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notesSlides/notesSlide2.xml" ContentType="application/vnd.openxmlformats-officedocument.presentationml.notesSlide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notesSlides/notesSlide3.xml" ContentType="application/vnd.openxmlformats-officedocument.presentationml.notesSlide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notesSlides/notesSlide4.xml" ContentType="application/vnd.openxmlformats-officedocument.presentationml.notesSlide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3" autoAdjust="0"/>
  </p:normalViewPr>
  <p:slideViewPr>
    <p:cSldViewPr snapToGrid="0">
      <p:cViewPr varScale="1">
        <p:scale>
          <a:sx n="76" d="100"/>
          <a:sy n="7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7:4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246 428 8336,'0'0'9299,"-6"11"-9061,2-2-188,-5 8 199,0 0 0,-22 28 0,25-38-143,-3 6 186,-1-2 0,-1 0 1,-18 15-1,26-23-237,1-1 0,-1 0 0,0 0 0,0-1 1,0 1-1,-1-1 0,1 1 0,0-1 0,0 0 0,-1 0 0,1 0 1,-1-1-1,1 1 0,-1-1 0,1 0 0,-1 0 0,1 0 0,-1 0 1,1-1-1,-1 1 0,-4-3 0,6 2-20,-1 0 0,1-1 0,0 1 0,-1-1-1,1 0 1,0 1 0,0-1 0,0 0 0,1-1 0,-1 1 0,0 0 0,1 0-1,-1-1 1,1 1 0,-2-6 0,0 3 7,1-1 0,0 0 0,1 0 0,-1 0 0,1 0 0,0-7 0,1-7 48,1 0 0,2 0 0,0 0 0,8-29 0,3-15 97,-13 61-173,-1-1 0,1 1 0,0 0 0,0 0 0,1-1 0,-1 1 0,1 0 0,-1 0 0,1 0 1,0 1-1,0-1 0,0 0 0,0 1 0,1-1 0,-1 1 0,1 0 0,0-1 0,-1 1 0,6-2 0,-6 3-3,1 0 0,-1 0 1,1 0-1,0 0 0,-1 1 0,1 0 1,0-1-1,0 1 0,-1 0 1,1 0-1,0 0 0,0 0 0,-1 1 1,1-1-1,0 1 0,-1 0 1,1 0-1,-1 0 0,1 0 0,-1 0 1,1 0-1,-1 1 0,0-1 1,4 4-1,0 0 12,1 0 0,-2 0 0,1 1 0,-1 0 0,0 0 0,0 1 0,0-1 0,-1 1 0,0 0 0,0 0 0,-1 0 0,0 1 0,0 0 0,2 9 0,1 10 68,-1-1-1,-2 1 1,0 1-1,-1-1 0,-2 0 1,-1 0-1,-7 45 1,-3-17 274,-2-1 1,-34 89-1,28-97 15,17-42-248,0 0 1,-1 0-1,1 0 0,-1 0 1,0-1-1,0 1 0,0-1 1,-5 5-1,8-8-116,-1 0-1,1 0 1,0 1 0,-1-1 0,1 0-1,0 0 1,0 0 0,-1 0 0,1 0-1,0 0 1,-1 0 0,1 0 0,0 0-1,-1 0 1,1 0 0,0 0 0,0 0-1,-1 0 1,1 0 0,0 0 0,-1 0-1,1-1 1,0 1 0,0 0 0,-1 0-1,1 0 1,0 0 0,0-1 0,-1 1-1,1 0 1,0 0 0,0 0 0,0-1-1,-1 1 1,1 0 0,0 0 0,0-1-1,0 0 1,-6-13 234,5 3-195,1 1 0,-1 0 0,2-1 0,-1 1 0,5-20 0,18-54 177,-15 57-158,9-24 7,3 2 0,1 0 0,3 2 0,37-55 0,-29 51-26,2 2-1,42-48 1,-73 93-54,1 0 0,0 0 0,0 0 0,1 0 0,-1 1 0,1 0 0,0 0 0,0 0 0,0 1 0,6-3 0,-10 4-3,1 1 0,-1 0 0,1 0 0,-1-1 1,1 1-1,0 0 0,-1 1 0,1-1 1,-1 0-1,1 0 0,-1 0 0,1 1 1,-1-1-1,0 1 0,1-1 0,1 2 1,-1 0-5,0-1 1,0 1 0,0 0 0,0 0 0,0 0 0,0 0-1,-1 0 1,1 0 0,-1 0 0,0 1 0,0-1 0,2 4-1,3 10-11,-1 0 0,-1 1 0,0-1 0,-1 1 0,-1 0 0,-1 0 0,-1 23 0,-1-4-9,-2-1 0,-12 52 0,1-34 46,-3-1 1,-36 78-1,36-90 13,15-36-22,-7 17 41,5-17 19,4-14 51,1-3-76,2 1 1,-1 0-1,2 0 0,-1 0 0,10-20 0,34-56 146,-45 84-182,100-163 438,20-16 123,-121 182-567,0-1 1,-1 1-1,1 0 1,0-1-1,0 1 1,0 0-1,0 0 0,0 0 1,0 0-1,0 0 1,0 0-1,0 0 1,0 1-1,1-1 1,-1 0-1,0 0 1,1 1-1,-1-1 1,0 1-1,1 0 1,2-1-1,-3 1-4,0 1 1,0-1-1,-1 1 1,1 0-1,0-1 0,0 1 1,-1 0-1,1 0 1,0 0-1,-1 0 0,1-1 1,0 1-1,-1 0 1,0 0-1,1 0 0,-1 0 1,1 0-1,-1 0 1,0 0-1,0 0 1,0 0-1,1 1 0,0 14-24,1-1 0,-2 28-1,0-39 21,-8 126-111,0 30-87,8-129 178,2 1-1,1-1 0,8 35 0,-9-56 25,0 0 0,1 0-1,0 0 1,1 0-1,9 17 1,-12-25 4,0 0-1,1 0 1,0 0 0,-1 0 0,1-1-1,0 1 1,0 0 0,0-1-1,0 1 1,0-1 0,0 0 0,0 0-1,0 1 1,1-2 0,-1 1 0,0 0-1,1 0 1,-1-1 0,1 1-1,-1-1 1,0 0 0,1 1 0,-1-1-1,1 0 1,-1-1 0,1 1 0,-1 0-1,1-1 1,3-1 0,2 0 13,-1-1 1,1 0-1,-1-1 1,1 0 0,-1 0-1,11-9 1,40-37 105,-12 9-37,-10 12 12,-18 13-28,1 1 0,0 1 0,1 1 0,21-11 0,-37 23-59,0-1 1,-1 1-1,1-1 1,0 1-1,-1 1 1,1-1-1,0 0 1,0 1-1,0 0 1,-1 0 0,1 0-1,0 0 1,0 1-1,0-1 1,0 1-1,-1 0 1,1 0-1,0 0 1,-1 1-1,1-1 1,-1 1-1,1 0 1,-1 0-1,0 0 1,0 1-1,0-1 1,0 1-1,0-1 1,-1 1 0,4 5-1,-6-8-11,0 0 1,0 0-1,1 1 1,-1-1-1,0 0 0,0 0 1,0 0-1,0 1 0,0-1 1,0 0-1,0 0 1,-1 1-1,1-1 0,0 0 1,0 0-1,0 0 1,0 1-1,0-1 0,0 0 1,0 0-1,0 0 0,-1 1 1,1-1-1,0 0 1,0 0-1,0 0 0,0 0 1,0 1-1,-1-1 1,1 0-1,0 0 0,0 0 1,0 0-1,-1 0 0,1 0 1,0 0-1,0 0 1,-1 0-1,1 1 0,0-1 1,0 0-1,0 0 1,-1 0-1,1 0 0,0 0 1,-1-1-1,-11 3 30,-16-2 2,9-1 8,1 1 0,-35 5 0,46-3-34,1-1 0,0 1 0,0 0 0,0 0 0,0 1 0,1 0 0,-1 0 0,1 0 0,-1 0 0,1 1 1,0 0-1,-7 7 0,5-2-10,-1 0 1,1 1-1,1-1 0,-1 1 1,2 1-1,-1-1 0,2 1 1,-7 17-1,9-21-5,1 0 0,-1 0 0,1 0 0,0 0 0,0 0-1,1 0 1,0 0 0,0 0 0,1 0 0,0 0 0,0 0 0,1 0-1,0-1 1,0 1 0,5 10 0,-6-15 3,0 1-1,0-1 1,0 0-1,0 0 1,1 0 0,-1 0-1,1 0 1,0 0-1,-1-1 1,1 1 0,0 0-1,0-1 1,0 0-1,0 1 1,0-1 0,1 0-1,-1 0 1,0 0-1,0 0 1,4 0-1,-3-1 3,0 0 0,0 0 0,1 0 0,-1 0 0,0-1 0,0 1 0,0-1 0,0 0 0,0 0 0,0 0 0,0-1-1,0 1 1,4-3 0,6-6 8,0 0 1,0-1-1,-1-1 0,17-20 0,-28 32-4,27-36 61,32-50 0,-40 55 31,-17 27-79,0 0 0,-1 0 0,0 0 0,0 0 0,0-1 0,0 1 0,-1 0 0,1-1 0,0-7 0,-3 10 12,-3 7-16,-3 8-4,6-3-16,-1-1-1,1 1 0,0-1 1,1 1-1,0-1 1,1 1-1,0-1 1,0 1-1,1-1 1,0 0-1,1 0 1,0 0-1,0 0 1,1 0-1,0-1 1,1 1-1,0-1 0,0 0 1,10 11-1,-12-16 7,1 0 1,-1-1-1,1 1 0,0-1 0,-1 0 0,1 0 0,0 0 0,0-1 0,0 1 0,0-1 0,1 0 1,-1 0-1,0-1 0,1 1 0,-1-1 0,0 0 0,0 0 0,1 0 0,-1-1 0,0 1 0,1-1 1,-1 0-1,8-3 0,4-2-4,-1-1 0,1 0 1,-1-1-1,23-16 0,154-118 38,-84 60 67,-101 77-85,-1 1 4,0 0 0,0 0 1,0-1-1,-1 0 0,0 0 0,0 0 0,0-1 1,0 0-1,5-9 0,-10 15-13,-1 0-1,1 0 1,0 0 0,0 1-1,0-1 1,-1 0 0,1 0-1,0 0 1,0 0-1,0 0 1,-1 0 0,1 0-1,0 0 1,0 0 0,0 0-1,-1 0 1,1 0 0,0 0-1,0 0 1,0 0 0,-1-1-1,1 1 1,0 0 0,0 0-1,0 0 1,-1 0-1,1 0 1,0 0 0,0 0-1,0-1 1,0 1 0,0 0-1,-1 0 1,1 0 0,0 0-1,0-1 1,0 1 0,0 0-1,0 0 1,0 0-1,0-1 1,0 1 0,-1 0-1,1 0 1,0 0 0,0-1-1,0 1 1,0 0 0,0 0-1,0 0 1,0-1 0,0 1-1,0 0 1,1 0-1,-1 0 1,0-1 0,0 1-1,0 0 1,0 0 0,0-1-1,-18 14 21,16-12-23,-17 13 2,1 1 0,1 1 0,1 0 0,0 1 0,-25 36 0,32-40 7,1 1 1,0 1-1,1 0 0,0 0 0,1 0 0,1 0 1,1 1-1,0 0 0,-2 21 0,5-35-6,1 0-1,0 0 1,0 0-1,0 0 0,0 0 1,0 0-1,1 0 1,-1 0-1,1 0 0,-1 0 1,1 0-1,0 0 1,1 4-1,-1-5-2,0-1 0,-1 1 0,1 0 1,0 0-1,0 0 0,0-1 0,-1 1 0,1-1 1,0 1-1,0 0 0,0-1 0,0 0 0,0 1 0,0-1 1,0 1-1,0-1 0,1 0 0,-1 0 0,1 0 0,2 0-2,-1 0 0,0-1 0,1 1 0,-1-1 0,1 0 0,-1 0-1,0 0 1,0-1 0,0 1 0,0-1 0,0 1 0,0-1 0,0 0 0,5-5-1,3-4 17,-1-1-1,0-1 0,-1 0 1,0 0-1,-1 0 0,-1-1 1,0-1-1,9-27 0,-5 16 37,-4-3 13,-7 29-61,0 0 0,0 0 0,0 0-1,0 0 1,0 0 0,0 0 0,0 0-1,0 0 1,0 0 0,0 0 0,0 0 0,0 0-1,0 0 1,0 0 0,0 0 0,0 0-1,-1 0 1,1 0 0,0 0 0,0 0 0,0 0-1,0 0 1,0 0 0,0 0 0,0 0-1,0 0 1,0 0 0,0 0 0,0 0 0,0 0-1,0 0 1,0 0 0,0 0 0,0 0 0,0 0-1,-1 0 1,1 0 0,0 0 0,0 0-1,0 0 1,0 0 0,-5 18-4,-66 337-61,55-287 39,9-30-3,-2-1 1,-2 0-1,-16 37 0,25-68 39,-1-1-1,0 0 1,0 0 0,-1 0-1,-4 4 1,8-8-5,0 0 1,-1-1 0,1 1-1,-1 0 1,1-1 0,-1 1-1,1-1 1,-1 1 0,0-1-1,1 1 1,-1-1 0,1 0-1,-1 1 1,0-1 0,1 1 0,-1-1-1,0 0 1,0 0 0,1 0-1,-1 1 1,0-1 0,0 0-1,1 0 1,-1 0 0,0 0-1,0 0 1,1 0 0,-1 0-1,0 0 1,0-1 0,1 1-1,-1 0 1,0 0 0,0-1-1,1 1 1,-1 0 0,0-1 0,1 1-1,-1-1 1,1 1 0,-1-1-1,0 1 1,1-1 0,-1 1-1,1-1 1,-1 1 0,1-1-1,-1-1 1,-2-4 7,1 0 0,0 0 0,0 0 0,0 0 0,1 0 0,0 0 0,0-1 0,1 1 0,0 0 0,0-1 0,0 1 0,1-1 0,0 1 0,0 0 0,0 0 0,1 0 1,4-11-1,5-12 73,2 1 0,21-35 0,-26 48-81,21-30-74,1 0 0,67-76 0,-72 96-1710,36-28 1,-11 11-23,-36 30 1262,1 1-1,18-11 0,10-7 1,-24 16 325,32-17 0,3-1 47,-53 30 162,0 0-1,0 1 1,-1-1-1,1 1 1,0-1 0,1 1-1,-1-1 1,0 1-1,0 0 1,0-1 0,0 1-1,0 0 1,0 0-1,0 0 1,0 0 0,1 0-1,-1 0 1,0 0 0,0 0-1,0 0 1,0 1-1,0-1 1,0 0 0,0 1-1,0-1 1,0 1-1,0-1 1,0 1 0,0 0-1,0-1 1,0 1 0,0 0-1,0 0 1,-1-1-1,1 1 1,0 0 0,0 0-1,-1 0 1,1 1-1,1 1-5,0 1 0,0 0-1,0-1 1,-1 1 0,0 0 0,1 0-1,-1 0 1,-1 0 0,2 7-1,-2 12-16,-1 1 0,0-1 0,-2 0 1,-7 27-1,10-50 27,0 1 1,1-1 0,-1 1 0,0-1 0,-1 0 0,1 1-1,0-1 1,0 0 0,0 1 0,0-1 0,0 1-1,0-1 1,0 0 0,-1 1 0,1-1 0,0 0 0,0 1-1,0-1 1,-1 0 0,1 0 0,0 1 0,0-1 0,-1 0-1,1 1 1,0-1 0,-1 0 0,1 0 0,0 0 0,-1 1-1,1-1 1,0 0 0,-1 0 0,0 0 0,1 0 0,0-1-1,-1 1 1,1-1 0,0 0 0,0 1 0,-1-1 0,1 1 0,0-1 0,0 0 0,0 1 0,0-1 0,0 0-1,0 1 1,0-1 0,0 1 0,0-1 0,0 0 0,0 1 0,0-1 0,0 1 0,1-2 0,5-22 42,17-40 0,-11 31-8,17-36 70,-26 61-95,1 1 0,0 0 0,1 1 1,0-1-1,0 1 0,0 0 0,8-7 1,-13 13-11,1-1 0,-1 1 1,1-1-1,-1 1 1,1 0-1,0-1 0,-1 1 1,1 0-1,0-1 1,0 1-1,-1 0 1,1 0-1,0 0 0,0 0 1,-1-1-1,1 1 1,0 0-1,0 0 0,-1 1 1,1-1-1,0 0 1,0 0-1,-1 0 0,1 0 1,0 1-1,-1-1 1,1 0-1,0 0 1,-1 1-1,1-1 0,0 1 1,-1-1-1,1 1 1,-1-1-1,1 1 0,-1-1 1,1 1-1,-1-1 1,1 1-1,-1 0 0,1-1 1,-1 2-1,4 3 1,-1 1-1,0 0 0,4 12 0,-3-8 0,1 1-10,1 4-8,1 0 0,1 0 0,1-1 1,12 16-1,-18-26 16,0-1 0,0 0 0,0 0 0,0 0 0,1 0 1,-1 0-1,1-1 0,0 0 0,0 0 0,-1 0 0,2 0 1,-1 0-1,0-1 0,0 0 0,0 0 0,1 0 0,-1 0 1,0-1-1,1 1 0,-1-1 0,5-1 0,11-1-14,-1-2 0,0 0 0,0-1-1,0-1 1,22-10 0,-11 2 34,-1-1 0,36-25 1,-58 35 1,0 0 1,0 0-1,-1-1 1,0 0-1,0 0 1,-1 0-1,0-1 1,0 0 0,0 0-1,-1 0 1,6-12-1,-10 19-17,0-1 0,0 1-1,0 0 1,0 0 0,0-1-1,1 1 1,-1 0 0,0-1-1,0 1 1,0 0 0,0-1 0,0 1-1,0 0 1,0-1 0,-1 1-1,1 0 1,0-1 0,0 1-1,0 0 1,0 0 0,0-1 0,0 1-1,-1 0 1,1-1 0,0 1-1,0 0 1,0 0 0,-1-1-1,1 1 1,0 0 0,0 0-1,-1 0 1,1-1 0,0 1 0,0 0-1,-1 0 1,-14 0 43,-15 12-17,28-10-26,-6 3-4,-1 1-1,1 0 1,0 1-1,1 0 0,-10 11 1,15-16-2,0 1 0,1 0 0,-1 0 0,1 0 0,-1 0 0,1 0 0,0 0 0,0 0 0,1 0 0,-1 0 1,0 1-1,1-1 0,0 0 0,0 0 0,0 1 0,0-1 0,1 0 0,-1 0 0,1 1 0,0-1 0,1 5 0,1 0-3,1 1 0,-1-1-1,1 1 1,1-1 0,0 0 0,0-1-1,0 1 1,1-1 0,0 0-1,1 0 1,-1-1 0,1 0 0,11 7-1,-15-11 5,1-1-1,-1 0 0,0 0 1,1 0-1,-1 0 0,1-1 1,0 1-1,-1-1 1,1 0-1,-1 0 0,1-1 1,-1 1-1,1-1 0,-1 1 1,1-1-1,-1 0 0,1-1 1,-1 1-1,3-2 1,10-4-17,-1-1 0,21-16 0,-33 22 15,39-28 22,-2-2-1,-1-1 1,-2-2 0,-1-2-1,-2-2 1,-1-1 0,45-72 0,-33 32 63,-3-2-1,-3-1 1,39-124 0,-77 203-71,1-1 8,0 0 0,0 0 0,-1-1-1,0 1 1,0-1 0,0 1 0,0-1 0,-1-8 0,0 14-18,0 0 0,0-1 0,0 1 0,0 0 0,0 0 0,0 0 0,0 0 1,-1 0-1,1-1 0,0 1 0,0 0 0,0 0 0,0 0 0,0 0 0,0 0 0,0 0 0,0 0 0,-1-1 1,1 1-1,0 0 0,0 0 0,0 0 0,0 0 0,0 0 0,-1 0 0,1 0 0,0 0 0,0 0 0,0 0 0,0 0 1,0 0-1,-1 0 0,1 0 0,0 0 0,0 0 0,0 0 0,0 0 0,-1 0 0,1 0 0,0 0 0,0 0 0,0 0 1,0 0-1,0 0 0,-1 0 0,-7 8-3,-6 13-6,5 1-23,0 1 0,2 1 0,0-1 0,2 1 0,0 0 0,2 1 0,-1 33 0,5 13-132,11 91 0,-7-133 123,0 0 1,2 0-1,1 0 0,2-1 1,14 31-1,-21-51 55,1 0 1,1 0-1,-1 0 0,1-1 1,1 0-1,-1 0 0,13 11 1,-17-17-11,1-1 0,-1 1 1,1-1-1,-1 1 0,1-1 1,-1 0-1,1 1 0,0-1 1,-1 0-1,1 0 0,-1 0 1,1 0-1,0 0 0,-1-1 1,1 1-1,-1 0 1,3-2-1,26-9 55,-8 1 11,-2-1-1,0-1 1,0-1 0,-1 0 0,0-2 0,-2 0-1,1-1 1,17-22 0,-1 5 155,-50 60-184,2 1 0,-20 54 0,34-81-41,-1 0 1,0 0-1,1 1 0,-1-1 1,1 1-1,0-1 0,-1 0 1,1 1-1,0-1 0,0 1 1,0-1-1,0 1 1,0-1-1,0 0 0,0 1 1,0-1-1,1 1 0,-1-1 1,1 0-1,-1 1 0,1-1 1,-1 0-1,1 1 1,0-1-1,0 0 0,-1 0 1,1 1-1,0-1 0,0 0 1,0 0-1,0 0 0,1 0 1,-1-1-1,0 1 0,0 0 1,0 0-1,1-1 1,-1 1-1,0-1 0,1 1 1,-1-1-1,0 1 0,1-1 1,-1 0-1,3 0 0,5 1 7,-1 0-1,1-1 1,0 0-1,0-1 0,-1 0 1,12-3-1,55-17 25,0-4 0,122-59-1,-91 37 40,-95 42-64,22-8 33,-33 13-38,0 0-1,0 0 0,0 0 1,0 1-1,0-1 0,0 0 1,0 0-1,0 0 0,-1 0 1,1 0-1,0 0 0,0 0 0,0 0 1,0 0-1,0 0 0,0 0 1,0 0-1,0 0 0,0 0 1,0 1-1,0-1 0,0 0 1,0 0-1,0 0 0,0 0 1,0 0-1,0 0 0,0 0 1,0 0-1,0 0 0,0 0 1,0 0-1,0 1 0,0-1 1,0 0-1,0 0 0,0 0 0,0 0 1,0 0-1,0 0 0,0 0 1,0 0-1,0 0 0,0 0 1,0 0-1,0 1 0,0-1 1,0 0-1,0 0 0,1 0 1,-1 0-1,0 0 0,0 0 1,0 0-1,-20 16 7,8-8-7,-14 10 0,1 0 0,0 2 0,2 1 0,-24 27 0,37-36 0,6-9 0,1 1 0,0-1 0,0 1 0,0 0 0,1 0 0,-4 6 0,6-9 0,0 0 0,-1 0 0,1 0 0,0 0 0,0 1 0,0-1 0,0 0 0,0 0 0,0 0 0,0 0 0,0 1 0,0-1 0,1 0 0,-1 0 0,0 0 0,1 0 0,-1 0 0,1 0 0,-1 0 0,1 0 0,0 0 0,-1 0 0,1 0 0,0 0 0,0 0 0,-1 0 0,1 0 0,0-1 0,0 1 0,2 1 0,3 2-22,1 0 0,0-1 0,0 1 1,0-1-1,0-1 0,0 1 0,1-1 0,-1-1 0,1 1 0,11 0 0,-4-1-57,0-1 0,0-1 0,0 0 0,20-4 0,-18-2-670,-13 4-2227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0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11952,'0'0'936,"73"-28"-736,-5 10 216,13 2 16,14 2-112,3 2-8,7 2-24,-4 0 8,-8 4 8,-11 0 0,-7-1-32,-13 1-8,-7 0-9,-13 4-7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0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396 631 5016,'0'0'7570,"-1"-10"-7163,-3-29-19,4 39-376,-1-1 0,1 1 1,0-1-1,-1 0 0,1 1 1,0-1-1,-1 1 0,1-1 0,-1 1 1,1-1-1,-1 1 0,0-1 1,1 1-1,-1 0 0,1-1 0,-1 1 1,0 0-1,1-1 0,-1 1 0,1 0 1,-1 0-1,0 0 0,0 0 1,1-1-1,-1 1 0,0 0 0,1 0 1,-1 0-1,0 0 0,0 1 0,-24 5 238,20-4-188,-22 8 89,2 1 0,-1 1 0,2 1 0,-1 1-1,2 1 1,0 2 0,1 0 0,1 1 0,0 1 0,-22 28 0,33-33-21,-1 0 0,-14 27-1,23-37-86,-1 1 0,1 0-1,0 0 1,0 0 0,1 0-1,0 0 1,0 1 0,0-1-1,0 0 1,1 1 0,0-1-1,0 0 1,1 6-1,-1-9-22,0 0-1,1 0 0,0-1 0,-1 1 1,1 0-1,0-1 0,0 1 0,0-1 1,0 1-1,0-1 0,0 1 0,0-1 0,0 0 1,0 1-1,1-1 0,-1 0 0,1 0 1,2 1-1,-1 0 5,0-1 0,1 1-1,-1-1 1,1 0 0,-1 0 0,1-1 0,0 1 0,6 0 0,1-2 27,1 1 1,-1-2 0,1 1-1,19-6 1,-16 1-6,0 0 0,0 0 0,0-2 0,-1 1-1,0-2 1,0 0 0,-1-1 0,0 0 0,11-12 0,14-17 161,42-58 0,-69 82-164,17-21 96,-2-1 0,-2-1 0,-1-2 0,28-68 0,-39 77-36,-2 0 0,-1 0 0,-1-1-1,-2-1 1,-1 1 0,-1-1 0,-2-37-1,-2 61-70,0-1 20,0 0 1,0 1-1,-1-1 1,0 0-1,0 1 1,-2-1-1,1 1 0,-1-1 1,-5-12-1,7 21-44,1 1 0,-1-1 1,1 0-1,-1 0 0,0 0 0,1 1 0,-1-1 0,0 0 0,1 1 0,-1-1 0,0 1 0,0-1 0,1 1 0,-1-1 0,0 1 0,0-1 0,0 1 0,0 0 0,0-1 0,0 1 0,0 0 0,0 0 0,0 0 1,0 0-1,0 0 0,1 0 0,-1 0 0,0 0 0,0 0 0,0 0 0,0 1 0,0-1 0,0 0 0,0 1 0,0-1 0,0 0 0,1 1 0,-1-1 0,0 1 0,0 0 0,0-1 0,1 1 0,-2 0 1,-2 3 3,-1 1 0,1-1 0,0 1 1,0 0-1,-3 5 0,-10 21 8,0 1-1,2 1 0,2 0 1,1 1-1,-14 69 0,20-72-3,2-1 0,1 1 0,2 0 0,1 0 0,1 0 0,2 0 0,1 0 0,1-1 0,2 0 0,11 32 0,-16-54-4,0 0 4,1-1 1,-1 1 0,1 0-1,1-1 1,-1 0 0,1 0-1,1 0 1,-1 0 0,1-1-1,8 9 1,-12-14-10,1-1-1,-1 1 1,1 0 0,0-1-1,0 1 1,-1-1 0,1 1-1,0-1 1,0 0 0,0 0-1,-1 0 1,1 0 0,0 0-1,0 0 1,0 0 0,-1 0-1,1-1 1,0 1 0,0-1-1,-1 0 1,1 1 0,0-1-1,-1 0 1,1 0 0,-1 0-1,3-2 1,5-3 20,0-1 0,0 0 1,7-9-1,-10 10-8,21-23 121,-1-2 0,29-43 0,-16 21 208,-22 34-88,-16 18-129,-4 8-46,-1 8-54,1 0 0,1 0 0,0 0-1,0 22 1,0-7-5,2-25-22,0 0 0,0 0 0,0 0 1,0 0-1,1 0 0,0 0 0,0 0 0,1-1 0,-1 1 0,1 0 1,0-1-1,0 0 0,5 8 0,-5-10 0,-1 1-1,1-1 1,0 0 0,0-1 0,0 1-1,0 0 1,0-1 0,1 1 0,-1-1-1,0 1 1,1-1 0,-1 0-1,1 0 1,0 0 0,-1-1 0,1 1-1,-1 0 1,1-1 0,0 0 0,0 0-1,-1 0 1,1 0 0,0 0-1,-1 0 1,1-1 0,3 0 0,4-2 7,0-1 1,0 0 0,0-1 0,-1 1-1,0-2 1,0 1 0,0-2 0,15-13-1,58-65 75,-69 70-67,21-23 128,-3-2 0,49-79 0,-62 86-46,-1-1 0,-2-1 1,-1 0-1,12-51 0,-20 61-45,2-4 84,-1 0 1,-2 0-1,4-48 0,-10 77-137,1 1-1,0-1 1,0 0-1,0 0 0,0 0 1,0 0-1,0 0 1,0 0-1,-1 0 1,1 0-1,0 0 0,0 0 1,0 0-1,0 0 1,0 0-1,0 0 1,-1 0-1,1 0 0,0 0 1,0 0-1,0 0 1,0 0-1,0 0 1,0 0-1,0 0 0,-1-1 1,1 1-1,0 0 1,0 0-1,0 0 1,0 0-1,0 0 0,0 0 1,0 0-1,0 0 1,0 0-1,-1-1 1,1 1-1,0 0 0,0 0 1,0 0-1,0 0 1,0 0-1,0 0 1,0 0-1,0-1 0,0 1 1,0 0-1,0 0 1,0 0-1,-8 14 38,7-11-36,-164 379 10,130-297-48,-127 334-199,143-374 205,-64 172-147,83-217 176,0 0-1,1 0 0,-1 0 1,0 0-1,0 0 1,0 0-1,0 0 0,0 0 1,0 0-1,0 0 1,0 0-1,0 0 0,0 0 1,0 0-1,0 0 1,0 0-1,1 0 0,-1 0 1,0 0-1,0 0 1,0 0-1,0 0 0,0 0 1,0 0-1,0 0 1,0 0-1,0 1 0,0-1 1,0 0-1,0 0 1,0 0-1,0 0 0,0 0 1,0 0-1,0 0 1,0 0-1,0 0 0,0 0 1,0 0-1,0 0 1,1 0-1,-1 0 0,0 1 1,0-1-1,10-12 42,14-20 42,101-141 89,136-198 166,-226 319-284,18-26 58,50-99 1,-15-8 132,-244 524-294,78-163-41,27-66 18,-171 364-231,140-301 102,200-326 565,-18 34-134,-23 29-26,96-146 0,-151 201-146,2 1-1,1 1 0,58-58 1,-58 63-4,-19 20-34,1 1 0,-1 0 0,1 0 0,9-6 0,-10 11 36,-9 10-30,-14 16-14,13-17-2,-13 23-18,2 0 1,-14 39 0,19-43-5,-2 4-4,-11 42 0,20-58 4,0 0 0,1 0 1,0 0-1,1 1 0,1 19 1,0-33 9,0-1 0,0 1 0,0-1 1,0 1-1,0-1 0,0 1 1,1-1-1,-1 1 0,0-1 1,0 1-1,0-1 0,0 0 1,1 1-1,-1-1 0,0 1 1,0-1-1,1 0 0,-1 1 1,0-1-1,0 1 0,1-1 1,-1 0-1,1 0 0,-1 1 1,0-1-1,1 0 0,-1 0 1,1 1-1,-1-1 0,0 0 1,2 0-1,14-5 0,18-21 9,-31 24-9,51-51 66,61-73 0,8-10 287,-115 126-310,14-9 66,-21 19-107,-1 0 1,0 0 0,0 0-1,0 1 1,1-1 0,-1 0-1,0 0 1,0 0 0,0 0-1,1 0 1,-1 0 0,0 0 0,0 0-1,0 0 1,0 1 0,1-1-1,-1 0 1,0 0 0,0 0-1,0 0 1,0 1 0,0-1-1,1 0 1,-1 0 0,0 0 0,0 1-1,0-1 1,0 0 0,0 0-1,0 0 1,0 1 0,0-1-1,0 0 1,0 0 0,0 0 0,0 1-1,0-1 1,0 0 0,0 0-1,0 1 1,0-1 0,0 0-1,0 0 1,0 0 0,0 1-1,-1-1 1,1 0 0,0 0 0,-2 17 27,1-14-19,-3 30 31,-1 54 0,5-77-46,1 1 0,0-1 0,0 1-1,1-1 1,1 0 0,-1 0-1,2 0 1,-1 0 0,8 13-1,-10-22 8,-1 0-1,1 0 0,0 0 0,0 1 1,0-1-1,0 0 0,1 0 0,-1-1 0,0 1 1,0 0-1,0 0 0,1 0 0,-1-1 0,1 1 1,-1-1-1,0 1 0,1-1 0,-1 0 0,1 1 1,-1-1-1,1 0 0,-1 0 0,1 0 0,-1 0 1,1 0-1,-1 0 0,0-1 0,1 1 0,-1 0 1,1-1-1,1 0 0,4-1 10,-1-1 1,1 0-1,-1-1 0,0 1 1,7-6-1,4-3 9,-1-2-1,0 0 0,-1-1 1,16-20-1,47-72 78,10-11 64,-70 94-108,-15 19-37,1 0-1,0 0 0,0 0 1,0 0-1,10-8 0,-13 13-14,-1 0 0,0-1 0,0 1-1,1 0 1,-1 0 0,0 0 0,0 0 0,1-1-1,-1 1 1,0 0 0,1 0 0,-1 0 0,0 0 0,1 0-1,-1 0 1,0 0 0,0 0 0,1 0 0,-1 0-1,0 0 1,1 0 0,-1 0 0,0 0 0,1 0 0,-1 0-1,0 0 1,1 0 0,-1 0 0,0 1 0,0-1-1,1 0 1,-1 0 0,0 0 0,0 0 0,1 1-1,-1-1 1,0 0 0,0 0 0,1 1 0,-1-1 0,0 0-1,0 0 1,0 1 0,0-1 0,1 0 0,-1 0-1,0 1 1,0-1 0,0 0 0,0 1 0,0-1 0,0 0-1,0 1 1,0-1 0,0 0 0,0 1 0,0-1-1,0 0 1,0 1 0,0-1 0,0 0 0,0 1-1,-3 26 51,3-23-49,-9 37-21,-1-1 0,-2 0-1,-25 57 1,3-7-13,32-86 29,-3 11-29,0-1 1,-12 20-1,17-32 33,-2 0-1,1 0 0,0 0 1,0 0-1,0 0 1,-1 0-1,1 0 0,-1 0 1,0-1-1,1 1 0,-1 0 1,0-1-1,0 0 1,0 1-1,0-1 0,0 0 1,0 0-1,-1 0 1,1 0-1,0-1 0,0 1 1,-1 0-1,1-1 0,-3 0 1,3-1 9,-1 0 0,1 0 0,0-1 0,0 1 1,0-1-1,0 0 0,0 0 0,1 0 0,-1 1 0,0-2 0,1 1 1,0 0-1,-1 0 0,1 0 0,0-1 0,0 1 0,-1-3 0,-6-11 62,7 14-62,0 1 0,0-1 0,0 0 0,1 1 0,-1-1-1,1 0 1,-1 0 0,1 1 0,0-1 0,-1 0-1,1 0 1,0 0 0,0-2 0,0 3-9,0 1 0,1-1 0,-1 0 0,0 1 0,0-1 1,0 1-1,0-1 0,0 0 0,1 1 0,-1-1 0,0 1 0,1-1 0,-1 1 0,0-1 1,1 1-1,-1-1 0,0 1 0,1-1 0,-1 1 0,1-1 0,-1 1 0,1 0 0,-1-1 1,1 1-1,-1 0 0,1-1 0,0 1 0,-1 0 0,1 0 0,-1 0 0,1-1 0,0 1 0,-1 0 1,1 0-1,0 0 0,-1 0 0,1 0 0,-1 0 0,1 0 0,0 0 0,0 1 0,12 0-4,0 0 0,0 0-1,-1-1 1,1-1-1,0 0 1,0-1-1,0 0 1,-1-1-1,1 0 1,-1-1-1,0-1 1,0 0-1,0 0 1,-1-1-1,12-9 1,6-4-9,-2-2 1,-1-1-1,0-1 1,33-39-1,21-27 124,-73 79-90,-3 4-26,-3 6-94,0 2 97,-1-1-1,0 0 1,1 1 0,0-1-1,-1 0 1,1 1 0,0-1-1,0 0 1,-1 0 0,1 0-1,0 0 1,0 0 0,0 0-1,0 0 1,1 0 0,-1 0-1,0 0 1,0 0 0,1-1-1,-1 1 1,2 0 0,-3-1 61,0-8 10,0 5-72,0 2-17,-6 14 12,0 5-22,1-1 5,0 0-1,0 1 1,2-1-1,-3 36 0,6-35 6,-1-4 4,2 1 0,-1 0 0,2 0 0,5 24 0,-7-37 13,1 0-1,-1-1 1,1 1 0,-1-1-1,1 1 1,0-1 0,0 1 0,0-1-1,0 1 1,0-1 0,0 0-1,0 1 1,0-1 0,0 0 0,1 0-1,-1 0 1,0 0 0,1 0 0,-1 0-1,1 0 1,-1-1 0,3 2-1,0-1 3,-1-1 0,0 0 0,0 0 0,0 1-1,1-2 1,-1 1 0,0 0 0,0-1 0,0 1-1,0-1 1,4-1 0,5-3 4,-1 0 0,0 0 0,0-1 0,0-1 0,9-7 0,20-20 63,-2-2 1,-1-1-1,44-57 0,-80 92-65,0 1-1,0-1 1,1 1-1,-1 0 1,0-1-1,1 1 1,-1 0-1,0 0 1,1 0-1,0 0 1,-1 0-1,1 0 1,0 1-1,-1-1 1,1 0-1,2 0 1,-13 21 11,-1 2-8,-21 61-28,28-71 8,1-1-1,0 1 1,1-1-1,0 1 1,1 22-1,0-32 16,0-1 0,0 1-1,0-1 1,0 1 0,1 0-1,-1-1 1,0 1 0,1-1-1,-1 0 1,1 1 0,0-1-1,0 1 1,-1-1 0,1 0-1,0 1 1,0-1 0,0 0-1,0 0 1,0 0-1,1 0 1,-1 0 0,1 1-1,0-1 4,0 0-1,0-1 0,0 1 0,0-1 0,0 1 0,1-1 0,-1 0 1,0 0-1,0 0 0,0 0 0,0 0 0,0 0 0,0-1 0,3 0 1,3-1 4,0-1 1,-1 0-1,1-1 1,-1 0 0,1 0-1,11-9 1,-15 9-5,0 1 1,0-1 0,-1 0-1,1-1 1,-1 1 0,0 0-1,-1-1 1,1 0 0,-1 1-1,0-1 1,2-6-1,-3 9 2,0-1-1,-1 1 1,1-1-1,-1 1 1,1-1-1,-1 1 1,0-1-1,0 1 0,0-1 1,0 1-1,-1-1 1,1 1-1,-1-1 1,1 1-1,-1-1 0,0 1 1,0 0-1,0-1 1,0 1-1,0 0 1,0 0-1,-1 0 1,1 0-1,-4-3 0,3 3 5,-1 0 0,0 0-1,0 1 1,0-1 0,0 1-1,0 0 1,0 0 0,0 0-1,-1 0 1,1 0 0,-7 0-1,-40 1 77,29 1-31,14-2-47,7 0 1,15-4 12,24-4 5,16 0-9,-25 3 11,1 1-1,0 1 0,52 2 0,-80 2-21,-1 1 0,0-1-1,1 1 1,-1 0-1,0 0 1,0 0-1,1 0 1,-1 0-1,0 0 1,0 1 0,0-1-1,0 1 1,0-1-1,-1 1 1,1 0-1,0 0 1,-1 0-1,1 0 1,-1 0-1,0 0 1,0 0 0,0 0-1,0 0 1,0 1-1,0-1 1,0 0-1,0 3 1,0 3 10,1-1 0,-1 1 1,0-1-1,0 1 0,-1-1 0,0 1 1,-2 11-1,1-15 4,0 0 0,1 0-1,0-1 1,-1 1 0,1 0 0,1 0 0,-1-1 0,2 7 0,-2-9-14,0 0 0,1-1 0,-1 1 0,1 0 0,-1 0-1,1-1 1,0 1 0,-1 0 0,1-1 0,0 1 0,-1-1 0,1 1 0,0-1 0,0 1 0,-1-1 0,1 1 0,0-1 0,0 0 0,0 0 0,0 1 0,-1-1-1,1 0 1,0 0 0,0 0 0,0 0 0,0 0 0,0 0 0,0 0 0,0 0 0,0 0 0,-1 0 0,1-1 0,0 1 0,0 0 0,0-1 0,0 1 0,-1 0 0,2-2-1,23-8 80,-2-1-1,1-1 1,-2-2-1,1 0 1,21-19-1,5-3 44,-45 33-114,1 1 0,-1-1-1,0 1 1,1 0 0,-1 0-1,1 1 1,0-1 0,8-1 0,-11 3-10,0 0 0,0 0 0,0 0 0,-1 0 0,1 0 0,0 0 0,0 0 0,-1 0 0,1 1 0,0-1 0,-1 1 0,1 0 0,0-1 0,-1 1 0,1 0 0,-1 0 0,1 0 0,-1 0 0,1 0 0,-1 0 0,0 0 0,1 0 0,-1 1 0,0-1 0,0 1 0,1 1 0,42 79 144,-18-30-215,-26-51-173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11656,'0'0'8081,"7"13"-7485,23 42-8,-26-46-352,-1-1 1,0 1 0,0 0 0,-1 1 0,0-1-1,-1 0 1,0 0 0,0 1 0,-2 13-1,2 7 247,10 115 2517,-11-133-2455,3 15 824,-3-26-1297,0-1 0,0 1 0,0-1-1,0 1 1,0 0 0,1-1 0,-1 1-1,0 0 1,0-1 0,1 1 0,-1-1-1,0 1 1,1-1 0,-1 1 0,0-1-1,1 1 1,-1-1 0,1 1 0,-1-1-1,1 0 1,-1 1 0,1-1 0,-1 0-1,1 1 1,0-1 0,-1 0 0,1 1-1,-1-1 1,1 0 0,1 0 0,6-10 1026,8-12-993,-1-1-1,-2 0 0,0-1 0,-1-1 1,11-33-1,13-26 21,-34 80-125,1 0 0,0 0 0,0 0 0,0 0 0,1 0 0,-1 1 0,1-1 0,4-2 0,15-16 0,-20 19 0,0 0 0,1 0 0,-1 0 0,1 0 0,0 0 0,-1 1 0,1 0 0,0 0 0,0 0 0,1 0 0,-1 1 0,7-2 0,-9 2 0,0 1 0,0-1 0,0 1 0,1 0 0,-1 0 0,0 0 0,0 0 0,1 0 0,-1 0 0,0 1 0,0-1 0,0 1 0,0 0 0,1-1 0,-1 1 0,0 0 0,0 0 0,0 0 0,-1 0 0,1 1 0,0-1 0,0 1 0,-1-1 0,1 1 0,-1-1 0,3 4 0,3 7 0,0 0 0,-2 0 0,1 1 0,-1 0 0,-1-1 0,5 26 0,3 82 0,-12-119 0,2 16 48,1-1 0,9 28 0,-6-19-4127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 10848,'0'0'14391,"11"-1"-13955,81-4 784,-3-9-131,-2 10-557,-45 3-95,76-11 0,13-8 419,212-8 1,54 8 799,-388 20-1656,27-1 0,55 6 0,-46-8 0,-45 3 7,0 0-1,0 0 1,0 0 0,0 0-1,0 0 1,0 0 0,0 0-1,0 0 1,0 0 0,0 0-1,0 0 1,0 0 0,0 0-1,0 0 1,0 0-1,-1 0 1,1 0 0,0 0-1,0 0 1,0 0 0,0 1-1,0-1 1,0 0 0,0 0-1,0 0 1,0 0 0,0 0-1,0 0 1,0 0 0,0 0-1,0 0 1,0 0 0,0 0-1,0 0 1,0 0 0,0 1-1,0-1 1,0 0 0,0 0-1,0 0 1,1 0 0,-1 0-1,0 0 1,0 0 0,0 0-1,0 0 1,0 0-1,0 0 1,0 0 0,0 0-1,0 0 1,0 0 0,0 0-1,0 0 1,0 0 0,0 0-1,0 0 1,0 0 0,0 0-1,1 0 1,-1 0 0,0 0-1,0 0 1,0 0 0,0 0-1,0 0 1,0 0 0,-8 7 525,-8 4-4180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345 400 12760,'0'0'6597,"-11"-2"-6108,-2-1-298,-1 0 1,1 1-1,-1 1 0,0 0 1,0 1-1,0 0 0,-17 3 1,10 1 169,-1 2 0,1 0 0,0 1-1,1 1 1,-1 1 0,-33 21 0,53-29-253,-1 0 0,0 0 1,0 0-1,1 0 0,-1 0 0,0 1 0,1-1 0,-1 1 0,1-1 0,0 1 0,0 0 0,-1-1 0,1 1 0,0 0 1,0 0-1,1 0 0,-1 0 0,0 0 0,1 0 0,-1 0 0,0 3 0,2-3-27,-1-1-1,1 1 0,-1 0 1,1 0-1,0-1 0,-1 1 1,1 0-1,0-1 0,0 1 1,0-1-1,1 1 1,-1-1-1,0 0 0,0 1 1,1-1-1,-1 0 0,1 0 1,2 2-1,5 2 112,-1-1 0,1 0 0,0 0 0,0-1 0,0 0 0,0-1 0,18 3 0,-18-5-144,1 1-1,-1-1 1,1-1-1,-1 0 1,1 0-1,-1-1 1,0 0 0,0 0-1,0-1 1,0-1-1,0 1 1,-1-1-1,13-8 1,-11 4 67,0 1 1,-1-1 0,0-1 0,-1 1 0,1-2 0,-2 1 0,1-1 0,-1 0 0,9-18 0,-8 12-10,-1 0 0,-1-1 0,0 0 0,-1 0 0,-1-1 0,0 1 0,-2-1 0,0 0 0,-1 0 0,0 0 0,-2 0 0,0 1 0,-1-1 0,-6-24 0,4 27-106,-1-1 0,-1 0 0,0 1 0,-2 0 0,-14-24 0,21 38 0,1 0 0,-1 0 0,1 0 0,-1 0 0,0 0 0,1 0 0,-1 0 0,0 1 0,0-1 0,0 0 0,1 0 0,-1 1 0,0-1 0,0 0 0,0 1 0,0-1 0,0 1 0,0-1 0,0 1 0,-1 0 0,1-1 0,0 1 0,0 0 0,0 0 0,0 0 0,0 0 0,-1 0 0,1 0 0,0 0 0,0 0 0,0 0 0,0 0 0,0 1 0,0-1 0,-2 1 0,2 0 0,-1 1 0,0-1 0,1 1 0,-1-1 0,1 1 0,0-1 0,-1 1 0,1 0 0,0 0 0,0 0 0,0 0 0,0-1 0,1 1 0,-1 1 0,0-1 0,1 0 0,-1 4 0,3 27 956,1-16-4668,-2-16 2419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7432,'0'0'19070,"7"10"-18914,24 36 1,-29-41-117,1-1 0,-1 1 0,0 0 0,-1 0 0,1 0 0,-1 0-1,0 1 1,0-1 0,-1 0 0,1 0 0,-1 1 0,-1 5 0,2 15 137,14 129 830,-11-126-749,-2 0 0,0 0 0,-3 0 0,-6 55 0,-1-4 293,7-72-329,3-13-213,3-29-736,0 19-3255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9440,'0'0'7550,"10"-4"-7043,8-1-112,1 0 0,0 0 0,0 2-1,27-1 1,8-3 418,-39 4-525,-1 1-1,24 0 0,76 9 1316,-59-12-609,-20 8-510,-21 0-3665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0 10040,'0'0'8450,"1"13"-8042,0 0-302,1 16 408,-2 41-1,-7-9 450,-2 47 445,3-26 477,12-77-1143,-5-18-665,0 1 0,1 0 1,1 0-1,4-15 0,4-14 50,-8 27-84,1 1 0,0 0 1,8-14-1,-11 24-27,1-2-2,0 0 0,1 0 0,-1 0 0,1 1 0,0-1 0,0 1 0,1 0 0,-1 0 0,1 0 0,0 0 0,0 0 0,5-3 0,-7 6-11,-1 0 0,1-1 1,-1 1-1,1 0 1,-1 0-1,1 0 1,0 0-1,-1 0 0,1 0 1,0 0-1,0 1 1,0-1-1,0 1 1,0-1-1,0 1 1,0 0-1,0-1 0,0 1 1,0 0-1,0 0 1,0 1-1,-1-1 1,1 0-1,0 1 0,4 0 1,-3 0 11,1-1 0,0 0 0,-1 0 0,1 0 0,0 0 0,0-1 1,4-1-1,-4 1-1,-1 0 1,1 1-1,-1-1 1,1 1-1,0 0 0,-1 0 1,1 0-1,-1 0 1,1 1-1,4 0 1,-1 2 41,37 13 205,-42-15-245,0 0 0,0 0 0,0 0 0,0 1 0,0-1 0,0 0 0,0 1 0,0-1 0,0 1 0,-1 0 0,1-1 0,-1 1 0,1 0 0,-1 0 0,2 3 0,-2-3 0,-1 0 0,1-1-1,0 1 1,0 0 0,0-1-1,0 1 1,0-1 0,0 0-1,1 1 1,-1-1 0,3 2 0,-3-2-4,1 0 1,-1 0-1,0 1 1,0-1-1,1 0 1,-1 0-1,0 1 1,0-1-1,-1 1 1,1-1 0,0 1-1,0-1 1,0 3-1,1 2 31,0 1 0,-1-1 0,0 1 0,0 0-1,-1-1 1,0 1 0,0 0 0,-1-1 0,1 1-1,-1-1 1,-1 1 0,1-1 0,-1 1 0,0-1 0,-5 9-1,1-2 125,1 0 0,0 1-1,1-1 1,-5 28 0,6-30 279,2-7-195,5-8-4187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1 141 9240,'0'0'9697,"6"-10"-9371,19-30 5,-22 36-242,-1 0 1,1 1-1,0-1 1,0 1-1,0 0 1,0 0-1,1 0 0,6-4 1,9-10 328,-15 13-282,0 0-1,1 0 1,0 1 0,-1 0 0,1-1 0,0 2-1,1-1 1,-1 0 0,0 1 0,1 0 0,0 1-1,-1-1 1,11-1 0,-15 3-108,0 0 1,0 1-1,-1-1 1,1 0-1,0 0 1,0 0-1,0 1 1,0-1-1,0 1 0,0-1 1,-1 0-1,1 1 1,0-1-1,0 1 1,-1 0-1,1-1 1,0 1-1,-1 0 1,1-1-1,-1 1 0,1 0 1,-1 0-1,1-1 1,-1 1-1,1 0 1,-1 0-1,0 0 1,1 0-1,-1 1 0,9 32 287,-6-22-242,-2-6-20,0 1-1,0-1 1,-1 0-1,1 1 1,-1-1 0,-1 0-1,1 1 1,-1-1-1,-1 0 1,1 0-1,-1 0 1,-4 11-1,-3 4 144,-2 0-1,-12 20 1,22-39-166,-1 1 1,1-1 0,-1 0 0,1 0-1,-1 0 1,0 0 0,0 0 0,0-1 0,0 1-1,0 0 1,-3 1 0,-4 5 302,14-3 17,26-3 136,-19-2-480,6 1 122,0 0 1,0-1 0,0-1 0,0 0-1,0-1 1,18-6 0,-13 3-55,-1 1 1,33-3 0,-16 6-3627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12 188 8136,'0'0'10942,"11"-1"-10614,12 0-169,52-4 982,-55 2-791,-1-1 1,0-1-1,0-1 0,-1 0 0,1-1 1,22-13-1,-39 19-302,0 0 0,-1 0 0,1-1 0,0 1 0,0 0 0,-1-1 0,1 1 0,-1-1 0,1 1 0,-1-1 0,1 0 0,-1 1 0,0-1 0,0 0 0,0 0 0,0 0 0,0 0 0,-1 0 0,1 0 0,0 0 0,-1 0 0,1-3 0,1-2 156,-2 7-193,1-1 0,-1 1 0,0-1 0,0 1 0,0 0 0,0-1 0,0 1 0,0-1 0,0 1 0,0-1 0,1 1 0,-2 0 0,1-1 0,0 1 0,0-1 0,0 1 0,0-1 0,0 1 0,0 0 0,0-1 0,0 1 0,-1-1 0,1 1 0,0 0 0,0-1-1,-1 1 1,1 0 0,0-1 0,0 1 0,-1 0 0,1-1 0,0 1 0,-1-1 0,-5-6 71,4 4-34,0 0 1,-1 0-1,1 0 1,-1 1-1,1-1 1,-1 1-1,0-1 1,0 1-1,0 0 1,0 0-1,-1 1 1,-3-3-1,-17-7 234,21 8-223,-1 1 1,0 0-1,0 0 1,1 1-1,-1-1 1,-1 1-1,1 0 1,0 0-1,0 1 1,-7-1-1,1 1 55,1 1-1,-1 1 1,1 0-1,0 0 1,-1 1 0,1 0-1,0 0 1,1 1-1,-1 0 1,1 1-1,-13 8 1,15-8-35,0 0 1,1 0-1,-1 1 0,1 0 1,0 0-1,1 0 1,-1 0-1,-4 11 1,3-9 10,5-4-50,0-1 0,0 0 0,0 1 0,0-1 0,1 0 0,-1 1 0,1-1 0,0 1 0,0-1 0,0 1 0,1-1 0,-1 1 0,2 3 0,-1 2 50,1-1 0,1 1 0,0-1 0,3 9-1,27 35 391,-28-48-438,-1 1 0,1-1-1,1 0 1,-1-1 0,0 1-1,1-1 1,0 0-1,10 3 1,54 12 375,-53-14-310,1 0 0,32 13-1,-45-16-81,0 1 0,0-1 0,-1 0 0,1 0-1,10 0 1,10 2 117,10-1 147,-30-2-258,1 0 1,-1 0 0,1 0-1,-1 1 1,8 2 0,-9-2-28,0-1 0,-1 0 1,1 0-1,-1 0 0,1 0 1,0 0-1,-1-1 1,1 1-1,3-2 0,16-2-4862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87 9536,'0'0'15455,"3"14"-15100,-3-13-349,20 131 971,-3-11 432,-2-10-213,-10-62 910,-13-79-1720,4 18-332,-20-96 311,6 17-146,-6-37-57,23 122-154,1 0 0,-1 1-1,1-1 1,0 0 0,0 0 0,1 1 0,0-1 0,0 0 0,0 1 0,1-1 0,0 1 0,0-1 0,0 1 0,1 0 0,-1 0-1,1 0 1,5-6 0,-5 8-21,1 0 0,-1 0 0,1 1 0,0-1-1,0 1 1,0 0 0,0 0 0,6-2 0,6-3-14,-13 5 25,-1 1 0,1 0 0,0 0 1,0 0-1,0 0 0,0 0 0,0 0 0,0 1 0,1 0 1,-1-1-1,0 1 0,6 1 0,-4 0 0,0 1-1,0-1 1,0 1 0,-1 0 0,1 1-1,8 4 1,-1 0-3,-9-6 0,0 1 0,0 0 0,0 0 0,0 0 0,0 0 0,0 1 0,0-1 0,-1 1 0,5 5 0,-4-5 4,-1 1-1,1 0 0,-1 0 0,1 0 0,-1 0 0,0 0 0,-1 1 1,1-1-1,-1 0 0,0 1 0,0-1 0,0 1 0,-1 0 1,1-1-1,-1 1 0,0 0 0,-1-1 0,1 1 0,-1-1 1,-1 6-1,0-5 20,1 1 0,-1-1 0,0-1 0,-1 1 0,1 0 0,-1 0 0,0-1 0,0 0 0,0 1 0,-1-1 0,0 0 0,0-1 0,-8 7 0,-4 1 102,0 0 0,-28 11-1,11-4-61,27-16-58,4-2 0,1 0 0,0 0 0,0 0 0,0 1 0,0-1 0,0 0 0,0 1 0,-1-1 0,1 1 0,0-1 0,0 1 0,0 0 0,1-1 0,-1 1 0,0 0 0,0 0 0,0 0 0,0 0 0,1-1 0,-1 1 0,0 0 0,1 0 0,-2 2 0,4-2 0,-1 0 0,0 0 0,1-1 0,-1 1 0,1 0 0,-1-1 0,1 0 0,-1 1 0,1-1 0,0 0 0,-1 0 0,1 0 0,2 0 0,0 0 0,23 5 0,-1 0 0,1 1 0,-1 2 0,-1 1 0,29 13 0,-47-19 0,0 1 0,-1-1 0,1 2 0,-1-1 0,0 1 0,0 0 0,0 0 0,-1 1 0,1-1 0,-1 1 0,-1 0 0,1 1 0,-1-1 0,0 1 0,-1 0 0,1 0 0,-1 0 0,-1 1 0,1-1 0,-1 1 0,-1-1 0,2 15 0,-2-16 0,-1-1 0,-1 1 0,1-1 0,-1 1 0,0-1 0,0 0 0,0 1 0,-1-1 0,-2 6 0,3-8 0,0-1 0,-1 0 0,1 0 0,0 1 0,-1-1 0,0 0 0,1 0 0,-1 0 0,0-1 0,0 1 0,0 0 0,0-1 0,0 1 0,-1-1 0,1 0 0,0 0 0,-1 0 0,1 0 0,0 0 0,-5 1 0,-3-1 0,0 0 0,1-1 0,-1 0 0,0-1 0,0 0 0,-17-4 0,-59-20 0,68 18 0,7 2 719,5 2-3593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6:47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41 476 7024,'0'0'8753,"-7"-10"-8316,-18-33-4,23 40-320,1-1 0,0 1-1,-1-1 1,2 0 0,-1 0-1,0 1 1,1-1 0,-1 0-1,1 0 1,0 0 0,0 0-1,1 1 1,-1-1 0,1 0-1,2-7 1,1-10 646,-3 17-619,0 0 1,1-1-1,0 1 1,-1 0-1,1 0 1,1 0 0,-1 0-1,1 1 1,-1-1-1,1 1 1,5-6-1,10-14 452,-12 15-407,1-1 1,0 1-1,0 0 0,1 1 0,0 0 0,0 0 0,16-10 0,-3 5 426,0 0 0,31-10 0,-50 20-563,0 1 0,0 1 0,0-1 1,0 0-1,0 0 0,1 1 0,-1-1 1,0 1-1,1 0 0,-1 0 0,0 0 1,0 0-1,1 0 0,-1 0 0,0 1 1,1-1-1,-1 1 0,0-1 0,0 1 1,0 0-1,1 0 0,-1 0 1,0 0-1,0 0 0,0 1 0,-1-1 1,1 1-1,0-1 0,0 1 0,-1-1 1,1 1-1,-1 0 0,0 0 0,1 0 1,-1 0-1,0 0 0,0 0 0,0 0 1,1 3-1,2 9 80,0 0 0,-1 0 0,0 0 0,-1 0 0,0 15 0,-1-19-60,22 133 707,-19-133-664,0 0 0,0-1 0,0 1 0,1-1 0,1 0 0,-1 0 0,9 9 0,-12-16-87,0-1 1,0 1-1,0-1 0,-1 1 1,1-1-1,0 0 1,1 0-1,-1 0 0,0 0 1,0 0-1,0-1 1,1 1-1,-1 0 0,0-1 1,1 0-1,-1 1 1,0-1-1,1 0 0,-1 0 1,0-1-1,1 1 1,-1 0-1,0-1 0,0 0 1,1 1-1,-1-1 1,0 0-1,3-1 0,2-1 36,1-1-1,-1 1 0,0-1 0,0-1 0,-1 1 0,13-12 0,-9 6-2,-1-1 1,-1-1-1,0 1 0,0-1 0,-1-1 1,8-19-1,-5 7 76,-1-2 1,8-36-1,-15 47-23,0 0 0,0-30 0,-2 28 65,4-33 0,-2 21 4,3-11 147,-5 39-314,1 0-1,0 0 1,0 0 0,-1 1 0,1-1-1,1 0 1,-1 0 0,0 0-1,0 1 1,1-1 0,-1 1 0,1-1-1,-1 1 1,1-1 0,0 1 0,3-2-1,1 0-1,1 0 0,0 1 0,0 0 0,0 0 0,0 0 1,0 1-1,0 0 0,0 0 0,1 1 0,-1 0 0,9 1 0,-3 1 7,-1 0 0,1 0 0,0 2 0,-1-1 0,19 9 0,35 25-17,-64-36-38,0-1 0,0 1-1,0-1 1,0 1 0,1-1 0,-1 0 0,0 0 0,0 0-1,0 0 1,3 0 0,3-1-4035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962 456 15176,'0'0'488,"-149"-67"-8,-222-102 31,81 34 9,193 87-184,77 29 8,8 9-376,0 4 8,6 4-128,2 2 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6:53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 9744,'0'0'8738,"5"-11"-8477,16-31 5,-19 39-171,0-1 0,0 0 0,0 1 0,1-1 0,-1 1 0,1 0 0,0 0 0,0 0 0,0 0 0,0 1 0,1-1 0,-1 1 0,1 0 0,6-4 0,5-2 300,-14 7-350,0 1 1,0-1 0,-1 1 0,1 0-1,0-1 1,0 1 0,0-1-1,0 1 1,0 0 0,0 0 0,0 0-1,0 0 1,1 0 0,-1 0-1,0 0 1,0 0 0,0 0 0,0 0-1,0 0 1,0 1 0,0-1-1,0 0 1,1 2 0,1-1 14,-1 1 0,0-1 0,0 1 0,-1 0-1,1-1 1,0 1 0,0 0 0,-1 0 0,3 4 0,1 4 82,0 1 0,0 0 1,3 13-1,-8-23-134,14 57 322,-11-40-106,1 0 0,1 0 0,12 30 0,-15-44-172,1 1 0,-1-1 1,0 0-1,1 0 1,0-1-1,0 1 0,0-1 1,0 1-1,1-1 0,-1 0 1,1 0-1,0-1 1,0 1-1,0-1 0,0 1 1,0-1-1,1-1 0,-1 1 1,8 1-1,-7-2 20,1 0-1,0-1 1,-1 0-1,1-1 0,0 1 1,0-1-1,-1 0 1,1 0-1,-1-1 1,1 1-1,-1-1 1,10-5-1,14-11-3453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6:53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408 0 12864,'0'0'4349,"-9"12"-4104,-64 73 312,-19 30 446,70-91-737,-53 57 673,20-24-166,-11 10 837,63-63-1795,-5 2 1408,8-5-1273,0-1-1,0 0 1,-1 0 0,1 0-1,0 0 1,0 0-1,0 0 1,0 0-1,0 0 1,-1-1-1,1 1 1,0 0 0,0 0-1,0 0 1,0 0-1,0 0 1,-1 0-1,1 0 1,0 0-1,0 0 1,0 0 0,0 0-1,0 0 1,0-1-1,0 1 1,-1 0-1,1 0 1,0 0-1,0 0 1,0 0 0,0 0-1,0-1 1,0 1-1,0 0 1,0 0-1,0 0 1,0 0 0,0-1-1,0 1 1,0 0-1,0 0 1,0 0-1,0 0 1,0 0-1,0-1 1,0 1 0,0 0-1,0 0 1,0 0-1,0 0 1,0 0-1,0-1 1,0 1-1,0 0 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6:55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0 8136,'0'0'11229,"-9"9"-10992,-15 14 75,1 0-1,-29 39 1,43-49-191,-12 17 232,1 0 0,-20 44 1,34-61-245,-15 31 189,2 0 0,2 1 0,2 1 0,-10 53 0,6 2 29,5-28 50,3 0 0,-2 90 0,13-145-261,1 0-1,1 1 1,1-1-1,1 0 1,0 0 0,2 0-1,0-1 1,8 17-1,-11-26-33,0-1 0,0 0 0,1 0 0,0 0 0,1-1 0,0 1 0,8 8 0,6 6 204,15 15 350,-31-34-560,-1 0-1,0 0 1,0-1 0,1 1-1,-1-1 1,1 1-1,-1-1 1,1 0-1,0 0 1,-1 0-1,1-1 1,0 1 0,5 0-1,-7-2-25,0 1 0,0-1 0,1 0 0,-1 0 0,0 0 0,0 0 0,-1 0 0,1 0 0,0 0 0,0 0 0,0-1 0,-1 1 0,1 0 0,0-3 0,3-3-2250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6:56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 8536,'0'0'14093,"-4"11"-13888,-3 4-125,4-8-36,0-1-1,0 1 1,1 0 0,0 0-1,0 0 1,0 0 0,0 13-1,-2 233 1253,7-225-963,9 50 0,1 0 99,-11-64-349,4 78 552,-6-81-494,-1 1-1,-1-1 0,1 0 0,-2 1 0,-6 20 0,8-31-132,1 0-1,0 0 0,0-1 0,-1 1 0,1 0 0,0 0 0,-1-1 0,1 1 0,-1 0 0,1-1 0,-1 1 0,1-1 0,-1 1 0,1 0 0,-1-1 0,-1 1 0,2-1 13,-1 0 0,1 1 0,0-1 0,0 0 0,-1-1 0,1 1 0,0 0-1,-1 0 1,1 0 0,0 0 0,-1 0 0,1 0 0,0 0 0,-1 0 0,1 0 0,0-1 0,0 1-1,-1 0 1,1 0 0,0 0 0,0-1 0,-1 1 0,1 0 0,0 0 0,0-1 0,-1 1 0,0-2-421,0 0 0,0 1 1,1-1-1,-1 0 0,0 0 1,1 1-1,-1-1 1,1 0-1,-1-3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6:58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0 9648,'0'0'10511,"-3"10"-10228,-6 20 15,2 1 0,-5 40 1,-7 288 2331,20-316-2184,-2 40 508,1-62-592,1-17-253,-1 0-1,0 0 1,-1 0-1,1 1 1,-1-1-1,-1 7 1,-3-3 652,3-15-113,2-16-3344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6:58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11256,'0'0'10250,"13"0"-9914,197-3 1500,-136-2-1103,-10 2 246,97-18 1,-110 3 100,-51 18-1129,1 0 1,0 0-1,-1 0 0,1 0 1,-1 0-1,1 1 1,0-1-1,-1 0 0,1 0 1,-1 0-1,1 1 0,0-1 1,-1 0-1,1 0 1,-1 1-1,1-1 0,-1 1 1,1-1-1,-1 0 1,1 1-1,-1-1 0,0 1 1,2 0-1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01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64 8744,'0'0'9023,"2"-10"-8800,8-30-4,-10 28 215,-7 11-14,-11 10 186,16-7-536,-4 2 8,1 1 0,-1-1 0,1 1-1,0 1 1,1-1 0,-1 1-1,1-1 1,0 1 0,1 0 0,0 1-1,-1-1 1,-3 13 0,-1 6 88,1 0-1,-5 27 1,9-34 13,0 0 0,1 0 0,0 0 1,2 1-1,0-1 0,4 29 0,-3-44-121,1 1 1,-1-1-1,1 0 1,-1 0-1,1 0 1,4 5 0,-6-7-46,1 0 0,-1-1 0,0 1 0,1-1 0,-1 1 0,1-1 0,-1 1 0,1 0 0,-1-1 1,1 0-1,-1 1 0,1-1 0,-1 1 0,1-1 0,0 0 0,-1 1 0,1-1 0,0 0 0,-1 0 0,1 1 0,0-1 1,-1 0-1,1 0 0,0 0 0,0 0 0,-1 0 0,1 0 0,0 0 0,-1 0 0,1 0 0,0-1 0,-1 1 1,1 0-1,0 0 0,-1 0 0,1-1 0,0 1 0,-1 0 0,1-1 0,0 0 0,13-15 108,-1-1 0,0-1 0,-2 1 0,0-2 0,-1 0 0,13-35 0,-1 4 124,-21 47-194,1 0-1,-1-1 1,1 1-1,-1-1 1,0 0-1,0 1 1,0-7-1,7 26 157,-5-1-193,0-1-1,0 0 1,2 0 0,0 0 0,0 0-1,1-1 1,1 1 0,0-2 0,12 16-1,-13-19-11,1-1 13,-1 0 1,1-1-1,1 1 0,13 9 1,-19-15-12,1 0 1,0-1 0,0 1 0,0-1 0,0 0 0,0 0 0,0 0 0,0 0 0,0 0-1,0-1 1,1 0 0,-1 1 0,0-1 0,0 0 0,0-1 0,1 1 0,-1 0-1,0-1 1,5-1 0,3-2 31,0 1 0,-1-1 0,1-1 0,-1 0 0,0-1 0,-1 1 0,1-2 0,-1 0 0,-1 0-1,1 0 1,-1-1 0,0 0 0,-1-1 0,0 0 0,0 0 0,-1 0 0,9-19 0,-10 18-28,4-5 119,-1-2 0,9-28 0,-15 40-90,-1 0 1,0 1-1,0-1 1,-1 0-1,1 0 1,-1 1-1,0-1 0,0 0 1,-1 0-1,1 0 1,-1 1-1,0-1 1,0 0-1,-1 1 0,-2-6 1,1 4-6,-1 0 0,1 1 1,-1-1-1,0 1 0,-1 0 1,-8-8-1,10 10-25,0 1-1,0 0 1,0 0-1,0 0 1,0 0 0,0 0-1,0 1 1,-1-1-1,1 1 1,-1 0 0,1 0-1,-1 0 1,-6 0 0,9 1-9,1 0 0,0 0 0,-1 0 1,1 0-1,0 0 0,-1 0 0,1 0 1,0 0-1,0 0 0,-1 0 0,1 1 1,0-1-1,-1 0 0,1 0 0,0 0 1,-1 0-1,1 0 0,0 1 0,0-1 1,-1 0-1,1 0 0,0 1 0,0-1 1,0 0-1,-1 0 0,1 1 0,0-1 1,0 0-1,0 0 0,0 1 0,0-1 1,0 0-1,-1 1 0,1-1 0,0 0 1,0 1-1,0-1 0,0 0 0,0 1 1,0-1-1,0 0 0,0 1 0,0-1 1,0 0-1,1 0 0,-1 1 0,0-1 1,0 0-1,0 1 0,0-1 0,0 0 1,0 0-1,1 1 0,-1-1 0,0 1 1,12 17-2291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02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0 8432,'0'0'10346,"-11"3"-10010,-39 11-17,39-10-162,-1 1 1,1 0 0,0 0 0,1 1-1,-1 1 1,1 0 0,1 0-1,-1 1 1,1 0 0,-9 10-1,16-16-92,0 0 0,0 0 0,0 1-1,1-1 1,-1 0 0,1 0 0,-1 1-1,1-1 1,0 1 0,0-1 0,0 1-1,0 0 1,0-1 0,0 5 0,1-6-27,0 1 0,0 0 1,0-1-1,1 1 0,-1 0 1,1-1-1,-1 1 0,1-1 1,-1 1-1,1 0 0,0-1 1,0 0-1,0 1 0,0-1 0,0 1 1,0-1-1,0 0 0,0 0 1,1 0-1,-1 0 0,0 0 1,1 0-1,-1 0 0,3 1 1,8 5 98,1-2 0,-1 0 0,1 0 0,0-1 0,0-1 0,1 0 0,-1 0 0,0-2 0,1 0 0,0 0 0,-1-1 0,17-2 0,27-10 771,-43 4-674,-11 3-3568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03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 9848,'0'0'10097,"3"-11"-9808,10-33-20,-13 43-250,1 0 0,0-1 0,-1 1 0,1 0 0,0 0 0,0 0 0,0 0 0,0 0 0,0 0 0,0 0 0,0 0 0,0 0 0,0 1 0,0-1 0,0 0 0,1 1 0,-1-1 0,0 1 0,1-1 0,-1 1 0,0 0 0,2-1 0,28 2 373,-25 0-253,-4-1-111,0 0-1,0 1 1,0 0-1,0-1 1,0 1-1,-1 0 1,1 0-1,0 0 0,-1 0 1,1 0-1,-1 0 1,1 1-1,-1-1 1,1 0-1,-1 1 1,0-1-1,0 1 1,0-1-1,0 1 1,0 0-1,0 0 0,0-1 1,0 1-1,0 3 1,1 1 19,0 0 0,-1 0 0,0 0 0,0 0 0,0 0 0,-1 10 0,-2 1 71,0 0 0,-2 0-1,0 0 1,-1-1 0,-1 1-1,-1-1 1,0-1 0,-1 1 0,0-1-1,-19 24 1,26-38-82,0 0 0,0 1-1,1-1 1,-1 0 0,0 1 0,0-1-1,1 1 1,-1-1 0,1 1 0,-1-1 0,1 1-1,-1 0 1,1-1 0,0 1 0,0-1 0,0 4-1,0-4-15,1 0-1,-1 0 1,1 0 0,-1-1-1,1 1 1,-1 0-1,1 0 1,-1 0 0,1-1-1,0 1 1,-1 0-1,1-1 1,0 1-1,0-1 1,-1 1 0,1-1-1,0 1 1,0-1-1,0 1 1,1 0-1,7 1 51,-1-1 0,1 1-1,-1-1 1,1-1-1,10 0 1,0 0 6,26 5 133,37 0 854,-80-5-1030,-1 1 0,1-1 0,0 1-1,-1 0 1,1-1 0,-1 1 0,1 0 0,-1 0-1,1 0 1,-1 0 0,3 2 0,2 3-3645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04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86 9040,'0'0'12553,"-3"-10"-12241,-12-48 748,15 57-1038,-8-15 1476,3 17-809,0 11-542,-3 21-42,2-1 1,-3 51 0,1-9 63,-3 15 365,-2 97-1,7-136 129,4-49 144,4-8-913,-2-3-1722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0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10656,'0'0'3776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05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11656,'0'0'7937,"10"-6"-7520,73-56 764,-80 60-1094,-1 0 0,1 0 0,-1 0-1,1 0 1,0 1 0,0-1-1,0 1 1,0 0 0,0 0 0,0 0-1,0 0 1,0 0 0,0 1-1,1-1 1,-1 1 0,0 0 0,0 0-1,0 0 1,4 1 0,-4 0-15,0 0 1,0 0-1,0 1 1,-1-1 0,1 1-1,-1-1 1,1 1-1,-1 0 1,1 0 0,-1 0-1,0 0 1,0 0-1,0 1 1,0-1-1,0 1 1,-1-1 0,1 1-1,-1 0 1,0-1-1,2 6 1,10 32 397,-11-32-366,0-1 0,0 1 0,1-1 0,-1 0 0,2 0 0,-1 0 0,1-1 0,0 1 0,0-1-1,1 0 1,0 0 0,7 7 0,-10-12-72,0 0 0,-1 0-1,1-1 1,0 1 0,0 0-1,-1-1 1,1 1 0,0-1 0,0 0-1,0 0 1,0 1 0,0-1-1,0-1 1,-1 1 0,1 0-1,0 0 1,0-1 0,0 1 0,0-1-1,-1 1 1,1-1 0,0 0-1,0 0 1,-1 0 0,4-1 0,4-4 56,0 0 0,-1 0 0,9-8 0,8-6 101,-17 13-76,1 0 0,-1 0 0,0-1-1,0 0 1,12-17 0,-15 20 165,-1 0-389,-3 0-3141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06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49 10448,'0'0'6757,"-11"1"-6387,-30 0-16,31 0-34,8 1-154,8-1 1012,-4-3-1083,-1 0-1,1 0 1,0 0 0,1 0 0,-1 0 0,0 0 0,0 1-1,1-1 1,-1 1 0,1 0 0,3-1 0,9-7 223,-9 6-189,-1 0 1,0 0-1,1 0 0,-1 1 1,1-1-1,0 1 1,0 1-1,0-1 1,9 0-1,-13 2-76,0-1-1,0 1 1,0 1 0,0-1-1,0 0 1,1 0 0,-1 1-1,-1-1 1,1 1-1,0 0 1,0-1 0,0 1-1,0 0 1,0 0 0,-1 0-1,1 1 1,0-1 0,-1 0-1,1 1 1,-1-1-1,1 0 1,-1 1 0,0 0-1,0-1 1,0 1 0,0 0-1,0 0 1,0-1-1,0 1 1,0 0 0,-1 0-1,1 0 1,0 3 0,0 0 23,0 1 1,-1-1 0,1 1 0,-1-1-1,0 1 1,-1-1 0,1 1 0,-1-1 0,-2 8-1,-2 2 257,-12 30 0,16-43-283,0 0 0,0 0 1,0 1-1,1-1 0,-1 0 1,1 1-1,-1-1 0,1 0 0,0 1 1,0-1-1,0 0 0,1 5 1,-1-6-21,0 0 0,1 0 0,-1 0 0,1 0 0,-1 0 0,1 0 0,0 0 0,-1 0 0,1 0 0,0 0 0,0 0 0,-1 0 0,1 0 0,0-1 0,0 1 0,0 0 0,0-1 0,0 1 0,0 0 0,0-1 0,1 1 0,-1-1 0,0 0 0,0 1 0,2-1 1,11 2 164,1 0-1,-1-1 1,0 0 0,1-2 0,-1 0 0,0 0 0,18-5 0,-20 4-407,27-4 1253,-15 5-4699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07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11856,'0'0'7705,"-1"11"-7481,0 0-153,0-8-45,1 1-1,-1 0 0,1 0 0,0 0 0,0-1 0,0 1 0,0 0 0,1 0 0,0 0 0,0-1 1,0 1-1,0 0 0,0-1 0,1 1 0,2 5 0,56 87 900,34 60 239,-73-117-846,-2 0 1,16 50-1,-28-65-183,-1 1 0,-1 0 0,-1 0 0,-1 1 0,-1-1 0,-2 1 0,-5 50 0,-7 3 250,-27 92 1,16-79-64,-45 116 1009,58-191-984,9-16-284,0 0 0,0 1 1,0-1-1,0 0 0,0 1 0,0-1 1,1 1-1,-1-1 0,0 1 0,1-1 1,0 1-1,-1 1 0,1-2-47,0-1 0,0 0-1,0 1 1,0-1 0,-1 0 0,1 0-1,0 1 1,0-1 0,0 0-1,0 0 1,0 1 0,-1-1 0,1 0-1,0 0 1,0 0 0,0 1 0,-1-1-1,1 0 1,0 0 0,0 0 0,-1 0-1,1 0 1,0 1 0,0-1 0,-1 0-1,1 0 1,0 0 0,0 0-1,-1 0 1,1 0 0,0 0 0,-1 0-1,1 0 1,0 0 0,0 0 0,-1 0-1,1 0 1,-1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09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8640,'0'0'13361,"11"-2"-13200,2-1-109,-5 1-16,1 0-1,0 0 1,0 1 0,1 0 0,-1 1 0,9 0 0,203 8 844,-184-6-663,-9-1 133,43-2 0,-56 0-89,-1 1 1,0 1-1,20 3 0,-24-3-106,10-1 463,-15 0-3712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10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12160,'0'0'10910,"11"-1"-10706,50-3 228,0 2 1,110 11-1,-20 7 539,-143-16-867,0 0 0,0-1 0,-1 1 0,16-5 0,4 1 193,-21 1-86,-1 1-593,1 1-2607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35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1 171 7432,'0'0'4033,"2"-10"-4089,8-66 37,-3 41 188,-5 26 271,0 0 0,-1-1 1,1-12-1,-2 110 7676,0 69-5449,0 33-731,3-148-1081,-1-25-169,-1-13-211,-1-6 116,0 0-866,0 0 171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36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12864,'0'0'8078,"11"2"-7607,55 8 1070,90 2 0,-103-10-942,-30-1-195,1 0-1,36-5 1,-32 1-62,-22 3-203,0-1 0,0 1-1,0-1 1,0-1 0,0 1-1,0-1 1,0 0 0,-1 0-1,9-5 1,-12 6-451,5-4 510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37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10152,'0'0'12047,"10"-2"-11785,35-8-17,-6 1 269,1 1 0,55-3-1,90 16 1359,-167-3-1348,-1-1 0,1-1-1,24-3 1,-28-4 161,-1 1-4827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38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0 834 11152,'0'0'6609,"10"-13"-6175,4-4-277,-2 1 70,-1 1 0,19-34 0,137-292 2718,-71 139-1206,-65 138 466,-45 142-1612,-2 18-331,14-60-85,1 53 1,2-79-124,-1 0 0,2 0 1,-1-1-1,2 1 0,-1 0 0,1-1 0,0 0 0,1 0 0,0 0 0,10 15 0,-13-23-45,0 0 0,0 0 1,0 0-1,0 0 0,0 0 0,1 0 0,-1-1 0,0 1 0,0 0 1,1-1-1,-1 1 0,0-1 0,1 1 0,-1-1 0,1 0 1,-1 0-1,1 0 0,-1 1 0,0-1 0,1-1 0,-1 1 0,1 0 1,-1 0-1,1 0 0,-1-1 0,0 1 0,1-1 0,-1 1 0,0-1 1,2 0-1,4-3 19,0 1 0,0-1 0,-1-1 0,8-5 0,6-8 20,0-1 0,-1-1 0,0 0 0,-2-2 0,-1 0 0,0-1 0,-2-1 0,14-30 0,42-67 158,4-10 261,-66 110-364,-7 20-83,-1 0 0,1 0 0,-1 0 0,0 0 0,0 0 0,1 0 0,-1 0 0,0 0 0,0 0 0,0-1 0,0 1 0,0 0 0,-1 0 0,1 0 0,0 0 0,0 0 0,-1-2 0,-1 4-6,1 1 0,0-1 0,0 0 0,0 0 0,0 1 0,0-1 0,0 1 0,1-1 0,-1 1 0,0-1-1,1 1 1,-1 0 0,0 2 0,-1 0 15,-5 14 9,1 1 1,1-1-1,0 1 0,1 0 0,1 0 0,1 0 1,1 0-1,1 26 0,3-12 66,0 0 0,2-1-1,2 0 1,11 35 0,-16-60 30,0-1 0,1 1 0,0-1 0,0 1 0,0-1 1,1 0-1,7 8 0,-10-12-171,0-1-1,0 0 1,1 0 0,-1 1-1,1-1 1,-1 0 0,1 0-1,-1 0 1,1-1 0,0 1-1,-1 0 1,1-1 0,0 1-1,0-1 1,-1 1 0,1-1 0,2 0-1,-1 0-271,-1 0 0,0 0 0,0-1 0,0 1 0,0-1 0,0 1 0,0-1 0,0 0 0,-1 0 0,1 0 0,3-2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39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1 10448,'0'0'13662,"-9"13"-13258,-28 43 8,33-50-327,1 0 0,0 0 0,0 1 0,1-1 0,0 0 0,0 1 0,0 0 0,1-1 0,0 1 0,0 8 0,-1 9 171,-3 18 430,1 52 1,1-4 254,0 107 747,3-122-527,6-13 318,-5-62-1479,-1 0 0,0 0 0,0 0 0,0 1 0,0-1 0,1 0 0,-1 0 0,0 0 0,0 0 0,1 1 0,-1-1 0,0 0 0,0 0 0,0 0 0,1 0 0,-1 0 0,0 0 0,0 0 0,1 0 0,-1 0 0,0 1 0,1-1 0,-1 0 0,0 0 0,0-1 0,1 1 0,-1 0 0,0 0 0,0 0 0,1 0 0,-1 0 0,0 0 0,0 0 0,1 0 0,-1 0 0,0 0 0,0-1 0,0 1 0,1 0 0,-1 0 0,0-1 0,14-5 0,-12 5 0,16-7 0,1 1 0,1 0 0,-1 2 0,1 0 0,0 1 0,0 1 0,0 1 0,27 1 0,-9-1 0,-25 1 0,0 1 0,1 0 0,16 3 0,46 3 0,-60 0 864,-8-1-5729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0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486 294 4120,'0'0'2506,"1"-10"-3819,5-50 1120,-3 36 83,1-7 408,1-35 0,-5-20 3930,0 85-4102,0 0 0,0 0-1,0 1 1,0-1-1,0 0 1,0 0 0,0 0-1,0 1 1,0-1-1,0 0 1,-1 0 0,1 1-1,0-1 1,0 0-1,-1 0 1,1 1 0,0-1-1,-1 0 1,1 1-1,-1-2 1,0 2-36,1 0-1,-1 1 0,1-1 1,-1 0-1,1 0 1,-1 0-1,1 0 1,-1 1-1,1-1 1,-1 0-1,1 0 1,0 1-1,-1-1 1,1 0-1,0 1 1,-1-1-1,1 0 1,0 1-1,-1-1 0,1 1 1,0-1-1,-1 1 1,-16 32 1429,5 0-712,2 0 0,-12 69 0,3 73 829,15-56-676,-1 24 1213,5-135-1888,0-7-213,1 0 0,-1-1 0,0 1 1,0 0-1,0 0 0,0 0 0,0 0 0,0-1 1,0 1-1,0 0 0,0 0 0,-1 0 1,1-1-1,0 1 0,0 0 0,-1 0 0,1 0 1,-1-1-1,1 1 0,0 0 0,-2 0 910,0-2-940,1 0 1,0 0 0,-1-1-1,1 1 1,-1 0 0,1 1-1,-1-1 1,1 0 0,-1 0-1,-2 0 1,2 0 0,-8-3 10,-1 1 0,1 1 0,-1-1 0,0 2 0,0-1-1,1 1 1,-1 1 0,0 0 0,-14 2 0,-9 3 60,-54 14-1,72-15-53,0 1 0,0 1-1,1 0 1,0 1 0,-18 11-1,28-17 28,4-1-80,0 1 0,0-1 0,0 0 0,0 0 0,0 1 0,0-1 0,1 0 0,-1 1-1,0-1 1,0 1 0,0-1 0,0 1 0,1-1 0,-1 1 0,0 0 0,1-1 0,-1 1 0,0 0 0,0 1-1,1-1 7,14-2-77,459-67 1,-363 57 147,127 2 1,-233 8-301,0-1 1,0 1-1,-1-1 0,1 0 1,5-4-1,-4 3-2679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40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14568,'0'0'7607,"15"-1"-7155,187-9 1710,-168 7-1547,49-3 1396,-28 4 1605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40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13968,'0'0'5374,"16"-1"-4893,1-1-322,5 0 159,0 0 0,41 4-1,56 12 1314,55 4 1234,-152-16-2232,-16-1-345,-1-1-1,1 1 1,-1-1-1,1 0 1,0-1-1,5 0 0,7 0 384,-12 1-3687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41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13560,'0'0'8057,"11"4"-7599,29 12-96,-3-2 1008,68 35 0,-98-44-1162,0 1 1,-1 0-1,0 0 1,0 1-1,-1 0 1,1 0 0,-1 0-1,-1 0 1,0 1-1,7 15 1,-7-13 161,1-1 1,0 0-1,0 0 0,1 0 0,0-1 1,13 14-1,-3-4-10,-13-15 2,0 1 0,0-1 0,0 1 0,1-1 0,5 4 0,5-2-1591,3-11-3414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41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487 0 14776,'0'0'3679,"-10"14"-3069,2-4-481,-5 8 124,-1-1 1,-1 0-1,-22 19 0,5-8 206,-137 126 2300,147-136-2321,0-1 1,-1 0 0,-1-2-1,-1-1 1,-27 12 0,44-21-283,1-1-268,1-3-3018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43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9040,'0'0'18346,"11"-1"-18077,80-6 543,157-1 1549,-193 8-1839,26 8 887,-78-8-827,0 0-1214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44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54 100 9344,'0'0'9513,"-6"14"-8984,-2 2-362,3-7-59,0 1 0,1 0 0,0-1 0,1 1 1,0 1-1,0-1 0,-1 19 0,-2 36 970,4 0-1,2 1 1,10 76 0,-10-116 271,0-24-482,1-6-203,1-9-447,6-75 260,-4 22-252,-1 11 45,-3-1 0,-8-71 0,5 18 601,3 82-318,0 26-511,0-1 0,0 0 0,0 0 0,1 1 1,-1-1-1,0 0 0,1 1 0,0-1 0,-1 1 1,1-1-1,0 1 0,-1-1 0,1 1 0,0-1 0,0 1 1,0 0-1,1-1 0,-1 1 0,0 0 0,3-2 0,-1 1 9,1 0 0,-1 0 0,1 1-1,-1-1 1,1 1 0,0 0-1,0 0 1,7-1 0,2 1 16,-1 1 1,1 0 0,0 1 0,-1 0 0,14 3 0,-1 3-51,0 0-1,0 2 1,-1 0-1,0 2 1,-1 0-1,0 2 1,-1 1-1,-1 0 1,0 2-1,-1 0 1,0 2-1,-1 0 1,-2 1-1,31 41 1,-42-53-17,-1 1 0,0 0 0,-1 1 0,0-1 0,0 1 0,-1 0 0,0 0 0,0 0 0,-1 0 0,0 0 0,0 13 0,-1-17 0,-2-1 0,1 1 0,0-1 0,-1 1 0,0-1 0,0 0 0,0 1 0,-1-1 0,1 0 0,-1 0 0,0 0 0,0 0 0,-1 0 0,1 0 0,-1 0 0,0-1 0,0 0 0,0 1 0,0-1 0,-1 0 0,1 0 0,-1-1 0,1 1 0,-1-1 0,-7 3 0,-3 1 0,0 0 0,-1-1 0,0-1 0,0-1 0,0 0 0,0 0 0,-22-1 0,-111-6 0,135 3 0,7 1 0,0 0 0,0 0 0,0 0 0,-1 1 0,1 0 0,0 0 0,0 1 0,0-1 0,0 1 0,1 1 0,-1-1 0,0 1 0,1 0 0,-8 5 0,9-5 0,1 1 0,-1-1 0,1 1 0,-1-1 0,1 1 0,0 0 0,1 0 0,-1 0 0,1 1 0,-1-1 0,1 1 0,1-1 0,-1 1 0,1 0 0,-1 0 0,1-1 0,1 1 0,-1 7 0,0 4-4036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45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10544,'0'0'8214,"12"-1"-7731,193-16 1813,-128 10-1687,248-14 1511,-208 25-692,-93-2-945,34-2 2342,-58 6-3212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46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11760,'0'0'7757,"3"10"-7284,4 24 259,-2 0 0,2 65 0,-1 105 1865,12-235-1366,5-37-625,12-34 70,-28 87-550,0 0 0,1 1 0,0 0 0,18-22 0,-13 20 45,-10 11-110,1 0 1,-1 0-1,1 1 1,1 0-1,4-5 1,-7 8-34,-1 0 0,1 0 0,0 0 0,-1 1 0,1-1 0,0 0 0,-1 1 0,1-1 0,0 1 0,0 0 1,0-1-1,0 1 0,-1 0 0,1 0 0,0 0 0,0 0 0,0 1 0,0-1 0,-1 0 0,5 2 0,-4-1 4,0 0-1,0 0 0,0 0 1,0 1-1,-1-1 1,1 1-1,0-1 0,0 1 1,-1 0-1,1-1 1,-1 1-1,0 0 1,2 2-1,13 29 277,-13-28-240,6 16 344,0-1 1,-2 1-1,0 1 0,-2-1 0,5 35 0,-10-52-382,1 0 0,-1 0-1,1 0 1,0 0-1,0 0 1,1 0 0,-1-1-1,1 1 1,0-1 0,0 1-1,0-1 1,0 1-1,4 3 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48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256 463 9848,'0'0'10619,"-6"-11"-10208,-20-30-3,24 40-362,1 0 0,-1-1 0,1 1 0,-1 0 0,1 0-1,-1 0 1,0 0 0,0 0 0,1 0 0,-1 0 0,0 1 0,0-1 0,0 1 0,0-1 0,0 1 0,0 0-1,0 0 1,0 0 0,0 0 0,0 0 0,0 0 0,0 0 0,1 1 0,-1-1 0,0 1 0,0-1 0,0 1-1,-2 1 1,-5 0 188,-1 1 4,0 0 1,0 0-1,1 1 0,0 1 0,-14 7 0,-17 9 472,36-19-652,1 0-1,0 0 1,-1 0-1,1 1 1,0 0 0,1-1-1,-1 1 1,0 0 0,1 0-1,0 0 1,-1 1-1,1-1 1,1 1 0,-1-1-1,0 1 1,1 0 0,0-1-1,0 1 1,0 0-1,0 0 1,0 0 0,1 0-1,0 7 1,0-2 39,0 1 0,0-1 0,1 0 0,0 0 0,1 0 0,0 0 0,0 0 0,1-1 0,6 14 0,-7-19-59,0 1 0,0 0-1,1 0 1,-1-1 0,1 1-1,0-1 1,0 0 0,0 0-1,1 0 1,-1 0 0,1 0-1,-1-1 1,1 0 0,0 0-1,0 0 1,0 0 0,0 0-1,1-1 1,3 1 0,-1-1 26,1 0 0,-1-1 0,0 0 0,0 0 0,0 0 0,0-1 0,0 0 0,0-1-1,0 0 1,0 0 0,7-3 0,-7 2-22,-1-1 0,0 1 0,-1-1 0,1 0-1,0 0 1,-1-1 0,0 0 0,0 0 0,-1 0-1,1 0 1,-1-1 0,0 0 0,0 0 0,-1 0-1,0 0 1,3-8 0,2-6 93,-1-1-1,-1 0 1,5-39 0,-7 30 28,-1 0 1,-2-1 0,-1 1-1,-1-1 1,-2 1 0,0-1-1,-11-36 1,9 52-81,0 1-1,-1 0 1,0 0 0,-2 1-1,-12-20 1,15 26-30,-1-1 0,0 1 0,0 0 0,-1 0 0,0 0 0,0 1 1,0 0-1,-1 1 0,-16-9 0,17 11-27,0 0 0,-1 1 0,1 0 0,-1 0 0,1 1 0,-13-1 0,17 2-20,1 0-1,-1-1 0,0 2 0,1-1 1,-1 0-1,1 0 0,-1 1 1,1 0-1,-1-1 0,1 1 0,0 0 1,-1 0-1,1 0 0,0 1 0,-1-1 1,1 0-1,0 1 0,0-1 1,0 1-1,0 0 0,1 0 0,-1 0 1,-2 3-1,1 0-56,0 0 1,1 1-1,-1-1 0,1 1 1,1 0-1,-1 0 1,1 0-1,-2 9 0,3-11 3,0 0 0,1 0 0,-1 0 0,1 0 0,-1-1 0,1 1 0,0 0 0,1 0-1,-1-1 1,1 1 0,-1-1 0,1 1 0,0-1 0,0 0 0,3 3 0,9 11-4341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49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23 13056,'0'0'3553,"-1"10"-2973,-36 228 3046,33-222-2924,1 1 0,1 0 0,1 19 0,0-35-660,1-1 0,0 1 0,0 0 0,0-1 0,0 1 0,0-1 0,0 1 0,0 0 0,0-1 0,0 1 0,0-1 0,0 1 0,0 0 0,1-1 0,-1 1 0,0-1-1,0 1 1,1-1 0,-1 1 0,0-1 0,1 1 0,-1-1 0,0 1 0,1-1 0,-1 1 0,1-1 0,-1 1 0,1-1 0,-1 0 0,1 1 0,0-1 0,0 0 7,0 0 0,0 0 1,0-1-1,0 1 0,0-1 1,0 1-1,0 0 0,0-1 0,0 0 1,0 1-1,0-1 0,0 0 1,0 1-1,-1-1 0,2-1 1,31-38 541,-31 37-552,23-33 395,24-51 0,-33 56-164,2 1 1,0 0 0,27-30-1,-33 44-44,-10 13-145,0-1 0,1 1 1,-1 0-1,1 0 0,0 0 1,0 0-1,0 1 0,6-4 0,-9 5-62,1 1 0,0 0 0,-1 0 0,1 0 0,-1 0 0,1 0 0,0 0 0,-1-1 0,1 1 0,-1 1-1,1-1 1,-1 0 0,1 0 0,0 0 0,-1 0 0,1 0 0,-1 0 0,1 1 0,-1-1 0,1 0 0,-1 1-1,1-1 1,-1 0 0,1 1 0,-1-1 0,1 0 0,-1 1 0,1-1 0,-1 1 0,0-1 0,1 1-1,-1-1 1,0 1 0,1 0 0,8 20 266,-9-21-284,7 29 342,-2 0 0,0 1 0,0 51 0,1 0 397,-4 5-720,-2-61-3666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1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50 7528,'0'0'5314,"-1"11"-4642,-4 158 1831,-1 21 310,4-153-1991,4 51-1,0-60-395,-2-23-247,1 0-1,-1 0 1,-1 1 0,1-1-1,-1 0 1,0 0-1,0 0 1,0 0-1,-1 0 1,0 0 0,0 0-1,0 0 1,-6 8 310,1-22 218,3-5-596,1 0 1,0-1 0,1 1 0,1 0 0,0-16 0,6-77 227,-1 36-43,-2 41-180,2 0-1,0 0 0,2 0 1,2 1-1,16-45 0,-20 67-98,-1 0 0,1 0 0,0 1-1,1 0 1,-1 0 0,1 0 0,1 0 0,-1 1-1,1-1 1,0 2 0,0-1 0,10-5-1,8-4 4,0 2 0,29-11 0,-50 22-18,4-1 1,0 0 0,0 0 0,1 1 0,-1-1-1,0 2 1,1-1 0,-1 1 0,1 1 0,-1-1 0,0 1-1,10 2 1,-8-1 0,-1 0 0,1 1 0,-1 0 0,1 1 0,-1-1 0,0 2-1,0-1 1,13 11 0,-18-13 0,0 1 0,-1-1 0,0 0 0,1 1 0,-1-1 0,0 1 0,-1 0 1,1 0-1,0 0 0,-1 0 0,1 0 0,-1 0 0,0 0 0,0 1 0,0-1 0,0 7 0,-1-5 2,0 0 1,-1 0 0,1 0-1,-1 0 1,0 0 0,0 0-1,-1 0 1,0 0-1,1-1 1,-4 6 0,-4 5 10,0 0 0,-1-1 1,-1 0-1,0-1 1,-18 16-1,13-15 10,-1 0-1,-29 17 1,1-1 40,11-12 1,16-10 47,18-8-113,0 0 1,0 0-1,0 0 0,0 0 1,0 0-1,-1 0 0,1 0 1,0 0-1,0 0 0,0 0 0,0 0 1,0 0-1,0 0 0,0 0 1,0 0-1,0 0 0,0 0 0,0 0 1,0 0-1,0 1 0,0-1 1,0 0-1,0 0 0,0 0 1,-1 0-1,1 0 0,0 0 0,0 0 1,0 0-1,0 0 0,0 0 1,0 0-1,0 1 0,0-1 0,0 0 1,0 0-1,0 0 0,0 0 1,1 0-1,-1 0 0,0 0 0,0 0 1,0 0-1,0 0 0,0 0 1,0 0-1,0 1 0,0-1 1,0 0-1,0 0 0,0 0 0,0 0 1,0 0-1,0 0 0,0 0 1,0 0-1,0 0 0,1 0 1,6 4 25,9 0 0,44 4 53,61 10 24,-99-14-87,0 1-1,-1 2 1,29 12-1,-46-17-12,1 0-1,-1 0 0,0 0 0,0 1 0,0 0 0,-1 0 0,1 0 1,-1 0-1,1 0 0,-1 1 0,0-1 0,0 1 0,-1 0 0,1 0 0,-1 0 1,0 1-1,3 6 0,-4-6 1,0 0 1,0 0-1,-1 0 1,1 0-1,-1 0 1,0 0 0,-1 0-1,1 0 1,-1 0-1,0 0 1,0 0-1,-1 0 1,1 0-1,-1 0 1,0 0-1,-3 4 1,-1 1 3,-1 1 1,0-1-1,-1-1 0,0 0 1,-1 0-1,1 0 1,-2-1-1,1 0 0,-1-1 1,0 0-1,-21 10 1,9-7 23,0 0 0,-1-1 0,0-2 0,-1 0 0,-25 3 0,31-7-1,0-1-1,0-1 1,0-1 0,0 0-1,-20-4 1,28 3-42,0-1 1,0-1 0,0 1 0,0-2-1,1 1 1,-1-1 0,1-1 0,0 0-1,0 0 1,-10-8 0,9 2-461,8 5-2973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50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10656,'0'0'11694,"11"3"-11355,1 2-241,1-2 0,0 0 0,-1 0 0,1-1 0,0-1 0,16 0 0,891-57 3765,-795 51-3379,-75 5 89,0-3 0,84-15-1,-92 0-85,-37 18-592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51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226 451 10040,'0'0'8261,"-14"4"-7651,-5 1-267,0 1 0,1 2-1,0-1 1,-25 16 0,22-10 230,12-8-253,0 0 0,0 1 0,1 0 0,0 1 1,-10 9-1,17-15-260,0 1 1,-1-1-1,1 1 0,0-1 1,0 1-1,0-1 1,0 1-1,1 0 1,-1 0-1,0-1 0,1 1 1,-1 0-1,1 0 1,0 0-1,0 0 1,0 0-1,0 0 1,0-1-1,0 1 0,0 0 1,0 0-1,1 0 1,-1 0-1,1 0 1,-1-1-1,1 1 0,0 0 1,0 0-1,-1-1 1,1 1-1,0-1 1,1 1-1,-1-1 0,2 3 1,0 0 33,0-1 1,0 0-1,-1 0 1,2 0-1,-1 0 0,0-1 1,1 1-1,-1-1 1,1 0-1,5 3 1,-6-5-51,-1 1 1,1-1 0,-1 0-1,1 1 1,-1-1 0,1 0-1,-1-1 1,0 1 0,1 0-1,-1-1 1,1 0 0,-1 1-1,0-1 1,1 0 0,-1 0-1,0 0 1,0 0 0,0-1-1,4-2 1,5-3 53,0-1 0,-1 0 0,0 0 1,-1-1-1,0 0 0,0-1 0,-1 0 1,0-1-1,0 1 0,-2-2 0,1 1 0,-1-1 1,-1 1-1,0-2 0,-1 1 0,0 0 1,3-19-1,-4 6 71,0-1 1,-2 0 0,-1 0-1,-6-50 1,-2 26 227,-20-71 0,25 110-309,-1 0 0,0 1 1,-6-12-1,9 19-55,0 1 1,-1 0 0,1-1-1,-1 1 1,1 0 0,-1 0-1,0 0 1,0 0 0,0 0-1,0 1 1,-1-1 0,1 0-1,0 1 1,-1 0 0,1 0-1,-1 0 1,1 0 0,-4-1-1,2 1 5,0 0-1,0 1 0,0-1 1,0 1-1,0 0 0,0 1 0,0-1 1,0 0-1,0 1 0,0 0 1,0 0-1,0 0 0,-7 4 1,8-4-52,1 1 1,0-1-1,0 1 1,0 0-1,0-1 1,0 1 0,0 0-1,0 0 1,1 0-1,-1 0 1,1 1-1,-1-1 1,1 0 0,0 1-1,0-1 1,0 1-1,0-1 1,1 1-1,-1-1 1,0 1 0,1 0-1,0 4 1,2 29-915,0-25-2716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7:52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0 10752,'0'0'8706,"-4"12"-8182,-24 73 495,25-74-791,1 0 0,0 1 0,1-1 0,0 1 0,0-1 0,1 1 0,2 14 0,-1-21-152,11 43 588,-11-44-589,0-1 1,0 1 0,1-1 0,-1 0 0,1 1-1,0-1 1,0 0 0,0 0 0,0-1-1,1 1 1,3 4 0,-4-7-39,-1 1 0,0 0-1,0-1 1,1 1 0,-1-1 0,0 0 0,1 1 0,-1-1-1,1 0 1,-1 0 0,0 0 0,1 0 0,-1 0 0,1 0-1,-1 0 1,1 0 0,-1 0 0,0-1 0,1 1 0,-1-1-1,0 1 1,1-1 0,-1 1 0,0-1 0,0 0 0,2-1 0,31-26 492,-30 24-457,40-41 1280,72-95 0,-103 120-802,24-27 1285,-36 46-1571,-1 15 483,-4 65-462,-15 88 0,15-133-266,-17 95-19,15-105 0,0 0 0,-1 0 0,-14 28 0,19-46 0,-1 0 0,1-1 0,-1 0 0,-1 0 0,1 0 0,-1 0 0,0 0 0,-6 6 0,9-11 0,0 0 0,0 0 0,0 0 0,0 1 0,1-1 0,-1 0 0,0 0 0,0-1 0,0 1 0,0 0 0,1 0 0,-1 0 0,0-1 0,0 1 0,0 0 0,1-1 0,-1 1 0,0 0 0,0-1 0,1 1 0,-1-1 0,0 1 0,1-1 0,-1 0 0,1 1 0,-1-1 0,1 0 0,-1 1 0,1-1 0,-1-1 0,-12-23 0,12 23 0,0-1 0,1 0 0,-1 0 0,1 0 0,0 0 0,0 1 0,0-1 0,0 0 0,1 0 0,-1 0 0,1 1 0,0-1 0,-1 0 0,1 0 0,0 1 0,1-1 0,-1 1 0,0-1 0,1 1 0,-1-1 0,1 1 0,0 0 0,0 0 0,0 0 0,0 0 0,0 0 0,0 0 0,1 1 0,-1-1 0,3-1 0,9-5 0,0 1 0,0 0 0,1 1 0,16-5 0,-5 4 0,35-6 0,-36 9 0,41-13 0,21-18 850,-76 29-2445,0 0 0,16-12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09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8536,'0'0'23831,"-1"12"-23563,-8 276-144,10-250-124,4 49 0,-4-75 505,-4-12 1,-3-18-5561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10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11552,'0'0'11789,"12"3"-11201,36 5 33,1-2 1,0-3 0,1-1 0,-1-3-1,50-7 1,-55 5 410,0 1-1,0 2 1,50 8 0,-39-8-59,-49-4-1153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11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33 9144,'0'0'15306,"-6"11"-14882,-6 10-270,-36 71 672,44-81-648,-1-1 0,2 1-1,0 0 1,0 0-1,1 0 1,0 1 0,-1 18-1,4-15 38,1 1-1,0-1 0,1 1 1,0-1-1,1 0 0,1 0 1,10 23-1,-12-33-98,0 1 0,1-1 1,-1 0-1,1 1 0,0-1 1,1-1-1,-1 1 0,1-1 0,7 6 1,-8-8-24,0 0 1,0 0-1,0 0 1,0 0-1,0-1 1,0 1-1,0-1 1,1 0-1,-1 0 0,0-1 1,1 1-1,-1-1 1,0 0-1,1-1 1,4 0-1,-3 0-43,0 0-1,-1-1 0,1 0 0,-1-1 1,1 1-1,-1-1 0,0 0 1,0 0-1,0-1 0,0 1 0,6-7 1,6-7 197,23-28 1,-29 32-224,11-17-24,0-1 0,-2-1 0,27-57 0,-44 81 0,-1 1 0,-2 14 0,1 4 0,0-1 0,1 1 0,1-1 0,0 1 0,0-1 0,1 0 0,10 18 0,-12-24 0,0-1 0,1-1 0,-1 1 0,0 0 0,1 0 0,0-1 0,-1 1 0,1-1 0,0 0 0,0 0 0,0 0 0,0 0 0,1-1 0,-1 1 0,1-1 0,-1 0 0,0 0 0,1 0 0,0 0 0,-1-1 0,1 0 0,-1 1 0,1-1 0,0 0 0,-1-1 0,1 1 0,3-1 0,0-1 0,0 0 0,-1 0 0,0 0 0,0-1 0,1 0 0,-1 0 0,-1-1 0,1 1 0,-1-1 0,1 0 0,-1-1 0,7-7 0,-2 1 0,-1-1 0,0 0 0,0 0 0,11-24 0,-17 28 0,-1 1 0,0 0 0,0-1 0,-1 1 0,0-1 0,0 1 0,0-1 0,-1 0 0,0 1 0,-1-1 0,0 1 0,0-1 0,-1 1 0,1-1 0,-2 1 0,1 0 0,-1 0 0,0 0 0,0 0 0,-1 0 0,0 1 0,-5-7 0,8 11 0,-1 1 0,1 0 0,0 0 0,0 1 0,0-1 0,-1 0 0,1 0 0,-1 0 0,1 1 0,0-1 0,-1 1 0,1-1 0,-1 1 0,1 0 0,-1 0 0,1-1 0,-1 1 0,1 0 0,-1 0 0,1 0 0,-1 1 0,0-1 0,1 0 0,-1 1 0,1-1 0,-2 1 0,0 0 0,0 1 0,0-1 0,0 0 0,1 1 0,-1 0 0,1-1 0,-1 1 0,1 0 0,0 0 0,0 1 0,0-1 0,-3 4 0,-3 6-3987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12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0 10752,'0'0'15342,"-11"3"-14941,-2 1-302,-10 3 133,1 0 1,0 1 0,-23 13 0,38-18-105,1 1 1,-1 1 0,1-1-1,0 1 1,1 0 0,-8 8-1,11-10-39,-1 0 1,1 0-1,0 0 0,0 0 0,1 0 0,-1 1 1,1-1-1,0 1 0,-1-1 0,1 1 0,1-1 1,-1 1-1,1 0 0,-1 4 0,2-4 3,-1 0-1,1-1 0,0 1 1,0 0-1,0 0 1,1-1-1,-1 1 0,1-1 1,0 1-1,0-1 1,0 0-1,0 1 1,1-1-1,-1-1 0,1 1 1,0 0-1,0 0 1,5 3-1,1 0 114,0 1 0,1-2 0,0 1 0,0-1 0,15 5 0,-9-6-203,0-1 1,1 0 0,-1-1-1,1-1 1,0-1 0,-1 0-1,1-1 1,0-1 0,-1 0-1,28-8 1,-41 9 70,0-1-1,0 1 1,0 0-1,-1-1 1,1 0 0,0 1-1,-1-1 1,1 0-1,-1 0 1,0 0 0,3-4-1,10-14-4976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19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6632,'0'0'19978,"12"-10"-19722,39-31 0,-48 39-204,0 0 0,0 0 0,0 1 0,0-1 0,0 1 1,0 0-1,0 0 0,1 0 0,-1 0 0,0 1 0,1-1 0,-1 1 0,1 0 1,-1 0-1,1 0 0,-1 0 0,0 1 0,1 0 0,-1-1 0,0 1 0,1 0 1,-1 0-1,0 1 0,0-1 0,0 1 0,0 0 0,0-1 0,0 1 0,-1 1 1,1-1-1,3 3 0,-5-3-19,0 0 0,1 0 0,-1 0 1,0 0-1,0 1 0,0-1 0,0 0 0,-1 0 0,1 1 1,-1-1-1,1 0 0,-1 1 0,0-1 0,0 0 1,0 1-1,0-1 0,0 0 0,0 1 0,-1-1 0,1 0 1,-1 1-1,0 1 0,-3 9 110,-1-1 1,-10 20-1,10-22-63,-1 4 87,-2-1 0,0 1 0,-1-2 1,0 1-1,-1-1 0,0-1 0,-1 0 0,-22 18 0,24-25-44,8-4-113,0 0 0,1 0 0,-1 0 0,0 0 1,1 1-1,-1-1 0,0 0 0,1 0 0,-1 1 0,1-1 0,-1 0 1,0 1-1,1-1 0,-1 1 0,1-1 0,-1 1 0,1-1 1,0 1-1,-1-1 0,0 2 0,1-2 45,23 1 266,83-6 159,-27 11-480,-74-6-4071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21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0 8336,'0'0'13649,"-3"16"-13189,-7 49 690,-5 99 0,13 60 2235,-2-166-1491,-2-79-1458,6-12-1270,0 18-2845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21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0 144 12360,'0'0'7514,"7"-11"-7042,-1-3-293,-3 6-48,0 1 0,1 0 0,0 0 0,0 0 0,0 1 0,1 0 0,0 0-1,7-7 1,-4 7 193,1 1 0,0 0 0,-1 0 0,2 0-1,9-2 1,-11 3-71,-6 4-154,1-1 0,-1 1-1,0 0 1,1 0 0,-1 0-1,1 0 1,-1 0 0,0 0-1,1 0 1,-1 1 0,0 0-1,1-1 1,-1 1-1,0 0 1,1 0 0,-1 0-1,0 0 1,3 2 0,36 28 1191,-37-28-1184,3 3 197,1 0-1,0 0 1,0-1 0,1 0 0,-1 0 0,13 4-1,-15-7-23,0-1 0,1 1 0,-1-1-1,0 0 1,1-1 0,-1 1-1,1-1 1,-1-1 0,1 1-1,9-3 1,-4 0-221,0 0-1,-1-1 1,1 0 0,-1-1 0,0 0-1,17-11 1,23-20 798,-21 8-5675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1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7432,'0'0'8358,"17"-2"-7922,258-28 1307,40 10 515,-232 17-1555,-66 2-444,0 1 1,-1 1-1,1 1 1,31 7-1,-43-8-401,1 1 1,0-1-1,-1 1 1,1 1-1,-1-1 1,0 1-1,0 0 1,0 0-1,0 0 1,0 1-1,-1 0 0,0 0 1,0 0-1,0 0 1,0 1-1,4 6 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22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12360,'0'0'12633,"11"-2"-12205,32-9-40,-41 10-323,1 1 1,-1-1 0,0 1-1,0-1 1,0 1 0,1 0-1,-1 0 1,0 0 0,1 1-1,-1-1 1,0 0 0,0 1-1,0-1 1,1 1 0,-1 0-1,0 0 1,0 0 0,2 1-1,-2 0-16,-1-1-1,0 0 1,1 1-1,-1-1 1,0 1-1,0 0 1,0-1-1,0 1 0,0 0 1,-1 0-1,1 0 1,0-1-1,-1 1 1,0 0-1,1 0 1,-1 3-1,0 4 101,0 0-1,-1 0 1,0 0 0,0 0-1,-1 0 1,-5 14-1,-14 21 771,6-15 50,15-29-950,-1 1 0,1-1 1,0 1-1,-1-1 0,1 1 0,0-1 0,-1 1 0,1-1 0,0 1 0,0 0 0,0-1 0,-1 1 0,1-1 0,0 1 0,0-1 0,0 1 0,0 0 0,0-1 0,0 1 0,0-1 0,0 1 0,0 0 0,1-1 0,-1 1 0,0-1 1,0 1-1,0 0 0,1-1 0,-1 1 0,0-1 0,1 1 0,-1-1 0,0 1 0,1-1 0,-1 0 0,0 1 0,1-1 0,-1 1 0,1-1 0,-1 0 0,1 1 0,0-1 0,3 1 123,-1-1-1,1 1 1,-1-1-1,1 0 1,-1 0 0,6-1-1,6-1 0,2 2 2,7-2 129,32 3 0,-49 0-1209,1 0-1,0 0 1,-1 1 0,12 4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25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0 8240,'0'0'23322,"-5"11"-23125,-15 41 303,-14 63 0,14-38-500,-8 35 0,23-78 0,3-19 0,0 0 0,-7 22 0,7-30 0,0 1 0,0-1 0,1 1 0,0-1 0,1 14 0,0-20 0,0-1 0,0 0 0,0 1 0,0-1 0,0 0 0,0 0 0,1 1 0,-1-1 0,0 0 0,0 0 0,0 0 0,1 1 0,-1-1 0,0 0 0,0 0 0,1 0 0,-1 0 0,0 0 0,0 1 0,1-1 0,-1 0 0,0 0 0,1 0 0,-1 0 0,0 0 0,1 0 0,-1 0 0,0 0 0,0 0 0,1 0 0,-1 0 0,0 0 0,1 0 0,-1 0 0,0 0 0,1-1 0,13-2 0,-13 3 0,49-10 0,-29 5 0,-1 2 0,1 0 0,0 1 0,37 1 0,63 16 0,-73-7 0,-40-6 944,-2-1-1590,4 0-3659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26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12760,'0'0'10203,"12"-1"-9703,-2 1-417,15-2 538,1 1 1,41 5-1,28 6 1599,-28-3 154,-61-5-1790,-3 1-1263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26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12160,'0'0'8534,"12"-8"-8019,38-27 1,-42 31-387,0 1 1,1-1 0,-1 1 0,1 1 0,-1 0 0,1 0-1,0 1 1,0 0 0,-1 0 0,1 1 0,0 0-1,9 1 1,8 0 211,55-1 1547,123 17-1,-155-16 1361,-49 8-8111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29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1 9040,'0'0'14818,"-7"11"-14467,-10 15 300,-21 47 0,32-60-331,1 0 0,1 1-1,-6 23 1,10-31-227,-1 0-1,0 0 0,1 0 1,0 0-1,1 0 1,-1 1-1,1-1 0,0 0 1,1 0-1,0 0 1,2 5-1,-4-10-67,0 0 0,0 0 1,0 0-1,1-1 0,-1 1 0,0 0 0,0 0 0,1-1 0,-1 1 1,1 0-1,-1-1 0,0 1 0,1 0 0,-1-1 0,1 1 0,0-1 1,-1 1-1,1-1 0,-1 1 0,1-1 0,0 1 0,-1-1 0,1 0 1,0 1-1,0-1 0,-1 0 0,1 1 0,0-1 0,0 0 0,-1 0 1,1 0-1,0 0 0,0 0 0,0 0 0,-1 0 0,1 0 0,0 0 1,0 0-1,0 0 0,-1-1 0,1 1 0,0 0 0,0 0 0,-1-1 1,1 1-1,0 0 0,-1-1 0,1 1 0,0-1 0,-1 1 0,2-2 1,3-3 80,0-1 0,0 1 0,-1-1 0,6-10 0,-4 7-67,40-67 448,7-10 316,-38 70-309,-14 16-479,-1 0 0,0 0 0,0-1 0,0 1 0,0 0 0,1 0 0,-1 0 0,0 0 0,0 0 0,1 0 0,-1 0 0,0 0 1,0 0-1,0 0 0,1 0 0,-1 0 0,0 0 0,0 0 0,1 0 0,-1 0 0,0 0 0,0 0 0,0 0 0,1 0 0,-1 0 0,0 0 0,0 0 0,0 0 1,1 0-1,-1 1 0,0-1 0,0 0 0,0 0 0,1 0 0,-1 0 0,0 0 0,0 1 0,0-1 0,0 0 0,1 1 0,0 3 45,0 0 0,-1 0 0,1 0 0,-1 0 0,0 1 0,0-1-1,0 5 1,-1 0-53,-9 141 68,8-132-72,-2 0 0,0 1 0,-1-2 0,0 1 0,-2-1 0,-9 20 0,15-35-3,-1 0 0,1 0 0,0-1 0,0 1 0,-1-1 0,1 1 0,-1-1 0,1 1 0,-1-1 0,0 0 0,0 0 0,1 0 0,-5 2 0,6-3 0,-1 0 0,0 0 0,1 0 0,-1 0 0,0 0 0,1 0 0,-1 0 0,0 0 0,1 0 0,-1 0 0,0 0 0,1 0 0,-1 0 0,1 0 0,-1-1 0,0 1 0,1 0 0,-1 0 0,1-1 0,-1 1 0,1 0 0,-1-1 0,0 1 0,1-1 0,0 1 0,-1-1 0,1 1 0,-1-1 0,1 1 0,0-1 0,-1 1 0,1-1 0,0 1 0,-1-1 0,1 0 0,0 1 0,0-1 0,0 0 0,-1 1 0,1-1 0,0 1 0,0-1 0,0 0 0,0 1 0,0-1 0,1-1 0,-2-6 0,0 7 0,0-1 0,1 1 0,0-1 0,-1 1 0,1-1 0,0 0 0,0 1 0,0-1 0,0 0 0,0 1 0,0-1 0,1 1 0,-1-1 0,0 0 0,1 1 0,-1-1 0,1 1 0,0-1 0,-1 1 0,1-1 0,0 1 0,0 0 0,0-1 0,0 1 0,0 0 0,0 0 0,1 0 0,-1 0 0,0-1 0,0 2 0,1-1 0,2-2 0,11-3 0,0 1 0,1 1 0,0 0 0,-1 1 0,1 0 0,20 0 0,38-7 0,32-9 0,-99 17-4049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30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 10656,'0'0'8766,"14"-2"-8290,179-18 1029,194 16 603,1 22 164,-347-16-1965,141 19 1878,-155-20-1113,-19-6-1522,-8-7-3550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31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42 12056,'0'0'7241,"3"10"-6712,4 30-12,-1-1 1,-1 1-1,-2 54 0,-2 105 1666,1-79 1501,-8-79-1278,4-18-1924,-1-19 4,-1-15-280,-9-48-20,-7-104 0,20 106-47,2 0 0,3 1 1,17-83-1,-20 133-125,-1 1-1,1-1 1,-1 1-1,1 0 1,1-1-1,-1 1 1,1 0 0,0 0-1,0 1 1,1-1-1,-1 1 1,1-1 0,0 1-1,0 0 1,0 1-1,1-1 1,-1 1-1,1-1 1,0 2 0,0-1-1,8-3 1,-7 4-4,1 0-1,-1 0 1,1 1 0,-1-1 0,1 2 0,0-1 0,-1 1 0,1 0 0,0 0 0,-1 1 0,1 0-1,0 0 1,-1 0 0,1 1 0,-1 0 0,0 1 0,1-1 0,5 5 0,-5-3-10,8 3 0,-1 2 1,21 15-1,-30-20 0,0 1 0,-1-1 0,0 1 0,0 0 0,0 0 0,-1 0 0,1 0 0,-1 1 0,-1 0 0,4 6 0,-4-8 0,-1 0 0,1 0 0,-1 1 0,0-1 0,0 0 0,0 1 0,0-1 0,-1 0 0,0 1 0,0-1 0,0 1 0,0-1 0,-1 1 0,0-1 0,1 0 0,-2 1 0,1-1 0,0 0 0,-1 0 0,0 0 0,0 0 0,0 0 0,-1 0 0,1 0 0,-1-1 0,0 0 0,-4 5 0,0-1 0,0 0 0,0 0 0,-1-1 0,0 0 0,-11 6 0,-2 1 0,3 2 0,15-12 0,1-1 0,-1 0 0,1 0 0,-1 0 0,0 0 0,1 0 0,-1-1 0,0 1 0,0-1 0,0 0 0,0 0 0,-1 0 0,1 0 0,0 0 0,-6 0 0,9-1 0,0 0 0,1 0 0,-1 0 0,0 0 0,0 0 0,0 0 0,0 0 0,0 0 0,0 0 0,0 0 0,0 1 0,0-1 0,0 0 0,0 0 0,0 0 0,0 0 0,0 0 0,0 0 0,0 0 0,0 0 0,0 0 0,0 0 0,0 0 0,0 1 0,0-1 0,0 0 0,0 0 0,0 0 0,0 0 0,0 0 0,0 0 0,-1 0 0,1 0 0,0 0 0,0 0 0,0 0 0,0 0 0,0 0 0,0 0 0,0 0 0,0 1 0,0-1 0,0 0 0,0 0 0,0 0 0,0 0 0,0 0 0,-1 0 0,1 0 0,0 0 0,0 0 0,8 3 0,148 42 0,-119-34 0,-20-5 0,-1 0 0,0 0 0,0 2 0,20 12 0,-30-17 0,-1 1 0,0 0 0,0 0 0,0 0 0,0 1 0,-1-1 0,0 1 0,0 0 0,0 0 0,0 1 0,-1-1 0,0 1 0,0-1 0,4 12 0,-7-14 0,0-1 0,0 0 0,0 0 0,0 0 0,-1 0 0,1 0 0,-1 0 0,1 0 0,-1 0 0,0 0 0,0 0 0,0 0 0,0 0 0,0-1 0,0 1 0,0 0 0,-1-1 0,1 1 0,0-1 0,-1 1 0,1-1 0,-4 3 0,-37 24 0,31-23 0,-1 0 0,1 0 0,-1-1 0,0-1 0,1 0 0,-1 0 0,-24 1 0,-86-5 0,74-5 855,20 0-5670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47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0 7432,'0'0'10535,"-9"11"-10183,-26 31 2,24-26 1707,10-16-1999,1 0 1,0 0-1,0 0 1,0 0-1,0 0 1,0 0-1,0 0 1,0 0-1,0 0 1,0 0-1,0 0 1,-1 0-1,1 0 1,0 0-1,-1 1 1251,1-1-1251,0 0 1,0 0-1,0 0 1,0 0-1,0 0 1,0 0-1,0 0 0,0 1 1,0-1-1,-1 0 35,1 0-80,0 0 1,0 0 0,-1 1 0,1-1 0,0 0 0,0 0 0,0 1 0,0-1 0,-1 0-1,1 0 1,0 1 0,0-1 0,0 0 0,0 0 0,0 1 0,0-1 0,0 0 0,-1 1-1,1-1 1,0 0 0,0 1 0,0-1 0,0 0 0,0 1 0,1-1 0,-1 0 0,0 0-1,0 1 1,0-1 0,0 0 0,0 1 0,0-1 0,0 0 0,1 0 0,-1 1 0,0-1-1,0 0 1,0 0 0,0 1 0,1-1 0,-1 0 0,0 0 0,0 1 0,1-1 0,-1 0-1,0 0 1,1 0 0,-1 0 0,0 0 0,0 0 0,1 1 0,-1-1 0,0 0 0,1 0-1,-1 0 1,0 0 0,1 0 0,16 3 406,93 9 1089,109-6 414,-196-5-1660,1 0 264,31 6 0,2 0 405,-51 0-744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48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9648,'0'0'14706,"3"12"-14458,1 9-15,0 0 1,-1 0-1,1 25 0,-3 5 369,1-32-320,-1 0 1,-2 1-1,0-1 0,0 0 1,-6 19-1,6-18 182,1-18-441,0 0-1,0-1 1,0 1 0,0 0-1,0-1 1,0 1 0,-1 0-1,1 0 1,-1-1 0,1 1-1,-1-1 1,-1 4 0,5-13-4944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49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10448,'0'0'11105,"11"4"-10673,1 1-265,1 0 1,0-1 0,0-1 0,0 0 0,0-1-1,14 0 1,229-8 3583,-228 4-3114,0-1 0,0-1 1,50-15-1,-75 18-676,-1 0-1,1 0 0,-1 0 1,0 0-1,1-1 1,-1 1-1,0-1 1,3-3-1,1-2-3893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1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7024,'0'0'8944,"-12"2"-8425,-9 2-297,-52 9 628,65-12-512,-1 2 1,1-1-1,0 1 1,0 0 0,0 1-1,-12 7 1,18-5 930,9-4-679,14-2-257,-19 0-228,10 0 220,1-1 0,-1 0 0,0-1 0,0 0-1,13-4 1,-25 6-315,0 0-1,1 0 1,-1 0 0,0 0-1,0-1 1,0 1 0,0 0-1,1 0 1,-1 0-1,0 0 1,0 0 0,0 0-1,0 0 1,0 0-1,1 0 1,-1 0 0,0-1-1,0 1 1,0 0 0,0 0-1,0 0 1,0 0-1,0 0 1,1-1 0,-1 1-1,0 0 1,0 0-1,0 0 1,0 0 0,0-1-1,0 1 1,0 0-1,0 0 1,0 0 0,0 0-1,0-1 1,0 1 0,0 0-1,0 0 1,0 0-1,0 0 1,0-1 0,0 1-1,0 0 1,0 0-1,-1 0 1,1-1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52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0 7632,'0'0'11446,"-12"10"-11155,-37 34 2,42-38-212,0 1 0,1 0 0,1 1 1,-1-1-1,1 1 0,0 0 0,1 1 0,0-1 0,0 1 0,1 0 0,-3 10 1,-2 5 97,3-9 8,0 1-1,1-1 0,1 1 0,0 0 1,1 0-1,0 25 0,3-31-48,-1-1-1,1 1 0,1-1 1,0 1-1,0-1 0,1 0 1,0 1-1,0-1 0,1-1 1,0 1-1,1-1 0,7 11 1,-11-18-110,-1 0 1,1 0 0,0 0 0,0 0-1,0 0 1,0 0 0,0 0-1,0-1 1,1 1 0,-1 0 0,0-1-1,0 1 1,1 0 0,-1-1 0,0 0-1,0 1 1,1-1 0,-1 0-1,0 0 1,1 1 0,-1-1 0,2 0-1,0-1 14,0 1-1,0-1 0,0 0 0,0 0 0,0 0 1,-1 0-1,1 0 0,0-1 0,3-2 1,3-3 61,-1 1 1,0-2-1,0 1 1,11-14-1,32-43 921,-44 53-856,-7 11-151,0 0 1,0 0-1,0 0 0,0 0 0,0 0 1,0 0-1,0 0 0,0 0 0,0 0 1,1 0-1,-1 1 0,0-1 0,0 0 1,0 0-1,0 0 0,0 0 0,0 0 1,0 0-1,0 0 0,0 0 1,0 0-1,0 0 0,0 0 0,0 0 1,0 0-1,0 0 0,0 0 0,1 0 1,-1 0-1,0 0 0,0 0 0,0 0 1,0 0-1,0 0 0,0 0 0,0 0 1,0 0-1,0 0 0,0 0 1,0 0-1,4 13 228,1 2-176,1-1-1,1 0 0,11 20 0,-14-28-32,0 0 0,0 0 0,1-1-1,0 1 1,0-1 0,0 0 0,0-1 0,1 1-1,11 6 1,-15-10-16,0 0-1,0 0 1,1 0 0,-1 0-1,0-1 1,1 1-1,-1-1 1,0 0 0,1 0-1,-1 0 1,0 0-1,1 0 1,-1 0 0,1 0-1,-1-1 1,0 1-1,3-2 1,0 0 9,-1 0 0,0 0 1,0-1-1,0 1 0,0-1 0,0 0 0,0 0 1,3-4-1,3-5 43,0 0-1,-1-1 1,0 1 0,8-18 0,-8 10 19,0-1 0,-1 0 0,-1 0 1,-1-1-1,-1 1 0,5-46 0,-10 60-39,0-1-1,0 1 0,0-1 0,-1 1 0,0-1 0,-1 1 0,1-1 0,-5-9 0,5 14-37,0 0-1,-1 0 0,1 1 0,0-1 0,-1 0 1,0 1-1,0-1 0,0 1 0,0 0 1,0 0-1,0 0 0,-1 0 0,1 0 0,0 0 1,-1 0-1,0 1 0,1-1 0,-1 1 1,0 0-1,0 0 0,0 0 0,-3-1 0,-9-1-395,-2-1-1108,5 3-4831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53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1 9040,'0'0'11238,"-13"8"-10887,-3 2-238,-5 3 176,0 1-1,-27 24 0,40-31-60,0 0 0,1 1-1,0 1 1,0-1-1,1 1 1,-7 11 0,13-19-198,-1 0 1,1 0 0,0 0 0,0 0-1,-1 0 1,1 0 0,0 0 0,0 0-1,0 0 1,0 0 0,0 0 0,0 0-1,0 0 1,0 0 0,1 0 0,-1 0-1,0 0 1,0-1 0,1 1 0,-1 0-1,1 0 1,-1 0 0,2 1 0,-1 0 21,1 0 1,0 0 0,0-1 0,0 1-1,0 0 1,0-1 0,1 0-1,-1 0 1,3 2 0,7 1 113,-1 0 1,1-1-1,12 1 1,-19-3-105,11 3 200,0-2-1,1 0 1,-1-1 0,1 0 0,20-3 0,-16-6 178,-19 7-407,0 0 0,0 0 0,0 0 0,0 1 1,1-1-1,-1 1 0,0-1 0,0 1 0,4-1 0,10 0 267,-3 0-4479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54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9848,'0'0'8330,"12"1"-7867,100 15 1367,-110-15-1723,1-1 0,0 1 0,-1-1-1,1 1 1,-1 0 0,1 0 0,-1 0-1,1 0 1,-1 1 0,1-1 0,2 3-1,-4-2-44,0-1 0,0 0 0,0 1 1,-1 0-1,1-1 0,0 1 0,-1 0 0,1-1 0,-1 1 0,0 0 0,1-1 0,-1 1 0,0 0 0,0 0 0,0-1 0,0 1 0,0 0 0,-1 0 0,0 2 0,-2 11 104,-1 0 0,0 0 0,-2 0 0,0-1 0,0 0 0,-1 0 0,-1 0 0,0-1 0,-12 14 0,19-25-157,-13 20 529,13-21-523,1-1 0,0 0 0,0 1 0,0-1-1,0 1 1,0-1 0,0 1 0,0-1 0,0 0 0,0 1-1,0-1 1,0 1 0,0-1 0,0 0 0,0 1 0,0-1-1,1 1 1,-1-1 0,0 0 0,0 1 0,0-1-1,1 1 1,-1-1 0,0 0 0,0 0 0,1 1 0,-1-1-1,0 0 1,1 1 0,-1-1 0,0 0 0,1 0-1,-1 1 1,1-1 0,-1 0 0,0 0 0,1 0 0,-1 0-1,1 0 1,-1 0 0,0 0 0,1 1 0,-1-1-1,1 0 1,-1 0 0,0 0 0,1-1 0,-1 1 0,1 0-1,-1 0 1,1 0 0,0 0 0,145-12 1407,-93 5-39,-9 1-5676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54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11656,'0'0'10701,"7"16"-10259,-2-3-335,0-2-11,0 1 0,-1-1 0,-1 1 0,0 0-1,0 0 1,-1 0 0,0 14 0,2 41 609,1 67 1102,2-19 823,-11-128-7047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55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0 139 9944,'0'0'7586,"8"-10"-7042,2-4-456,3-4 620,28-29-1,-36 42-517,0 0-1,0 1 0,0-1 0,1 1 0,0 1 0,0-1 0,0 1 0,0 0 0,1 0 0,-1 0 0,8-1 0,-10 3-58,0 0 0,0 1 0,0-1 1,0 1-1,1 0 0,-1 0 0,0 0 0,0 1 0,0 0 0,0-1 0,0 1 1,0 1-1,0-1 0,0 0 0,-1 1 0,1 0 0,0 0 0,-1 0 0,1 0 1,-1 1-1,0-1 0,0 1 0,0 0 0,0 0 0,3 4 0,2 2 68,7 8 464,23 21 1,-33-34-473,0 0-1,0 0 1,0-1 0,0 1 0,1-1-1,-1-1 1,1 1 0,0-1 0,0 0-1,7 2 1,-10-4-99,-1 0 1,1 0-1,-1 0 0,1 0 0,-1 0 0,1-1 1,-1 1-1,0-1 0,1 0 0,-1 1 0,0-1 1,1 0-1,-1 0 0,3-2 0,29-24 1063,-13 9-374,-10 10-524,-6 4-196,-1 1 0,1 0 0,0-1-1,8-2 1,-9 0 722,3-4-1920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56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10752,'0'0'11286,"10"-1"-10859,-2 0-338,36-2 354,-41 3-350,1 0-1,0 0 0,-1 1 0,1-1 1,0 1-1,-1 0 0,1 0 0,-1 0 1,1 0-1,-1 1 0,4 1 1,-5-1-21,0-1 0,0 1 0,0 0 0,-1 0 1,1-1-1,0 1 0,-1 0 0,0 1 0,1-1 1,-1 0-1,0 0 0,0 0 0,0 1 0,0-1 1,-1 1-1,2 2 0,-2 0 26,1 0-1,-1 0 1,0 1 0,0-1-1,-1 0 1,1 0 0,-3 8-1,0-1 80,-2 1 1,1-1-1,-1 0 0,-1 0 0,-9 14 1,7-14 92,5-9-87,0 0-1,1 1 1,0-1-1,-1 1 1,1 0-1,1-1 1,-1 1-1,1 0 1,-3 8-1,5-11-92,0 0 0,0 0 0,0-1 0,0 1 0,1 0 0,-1-1 0,0 1 0,0-1-1,0 1 1,1-1 0,-1 1 0,0-1 0,1 0 0,-1 0 0,0 0 0,2 0-1,26 3 518,-12-3-361,1-1-1,-1-1 1,31-7-1,15-2 125,-48 13 575,-4 0-2060,-4-4-2778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57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9040,'0'0'17089,"3"12"-16803,4 19-77,-1 1-1,-1 0 0,0 33 1,1 222 1429,0 14 1634,-6-293-2897,0-13-482,1-20-505,26-93-682,-16 75-2849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58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1 12552,'0'0'4879,"-9"10"-4567,-21 22 271,-56 47 0,-58 43 2191,139-117-2371,-1-1 0,1 1 0,0 0 0,0 0 0,1 0 0,-1 1 0,1 0 0,-4 8 0,8-13-290,0 1 1,0 0-1,0-1 0,0 1 1,0-1-1,0 1 0,0-1 1,1 1-1,-1 0 0,1-1 1,-1 1-1,1-1 0,-1 1 1,1-1-1,0 0 0,0 1 1,0-1-1,0 0 1,0 0-1,2 3 0,30 23 756,-14-11-389,40 41 1380,85 61 0,-143-117-1829,0-1 0,-1 1 0,1-1 0,0 0 0,0 1 0,-1-1 0,1 0 0,0 0 0,0 1-1,0-1 1,0 0 0,-1 0 0,1 0 0,0 0 0,0 0 0,0 0 0,0 0 0,-1-1 0,1 1 0,0 0 0,0 0 0,0-1 0,-1 1 0,1 0 0,0-1 0,0 1 0,-1-1 0,1 1 0,0-1-1,-1 1 1,2-2 0,14-18-3562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59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0 11656,'0'0'7954,"-1"12"-7397,5 162 1685,1-29-89,-4-79-1158,-2 73 1752,0-130-2294,0 0 0,0 1 0,-1-1 0,-4 14-1,12-49-3084,-2 14-1045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8:59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11152,'0'0'6293,"12"0"-5580,16 1-361,143 0 1945,119 2 1109,-275-2-3177,-9-1 88,1 0 1,0 0-1,-1 1 1,1 0-1,-1 1 1,1-1-1,11 6 338,-18-3-703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3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78 4008,'0'0'7344,"-1"11"-6896,-40 273 1813,-8 85 70,40-289-1661,4-50 560,-1 42 0,14-95-198,7-86-69,2-158-1,-2 9-291,-14 244-601,1-1 0,0 0 0,1 1 0,1-1-1,0 1 1,1 0 0,1 0 0,0 1 0,1-1 0,0 1 0,15-19 0,-14 21-2,2 0 0,0 1 0,18-16 0,-25 23-50,0 1 1,0 0-1,0 0 1,0 0-1,1 0 0,-1 0 1,0 1-1,1 0 1,0 0-1,-1 0 1,1 0-1,-1 0 1,1 1-1,0-1 1,0 1-1,-1 0 1,1 0-1,0 0 1,-1 1-1,7 1 1,4 2 32,0 1 0,0 1 0,0 0 0,0 1 0,17 12 1,-26-15-39,0 0 0,0 0 1,0 1-1,-1-1 0,0 1 1,0 0-1,0 0 0,0 1 0,-1-1 1,0 1-1,0-1 0,-1 1 1,1 0-1,-1 0 0,0 0 1,1 7-1,-2 1-1,0 1-1,0 0 1,-1-1 0,-1 1 0,0 0-1,-1-1 1,-1 1 0,0-1 0,-7 19-1,5-21 10,1 0-1,-1 0 0,-1-1 1,0 1-1,-1-1 0,0-1 1,-1 1-1,0-1 1,-1-1-1,-17 17 0,18-21 14,0 0 1,0-1-1,0 0 0,0 0 0,-1 0 0,-16 4 1,-56 7 263,76-14-274,-59 2 276,48-3-172,9 3 7,22-7-132,17-12-199,-15 9-3144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00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78 9744,'0'0'6727,"13"1"-6171,13 0-172,1-2 0,45-6 0,94-15 1204,219-1-1,261 20 1646,-342 5 107,-303-2-3323,1 0 0,-1 0 0,1 0 0,-1-1 0,0 1 0,1 0 0,-1 0 0,0-1 0,1 1 0,-1-1 0,0 0-1,1 1 1,-1-1 0,0 0 0,0 1 0,0-1 0,0 0 0,0 0 0,0 0 0,2-2 0,0-9-3987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01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1 168 9944,'0'0'7425,"11"1"-6877,-6-1-547,14 2 400,0-1-1,0-1 1,20-2-1,-33 1-273,-1 0-1,1 0 0,-1 0 0,1 0 0,-1-1 0,1 0 0,-1 0 0,0 0 1,0-1-1,0 0 0,0 0 0,-1 0 0,1-1 0,-1 1 0,0-1 1,7-8-1,-6 6 17,-1 0 1,0 0 0,0-1 0,-1 1 0,0-1 0,0 0-1,2-8 1,-4 13-113,-1 0 1,0 0-1,0-1 0,0 1 1,0 0-1,0 0 0,0 0 1,0 0-1,-1 0 0,1 0 1,-1 0-1,1 0 0,-1 0 1,0 0-1,0 0 0,0 0 1,0 1-1,0-1 0,0 0 0,0 1 1,-1-1-1,1 0 0,-1 1 1,1 0-1,-1-1 0,1 1 1,-1 0-1,0 0 0,0 0 1,-2-1-1,3 1 3,-1 0 1,0 0-1,0 0 0,0 1 0,0-1 1,0 0-1,0 1 0,0 0 1,0-1-1,0 1 0,0 0 1,-1 0-1,1 0 0,0 0 0,0 1 1,0-1-1,0 1 0,-3 0 1,2 1 8,-1-1 1,1 1-1,-1 0 1,1 1-1,0-1 1,0 0 0,0 1-1,0 0 1,-3 3-1,0 2 63,0 1-1,0-1 0,1 1 0,0 0 0,0 0 1,-4 17-1,7-20-19,0 1 1,1-1-1,0 1 0,0 0 1,1 0-1,0 0 1,0-1-1,0 1 0,1 0 1,0 0-1,0-1 1,1 1-1,0 0 0,0-1 1,1 0-1,0 1 1,0-1-1,0 0 0,8 11 1,4-1 220,-6-5-82,1 0 1,1-1 0,18 14-1,-25-21-175,0-1-1,0 1 1,0-1-1,0 0 0,0-1 1,0 1-1,1-1 1,-1 0-1,0 0 0,1 0 1,-1-1-1,1 1 1,-1-1-1,1 0 0,0 0 1,4-2-1,5-1 17,0-1 1,-1 0-1,1-1 0,-1-1 0,-1 0 1,1-1-1,18-13 0,-1-1-2439,40-39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02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13 11552,'0'0'5241,"-3"10"-4703,-3 47 813,0 99 0,13 94 2330,-1-168-626,-6-81-2662,0 2 1137,0-12-1110,-15-235-126,1 60-268,11 153-19,2 23-7,0 0 0,1 0 0,0 0 0,0-1 0,0 1 0,3-11 0,-2 16 0,0 1 0,0 0 0,1 0 0,-1 0 0,1 0 0,-1 0 0,1 0 0,0 0 0,-1 1 0,1-1 0,0 1 0,0-1 0,0 1 0,1 0 0,-1 0 0,0 0 0,0 0 0,1 0 0,-1 0 0,0 0 0,1 1 0,-1-1 0,1 1 0,3 0 0,4-1 0,-1 1 0,1 0 0,-1 0 0,1 1 0,9 2 0,-7 0 7,-1 1-1,1 0 1,-1 1 0,0 0-1,0 1 1,-1 0 0,0 0-1,0 1 1,0 1 0,14 14-1,-22-19 5,0 0 0,-1 0-1,1 0 1,-1 0-1,0 1 1,0-1 0,0 0-1,0 1 1,0-1-1,-1 0 1,1 1 0,-1-1-1,0 1 1,0-1-1,0 1 1,-1-1 0,1 1-1,-1-1 1,0 0-1,-1 4 1,-1 3 41,-1 1 1,0-1-1,-1 0 0,-11 17 0,6-14 76,0 0-1,-2 0 0,1-1 1,-2-1-1,-16 13 0,11-9 145,3-10 149,12-4-148,10-1-159,11-3-114,0 1 0,0 2 0,0-1-1,34 5 1,-20 2-29,-1 1-1,-1 1 1,35 14 0,-59-20 37,0 1 0,-1 0 0,0 1 1,0-1-1,0 1 0,0 0 0,0 0 1,-1 1-1,0-1 0,0 1 0,0 0 1,-1 0-1,1 1 0,-1-1 0,0 0 1,-1 1-1,1 0 0,-1 0 0,0 0 1,-1 0-1,1 0 0,-1 0 0,0 0 1,-1 0-1,0 1 0,0 5 0,-1-7 19,-1 0 0,1 0 0,-1 0 0,0 0 0,-1-1 0,1 1 0,-1-1 1,0 0-1,0 1 0,0-1 0,0-1 0,-1 1 0,0 0 0,1-1 0,-9 5 0,2-1 36,0 0 1,-1-1 0,0-1 0,0 0-1,-15 5 1,20-9-62,0 0 1,0 0-1,0-1 1,0 1-1,0-1 0,0 0 1,0-1-1,1 0 0,-1 0 1,0 0-1,0 0 1,0-1-1,1 0 0,-8-4 1,-3-1-48,1-2 0,0 0 1,-21-16-1,9 0-1304,18 16-2627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2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478 111 7832,'0'0'8040,"1"-10"-7871,4-33 7,-6 41-148,1 0 1,0 0-1,0 0 1,0 0-1,-1 0 1,1 0-1,-1 0 1,0 0-1,0 0 1,1 1-1,-1-1 1,0 0-1,0 1 1,-1-1-1,1 0 1,0 1-1,0-1 0,-1 1 1,1 0-1,-1-1 1,1 1-1,-3-1 1,0-1 38,0 1 1,0 0-1,0 0 1,0 1-1,-1-1 1,1 1-1,-6-1 0,1 1 7,1 0 0,-1 1 0,1 0 0,-1 0 0,0 1 0,1 0 0,-1 0 0,1 1-1,0 1 1,0-1 0,-15 7 0,-1 4 251,-1 1 1,-28 22-1,35-23-116,-11 14 279,25-22-381,0 0 1,-1-1-1,1 0 1,-8 6 0,10-9-51,0 1 1,0-1-1,0 1 1,0 0-1,0 0 1,1 0 0,-1 0-1,1 0 1,0 0-1,-1 0 1,1 1-1,-1 2 1,1-4-44,1 0 0,0 0 0,-1 0 0,1 0-1,0-1 1,0 1 0,0 0 0,0 0 0,0 0 0,0 0 0,0 0 0,0 0 0,0 0 0,0 0-1,0 0 1,0 0 0,1 0 0,-1 0 0,0 0 0,1 0 0,-1-1 0,1 1 0,-1 0-1,1 0 1,-1 0 0,1-1 0,-1 1 0,1 0 0,0-1 0,0 1 0,-1 0 0,1-1 0,0 1-1,1 0 1,32 20 134,7 4-49,-27-19-79,2 0 19,-1 1 1,28 17-1,-40-22-27,0 0 1,1 0-1,-1 1 0,0 0 1,0 0-1,-1-1 1,1 2-1,-1-1 1,1 0-1,-1 0 0,0 1 1,0-1-1,-1 1 1,1 0-1,-1-1 0,1 1 1,0 8-1,-1-9 10,-1 0 0,0 0-1,-1 0 1,1 0 0,0 1-1,-1-1 1,1 0 0,-1 0-1,0 0 1,0 0 0,-1 0-1,1 0 1,0 0-1,-1-1 1,0 1 0,0 0-1,0-1 1,0 1 0,0-1-1,0 0 1,0 0 0,-5 3-1,-4 3 79,0-1 0,-1-1-1,0 0 1,-13 5-1,16-7-56,-9 2 89,0-2-1,0 0 1,0 0 0,0-2 0,-25 1-1,14-1 110,-19 4 151,83-14-590,24-3 9,-6 1-3392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2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112 118 12360,'0'0'3058,"-8"10"-2928,3-4-98,-25 36 101,27-37-77,1 0 0,-1 0 0,1 0 0,0 0 0,1 0 0,-1 0 0,1 0 0,0 0 0,-1 10 0,2-14-30,0 0 0,0 1 1,0-1-1,0 0 0,0 0 1,0 1-1,0-1 0,0 0 1,1 0-1,-1 0 0,1 0 1,-1 1-1,1-1 0,-1 0 1,1 0-1,-1 0 0,1 0 1,0 0-1,0 0 0,-1 0 0,1 0 1,0-1-1,0 1 0,0 0 1,0 0-1,0-1 0,0 1 1,0 0-1,0-1 0,0 1 1,1-1-1,-1 0 0,0 1 1,0-1-1,0 0 0,1 0 1,-1 0-1,0 0 0,0 0 0,0 0 1,1 0-1,-1 0 0,0 0 1,0 0-1,0-1 0,2 1 1,3-2 75,0 1 0,-1-1 0,1-1 1,0 1-1,-1-1 0,1 0 0,8-6 0,-6 3 0,-1-1 1,0 0-1,-1-1 0,1 1 0,-2-1 0,1 0 0,-1-1 0,0 1 0,-1-1 0,1 0 0,-2 0 0,5-16 0,-7 22-62,0-1-1,0 0 1,-1 0 0,1 0-1,-1 0 1,0 0-1,0 0 1,0 0 0,0 0-1,-1 0 1,1 0-1,-1 0 1,0 0 0,-1 0-1,1 1 1,-1-1-1,1 0 1,-1 1 0,0-1-1,0 1 1,-1 0-1,1 0 1,-1 0 0,1 0-1,-1 0 1,0 0-1,0 1 1,-1-1 0,1 1-1,0 0 1,-1 0-1,1 0 1,-6-2 0,5 3-9,-1-1 1,1 1-1,-1 0 1,1 0 0,-1 1-1,1-1 1,-1 1-1,0 0 1,1 0 0,-1 1-1,1-1 1,-1 1-1,0 0 1,-7 3 0,-1 1 28,0 1 0,0 0 0,-18 14 0,30-20-57,0 0 0,0 0 0,0 1-1,1-1 1,-1 1 0,0-1 0,0 1-1,1-1 1,-1 1 0,0-1 0,1 1 0,-1 0-1,1-1 1,-1 1 0,0 0 0,1-1-1,0 1 1,-1 0 0,1 0 0,-1 0-1,1-1 1,0 1 0,0 0 0,-1 0 0,1 0-1,0 0 1,0 0 0,0-1 0,0 1-1,0 0 1,0 0 0,0 0 0,0 0-1,0 0 1,1 0 0,-1-1 0,0 1 0,0 0-1,1 0 1,-1 0 0,1-1 0,-1 1-1,1 0 1,0 0 0,3 3-142,0 0 1,1 0-1,-1-1 1,1 1-1,9 4 1,1 1-2180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3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 9848,'0'0'3740,"0"13"-3406,0-13-333,-6 352 2044,1-159-737,-2-51-89,1-67-73,3-65-769,1-2 642,8-13-481,19-29-573,-17 20-2684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4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 11760,'0'0'3560,"2"10"-3251,5 39 20,6 38 526,-11-76-634,0 0 0,2 0 0,-1 0 0,1 0-1,7 12 1,-9-19-115,0 1 0,0 0 0,-1 0 0,0-1 0,1 1-1,-2 0 1,2 8 0,-2-6 52,1-5 15,-1 0-1,1 0 1,0-1-1,0 1 0,-1 0 1,1 0-1,0 0 1,1-1-1,-1 1 0,0 0 1,0-1-1,3 3 1,10-23 152,-1 4-212,-5-2-17,-1 0 0,0 0-1,-2 0 1,8-35 0,1-6 115,-3 13-29,-9 32-36,1-1 0,1 1 0,10-23 0,-14 35-170,1 0-1,-1 0 0,1 0 0,-1 0 0,1 0 1,-1 0-1,1 0 0,0 1 0,-1-1 0,1 0 1,0 0-1,0 1 0,0-1 0,-1 0 0,1 1 1,0-1-1,0 1 0,0-1 0,0 1 0,0 0 1,0-1-1,0 1 0,0 0 0,0 0 0,1 0 1,-1-1-1,0 1 0,0 0 0,0 0 1,0 1-1,0-1 0,0 0 0,0 0 0,0 0 1,0 1-1,0-1 0,0 1 0,0-1 0,2 2 1,6 0-2494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4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 12552,'0'0'1512,"2"10"-1055,0 12-216,-2-1 1,0 1-1,-1-1 0,-4 24 1,-1-6 370,-1 0 1,-16 45 0,22-83-566,1 0-1,-1 0 0,1 1 1,-1-1-1,1 0 1,-1 0-1,1 0 1,0 1-1,0-1 1,-1 0-1,1 0 0,0 1 1,0-1-1,0 0 1,0 0-1,1 1 1,-1-1-1,0 0 1,0 0-1,1 1 0,-1-1 1,1 0-1,0 2 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4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11760,'0'0'2736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5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10152,'0'0'978,"3"15"-420,-1-7-480,3 15 295,-1 0-1,-1 1 1,0 29 0,-14 10 3529,39-144-2998,-23 62-750,1 0 0,1 0 0,0 1 0,18-31 0,-22 46-111,-1 0 0,1-1 0,-1 1 0,1 0-1,0 1 1,0-1 0,0 0 0,1 1 0,-1 0 0,0 0 0,6-3 0,-7 4-14,0 1-1,0-1 1,0 0 0,0 1 0,0 0-1,1-1 1,-1 1 0,0 0 0,0 0-1,0 0 1,0 0 0,0 1-1,1-1 1,-1 0 0,0 1 0,0 0-1,0-1 1,0 1 0,0 0 0,0 0-1,-1 0 1,4 2 0,0 0 16,-1 1 1,1-1-1,-1 1 1,0 0-1,0 1 1,0-1-1,0 1 1,-1-1-1,1 1 1,-1 0-1,-1 0 1,1 1 0,2 7-1,1 3 75,-1-4 64,-1-1-1,0 1 0,-1 0 1,0 0-1,-1 1 1,1 19-1,-4-20 31,0-10-167,1 1 1,0-1-1,0 0 0,-1 0 1,1 0-1,1 1 1,-1-1-1,0 0 0,0 0 1,1 0-1,0 3 1,0-4-30,-1-1 1,0 1-1,0-1 1,0 1-1,1-1 1,-1 1 0,0-1-1,0 1 1,0-1-1,0 1 1,0-1-1,0 1 1,0-1 0,0 1-1,0-1 1,0 1-1,0-1 1,-1 1-1,1 0 1,0 0-132,0-1 0,-1 0 0,1 1 0,0-1-1,0 1 1,0-1 0,0 1 0,0-1 0,0 0 0,0 1 0,0-1 0,0 1-1,0-1 1,0 1 0,0-1 0,0 1 0,0-1 0,1 0 0,-1 1 0,0-1 0,0 1-1,0-1 1,1 0 0,-1 1 0,0-1 0,1 0 0,-1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34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334 877 6128,'0'0'8872,"-13"-6"-8496,4 2-295,6 2-54,-1 0 0,1 0 0,0 0-1,-1 1 1,0 0 0,1-1 0,-1 1 0,0 0 0,1 1-1,-1-1 1,0 1 0,0 0 0,0 0 0,1 0 0,-1 0-1,0 1 1,0-1 0,1 1 0,-1 0 0,0 0 0,1 0-1,-7 3 1,-20 14 327,0 1 0,-40 35 0,61-46-222,0 1 0,0 0 0,1 0 0,0 1 0,1 0 0,0 0 0,0 1 1,1 0-1,1 0 0,-8 21 0,12-30-89,1 0 1,-1 1-1,1-1 1,-1 0-1,1 1 1,0-1-1,0 0 0,0 1 1,0-1-1,0 1 1,1-1-1,-1 0 1,1 1-1,0-1 1,-1 0-1,1 0 1,0 0-1,0 1 1,0-1-1,1 0 1,-1 0-1,0 0 0,1-1 1,-1 1-1,1 0 1,0 0-1,0-1 1,0 1-1,-1-1 1,1 0-1,0 0 1,1 1-1,-1-1 1,0 0-1,0-1 1,0 1-1,1 0 0,-1-1 1,0 1-1,1-1 1,-1 0-1,0 1 1,1-1-1,2-1 1,5 1 28,-1-2 1,1 1-1,-1-1 1,0 0-1,0-1 1,0 0-1,0-1 1,0 0-1,-1 0 1,14-10 0,-4 2 73,0-1 0,-2-1 0,25-25 0,-26 23 17,-1 0-1,22-33 1,-33 44-93,0 0 0,0-1 1,0 1-1,-1-1 1,1 0-1,-2 1 1,1-1-1,-1 0 1,1 0-1,-2 0 0,1-1 1,-1 1-1,1 0 1,-3-10-1,3 16-58,-1-1-1,0 1 1,0-1-1,0 1 1,0 0-1,0-1 1,-1 1-1,1-1 0,0 1 1,0 0-1,0-1 1,0 1-1,0-1 1,0 1-1,-1 0 1,1-1-1,0 1 1,0 0-1,-1-1 1,1 1-1,0 0 0,0-1 1,-1 1-1,1 0 1,0 0-1,-1-1 1,1 1-1,0 0 1,-1 0-1,1 0 1,0-1-1,-1 1 1,1 0-1,-1 0 0,1 0 1,0 0-1,-1 0 1,0 0-1,0 0 7,0 1-1,-1 0 0,1 0 1,0-1-1,0 1 0,0 0 1,0 0-1,0 0 1,0 0-1,0 0 0,-1 2 1,-22 35 149,20-30-145,0-1 0,1 1 0,0 0 0,0 0 1,1 0-1,0 1 0,1-1 0,0 0 0,0 1 0,1-1 0,-1 1 1,2-1-1,0 0 0,0 1 0,0-1 0,1 0 0,0 1 0,0-1 0,1 0 1,1-1-1,-1 1 0,1-1 0,0 1 0,7 8 0,-9-14-9,0 0 0,0-1 0,1 1 0,-1-1 0,0 0 0,1 0 0,-1 0 0,1 0 0,-1 0 0,1 0 0,-1-1 0,1 1 0,0-1 0,-1 0 1,1 0-1,0 0 0,-1 0 0,1 0 0,0 0 0,-1-1 0,1 1 0,-1-1 0,4-1 0,3-1 28,-1 1 1,1-2-1,-1 1 1,0-1-1,14-9 1,-7 2 51,0-1 0,0-1 1,-2 0-1,1 0 0,-2-2 1,0 1-1,18-31 0,10-32 535,-38 74-582,1 0 0,-1 0-1,1 0 1,0 0 0,0 0-1,0 1 1,5-4 0,-5 5-40,-1 0 1,0-1 0,1 1 0,-1 1 0,1-1 0,-1 0-1,1 1 1,-1-1 0,1 1 0,0 0 0,-1 0 0,1 0-1,0 0 1,-1 0 0,1 0 0,-1 1 0,1-1 0,-1 1-1,1 0 1,4 2 0,-4-1 5,1 1-1,-1-1 1,1 1 0,-1 0-1,0 0 1,0 0 0,0 1-1,-1-1 1,1 1 0,-1-1-1,4 7 1,-1 2 7,0-1 0,-1 1 0,-1 0 0,1 1 0,-2-1 0,0 0 0,1 22 1,-3-26-2,1-1-1,-1 1 1,1-1 0,1 1 0,-1-1 0,2 1 0,-1-1 0,0 0 0,1 0 0,1 0 0,6 11 0,-8-17-11,0 0 0,0 0 0,0 0 0,0 0 0,0-1 0,1 1 0,-1-1 0,0 1 0,0-1 0,1 0-1,-1 1 1,0-1 0,0 0 0,1-1 0,-1 1 0,0 0 0,0-1 0,3 0 0,41-13 27,-29 6-22,-2 0 0,1 0 0,-2-2 0,1 0 1,-1-1-1,0 0 0,13-15 0,-4 1 53,-1-1-1,34-50 0,-28 31-7,-3-1 0,-1-1-1,-2-1 1,-3-1 0,-1 0-1,-3-2 1,-2 0 0,-2-1-1,6-77 1,-16 109-24,-1 0-1,-1 1 1,0-1 0,-2 0-1,-5-21 1,8 40-31,0 0-1,0 0 0,0 0 1,-1 0-1,1 1 1,0-1-1,0 0 1,-1 0-1,1 0 0,0 1 1,-1-1-1,1 0 1,-1 1-1,1-1 1,-1 0-1,1 1 1,-1-1-1,0 0 0,1 1 1,-1-1-1,0 1 1,1-1-1,-1 1 1,0 0-1,0-1 0,1 1 1,-1 0-1,0-1 1,-1 1-1,0 0-1,0 0 0,1 1 0,-1-1 0,0 1 0,1-1 0,-1 1 0,1 0 0,-1 0 0,1 0-1,-1-1 1,1 1 0,-1 1 0,-1 1 0,-5 4-13,1 1 0,0 0 1,-9 15-1,2 0-6,1 2 1,1 0-1,1 0 1,1 1-1,2 1 1,0-1 0,2 1-1,-4 39 1,5-7-16,3 1 1,10 109-1,-6-141 29,2-1-1,12 47 1,-14-65 20,1 0 0,1-1 1,-1 1-1,1-1 0,1 0 1,-1 0-1,2-1 0,-1 1 1,1-1-1,0 0 0,0-1 0,8 8 1,-11-13 1,0 1 1,-1-1 0,1 1-1,0-1 1,0 0 0,0 0-1,0 0 1,0 0 0,0 0-1,0-1 1,0 0 0,0 1-1,1-1 1,-1 0 0,0-1-1,0 1 1,0 0 0,0-1-1,0 0 1,0 0 0,5-1-1,0-2 31,1 0 0,-1 0-1,0 0 1,0-1 0,14-12-1,-9 4 13,0-1 0,-1-1 0,-1 0-1,0-1 1,-1 0 0,-1 0 0,11-25-1,4-5 61,-19 35-101,2-3 40,-5 16-23,-3 9-1,-2 31-5,0-19-28,1 0 0,1 0 0,1 1 0,4 23 0,-3-43-2,-1 4 4,2 0 1,-1 0 0,1 0-1,0 0 1,1 0-1,-1-1 1,2 1-1,-1-1 1,5 8-1,-7-14-3,0-1-1,0 1 0,1 0 1,-1 0-1,0-1 0,0 1 1,0-1-1,1 1 0,-1-1 0,0 0 1,0 1-1,1-1 0,-1 0 1,0 0-1,1 0 0,-1 0 1,0 0-1,1 0 0,-1 0 0,0 0 1,0-1-1,1 1 0,-1 0 1,0-1-1,0 1 0,2-2 1,34-15 5,-36 16-6,19-9 1,-1-2 0,0 0 0,23-21 0,-20 16 34,0 0 0,1 2 0,1 0 1,1 2-1,40-17 0,24-6 29,-53 26 104,-67 29-95,-8 8-48,34-23-27,-1 0-1,1 1 0,0-1 0,1 1 1,-1 1-1,1-1 0,0 0 0,1 1 1,-1 0-1,1 0 0,0 0 0,0 0 1,1 1-1,-2 6 0,3-10-1,0 0-1,1 0 1,0 1 0,-1-1 0,1 0-1,0 0 1,1 0 0,-1 1-1,0-1 1,1 0 0,2 6-1,-3-8 3,1 1-1,0-1 0,0 1 1,0-1-1,0 1 1,0-1-1,0 0 0,0 1 1,1-1-1,-1 0 0,0 0 1,1 0-1,-1 0 1,1 0-1,-1 0 0,1 0 1,0-1-1,-1 1 0,1-1 1,0 1-1,-1-1 1,1 1-1,0-1 0,1 0 1,7 0 3,0 0 1,0 0 0,0-2-1,0 1 1,-1-1 0,1 0 0,-1-1-1,1 0 1,-1-1 0,0 0-1,0 0 1,-1-1 0,1 0-1,-1-1 1,0 1 0,12-13-1,3-4 10,0-1-1,-2-1 0,35-49 0,-17 11 20,49-110 0,-56 106-14,-13 26 6,-1-1 0,-2 0 0,-2-1 0,-1-1 0,-3 0 0,-1-1 0,-3 0-1,2-54 1,-8 91-12,0 0 1,0 0-1,-1 0 0,0 0 0,-3-9 0,4 15-11,-1 0 0,1 0 0,0 1 0,-1-1 0,1 0 0,0 0 1,-1 0-1,1 0 0,-1 1 0,1-1 0,-1 0 0,0 1 0,1-1 0,-1 0 0,0 1 0,0-1 0,1 1 0,-1-1 0,0 1 0,0-1 0,0 1 1,0-1-1,1 1 0,-1 0 0,0 0 0,0-1 0,0 1 0,0 0 0,0 0 0,0 0 0,0 0 0,0 0 0,0 0 0,0 0 0,0 0 1,0 1-1,1-1 0,-1 0 0,0 0 0,0 1 0,0-1 0,0 1 0,0-1 0,1 1 0,-1-1 0,0 1 0,-1 0 0,-2 2-10,0 1 0,0-1-1,0 0 1,1 1 0,-1 0-1,1 0 1,0 0 0,0 1 0,0-1-1,-3 7 1,-19 53-58,19-48 56,-7 23-15,1 1 0,2 1 0,2 0 0,2 1 0,2-1 0,1 57 0,3-55 21,3 111-32,0-128 32,0 0 1,2-1 0,15 49 0,-19-71 7,1 1-1,-1-1 1,1 0-1,-1 0 1,1 0-1,0 0 1,1-1-1,-1 1 1,0 0-1,1-1 1,-1 1-1,1-1 1,0 0 0,0 0-1,5 3 1,-2-2 1,1-1 1,-1 0-1,0 0 1,1 0-1,-1-1 1,1 0-1,12 1 1,-2-3 3,1 0 1,-1 0 0,0-2 0,1 0 0,24-9-1,-20 4 10,0-1 0,-1-1-1,0 0 1,-1-2 0,0-1-1,-1 0 1,19-18 0,-31 25 12,-1-1-1,0 1 1,0-1 0,9-14 0,-12 17-13,-1 1 0,0-1 0,0 0 0,-1 1 0,1-1 0,-1 0 0,0 0 0,0 0 0,0 0 0,0-1 0,-1 1 0,0-6 0,0 9-11,0 0-1,0 0 0,0 1 0,0-1 0,0 0 0,0 1 0,-1-1 0,1 0 1,0 1-1,-1-1 0,1 0 0,0 1 0,-1-1 0,1 0 0,-1 1 1,1-1-1,-1 1 0,1-1 0,-1 1 0,1-1 0,-1 1 0,1-1 0,-1 1 1,0 0-1,1-1 0,-2 1 0,0-1 1,1 1 0,-1 0 0,0 0 0,1 0 0,-1 0 0,0 0 0,0 0 0,1 0 0,-1 1 0,0-1 0,-1 1 0,-3 1 2,0 1 0,0 0 0,0 0 0,0 0 0,-6 5-1,4-1-5,0 0 0,0 0-1,1 1 1,0 0-1,0 0 1,1 1-1,0 0 1,1 0 0,0 0-1,0 1 1,1-1-1,0 1 1,1 0-1,-4 18 1,6-22 2,0 0-1,0 1 1,1-1-1,0 0 1,0 0 0,1 0-1,0 0 1,0 0 0,0 0-1,1 0 1,0 0-1,0 0 1,0 0 0,1-1-1,0 1 1,0-1 0,0 0-1,1 0 1,-1 0-1,1 0 1,1-1 0,-1 1-1,0-1 1,1 0-1,0-1 1,9 6 0,-10-7 1,0 0 0,0 0 1,0-1-1,0 1 0,1-1 1,-1 0-1,0-1 0,1 1 0,-1-1 1,1 1-1,-1-1 0,1-1 1,-1 1-1,1-1 0,-1 1 1,0-1-1,1-1 0,-1 1 0,0 0 1,0-1-1,0 0 0,0 0 1,7-5-1,2-2 33,0 0 1,-1-1-1,0 0 0,-1-1 1,15-18-1,-8 4 35,-1 1 0,-2-2 0,-1 0 0,0-1 1,14-43-1,5-5 110,-27 68-134,-1 12-26,2 17-10,-2 19-30,-3-1 1,0 1 0,-3 0 0,-2 0 0,-14 79-1,17-118 28,-1 0-1,1 0 0,-1 1 0,1-1 0,-1 0 1,0 0-1,0 0 0,0 0 0,0 0 0,0 0 1,0 0-1,0 0 0,-1 0 0,-2 2 0,3-3 7,-1-1-1,1 1 0,-1-1 1,0 1-1,1-1 0,-1 0 1,1 0-1,-1 0 0,1 0 1,-1 0-1,0 0 0,1 0 1,-1 0-1,1-1 0,-1 1 1,1-1-1,-1 1 0,1-1 1,-1 1-1,-2-3 0,-9-2-7,-9-4-6,18 7-1,10 3-1,12 4-19,0-1 0,0-1 0,1 0-1,-1-2 1,1 0 0,0-1 0,-1 0 0,1-2 0,35-7 0,-44 4-759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5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0 12960,'0'0'2614,"-12"12"-2270,1-2-256,-6 5 106,1 1 0,0 0 0,1 0 0,-16 25-1,25-30 80,1-1 0,-7 19 0,11-25-171,0-1 1,0 1-1,0-1 1,0 1-1,1 0 1,-1-1-1,1 1 1,0 0-1,0-1 1,0 1-1,1 0 1,0 4-1,-1-8-76,0 0 0,1 1 0,-1-1 1,0 0-1,0 1 0,1-1 0,-1 1 0,0-1 0,1 0 0,-1 0 1,0 1-1,1-1 0,-1 0 0,0 0 0,1 1 0,-1-1 0,1 0 0,-1 0 1,1 0-1,-1 0 0,0 1 0,1-1 0,-1 0 0,1 0 0,-1 0 0,1 0 1,-1 0-1,1 0 0,-1 0 0,1 0 0,-1-1 0,0 1 0,1 0 1,-1 0-1,1 0 0,-1 0 0,0-1 0,1 1 0,-1 0 0,1 0 0,-1-1 1,0 1-1,1 0 0,-1-1 0,0 1 0,1 0 0,-1-1 0,1 0 0,17-19 327,-14 11-261,1 0 0,-1-1 0,-1 1 0,0-1-1,3-16 1,7-21 237,-6 29-173,-4 12-76,0 0-1,-1-1 1,0 1-1,-1-1 0,1 1 1,0-12-1,-19 54 455,3 10-467,2 0 0,1 1 0,-3 51 0,-1 148 46,15-246-113,-5 84 64,4-74-24,0 1 0,-2-1 0,1 1-1,-1-1 1,-8 17 0,10-26-30,1 0 0,0-1 0,-1 1-1,1-1 1,-1 1 0,0-1 0,1 1 0,-1-1 0,1 1 0,-1-1 0,0 0 0,1 1 0,-1-1 0,0 0 0,1 0 0,-1 1 0,0-1 0,0 0 0,1 0 0,-1 0 0,0 0 0,1 0 0,-1 0 0,0 0 0,0 0 0,1 0 0,-1 0 0,0 0 0,0-1 0,1 1 0,-1 0 0,0 0 0,1-1 0,-1 1 0,0 0-1,1-1 1,-1 1 0,1-1 0,-2 0 0,-23-20 241,21 16-202,-1-1-1,2-1 1,-1 1 0,1 0-1,0-1 1,0 1 0,1-1 0,0 0-1,0 0 1,1 0 0,0 0-1,0 0 1,0 0 0,1-1-1,0 1 1,1 0 0,0 0 0,2-11-1,-2 14-22,1 0-1,0 0 1,0 1-1,0-1 1,1 0-1,-1 1 1,1 0-1,0 0 0,-1 0 1,2 0-1,-1 0 1,0 0-1,0 1 1,1-1-1,4-1 1,6-4 8,1 1 1,21-8-1,-22 11-10,0-1 0,-1 2 0,1 0 0,1 1 0,18-2 0,-28 4-28,0 0 0,1 0 0,-1 0 0,0 1-1,0 0 1,1 0 0,-1 0 0,0 1 0,0-1 0,0 1 0,0 0 0,-1 1 0,1-1 0,0 1 0,-1 0 0,0 0 0,7 6 0,-1 10-408,-8-11-2630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7.0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11152,'0'0'4401,"3"12"-3889,4 11-86,-2 0 0,5 42 0,-9-44-138,1-9 68,-1 0-1,-2 22 0,2-27 6,2-8 445,4-8-2584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7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12456,'0'0'2520,"19"68"-2576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7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9944,'0'0'1184,"4"12"-744,5 16 368,9 50 1,-14-25 2063,11-68-1311,11-20-978,37-69-1,-63 104-582,3-4 55,-1 0-1,1 0 0,-1 1 0,1-1 0,0 1 0,0 0 0,6-5 0,-8 7-29,0 0-1,0 1 1,1-1-1,-1 0 1,0 1-1,0-1 1,0 1-1,0-1 1,1 1-1,-1-1 1,0 1-1,1 0 1,-1 0-1,0 0 1,1-1-1,-1 1 1,0 1-1,0-1 1,1 0-1,-1 0 1,0 0-1,1 1 1,-1-1-1,0 0 1,0 1-1,0 0 1,1-1-1,-1 1 1,1 0-1,1 3 23,-1 0-1,0 1 0,0-1 0,-1 0 0,1 1 0,-1-1 0,0 1 1,0-1-1,0 1 0,0 6 0,0-1 30,1 6 68,0 1 0,-2 0 0,0 0 0,-2 19 0,1-31-90,1-2 66,0 1 1,0 0 0,0-1-1,0 1 1,1-1-1,1 8 1,3 1-2673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8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281 1 10152,'0'0'6649,"-13"2"-6139,5 0-410,-4-1 64,0 1 0,0 1 0,0 0 0,0 1 0,1 1 0,-13 5 0,23-9-111,0-1 0,0 1 1,0-1-1,0 1 0,0 0 0,0-1 0,1 1 0,-1 0 0,0 0 0,0-1 0,1 1 0,-1 0 0,0 0 0,1 0 0,-1 0 0,1 0 0,-1 0 0,1 0 0,-1 0 0,1 0 0,0 0 0,0 1 0,-1-1 0,1 0 0,0 0 0,0 0 0,0 0 0,0 0 0,0 0 0,1 0 0,-1 1 0,0 0 0,3 3 103,-1 0 0,1 0-1,-1-1 1,1 1 0,7 7 0,-7-8-116,0-1 0,-1 1 0,1 0 0,-1 0 0,0 0 0,1 0 1,1 7-1,-4-9-24,1 0 1,-1 0 0,0-1 0,0 1-1,1 0 1,-1 0 0,-1-1 0,1 1 0,0 0-1,0 0 1,-1-1 0,1 1 0,-1 0-1,1-1 1,-2 4 0,0-3 5,0 1 1,0-1-1,-1 0 1,1 0-1,-1 0 1,1 0-1,-1 0 1,-3 1-1,-11 8 57,6-4-32,0 0 1,0 0 0,-1-1 0,0-1 0,0 0 0,-1 0 0,-16 3 0,16-5 24,12-2-68,-1-1 1,1 1-1,0-1 0,-1 1 1,1-1-1,-1 1 0,1-1 0,-1 0 1,1 0-1,0 0 0,-1 0 1,1 0-1,-1 0 0,1 0 1,-3-1-1,9-5-3004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9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1 11656,'0'0'2532,"-1"14"-2063,-7 74 605,-27 115 0,16-94-57,4-18-169,10-61-540,5-23-190,-1-1 0,0 1-1,-1-1 1,1 1 0,-1-1 0,-1 0 0,-3 8 0,-9 25 1352,15-37-1110,3-4 114,5-5-3609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9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12256,'0'0'2150,"10"2"-1635,263 45 2406,-234-40-2094,-27-4-367,0-1 1,1 0 0,13-1-1,-3 4 215,-13-2-3440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49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61 101 12552,'0'0'1026,"10"-3"-684,35-10 36,-39 11-232,0 0 0,-1-1-1,1 1 1,-1-1-1,0-1 1,0 1 0,0-1-1,0 1 1,-1-1 0,1-1-1,-1 1 1,6-9 0,-9 12-115,0 1 1,-1-1 0,1 0 0,-1 1 0,1-1 0,-1 0 0,1 1 0,-1-1 0,1 0 0,-1 0 0,0 0 0,1 1 0,-1-1 0,0 0 0,0 0 0,0 0 0,0 0 0,1 0 0,-1 1 0,0-1 0,0 0 0,-1 0 0,1 0 0,0 0 0,0 0-1,0 0 1,-1 1 0,1-1 0,0 0 0,-1 0 0,0-1 0,0 2-5,0-1 0,0 0 0,0 1 0,0-1 0,0 1 0,0-1 0,0 1 0,-1 0 0,1-1 0,0 1 0,0 0 0,0 0 0,-1 0 0,1 0 0,0 0 0,0 0 0,-1 0 0,1 0 0,0 1 0,0-1 0,0 0 0,0 1 0,-2 0 0,-11 4 105,1 1 0,0 0 0,0 1 0,0 1 0,1 0 0,0 0 0,1 1 0,0 1 0,0 0 0,-14 18 0,23-26-75,0 0 1,1 1-1,-1-1 0,1 1 0,0-1 1,0 1-1,0 0 0,0-1 0,1 1 1,-1 0-1,1 0 0,-1-1 0,1 1 1,0 0-1,0 0 0,0 0 0,1 0 1,-1-1-1,1 1 0,0 3 0,2 0 80,-1 0-1,1-1 1,0 1-1,0-1 0,1 0 1,-1 0-1,9 8 0,-10-11-100,0-1-1,0 1 0,0-1 1,0 0-1,0 0 0,0 0 0,0 0 1,0 0-1,0 0 0,1-1 1,-1 1-1,0-1 0,1 1 1,-1-1-1,0 0 0,1 0 1,-1 0-1,3-1 0,43-7 275,-45 7-285,25-8 195,-1 0 0,37-19 0,-42 17-281,0 1 0,1 1 0,-1 1 0,31-5 1,-30 9-3063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50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187 1 12664,'-4'1'203,"1"0"1,0 0 0,-1 0 0,1 0-1,0 1 1,0 0 0,-6 3 0,-2 2 76,-132 65 2121,143-72-2368,0 0-1,1 0 1,-1 0-1,0 0 0,0 0 1,1 0-1,-1 0 1,0 0-1,0 0 0,1 0 1,-1 0-1,0 0 1,0 0-1,0 0 0,1 0 1,-1 0-1,0 0 0,0 1 1,1-1-1,-1 0 1,0 0-1,0 0 0,0 0 1,0 0-1,1 1 1,-1-1-1,0 0 0,0 0 1,0 0-1,0 1 1,0-1-1,1 0 0,-1 0 1,0 1-1,0-1 1,0 0-1,0 0 0,0 1 1,0-1-1,0 0 0,0 0 1,0 1-1,0-1 1,0 0-1,0 0 0,0 1 1,0-1-1,0 0 1,0 0-1,-1 0 0,1 1 1,0-1-1,0 0 1,0 0-1,0 1 0,0-1 1,-1 0-1,9-2 114,-1-1 0,0 0 0,0 0 0,0-1 0,0 0 1,-1 0-1,1-1 0,6-6 0,-12 10-125,-1 0 0,1 0 1,-1 1-1,1-1 0,-1 0 1,1 1-1,0-1 0,-1 1 1,1-1-1,-1 1 0,1-1 1,0 1-1,0-1 0,-1 1 1,1-1-1,0 1 0,0 0 1,0 0-1,-1-1 0,1 1 1,0 0-1,0 0 0,0 0 1,0 0-1,-1 0 0,1 0 1,0 0-1,0 0 0,0 0 1,0 0-1,0 1 0,-1-1 1,1 0-1,0 1 0,0-1 1,-1 0-1,1 1 0,1 0 1,1 2 51,0 1 1,0 0 0,0 0 0,0 0-1,-1 0 1,3 6 0,-4-7-64,0 0 0,0 0 0,1 0 0,0-1 1,-1 1-1,1 0 0,0-1 0,0 1 0,1-1 0,-1 0 0,0 1 1,5 2-1,-3-4-17,0 0 0,0-1 0,0 1 0,-1-1 0,1 0 0,7-1 1,0 0-2749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50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80 359 13768,'0'0'3846,"-9"13"-3619,1-2-160,-4 4 150,1 2 0,1 0 1,-16 32-1,25-47-174,1-1 1,-1 0-1,1 1 0,-1-1 1,1 0-1,0 1 1,0-1-1,0 1 0,-1-1 1,1 0-1,0 1 1,1-1-1,-1 1 1,0-1-1,0 0 0,1 1 1,-1-1-1,1 2 1,0-2-14,-1-1 1,1 1-1,0 0 1,-1-1-1,1 1 0,0 0 1,-1-1-1,1 1 1,0-1-1,0 1 1,0-1-1,0 0 1,-1 1-1,1-1 1,0 0-1,0 1 1,0-1-1,0 0 1,0 0-1,1 0 1,2 0 15,-1 0 0,1 0 0,-1-1 0,1 1 0,-1-1 0,1 0-1,-1 0 1,1 0 0,-1-1 0,0 1 0,0-1 0,6-3 0,-8 4-37,30-22 250,50-50-1,-72 64-225,-1-2 0,1 1-1,-2-1 1,1 0-1,-2-1 1,0 1 0,0-2-1,-1 1 1,5-16-1,-3-6 46,-2 0 0,-1-1 1,-1-41-1,1 7 88,-4 63-136,1 5-22,-1 0 0,0 0 0,0 0 0,0-1 0,0 1 0,0 0 0,0 0 0,0 0 0,0 0 0,0-1 0,0 1 0,-1 0 0,1 0 0,0 0 0,-1 0 1,1 0-1,-1 0 0,0-2 0,0 3-5,1 0 1,0 0 0,0 0-1,0 0 1,0 0 0,-1 0 0,1 0-1,0 0 1,0 0 0,0 0-1,-1 0 1,1 0 0,0 0 0,0 0-1,0 0 1,-1 0 0,1 0-1,0 0 1,0 0 0,0 0-1,-1 0 1,1 0 0,0 1 0,0-1-1,0 0 1,0 0 0,0 0-1,-1 0 1,1 0 0,0 0 0,0 1-1,0-1 1,0 0 0,0 0-1,0 0 1,0 1 0,-1-1 0,0 2 21,-16 15 6,1 2-1,0 0 0,2 0 0,0 1 0,2 1 0,0 0 1,-13 34-1,13-20-8,1 1 0,1 0 0,3 0 0,-5 45 0,11-73-147,-8 130 396,14-85-3143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34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14464,'0'0'3767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51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324 155 10344,'0'0'3074,"-2"-13"-2219,1 6-758,-10-45 845,10 47-792,-1 1-1,1-1 0,-1 0 1,-1 1-1,1 0 1,-1-1-1,1 1 0,-1 0 1,0 0-1,-1 1 0,-3-4 1,3 3-29,-1 1-1,0 0 1,0 0 0,-1 0-1,1 1 1,0 0 0,-1 0-1,0 0 1,1 1 0,-1 0 0,0 0-1,0 0 1,1 1 0,-1 0-1,0 0 1,0 0 0,0 1 0,0 0-1,1 0 1,-1 0 0,0 1-1,1 0 1,-1 0 0,-8 5 0,5-2-46,0-1 1,1 2 0,-1-1 0,1 1 0,1 0 0,-1 1 0,1 0-1,0 0 1,0 1 0,1 0 0,0 0 0,1 0 0,-8 16 0,8-13 1,2 0 1,-1 0 0,2 0-1,-1 0 1,1 0 0,1 1 0,0 21-1,2-13 66,1-1-1,1 0 1,10 35 0,5 51 591,-15-88-375,-3-15-305,0 0-1,0-1 0,0 1 1,0 0-1,1-1 1,-1 1-1,0 0 0,1-1 1,-1 1-1,1-1 1,0 1-1,-1-1 0,1 1 1,0-1-1,0 1 1,1 1-1,7-14-318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51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14064,'53'1'2689,"-14"0"-2092,0-2 0,49-6 1,-43-2-208,17-2 798,62-3-1,-59 14 1078,-56 5-2416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52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8 107 13672,'-2'7'1122,"1"-4"-966,0 1 0,0 0-1,0-1 1,1 1 0,-1 0 0,1-1-1,0 1 1,0 0 0,0-1 0,1 1-1,-1 0 1,1-1 0,0 1 0,2 3-1,-3-6-106,1 1-1,0-1 0,0 1 0,0-1 0,-1 1 1,2-1-1,-1 0 0,0 0 0,0 0 1,0 1-1,1-1 0,-1 0 0,0 0 1,1-1-1,-1 1 0,1 0 0,-1 0 1,1-1-1,-1 1 0,1-1 0,0 1 0,-1-1 1,1 0-1,0 0 0,-1 0 0,1 0 1,-1 0-1,1 0 0,0 0 0,-1 0 1,1 0-1,3-2 0,2 0 59,0 0-1,-1 0 1,1-1-1,0 0 0,-1 0 1,0-1-1,0 0 1,0 0-1,0 0 1,0-1-1,7-8 1,-10 10-49,0-1 1,0 0 0,0 0-1,0 0 1,-1 0 0,0 0-1,1 0 1,-2-1 0,1 1-1,0-1 1,-1 0 0,0 1-1,0-1 1,-1 0-1,1 0 1,-1 1 0,0-1-1,0-5 1,-1 7-12,0 0 0,0 1 0,0 0 0,0-1 0,0 1 0,0 0 0,-1-1 0,1 1-1,-1 0 1,0 0 0,1 0 0,-1 0 0,0 1 0,0-1 0,0 0 0,0 1 0,-4-3 0,2 2 7,1 0-1,-1 0 1,0 0-1,0 1 1,0-1 0,0 1-1,0 0 1,0 0 0,-8 0-1,12 1-53,-1 0-1,1 0 0,-1 0 0,1 0 1,-1 0-1,1 0 0,-1 0 1,0 0-1,1 0 0,-1 0 0,1 0 1,-1 0-1,1 1 0,-1-1 1,1 0-1,-1 0 0,1 1 0,-1-1 1,1 0-1,0 1 0,-1-1 1,1 0-1,-1 1 0,1-1 0,0 1 1,-1-1-1,1 0 0,0 1 1,0-1-1,-1 1 0,1-1 0,0 1 1,0-1-1,0 2 0,3 4-3058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52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37 260 13056,'0'0'4582,"-4"-15"-4253,0 2-246,-2-8 87,1-1-1,-5-36 1,7 32 46,1 12 14,0 0 0,1 0-1,1 0 1,2-19-1,-2 32-161,0 0 0,0 1-1,0-1 1,0 0 0,0 1-1,1-1 1,-1 0 0,0 1-1,1-1 1,-1 0-1,0 1 1,1-1 0,-1 1-1,1-1 1,-1 1 0,0-1-1,1 1 1,0-1 0,-1 1-1,1-1 1,-1 1 0,1 0-1,-1-1 1,1 1 0,0 0-1,-1-1 1,1 1-1,0 0 1,0 0 0,1 0 24,0 0 0,0 0 0,0 0 0,0 0 0,0 0 0,0 1 0,0-1 0,0 1 0,-1 0 0,4 1 0,3 2 107,0 1 0,0 0 0,13 11 0,-15-11-75,0 0 0,0 0 1,1-1-1,-1 0 1,1-1-1,0 1 0,0-1 1,1-1-1,-1 1 1,1-1-1,8 1 0,27 1-3200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53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0 193 10848,'0'0'5113,"8"-10"-4481,9-9-126,33-28 1,-42 40-342,0 1 0,0 0 0,1 0 0,0 1-1,0 0 1,0 1 0,1 0 0,16-5 0,-21 7-38,-1 2-1,1-1 1,0 0-1,-1 1 1,1 0 0,0 0-1,6 1 1,-9-1-88,-1 1 0,1-1 0,-1 1 1,0-1-1,1 1 0,-1 0 0,0-1 0,0 1 0,0 0 1,1 0-1,-1 0 0,0 0 0,0 0 0,0 0 1,0 0-1,0 0 0,-1 1 0,1-1 0,0 0 1,-1 0-1,1 1 0,0-1 0,-1 1 0,0-1 1,1 0-1,-1 1 0,0-1 0,1 2 0,0 12 132,0-1 0,0 1 0,-2 0 0,1-1 0,-4 16 0,-19 73 416,12-57-264,8-35-262,1-6 7,1 0-1,0 0 1,0 0-1,0 0 0,1 0 1,0 0-1,0 0 1,0 0-1,0 0 0,1 0 1,0 0-1,2 8 1,-3-12-49,0 0 0,1 0 0,-1 0 0,1 0 0,-1 0 1,1 0-1,-1 0 0,1 0 0,-1 0 0,1 0 0,0 0 0,-1 0 1,1-1-1,0 1 0,0 0 0,0-1 0,0 1 0,0 0 1,-1-1-1,1 1 0,0-1 0,0 1 0,2-1 0,-1 1 2,0-1-1,-1 0 0,1 0 0,0-1 1,0 1-1,-1 0 0,1-1 0,0 1 1,-1-1-1,1 1 0,0-1 0,-1 0 0,3-1 1,4-3 38,0-1 0,-1 1 0,0-2 0,9-8 0,-1-1 45,-2 0 0,0-1 0,-1-1-1,-1 0 1,0 0 0,-2-1 0,15-39 0,-19 43-20,-1 0 1,0 0-1,-1 0 1,-1 0 0,0-1-1,-1 1 1,-1-1-1,0 1 1,-2-1-1,1 1 1,-7-25 0,6 25 190,2 15-271,0 0 0,1 0 0,-1 0 0,0 0 1,0-1-1,0 1 0,1 0 0,-1 0 0,0 0 1,0 0-1,0 0 0,1 0 0,-1 0 0,0 0 1,0 0-1,0 0 0,1 0 0,-1 0 0,0 0 1,0 0-1,0 0 0,1 1 0,-1-1 0,0 0 1,0 0-1,0 0 0,0 0 0,1 0 0,-1 0 1,0 0-1,0 1 0,0-1 0,0 0 1,0 0-1,1 0 0,-1 1 0,23 24 98,-15-16-80,-2-2 20,1-1 1,0 1-1,0-2 0,1 1 1,-1-1-1,1 0 0,14 5 1,-19-7-34,-1-1 0,1 0 0,0 1-1,-1-1 1,1 1 0,2 5 0,2 0-3803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54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12864,'0'0'7473,"11"-2"-7064,33-4-17,-42 6-347,1 1 1,-1-1-1,0 0 0,1 1 1,-1 0-1,0 0 0,0-1 1,1 1-1,-1 1 0,0-1 1,0 0-1,0 0 0,0 1 1,0-1-1,-1 1 0,4 3 0,20 31 581,-21-29-505,30 59 793,-25-47-275,0 0 1,16 23-1,-24-42-612,-1 1-1,1-1 1,-1 1-1,1-1 1,0 1 0,-1-1-1,1 1 1,0-1-1,-1 0 1,1 1-1,0-1 1,0 0 0,-1 0-1,1 0 1,0 1-1,0-1 1,0 0-1,-1 0 1,1 0-1,0 0 1,0 0 0,0 0-1,-1-1 1,1 1-1,0 0 1,0 0-1,-1 0 1,1-1 0,0 1-1,0 0 1,-1-1-1,1 1 1,0-1-1,-1 1 1,1-1-1,0 0 1,25-22 26,-25 21-49,9-9-125,-1 0 0,10-16 0,-9 8-3228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54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524 1 14064,'0'0'2208,"-16"13"-1687,-227 188 1145,39-40 1533,148-128-920,52-32-1931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03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8032,'0'0'10425,"1"16"-10220,0-9-178,1 16 91,-1 1 0,0 0 0,-2 0 0,-4 24 0,-13 27 801,-50 132 0,60-184-678,3-7 81,5-15-251,0 1-1,-1 0 0,1-1 1,-1 1-1,1 0 0,-1-1 1,1 1-1,-1-1 0,0 1 1,0-1-1,0 1 0,0-1 0,0 0 1,0 0-1,0 1 0,0-1 1,-1 0-1,1 0 0,0 0 1,-1 0-1,-1 1 0,2 2 518,1-6 296,2 0-863,0 0-1,0 0 0,1 1 0,-1-1 1,1 0-1,-1 1 0,1 0 0,-1-1 1,1 1-1,3 0 0,-5 0-7,63-28 76,27-10 12,-78 35-74,0 1 0,0 0-1,0 0 1,1 1 0,20 0 0,21-4 38,-46 4-28,1 0 0,0 1 0,0 0 0,0 1 0,0 0 0,15 2 0,-23-1-18,1 0-1,-1 0 1,1 0 0,-1 1-1,0-1 1,0 0 0,1 1-1,-1-1 1,0 1 0,0 0-1,-1 0 1,4 4 0,0 7-3537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03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12360,'0'0'7411,"14"-4"-7037,9-3-270,212-53 2192,-130 33-908,-51 11-690,-9 6-22,-37 7-231,-2 1-931,-2 2-2647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04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11 109 11256,'0'0'5807,"-2"-10"-5420,-6-33 24,8 41-345,-1 0 0,1 0 0,0 1 1,1-1-1,-1 0 0,0 0 0,0 1 0,1-1 1,-1 0-1,1 1 0,0-1 0,-1 0 0,1 1 1,0-1-1,0 1 0,0-1 0,0 1 0,0-1 1,0 1-1,0 0 0,1 0 0,-1-1 0,0 1 1,1 0-1,-1 0 0,1 0 0,-1 1 0,1-1 1,0 0-1,-1 0 0,1 1 0,0-1 0,-1 1 0,1 0 1,0-1-1,0 1 0,-1 0 0,1 0 0,3 0 1,85 2 1428,70-2 768,-70-7-1395,-56 3-4108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1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359 353 5120,'0'0'6009,"-2"-11"-5740,-7-30-5,9 39-202,-1 0 0,0 0-1,1 0 1,-1 0 0,0 0 0,0 0-1,0 0 1,0 0 0,-1 0 0,1 0-1,-1 0 1,1 1 0,-1-1 0,1 1-1,-1-1 1,0 1 0,1 0-1,-1 0 1,0-1 0,0 1 0,0 0-1,0 1 1,0-1 0,-1 0 0,1 1-1,-2-1 1,-4 0 99,1 1-1,0 0 1,-1 0 0,1 1-1,-14 2 1,9 0-141,-3-1 73,0 2 1,1 0-1,0 0 0,0 1 1,0 1-1,0 1 0,1 0 1,0 0-1,1 2 0,-1-1 1,2 1-1,-1 1 0,1 0 1,-16 20-1,24-26-68,0 0 0,1 0 0,0 0 1,-1 1-1,2-1 0,-1 1 0,0-1 1,1 1-1,0-1 0,0 1 0,0 0 0,0-1 1,1 1-1,0 0 0,0 0 0,0-1 0,1 1 1,-1 0-1,1 0 0,0-1 0,1 1 0,-1-1 1,1 1-1,0-1 0,0 0 0,5 8 1,-3-6-5,1 0 0,0 0 1,0 0-1,0-1 1,0 0-1,1 0 1,0 0-1,0-1 1,1 0-1,-1 0 0,1-1 1,0 1-1,0-2 1,0 1-1,0-1 1,11 3-1,-1-4 22,-1 1-1,1-2 0,0 0 1,-1-1-1,1-1 1,-1-1-1,0 0 1,1-1-1,19-8 0,-11 3 46,-1-1-1,1-2 1,-2 0-1,0-2 1,24-18-1,4-10 296,58-63-1,-73 68 36,-32 31-153,-12 6-109,-14 9-29,14-1-101,1 0 1,0 0-1,1 0 1,0 1-1,0 0 0,0 0 1,1 1-1,1-1 1,0 1-1,0 0 0,1 0 1,0 1-1,0-1 1,0 16-1,2-24-23,1 0 0,0 0 1,0 0-1,0 0 0,0-1 0,1 1 0,-1 0 1,0 0-1,1 0 0,-1 0 0,1 0 0,0-1 1,0 1-1,0 0 0,0-1 0,0 1 0,0 0 1,0-1-1,0 1 0,0-1 0,1 0 0,-1 1 1,1-1-1,-1 0 0,1 0 0,-1 0 0,1 0 1,0 0-1,0 0 0,-1-1 0,4 2 0,0-1 3,-1 0-1,1 0 1,-1 0 0,1 0-1,-1-1 1,1 0-1,0 0 1,-1 0-1,1-1 1,-1 1 0,1-1-1,4-2 1,-3 1 9,0 0-1,0-1 1,0 0 0,0 0 0,0-1-1,-1 0 1,0 0 0,0 0 0,0 0 0,0-1-1,0 0 1,7-10 0,-10 12-1,0-1 1,0 1 0,0-1-1,-1 1 1,1-1-1,-1 0 1,0 0-1,0 0 1,0 1-1,-1-1 1,1 0-1,-1 0 1,0 0-1,0 0 1,0 0 0,-1 0-1,1 0 1,-1 0-1,0 0 1,0 0-1,-1 1 1,-2-8-1,2 8-2,-1-1 0,1 1 0,-1-1 0,0 1 0,0 0 0,0 0 0,0 1-1,0-1 1,-1 1 0,1-1 0,-1 1 0,0 0 0,1 0 0,-1 1 0,0-1-1,0 1 1,-5-2 0,-4 0 30,0 1 0,-1 0 0,1 1 0,-15 0 0,4 3 22,23-2-61,0 0 1,0 0-1,-1 0 0,1 0 0,0 1 1,0-1-1,0 0 0,0 1 0,0-1 0,0 1 1,0-1-1,0 1 0,0 0 0,0-1 1,0 1-1,0 0 0,1 0 0,-2 1 1,2-2 6,37-2-34,0-2 0,-1-1-1,56-15 1,28-6 8,-80 19 10,-25 4 31,1 0 1,0 1-1,0 0 1,-1 1-1,23 2 1,-36 0-12,0-1 0,0 1 1,0-1-1,-1 1 0,1 0 0,0-1 1,-1 1-1,1 0 0,-1 0 1,1 0-1,-1 1 0,1-1 1,-1 0-1,0 0 0,0 1 1,1-1-1,-1 1 0,0-1 0,0 1 1,0 0-1,-1-1 0,1 1 1,0 0-1,-1-1 0,1 1 1,-1 0-1,1 0 0,-1 0 0,0-1 1,0 1-1,0 0 0,0 0 1,0 2-1,0 7 57,-1 1-1,-1-1 1,-4 21-1,6-30-64,-6 20 82,3-12-24,1-1 0,0 1-1,0-1 1,0 12 0,28-50 355,3 0-267,1 1 1,2 1 0,44-28-1,-72 52-135,0 1 0,0-1 1,-1 1-1,1 0 0,1 1 0,-1-1 0,0 0 0,0 1 0,1 0 0,-1 0 0,9 0 0,-10 1-12,-1 1 0,0-1 0,0 1-1,1-1 1,-1 1 0,0 0 0,0 0-1,0 0 1,0 0 0,0 1 0,0-1-1,0 0 1,0 1 0,-1-1 0,1 1-1,-1 0 1,1 0 0,-1-1 0,1 1-1,-1 0 1,0 0 0,0 0 0,0 0 0,1 3-1,15 46 28,-15-41-28,1-1 1,0 1-1,1-1 1,0 0-1,8 14 1,-11-21-2,0 0 0,0-1 0,0 1 0,0 0 0,0-1 0,0 1 0,0-1 0,1 1 0,-1-1 0,1 0 0,-1 1 0,1-1 0,-1 0-1,1 0 1,0 0 0,0 0 0,-1-1 0,1 1 0,0 0 0,0-1 0,0 1 0,0-1 0,0 0 0,0 0 0,0 1 0,-1-1 0,1 0 0,0-1 0,0 1 0,0 0 0,0 0 0,0-1 0,0 1 0,0-1 0,0 0 0,-1 0 0,1 1 0,0-1 0,3-3 0,49-32 225,-14 18-170,-35 15-70,-1 1 0,1-1 0,-1 0 0,0-1 0,0 1 0,0-1 0,0 0 0,-1 1 0,5-8 0,2 4-6,-9 7 22,0-1-1,-1 1 0,1 0 0,0-1 1,-1 1-1,1 0 0,0-1 1,-1 1-1,1-1 0,-1 1 1,1-1-1,-1 1 0,1-1 0,-1 0 1,1 1-1,-1-1 0,1 0 1,-1 1-1,1-2 0,56-55 69,-42 35-38,-1-1 0,0 0 0,-2-1 0,15-40 0,-13 31-13,-11 26-7,1-1-1,-2 1 1,1-1 0,-1 0 0,2-14 0,-14 48-92,-88 376-159,59-268 190,-55 127 1,85-230 41,7-19 23,2-12-16,0 0 0,0 0-1,0 0 1,0 0 0,0 0-1,0 0 1,0 0 0,0 0-1,0 0 1,0 0 0,0 0-1,0 0 1,0 0 0,0 0 0,1 0-1,-1 0 1,0 0 0,0-1-1,0 1 1,0 0 0,0 0-1,0 0 1,0 0 0,0 0-1,0 0 1,0 0 0,0 0-1,0 0 1,0 0 0,1 0-1,-1 0 1,0 0 0,0 0-1,0 0 1,0 1 0,0-1-1,0 0 1,0 0 0,0 0 0,0 0-1,22-33 48,1 1-1,1 2 1,42-41-1,-60 64-36,63-64 87,86-97 34,-54 64 3,-94 95-113,1 1 1,13-13-1,-20 21-22,-1 0 0,0 0 0,0 0 0,0 0 0,1 0 0,-1 0 1,0 0-1,0 0 0,0 0 0,1 0 0,-1 0 0,0 0 0,0 0 0,0 0 0,1 0 0,-1 0 0,0 0 0,0 0 0,0 0 0,1 1 0,-1-1 0,0 0 0,0 0 0,0 0 0,0 0 0,0 0 0,1 1 0,-1-1 0,0 0 0,0 0 0,0 0 0,0 0 0,0 1 1,0-1-1,0 0 0,0 0 0,0 0 0,0 1 0,0-1 0,1 0 0,-1 0 0,0 0 0,0 1 0,0-1 0,-1 0 0,1 0 0,0 0 0,0 1 0,0-1 0,0 0 0,0 0 0,0 0 0,0 1 0,0-1 0,0 0 0,-1 0 0,0 15 14,-17 124 86,15-107-69,2-25-25,1 0 0,0 0 0,0 0 0,1 0 0,2 10 0,-2-16-4,-1 1 0,0-1 1,1 0-1,0 1 0,-1-1 0,1 0 0,0 1 0,-1-1 1,1 0-1,0 0 0,0 0 0,0 1 0,0-1 1,2 1-1,-3-2-1,1 0 0,0 1 0,0-1 0,0 0 1,0 1-1,0-1 0,0 0 0,0 0 0,0 0 0,0 0 1,0 0-1,0 0 0,0 0 0,0 0 0,-1-1 0,1 1 1,0 0-1,0 0 0,0-1 0,0 1 0,0-1 0,0 1 1,-1-1-1,3 0 0,13-11 21,0-1 1,0-1-1,-1 0 0,20-25 1,11-11 43,-10 17 24,0 1 0,45-29 0,-79 60-85,-1 0 1,0 0-1,0 0 0,1 0 0,-1 1 0,1-1 0,-1 0 0,0 1 1,1-1-1,-1 1 0,1-1 0,-1 1 0,1 0 0,-1 0 0,1 0 1,0 0-1,-1 0 0,1 0 0,-1 0 0,1 0 0,-1 0 0,1 1 0,-1-1 1,1 1-1,-1-1 0,2 2 0,-1-1-1,-1 0 1,0 1-1,0-1 0,0 1 1,0-1-1,0 1 0,0-1 1,0 1-1,0-1 0,-1 1 0,1 0 1,0-1-1,-1 1 0,0 0 1,1 0-1,-1-1 0,0 1 1,0 0-1,0 0 0,0 0 1,0-1-1,-1 3 0,-6 40 71,4-28-47,1 1-1,-1 18 1,3-35-28,0 1 1,0-1 0,0 0 0,0 0 0,0 1-1,0-1 1,0 0 0,0 0 0,0 1 0,1-1-1,-1 0 1,0 0 0,0 1 0,0-1 0,0 0-1,1 0 1,-1 1 0,0-1 0,0 0 0,0 0-1,1 0 1,-1 0 0,0 1 0,0-1 0,1 0-1,-1 0 1,0 0 0,0 0 0,1 0 0,-1 0-1,0 0 1,1 0 0,-1 0 0,0 0 0,0 0-1,1 0 1,-1 0 0,0 0 0,0 0 0,1 0-1,-1 0 1,0 0 0,1 0 0,-1 0 0,0 0-1,0 0 1,1 0 0,-1-1 0,0 1 0,0 0-1,1 0 1,-1 0 0,0-1 0,0 1 0,0 0-1,1 0 1,-1 0 0,0-1 0,16-11 45,-3-1-10,12-13 38,35-26 1,-31 27-26,16-12 78,-41 34-112,0 1 0,0-1-1,1 1 1,-1 0 0,1 0 0,-1 0-1,1 1 1,0-1 0,5 0 0,-8 3-14,1-1 0,-1 1-1,0-1 1,1 1 0,-1 0 0,0 0 0,0 0 0,0 0 0,0 0-1,0 1 1,0-1 0,0 0 0,0 1 0,0 0 0,-1-1 0,1 1-1,-1 0 1,1 0 0,-1 0 0,2 4 0,-1-3 0,1 0 0,-1 0 0,1 0 0,0 0 0,-1 0 0,1 0 0,0-1 0,7 4 0,-3-4 0,-1 0-1,1 0 0,0-1 0,0 0 1,0 0-1,0-1 0,0 0 1,0 0-1,0-1 0,0 0 1,0 0-1,-1 0 0,1-1 1,0 0-1,-1-1 0,12-5 1,-3 1 2,-1-1 1,0 0-1,0-1 1,0-1 0,-1 0-1,12-13 1,-19 17 7,-1 0 1,1 0-1,-1 0 0,-1-1 1,1 0-1,-1 0 0,0 0 1,0-1-1,-1 1 0,4-14 1,-7 21-12,0-1 0,0 1 0,0-1 1,1 1-1,-1-1 0,0 1 0,0-1 0,0 0 1,0 1-1,0-1 0,0 1 0,0-1 0,0 1 1,-1-1-1,1 1 0,0-1 0,0 0 1,0 1-1,-1-1 0,1 1 0,0-1 0,0 1 1,-1 0-1,1-1 0,0 1 0,-1-1 0,1 1 1,-1-1-1,1 1 0,-1 0 0,1-1 0,-1 1 1,1 0-1,-1 0 0,1-1 0,-1 1 0,1 0 1,-1 0-1,1 0 0,-1 0 0,1-1 0,-1 1 1,1 0-1,-1 0 0,0 0 0,1 0 0,-1 0 1,1 0-1,-1 1 0,1-1 0,-2 0 0,-1 1 2,-1 0-1,1 0 0,0 0 0,-1 0 0,1 0 0,0 1 1,-4 2-1,0 0-6,1 1 0,-1 1 1,1-1-1,0 1 0,0 0 1,1 1-1,-1 0 0,2-1 1,-1 1-1,1 1 0,-5 9 1,7-13-3,1 0 0,0 0 0,-1 0 1,1 0-1,1 0 0,-1 0 0,1 1 1,-1-1-1,1 0 0,1 0 0,-1 0 1,0 1-1,1-1 0,0 0 0,0 0 1,0 0-1,1 0 0,-1 0 0,1 0 1,0-1-1,0 1 0,0 0 0,1-1 1,3 5-1,-2-4 28,1 1 0,0-1 0,0 0 1,1 0-1,-1-1 0,1 1 0,-1-1 0,1-1 0,0 1 1,0-1-1,1 0 0,-1 0 0,9 1 0,-10-2-261,0 0 0,0-1-1,0 0 1,0 1-1,0-1 1,0-1 0,0 1-1,0-1 1,0 0-1,0 0 1,-1-1 0,1 1-1,0-1 1,0 0-1,-1 0 1,0-1 0,6-3-1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3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1 310 11856,'0'0'816,"72"-18"-408,-1 2-8,24-8 64,13-6 16,13-11-56,0 5-8,0-4-24,-10 6-8,-18 14-56,-5 3 7,-9 1-247,-18-2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0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11048,'0'0'7135,"11"6"-6652,37 21 648,60 47-1,-6 2 1510,-101-76-2599,-1 1-1,1-1 0,0 0 0,-1 1 1,1-1-1,0 0 0,-1 0 1,1 1-1,0-1 0,-1 0 1,1 0-1,0 0 0,-1 0 0,1 0 1,0 0-1,-1 0 0,1 0 1,0 0-1,-1 0 0,1 0 0,0 0 1,0-1-1,0 1 0,7-2-3433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05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1 12960,'0'0'4065,"-12"12"-3748,-25 27 337,-80 63 0,-130 86 2007,238-179-2500,-1 0-1,1 1 1,1 0 0,-11 17-1,9-13 124,-21 23 0,29-35-480,-8 5 912,2-6-3888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06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91 10448,'0'0'5281,"-2"11"-4761,-2 40 274,1 0 0,3 1-1,2-1 1,17 99 0,-6-51 1253,-11-89-1707,1 2 148,-6-17 356,0-4-749,0-1 1,2 1 0,-1 0 0,1-1 0,0-15 0,-1-8 39,-28-113 531,10 58-298,12 55-224,4 18-51,1-1 1,0 0 0,0-18 0,2 30-74,1 0 0,1-1 1,-1 1-1,1-1 0,-1 1 1,1 0-1,1 0 0,-1-1 0,0 1 1,1 0-1,0 0 0,0 1 0,0-1 1,1 0-1,-1 1 0,4-5 1,-3 4-4,1 0 1,-1 1 0,1-1 0,0 1 0,0-1 0,0 1 0,1 0 0,-1 1-1,1-1 1,-1 1 0,1 0 0,0 0 0,0 0 0,0 1 0,0-1 0,0 1 0,0 0-1,1 1 1,-1 0 0,0-1 0,0 2 0,0-1 0,1 0 0,-1 1 0,0 0 0,0 0-1,0 1 1,7 2 0,4 2 47,0 1 0,-1 0 0,26 16 0,-35-19-39,-1 0 0,0 0 0,0 0 0,-1 1 0,1 0 0,-1 0 0,0 0 0,0 0 0,-1 1 0,1-1 0,-1 1 0,0 0 0,2 6 0,-4-7-3,0 0 1,0 0-1,0 0 0,-1 0 0,0 0 0,0 0 0,0 0 1,0 0-1,-1 0 0,0 0 0,0-1 0,0 1 1,0 0-1,-1 0 0,-2 4 0,-2 3 62,0-1 0,-1 0-1,0-1 1,-13 16 0,-8 9 312,28-34-390,0-1 0,0 0 1,-1 1-1,1-1 0,0 1 0,0-1 0,0 1 0,0-1 1,0 1-1,0-1 0,0 1 0,0-1 0,0 1 0,0-1 0,1 1 1,-1-1-1,0 1 0,0-1 0,0 0 0,1 1 0,-1-1 1,0 1-1,0-1 0,1 0 0,-1 1 0,0-1 0,1 1 1,-1-1-1,0 0 0,1 0 0,0 1 0,16 11 66,-14-10-54,44 24 21,-37-21-34,0 0 0,0 1 0,-1 0 0,1 0 0,-1 1 1,0 0-1,-1 1 0,13 14 0,-12-10 33,0-1 0,-1 2-1,-1-1 1,0 1 0,6 16-1,-11-25-27,-1-1-1,0 0 1,0 1-1,-1-1 1,1 1 0,-1-1-1,0 1 1,1-1-1,-1 1 1,-1-1-1,1 1 1,-1-1-1,1 1 1,-1-1-1,0 1 1,0-1-1,-1 1 1,1-1-1,-1 0 1,1 0-1,-1 0 1,0 0-1,0 0 1,0 0-1,-1-1 1,1 1-1,-4 2 1,-1 1 39,-1 0 0,0-1 0,1 0 0,-2-1 0,1 0 0,0 0 0,-1-1 0,0 0 1,0 0-1,0-1 0,0 0 0,0 0 0,-10-1 0,-12 0 174,0-2-1,-48-8 1,21 3 108,57 6-335,0 0 0,0 0 0,1 0 0,-1-1 1,0 1-1,0 0 0,0 0 0,1 0 0,-1-1 0,0 1 0,1-1 1,-1 1-1,0 0 0,1-1 0,-1 1 0,0-1 0,1 1 1,-1-1-1,1 1 0,-1-1 0,1 0 0,-1 1 0,1-1 1,-1-1-1,-1-7-4226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08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9344,'0'0'10078,"14"-6"-9709,-4 2-295,6-2 47,0 0 0,1 0 1,0 1-1,20-2 0,125-5 998,-75 8-315,-8 3 703,-49 2-3475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08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9848,'0'0'8623,"11"-3"-8183,-3 2-373,4-2 142,1 0-1,1 1 1,-1 0 0,0 1-1,27 2 1,8 4 951,91-3-1,-74-3-254,-15-1-2,-35 1-633,0 0 0,1 1 0,-1 1 0,0 0 0,1 1 0,-1 0 0,25 9 0,-9 0-389,-20-8-2998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12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302 519 9144,'0'0'7938,"-8"-11"-7587,-22-33-6,29 43-303,-1-1 0,1 1-1,-1-1 1,1 1 0,-1 0-1,0 0 1,0 0 0,0 0 0,0 0-1,1 0 1,-1 0 0,0 1-1,0-1 1,0 1 0,-1-1 0,1 1-1,0 0 1,0 0 0,0 0-1,0 0 1,0 0 0,0 0 0,0 1-1,0-1 1,0 1 0,0-1-1,0 1 1,-3 1 0,-1 0 72,-6 2 80,0 0 0,0 1 0,0 1 0,1 0 0,0 0 0,0 1 0,1 1 0,-1 0 0,2 0 0,-1 1 0,1 0 0,-9 12 0,12-14-102,1 0 0,-1 1 0,2-1 0,-1 1 1,1 0-1,0 0 0,1 1 0,-1-1 0,2 1 1,-1-1-1,1 1 0,1 0 0,0 0 0,0 0 0,0 0 1,1 0-1,1 0 0,1 11 0,-1-18-72,0 1-1,0 0 1,0 0-1,0-1 1,0 1-1,1-1 0,0 1 1,-1-1-1,1 0 1,0 1-1,0-1 1,0 0-1,0 0 1,1 0-1,-1-1 1,0 1-1,1-1 0,-1 1 1,1-1-1,0 0 1,-1 1-1,1-2 1,0 1-1,0 0 1,0 0-1,0-1 1,-1 0-1,1 1 0,0-1 1,0 0-1,0-1 1,0 1-1,0 0 1,0-1-1,0 1 1,-1-1-1,1 0 1,0 0-1,0 0 0,-1-1 1,1 1-1,-1-1 1,1 1-1,-1-1 1,0 0-1,1 0 1,-1 0-1,2-2 1,7-8 22,77-89 247,-79 89-241,0-1 1,-1 0-1,-1 0 1,0-1-1,-1 0 1,8-29-1,-2-6 107,-3-1-1,5-83 1,-13 99-68,-1 0 0,-2 0 0,-2 1 0,-1-1 1,-9-33-1,14 67-83,0-1 1,0 1 0,0-1-1,0 1 1,0-1-1,0 0 1,0 1-1,-1-1 1,1 1 0,0-1-1,0 1 1,-1-1-1,1 1 1,0-1-1,-1 1 1,1-1 0,0 1-1,-1-1 1,1 1-1,-1-1 1,1 1 0,0 0-1,-1-1 1,1 1-1,-1 0 1,1 0-1,-1-1 1,0 1 0,1 0-1,-1 0 1,1 0-1,-1-1 1,1 1-1,-1 0 1,0 0 0,1 0-1,-1 0 1,1 0-1,-1 0 1,0 0-1,1 0 1,-1 1 0,0-1-1,-1 1 0,1 0 0,0 0 0,-1 0 0,1 0-1,0 0 1,0 0 0,0 1 0,0-1 0,0 0 0,0 1-1,0-1 1,0 1 0,0-1 0,1 1 0,-2 2 0,-4 16 11,1 0 0,1 1 0,0-1 1,2 1-1,1 0 0,0 0 0,4 33 1,3-7 27,2 1 0,18 54 1,-23-90-45,-2-6 14,0-1 0,0 0 0,1 0 0,0 0 0,-1 0-1,2 0 1,-1 0 0,0-1 0,1 1 0,0-1 0,0 0 0,0 1 0,1-1 0,0-1 0,-1 1 0,1 0 0,6 3 0,0 0 47,-1-2 1,1 1 0,0-1 0,16 5 0,-21-8-35,0-1 1,-1-1-1,1 1 1,0 0-1,-1-1 1,1 0-1,0 0 0,-1-1 1,1 1-1,0-1 1,-1 0-1,1 0 1,6-3-1,-4 2 22,0-1 0,0 0 0,-1 0 0,1-1 0,-1 1 0,0-1 0,0-1 0,0 1 0,-1-1 0,1 0-1,-1 0 1,0-1 0,-1 1 0,0-1 0,1 0 0,-2-1 0,1 1 0,-1 0 0,0-1 0,0 0 0,2-9 0,-4 10 52,0 0 1,0 1-1,0-1 0,-1 0 1,0-8-1,0 5 182,0 8-229,0 1-51,1 0 0,0-1 0,-1 1 1,1 0-1,-1 0 0,1 0 0,0 0 0,-1 0 0,1 0 0,0 0 0,-1 1 1,1-1-1,-1 0 0,1 0 0,0 0 0,-1 1 0,1-1 0,-1 0 0,1 1 1,-1-1-1,1 0 0,-1 1 0,1-1 0,-1 1 0,1-1 0,-1 1 0,1-1 1,-1 1-1,1 0 0,2 4-1,-1-4-2,-1 0-1,0 0 0,1 0 0,-1 0 0,1 0 0,-1 0 1,1 0-1,-1 0 0,4 1 0,-3-2-1,-1 1 0,1-1 0,0 1 0,-1 0 0,1 0 0,0 0 0,-1 0 0,1 0-1,-1 0 1,0 1 0,1-1 0,-1 0 0,1 2 0,13 22 41,-1-1 1,14 36-1,-26-52-21,1 0 0,1 0 0,0-1 0,0 1 0,0-1 0,7 7 0,-9-12-10,-1 0 0,1-1-1,0 1 1,0-1 0,0 1 0,0-1 0,0 0-1,0 0 1,1 0 0,-1 0 0,0 0 0,0-1-1,1 1 1,-1-1 0,0 1 0,1-1 0,-1 0-1,1 0 1,-1 0 0,0 0 0,1 0 0,-1-1-1,0 1 1,1-1 0,3-1 0,5-2 53,0-2 1,0 1 0,0-1 0,-1-1-1,0 0 1,11-10 0,8-5 16,-22 17-61,8-5 57,1-2 0,-2 1 0,22-23 0,-36 33-67,1 1 0,-1 0 0,0-1-1,0 1 1,1 0 0,-1-1-1,1 1 1,-1 0 0,0 0 0,1-1-1,-1 1 1,0 0 0,1 0 0,-1 0-1,1-1 1,-1 1 0,1 0-1,-1 0 1,0 0 0,1 0 0,-1 0-1,1 0 1,-1 0 0,1 0 0,-1 0-1,1 0 1,-1 0 0,1 0-1,-1 0 1,0 0 0,1 1 0,-1-1-1,1 0 1,-1 0 0,0 0 0,1 1-1,-1-1 1,1 0 0,-1 0-1,0 1 1,1-1 0,-1 0 0,0 1-1,0-1 1,1 1 0,-1-1 0,0 0-1,0 1 1,1-1 0,-1 1-1,0-1 1,0 0 0,0 1 0,0-1-1,0 1 1,12 33 23,-10-27 3,0-2-14,0 0 0,-1 0 0,2 0 1,-1 0-1,1-1 0,-1 1 0,1-1 1,0 0-1,1 0 0,-1 0 0,1 0 1,5 4-1,-7-7-4,1 1 1,-1-1-1,1 0 0,-1 0 1,1 0-1,-1 0 0,1 0 0,0-1 1,-1 1-1,1-1 0,0 0 1,0 0-1,-1 0 0,1 0 1,0 0-1,-1-1 0,1 1 1,0-1-1,-1 0 0,1 1 0,0-1 1,-1 0-1,1-1 0,-1 1 1,4-2-1,7-6 26,0-1 0,0 0-1,-1 0 1,0-1 0,-1-1 0,0 0-1,-1-1 1,0 1 0,-1-2 0,-1 0-1,0 0 1,-1 0 0,10-27 0,2-16 154,-3 0 0,12-79 0,-24 117-189,0-6-5,11-67 0,-15 83 0,-2 12 0,-4 17 0,-33 241 0,-52 261 0,80-470 0,5-22 0,-16 47 0,12-54 0,5-17 0,5-17 0,8-25 0,3 0 0,0 1 0,30-60 0,-12 29 0,-18 40 0,2 2 0,0 0 0,2 0 0,0 1 0,26-28 0,-34 42 0,-1 0 0,0 0 0,8-18 0,10-15 0,-11 23 0,-1-1 0,-1-1 0,-1 0 0,9-29 0,22-94 0,-26 88 0,-9 37 0,-3 11 0,0-1 0,-1 0 0,0 0 0,0-10 0,-11 73 0,13 171 0,2-110 0,0 85 0,-1-127 0,-3-68 0,2-11 0,2-11 0,-6 6-398,0 0 0,0 0 0,-3-13 0,1 8-4002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12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15176,'0'0'1865,"4"1"-823,19 4-591,1-2-1,0 0 1,28-1-1,-3 0-17,-13 0-160,-20-2-66,1 1-1,-1 0 0,0 1 0,0 1 0,25 7 1,-31-2-175,-6-5-2446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13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14272,'0'0'2903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16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8840,'0'0'11793,"12"-10"-11456,-6 6-288,15-13 251,1 1 0,34-18 0,-48 30-129,1 0-1,-1 0 0,1 1 0,0 0 0,17-3 0,-23 5-107,0 1-1,0 0 0,0 0 0,0 0 0,0 0 0,0 1 0,0-1 0,0 1 0,0 0 0,0 0 0,-1 0 0,1 0 0,0 0 0,0 1 0,-1-1 1,1 1-1,-1-1 0,1 1 0,-1 0 0,0 0 0,4 5 0,1 1 91,-1 1-1,0 0 1,0 0 0,-1 1 0,0 0 0,5 17-1,14 64 559,-2-5-11,-14-56-477,-6-23-164,0 0 0,0 1-1,0-1 1,1-1-1,0 1 1,0 0-1,0-1 1,1 1 0,5 5-1,-2-4 6,8 6 265,-14-13-314,0-1 1,0 0-1,0 0 0,0 0 1,0 0-1,0 0 1,0 0-1,0 0 1,0-1-1,0 1 0,0 0 1,0 0-1,0-1 1,0 1-1,0-1 1,0 1-1,0-1 0,-1 1 1,1-1-1,0 1 1,1-2-1,8-6 70,-1 0 0,0-1 0,0 0 0,-1-1 0,0 0 0,0 0 0,-1 0 0,-1-1 0,0 0 0,6-15 0,1-11 398,18-75 0,-21 69-236,-4 16-12,-4 17-113,0 0 1,1 1-1,0-1 0,0 1 0,1 0 1,0-1-1,10-15 0,-12 22-70,0 1-1,0-1 0,1 1 1,-1-1-1,1 1 1,-1 0-1,1 0 0,0 0 1,0 0-1,5-2 0,36-8 419,-35 10-464,0 2 1,0-1-1,0 2 0,0-1 1,16 3-1,19 1-8,-43-4 2,1 0 0,-1 0 0,1 0 0,0 0 0,-1 0 0,1 0 0,-1 0 0,1 0 0,-1 0 0,1 1 0,-1-1 0,1 1 0,-1-1 0,1 1 0,-1 0 0,0-1 0,1 1 0,-1 0 0,0 0 0,0 0 0,1 0 0,-1 0 0,0 0 0,0 0 0,0 1 0,0-1 0,-1 0 0,1 1 0,0-1 0,1 3 0,1 3 876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17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11448,'0'0'13578,"12"-6"-13250,-3 1-251,-3 1-20,1 0 0,0 1 0,0 0 0,0 0 0,1 0 0,-1 1 0,0 0 0,1 1 0,0 0 0,9-1 0,88-4 885,-57 2 200,95 3 0,-46 7 897,-96-6-2033,1 0 0,-1 0 0,1 1 0,-1-1 0,1 0 0,-1 1 0,0-1 0,1 1 0,-1 0 0,0-1 0,2 2 0,3 3-4132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37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210 560 6424,'0'0'6544,"-12"-6"-5978,2 1-425,0 1 0,0 0-1,-12-3 1,19 7-101,1 0 0,-1 0-1,1 1 1,-1-1 0,1 1 0,0-1 0,-1 1 0,1 0-1,0 0 1,-1 0 0,1 0 0,0 0 0,0 1 0,0-1 0,0 1-1,0-1 1,0 1 0,1 0 0,-1-1 0,0 1 0,1 0-1,-1 0 1,0 3 0,-4 2 91,-4 6 101,0 1 0,1 0 0,0 0 0,1 1 1,1 0-1,0 0 0,-8 32 0,11-34-62,1 1-1,1-1 1,0 1-1,0 0 0,2 0 1,-1 0-1,2 0 1,0 0-1,6 25 0,-6-35-99,0 0 0,0 0 0,1-1 0,-1 1 0,1 0 0,0-1 0,0 0 0,0 1 0,1-1 0,-1 0 0,1 0 0,0 0 0,0-1 0,5 5 0,-6-6-27,1 0 1,-1 1-1,1-1 1,-1 0 0,1 0-1,-1 0 1,1-1-1,0 1 1,0-1-1,0 1 1,-1-1 0,1 0-1,0 0 1,0 0-1,-1 0 1,1-1-1,0 1 1,0-1 0,-1 0-1,1 0 1,3-1-1,7-5 109,1 0-1,-2-1 1,1 0-1,-1-1 0,-1 0 1,1-1-1,15-19 1,-8 8 69,-2-1 1,0-1 0,14-28 0,-16 22 245,-1 0-1,13-41 1,-30 75 160,-12 22-354,-12 35-1,22-45-222,1-1 0,-5 33 0,8-42-27,1 1 1,0-1-1,0 0 1,1 0 0,0 1-1,0-1 1,0 0-1,1 0 1,4 11-1,-5-17-16,-1 0 0,0 0-1,1-1 1,-1 1-1,1 0 1,-1-1 0,1 1-1,-1-1 1,1 1 0,-1 0-1,1-1 1,0 1 0,-1-1-1,1 1 1,0-1 0,-1 0-1,1 1 1,0-1 0,0 0-1,-1 1 1,1-1 0,0 0-1,0 0 1,0 0 0,1 0-1,0 0 5,0 0 0,0 0 0,1-1 0,-1 1 0,0-1 0,1 0 0,-1 1 0,0-1 0,2-1 1,3-2 14,-1 0 0,1 0 0,-1-1 1,10-9-1,-4 0 16,-1 1 0,-1-1 0,0-1 0,-1 0 1,-1-1-1,0 1 0,-1-1 0,-1-1 0,6-23 0,-10 33-36,-1 4 16,0 0 0,0 0 0,0 0 0,0 0 0,-1-1 0,1 1 0,-1 0 0,0 0 0,0-1 1,0 1-1,0 0 0,-1-1 0,0 1 0,1 0 0,-1 0 0,0 0 0,-2-5 0,2 7-14,1 1 1,0-1-1,0 1 0,0-1 1,0 1-1,-1-1 0,1 1 1,0-1-1,0 1 0,0-1 1,0 1-1,0-1 0,0 1 1,0-1-1,1 1 0,-1-1 1,0 1-1,0-1 1,0 1-1,0-1 0,1 1 1,-1-1-1,0 1 0,0-1 1,1 1-1,-1 0 0,0-1 1,1 1-1,-1-1 0,0 1 1,1 0-1,-1-1 0,1 1 1,-1 0-1,1 0 1,-1-1-1,1 1 0,-1 0 1,1 0-1,-1 0 0,1 0 1,0-1-1,29-5-39,-18 4 59,41-6-13,83-3 0,60 10-9,-107 2-5,-81-2 1,20 2 3,-27-1 2,0 0 0,0 0-1,0 0 1,0 0-1,0 0 1,0 1-1,0-1 1,0 0-1,0 1 1,0-1 0,0 1-1,0-1 1,0 1-1,0-1 1,0 1-1,0-1 1,0 1 0,1 1-1,-2 0 0,0 0 0,0-1-1,-1 1 1,1-1 0,0 1 0,-1 0-1,1-1 1,-1 1 0,1-1 0,-1 1-1,1-1 1,-1 1 0,0-1-1,0 0 1,0 1 0,-2 1 0,1 1 5,-68 91 107,49-70-80,2 1 0,0 1 1,-27 55-1,44-78-31,1-1 1,0 1-1,0 0 0,0 0 0,0 0 1,1 0-1,-1 0 0,1 0 0,0 1 0,0-1 1,1 0-1,-1 0 0,2 5 0,-1-7-1,-1-1-1,1 1 0,-1-1 0,1 1 0,0-1 1,0 1-1,0-1 0,0 0 0,0 1 0,0-1 0,0 0 1,0 0-1,1 0 0,-1 0 0,0 0 0,1 0 1,-1 0-1,1 0 0,-1-1 0,1 1 0,-1 0 1,1-1-1,-1 1 0,1-1 0,0 0 0,-1 0 0,1 1 1,0-1-1,-1 0 0,1 0 0,-1-1 0,1 1 1,0 0-1,-1 0 0,3-2 0,1 1 11,1-1 0,-1 0 0,-1 0 1,1 0-1,0-1 0,0 1 0,-1-1 0,0-1 0,1 1 0,-1 0 0,0-1 1,-1 0-1,1 0 0,-1 0 0,0-1 0,0 1 0,0-1 0,4-8 0,-2 3 16,-1-1 0,0 1 0,0-1 0,-1 0 0,-1-1 0,1 1 0,0-20-1,-3 24 1,0 1 0,0-1-1,0 0 1,-1 0 0,0 0-1,0 1 1,-1-1-1,0 1 1,-3-10 0,3 13-10,-1-1-1,1 0 1,-1 1 0,1 0 0,-1 0 0,0-1 0,0 2 0,-1-1 0,1 0 0,-1 1 0,1-1-1,-1 1 1,0 0 0,0 0 0,-5-1 0,-3-5 22,11 7-39,0 0 0,0 1 1,0-1-1,1 0 0,-1 1 0,-1-1 0,1 1 0,0-1 1,0 1-1,0-1 0,0 1 0,0 0 0,0-1 0,0 1 1,-2 0-1,3 1-4,0-1 1,0 1-1,0-1 1,0 1-1,0-1 0,0 1 1,0-1-1,1 1 1,-1-1-1,0 0 1,0 1-1,0-1 1,1 1-1,-1-1 1,0 1-1,1-1 0,-1 0 1,0 1-1,1-1 1,-1 1-1,1-1 1,1 2 1,1-1 0,-1 0 0,1 0 0,-1 0 0,1 0 0,-1 0 0,1-1 0,0 1 0,0-1 0,-1 0 0,5 1 0,36-4 21,-33 2-14,13-2 15,0-1 0,-1-1-1,0 0 1,0-2 0,0-1-1,-1-1 1,0 0 0,-1-2-1,23-14 1,-17 9 24,-3 2 71,34-27 0,-48 33-84,0 1 227,-11 23-92,-26 138 57,3-15-200,24-134-32,0 0 1,0 0-1,1 0 1,0 1-1,0-1 0,0 0 1,1 0-1,0 0 1,2 9-1,-3-13 6,1 0-1,-1 0 0,1 1 1,-1-1-1,1 0 1,0 0-1,0 0 0,-1 0 1,1 0-1,0 0 1,0 0-1,0 0 1,0 0-1,0-1 0,0 1 1,0 0-1,2 0 1,-1 0 2,-1-1 0,1 0 1,-1 1-1,1-1 1,0 0-1,-1 0 1,1 0-1,0 0 1,-1-1-1,1 1 1,-1 0-1,1-1 1,-1 1-1,1-1 1,-1 0-1,1 1 0,-1-1 1,2-1-1,10-6 26,0 0 0,-1-1 0,0-1 0,-1 0-1,17-18 1,45-66 154,-37 47-49,-24 29-88,-9 14-29,0-1-1,0 1 1,1 0 0,-1-1-1,6-3 1,-10 8-17,1 0-1,0 0 0,0 0 1,0 1-1,0-1 1,0 0-1,0 0 1,0 0-1,0 0 1,0 0-1,0 0 1,0 0-1,0 0 1,0 0-1,0 0 1,0 1-1,0-1 1,0 0-1,0 0 1,0 0-1,1 0 1,-1 0-1,0 0 1,0 0-1,0 0 1,0 0-1,0 0 1,0 0-1,0 1 1,0-1-1,0 0 1,0 0-1,0 0 0,0 0 1,0 0-1,0 0 1,0 0-1,1 0 1,-1 0-1,0 0 1,0 0-1,0 0 1,0 0-1,0 0 1,0 0-1,0 0 1,0 0-1,0 0 1,1 0-1,-1 0 1,0 0-1,0 0 1,0 0-1,0 0 1,0 0-1,0 0 1,0 0-1,0 0 1,0 0-1,0 0 1,0 0-1,1 0 1,-1 0-1,0 0 1,0-1-1,0 1 0,0 0 1,0 0-1,0 0 1,-2 13 10,-6 15 0,-3 11 43,-11 67-1,20-90-33,1-10-13,0 0 1,0 1 0,1-1-1,0 0 1,0 0-1,1 0 1,0 0 0,0 0-1,0 0 1,4 9 0,-4-13-9,0 1 0,0-1 0,0 1 1,1-1-1,-1 0 0,1 0 1,0 0-1,-1 0 0,1 0 1,0 0-1,0 0 0,0-1 1,0 1-1,0-1 0,1 1 1,-1-1-1,0 0 0,1 0 1,-1 0-1,1 0 0,-1 0 0,1-1 1,-1 1-1,1-1 0,0 0 1,4 1-1,1-2 2,0 0 0,-1 0-1,1-1 1,-1 0 0,1 0 0,-1-1-1,0 1 1,0-2 0,0 1 0,0-1-1,0 0 1,-1-1 0,0 1 0,0-1-1,10-10 1,5-8-9,-1-1 0,27-40 0,-8 3 17,54-112-1,9-76 48,-58 99 12,-32 106-38,-11 39-21,1-1 0,-1 1 0,0-1 0,-1 1 0,1 0 1,-1-9-1,0 13-8,0 1 0,0 0 0,0 0 0,0-1 0,0 1 1,0 0-1,0-1 0,0 1 0,0 0 0,0-1 0,0 1 1,0 0-1,0-1 0,-1 1 0,1 0 0,0 0 0,0-1 1,0 1-1,0 0 0,-1 0 0,1-1 0,0 1 0,0 0 1,0 0-1,-1-1 0,1 1 0,0 0 0,0 0 0,-1 0 1,1 0-1,0 0 0,-1-1 0,1 1 0,0 0 0,0 0 1,-1 0-1,1 0 0,0 0 0,-1 0 0,1 0 0,0 0 0,-1 0 1,1 0-1,0 0 0,-1 0 0,1 0 0,0 0 0,-1 0 1,1 0-1,0 1 0,0-1 0,-1 0 0,1 0 0,0 0 1,0 0-1,-1 1 0,1-1 0,0 0 0,0 0 0,-1 1 1,-14 14 20,15-14-22,-13 16 5,1 1 1,1 0-1,1 0 0,-12 31 1,-24 82-90,36-95 30,0 1 0,3-1 0,-4 48 0,10-65 23,0 0-1,2 0 0,0 0 1,1 0-1,1 0 1,0 0-1,2-1 0,8 24 1,-10-36 22,-1 0 1,1-1 0,0 1 0,0-1 0,0 0-1,1 0 1,0 0 0,0-1 0,0 1-1,1-1 1,-1 0 0,1 0 0,0 0 0,0-1-1,9 5 1,-7-5 2,2 0 0,-1-1 0,0 0 1,0 0-1,1 0 0,-1-1 0,1 0 0,-1-1 0,1 0 0,8-1 0,8-3 11,1-1 0,-2-1 0,1-1 0,-1-1-1,0-1 1,33-18 0,32-26 98,-33 18 67,-20 16 33,-34 21-142,-6 3-29,-6 7 8,-8 5-30,2 1-1,0 1 0,2 1 1,0 0-1,-15 29 0,28-47-11,-1 0-1,2 0 0,-1 0 1,0 0-1,0 0 0,1 0 1,-1 0-1,1 0 0,-1 0 1,1 1-1,0-1 0,0 0 0,0 0 1,0 0-1,0 1 0,1-1 1,0 4-1,0-4 1,0-1-1,0 1 1,0-1 0,0 1-1,0-1 1,0 0-1,1 1 1,-1-1 0,0 0-1,1 0 1,-1 0-1,1 0 1,-1 0 0,1 0-1,-1 0 1,1 0-1,2 0 1,1 0-1,0 1 1,0-1-1,1-1 0,-1 1 1,0-1-1,0 0 0,1 0 0,-1 0 1,0-1-1,0 0 0,0 0 0,0 0 1,7-3-1,-1-2 7,0 0-1,-1 0 1,1-1 0,-2 0-1,1-1 1,-1 0 0,0 0-1,-1-1 1,0 0 0,0-1-1,10-18 1,2-7 13,-1-1 0,15-43 0,-19 41 21,-3-1 0,-1-1 0,-1 1 0,-3-2 0,-1 1 0,-2-1 0,-2 1 0,-1-1 0,-8-65 0,6 101-32,0 0 0,0 0 0,0 1 0,0-1 0,-5-8 0,6 12-6,0 0 0,-1 1 1,1-1-1,-1 0 1,1 0-1,-1 1 1,1-1-1,-1 1 1,1-1-1,-1 0 1,0 1-1,1-1 1,-1 1-1,0-1 1,0 1-1,1-1 1,-1 1-1,0 0 0,0-1 1,0 1-1,1 0 1,-1 0-1,0 0 1,0 0-1,0 0 1,0-1-1,0 1 1,1 1-1,-1-1 1,0 0-1,0 0 1,0 0-1,0 0 1,1 1-1,-1-1 0,0 0 1,0 1-1,0-1 1,0 1-1,-4 2 1,1 0 0,0 0-1,0 0 1,1 1 0,-1-1-1,1 1 1,-1 0 0,1 0-1,0 0 1,1 1-1,-3 4 1,-23 54 6,26-56-7,-6 16-9,2 0 1,0 0-1,2 1 1,1 0-1,-1 31 0,4 2-25,7 61-1,-5-92 25,1-1 0,2 0 0,0 0 1,1 0-1,2 0 0,1-1 1,0 0-1,2-1 0,23 37 0,-33-58 3,0-1 1,0 1-1,0-1 0,0 1 0,0-1 0,1 1 0,-1-1 0,0 0 1,1 0-1,-1 0 0,1 0 0,0 0 0,-1 0 0,1 0 0,0 0 1,3 0-1,8-2-4223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18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8840,'0'0'12717,"3"11"-12345,2 12-98,-1 0 0,-1 0 1,0 26-1,-3 156 3226,0-205-3105,10 6 543,7-6-566,0-2 1,30-7-1,-31 6-167,0 0-1,30-2 1,25 11 1283,-73-10-3130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18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14568,'0'0'5061,"13"-8"-4691,-10 6-337,6-4 76,0 1-1,1-1 1,0 2-1,0-1 1,0 1 0,0 1-1,1 0 1,0 0-1,11 0 1,80-4 874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19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13168,'0'0'5737,"13"-5"-5272,24-8 155,0 1-1,1 2 1,55-8 0,-65 15 269,7 0-3268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20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11448,'0'0'9889,"13"3"-9395,-9-1-433,10 2 141,0 0-1,0-1 0,1-1 1,26 2-1,127 1 3126,-153-4-2747,0-1 0,21-3 0,12 0 1221,-47 3-1750,0 0 1,0-1-1,-1 1 0,1 0 0,0-1 1,-1 1-1,1 0 0,0-1 1,0 1-1,-1-1 0,1 1 0,-1-1 1,1 1-1,0-1 0,-1 1 0,1-1 1,-1 0-1,1 1 0,-1-1 1,1-1-1,1 0-1549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20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14064,'0'0'3766,"12"-2"-3251,248-19 4566,-173 25-2162,-78-4-6017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25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 8240,'0'0'12931,"10"-3"-12623,32-7-5,-41 10-284,0 0 1,0 0-1,0 0 0,0 0 1,0 0-1,0 0 1,0 0-1,-1 0 0,1 1 1,0-1-1,0 0 0,0 1 1,0-1-1,0 1 1,0-1-1,0 1 0,0-1 1,-1 1-1,1-1 0,0 1 1,0 0-1,-1 0 1,1-1-1,-1 1 0,1 0 1,-1 0-1,1 0 0,-1 0 1,1-1-1,-1 1 0,1 0 1,-1 0-1,0 0 1,0 0-1,0 0 0,1 0 1,-1 0-1,0 0 0,0 2 1,0 1 69,4 19 151,-1 1 1,-1 0-1,-1 0 1,-1-1-1,-5 36 0,0 14 287,1-28-95,-2 0-1,-2-1 1,-2 1-1,-23 64 1,28-96-122,2 0 1,-1 0-1,2 0 1,0 0 0,-1 16-1,24-31 93,81-14-13,-54 10-95,57-15 1,-85 16-66,38-3 0,-41 6-34,-7 2-132,8-3 318,-17 3-387,-1 0 0,1-1 0,-1 1-1,1 0 1,-1-1 0,1 1 0,-1-1 0,1 1 0,-1 0 0,0-1-1,1 1 1,-1-1 0,0 0 0,1 1 0,-1-1 0,0 1 0,1-1-1,-1 0 1,0 1 0,0-1 0,0 1 0,0-1 0,0 0-1,0 1 1,0-1 0,0-1 0,-5-1-1851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25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14168,'0'0'5323,"13"-2"-4951,-10 1-351,47-10 1023,0 2 0,66-4-1,-114 13-922,0 0-1,0 0 1,0 1-1,0-1 1,0 0-1,0 1 1,0-1-1,0 1 1,-1 0-1,1-1 1,0 1-1,0 0 1,2 2-1,-4-3-217,1 1-1,0 0 0,-1 0 1,1-1-1,0 1 0,-1 0 1,1 0-1,-1 0 0,1 0 1,-1-1-1,0 1 0,1 0 1,-1 0-1,0 0 0,0 0 1,1 0-1,-1 0 0,0 0 0,0 0 1,0 0-1,0 0 0,0 0 1,-1 0-1,1 0 0,0 0 1,0 0-1,-1 1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26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12960,'0'0'6239,"13"-7"-5803,7-2-87,1 1 0,0 1 0,38-9 0,-22 9 221,-15 2 11,-1 2 0,33-2 1,-45 4-274,0 0 0,0 0 0,0-1 0,0 0 0,0 0 0,14-8 0,3 1 401,-21 9-1662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32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8032,'0'0'9929,"13"0"-9572,63 0 644,81-12 1,-152 11-966,12-1 348,1 1 0,18 0 0,-30 1-254,0 1 1,-1-1-1,1 1 1,-1 1-1,1-1 0,-1 1 1,0 0-1,1 0 1,-1 1-1,7 4 0,-6-3-64,0 1-1,-1 0 1,0 0 0,0 0-1,7 10 1,-1 1-3001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33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9344,'0'0'8862,"10"5"-8478,49 27 168,-30-18 14,0 1 0,-1 1 0,0 2 0,45 39-1,-63-47 42,-1 0 1,14 19-1,-23-24-53,0 2-3710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42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288 876 5520,'0'0'9384,"-14"-6"-8940,-46-15 16,56 20-402,0 1 1,-1 0 0,1 0-1,0 0 1,-1 0 0,1 1-1,0-1 1,-1 1 0,1 0-1,0 0 1,0 1 0,0 0-1,0-1 1,0 1-1,0 0 1,0 1 0,-5 4-1,-9 4 241,10-8-168,1 1 0,0 0 0,0 1 0,0-1 0,1 1 0,-1 1 0,1-1 0,0 1 0,1 0 0,0 1 0,0-1 0,0 1 0,1 0 0,-5 9 0,6-10 1,-1 0 0,1 1 0,1 0 0,-1 0-1,1 0 1,0 0 0,-1 13 0,3-16-81,0 0 1,0 0-1,1-1 1,0 1-1,-1 0 1,1 0 0,0 0-1,1-1 1,-1 1-1,1-1 1,-1 1-1,1-1 1,0 1-1,0-1 1,1 0-1,3 4 1,-3-4-4,0 0 0,0-1 0,0 1 0,1-1 0,-1 0 0,1 0 0,-1 0 0,1 0 0,0 0 0,0-1 0,0 0 0,0 0 0,0 0 0,0 0 0,6 0 0,7-1 171,0 0 0,25-3-1,-32 2-115,-2 0-26,-1 0-1,0 0 1,0-1 0,0 0 0,0 0 0,-1-1 0,1 1 0,-1-2 0,1 1 0,-1-1-1,0 0 1,0 0 0,7-7 0,-7 5 12,0-1 0,-1 1 0,0-1 0,0 0 0,0-1 0,-1 1 0,0-1 0,-1 0 0,0 0 0,0 0 0,2-9 0,-2 3 44,0 0 1,-1 0 0,0-19-1,-2 27-76,0 0-1,0 0 1,-1 0 0,0 0-1,0 1 1,0-1-1,-1 0 1,0 0 0,0 1-1,-4-9 1,5 13-35,1 0 1,0 0-1,-1 0 0,0 0 1,1 1-1,-1-1 1,1 0-1,-1 0 0,0 0 1,0 1-1,1-1 1,-1 0-1,0 1 0,0-1 1,0 0-1,0 1 1,0 0-1,-2-2 0,3 3-12,-1-1 1,0 1-1,1-1 0,-1 0 0,1 1 0,-1-1 0,0 1 0,1 0 0,-1-1 1,1 1-1,0-1 0,-1 1 0,1 0 0,-1-1 0,1 1 0,0 0 0,0-1 0,-1 1 1,1 0-1,0 0 0,0-1 0,0 1 0,0 0 0,0 0 0,0-1 0,0 2 1,-10 48 113,5-30-95,1 1 1,1-1-1,1 1 1,1 22 0,4 46 122,-13 149 1,5-212-114,-2 0 0,0-1 0,-2 0 0,0 0-1,-19 33 1,8-16 21,16-30-26,-2 0-1,0 0 1,0 0 0,-1-1-1,0 0 1,-1 0-1,-1-1 1,1 0 0,-11 8-1,16-16-13,0-1 0,1 1-1,-1-1 1,0 0 0,0 0 0,0 0-1,0-1 1,0 1 0,-1-1-1,1 1 1,0-1 0,0 0 0,-4-1-1,5 1-4,0 0-1,0 0 0,0 0 0,0 0 1,0-1-1,0 1 0,0-1 1,1 0-1,-1 1 0,0-1 0,0 0 1,0 0-1,1 0 0,-1-1 0,0 1 1,1 0-1,-1 0 0,1-1 1,-1 1-1,-1-3 0,0-2 8,1 0 0,0 0 0,0 0 0,0 0 0,0-1 0,1 1 0,0 0 0,1-1 0,-1 1 0,1 0 0,1-1 0,-1 1 0,1 0 0,0-1 0,0 1 0,1 0 0,0 0 0,0 0 0,0 0-1,1 0 1,0 0 0,7-10 0,-3 6 6,1 0-1,0 0 1,1 1-1,0 0 0,1 0 1,0 1-1,0 1 1,1 0-1,-1 0 0,22-9 1,142-70 78,-139 68-82,-1-2 0,-1-1-1,-1-1 1,-1-2-1,48-48 1,-53 42-16,41-62 1,-9 8-49,-44 63 47,-8 13 31,-1-1 0,0 0 1,7-17-1,-12 26-36,1 0 1,-1 0-1,0-1 0,0 1 0,0 0 1,0 0-1,0-1 0,1 1 0,-1 0 1,0 0-1,0-1 0,0 1 0,0 0 1,0 0-1,0-1 0,0 1 0,0 0 0,0 0 1,0-1-1,0 1 0,0 0 0,0-1 1,0 1-1,0 0 0,0 0 0,0-1 1,0 1-1,-1 0 0,1 0 0,0-1 1,0 1-1,0 0 0,0 0 0,-1 0 1,1-1-1,-9 6-11,-10 14-47,10-7 43,0 0 0,1 0 0,0 1 1,1 0-1,0 0 0,-5 16 0,9-21 9,0 1 1,0 0-1,1-1 1,1 1-1,-1 0 1,1 0-1,1 0 1,0 0 0,0 0-1,1 0 1,2 12-1,-3-18 1,1-1 1,0 1-1,0-1 0,0 1 0,0-1 1,0 0-1,0 0 0,1 1 0,-1-1 1,1 0-1,-1 0 0,1 0 0,0-1 0,0 1 1,0 0-1,0-1 0,0 1 0,0-1 1,0 1-1,0-1 0,1 0 0,-1 0 1,1 0-1,-1-1 0,0 1 0,1 0 1,0-1-1,-1 0 0,1 1 0,-1-1 1,1 0-1,-1 0 0,1-1 0,-1 1 1,4-1-1,3-1 10,0 0 0,0 0-1,0-1 1,0 0 0,0-1 0,-1 0 0,0 0 0,11-8 0,3-5 55,0-2 1,-2-1-1,32-38 1,-35 38 7,12-22 84,-25 35-112,0 0 0,0 0 0,1 1 0,-1 0 0,1 0 0,1 0 0,-1 0 0,11-7 0,-16 13-40,0 0 0,0 0 0,0 0 0,1 0 0,-1 0 0,0 0 0,0 0 0,0 0 0,0 0 0,1 0 0,-1 0 0,0 0 0,0 0 0,0 0 0,1 0 0,-1 0 0,0 0 0,0 0 0,0 0 0,1 0 0,-1 0 0,0 0 0,0 0 0,0 0 0,0 1 0,1-1 0,-1 0 0,0 0 0,0 0 0,0 0 0,0 0 0,0 0 0,1 1 0,-1-1 1,0 0-1,0 0 0,0 0 0,0 1 0,0-1 0,0 0 0,0 0 0,0 0 0,0 0 0,0 1 0,0-1 0,0 0 0,0 0 0,0 0 0,0 1 0,0-1 0,0 0 0,0 0 0,0 0 0,0 1 0,0-1 0,0 0 0,0 0 0,0 1 0,-2 16 4,2-13 2,-10 61 64,-33 117-1,-37 62-30,66-204-40,-38 86-36,14-34 62,36-88-12,0 0 1,0 0-1,0 0 0,0 0 0,0 0 0,-1-1 0,1 1 0,-1-1 0,-6 6 0,8-9-11,1 0 1,-1 0-1,0 0 0,1 0 1,-1 0-1,1 0 0,-1 0 1,0-1-1,1 1 0,-1 0 1,1 0-1,-1-1 0,1 1 0,-1 0 1,0-1-1,1 1 0,-1 0 1,1-1-1,0 1 0,-1-1 1,1 1-1,-1-1 0,1 1 1,0-1-1,-1 1 0,1-1 1,0 1-1,0-1 0,-1 0 0,1 1 1,0-1-1,0 1 0,0-1 1,0-1-1,-9-23 85,8 18-66,0-1 1,1 1-1,-1 0 0,1 0 1,1 0-1,-1 0 1,1 0-1,1 0 0,-1 0 1,4-9-1,-1 5-8,1 0 0,1 0 0,-1 1 0,2-1 0,10-13 0,8-4 6,1 1 1,55-44 0,-80 71-22,89-74 29,193-171 26,-265 229-43,-2-1 0,0 0 1,0-2-1,-2 0 0,-1 0 0,0-1 0,11-24 0,-23 41-9,-1-1 0,1 1 0,-1 0-1,0-1 1,1 1 0,-1-1 0,-1 1 0,1-1-1,0 1 1,-1 0 0,0-1 0,0 1-1,0 0 1,-2-6 0,1 5-2,1-1 0,-1 1 0,1-1 0,0 1 0,0-9 0,1 12-1,0-1 0,0 0 0,1 1 0,-1-1 0,0 1 0,1-1 0,-1 1 0,1-1 0,0 1 0,-1-1 0,1 1 0,0-1 0,0 1 0,0 0-1,0-1 1,0 1 0,0 0 0,1 0 0,-1 0 0,2-2 0,4-2 1,-1 0 0,1 1 0,0 0 0,0 0 0,1 0 0,-1 1 0,1 0 1,0 0-1,-1 1 0,1 0 0,0 0 0,0 1 0,1 0 0,11 0 0,-17 1-2,0 0 0,0 0 0,0 0 0,0 0 0,0 1 1,0 0-1,0-1 0,0 1 0,0 0 0,0 0 0,0 0 0,-1 1 0,1-1 0,0 1 0,-1 0 0,1-1 0,-1 1 1,0 0-1,1 0 0,-1 1 0,0-1 0,0 0 0,-1 1 0,1-1 0,0 1 0,-1 0 0,1-1 0,-1 1 1,0 0-1,0 0 0,0 0 0,-1 0 0,1 0 0,0 5 0,2 23-26,-2 58 0,-1-57 11,5 56-1,-5-86 21,1 1 0,-1 0 0,1-1-1,-1 1 1,1-1 0,0 1 0,0-1-1,0 0 1,0 1 0,1-1 0,-1 0-1,1 0 1,-1 0 0,1 0 0,0 0-1,0 0 1,-1 0 0,1 0 0,4 2-1,-2-3 1,-1 1-1,1-1 0,-1 0 0,1 0 1,-1 0-1,1-1 0,0 1 0,-1-1 0,1 0 1,0 0-1,-1 0 0,7-1 0,4-2 8,0-1 0,1 0 0,-1-1-1,-1 0 1,25-14 0,-10 3 24,1-1 0,-2-1 0,-1-2 0,0 0 0,-2-2 0,0-1 0,34-41 0,-45 47-47,3-3-55,-33 33 44,-20 23 42,2 1-1,-32 46 1,41-51-36,19-22 4,0 0 0,0 1 0,-6 13 0,11-20 9,0 0-1,0 0 1,1 0-1,-1 1 1,1-1-1,0 0 1,0 0-1,1 1 1,0-1-1,-1 0 0,1 1 1,1 7-1,0-10 5,-1-1-1,1 1 0,-1-1 1,1 0-1,0 0 0,-1 1 0,1-1 1,0 0-1,0 0 0,0 0 1,0 0-1,0 0 0,0 0 0,0 0 1,0 0-1,0 0 0,1-1 1,-1 1-1,0 0 0,1-1 0,-1 1 1,0-1-1,1 1 0,-1-1 1,0 0-1,1 1 0,-1-1 1,1 0-1,-1 0 0,1 0 0,-1 0 1,0 0-1,1-1 0,-1 1 1,1 0-1,-1-1 0,0 1 0,3-2 1,2 1-1,-1-1 1,1-1 0,-1 1-1,1-1 1,-1 0-1,0 0 1,9-7 0,-2-2 17,0-1 1,-1 0-1,-1-1 1,-1 0-1,15-27 0,-10 13 46,-1-2 0,9-32 0,-16 44 35,0-1 0,3-27 1,-11 39 94,-3 15-108,-6 15-9,8-13-70,0 1-1,0 0 1,2 0 0,-1 1-1,1-1 1,1 0-1,1 16 1,-1-24-6,0 0 1,1 0-1,0 0 1,-1 0 0,1 0-1,0 0 1,1 0-1,-1 0 1,0 0-1,1-1 1,0 1 0,-1 0-1,1-1 1,0 1-1,0-1 1,1 0-1,-1 0 1,0 0 0,1 0-1,-1 0 1,1 0-1,0-1 1,0 1-1,-1-1 1,1 0 0,0 0-1,0 0 1,0 0-1,0 0 1,1-1-1,2 1 1,2 0-1,0-1 0,0-1 0,-1 1 0,1-1 0,0-1 0,0 1 0,-1-1 0,1-1 0,-1 0 0,1 0 0,-1 0 0,0 0 0,0-1 0,11-9 0,7-6 0,-2-1-1,30-31 1,-22 16 0,-1 0 0,-2-2 0,-2-1 0,-1-1 1,-2-1-1,-1-1 0,17-47 0,-16 24 0,-2-1 0,22-126 0,-31 132 0,-7 40 0,-1 0 0,0-1 0,-2 1 0,0-1 0,-2-26 0,1 45 0,-1 1 0,0 0 0,0 0 0,0 0 0,0-1 0,0 1 0,0 0 0,0 0 0,0 0 0,0 0 0,0-1 0,0 1 0,0 0 0,-1 0 0,1 0 0,0-1 0,0 1 0,0 0 0,0 0 0,0 0 0,0 0 0,0-1 0,0 1 0,-1 0 0,1 0 0,0 0 0,0 0 0,0 0 0,0 0 0,0-1 0,-1 1 0,1 0 0,0 0 0,0 0 0,0 0 0,0 0 0,-1 0 0,1 0 0,0 0 0,0 0 0,0 0 0,-1 0 0,1 0 0,0 0 0,0 0 0,0 0 0,-1 0 0,1 0 0,0 0 0,0 0 0,0 0 1,0 0-1,-1 0 0,1 0 0,0 0 0,0 1 0,0-1 0,0 0 0,-1 0 0,1 0 0,0 0 0,0 0 0,0 0 0,0 1 0,0-1 0,-1 0 0,-9 13-4,-2 12-29,1 0-1,1 1 1,1 0 0,-6 31-1,-14 113-139,24-128 114,1 0 0,2 0 0,2 0-1,1 1 1,3-1 0,16 78 0,-13-92 44,0 0-12,2 0 1,18 43 0,-24-64 31,1 0 0,0 0 0,0-1 0,0 1 0,1-1 0,0 0 0,0 0 0,1-1 0,0 1 0,0-1 0,0-1 0,0 1 0,1-1 0,12 6 0,-14-8 1,0-1 1,1 1-1,-1-1 1,1 0-1,-1-1 1,1 0-1,0 0 0,-1 0 1,1 0-1,0-1 1,-1 0-1,1 0 1,-1 0-1,0-1 1,1 0-1,-1 0 0,0 0 1,0-1-1,0 0 1,5-3-1,-1 0 4,0-1 0,0 0 0,0 0 0,-1-1 0,0 0 0,-1-1 0,1 0 0,-2 0 0,7-10 0,-10 13 1,4-5 23,-1 0-1,6-19 0,-11 27-24,0 0 0,0 0 0,0 0 0,-1 0-1,0 0 1,1 1 0,-2-5 0,1 6-5,0 0 0,0 0 0,0 0 0,0 0 0,-1 0 0,1 0 0,0 0 0,-1 0 0,1 0 0,-1 0 0,1 0 0,-1 1-1,1-1 1,-1 0 0,0 0 0,1 1 0,-1-1 0,0 0 0,0 1 0,0-1 0,0 0 0,-1 0 1,0 1 0,-1-1 1,1 1-1,0 0 0,0-1 0,0 1 1,0 0-1,0 0 0,0 1 0,0-1 0,0 0 1,0 1-1,-1-1 0,1 1 0,0 0 1,1-1-1,-1 1 0,0 0 0,0 0 0,-2 2 1,-4 2 0,0 0 1,1 1-1,-9 8 1,10-9-2,1 1 0,0-1-1,0 1 1,1 1 0,0-1 0,0 1 0,0 0-1,1 0 1,0 0 0,0 0 0,1 0 0,0 1-1,0-1 1,-1 10 0,3-13-3,0 0 1,0 1-1,0-1 0,0 0 1,1 1-1,-1-1 1,1 0-1,1 0 0,-1 1 1,0-1-1,1 0 0,0 0 1,0 0-1,0-1 1,0 1-1,1 0 0,-1-1 1,1 0-1,0 1 0,0-1 1,0 0-1,0-1 1,1 1-1,-1 0 0,1-1 1,4 2-1,0 0-2,1 0 0,0-1 0,0 0 0,0-1 0,0 0 0,0-1 0,1 0 0,-1 0 0,14-1 0,-2-1 0,0-1 0,0-1 0,23-6 0,-27 4 0,0-2 0,0 1 0,-1-2 0,0 0 0,0-2 0,-1 1 0,18-16 0,-30 22 1,0 0-1,1 0 1,-1 0-1,0-1 1,-1 1 0,1-1-1,-1 0 1,1 0 0,-1 0-1,-1 0 1,1 0-1,0-1 1,1-5 0,1-32-5373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33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0 12360,'0'0'4525,"-12"10"-4265,-75 71 308,64-62-126,-42 25 1,-6 6 390,-24 17 965,91-65-1872,-3 3 690,7-5-664,0 0 0,0 0 0,0 0-1,1 0 1,-1 0 0,0 0 0,0 0 0,0 0 0,0 0-1,0 0 1,0 0 0,0 0 0,0 0 0,0 0-1,0 0 1,0 0 0,0 0 0,0 0 0,1 0 0,-1 0-1,0 0 1,0 0 0,0 0 0,0 0 0,0 1-627,0-1 627,0 0 0,0 0 0,1 0-1,-1 0 1,0 0 0,0 0 0,0 0 0,0 0 0,0 0-1,0 1 1,-1-1 0,1 0 0,0 0 0,0 0-1,0 0 1,0 0 0,0 0 0,0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34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68 11352,'0'0'4788,"-2"15"-4351,1-5-359,-2 11 109,1 1-1,1-1 0,2 25 1,16 143 1997,-16-118-163,-1-71-2001,0 0 1,0 0-1,0 0 0,-1 0 0,1 0 1,0 0-1,0-1 0,0 1 0,0 0 1,0 0-1,0 0 0,-1 0 1,1 0-1,0 0 0,0 0 0,0 0 1,0 0-1,0 0 0,0 0 1,-1 0-1,1 0 0,0 1 0,0-1 1,0 0-1,0 0 0,0 0 0,0 0 1,-1 0-1,1 0 0,0 0 1,0 0-1,0 0 0,0 0 0,0 0 1,0 1-1,0-1 0,0 0 0,0 0 1,0 0-1,-1 0 0,1 0 1,0 0-1,0 0 0,0 1 0,0-1 1,0 0-1,0 0 0,0 0 0,0 0 1,0 0-1,0 0 0,0 1 1,0-1-1,0 0 0,0 0 0,0 0 1,0 0-1,0 0 0,0 0 0,1 1 1,-1-1-1,0 0 0,0 0 1,-6-11 586,0-27-249,-2-43 1,2 8-106,4 55-189,1 5 1,-1-1-1,0 0 0,-1 0 0,0 1 0,-1 0 1,0 0-1,-1 0 0,-12-22 0,2 7 80,13 23-105,0 0 0,-1 0 0,1 0-1,-1 0 1,0 1 0,-1 0 0,1-1 0,-7-5 0,9 10-29,1 0 1,0-1 0,-1 1-1,1 0 1,0 0 0,0 0-1,-1-1 1,1 1 0,0 0-1,-1-1 1,1 1 0,0 0-1,0 0 1,0-1 0,-1 1-1,1 0 1,0-1-1,0 1 1,0 0 0,0-1-1,0 1 1,0-1 0,0 1-1,0 0 1,0-1 0,-1 1-1,2 0 1,-1-1 0,0 1-1,0-1 1,0 1 0,0 0-1,0-1 1,0 1 0,0 0-1,0-1 1,1 1 0,-1 0-1,0-1 1,0 1 0,0 0-1,1-1 1,12-6 203,0 4-187,0 2 1,0-1 0,0 2 0,0 0 0,1 0 0,-1 1 0,0 1 0,0 0 0,0 1-1,0 0 1,15 7 0,-14-6 15,-1 2 0,0 0 1,0 0-1,0 1 0,-1 1 0,0 0 0,-1 1 0,0 0 1,0 1-1,11 12 0,-20-19-26,0-1 1,-1 1-1,1 0 1,-1 0-1,1 0 1,-1 0-1,0 1 1,0-1-1,0 0 1,-1 0-1,1 1 1,-1-1-1,0 0 1,0 1-1,0-1 1,0 0-1,-1 1 1,1-1-1,-1 0 1,0 0-1,0 1 1,0-1-1,0 0 1,0 0-1,-1 0 1,1 0-1,-1 0 1,0-1-1,-3 4 1,-1 2 30,0-1-1,-1 1 1,0-1 0,-1-1 0,1 0-1,-1 0 1,-1 0 0,-12 6-1,-37 22 437,51-32-173,18-3-159,18 2-98,1 1 0,-1 2 1,0 1-1,33 10 0,-12 4-38,-46-17-15,0 0 1,0 0-1,0 1 1,0-1-1,-1 1 1,1 0-1,-1 0 1,0 1-1,5 4 0,-8-7 4,1 0-1,-1 0 0,0 0 1,1 0-1,-1 0 1,0-1-1,0 1 0,0 0 1,0 0-1,0 0 0,0 0 1,0 0-1,0 0 0,0 0 1,0 0-1,0 0 0,-1-1 1,1 1-1,0 0 1,-1 0-1,1 0 0,0 0 1,-1-1-1,1 1 0,-1 0 1,0 0-1,1-1 0,-1 1 1,1 0-1,-1-1 0,0 1 1,0-1-1,0 1 0,-28 17 96,13-11-48,0-2 1,-1 0-1,1-1 0,-1-1 0,-26 2 0,-89-2 234,80-4-183,42 1-205,1 0-1,0 0 1,0-1 0,0 0 0,0-1 0,0 0 0,-10-4-1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35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12256,'0'0'5695,"17"2"-5167,20 3-8,61 16 0,172 39 2311,-192-55-414,-69-1-2022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3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8744,'0'0'11877,"14"1"-11627,29-1 52,0-1-1,66-11 0,23-16 309,295-54 1206,-396 79-1682,1 1 0,0 2 0,57 7 1,11 1 118,-63-7-161,178-3 360,-169-2-283,0 2-1,0 2 0,54 6 1,21 2-12,-104-8-144,50 1 21,48 2 60,118 15 146,-183-16-196,-35-2-30,-1 1 0,16 2 0,-12-4 282,-7-1-4259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3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12 104 10448,'0'0'7017,"0"10"-6612,0 84 972,4 0 0,19 113 0,-20-190-560,-1 0 1,0 19 516,-8-62-719,-4-23-336,3 14-89,1-1 0,-1-53 0,2 18 129,3 54-191,0 0 0,1 0 0,1-1 0,4-24-1,0 11 13,-4 22 45,1 0 0,1 1 1,0-1-1,0 1 0,3-9 0,-3 13-128,0 0-1,0 1 0,1 0 1,-1-1-1,1 1 0,-1 0 1,1 0-1,0 0 0,0 1 1,0-1-1,1 1 0,-1-1 1,1 1-1,5-2 0,0-1-2,1 1 0,0 1-1,0 0 1,0 0-1,0 1 1,0 0-1,0 1 1,13 0-1,-16 0-19,1 2 0,0-1 0,0 1 0,0 0 0,-1 1 0,1 0 0,-1 0 0,1 1 0,-1 0 0,0 0 0,11 7 0,-16-9-15,1 1 0,-1-1 1,0 1-1,0 0 1,0 0-1,0 0 0,0 0 1,0 0-1,-1 0 0,1 1 1,-1-1-1,1 0 0,-1 1 1,0-1-1,0 1 0,0 0 1,0-1-1,-1 1 1,1 0-1,-1 0 0,1-1 1,-1 1-1,0 0 0,0 0 1,0-1-1,-1 1 0,1 0 1,-1 0-1,1-1 1,-1 1-1,0 0 0,0-1 1,0 1-1,-2 3 0,-5 7 69,0 1 0,-1-1 0,0 0 0,-20 20 0,23-27-65,-79 86 531,76-86-364,7-4-44,13-3-75,3 1-45,1 0 0,-1 0 0,0 2 1,28 5-1,55 20 82,-84-23-91,-8-2-19,0 0 0,-1 0 0,1 0 0,0 0 1,-1 1-1,0 0 0,1-1 0,-1 2 0,0-1 0,-1 0 0,1 1 0,-1 0 0,1 0 1,-1 0-1,0 0 0,0 0 0,-1 1 0,0-1 0,1 1 0,2 8 0,-4-8 3,0-1 0,-1 0-1,1 1 1,-1-1-1,0 1 1,0-1 0,0 1-1,0-1 1,-1 1-1,0-1 1,0 0 0,0 1-1,0-1 1,-1 0-1,0 0 1,1 0 0,-2 0-1,1 0 1,0 0-1,-1-1 1,0 1-1,1-1 1,-7 5 0,3-1 2,-1-2 0,0 1 1,0-1-1,0 0 0,-1-1 0,0 1 1,0-2-1,0 1 0,0-1 1,0 0-1,-1-1 0,1 0 0,-1 0 1,-13 1-1,4-3-3,1 0 0,-1-1 0,1 0 0,0-2 0,-1 0 0,1-1 0,-32-11 0,48 14 8,0 1-1,1 0 1,-1-1 0,0 1-1,0-1 1,0 1 0,1-1-1,-1 0 1,0 1 0,0-1-1,1 0 1,-1 1 0,1-1-1,-1 0 1,1 0 0,-1 0-1,1 0 1,-1 1-1,1-1 1,0 0 0,-1 0-1,1 0 1,0 0 0,0 0-1,0 0 1,-1 0 0,1 0-1,0 0 1,0 0 0,1 0-1,-1 0 1,0 0 0,1-1-1,8-16-5280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39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10152,'0'0'12326,"9"-3"-11986,-7 2-331,8-2 205,0 0 0,0 0 0,0 1 0,0 1 1,1 0-1,19 0 0,-28 1-177,-1 0 0,0 0 0,1 1 0,-1-1 0,0 0 0,0 1 0,1-1 0,-1 1 0,0-1 0,0 1 0,0 0 0,0-1 0,0 1 0,1 0-1,-1 0 1,-1 0 0,1 0 0,0 0 0,0 0 0,0 0 0,1 2 0,-1-1 6,0 1-1,-1-1 0,1 0 0,0 1 1,-1 0-1,1-1 0,-1 1 0,0-1 1,0 1-1,-1 3 0,0 3 60,0-1 0,-1 0 0,0 0 0,0 0 0,-8 14 1,-1 0 346,-1-2 1,-28 38 0,38-55-301,0-1 0,1 1 0,-1 0 0,0 0 0,1-1 0,0 1 0,0 0 1,0 0-1,0 0 0,0 4 0,22-11 508,77 0 228,-50 2-623,61 3 0,-102 0-345,0 0-1,-1 0 0,1 1 1,0 0-1,5 2 0,4 4-4064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44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0 220 9744,'0'0'13763,"3"-10"-13519,10-31-6,-11 37-145,-1 0 1,1 0 0,0 1 0,0-1 0,1 1-1,-1 0 1,1-1 0,-1 1 0,1 0 0,0 1-1,0-1 1,4-3 0,1 0 128,-1 1-40,0-1 0,1 1 0,-1 1 0,16-8 0,-20 11-113,0-1 0,0 1 0,1 0-1,-1 0 1,0 0 0,1 1 0,-1-1 0,1 1 0,-1 0 0,1 0-1,-1 0 1,1 0 0,-1 0 0,1 1 0,3 1 0,-5-1-49,-1 0 1,1 0 0,-1 0-1,0 0 1,1 0-1,-1 1 1,0-1-1,0 0 1,0 1 0,0-1-1,0 1 1,0-1-1,0 1 1,-1 0-1,1-1 1,0 1 0,-1 0-1,1 0 1,-1 2-1,4 38 115,-4-40-123,1 107 330,-1-46 24,2-1 0,16 100-1,-18-158-337,1 0-1,0 0 1,0 0 0,1 0-1,-1 0 1,1 0 0,0 0-1,0-1 1,0 1 0,0 0-1,1-1 1,-1 0 0,1 0-1,0 0 1,0 0 0,0 0-1,1 0 1,-1-1 0,0 1-1,1-1 1,0 0 0,0 0-1,-1-1 1,1 1 0,0-1-1,8 2 1,-7-2 7,1-1 0,-1 0 0,1 0 0,0 0 0,-1-1 0,1 0 0,-1 0 0,1 0 0,-1-1 0,0 0 0,0 0 0,1 0 0,-1 0 0,0-1 0,-1 0 0,1 0 0,-1 0 0,1-1 0,6-6 0,-1-2 54,1-1-1,-2 0 1,0-1 0,0 1 0,-1-2 0,-1 1 0,0-1 0,-1 0 0,-1-1-1,4-16 1,-1-5 135,-2-1 0,-1 1 0,0-46 0,1-40-224,-5 118 0,-1 0 0,1 1 0,0-1 0,0 0 0,0 1 0,1-1 0,-1 1 0,1 0 0,0 0 0,0-1 0,1 1 0,-1 1 0,1-1 0,0 0 0,0 1 0,0-1 0,1 1 0,-1 0 0,1 0 0,-1 0 0,1 0 0,0 1 0,0 0 0,1 0 0,-1 0 0,0 0 0,1 0 0,-1 1 0,1 0 0,8-1 0,0 1 0,1 2 0,-1-1 0,0 2 0,0 0 0,18 5 0,-23-5 0,-1 0 0,0 1 0,0 0 0,0 0 0,0 1 0,-1 0 0,1 0 0,-1 1 0,0-1 0,10 11 0,-13-10 92,0 0-1,-1 0 1,1 0-1,-1 0 1,0 0-1,0 1 1,-1-1 0,1 0-1,-1 1 1,0 7-1,3 53-5127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45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10752,'0'0'10301,"-3"17"-9857,-36 252 1657,34-126 246,5-142-2299,1 0 1,-1 0 0,0 0 0,0 0 0,0 0 0,0 0 0,1 0 0,-1 0 0,1 0 0,-1 0 0,1 0 0,-1 0 0,1 0 0,-1-1-1,1 1 1,0 0 0,-1 0 0,1-1 0,0 1 0,0 0 0,-1-1 0,1 1 0,0-1 0,0 1 0,0-1 0,0 1 0,0-1 0,0 0 0,0 1-1,0-1 1,0 0 0,0 0 0,0 0 0,0 0 0,0 0 0,0 0 0,0 0 0,0 0 0,0 0 0,1 0 0,7-1 186,1-1 0,-1 0 1,14-4-1,-15 3-88,17-5 238,-17 6-230,-1-1 1,1 1 0,0 0-1,0 1 1,14-2 0,3 0 284,-23 3-370,1-1 0,0 1 0,-1-1 1,1 1-1,0 0 0,-1 0 0,1 0 0,0 0 0,0 0 1,-1 1-1,1-1 0,-1 1 0,6 2 0,4-3 632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45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56 15072,'-2'-1'3569,"5"-1"-2716,6-3-690,42-9 1302,-32 8-874,1 0 1,0 1-1,0 2 0,32-3 0,-22 2 539,-4 0-732,-8 6-3518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45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13968,'0'0'4449,"14"1"-3803,111 5 1194,-19-1 272,-63-5-4584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42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3 227 14672,'0'0'1446,"-1"-10"-1299,0 8-139,1-1 0,-1 0 0,1 1 0,0-1 0,0 1 0,1-1 0,-1 1 0,0-1 0,1 1 1,0 0-1,-1-1 0,1 1 0,0-1 0,2-2 0,-1 2 0,1 1 0,-1-1 0,1 1 0,0 0 0,0 0-1,0 0 1,0 0 0,0 0 0,0 0 0,0 1 0,1 0 0,-1 0 0,5-2 0,227-56 731,-124 33-238,-33 7 80,1 4 0,122-9-1,-122 18-2732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46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12160,'0'0'5271,"11"-5"-4647,36-17-32,-44 21-481,-1-1 0,1 1 0,0 0 0,0 0 0,0 0 0,0 0-1,0 0 1,1 0 0,-1 1 0,0 0 0,0 0 0,0 0 0,0 0-1,1 0 1,-1 0 0,0 1 0,0-1 0,0 1 0,0 0-1,0 0 1,0 0 0,0 1 0,0-1 0,0 1 0,-1-1 0,1 1-1,-1 0 1,1 0 0,-1 0 0,1 1 0,-1-1 0,2 3 0,3 6 298,0 1 0,-1-1 0,-1 1 0,0 0 1,-1 0-1,4 15 0,1 0 248,-8-24-569,12 31 957,-12-32-957,0-1-1,0 1 0,-1 0 1,1-1-1,0 1 0,1-1 1,-1 1-1,0-1 0,0 1 1,1-1-1,-1 0 0,0 0 1,1 0-1,-1 0 0,3 2 1,0-4-90,-1 1 0,1 0 0,-1-1 0,1 0 0,-1 0-1,0 0 1,1 0 0,-1-1 0,0 1 0,4-3 0,12-19-1881,-16 20-559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4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1 14064,'0'0'4130,"-12"11"-3789,-83 73 431,1-13 231,53-42-201,-44 40 0,54-43-103,-5 6 329,23-23-695,8-6-3237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49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8744,'0'0'9487,"10"-1"-9060,3-1-276,34-1 514,9-8 1870,-44 9-1752,-11 2-753,-1-1 0,1 1 0,-1 0 0,1 0 0,-1 0 0,1-1 0,-1 1 0,1 0 0,0 0 0,-1 0 0,1 0 0,-1 0 0,1 0 0,-1 0 0,1 0 0,-1 0 0,1 1 0,0-1 0,-1 0 0,1 0-1,-1 0 1,1 1 0,-1-1 0,1 0 0,-1 1 0,1-1 0,0 1 0,2-1 87,1 1 0,-1-1 0,1 0 0,0 0-1,-1 0 1,1 0 0,-1-1 0,1 1 0,-1-1 0,1 0-1,5-2 1,7-1 44,49-7 214,204-23 678,-235 30-918,-26 3-171,1 0 1,-1 0-1,0 0 1,1 1-1,-1 1 1,10 0 0,-12 4-1515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47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9744,'0'0'13978,"13"-5"-13582,46-14-8,-52 18-298,0 0 0,0 0-1,0 0 1,0 1 0,1 0 0,-1 1 0,0-1 0,0 1-1,0 1 1,0-1 0,9 4 0,-8-2 43,0-1-1,0 0 1,1-1 0,11 1-1,-10-2 92,0 0-1,-1-1 0,1 0 1,-1 0-1,1-1 1,-1 0-1,1-1 0,16-7 1,-19 9 433,-1-1-589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50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10848,'0'0'5208,"10"4"-4563,4 2-350,1 0 0,0-1 1,0-1-1,0 0 0,0-2 0,26 3 0,9-4 449,239-4 3342,-260 0-3499,1 0 0,-1-2 1,52-16-1,-74 19-512,1 0 1,-1 1 0,13-2-1,-3 3-3417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52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9040,'0'0'13170,"1"14"-12749,-6 242 1534,0-190-1365,-4 114 2041,5-133-752,4-47-1852,0 0 0,1 1 0,-1-1 1,0 1-1,0-1 0,1 0 0,-1 0 0,0 1 0,1-1 1,-1 0-1,0 1 0,1-1 0,-1 0 0,0 0 1,1 0-1,-1 1 0,1-1 0,-1 0 0,0 0 1,1 0-1,-1 0 0,1 0 0,-1 0 0,1 0 0,-1 0 1,0 0-1,1 0 0,-1 0 0,1 0 0,-1 0 1,1 0-1,-1 0 0,17-4 200,25-9-43,0 0-1,0 3 1,1 2 0,0 2 0,44-2-1,-83 8-116,0 0-1,0 1 1,-1-1-1,1 1 0,0-1 1,0 1-1,-1 1 1,1-1-1,-1 0 1,7 4-1,-7-4 104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5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14272,'0'0'4658,"13"4"-4131,-5-1-436,6 2 94,1 0 0,1-1-1,-1-1 1,24 3-1,126-5 1331,-3 1 145,-73 10 300,-80-11-1268,-1 2 0,1-1 0,11 5 0,-20-6-696,0-1-1,0 0 1,0 0 0,0 0-1,0 1 1,0-1 0,0 0 0,0 0-1,0 0 1,0 1 0,0-1-1,-1 0 1,1 0 0,0 0-1,0 0 1,0 1 0,0-1 0,0 0-1,0 0 1,0 0 0,-1 0-1,1 0 1,0 1 0,0-1 0,0 0-1,0 0 1,-1 0 0,1 0-1,0 0 1,0 0 0,0 0 0,0 0-1,-1 0 1,1 0 0,0 1-1,0-1 1,0 0 0,-1 0 0,1 0-1,0 0 1,0 0 0,0-1-1,-1 1 1,1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53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13168,'0'0'5273,"16"-7"-4929,-3 2-269,7-4 90,1 1 1,1 2-1,42-9 1,-6 9 526,0 2 1,101 8-1,-28 16 2680,-129-20-3265,0 0 0,-1 0 0,1 1 0,0-1 0,0 1 0,-1-1 0,1 1 0,-1 0 0,1-1 0,-1 1 0,1 0 0,-1 0 0,1 0 0,1 3 0,1 6-3348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57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8032,'0'0'17071,"2"10"-16807,10 32-2,-11-40-227,-1 0 1,1 0 0,0-1 0,-1 1 0,1 0-1,0-1 1,0 1 0,0-1 0,0 1 0,1-1-1,-1 1 1,0-1 0,1 0 0,-1 0 0,1 0-1,-1 0 1,1 0 0,-1 0 0,1 0 0,0 0-1,-1 0 1,1-1 0,3 2 0,0-2 52,1 1 0,0-1 0,-1 0 0,1 0 0,9-1 0,-2-1 128,-6 2-127,-1-1 0,1 0 0,-1 0 0,0-1-1,1 0 1,-1 0 0,0 0 0,0-1-1,10-6 1,-3 0 166,1-2 0,17-17 0,-24 21-141,9-6 125,-12 11-99,-1 0-1,0-1 1,0 1 0,0-1-1,0 0 1,0 0-1,2-3 1,-4 6-110,-1 1 1,1 0-1,-1 0 0,1 0 0,-1 0 1,1-1-1,-1 1 0,0 0 0,1 0 1,-1 0-1,0 0 0,0 0 0,0 0 1,0 0-1,0 1 0,-12 94 485,9-67-385,-1 0 0,-1 0 0,-16 54 0,20-80-126,-6 15 155,-1 1 0,-13 23 0,18-37-130,0-1 0,0 1 0,-1-1 0,1 1-1,-1-1 1,0 0 0,0-1 0,0 1 0,-1-1 0,1 1-1,-1-1 1,0-1 0,-8 4 0,11-5-29,0-1 0,0 1 0,0-1 0,0 0 0,0 0 0,0 0 0,0 0 0,0 0 0,0 0 0,0 0 0,0-1 0,0 1 0,1-1 0,-1 1 0,0-1 0,0 0 0,0 0 0,0 0 0,1 0 0,-1 0 0,0 0 0,1 0 0,-1-1 0,1 1 0,0-1 0,-1 1 0,1-1 0,0 1 0,0-1 0,0 0 0,0 1 0,0-1 0,0 0 0,0 0 0,1 0 0,-1 0 0,1 0 0,-1 0 0,1 0 0,0 0 0,0 1 0,0-1 0,0 0 0,0 0 0,0 0 0,0 0 0,1 0 0,-1 0 0,1 0 0,0 0 0,-1 0 0,1 0 0,0 0 0,0 1 0,0-1 0,0 0 0,2-1 0,8-7 0,1 1 0,0 1 0,0 0 0,1 0 0,24-9 0,-11 4 0,-8 5 0,0 0 0,0 2 0,1 0 0,0 1 0,22-3 0,-2 3 0,62 1 0,-86 1 986,-6 1-1818,3 1-3323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58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10544,'0'0'14443,"11"-8"-14063,34-24-9,-39 28-297,0 1 1,1 0-1,-1 0 0,1 1 0,0 0 1,0 0-1,-1 0 0,1 1 1,0 0-1,9 0 0,7-1 90,414-36 1492,-86 31-425,-295 8-735,-1 2 1,78 14-1,-132-16-443,1-1 1,0 0-1,0 0 1,-1 1-1,1-1 0,-1 1 1,1 0-1,0-1 0,-1 1 1,1 0-1,-1 0 1,0 0-1,1 0 0,-1 0 1,0 0-1,0 1 0,3 1 1,-4-1-81,1-1-1,-1 1 1,0-1 0,0 1-1,1-1 1,-1 1-1,0-1 1,0 1 0,0 0-1,0-1 1,-1 1 0,1-1-1,0 1 1,-1-1 0,1 1-1,-1-1 1,1 0 0,-1 1-1,0-1 1,-1 3 0,-6 9-4241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45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331 763 5520,'0'0'7833,"-14"-3"-7337,-42-8 19,51 11-410,-1 0 1,1 0 0,0 0 0,0 1-1,-1 0 1,1 0 0,0 0 0,0 0 0,0 1-1,-9 5 1,-8 1 281,10-4-181,0 1-1,0 0 1,1 0-1,0 1 0,0 1 1,0 0-1,1 0 1,-16 15-1,21-17-100,-1 1 0,1 0 1,0 0-1,1 0 0,-1 1 0,1-1 0,1 1 0,-1 0 0,1 0 0,0 1 0,1-1 0,0 1 0,0-1 1,1 1-1,-2 10 0,3-15-57,0 1 0,0 0 0,1 0 0,-1 0 1,1 0-1,-1 0 0,1-1 0,0 1 0,1 0 1,-1-1-1,1 1 0,0-1 0,-1 1 0,1-1 1,1 0-1,-1 1 0,0-1 0,1-1 0,0 1 0,0 0 1,0-1-1,0 1 0,0-1 0,0 0 0,0 0 1,1 0-1,6 3 0,-5-4-8,-1 1 0,0-1 0,1 0 0,-1-1-1,1 1 1,-1-1 0,1 0 0,-1 0 0,1 0 0,-1 0 0,1-1 0,-1 0 0,0 0-1,1 0 1,-1 0 0,0-1 0,1 0 0,-1 0 0,0 0 0,-1 0 0,1 0 0,0-1-1,5-5 1,3-4 59,-2 0-1,1-1 1,-2 0 0,0-1-1,0 0 1,-1 0-1,-1-1 1,-1 0 0,0 0-1,0 0 1,-2-1-1,0 0 1,-1 0-1,2-21 1,-5 35-66,0 0-1,0 1 1,0-1 0,0 1-1,0-1 1,0 0 0,0 1-1,-1-1 1,1 1 0,-1-1-1,1 1 1,-1-1 0,-1-2-1,2 4-24,0 0 0,0-1-1,0 1 1,-1 0-1,1 0 1,0 0 0,0 0-1,0 0 1,-1 0-1,1 0 1,0 0-1,0-1 1,0 1 0,0 0-1,-1 0 1,1 0-1,0 0 1,0 0 0,-1 0-1,1 0 1,0 0-1,0 0 1,0 0 0,-1 0-1,1 0 1,0 0-1,0 0 1,0 1-1,-1-1 1,1 0 0,0 0-1,0 0 1,0 0-1,-9 12 119,6-3-94,0 0-1,0 1 0,1-1 0,1 1 1,-1-1-1,2 1 0,-1 0 1,1 0-1,1-1 0,0 1 0,0 0 1,1-1-1,0 1 0,6 15 1,-8-23-27,1-1 1,0 1-1,-1-1 1,1 1-1,0-1 1,-1 1-1,1-1 1,0 0-1,0 0 1,0 1 0,0-1-1,1 0 1,-1 0-1,0 0 1,0 0-1,1 0 1,-1-1-1,0 1 1,1 0-1,-1-1 1,1 1 0,-1 0-1,1-1 1,-1 0-1,1 1 1,-1-1-1,1 0 1,0 0-1,-1 0 1,1 0-1,-1 0 1,1 0 0,-1 0-1,1-1 1,0 1-1,-1-1 1,1 1-1,-1-1 1,0 1-1,1-1 1,-1 0-1,1 0 1,1-1 0,8-5 15,0 0 1,-1 0 0,0-1 0,0 0 0,0-1 0,8-11-1,49-65 100,-56 70-100,-3 5-7,57-79 164,71-123 0,-120 183-127,-2 0 0,0-1 1,-2-1-1,-2 0 1,0 0-1,-3-1 0,0 0 1,4-64-1,-11 80-18,1 5-7,-1 0 1,0 0 0,0 1-1,-1-1 1,0 0-1,-1 0 1,-1 1 0,-3-12-1,6 21-22,-1 1 0,1-1 0,0 0-1,-1 1 1,1-1 0,0 1 0,-1-1 0,1 0 0,-1 1-1,1-1 1,-1 1 0,1-1 0,-1 1 0,0 0 0,1-1-1,-1 1 1,1 0 0,-1-1 0,0 1 0,1 0-1,-1-1 1,0 1 0,0 0 0,1 0 0,-1 0 0,0 0-1,1 0 1,-1 0 0,0 0 0,0 0 0,1 0 0,-1 0-1,0 0 1,1 0 0,-1 1 0,0-1 0,0 0-1,1 0 1,-1 1 0,1-1 0,-1 1 0,0-1 0,1 0-1,-2 2 1,-2 1 7,-1 1 0,1 0-1,0 0 1,-6 7 0,-1 5 4,1 0 1,0 0 0,1 1 0,-14 35 0,-17 76 22,24-61-30,4 1-1,2 0 1,4 1 0,2 0 0,9 107 0,-1-129 71,2 0 0,20 77 0,-26-123-71,0 0 0,0 0 0,0 0 1,1 0-1,-1 0 0,0-1 0,1 1 0,-1 0 1,0 0-1,1 0 0,-1-1 0,1 1 0,-1 0 0,1 0 1,-1-1-1,1 1 0,0-1 0,-1 1 0,1 0 1,0-1-1,0 1 0,-1-1 0,1 0 0,1 1 1,-1-1 1,0 0-1,0 0 1,-1 0 0,1-1 0,0 1 0,0 0 0,0 0 0,0-1 0,0 1 0,0-1 0,-1 1-1,1-1 1,0 1 0,0-1 0,-1 1 0,1-1 0,0 0 0,0-1 0,6-6 53,-1 0 0,0 0 0,5-12 0,-7 13-40,6-10 55,0-1 1,-2 0 0,0 0-1,7-22 1,-7 12 46,-4 16 63,-1 0 0,0 0 0,0 0 0,1-24 0,-4 36-180,0-1-1,1 1 0,-1 0 1,0 0-1,1-1 0,-1 1 1,1 0-1,-1 0 0,0 0 0,1 0 1,-1 0-1,1-1 0,-1 1 1,1 0-1,-1 0 0,0 0 1,1 0-1,-1 0 0,1 0 1,-1 0-1,1 0 0,-1 1 0,0-1 1,1 0-1,-1 0 0,1 0 1,0 1-1,18 3-13,-16-3 19,18 4-1,0-2-1,1 0 1,0-2-1,0 0 1,-1-1-1,1-1 1,25-5-1,151-39 36,-148 32-40,-38 10-7,0-1 0,0 0 1,-1 0-1,21-12 0,-22 13 7,-9 7 9,-12 14 12,-13 7-40,-31 45 0,48-60 17,1-1-1,1 1 1,0 0 0,0 0 0,1 0 0,0 1-1,1 0 1,0-1 0,-1 14 0,3-21-6,1-1 1,0 0-1,0 1 1,0-1-1,0 1 1,0-1-1,1 0 1,-1 1-1,1-1 1,0 1-1,-1-1 1,1 0-1,0 0 1,0 1-1,0-1 1,1 0 0,-1 0-1,1 0 1,-1 0-1,1-1 1,-1 1-1,1 0 1,0-1-1,0 1 1,0-1-1,0 1 1,0-1-1,0 0 1,0 0-1,5 2 1,-3-2 9,1 0 1,-1 0-1,1 0 1,0-1-1,-1 1 0,1-1 1,0 0-1,0 0 1,-1-1-1,1 1 1,0-1-1,-1 0 1,1-1-1,8-2 0,-7 1 10,-1-1 0,1 1 0,-1-1 0,0 0 0,0 0 0,0 0 0,0-1 0,-1 1-1,0-1 1,0 0 0,0-1 0,0 1 0,-1-1 0,0 1 0,0-1 0,3-11-1,-2 6 6,-2 0 0,1 0 0,-1 0 0,-1-1 0,0 1 0,0-1 0,-1 1 0,-3-20-1,2 28-16,1 0 0,-1-1 0,-1 1 0,1 0 0,0-1 0,-1 1-1,0 0 1,1 0 0,-1 0 0,0 1 0,-1-1 0,1 0-1,0 1 1,-1 0 0,0-1 0,1 1 0,-1 0 0,0 0 0,0 0-1,0 1 1,0-1 0,0 1 0,-1 0 0,1-1 0,0 2 0,-1-1-1,1 0 1,-1 1 0,1-1 0,-1 1 0,1 0 0,-1 0 0,1 0-1,-1 1 1,-6 1 0,9-2-10,0 0 0,0 0 0,0 1 0,-1-1 1,1 0-1,0 1 0,0-1 0,0 1 0,0 0 0,0-1 0,0 1 0,0 0 0,0-1 0,0 1 1,0 0-1,0 0 0,0 0 0,0 0 0,1 0 0,-1 0 0,-1 2 0,2-2 2,0-1 0,0 1 0,0 0 0,0 0 0,0-1 0,0 1-1,1 0 1,-1 0 0,0-1 0,0 1 0,1 0 0,-1 0 0,0-1 0,1 1 0,-1 0 0,0-1-1,1 1 1,-1-1 0,1 1 0,0 0 0,-1-1 0,1 1 0,-1-1 0,1 0 0,0 1-1,-1-1 1,1 1 0,0-1 0,-1 0 0,1 1 0,0-1 0,0 0 0,-1 0 0,2 0-1,7 3 1,0 0 0,0-1 0,0-1 0,0 1 0,1-2 0,9 1 0,59-6 27,-51 2-6,17-4 7,-1-1 0,-1-2-1,74-28 1,-61 19 27,-53 18-47,0 1-1,-1-1 0,1 1 1,0-1-1,-1 1 0,1 0 0,0 0 1,0-1-1,-1 1 0,1 0 0,0 1 1,0-1-1,-1 0 0,1 0 1,0 1-1,-1-1 0,1 1 0,2 0 1,-3 0-2,0 0 1,0 0 0,0 1 0,0-1 0,0 0 0,0 0 0,0 0-1,0 1 1,0-1 0,-1 0 0,1 1 0,0-1 0,-1 0 0,1 1-1,-1-1 1,0 1 0,1 1 0,0 8 25,-1 0 0,0 0 0,-1 0 0,-4 20 0,2-9 3,-2 23 30,2-21 7,1 1-1,1 34 1,1-57-63,0-1 1,0 0-1,0 0 1,0 1-1,0-1 0,0 0 1,0 1-1,1-1 1,-1 0-1,1 0 1,-1 1-1,1-1 1,-1 0-1,1 0 1,-1 0-1,1 0 0,0 0 1,0 0-1,0 0 1,0 0-1,-1 0 1,1 0-1,0 0 1,3 1-1,-3-2 4,1 0 0,0 0-1,-1 0 1,1 0 0,-1 0 0,1 0-1,0 0 1,-1 0 0,1-1 0,-1 1 0,1 0-1,-1-1 1,1 0 0,-1 1 0,1-1-1,2-1 1,5-4 41,-1 0 0,1-1 0,-1 0 0,11-13 0,118-150 593,-121 155-534,-16 14-110,1 1 1,-1 0-1,1 0 0,-1 0 0,0 0 0,1 0 0,-1 0 1,1-1-1,-1 1 0,0 0 0,1 0 0,-1 1 0,1-1 0,-1 0 1,1 0-1,-1 0 0,0 0 0,1 0 0,-1 0 0,1 0 0,-1 1 1,0-1-1,1 0 0,-1 0 0,0 0 0,1 1 0,-1-1 1,0 0-1,1 1 0,-1-1 0,0 0 0,0 1 0,1-1 0,-1 0 1,0 1-1,0-1 0,0 0 0,0 1 0,1-1 0,-1 1 0,0-1 1,0 0-1,0 1 0,0-1 0,0 1 0,0-1 0,0 1 1,0-1-1,5 24-1,-4-15-1,1 0 0,0 0 0,1 0 0,6 16 0,-7-22 0,0-1 0,0 1 0,0 0 0,0-1 0,0 1 0,0-1 0,1 1 0,-1-1 0,1 0 0,-1 0 0,1 0 0,0-1 0,0 1 0,0 0 0,0-1 0,0 0 0,6 2 0,-3-2 2,1 0 0,0 0 0,-1-1 0,1 0 0,-1 0 0,1 0 1,0-1-1,-1 0 0,1-1 0,-1 1 0,1-1 0,-1 0 0,0-1 0,0 1 0,0-1 0,0-1 0,0 1 0,5-5 0,11-9 20,-1 0 0,37-41 0,-54 54-19,25-29 1,-2-1 1,-2-1-1,-1-2 1,-1 0-1,-2-2 0,-2 0 1,-2-1-1,-2-1 1,20-79-1,-24 82-4,-7 24 0,0 0 0,4-28 0,-9 42 0,1 0 0,0 0 0,0 0 0,0 1 0,0-1 0,0 0 0,0 0 0,0 0 0,0 0 0,-1 0 0,1 0 0,0 0 0,0 0 0,0 0 0,0 0 0,0 0 0,0 0 0,0 0 0,-1 0 0,1 0 0,0 0 0,0 0 0,0 0 0,0 0 0,0 0 0,0 0 0,-1 0 0,1 0 0,0 0 0,0 0 0,0 0 0,0-1 0,0 1 0,0 0 0,0 0 0,0 0 0,0 0 0,-1 0 0,1 0 0,0 0 0,0 0 0,0 0 0,0-1 0,0 1 0,0 0 0,0 0 0,0 0 0,0 0 0,0 0 0,0 0 0,0 0 0,0-1 0,0 1 0,0 0 0,0 0 0,0 0 0,0 0 0,0 0 0,0 0 0,0-1 0,0 1 0,0 0 0,-11 14 0,-11 24 0,15-18 0,1 1 0,0 0 0,1 1 0,2 0 0,0-1 0,1 1 0,2 0 0,0 0 0,1 0 0,8 42 0,3-8 0,3 0 0,42 103 0,-53-149 0,-2-2-8,1-1 0,0 0 1,0 0-1,1 0 0,-1-1 1,2 1-1,-1-1 0,1 0 0,5 5 1,-10-11-7,0 0 0,0 0 0,1 0 1,-1 0-1,0 0 0,0 0 0,1 0 1,-1 0-1,0 0 0,0 0 1,0 0-1,1 0 0,-1 0 0,0 0 1,0 0-1,0-1 0,1 1 0,-1 0 1,0 0-1,0 0 0,0 0 0,0-1 1,0 1-1,1 0 0,-1 0 0,0 0 1,0 0-1,0-1 0,0 1 0,0 0 1,0 0-1,0-1 0,0 1 0,0 0 1,0 0-1,0 0 0,1-1 0,-1 1 1,-1 0-1,1 0 0,0-1 1,0 1-1,0 0 0,0 0 0,0-1 1,1-12-481,-8-21-936,4 23-1703,3 10 2537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1:59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11856,'0'0'9382,"3"-9"-8933,0-2-300,-1 8-66,-1-1 1,1 0 0,-1 0-1,0 0 1,-1 0-1,1-1 1,-1-7 0,0 12 292,0-31 3532,0 30-3862,0 0 0,0 0 1,0 0-1,-1 0 1,1 0-1,-1 0 1,1 0-1,0 1 1,-1-1-1,0 0 1,1 0-1,-1 0 1,1 0-1,-1 1 0,0-1 1,0 0-1,1 1 1,-1-1-1,-1 0 1,1 0 330,1-7-176,2-11 1836,6 9-6393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01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23 181 8432,'0'0'6313,"5"-11"-5901,14-32 23,-10 25 1563,-9 18-1978,0 0 1,0 0-1,0 0 0,0 0 0,0 0 0,0 0 0,1 0 1,-1 0-1,0 0 0,0 0 0,0 0 0,0 0 1,0 0-1,0 0 0,0 0 0,0 0 0,1 0 0,-1 0 1,0 0-1,0 0 0,0 0 0,0 0 0,0 0 0,0 1 1,0-1-1,0 0 0,0 0 0,0 0 0,0 0 1,1 0-1,-1 0 0,0 0 0,0 0 0,0 0 0,0 1 1,0-1-1,0 0 0,0 0 0,0 0 0,0 0 0,0 0 1,0 0-1,0 0 0,0 1 0,0-1 0,0 0 1,0 0-1,0 0 0,0 0 0,0 0 0,0 0 0,0 0 1,-1 0-1,1 1 0,0-1 0,0 0 0,0 0 0,0 0 1,0 0-1,0 0 0,0 0 0,-4 27 1073,4-26-1018,-21 216 2877,15-109-1795,-4 115 2948,9-216-2857,-1-15-533,-3-20-79,3-2-126,3-58 0,0-15 218,-4 73-673,0-10-22,1 0 1,1 0-1,6-43 1,-4 75-34,1 0 0,-1 0 0,1 0 0,1 0 0,-1 0 0,1 0 0,1 1 0,-1-1 0,1 1 0,1 0 0,-1 0 0,1 1 0,0-1 0,1 1 0,0 0 0,0 0 0,0 1 0,0 0 0,1 0 0,10-5 0,-4 2 0,0 0 0,1 1 0,0 1 0,0 0 0,1 1 0,-1 0 0,1 2 0,0-1 0,21 0 0,-31 3 0,1 1 0,-1 0 0,1 0 0,-1 1 0,1 0 0,-1-1 0,0 2 0,1-1 0,-1 1 0,0 0 0,0 0 0,0 0 0,0 1 0,0 0 0,0 0 0,-1 0 0,0 0 0,1 1 0,-1 0 0,0-1 0,-1 2 0,1-1 0,-1 0 0,0 1 0,0-1 0,0 1 0,-1 0 0,1 0 0,1 7 0,-1-5 0,-1-1 0,0 0 0,0 1 0,-1-1 0,0 1 0,0 0 0,-1-1 0,0 1 0,0 0 0,0-1 0,-1 1 0,0 0 0,0-1 0,-1 1 0,1-1 0,-1 1 0,-1-1 0,0 0 0,1 0 0,-2 0 0,1 0 0,-1-1 0,-5 8 0,-1-1 0,0 0 0,-1 0 0,0-1 0,-1-1 0,-21 15 0,3-5 0,-45 21 0,73-40 0,-9 5 0,16-5 0,13 0 0,6 3 0,0 1 0,0 1 0,-1 1 0,0 1 0,0 2 0,28 15 0,-39-19 0,-2 1 0,1 1 0,-1 0 0,0 0 0,0 1 0,-1 1 0,-1-1 0,1 1 0,-2 1 0,1-1 0,-1 2 0,-1-1 0,9 20 0,-14-28 0,0 0 0,0 0 0,-1 1 0,1-1 0,0 0 0,-1 0 0,0 0 0,0 0 0,0 1 0,0-1 0,0 0 0,-1 0 0,1 0 0,-1 0 0,0 1 0,0-1 0,0 0 0,0 0 0,-1-1 0,1 1 0,-1 0 0,0 0 0,0-1 0,0 1 0,0-1 0,0 0 0,0 1 0,-1-1 0,1 0 0,-1 0 0,1 0 0,-1-1 0,0 1 0,0-1 0,0 1 0,0-1 0,0 0 0,0 0 0,-5 0 0,-4 1 0,0 0 0,1-2 0,-1 1 0,0-1 0,0-1 0,-18-3 0,-1-4 0,-32-11 0,-3-1 0,41 12 851,2-1-1731,8 7-3044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0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0 187 11152,'0'0'9493,"11"-7"-9195,86-56 576,-86 56-610,0 1 0,19-7 0,-25 12-101,0-1 1,0 1 0,0 0 0,0 1 0,0-1 0,0 1 0,0 0 0,0 0-1,8 2 1,-12-2-126,0 1-1,0-1 1,0 1-1,0-1 1,0 1-1,-1 0 1,1-1-1,0 1 1,0 0-1,0 0 1,-1 0-1,1-1 1,0 1-1,-1 0 1,1 0-1,-1 0 1,1 0 0,-1 0-1,1 0 1,-1 0-1,0 0 1,1 0-1,-1 0 1,0 2-1,4 29 420,-5 78 381,0-63-345,1 1 1,12 79-1,-9-110-336,1 7 115,12 37-1,-13-53-170,0 0-1,1 0 0,-1-1 1,2 1-1,-1-1 0,1 0 1,0-1-1,9 10 0,-12-14-45,0 0 0,0-1 0,0 1 0,0-1 0,1 0 0,-1 0 1,0 0-1,1 0 0,-1 0 0,1 0 0,-1-1 0,1 1 0,-1-1 0,1 0 0,0 0 0,-1 0 0,1 0 0,-1 0 0,1 0 0,-1-1 0,5 0 0,-3 0 12,-1 0-1,1-1 1,0 1-1,0-1 1,-1 1 0,1-1-1,-1 0 1,0-1-1,1 1 1,-1 0-1,0-1 1,0 0-1,3-4 1,2-6 10,0 0 1,0 0-1,-2-1 1,0 0-1,0 0 1,5-23 0,14-95 415,-22 109-476,8-59-17,8-46 0,-15 110 0,0-1 0,2 1 0,1 0 0,13-28 0,-19 44 0,1 0 0,-1 0 0,1 0 0,0 0 0,0 0 0,0 0 0,0 1 0,0-1 0,0 1 0,0-1 0,1 1 0,-1 0 0,0 0 0,1 0 0,-1 0 0,1 0 0,-1 0 0,1 1 0,0 0 0,-1-1 0,1 1 0,-1 0 0,4 0 0,6 1 0,-1 0 0,1 0 0,17 5 0,25 10 0,63 26 0,-69-24 0,-41-16 699,3 0-1206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04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11152,'0'0'10390,"-1"13"-9907,-33 204 2267,26-168-1944,5-30-285,0 0 0,-7 20 1,8-34-329,1 1 0,-1-1 0,1 0 1,0 0-1,0 1 0,0-1 1,1 1-1,0-1 0,0 1 1,1 7-1,0-13-170,-1 1 1,0-1-1,1 0 0,-1 0 0,0 0 1,1 1-1,-1-1 0,0 0 1,1 0-1,-1 0 0,0 0 0,1 0 1,-1 0-1,0 0 0,1 0 0,-1 0 1,1 0-1,-1 0 0,0 0 0,1 0 1,-1 0-1,0 0 0,1 0 1,-1 0-1,0 0 0,1 0 0,-1-1 1,0 1-1,1 0 0,-1 0 0,0 0 1,1-1-1,-1 1 0,18-11 239,-11 7-155,9-3 20,1-1-1,-1 2 1,2 0 0,-1 1-1,1 1 1,-1 0 0,1 2-1,0 0 1,26 0 0,36-4 934,-77 10-176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0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9848,'0'0'6041,"-7"10"-5737,1 3-198,3-8-37,0 0 1,0 0-1,0 1 1,-1-2-1,1 1 0,-9 8 1,11-12 127,0-1 1,0 1-1,1 0 1,-1 0-1,0 0 1,0 0-1,1 0 1,-1 0-1,1 0 1,-1 0-1,1 0 1,-1 0-1,1 0 1,0 0-1,-1 0 1,1 0-1,0 1 1,0-1 0,0 0-1,0 0 1,0 2-1,8-3 12,0-1 0,0-1 0,0 1 0,-1-1 0,13-5-1,21-5 192,-15 7 63,55-3 0,-69 8-151,0 0 0,-1 1-1,1 0 1,-1 1-1,0 0 1,1 1-1,16 6 1,-26-8-419,10 4 1599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06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14672,'0'0'5226,"14"-1"-4867,20-2-161,229-12 2921,-229 14-2061,-18 1-409,-1-1 1,26 4 0,-25 4-1049,-11-4-2698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06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 11352,'0'0'5790,"-3"12"-5195,-24 94 1170,24-95-1432,1-7-146,1 0 1,0 0-1,-1 0 1,2 0-1,-1 0 1,0 0-1,1 0 1,0 1 0,0-1-1,0 0 1,0 0-1,2 5 1,-2-9-147,0 0 0,0 0 0,1 1 0,-1-1 0,0 0 1,0 0-1,1 0 0,-1 0 0,0 1 0,1-1 0,-1 0 1,0 0-1,1 0 0,-1 0 0,0 0 0,1 0 0,-1 0 0,1 0 1,-1 0-1,0 0 0,1 0 0,-1 0 0,0 0 0,1 0 1,-1 0-1,0 0 0,1 0 0,-1 0 0,0-1 0,1 1 1,-1 0-1,0 0 0,1 0 0,11-8 367,-11 8-361,15-13 373,0 0 0,-1-1 0,21-23-1,6-7 326,-19 17-247,-18 21-227,-1 1-1,1-1 1,0 1-1,11-9 1,-16 14-260,0 0-1,0 0 1,0 0 0,1 0 0,-1 0 0,0 0-1,0 0 1,0 0 0,0 0 0,1 1-1,-1-1 1,0 0 0,0 0 0,0 0 0,0 0-1,0 0 1,1 0 0,-1 0 0,0 0-1,0 0 1,0 0 0,0 1 0,0-1 0,0 0-1,0 0 1,1 0 0,-1 0 0,0 0 0,0 0-1,0 1 1,0-1 0,0 0 0,0 0-1,0 0 1,0 0 0,0 0 0,0 1 0,0-1-1,0 0 1,0 0 0,0 0 0,0 0-1,0 1 1,0-1 0,0 0 0,0 0 0,0 0-1,0 0 1,0 1 0,0-1 0,0 0 0,0 0-1,-1 14 204,1-13-197,-4 44 230,-1-1 0,-2 0-1,-2 0 1,-18 48 0,9-37 28,11-32 2,-1-1 0,-1 1-1,0-1 1,-2 0 0,-21 32 0,31-53-259,0 0-1,1 0 1,-1 0 0,0-1 0,0 1 0,0 0 0,0 0-1,0 0 1,0-1 0,0 1 0,0-1 0,0 1 0,0-1-1,-2 2 1,2-2-15,1-1 0,-1 1 0,1 0 0,-1 0 0,1 0 0,0 0-1,-1 0 1,1-1 0,-1 1 0,1 0 0,0 0 0,-1-1 0,1 1 0,0 0-1,-1 0 1,1-1 0,0 1 0,-1 0 0,1-1 0,0 1 0,0-1-1,0 1 1,-1 0 0,1-1 0,0 1 0,0-1 0,0 1 0,0 0 0,0-1-1,0 1 1,0-1 0,0 1 0,0-1 0,0 1 0,0 0 0,0-1-1,0 1 1,0-1 0,0 1 0,0-1 0,0-5-3,0 0 0,-1 1 0,2-1 0,-1 1 0,0-1 0,1 1 0,0-1 0,0 1 0,1-1 0,-1 1 0,1 0 0,0 0 0,1 0 0,2-5 0,1 1 0,0 1 0,1-1 0,0 2 0,0-1 0,1 1 0,0 0 0,0 0 0,0 1 0,1 1 0,0-1 0,16-6 0,42-25 0,-40 21 0,0 2 0,56-21 0,-40 17 931,-8 4-2009,-12 8-2819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08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9040,'0'0'13785,"14"-3"-13204,27-5 131,1 2 0,79 0 0,90 11 2362,-163-1 565,-47-4-3278,-7 3-647,-2 4-4204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08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15072,'0'0'5879,"11"-1"-5405,219-32 2035,-79 13-644,-127 17-1039,0 1 1,27 1-1,-46 1-857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1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41 8744,'0'0'11422,"-11"-4"-10973,-32-15-2,39 17-92,1 1-1,-1 0 1,0 0-1,0 1 1,0-1-1,1 1 1,-1-1-1,0 1 1,0 0 0,-6 2-1,4-2 3819,131-6-3129,-86 2-625,-1 2 0,1 1 0,0 3 0,48 7 0,-63-6-204,-19-2-177,0-1 1,0 1 0,0 0-1,0 1 1,0-1-1,8 5 1,-11-6 96,8 6 438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0 236 15680,'0'0'2079,"83"-28"-1535,-23 10 0,19-2-232,4-6 8,-5 0-80,1-3 8,-9 11 8,-5 2 0,-7 2-64,-14-2 8,-1 4-144,-13 0 16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11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9440,'0'0'10567,"-4"15"-10012,-15 49-26,-42 156 2051,31-90-536,29-127-1847,1 0 0,-1 0 0,1 0 0,0 0 0,0 0 0,0 0 0,0 0 0,0 0 0,1 0 0,-1 0 0,1 0 0,0 0 0,2 4-1,-2-5-120,0-1-1,0 0 0,0 1 0,0-1 0,1 0 1,-1 0-1,0 0 0,1 0 0,-1 0 1,1 0-1,-1-1 0,1 1 0,-1 0 0,1-1 1,0 1-1,-1-1 0,1 1 0,0-1 0,-1 0 1,1 0-1,0 0 0,0 0 0,-1 0 0,1 0 1,0 0-1,2-1 0,45-6 212,-10 1 206,0 1-1,0 2 0,73 5 0,-83 4-492,-23-4 0,0 0 0,-1-1 0,1 0 0,9 0 0,-15-1 11,0 0-1,1 0 1,-1 0 0,0 0 0,1 0-1,-1-1 1,0 1 0,1 0-1,-1 0 1,0 0 0,1 0 0,-1 0-1,0 0 1,1 0 0,-1 0-1,0 1 1,1-1 0,-1 0 0,0 0-1,1 0 1,-1 0 0,0 0 0,1 0-1,-1 1 1,0-1 0,1 0-1,-1 0 1,0 1 0,0-1 0,1 0-1,-1 0 1,0 1 0,0-1-1,0 0 1,1 0 0,-1 1 0,0 0-1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1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16184,'0'0'4617,"11"-5"-4233,16-6 91,1 1 1,0 2-1,1 1 1,0 1-1,53-4 1,-66 10-117,9 0 750,31 3-1,-44-1-764,-8-1-203,-1 0 0,1 0 0,-1-1 0,1 1 0,0-1 0,-1 0 0,1 0 0,0 0 1,-1-1-1,1 1 0,-1-1 0,1 0 0,-1 0 0,7-3 0,-8 3-118,0 1-404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1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14776,'0'0'4083,"11"0"-3472,213 17 2768,-183-12-2614,-5 0 126,49 2 2227,-85-7-3190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12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9944,'0'0'7129,"11"-1"-6648,99-5 787,-87 6-632,1 0 1,-1 2-1,33 6 0,-52-7-470,-1 0-1,1 0 1,-1 1-1,1-1 1,-1 1 0,0 0-1,1 0 1,-1 0-1,0 1 1,0-1-1,0 1 1,-1-1-1,1 1 1,3 6-1,-1-1 261,0 0 0,-1 0 0,0 1 0,5 16 1,-4 1 650,-5-22-893,1 0-1,-1-1 0,1 1 1,0 0-1,0-1 0,0 1 1,0-1-1,0 1 0,1-1 1,3 6-1,5-1-126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13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1 14168,'0'0'2138,"-10"8"-1533,-75 56 458,-129 93 1594,204-150-2315,0 0 0,1 1-1,0 0 1,0 1-1,1 0 1,0 0 0,0 1-1,-9 16 1,14-22-3127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14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10656,'0'0'11150,"15"-10"-10715,-11 7-397,8-4 48,-1 0 1,1 1-1,1 0 1,-1 0 0,1 2-1,0-1 1,0 2-1,17-4 1,178-18 1837,231 1 0,-224 14-271,-140 6-678,-26-2 610,-49 6-1589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15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68 14168,'0'0'5606,"0"13"-5058,1 228 1917,1 11 4734,4-345-6319,-6 88-861,-6-238 1015,5 133-675,2 62-119,-1 45-235,0 0 0,1 0 0,0 1 0,0-1 1,-1 0-1,2 1 0,-1-1 0,0 1 0,0-1 0,1 1 1,-1 0-1,1-1 0,0 1 0,0 0 0,0 0 0,0 0 1,0 1-1,0-1 0,1 0 0,-1 1 0,0-1 0,1 1 1,-1 0-1,1 0 0,0 0 0,4-1 0,6-2 21,1 0-1,-1 1 1,28-2-1,-21 3-25,0 2 0,0 0 0,0 1 0,0 1 0,0 1 0,0 1 0,-1 1 0,1 0 0,31 14 0,-49-18 0,0 0 0,-1 0 0,1-1 0,0 1 0,0 0 0,-1 1 0,1-1 0,-1 0 0,1 0 0,-1 1 0,0-1 0,1 1 0,-1-1 0,0 1 0,0-1 0,0 1 0,0 0 0,0 0 0,0 0 0,-1-1 0,1 1 0,-1 0 0,1 3 0,-1-1 0,0-1 0,-1 1 0,0-1 0,0 0 0,0 1 0,0-1 0,0 0 0,-1 1 0,1-1 0,-1 0 0,0 0 0,-3 3 0,-12 15 0,-1 0 0,-1-2 0,-1 0 0,0-2 0,-43 29 0,23-16 0,39-30 0,0 1 0,1-1 0,-1 1 0,0 0 0,1-1 0,-1 1 0,1-1 0,-1 1 0,1 0 0,-1-1 0,1 1 0,0 0 0,-1 0 0,1-1 0,0 1 0,-1 0 0,1 0 0,0 0 0,0-1 0,0 1 0,0 0 0,0 0 0,0 0 0,0-1 0,0 1 0,0 0 0,0 0 0,0 0 0,1-1 0,-1 1 0,0 0 0,1 0 0,-1-1 0,0 1 0,1 0 0,-1 0 0,1-1 0,-1 1 0,1 0 0,-1-1 0,1 1 0,-1-1 0,2 2 0,4 3 0,0 0 0,0 0 0,13 6 0,-9-4 0,72 43 0,-56-36 0,0 2 0,27 22 0,-52-38 0,0 1 0,-1-1 0,1 1 0,0-1 0,-1 1 0,1 0 0,-1-1 0,1 1 0,-1 0 0,1 0 0,-1-1 0,1 1 0,-1 0 0,0 0 0,1 0 0,-1-1 0,0 1 0,0 0 0,1 0 0,-1 0 0,0 0 0,0 0 0,0-1 0,0 1 0,0 0 0,-1 0 0,1 1 0,-1 0 0,0 0 0,0-1 0,0 1 0,0 0 0,0-1 0,0 1 0,-1-1 0,1 1 0,-1-1 0,1 1 0,-3 1 0,-5 2 0,0 1 0,0-1 0,-17 6 0,-2-1 0,0-1 0,-1-1 0,-1-2 0,1-1 0,-53 2 0,31-6 0,1-3 0,-84-13 0,117 10 868,7 1-5756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38.72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148 0 7936,'0'0'17909,"-5"15"-17680,3-6-192,-7 21 175,-7 53 0,-22 304 1322,34-333-1348,-4 127 531,6-88-379,-1 5 93,-3 77 526,-4 57 852,5-188-1746,-1-1 0,-2-1 0,-15 44 0,23-84-63,-1-1 0,1 1 0,-1 0 0,1 0 0,0 0 0,0 0 0,0-1 0,0 1 0,0 0 0,0 0 0,0 0 0,1 0 0,-1 0 0,0-1 0,1 1 0,0 0 0,-1 0 0,1-1 0,0 1 0,0 0 0,0-1 0,0 1 0,0-1 0,1 1 0,-1-1 0,0 0 0,1 0 0,-1 1 0,0-1 0,1 0 0,0 0 0,-1 0 0,1 0 0,0-1 0,-1 1 0,1 0 0,0-1 0,0 1 0,3-1 0,8 3 0,0-1 0,0 0 0,1-1 0,18-1 0,-21 0 0,143-7 0,-42 1 0,-82 5 0,35 0 0,62 13 0,-99-9 0,1-1 0,35-3 0,-13 0 0,-48 1 0,0-1 0,1 1 0,-1-1 0,0 1 0,0-1 0,0 0 0,0 0 0,0 0 0,0-1 0,0 1 0,3-3 0,-4 3 0,-1 0 0,0 0 0,1 0 0,-1 0 0,1-1 0,-1 1 0,0 0 0,0-1 0,0 1 0,0-1 0,0 1 0,0-1 0,0 0 0,-1 1 0,1-1 0,-1 0 0,1 0 0,-1 1 0,1-1 0,-1-3 0,-3-69 0,-15-86 0,3 42 0,4 23 0,-10-183 0,16 20 0,-5 68 0,9 171 0,-1 0 0,-1 0 0,0 0 0,-2 0 0,-11-30 0,15 47 0,-1-1 0,1 1 0,-1 0 0,1-1 0,-1 1 0,0 0 0,0 0 0,0 0 0,0 0 0,0 1 0,-1-1 0,1 1 0,0-1 0,-1 1 0,1 0 0,-6-2 0,-45-11 0,44 12 0,-3 0 0,0 0 0,0 1 0,0 1 0,0 0 0,0 1 0,-15 2 0,-69 20 0,24-4 0,61-17 0,-1 0 0,1 2 0,0-1 0,0 1 0,0 1 0,0 0 0,-16 11 0,27-16 0,0 0 0,0 0 0,0 0 0,-1 0 0,1 0 0,0 1 0,0-1 0,0 0 0,0 0 0,0 0 0,0 0 0,0 0 0,0 0 0,-1 0 0,1 1 0,0-1 0,0 0 0,0 0 0,0 0 0,0 0 0,0 0 0,0 1 0,0-1 0,0 0 0,0 0 0,0 0 0,0 0 0,0 0 0,0 1 0,0-1 0,0 0 0,0 0 0,0 0 0,0 0 0,0 0 0,0 1 0,1-1 0,-1 0 0,0 0 0,0 0 0,0 0 0,0 0 0,0 0 0,0 1 0,10 4 0,18 2 0,-20-6 0,0 1 0,0 0 0,0 1 0,-1-1 0,1 2 0,-1-1 0,1 1 0,8 6 0,-12-6 0,0-1 0,0 1 0,-1-1 0,0 1 0,1 0 0,-2 0 0,1 1 0,0-1 0,-1 0 0,0 1 0,0 0 0,0-1 0,2 9 0,0 8 0,0 0 0,-1 1 0,-1 0 0,-1 0 0,-2 23 0,-16 110 0,14-137 0,-1 0 0,-1 0 0,-1 0 0,-8 18 0,-14 46 0,28-82 14,0 0 1,0 0-1,1 0 1,-1 0-1,0 0 0,0 0 1,0 0-1,0 0 0,0 0 1,0 0-1,1 0 1,-1 0-1,0 0 0,0 0 1,0 0-1,0 0 1,0 0-1,0 0 0,1 0 1,-1 0-1,0 0 1,0 0-1,0 0 0,0 0 1,0 0-1,1 0 58,-1 1-43,0-1-15,0 0 1,0 0-1,0 0 0,0 0 1,0 0-1,0 0 0,0 1 1,1-1-1,-1 0 1,0 0-1,0 0 0,0 0 1,0 0-1,0 1 1,0-1-1,0 0 0,0 0 1,0 0-1,0 0 0,0 0 1,-1 0-1,1 1 1,0-1-1,0 0 0,0 0 1,0 0-1,0 0 1,0 0-1,0 1 58,0-1-58,-1 0 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42.73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89 0 8032,'0'0'13897,"7"19"-13556,-4-12-303,3 9 54,0 1 0,0 0 1,-2 1-1,0-1 0,-1 1 1,1 28-1,-4-37-54,-5 275 1243,-38 62 51,8-97-384,-7 97 1602,35-260-595,7-86-1936,1 1 1,-1 0-1,0-1 1,0 1-1,0-1 0,1 1 1,-1 0-1,0-1 1,1 1-1,-1-1 1,1 1-1,-1-1 1,0 1-1,1-1 1,-1 0-1,1 1 1,-1-1-1,1 1 0,0-1 1,-1 0-1,1 1 1,-1-1-1,1 0 1,-1 0-1,1 0 1,0 1-1,-1-1 1,1 0-1,0 0 1,-1 0-1,1 0 0,0 0 1,-1 0-1,1 0 1,0 0-1,-1 0 1,1-1-1,-1 1 1,1 0-1,0 0 1,0-1-1,33-8 831,-30 7-816,16-4-34,119-37 0,-113 37 0,1 1 0,-1 2 0,42-2 0,4 6 0,93-3 0,-17-16 0,-109 14 0,57 2 0,-95 2 0,0-1 0,1 1 0,-1-1 0,0 0 0,1 0 0,-1 1 0,0-1 0,0 0 0,1 0 0,-1 0 0,0 0 0,0 0 0,0-1 0,-1 1 0,1 0 0,0 0 0,1-3 0,13-24 0,-14 26 0,5-11 0,-4 9 0,0 0 0,0-1 0,1 1 0,-1 0 0,1 0 0,0 1 0,0-1 0,4-4 0,0-2 0,-7 9 0,1 0 0,-1 0 0,1 0 0,-1 0 0,1-1 0,0 1 0,-1 0 0,1 0 0,0 1 0,0-1 0,0 0 0,0 0 0,0 0 0,0 0 0,0 1 0,0-1 0,0 1 0,0-1 0,0 0 0,0 1 0,1 0 0,-1-1 0,2 1 0,-2-1 0,-1 1 0,0 0 0,1 0 0,-1-1 0,0 1 0,1 0 0,-1-1 0,0 1 0,1 0 0,-1-1 0,0 1 0,0 0 0,1-1 0,-1 1 0,0-1 0,0 1 0,0 0 0,1-1 0,-1 1 0,0-1 0,0 1 0,0-1 0,0 1 0,0-1 0,0 1 0,0-1 0,0 0 0,0-1 0,3-20 0,-1 0 0,-1 0 0,-1 0 0,-3-26 0,0-9 0,-1 10 0,-12-61 0,0-7 0,-35-266 0,47 352 0,-20-90 0,20 106 0,-1-1 0,0 1 0,-1-1 0,-1 2 0,1-1 0,-13-16 0,16 27 0,1-1 0,0 1 0,-1 0 0,1 0 0,-1 1 0,1-1 0,-1 0 0,0 1 0,0 0 0,0-1 0,0 1 0,-3-1 0,-41-7 0,37 8 0,-21-3 0,0 1 0,0 2 0,0 2 0,-32 3 0,-119 29 0,162-26 0,20-7 0,-1 0 0,1 0 0,0 0 0,0 0 0,0 0 0,0 0 0,0 1 0,0-1 0,0 0 0,0 0 0,0 0 0,0 0 0,-1 0 0,1 0 0,0 1 0,0-1 0,0 0 0,0 0 0,0 0 0,0 0 0,0 0 0,0 0 0,0 1 0,0-1 0,0 0 0,0 0 0,0 0 0,0 0 0,0 0 0,0 0 0,0 1 0,0-1 0,1 0 0,-1 0 0,0 0 0,0 0 0,0 0 0,0 0 0,0 1 0,0-1 0,0 0 0,0 0 0,0 0 0,0 0 0,1 0 0,-1 0 0,0 0 0,0 0 0,0 0 0,0 0 0,0 0 0,0 0 0,1 1 0,-1-1 0,0 0 0,34 8 0,-33-8 0,54 9 0,-27-5 0,-1 0 0,1 2 0,31 11 0,-54-14 0,0 0 0,0 0 0,0 0 0,0 0 0,0 1 0,-1 0 0,1 0 0,-1 0 0,0 0 0,0 1 0,-1-1 0,0 1 0,1 0 0,-1 0 0,-1 1 0,1-1 0,-1 0 0,0 1 0,2 9 0,1 8 0,-1 1 0,-1-1 0,1 35 0,-4-53 0,1 31 0,-2 1 0,-1-1 0,-1 0 0,-3 0 0,0 0 0,-19 54 0,23-78 0,-2 4 0,0-16 0,-2-9 0,0-7 0,0 0 0,1 0 0,1-1 0,1 1 0,-2-24 0,-4-17 0,0-13 0,7 70 0,-1 7 0,-1 9 0,-2 36 0,2 1 0,3-1 0,7 71 0,-5-110 141,2 0-1,-1-1 1,1 1-1,1-1 1,1 1-1,5 11 1,-7-17-588,1-1-1,0 1 1,1-1 0,-1 1 0,1-1 0,0-1 0,1 1 0,0-1 0,-1 0 0,13 8-1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2:51.95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88 8336,'0'0'3726,"0"-10"-2927,7-68 2655,-5 82-2996,3 8 67,2 15 15,-1 0 0,2 36 0,1 6 477,-9-67-953,1 0 0,-1 0 0,0-1-1,1 1 1,-1 0 0,1-1 0,-1 1-1,1 0 1,0-1 0,0 1 0,0-1-1,0 1 1,0-1 0,0 1 0,0-1-1,0 0 1,1 1 0,-1-1 0,0 0-1,1 0 1,-1 0 0,1 0 0,-1 0-1,1 0 1,0-1 0,-1 1 0,1 0-1,0-1 1,-1 0 0,1 1 0,0-1-1,0 0 1,0 0 0,1 0 0,7-1 99,-1 0 0,0 0 0,0-1 0,0-1-1,13-5 1,-4 2-68,34-11 341,47-14 391,-90 29-725,-1 0 0,1 0 1,0 1-1,0 0 0,1 0 1,-1 1-1,0 1 0,0-1 0,0 2 1,0-1-1,0 1 0,0 0 1,15 7-1,-4 0 163,-16-6-141,1-1 0,-1 0 1,1 0-1,0 0 0,5 1 1,0 2 1125,-15-8-893,-30-10 187,23 9-427,-2 0-339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48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126 923 7936,'0'0'7150,"10"-12"-6539,122-173 948,-3-25 217,-126 205-1726,19-31 457,-3-2 0,0-1 0,-3 0-1,-1-1 1,-2-1 0,13-74 0,-24 105-279,0 1 0,-1-1 0,-1 1 0,1-1 0,-2 1 0,-1-14 0,2 23-219,0 0 0,0 0-1,0 0 1,0 0 0,0-1 0,0 1 0,0 0-1,0 0 1,0 0 0,-1 0 0,1 0 0,0 0 0,0 0-1,0-1 1,0 1 0,0 0 0,0 0 0,0 0 0,-1 0-1,1 0 1,0 0 0,0 0 0,0 0 0,0 0-1,0 0 1,-1 0 0,1 0 0,0 0 0,0 0 0,0 0-1,0 0 1,0 0 0,-1 0 0,1 0 0,0 0-1,0 0 1,0 0 0,0 0 0,0 0 0,-1 0 0,1 0-1,0 0 1,0 0 0,0 0 0,0 1 0,0-1-1,0 0 1,-1 0 0,1 0 0,0 0 0,0 0 0,0 0-1,0 0 1,0 1 0,0-1 0,0 0 0,0 0-1,0 0 1,0 0 0,0 0 0,0 1 0,0-1 0,0 0-1,0 0 1,0 0 0,0 0 0,0 1 0,-9 13 196,-25 57 159,-44 129 0,-5 86-156,49-166-118,29-103-78,-130 395 154,124-387-149,-2 0 0,0-1-1,-29 38 1,41-60-6,1-1 0,-1 0 0,0 0 1,-1 0-1,1-1 0,0 1 0,0 0 0,0 0 1,0-1-1,-1 1 0,1 0 0,0-1 0,-1 1 1,1-1-1,0 0 0,-1 1 0,1-1 0,-1 0 1,1 0-1,-1 0 0,1 0 0,0 0 0,-1 0 0,1 0 1,-1-1-1,1 1 0,0 0 0,-1-1 0,1 1 1,0-1-1,-1 1 0,1-1 0,0 0 0,0 0 1,-2-1-1,1 1 5,0-1 1,1 1-1,-1 0 0,0-1 1,1 1-1,0-1 0,-1 0 1,1 1-1,0-1 1,0 0-1,0 0 0,0 0 1,0 0-1,0 0 0,0 0 1,1 0-1,-1 0 1,1 0-1,0 0 0,-1 0 1,1 0-1,0-1 0,1-2 1,2-6 9,2 0 0,-1 1-1,1-1 1,1 1 0,0 0 0,1 0 0,9-11-1,2 0-5,0 2-1,1 0 0,33-25 0,73-44 30,-57 43-4,130-83 68,-169 108-89,-1-1 0,-2-2-1,36-39 1,35-50 220,-94 109-208,-1-1 0,1 0 0,-1 0 0,0 1 0,0-1 0,0-1 0,1-4 0,-3 9 48,-7 14-8,-19 67-42,-5 16-21,26-77-23,0 0 1,2 0 0,0 1-1,1-1 1,2 31 0,0-49 7,0 0 1,0 0-1,0-1 1,1 1-1,-1 0 1,1-1-1,-1 1 1,1-1-1,0 1 1,-1-1-1,1 1 1,0-1-1,0 1 1,0-1 0,0 0-1,0 1 1,0-1-1,1 0 1,-1 0-1,0 0 1,1 0-1,-1 0 1,0 0-1,1 0 1,-1-1-1,1 1 1,0 0-1,-1-1 1,1 1-1,-1-1 1,1 0-1,0 1 1,-1-1-1,1 0 1,0 0-1,0 0 1,-1 0-1,3-1 1,5 0 1,1-1-1,-1 0 1,1-1 0,-1 0-1,10-4 1,-19 6 0,29-11 25,-1-2 0,-1 0 0,0-2 1,-1-2-1,0 0 0,-2-1 0,0-2 1,-2 0-1,0-1 0,22-30 0,-38 44-11,0 1 17,-1 0 1,0 0-1,5-10 1,-9 14-19,0 1 0,0 0 1,-1 0-1,1-1 0,0 1 0,-1 0 1,0-1-1,1 1 0,-1 0 0,0-1 1,0 1-1,0-1 0,-1 1 1,1 0-1,0-1 0,-2-3 0,1 5-7,1 0 0,-1 0-1,0 0 1,1 0 0,-1 1-1,0-1 1,0 0 0,0 0-1,0 0 1,1 1 0,-1-1-1,0 0 1,0 1 0,0-1-1,-1 1 1,1-1 0,0 1-1,0 0 1,0 0-1,0-1 1,0 1 0,0 0-1,0 0 1,-1 0 0,1 0-1,0 0 1,0 0 0,0 0-1,0 0 1,-2 1 0,-3 0 2,1 1 1,-1-1 0,1 1 0,-1 0 0,-5 3-1,0 2-4,0-1-1,0 2 0,1 0 1,0 0-1,0 0 0,1 1 0,0 1 1,-7 10-1,12-15 0,0 0 1,1 0-1,0 1 1,0-1-1,0 1 1,0-1-1,1 1 0,0 0 1,0 0-1,1 0 1,0 0-1,0 1 1,0-1-1,1 0 0,0 0 1,0 1-1,0-1 1,3 10-1,-2-12-2,0 0 0,0 0 0,1 0 0,0 0 0,0-1 0,0 1 0,0-1 0,0 1 0,1-1 0,-1 0 0,1 0 0,0 0 0,0 0 0,0 0 0,6 3 0,-3-3 0,0 0 0,-1-1 0,1 1 0,0-1 0,0-1-1,0 1 1,0-1 0,1 0 0,9 0 0,-3-1 5,1 0 0,-1-2-1,1 1 1,-1-2 0,0 0 0,0 0-1,0-1 1,0-1 0,12-6 0,13-11 34,-1-1 0,-1-3 0,-1 0 1,-2-3-1,0 0 0,34-43 0,-42 42-7,-1-2 1,-2-1-1,-1 0 0,-1-1 0,-3-2 1,0 0-1,-2 0 0,-2-1 0,-2-1 0,-1 0 1,-2-1-1,-1 0 0,1-53 0,-7 85-28,-1-1 0,0 1 0,0 0-1,0-1 1,-1 1 0,0-1 0,0 1-1,-4-9 1,5 16-5,0-1-1,-1 1 1,1-1 0,0 1 0,-1-1-1,1 1 1,0-1 0,-1 1-1,1 0 1,-1-1 0,1 1-1,-1 0 1,1-1 0,-1 1 0,1 0-1,-1-1 1,1 1 0,-1 0-1,1 0 1,-1 0 0,1 0-1,-1 0 1,0-1 0,1 1-1,-1 0 1,1 0 0,-1 0 0,1 0-1,-1 1 1,0-1 0,1 0-1,-1 0 1,1 0 0,-1 0-1,1 1 1,-1-1 0,1 0 0,-1 0-1,1 1 1,-1-1 0,1 0-1,-1 1 1,-19 18-26,8-4 12,1 2 1,1-1-1,1 1 0,0 1 0,-7 21 0,-25 97-93,34-110 95,-10 40-49,2 1 1,-5 69-1,17-107 29,2 0-1,0-1 1,3 1 0,0 0 0,1-1-1,2 1 1,13 41 0,-16-63 26,0-1 1,1 1 0,0-1 0,0 1-1,1-1 1,0 0 0,0 0-1,5 5 1,-6-8 7,0 0-1,0-1 1,0 0 0,0 1-1,1-1 1,-1 0 0,1-1-1,-1 1 1,1-1 0,0 1-1,-1-1 1,1 0 0,0 0-1,0-1 1,7 1-1,2-1 12,-1-1-1,1 0 0,0-1 0,-1 0 0,1-1 0,-1 0 1,0-1-1,0 0 0,0-1 0,15-9 0,13-10 100,56-42-1,-41 26 62,-11 3 28,-24 19-61,-13 14-34,-10 9-49,-11 13-4,1-6-29,-19 18 37,-47 58 0,71-79-57,2 1 0,-1-1 1,1 1-1,1 1 1,-1-1-1,2 1 1,-1 0-1,2 0 0,0 0 1,0 0-1,-2 21 1,5-30-5,0 0 1,-1 0-1,2 1 1,-1-1-1,0 0 1,0 0-1,1 0 1,-1 0-1,1 0 1,0 0-1,-1 0 1,1 0-1,0 0 1,0 0-1,2 2 1,-2-3-1,0 0 0,0 0 0,0 0 0,0 0 0,1 0 0,-1 0 0,0 0 1,1-1-1,-1 1 0,0 0 0,1-1 0,-1 1 0,1-1 0,-1 0 0,1 1 0,2-1 0,1 0 1,0 0-1,0-1 0,0 0 1,0 1-1,0-2 0,0 1 1,0-1-1,0 1 0,0-1 1,7-5-1,-3 2 9,0-2 0,0 1 0,-1-2 0,0 1 1,0-1-1,-1 0 0,12-15 0,37-68 90,-54 87-95,28-56 42,-2 0-1,-3-2 1,-2-1-1,-4-1 1,-2-1 0,-3 0-1,-3-1 1,-3-1-1,0-70 1,-7 128-39,-1-30 11,0 38-17,0 0 0,0 0 0,0 0-1,0-1 1,0 1 0,-1 0 0,1 0 0,0 0 0,-1 0 0,1 0-1,0 0 1,-1 0 0,1 0 0,-1 0 0,0 0 0,1 0-1,-1 0 1,0 0 0,0 0 0,1 0 0,-1 0 0,0 1 0,-2-2-1,2 2 1,1 0-1,-1 0 0,0 0 0,0 0 1,1 0-1,-1 0 0,0 1 0,0-1 1,0 0-1,1 0 0,-1 1 1,0-1-1,1 1 0,-1-1 0,0 0 1,1 1-1,-1-1 0,1 1 0,-1 0 1,0-1-1,1 1 0,-1-1 0,1 1 1,-1 0-1,-12 21-12,11-18 9,-11 22-18,1 1 0,1 0-1,-12 49 1,11-25-15,-6 67 0,13-63-12,3-1 0,6 84 0,0-103-14,1-1 1,2 0-1,1 0 0,1 0 0,16 35 0,-18-59-302,0-10 395,1-17-4553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3:00.87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34 315 8240,'0'0'6472,"7"-10"-6223,22-32 4,-28 41-202,0 0-1,-1 0 1,1-1-1,0 1 1,0 0-1,-1-1 1,1 1-1,0-1 1,-1 1-1,0-1 1,1 1-1,-1-1 1,0 1-1,0-1 1,0 1-1,0-1 0,0 1 1,0-1-1,0 1 1,0-1-1,-1 1 1,1-1-1,0 1 1,-1-1-1,-1-1 1,1-27 3982,0 30-3992,1 0-16,-1 1-1,1-1 1,-1 1-1,1-1 1,0 1 0,-1-1-1,1 1 1,0-1 0,-1 1-1,1 0 1,0-1 0,0 1-1,-1 0 1,1-1 0,0 1-1,0 0 1,0-1 0,0 1-1,0 1 1,-9 117 393,4-35-203,-3 78 280,15 164-1,2-45 163,-7-113-148,0 78 530,-8-127-541,0 37 229,6-144-534,0-1 0,4 22 0,-4-30-143,1 0-1,0 0 0,0 0 1,0 0-1,0 0 0,1 0 1,-1-1-1,1 1 1,-1 0-1,1-1 0,0 1 1,0-1-1,0 1 0,5 3 1,-4-5-27,0 1 1,0-2-1,0 1 1,0 0-1,0 0 0,1-1 1,-1 0-1,0 1 1,0-1-1,0-1 1,0 1-1,4-1 1,6 1 29,64-4 235,77-13 0,28-2 48,230-1 283,-225 23-379,-51 1-80,358 3 248,-298 4-320,107-1 35,-138-13-90,217 24 0,-81-3 66,-129-11 0,-108-3-73,95 4 125,-99-8-77,331-6 365,-238 3-330,112-9 212,-173 7-183,-50 4-67,50-9 1,-74 7-41,-8 2 35,-1 0 0,0-1 0,-1 0 0,1-1 0,15-6 0,-21 7-52,-1 0 0,1 0 0,-1 0 0,1 0 0,-1 0 0,1 0 0,-1-1 0,0 1 0,0-1 0,0 1 0,-1-1-1,1 0 1,-1 0 0,1 0 0,-1 0 0,0 0 0,0 0 0,0 0 0,-1 0 0,1-6 0,1-11-14,-2 0 0,-1 1 0,-4-34 0,-2-18 0,6-165 0,-3-73 0,-25 1 0,11 202 0,1 15 0,5-1 0,-2-95 0,16 111 0,18-122 0,-18 190 0,-1 0 0,0 0 0,-1 1 0,0-1 0,0 0 0,-1 0 0,0 0 0,0 0 0,-3-10 0,3 17-5,-1-1-1,1 1 1,0 1-1,-1-1 1,1 0 0,-1 0-1,1 0 1,-1 1 0,1-1-1,-1 1 1,0-1-1,1 1 1,-1 0 0,0-1-1,1 1 1,-1 0 0,0 0-1,1 0 1,-4 1-1,-37 2-148,39-2 143,-290 33-356,-8-5 272,-74 10-42,-232 19 137,311-31-94,67-5 15,-129 20-12,4 6 45,146-21-13,39-8 94,-1-7 1,-209-13-1,277-4 36,-343-6 94,368 10-254,51-1 54,-1 2 1,0 1-1,-34 5 0,58-5 31,-1 0 0,1 0-1,0 1 1,-1-1-1,1 1 1,0 0-1,0 0 1,0 0-1,0 0 1,1 0 0,-1 1-1,1-1 1,-1 1-1,1 0 1,0 0-1,0-1 1,0 2 0,0-1-1,1 0 1,-1 0-1,1 0 1,0 1-1,0-1 1,-1 5-1,-2 10-15,1 0 0,0 0-1,1 28 1,2-38 10,0 38-48,2 0-1,2-1 1,3 1 0,1-1 0,2 0 0,2-1 0,2-1 0,2 0 0,37 72-1,-46-103 50,0 2 5,0-1 0,1 0 1,0 0-1,1-1 1,0 0-1,1 0 0,16 14 1,-21-23 16,0 0 0,0-1 0,1 0 0,-1 0 0,0 0-1,1 0 1,-1-1 0,1 0 0,0 0 0,-1 0 0,1-1 0,0 1 0,9-2 0,-1-1 39,-1 0 1,1 0-1,-1-1 0,23-9 0,80-36 297,35-14-23,128-20 197,-213 69-422,0 2 0,90-2 1,379-10-97,0 40-5,-238 1 0,-66-12 0,-158-5 0,120-15 0,-159 11 0,7-3 0,56-16 0,-70 14 0,0 2 0,0 0 0,1 2 0,0 1 0,43 1 0,-66 2 0,0 1 0,0-1 0,0 1 0,0 1 0,-1-1 0,1 0 0,-1 1 0,1 0 0,-1 0 0,0 1 0,1-1 0,-1 1 0,0 0 0,-1 0 0,7 6 0,-2 0 0,-1 1 0,0 1 0,-1-1 0,10 23 0,-10-20 0,1 0 0,0-1 0,1 1 0,0-2 0,1 1 0,12 12 0,-16-20 0,0 1 0,1-1 0,-1 0 0,1 0 0,0-1 0,0 1 0,0-1 0,1-1 0,-1 1 0,1-1 0,-1 0 0,1-1 0,0 1 0,0-1 0,7 0 0,23-1 0,-1-2 0,0-1 0,62-14 0,-56 4 0,-42 13 0,1 1 0,-1-1 0,0 1 0,0-1 0,1 1 0,-1-1 0,0 1 0,0-1 0,0 1 0,1 0 0,-1-1 0,0 1 0,0-1 0,0 1 0,0 0 0,0-1 0,0 1 0,-1 0 0,1-1 0,0 1 0,0-1 0,0 1 0,0-1 0,-1 2 0,-4 16 0,5-18 0,-6 17 0,-1 0 0,0-1 0,-15 22 0,-1 4 0,21-38 0,-4 11 0,5-14 0,1-1 0,0 0 0,0 0 0,0 0 0,0 0 0,0 1 0,-1-1 0,1 0 0,0 0 0,0 0 0,0 0 0,-1 0 0,1 1 0,0-1 0,0 0 0,0 0 0,-1 0 0,1 0 0,0 0 0,0 0 0,0 0 0,-1 0 0,1 0 0,0 0 0,0 0 0,-1 0 0,1 0 0,0 0 0,0 0 0,-1 0 0,1 0 0,0 0 0,0 0 0,0 0 0,-1 0 0,1-1 0,0 1 0,0 0 0,0 0 0,-1 0 0,1 0 0,0 0 0,0-1 0,0 1 0,0 0 0,0 0 0,-1 0 0,1-1 0,0 1 0,0 0 0,0 0 0,0 0 0,0-1 0,0 1 0,0 0 0,0 0 0,0-1 0,0 1 0,0 0 0,-3-18 174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3:06.38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49 9648,'0'0'7367,"5"12"-7065,3 8-83,-1 0 1,0 0-1,-2 1 1,0 0 0,2 30-1,-8 31 1003,-14 91 0,-1 39 173,14-102-876,0 170 743,6-191-500,17 103 0,1-47 185,17 96 855,-21-109-250,-17-130-1509,4 25 886,-5-26-879,1 0-1,-1 0 0,1 0 1,-1 0-1,1 0 1,-1 0-1,1 0 0,0 0 1,0 0-1,-1-1 0,1 1 1,0 0-1,0 0 1,0-1-1,0 1 0,0-1 1,0 1-1,0-1 1,0 1-1,1 0 0,12 3 139,-8-2-133,0 0-1,1-1 0,-1 1 0,0-1 0,12 0 1,190-11 78,-106 3-109,97-9-24,88-3 0,-202 18 0,238 1 0,431 40 0,-409-3 0,-198-19 0,31 5 0,247 22 0,-299-35 0,30 1 0,71-1 0,159 5 0,-309-9 0,21 4 0,196-8 0,-266-3 0,20-4 0,-40 3 0,-7 2 0,1 0 0,0 0 0,0-1 0,0 1 0,0-1 0,0 0 0,0 0 0,-1 1 0,1-1 0,2-2 0,-4 2 0,1 0 0,0 0 0,-1 0 0,1 0 0,-1 0 0,0 0 0,1 0 0,-1 0 0,0 0 0,0 0 0,1 0 0,-1 0 0,0 0 0,0 0 0,0-1 0,0 1 0,-1 0 0,1 0 0,0 0 0,0 0 0,-1 0 0,0-2 0,-9-53 0,2-1 0,-2-94 0,6 61 0,-12-233 0,-11-138 0,12 340 0,-3-38 0,8 3 0,0-40 0,10 182 0,-4-109 0,2 106 0,0 0 0,-1 1 0,-1-1 0,0 1 0,-8-18 0,11 32 0,-1 0 0,1-1 0,-1 1 0,0 0 0,0 0 0,0 0 0,0 1 0,0-1 0,0 0 0,-1 1 0,1 0 0,0-1 0,-1 1 0,1 0 0,-1 0 0,1 0 0,-1 1 0,-4-2 0,-5 0 0,0 0 0,-20 0 0,-1273 34 0,732 28 0,1 28 0,540-83 0,-925 142 0,772-128 0,-242-6 0,212-25 0,166 10 0,34 0 0,0 1 0,0 1 0,0 1 0,-23 3 0,-5-2 0,32-2 0,42-8 0,41-2 0,0 4 0,0 3 0,102 9 0,-64 9 0,141 39 0,-18-4 0,306 14 0,-527-63 0,149 8 0,-1-7 0,1-6 0,164-27 0,-59-9 0,-238 36 0,34 1 0,-18 0 0,31 2 0,0 2 0,82 13 0,-118-9 0,97 16 0,-25-3 0,319 37 0,-404-52 0,-1 1 0,0 1 0,26 8 0,-49-12 0,-1 0 0,1 0 0,-1 0 0,1 0 0,0 0 0,-1 0 0,0 0 0,1 0 0,-1 0 0,0 1 0,1-1 0,-1 1 0,0-1 0,0 1 0,0-1 0,0 1 0,-1 0 0,1-1 0,0 1 0,-1 0 0,1-1 0,-1 1 0,0 0 0,1 0 0,-1 0 0,0 2 0,0 6 0,-1 0 0,0-1 0,0 1 0,-3 9 0,-1 5 0,-22 226 0,15-122 0,8-88 0,1 1 0,4 51 0,2-47 0,-2-13 0,8 38 0,-8-61 0,2 1 0,-1-1 0,1 0 0,1 0 0,-1 0 0,2 0 0,-1-1 0,9 12 0,-13-19 0,1 0 0,0-1 0,-1 1 0,1 0 0,0-1 0,0 1 0,0 0 0,-1-1 0,1 1 0,0-1 0,0 0 0,0 1 0,0-1 0,0 0 0,0 1 0,0-1 0,0 0 0,0 0 0,0 0 0,0 0 0,0 0 0,0 0 0,0 0 0,0 0 0,0 0 0,0-1 0,0 1 0,0 0 0,0-1 0,0 1 0,0 0 0,0-1 0,-1 1 0,1-1 0,0 0 0,0 1 0,1-2 0,4-3 0,1-1 0,-1 0 0,9-10 0,-8 8 0,-3 3 0,0 1 0,1-1 0,-2 0 0,1 0 0,0-1 0,-1 1 0,0-1 0,-1 1 0,1-1 0,-1 0 0,0 0 0,0 0 0,-1-1 0,0 1 0,0 0 0,0 0 0,-1-1 0,0 1 0,0 0 0,-1-1 0,1 1 0,-1 0 0,-3-9 0,-14-38 0,6 22 0,12 29 0,0 0 0,0 1 0,0-1 0,0 1 0,1-1 0,-1 1 0,0-1 0,1 1 0,-1-1 0,1 1 0,0-1 0,-1 1 0,1-1 0,0 1 0,0 0 0,0-1 0,0 1 0,0 0 0,0 0 0,0 0 0,1 0 0,-1 0 0,2-1 0,1-2 0,0 1 0,1 0 0,-1 0 0,1 0 0,9-3 0,-14 6 0,1 0 0,-1 0 0,0 0 0,1 0 0,-1 0 0,1 0 0,-1-1 0,0 1 0,1 0 0,-1 0 0,1 0 0,-1 0 0,0-1 0,1 1 0,-1 0 0,0 0 0,1-1 0,-1 1 0,0 0 0,1-1 0,-1 1 0,0 0 0,0-1 0,0 1 0,1 0 0,-1-1 0,-10-4 0,-26 1 0,32 4 0,-352-35 0,-154-10 0,-585 62 0,363 36 0,655-48 0,-32 1 0,-153 29 0,247-32 0,9-2 0,0 0 0,0 0 0,0 0 0,1 1 0,-1 0 0,0 0 0,1 0 0,0 1 0,-1 0 0,-6 5 0,12-8 0,0 0 0,-1 1 0,1-1 0,0 0 0,0 1 0,0-1 0,-1 0 0,1 1 0,0-1 0,0 1 0,0-1 0,0 1 0,0-1 0,-1 0 0,1 1 0,0-1 0,0 1 0,0-1 0,0 1 0,0-1 0,1 0 0,-1 1 0,0-1 0,0 1 0,0-1 0,0 0 0,0 1 0,1-1 0,-1 1 0,0-1 0,0 0 0,0 1 0,1-1 0,-1 0 0,0 1 0,1-1 0,-1 0 0,1 1 0,13 10 0,-14-11 0,15 7 0,-1 0 0,1-1 0,0 0 0,0-1 0,1-1 0,21 4 0,100 6 0,-118-13 0,88 3 0,118-10 0,108-26 0,-80 6 0,-58 6 0,164-10 0,-28 40 0,-330-10 0,0 0 0,0 0 0,-1 0 0,1 0 0,0 0 0,0 0 0,0 0 0,-1 0 0,1 0 0,0 0 0,0 1 0,-1-1 0,1 0 0,0 0 0,-1 1 0,1-1 0,0 1 0,-1-1 0,2 1 0,-11 7 0,-28 4 0,-17 0 0,-1-3 0,-64 3 0,-115-7 0,129-4 0,-263 3 0,-232 5 0,543-7 0,-261 6 0,221-10 0,-121-18 0,210 18 0,1 0 0,-1 0 0,1-1 0,0 0 0,0 0 0,0-1 0,0 0 0,-10-8 0,-21-11 0,33 21 0,0 1 0,-1 0 0,1 0 0,-1 0 0,0 0 0,1 1 0,-1 0 0,0 0 0,1 1 0,-1-1 0,1 1 0,-1 1 0,1-1 0,-1 1 0,1 0 0,0 0 0,-7 4 0,11-5 0,0 0 0,0 1 0,0-1 0,0 0 0,0 1 0,0-1 0,1 1 0,-1-1 0,0 1 0,1-1 0,0 1 0,-1-1 0,1 1 0,0-1 0,0 1 0,-1 0 0,1-1 0,1 1 0,-1-1 0,0 1 0,0 0 0,0-1 0,1 1 0,-1-1 0,1 1 0,-1-1 0,1 1 0,0-1 0,0 0 0,-1 1 0,3 2 0,0 0 0,0 0 0,0 0 0,1 0 0,-1 0 0,1 0 0,0-1 0,0 1 0,8 4 0,0-2 0,1 0 0,0-1 0,0-1 0,1-1 0,-1 1 0,1-2 0,0 0 0,14 0 0,115-5 0,-142 3 0,508-75 0,-465 66 0,179-24-131,-168 26-3682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3:22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16783,'0'0'5248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3:26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18295,'0'0'4848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3:47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158 182 8744,'0'0'12690,"-10"11"-12410,1-1-213,2-4-22,1 1 0,0 0 0,1 0 1,0 1-1,0 0 0,0 0 0,1 0 0,0 0 0,-4 16 1,-18 122 700,17-86-472,-18 165 1084,16-154-657,7-51-66,1 1 0,-1 26-1,4-46-470,0-12 615,38-466 773,-29 404-1413,-4 22-62,0 4 73,1 1 0,16-59-1,-20 100-112,0-1-1,0 1 1,1 0-1,-1 0 1,1 0-1,0 0 1,1 0-1,-1 1 1,1-1-1,0 1 1,0 0-1,0 0 1,6-4-1,-5 7-13,-1 0 0,0 0-1,0 0 1,1 1 0,-1 0 0,1 0-1,-1 0 1,0 0 0,1 0 0,-1 1 0,0 0-1,5 2 1,1 1 6,0 0-1,-1 1 1,1 1-1,-1-1 1,0 2-1,-1-1 1,0 1-1,0 0 1,0 1 0,12 16-1,-5-5 12,-1 2 0,-1 0 1,17 36-1,-18-26-23,-1 0 0,-1 1 0,-2 0 0,-1 1-1,-2-1 1,2 52 0,-6-69 12,0-1-1,-2 1 0,1-1 1,-2 0-1,0 1 0,0-1 0,-2 0 1,0 0-1,0 0 0,-1-1 1,-1 1-1,0-1 0,-1 0 1,0-1-1,-1 0 0,-1 0 0,-18 20 1,20-26-3,1 0 0,-1 0 1,0-1-1,-1 1 0,1-2 0,-1 1 1,0-1-1,0 0 0,0-1 1,-1 0-1,1 0 0,-1-1 1,0 0-1,1-1 0,-1 0 0,0 0 1,-11-1-1,7 1-26,1-1 0,-1-1 0,0 0 0,1-1 0,-1 0 0,1-1 0,-1 0 0,-21-10 0,10 6 0,46 5 0,-12 4-4092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3:53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1094 11856,'0'0'5319,"11"-13"-4740,-7 8-510,26-28 667,37-32-1,-44 44-376,-1 0 0,-1-2 0,-1 0 0,-1-1 0,-1-1 0,20-35 1,-9 4 208,-3-1 0,20-63 1,-39 95-278,-6 12 21,-1 13-300,0-1 1,0 1-1,0 0 1,0 0-1,0 0 1,0 0-1,0-1 1,0 1-1,0 0 1,0 0-1,0 0 1,0 0-1,0-1 1,0 1-1,-1 0 1,1 0-1,0 0 1,0 0-1,0 0 1,0 0-1,0-1 1,0 1-1,0 0 1,-1 0-1,1 0 1,0 0-1,0 0 1,0 0-1,0 0 1,0 0-1,-1 0 1,1 0-1,0-1 1,0 1-1,0 0 1,0 0-1,-1 0 1,1 0-1,0 0 1,0 0-1,0 0 1,0 0-1,-1 0 1,1 0-1,0 1 1,0-1-1,-2 1 15,1 0-1,0 0 0,0 1 1,0-1-1,0 0 0,0 1 1,0-1-1,0 1 0,1 0 1,-1-1-1,0 1 0,1-1 1,-1 1-1,1 3 0,-2 1 34,-18 51 277,-14 72 0,29-108-256,2 0 0,1 0 0,0 0 0,2 0 0,0 0 0,2 0 0,4 27 1,-5-46-67,-1 0 0,1 1 1,-1-1-1,1 0 0,0 0 1,0 0-1,0 0 0,0 0 1,0 0-1,1 0 0,-1 0 1,0 0-1,1-1 0,-1 1 1,1 0-1,0-1 1,0 1-1,0-1 0,2 2 1,-1-2 9,0 0 0,0 0 0,0 0 0,0-1 1,1 1-1,-1-1 0,0 1 0,0-1 0,0 0 0,1 0 1,-1-1-1,4 0 0,2-1 26,0 0 0,0-1 0,0-1 0,0 1 0,-1-1 0,0-1 0,0 1 0,12-10 0,-10 6-5,-1-2 1,1 1-1,-2-1 0,1 0 1,-1-1-1,-1 0 1,10-18-1,-1-5 192,15-48 0,-27 71-179,1-4 15,-4 9-16,1 0 0,0 0 0,0 0 0,0 0 1,5-5-1,-7 10-54,1 0 1,-1 0-1,1 0 1,0 1 0,-1-1-1,1 0 1,0 0-1,0 1 1,-1-1-1,1 1 1,0-1-1,0 1 1,0-1-1,0 1 1,0-1 0,0 1-1,0 0 1,0-1-1,0 1 1,0 0-1,0 0 1,0 0-1,0 0 1,0 0 0,0 0-1,0 0 1,0 0-1,0 0 1,0 1-1,0-1 1,0 0-1,0 0 1,0 1-1,0-1 1,0 1 0,1 0-1,190 111-107,-180-103 112,16 8-12,-27-16 7,0 0 0,0-1 0,0 1-1,0-1 1,1 0 0,-1 1 0,0-1 0,0 0-1,0 0 1,0 1 0,1-1 0,-1 0 0,0 0-1,0 0 1,0-1 0,1 1 0,-1 0 0,0 0-1,0-1 1,0 1 0,2-1 0,-2 0 6,-1 0 1,1 1 0,0-1-1,-1 0 1,1 1 0,-1-1-1,1 0 1,-1 0 0,1 0-1,-1 0 1,0 1 0,1-1-1,-1 0 1,0 0 0,0 0 0,1 0-1,-1 0 1,0 0 0,0 0-1,0 0 1,0 0 0,-1-1-1,-4-23 148,3 19-97,1 0-16,0 0 0,-1 0-1,0 1 1,0-1 0,-1 1 0,0-1 0,0 1 0,0 0 0,0 0 0,-1 0 0,0 1 0,-6-8-1,7 10-23,0 0-1,0 0 1,0 0 0,-1 1-1,1-1 1,0 1-1,0 0 1,-1 0-1,1 0 1,-1 0-1,1 0 1,-1 1-1,0-1 1,1 1-1,-1 0 1,1 0 0,-1 1-1,1-1 1,-1 1-1,1-1 1,-1 1-1,-4 2 1,-1 1-8,0 0-1,1 1 1,-1 0 0,1 0 0,0 0 0,1 1 0,-1 0 0,-10 13 0,2-1-4,0 1-1,-15 25 1,23-33-17,2 2-1,-1-1 0,1 1 1,-6 22-1,10-28 3,0 0-1,0 0 1,1 0 0,0 0 0,1 0 0,0 0-1,0 1 1,0-1 0,1 0 0,2 13-1,-2-18 8,-1-1 0,1 1 0,-1-1 0,1 1 0,0-1 0,-1 1 0,1-1 0,0 0 0,0 1 0,0-1 0,0 0 0,0 0 0,0 1 0,1-1 0,-1 0 0,0 0 0,0 0 0,1-1 0,-1 1 0,1 0 0,-1 0 0,1-1 0,2 2-1,1-2 24,0 1 0,0-1 0,0 0 1,0 0-1,0 0 0,5-2 0,9 1 63,-13 0-59,0-1 0,0 1 0,0-1-1,0 0 1,0 0 0,-1-1 0,1 1 0,-1-1 0,1-1 0,-1 1-1,0-1 1,5-4 0,4-5 90,0-1 0,18-22 0,-13 11 127,19-36 1,-30 48-150,-8 13-92,0-1 0,1 1 1,-1-1-1,0 1 0,1-1 0,-1 1 1,1-1-1,-1 1 0,1-1 0,-1 1 1,1 0-1,-1-1 0,1 1 1,-1 0-1,1-1 0,-1 1 0,1 0 1,-1 0-1,1-1 0,0 1 0,-1 0 1,1 0-1,0 0 0,-1 0 1,1 0-1,-1 0 0,1 0 0,0 0 1,-1 0-1,1 0 0,-1 0 0,1 0 1,0 1-1,-1-1 0,1 0 1,-1 0-1,1 1 0,-1-1 0,1 0 1,0 1-1,-1-1 0,1 0 0,-1 1 1,0-1-1,1 1 0,-1-1 1,1 1-1,-1-1 0,0 1 0,1-1 1,-1 2-1,24 36-69,-17-26 77,2 2-13,0 0 0,1-1 0,1 0 0,0 0 0,14 10 0,-20-19 5,0 1 0,0-2 0,1 1 0,-1-1 0,1 1 0,0-2 1,0 1-1,0-1 0,0 1 0,0-2 0,1 1 0,-1-1 1,1 0-1,-1 0 0,11-1 0,-13 0 6,0-1 0,0 0 1,0 0-1,0 0 0,-1-1 0,1 1 0,0-1 0,-1 0 1,0 0-1,1 0 0,-1-1 0,0 1 0,0-1 1,4-4-1,5-6 78,19-29 1,-23 31-79,24-40-10,-21 33 0,24-32 0,-30 44 0,0 1 0,1-1 0,-1 1 0,1 0 0,0 1 0,1-1 0,-1 1 0,1 1 0,7-4 0,-12 6 0,1 1 0,-1-1 0,0 1 0,1 0 0,-1 0 0,0 0 0,1 0 0,-1 0 0,1 0 0,-1 1 0,0-1 0,1 1 0,-1-1 0,0 1 0,0 0 0,0 0 0,1 0 0,-1 0 0,0 0 0,0 1 0,0-1 0,-1 1 0,1-1 0,0 1 0,0 0 0,-1-1 0,2 4 0,2 0 0,-2 0 0,1 0 0,0 0 0,-1 1 0,0-1 0,-1 1 0,1 0 0,-1 0 0,2 8 0,-2-2 0,0 1 0,-1 0 0,-1-1 0,0 1 0,-1 0 0,-2 15 0,4-15 0,5-24 0,11-29 0,-15 36 0,5-13 0,0 0 0,1 1 0,1 0 0,1 0 0,0 1 0,1 0 0,17-18 0,-28 33 0,1 0 0,-1 0 0,0 0 0,0-1 0,1 1 0,-1 0 0,1 0 0,-1 0 0,0 0 0,1 0 0,-1 0 0,0-1 0,1 1 0,-1 0 0,0 0 0,1 0 0,-1 0 0,1 0 0,-1 1 0,0-1 0,1 0 0,-1 0 0,0 0 0,1 0 0,-1 0 0,0 0 0,1 1 0,-1-1 0,0 0 0,1 0 0,-1 0 0,0 1 0,1-1 0,-1 0 0,0 1 0,0-1 0,1 0 0,-1 0 0,0 1 0,0-1 0,0 0 0,0 1 0,1-1 0,-1 0 0,0 1 0,0-1 0,0 1 0,0-1 0,0 1 0,7 19 0,-7-19 0,3 13 0,-1 0 0,1 21 0,-1-10 0,4 22 0,-6-47 0,0 0 0,0 0 0,0 0 0,0-1 0,0 1 0,0 0 0,0 0 0,0 0 0,0-1 0,0 1 0,0 0 0,0 0 0,0 0 0,0 0 0,0-1 0,1 1 0,-1 0 0,0 0 0,0 0 0,0 0 0,0 0 0,0 0 0,0-1 0,1 1 0,-1 0 0,0 0 0,0 0 0,0 0 0,0 0 0,1 0 0,-1 0 0,0 0 0,0 0 0,0 0 0,0 0 0,1 0 0,-1 0 0,0 0 0,0 0 0,0 0 0,1 0 0,-1 0 0,0 0 0,0 0 0,0 0 0,0 0 0,1 0 0,-1 0 0,0 0 0,0 0 0,0 0 0,0 0 0,1 0 0,-1 1 0,0-1 0,0 0 0,0 0 0,0 0 0,0 0 0,1 1 0,0-10 0,2-5 0,-2 8 0,0-1 0,0 1 0,0-1 0,1 1 0,0 0 0,0-1 0,1 1 0,0 0 0,0 1 0,0-1 0,5-5 0,4-6 0,0 2 0,20-20 0,-30 33 0,0 0 0,0 1 0,-1-1 0,1 0 0,1 1 0,-1 0 0,0-1 0,0 1 0,0 0 0,1 0 0,-1 0 0,0 1 0,1-1 0,-1 0 0,1 1 0,-1 0 0,4-1 0,-4 1 0,0 1 0,-1-1 0,1 1 0,0-1 0,0 1 0,0 0 0,-1 0 0,1 0 0,0 0 0,-1 0 0,1 0 0,0 0 0,-1 0 0,0 0 0,1 1 0,-1-1 0,0 1 0,0-1 0,1 1 0,-1 0 0,0-1 0,1 4 0,6 14 0,-1 1 0,0-1 0,5 32 0,2 6 0,-12-50 0,0-2 0,-1 0 0,1 0 0,0 1 0,0-1 0,4 6 0,-5-10 0,0 0 0,-1 0 0,1 0 0,0-1 0,-1 1 0,1 0 0,0-1 0,0 1 0,0-1 0,0 1 0,0-1 0,-1 1 0,1-1 0,0 1 0,0-1 0,0 0 0,0 0 0,0 1 0,0-1 0,0 0 0,0 0 0,1 0 0,-1 0 0,0 0 0,0 0 0,0 0 0,0-1 0,0 1 0,0 0 0,0-1 0,0 1 0,1-1 0,8-4 0,0 0 0,0 0 0,-1-1 0,1 0 0,-2-1 0,1 0 0,-1-1 0,0 1 0,0-1 0,7-11 0,-10 13 0,13-16 0,23-21 0,-36 38 0,0 1 0,0 0 0,1 0 0,-1 0 0,1 0 0,0 1 0,0 0 0,0 0 0,0 1 0,10-3 0,-7 4 0,0 1 0,-1 0 0,1 0 0,-1 1 0,1 0 0,-1 1 0,1 0 0,-1 0 0,9 4 0,21 5 0,-31-9 0,1 1 0,0-1 0,12 9 0,13 4 0,-32-15 0,-1 0 0,0 0 0,1 0 0,-1 1 0,0-1 0,0 0 0,1 0 0,-1 0 0,1 0 0,-1 0 0,0 0 0,1 1 0,-1-1 0,0 0 0,1 0 0,-1 0 0,0 0 0,1 0 0,-1-1 0,0 1 0,1 0 0,-1 0 0,0 0 0,1 0 0,-1 0 0,0 0 0,1-1 0,-1 1 0,0 0 0,1 0 0,-1 0 0,0-1 0,1 1 0,-5-12 0,-13-12 0,15 22 0,-1-1 0,1 0 0,-1 1 0,0-1 0,0 1 0,0 0 0,0 0 0,0 0 0,0 1 0,-1-1 0,1 1 0,-1 0 0,1-1 0,-1 2 0,1-1 0,-1 0 0,1 1 0,-1-1 0,0 1 0,1 0 0,-1 0 0,0 1 0,1-1 0,-1 1 0,0 0 0,1 0 0,-1 0 0,1 0 0,0 0 0,-1 1 0,1 0 0,0-1 0,-3 4 0,-1-1 0,0 0 0,1 1 0,0 0 0,0 0 0,1 1 0,-1 0 0,1 0 0,0 0 0,0 0 0,1 1 0,0 0 0,0 0 0,-4 10 0,4-7 0,1 0 0,0 0 0,0 1 0,1-1 0,0 1 0,1-1 0,0 1 0,0 0 0,1 0 0,1-1 0,0 1 0,1-1 0,-1 1 0,2-1 0,6 20 0,-8-29 0,-1 0 0,1 0 0,-1-1 0,1 1 0,-1-1 0,1 1 0,0 0 0,-1-1 0,1 1 0,0-1 0,-1 1 0,1-1 0,0 0 0,0 1 0,-1-1 0,1 0 0,0 1 0,0-1 0,0 0 0,-1 0 0,1 0 0,0 0 0,0 0 0,0 0 0,0 0 0,-1 0 0,1 0 0,0 0 0,0 0 0,0 0 0,0-1 0,-1 1 0,1 0 0,0-1 0,0 1 0,-1 0 0,2-2 0,26-17 0,-17 7 0,-1-1 0,0 0 0,0 0 0,-2-1 0,12-22 0,19-30 0,-35 60 0,-3 4 0,-1 1 0,1 1 0,-1-1 0,1 0 0,0 0 0,-1 0 0,1 0 0,0 0 0,0 0 0,0 1 0,0-1 0,0 0 0,1 0 0,-1 1 0,0 1 0,-1-1 0,1 0 0,0 1 0,0-1 0,-1 0 0,1 1 0,0-1 0,-1 1 0,1 0 0,0-1 0,-1 1 0,1-1 0,-1 1 0,1 0 0,-1 0 0,1-1 0,-1 1 0,1 0 0,-1 0 0,0-1 0,0 1 0,1 1 0,2 5 0,1-1 0,0 0 0,0-1 0,0 1 0,1-1 0,0 0 0,0 0 0,0 0 0,1-1 0,-1 1 0,1-1 0,0-1 0,0 1 0,1-1 0,-1 0 0,1-1 0,10 4 0,-7-4 0,1 0 0,-1 0 0,1-1 0,-1 0 0,1-1 0,0-1 0,-1 1 0,1-2 0,-1 1 0,1-1 0,10-4 0,-3-1 0,0 0 0,-1-1 0,0-1 0,30-21 0,55-53 0,-82 67 0,-15 13 0,0 0 0,-1-1 0,0 1 0,0-1 0,0 0 0,5-6 0,-10 10 0,1 0 0,0 0 0,0 1 0,0-1 0,0 0 0,0 0 0,0 0 0,0 0 0,0 0 0,-1 0 0,1 0 0,0 0 0,0 0 0,0 1 0,0-1 0,0 0 0,0 0 0,-1 0 0,1 0 0,0 0 0,0 0 0,0 0 0,0 0 0,0 0 0,-1 0 0,1 0 0,0 0 0,0 0 0,0 0 0,0 0 0,0 0 0,-1 0 0,1-1 0,0 1 0,0 0 0,0 0 0,0 0 0,0 0 0,0 0 0,0 0 0,-1 0 0,1 0 0,0 0 0,0 0 0,0-1 0,0 1 0,0 0 0,0 0 0,0 0 0,0 0 0,0 0 0,0 0 0,0-1 0,0 1 0,0 0 0,-1 0 0,-47 64 0,35-40 0,0 1 0,-12 32 0,21-46 0,1 1 0,0-1 0,0 1 0,1 0 0,1 0 0,0-1 0,2 25 0,-1-35 0,0 0 0,0 0 0,0 0 0,0 0 0,0 1 0,0-1 0,1 0 0,-1 0 0,1 0 0,-1 0 0,1 0 0,-1 0 0,1 0 0,-1 0 0,1 0 0,0 0 0,0 0 0,-1 0 0,1-1 0,0 1 0,0 0 0,0 0 0,0-1 0,0 1 0,0-1 0,0 1 0,1 0 0,0-1 0,-1 0 0,0 0 0,0 0 0,1 0 0,-1 0 0,0 0 0,0-1 0,0 1 0,1 0 0,-1-1 0,0 1 0,0-1 0,0 1 0,0-1 0,0 1 0,0-1 0,0 0 0,0 0 0,0 0 0,0 1 0,0-1 0,0 0 0,0 0 0,-1 0 0,2-2 0,7-14 0,0 0 0,-1-1 0,-1 0 0,-1-1 0,0 0 0,5-35 0,-3 16 0,-7 28 0,0-7 0,1 16 0,0 8 0,1 24 0,-1-1 0,-2 1 0,-4 38 0,3-48 0,-3 52 0,-12 125 0,12-172 0,-1 1 0,-2 0 0,-1-1 0,0-1 0,-16 32 0,21-52 0,-1 1 0,0-1 0,0 1 0,0-1 0,-1 0 0,1 0 0,-1-1 0,0 0 0,-1 1 0,-10 5 0,14-9 0,0 1 0,0-1 0,0 0 0,0 0 0,0 0 0,-1 0 0,1-1 0,0 1 0,-1-1 0,1 1 0,0-1 0,-1 0 0,1 0 0,-1 0 0,1 0 0,0 0 0,-1 0 0,1-1 0,0 1 0,-1-1 0,1 0 0,0 0 0,-1 0 0,1 0 0,0 0 0,0 0 0,0 0 0,0-1 0,0 1 0,0-1 0,1 1 0,-4-4 0,4 2 0,-1 0 0,1 0 0,-1 0 0,1 0 0,0 0 0,0 0 0,0-1 0,1 1 0,-1 0 0,1-1 0,0 1 0,0 0 0,0-1 0,0 1 0,1-4 0,1-3 0,-1 0 0,2 1 0,5-17 0,3 2 0,2 1 0,1 1 0,0 1 0,2-1 0,0 2 0,21-20 0,0-2 0,18-23 0,3 2 0,102-84 0,-133 125 0,-4 3 0,38-23 0,-59 40 0,1 0 0,0 1 0,0-1 0,0 1 0,0 0 0,1 0 0,-1 0 0,0 0 0,0 0 0,1 1 0,-1-1 0,0 1 0,4 0 0,-4 1 0,0-1 0,-1 1 0,1 0 0,-1 0 0,0 0 0,1 1 0,-1-1 0,0 0 0,0 1 0,0-1 0,0 1 0,0 0 0,0 0 0,0 0 0,0 0 0,2 4 0,0-1 0,-1 1 0,1 0 0,-1 0 0,0 1 0,0-1 0,-1 0 0,1 1 0,-2 0 0,2 8 0,0 5 0,-1 37 0,-2-53 0,0-4 0,0 0 0,-1 1 0,1-1 0,0 0 0,0 0 0,0 0 0,0 0 0,0 0 0,0 0 0,0 0 0,0 0 0,0 0 0,0 0 0,0 0 0,0 0 0,0 1 0,0-1 0,0 0 0,0 0 0,0 0 0,0 0 0,0 0 0,0 0 0,1 0 0,-1 0 0,0 0 0,0 0 0,0 0 0,0 0 0,0 0 0,0 1 0,0-1 0,0 0 0,0 0 0,0 0 0,0 0 0,0 0 0,0 0 0,0 0 0,0 0 0,0 0 0,1 0 0,-1 0 0,0 0 0,0 0 0,0 0 0,0 0 0,0 0 0,0 0 0,0 0 0,0 0 0,0 0 0,0 0 0,0 0 0,0 0 0,1 0 0,-1 0 0,0 0 0,0 0 0,0 0 0,0 0 0,0 0 0,0 0 0,0 0 0,6-7 0,4-10 0,-9 14 0,10-26 0,1 1 0,1 0 0,1 1 0,18-26 0,-27 45 0,-4 7 0,0-1 0,0 0 0,1 0 0,-1 1 0,1-1 0,-1 0 0,1 1 0,-1 0 0,3-2 0,-3 3 0,-1 0 0,1-1 0,0 1 0,0 0 0,-1 0 0,1 0 0,0 0 0,0 0 0,-1 0 0,1 0 0,0 1 0,0-1 0,-1 0 0,1 0 0,0 1 0,0-1 0,-1 0 0,1 1 0,0-1 0,-1 0 0,1 1 0,0-1 0,-1 1 0,1-1 0,-1 1 0,1 0 0,-1-1 0,1 1 0,-1-1 0,0 1 0,1 1 0,11 14 0,-2 1 0,16 32 0,-18-32 0,1-1 0,0 0 0,19 25 0,-24-36 0,0-1 0,1 0 0,-1 0 0,1 0 0,0 0 0,0-1 0,0 0 0,0 0 0,0 0 0,1 0 0,-1-1 0,1 0 0,0 0 0,0-1 0,9 2 0,-2-2 0,0 0 0,-1-1 0,1 0 0,0-1 0,-1-1 0,1 0 0,-1 0 0,1-2 0,20-7 0,-24 7 0,0 0 0,0-1 0,0 0 0,0-1 0,-1 1 0,0-2 0,-1 1 0,1-1 0,-1 0 0,0-1 0,-1 0 0,10-15 0,-14 20 0,0-1 0,0 1 0,-1-1 0,1 0 0,-1 1 0,0-1 0,-1 0 0,1 0 0,0 0 0,-1 0 0,0 0 0,0 1 0,0-1 0,-1 0 0,1 0 0,-1 0 0,0 0 0,0 1 0,0-1 0,0 0 0,-1 1 0,-3-6 0,4 8 0,1 0 0,-2 1 0,1-1 0,0 1 0,0-1 0,0 1 0,0 0 0,0-1 0,0 1 0,0 0 0,0 0 0,-1 0 0,1-1 0,0 1 0,0 1 0,0-1 0,0 0 0,-1 0 0,1 0 0,0 1 0,0-1 0,0 0 0,0 1 0,0-1 0,0 1 0,0-1 0,0 1 0,0 0 0,0-1 0,-1 2 0,-3 1 0,0 1 0,1-1 0,-1 1 0,1 0 0,-4 4 0,4-3 0,1-1 0,0 1 0,0-1 0,0 1 0,0 0 0,1 0 0,0 0 0,0 0 0,0 1 0,1-1 0,0 0 0,0 1 0,0-1 0,0 1 0,1-1 0,0 1 0,0-1 0,1 1 0,0-1 0,-1 1 0,2-1 0,-1 1 0,1-1 0,0 0 0,0 0 0,0 0 0,1 0 0,-1 0 0,1 0 0,1-1 0,-1 0 0,0 1 0,1-1 0,0 0 0,0-1 0,0 1 0,1-1 0,8 6 0,-6-5 0,1-1 0,0 0 0,0 0 0,0 0 0,0-1 0,1 0 0,-1-1 0,1 0 0,-1 0 0,1 0 0,-1-2 0,1 1 0,-1-1 0,1 0 0,-1 0 0,12-4 0,-7 0 0,0 0 0,-1 0 0,0-1 0,0 0 0,0-1 0,-1-1 0,0 0 0,0 0 0,16-18 0,-6 5 0,-1-1 0,-1 0 0,0-2 0,-2 0 0,-1-1 0,-1-1 0,20-48 0,52-194 0,-75 218 0,-2-1 0,-2 0 0,-2 0 0,-1-87 0,-6 126 0,1 7 0,1 1 0,-2-1 0,1 1 0,0-1 0,-1 1 0,0-1 0,0 1 0,0 0 0,-1-1 0,1 1 0,-4-6 0,5 10 0,0 0 0,-1 0 0,1 0 0,0-1 0,0 1 0,0 0 0,0 0 0,-1 0 0,1 0 0,0 0 0,0 0 0,0 0 0,0 0 0,-1 0 0,1 0 0,0-1 0,0 1 0,0 0 0,-1 0 0,1 0 0,0 0 0,0 0 0,0 0 0,-1 0 0,1 1 0,0-1 0,0 0 0,0 0 0,-1 0 0,1 0 0,0 0 0,0 0 0,0 0 0,0 0 0,-1 0 0,1 0 0,0 1 0,0-1 0,0 0 0,0 0 0,0 0 0,0 0 0,-1 0 0,1 1 0,0-1 0,0 0 0,0 0 0,0 0 0,0 1 0,0-1 0,-8 14 0,5-7 0,-5 10 0,0-1 0,1 2 0,1-1 0,-5 21 0,-12 78 0,16-78 0,2 10 0,1 0 0,6 91 0,0-93 0,15 83 0,-14-111 0,2-1 0,0 0 0,0 0 0,2 0 0,0-1 0,1 0 0,19 28 0,-25-41 0,0-1 0,1 0 0,-1 0 0,0 0 0,1 0 0,0-1 0,-1 1 0,1-1 0,0 1 0,0-1 0,-1 0 0,1 0 0,0 0 0,0 0 0,1-1 0,-1 1 0,0-1 0,0 0 0,0 0 0,0 0 0,0 0 0,0 0 0,0-1 0,0 0 0,0 1 0,0-1 0,4-2 0,3 0 0,0-1 0,-1 0 0,1-1 0,-1 0 0,0-1 0,14-11 0,-13 8 0,-1 0 0,0-1 0,0 0 0,-1 0 0,9-15 0,29-63 0,-19 35 0,-9 23 0,-21 47 0,1 0 0,0 0 0,1 1 0,3 29 0,-2-16 0,0-28 0,0 6 0,0 1 0,1 0 0,3 18 0,-3-25 0,-1-1 0,1 0 0,0 0 0,0 0 0,0 0 0,0 0 0,0 0 0,0 0 0,0 0 0,1 0 0,-1-1 0,1 1 0,-1 0 0,1-1 0,-1 1 0,1-1 0,0 0 0,0 1 0,0-1 0,0 0 0,0 0 0,4 1 0,1-2 0,-1 0 0,1-1 0,-1 0 0,0-1 0,1 1 0,-1-1 0,0 0 0,0-1 0,10-4 0,42-31 0,-42 27 0,0 0 0,23-11 0,85-40 0,-118 60 0,-1 0 0,1 0 0,0 1 0,9-2 0,-1 1 0,-11 2 0,0-5 0,-10 6 0,5 0 0,-19 10 0,1 0 0,0 2 0,1 0 0,0 1 0,-32 32 0,45-39 0,5-6 0,-1 1 0,0-1 0,1 1 0,0 0 0,-1 0 0,1-1 0,0 1 0,0 0 0,0 0 0,0 0 0,0 0 0,1 0 0,-1 1 0,0-1 0,1 0 0,0 0 0,-1 0 0,1 4 0,0 7 0,0-9 0,-1 0 0,2 0 0,-1 1 0,0-1 0,2 7 0,-1-9 0,-1-1 0,1 1 0,0 0 0,0-1 0,0 1 0,0-1 0,0 1 0,0-1 0,0 0 0,1 0 0,-1 1 0,0-1 0,1 0 0,-1 0 0,1 0 0,-1 0 0,3 1 0,8 3 0,1 0 0,-1 0 0,1-1 0,0-1 0,0 0 0,21 2 0,-8-4 0,0-1 0,37-4 0,3-3 0,-66 7 16,0 0-1,0 0 1,1 0 0,-1 0-1,0 0 1,0 0 0,0 0-1,1 0 1,-1 0-1,0 0 1,0 0 0,0 0-1,0 0 1,1 0 0,-1 0-1,0 0 1,0 0 0,0 0-1,0 0 1,1 0 0,-1 0-1,0 0 1,0 0 0,0 0-1,0 1 1,1-1-1,-1 0 1,0 0 0,0 0-1,0 0 1,0 0 0,0 0-1,0 1 1,1-1 0,-1 0-1,0 0 1,0 0 0,0 0-1,0 0 1,0 1 0,0-1-1,0 0 1,0 0 0,0 0-1,0 1 1,0-1-1,0 0 1,0 0 0,0 0-1,0 0 1,0 1 0,0-1-1,0 0 1,0 0 0,0 0-1,0 0 1,0 1 0,0-1-1,0 0 1,-1 0 0,1 0-1,-7 9-3447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3:53.9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10 113 17791,'0'0'3152,"-2"-10"-2660,-6-32-205,8 39-248,0 0-1,0 1 1,0-1-1,1 0 1,-1 1-1,1-1 1,0 1 0,-1-1-1,1 0 1,0 1-1,0 0 1,1-1-1,-1 1 1,0 0-1,1-1 1,0 1 0,-1 0-1,1 0 1,0 0-1,0 1 1,0-1-1,0 0 1,0 1 0,1-1-1,3-1 1,-6 3-33,1 0 1,-1 0 0,1 0 0,-1 0-1,1 0 1,-1 0 0,0 0-1,1 0 1,-1 1 0,0-1 0,1 0-1,-1 0 1,1 0 0,-1 0 0,0 1-1,1-1 1,-1 0 0,0 0-1,0 1 1,1-1 0,-1 0 0,0 1-1,1-1 1,-1 0 0,0 1 0,0-1-1,0 0 1,1 1 0,-1-1-1,0 0 1,0 1 0,0-1 0,0 1-1,0-1 1,0 0 0,0 1 0,0 0-1,2 15-3172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3:5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 14872,'0'0'2754,"13"-3"-2115,38-8 132,1 3 1,60-2-1,-64 9-189,-7-1 326,80 7 0,-118-4-877,0-1 0,-1 1 1,1-1-1,-1 1 1,0 0-1,1-1 1,-1 1-1,1 0 0,-1 1 1,0-1-1,0 0 1,3 3-1,2 8-2958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3:54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15576,'0'0'4855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3:58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363 925 8032,'0'0'5572,"6"-11"-5246,19-34 12,-24 43-276,-1 0 0,1 0 1,0 0-1,-1 0 0,1 0 1,-1 0-1,0-1 0,1 1 1,-1 0-1,0 0 0,0 0 1,-1-1-1,1 1 1,0 0-1,-1 0 0,1 0 1,-1 0-1,0 0 0,0-1 1,0 1-1,0 0 0,0 1 1,0-1-1,0 0 0,-1 0 1,-1-2-1,-2-2 140,3 1-42,-1 1-1,0 0 1,0 1 0,0-1 0,0 0-1,-1 1 1,1-1 0,-1 1 0,0 0-1,0 1 1,0-1 0,0 1 0,-1-1-1,-4-1 1,4 3-18,0 0-1,1 1 1,-1-1-1,0 1 1,0 0-1,0 0 1,0 0 0,0 1-1,1 0 1,-1 0-1,0 0 1,1 0 0,-1 1-1,-5 2 1,-4 2 117,1 1 0,0 1 0,0 0 0,0 1 0,1 0 1,1 1-1,-17 16 0,12-8 145,1 1-1,0 0 1,-24 42 0,32-48-195,1 1 0,0 0 0,1 0 0,0 0 0,-5 29 0,9-39-157,0 0-1,1 1 0,-1-1 0,1 1 1,0-1-1,0 1 0,1-1 0,-1 0 1,1 1-1,0-1 0,0 0 0,1 1 1,-1-1-1,1 0 0,0 0 0,0 0 1,0 0-1,0-1 0,1 1 0,0-1 1,0 1-1,0-1 0,0 0 0,4 4 1,-4-6-26,0 1 1,0-1 0,0 1 0,0-1-1,0 0 1,0 0 0,1 0 0,-1-1 0,0 1-1,0-1 1,1 0 0,-1 0 0,0 0 0,1 0-1,-1-1 1,0 1 0,0-1 0,1 0 0,-1 0-1,0 0 1,0 0 0,0 0 0,5-4 0,2 0 32,-1-1 1,0-1 0,0 0-1,0 0 1,11-13 0,-7 5 8,-1-1 1,0 1 0,-2-2-1,0 0 1,-1 0 0,0-1-1,7-23 1,33-137 283,-35 121-237,2-11 41,-3-2 0,-3 0 0,-3 0 0,-2-95 0,-6 141-107,1-12 79,-2 0 1,-1 0-1,-15-61 0,18 95-101,-1-1 0,0 1 0,1-1 0,-1 1 0,-1 0-1,1 0 1,0-1 0,0 1 0,-1 0 0,-2-2 0,4 3-20,0 1 1,-1 0-1,1 0 1,0-1-1,0 1 1,-1 0-1,1 0 1,0 0-1,-1 0 1,1 0-1,0 0 1,-1-1-1,1 1 1,-1 0-1,1 0 1,0 0-1,-1 0 1,1 0-1,0 0 0,-1 0 1,1 1-1,0-1 1,-1 0-1,1 0 1,0 0-1,-1 0 1,-9 13 66,1 9-70,1-1-1,2 1 0,-7 36 1,6-25-19,-7 45-77,3 1 1,4 0-1,3 0 0,10 129 0,-3-175 93,1 1 1,2-2-1,1 1 0,13 36 0,-18-65 12,0 1 0,0-1 1,0 0-1,0-1 0,1 1 0,0 0 1,-1-1-1,1 1 0,1-1 0,-1 0 1,0 0-1,1 0 0,-1-1 0,1 1 1,0-1-1,0 0 0,0 0 1,0 0-1,0 0 0,1-1 0,-1 0 1,0 1-1,6-1 0,-2 0 15,0 0-1,1 0 1,-1-1-1,1-1 0,-1 1 1,0-1-1,0-1 1,1 1-1,-1-1 1,0-1-1,11-4 1,3-5 80,-1 0 1,0-1-1,-2-2 1,1 0 0,-2 0-1,0-2 1,-1-1-1,0 0 1,-2-1 0,0 0-1,-1-1 1,-1-1-1,-1 0 1,-1-1-1,16-44 1,-26 62-109,0 1 0,0 0 0,0 0 0,0-1 0,-1 1 0,1-1 0,-1 1 0,0 0 0,0-1 0,0 1 0,-1-1 0,1 1 0,-1 0 0,0-1 0,0 1 0,-2-6 0,0 3 0,2 10 0,5 9 0,13 7 0,-14-15 0,0-1 0,0-1 0,1 1 0,-1 0 0,1-1 0,0 0 0,5 4 0,0-1 0,-1 0 0,0 0 0,0 1 0,0 0 0,-1 1 0,0-1 0,0 1 0,-1 1 0,0-1 0,5 12 0,1 5 0,-1 0 0,13 44 0,-20-55 0,-4-12 0,0 0 0,0 0 0,1 0 0,-1 0 0,1 0 0,-1 0 0,1 0 0,0 0 0,0 0 0,0 0 0,0 0 0,0 0 0,1 0 0,-1-1 0,0 1 0,1 0 0,-1-1 0,1 0 0,0 1 0,-1-1 0,1 0 0,3 2 0,-3-3 0,-1 0 0,1 0 0,-1 0 0,1 0 0,0 0 0,-1 0 0,1 0 0,-1-1 0,1 1 0,-1-1 0,1 1 0,-1-1 0,1 0 0,-1 0 0,2 0 0,20-15 0,137-122 0,-126 108 0,29-22 0,-63 52 0,0-1 0,0 1 0,1 0 0,-1 0 0,0 0 0,0 0 0,0 0 0,0-1 0,0 1 0,1 0 0,-1 0 0,0 0 0,0 0 0,0 0 0,1 0 0,-1 0 0,0 0 0,0 0 0,0 0 0,0 0 0,1 0 0,-1 0 0,0 0 0,0 0 0,0 0 0,1 0 0,-1 0 0,0 0 0,0 0 0,0 0 0,1 0 0,-1 0 0,0 0 0,0 0 0,0 0 0,0 0 0,1 1 0,-1-1 0,0 0 0,2 9 0,-4 11 0,-2-2 0,2 0 0,-2 28 0,4-42 0,0 0 0,0 0 0,0 1 0,1-1 0,-1 0 0,1 0 0,0 1 0,1-1 0,-1 0 0,0 0 0,1 0 0,0-1 0,0 1 0,0 0 0,1-1 0,4 7 0,-5-9 0,0 0 0,0 0 0,0 1 0,0-2 0,0 1 0,0 0 0,1 0 0,-1-1 0,0 1 0,0-1 0,0 1 0,1-1 0,-1 0 0,0 0 0,1 0 0,-1 0 0,0-1 0,0 1 0,0-1 0,1 1 0,-1-1 0,0 0 0,0 1 0,0-1 0,4-2 0,4-3 0,0 0 0,-1 0 0,14-12 0,-4 1 0,0 0 0,-2-2 0,0 0 0,28-42 0,42-95 0,-73 128 0,-2-1 0,-2-1 0,12-47 0,9-95 0,-29 156 0,4-34 0,1-70 0,-7 119 0,0 0 0,0-1 0,0 1 0,0 0 0,0 0 0,0 0 0,0 0 0,0 0 0,0 0 0,-1 0 0,1-1 0,0 1 0,-1 0 0,1 0 0,-1 0 0,0-1 0,0 2 0,0 1 0,0 0 0,0-1 0,0 1 0,0 0 0,1 0 0,-1-1 0,0 1 0,1 0 0,-1 0 0,0 0 0,1 0 0,-1 0 0,1 0 0,-1 0 0,1 0 0,0 0 0,-1 0 0,1 2 0,-37 102 0,-38 177 0,49-176 0,-4 19 0,-105 353 0,68-281 0,65-187 0,6-14 0,5-7 0,23-28 0,-1-1 0,27-48 0,-49 72 0,44-65 0,57-94 0,128-208 0,-89 150 0,-75 117 0,-64 106 0,-6 17 0,-6 22 0,-6 10 0,-2 0 0,-2-1 0,-20 45 0,-8 25 0,-14 87 0,48-162 0,0 0 0,3-1 0,0 1 0,3 39 0,1-63 0,-1-1 0,1 1 0,1-1 0,0 1 0,0-1 0,1 1 0,0-1 0,0 0 0,5 8 0,-4-10 0,0-1 0,0 1 0,1-1 0,-1 0 0,1 0 0,0-1 0,1 0 0,-1 0 0,1 0 0,0 0 0,0-1 0,7 3 0,-2-1 0,0-1 0,1 0 0,-1 0 0,1-2 0,0 1 0,0-1 0,0-1 0,0 0 0,0-1 0,0-1 0,1 1 0,21-6 0,-27 5 0,1 0 0,1-1 0,0 0 0,-1-1 0,1 1 0,13-8 0,-22 10 0,1-1 0,-1 1 0,0-1 0,1 1 0,-1-1 0,0 1 0,1-1 0,-1 0 0,0 1 0,0-1 0,1 0 0,-1 1 0,0-1 0,0 0 0,0 1 0,0-1 0,0 0 0,0 1 0,0-1 0,0 1 0,0-1 0,0 0 0,-1 1 0,1-2 0,-7-20 0,5 16 0,-5-16-4017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49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61 186 15976,'0'0'711,"-61"-30"-327,61 10 8,20-13 16,5 11-8,15 0-256,14 2 0,9 4-88,3-6 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3:58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93 17583,'0'0'5431,"13"-4"-5052,39-9 174,1 2 1,56-4 0,-65 11 457,0-3 0,81-21 0,-56 18 1256,-64 10-2070,-6 1 163,-7 5-2421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3:58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79 18191,'0'0'6232,"-25"-58"-5744,38 46 0,-1 6-160,-6 4-8,0 2-128,0 2-8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11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0 268 9240,'0'0'13941,"4"-11"-13635,35-83 862,-31 79-879,0 0 1,2 1-1,0 0 0,0 1 0,1 0 0,23-19 0,-20 20-73,-11 10-90,1-1 0,-1 0 0,0 0 0,0 0 0,0 0 0,3-5-1,-6 8-92,1-1 0,-1 1 0,0-1 0,0 1 0,0-1 0,0 1 0,1-1 0,-1 1 0,0 0-1,0-1 1,1 1 0,-1-1 0,0 1 0,1 0 0,-1-1 0,0 1 0,1 0 0,-1-1 0,1 1-1,-1 0 1,1 0 0,-1-1 0,0 1 0,1 0 0,-1 0 0,1 0 0,-1 0 0,1 0 0,-1 0-1,1 0 1,-1 0 0,2 0 0,-2 0 1,1 1 0,0 0 0,-1 0 0,1 0 0,-1 0 0,1-1 1,-1 1-1,0 0 0,1 0 0,-1 0 0,0 0 0,0 0 0,1 0 0,-1 2 0,1 37 308,-4 28 88,-5 129 401,8-182-745,1-1 0,0 0 0,1 1 0,1-1 0,6 20-1,-7-28-43,-1-1 1,2 0-1,-1 0 0,0 0 0,1 0 0,0 0 0,0-1 0,1 1 0,-1-1 0,1 0 0,0 0 0,0 0 0,0-1 0,0 1 0,1-1 0,9 5 0,-10-6-36,-1 0 1,1-1-1,1 0 1,-1 0-1,0 0 1,0 0-1,0 0 0,0-1 1,1 0-1,-1 0 1,0 0-1,0 0 1,1-1-1,-1 0 1,0 0-1,7-2 1,-6 1 8,0-1 1,0 0 0,0 0-1,0 0 1,0-1 0,-1 0-1,1 1 1,-1-2-1,0 1 1,0 0 0,3-6-1,0 0 7,-1 0-1,0-1 0,-1 0 1,0 0-1,-1-1 0,0 1 0,0-1 1,-2 0-1,1 0 0,-1 0 1,0-16-1,-2 14-21,0-9 0,0 0 0,-2 0 0,-6-35 0,7 54 0,1 0 0,-1-1 0,1 1 0,0 0 0,0 0 0,1-1 0,-1 1 0,1 0 0,0 0 0,0 0 0,0-1 0,1 1 0,-1 0 0,1 1 0,0-1 0,0 0 0,0 0 0,1 1 0,-1 0 0,1-1 0,0 1 0,5-4 0,-4 3 0,1 0 0,0 0 0,0 0 0,0 1 0,1-1 0,-1 1 0,1 1 0,0-1 0,-1 1 0,1 0 0,0 0 0,0 1 0,1 0 0,10-1 0,-7 2 0,-1 0 0,1 1 0,-1 0 0,0 1 0,1 0 0,-1 0 0,0 1 0,0 0 0,9 5 0,-15-7 0,0 1 0,1-1 0,-1 0 0,0 0 0,0 0 0,1-1 0,3 1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13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40 9744,'0'0'15783,"-1"11"-15419,0 15-33,1 1-1,1-1 0,6 38 1,23 88 1136,-23-65-381,-6-76-439,-1-9-165,0-4 129,-3-60-298,-3 0 0,-3 1 1,-29-103-1,36 155-313,0 0 0,1 0 0,0 0 0,0 0 0,1 0 0,1-16 0,-1 24 0,1 1 0,-1-1 0,0 0 0,0 1 0,0-1 0,1 0 0,-1 1 0,1-1 0,-1 0 0,0 1 0,1-1 0,-1 1 0,1-1 0,-1 1 0,1-1 0,-1 1 0,1-1 0,0 1 0,-1-1 0,1 1 0,0 0 0,-1-1 0,1 1 0,0 0 0,23-2 0,-17 3 0,0 0 0,0 1 0,1 0 0,8 4 0,2 3 0,0 1 0,0 0 0,-1 2 0,0 0 0,24 23 0,-34-28 0,0 1 0,-1-1 0,-1 1 0,1 1 0,-1-1 0,-1 1 0,6 12 0,-8-15 0,0 0 0,0 0 0,0 0 0,-1 0 0,0 0 0,0 0 0,-1 1 0,0-1 0,0 0 0,0 0 0,-1 1 0,-2 8 0,2-11 0,-1-1 0,1 0 0,-1 0 0,0 0 0,0 0 0,-1 0 0,1 0 0,0-1 0,-1 1 0,0-1 0,-3 3 0,-35 23 0,37-26 0,-11 6 0,-1-1 0,0-1 0,-31 9 0,11-4 0,25-8 0,-36 10 0,44-12 0,1-1 0,-1 1 0,1-1 0,-1 0 0,1 0 0,-1 0 0,0-1 0,1 1 0,-1-1 0,1 1 0,-1-1 0,1 0 0,0 0 0,-1 0 0,1 0 0,-3-2 0,5 2 0,0 0 0,-1 0 0,1 0 0,0 0 0,0 0 0,0 0 0,0 0 0,-1 0 0,2 0 0,-1 0 0,0 0 0,0 0 0,0 0 0,0 0 0,1 0 0,-1 0 0,0 0 0,1 0 0,-1 1 0,1-1 0,-1 0 0,1 0 0,-1 0 0,1 0 0,1-1 0,-2 2 0,31-44 395,-21 30-4725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14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73 9848,'0'0'13193,"14"-2"-12743,90-16 484,3 1 364,61-8 740,-139 23-1501,1 1 1,0 1-1,50 7 1,-58-4-183,75 9 1436,-84-11-1680,0-1 0,-1-1-1,1 0 1,-1 0 0,24-7 0,-26 5-349,27-8-18,-18 6-3822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15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59 9848,'0'0'17791,"13"-5"-17386,-5 2-324,2-2 20,0 2 0,0 0 0,1 0 0,-1 1 0,1 0 0,18-1 0,308-26 3793,-274 28-3861,-58 3 895,0 1-1988,3-2-2868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16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61 12456,'0'0'7495,"-10"-1"-7069,-30-2 4,28 4 121,9 3-6,3-4-530,0 0 0,0 0 0,0 0 0,0 1 0,0-1 0,0 0 1,0 0-1,-1 0 0,1 0 0,0 1 0,0-1 0,0 0 1,0 0-1,0 0 0,0 0 0,-1 0 0,1 1 0,0-1 1,0 0-1,0 0 0,0 0 0,-1 0 0,1 0 0,0 0 1,0 0-1,0 0 0,-1 0 0,1 0 0,0 1 0,0-1 1,0 0-1,0 0 0,-1 0 0,1 0 0,0 0 0,0 0 1,0-1-1,-1 1 0,-11 0 1790,19-1 907,12-2-2232,19-3 194,1 2 0,73 0 0,15 0 825,-90-2-927,0-1-1,60-19 1,-80 23-1176,-11 3-3285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29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 9848,'0'0'20108,"11"-3"-19950,13-3 145,44-4 0,-53 9-181,113-5 923,-101 6-642,28 5-1,-45-4-389,1-1-1,-1-1 1,0 1-1,14-4 1,22-1-9,9-1-4,-36-4 0,-13 8-4060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31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9240,'0'0'12457,"5"12"-12069,3 4-248,2 3 173,10 32 0,58 130 1834,-70-160-1730,1 0-1,2 0 1,0-1 0,1 0-1,17 21 1,14 29 1665,-34-60-1282,-1-12-72,4-24-260,-11 23-529,43-96 443,114-186-1,-149 270-349,30-40 98,-36 52-123,-2-4 1,-2 8-5,0-1 0,-1 1 0,1-1 0,0 0 0,0 1 1,0-1-1,0 0 0,-1 0 0,1 0 0,0 1 0,0-1 0,0-1 0,0 1 0,-1 0 0,1 0 1,0 0-1,0-1 0,-2 1 0,-14-2 35,-25 5 18,-51-4-1,51-1-7,-50 5 0,46 1-48,19-2 0,0 1 0,-27 7 0,20-8 0,26-2 0,17-1-953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33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4 173 10248,'0'0'10629,"-1"11"-10177,-1 50 694,8 79 1,1-75 974,25 106 0,-29-128-871,-2-28-337,-3-26 835,-12-101-1384,-8-78 256,20 157-620,1 0 0,1 0 0,2-1 0,2 1 0,8-39 0,-9 63 0,0 1 0,1-1 0,0 1 0,6-9 0,6-13 0,-15 26 0,1 1 0,0 0 0,1 0 0,-1 0 0,0 0 0,1 1 0,-1-1 0,1 1 0,0-1 0,0 1 0,0 0 0,0 0 0,0 0 0,1 1 0,-1-1 0,1 1 0,-1-1 0,1 1 0,-1 0 0,1 1 0,-1-1 0,1 1 0,0-1 0,0 1 0,-1 0 0,1 0 0,0 1 0,-1-1 0,1 1 0,0 0 0,5 2 0,-2 0 0,0 0 0,0 0 0,-1 0 0,1 1 0,-1 0 0,0 0 0,0 1 0,0 0 0,-1 0 0,0 0 0,8 10 0,-5-5 0,-1 1 0,0-1 0,-1 1 0,0 0 0,5 15 0,-10-24 0,0 2 0,0-1 0,0 0 0,0 0 0,-1 0 0,1 0 0,-1 0 0,0 1 0,0-1 0,0 0 0,-1 0 0,1 0 0,-1 1 0,1-1 0,-1 0 0,0 0 0,0 0 0,0 0 0,-1 0 0,1 0 0,-1-1 0,0 1 0,1 0 0,-1-1 0,0 1 0,-4 2 0,4-3 0,-1 0 0,1-1 0,-1 1 0,1-1 0,-1 0 0,0 0 0,1 0 0,-1 0 0,0 0 0,0-1 0,0 1 0,1-1 0,-6 0 0,-43-3 0,24 0 0,15 2 0,1 0 0,-1-1 0,1-1 0,0 0 0,0 0 0,0-1 0,0-1 0,-19-11 0,23 11 0,7 5 14,0 0-1,0 0 1,0 0 0,0 0-1,0 0 1,0 1 0,0-1-1,0 0 1,0 0 0,0 0-1,0 0 1,0 0 0,0 0-1,0 0 1,0 0 0,0 1-1,0-1 1,0 0 0,0 0-1,-1 0 1,1 0 0,0 0-1,0 0 1,0 0 0,0 0-1,0 0 1,0 0 0,0 0-1,0 0 1,0 0 0,-1 1-1,1-1 1,0 0 0,0 0-1,0 0 1,0 0 0,0 0-1,0 0 1,0 0 0,0 0-1,-1 0 1,1 0 0,0 0-1,0 0 1,0 0 0,0 0-1,0-1 1,0 1 0,0 0-1,-1 0 1,1 0 0,0 0-1,0 0 1,0 0 0,0 0-1,0 0 1,0 0-1,0 0 1,0 0 0,0 0-1,0 0 1,-1-1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5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1052 7232,'0'0'7016,"13"-5"-6376,4-1-449,0-1 0,-1 0 1,0-2-1,0 0 0,-1 0 1,0-1-1,20-19 0,1-12 403,47-68-1,-25 29-120,-49 69-417,118-162 840,-105 140-652,-2-2 0,-1 0 0,19-52 0,-25 48 37,-1-1-1,-3-1 1,-1 0-1,4-60 1,-12 95-212,0 0 0,0 0 0,-1 0 0,0 0 0,0 0 0,0 1 0,0-1 0,-1 0 0,0 1 0,-4-7 0,6 10-43,-1 1 0,0-1 0,0 1 0,0-1 0,0 1 0,-1-1 0,1 1 0,0 0 0,0-1 0,-1 1-1,1 0 1,-1 0 0,1 0 0,-1 0 0,0 0 0,1 1 0,-1-1 0,0 0 0,1 1 0,-1-1 0,0 1 0,0 0 0,0-1 0,1 1 0,-1 0 0,0 0 0,0 0-1,0 0 1,1 1 0,-1-1 0,0 0 0,0 1 0,0-1 0,1 1 0,-3 1 0,-15 8 51,0 0 0,2 1 0,-1 1 0,1 1 1,1 0-1,0 1 0,1 1 0,1 1 0,0 0 0,1 0 0,-16 29 0,20-28-32,1-1 0,0 1 0,2 0-1,0 1 1,1 0 0,1 0 0,-3 22 0,3 0 122,1-1 1,5 53 0,1-61-20,2-1 1,12 43-1,-1-2 101,-13-59-192,-1-1 1,2 0-1,0 0 0,0-1 0,1 1 0,7 12 1,-8-17-17,0-1 1,0 1 0,0 0 0,1-1 0,0 0 0,0 0 0,1 0 0,-1-1 0,1 0 0,0 0 0,7 3 0,-5-2 50,1-2 1,0 1-1,0-1 0,0 0 0,17 2 0,-20-4-38,0-1-1,-1 0 1,1-1-1,-1 1 1,1-1-1,-1 0 1,1 0-1,-1-1 0,1 1 1,-1-1-1,8-4 1,12-8 57,-1-1 0,0-2 1,-1 0-1,-1-1 0,-1-1 0,0-1 1,-1-1-1,-2-1 0,0 0 1,-1-1-1,-1-1 0,16-34 0,-29 52-99,9-16 159,-7 19-89,-5 17-60,-9 45-11,2-17-7,2 1 1,0 65-1,5-104 1,1-1 0,-1 0 0,0 0-1,1 1 1,0-1 0,0 0 0,0 0 0,0 0-1,0 0 1,0 0 0,1 0 0,0 0 0,-1 0 0,1-1-1,0 1 1,0-1 0,1 1 0,-1-1 0,0 0-1,5 3 1,-5-4 6,1 0 0,-1 0 0,0 0 0,1 0 0,-1-1-1,1 1 1,0-1 0,-1 0 0,1 1 0,-1-1 0,1-1 0,-1 1-1,1 0 1,-1-1 0,1 1 0,-1-1 0,1 1 0,-1-1 0,1 0 0,-1 0-1,0-1 1,1 1 0,-1 0 0,0-1 0,0 1 0,0-1 0,3-2-1,23-23 123,33-38 0,-43 44-53,0 0 0,1 2 1,2 0-1,43-31 0,-35 29-8,-24 16-46,0 1 0,0 0 1,0 0-1,1 1 0,0-1 0,0 1 1,0 1-1,7-3 0,-13 4-23,1 1 0,0 0 0,0 0 0,0 0 0,-1 0 0,1 0 0,0 0 0,0 0 0,-1 1 0,1-1 0,0 0 0,0 0 0,-1 0 0,1 1 0,0-1 0,-1 1 0,1-1 0,0 0 0,-1 1 0,1-1 0,0 1 0,-1-1 0,1 1 0,-1-1 0,1 1 0,-1 0 0,1-1 0,-1 1 0,0 0 0,1-1 0,-1 1 0,0 0 0,1 0 0,-1-1 0,0 1 0,0 0 0,0 0 0,0 1 0,2 35 49,-2-34-46,-2 24 4,-2-1 0,-1 0 1,-8 26-1,6-23-13,2 8 79,4-36-70,1-1 0,0 1 1,0 0-1,0-1 0,1 1 0,-1 0 1,0-1-1,0 1 0,0 0 0,0-1 0,0 1 1,1-1-1,-1 1 0,0 0 0,1-1 0,-1 1 1,0-1-1,1 1 0,0 0 0,0-1 0,0 0 0,-1 0 0,1 0 0,0 0-1,-1 0 1,1 0 0,0 0 0,-1 0 0,1-1-1,0 1 1,-1 0 0,1 0 0,0-1 0,-1 1 0,1 0-1,0-1 1,-1 1 0,1-1 0,-1 1 0,1-1-1,-1 1 1,1-1 0,-1 1 0,1-2 0,11-10 28,11-12 42,2 0 0,0 2 0,1 1 0,43-27 0,-68 48-76,-1-1 0,1 1 0,-1 0 0,1 0-1,0 0 1,-1 0 0,1-1 0,0 1-1,-1 0 1,1 0 0,0 0 0,-1 0 0,1 1-1,0-1 1,-1 0 0,1 0 0,0 0 0,-1 0-1,1 1 1,-1-1 0,1 0 0,0 0-1,-1 1 1,1-1 0,-1 1 0,1-1 0,-1 0-1,1 1 1,-1-1 0,0 1 0,1-1 0,-1 1-1,1-1 1,-1 1 0,0 0 0,1-1-1,-1 1 1,0-1 0,1 2 0,10 33-18,-5-17 11,-4-12 7,2 1-1,-1-1 1,0 0-1,1-1 1,0 1-1,1-1 1,-1 0 0,1 0-1,0 0 1,0 0-1,1-1 1,-1 0-1,10 5 1,-10-7 0,0 0 0,0 0 0,1 0 0,-1-1-1,0 0 1,1 0 0,-1-1 0,0 1 0,1-1 0,-1 0 0,1-1 0,-1 1 0,1-1 0,-1 0-1,0-1 1,0 1 0,8-4 0,2-1 4,-1-2-1,1 0 1,-1 0-1,-1-1 1,1-1-1,-2 0 1,1-1-1,-1 0 1,16-21-1,-16 17 3,-1 0-1,-1-1 0,0 0 0,-1-1 1,0 0-1,-2 0 0,0-1 0,4-19 1,-10 35 0,0 0 0,-1 0 0,0 0 0,0 0 0,1 0 0,-1 0 0,0 0 0,-1-1 0,1-1 0,0 3-3,-1 1 0,1-1 0,0 0 0,0 1 0,0-1 0,-1 1 0,1-1 0,0 1 0,0-1 0,-1 1 0,1 0 0,-1-1 0,1 1 0,0-1 0,-1 1 0,1 0 0,-1-1 0,1 1 0,-1 0 0,1-1 0,-1 1 0,1 0 0,-1 0 0,-1 0-1,0 0 1,0 0-1,0 0 0,1 0 1,-1 1-1,0-1 1,0 1-1,1-1 0,-1 1 1,0 0-1,1-1 1,-1 1-1,0 0 0,1 0 1,0 0-1,-1 1 1,1-1-1,-1 0 0,-1 3 1,-5 5-6,0 1 0,0 0 0,1 0 0,0 1 0,1 0 0,0 0 0,1 0 0,0 1 1,-5 19-1,7-22-4,1 1 0,0-1-1,1 1 1,0-1 0,0 1 0,1 0 0,0-1 0,1 1 0,0-1 0,1 1 0,0-1 0,0 1 0,5 10 0,-6-16 6,1 0 0,0-1 1,0 1-1,0-1 1,0 1-1,1-1 0,-1 0 1,1 0-1,0 0 0,0-1 1,0 1-1,0 0 0,0-1 1,1 0-1,-1 0 1,1 0-1,0 0 0,-1-1 1,1 1-1,0-1 0,0 0 1,0 0-1,0 0 1,0-1-1,0 1 0,0-1 1,0 0-1,0 0 0,0-1 1,5 0-1,3-1 25,-1-1 1,1 0-1,-1-1 1,0 0-1,0-1 0,-1 0 1,0-1-1,1 0 0,11-10 1,7-7 61,-1-2 1,-1-2-1,30-35 0,61-98 218,-102 141-304,-10 18 0,-9 14 0,-16 46 0,-2 9 0,-3-1 0,-61 120 0,63-157 0,21-30 0,1 1 0,0-1 0,-1 1 0,1-1 0,-1 1 0,1-1 0,-1 1 0,1-1 0,-1 1 0,1-1 0,-1 0 0,1 1 0,-1-1 0,0 0 0,1 1 0,-1-1 0,0 0 0,1 0 0,-1 1 0,1-1 0,-1 0 0,0 0 0,0 0 0,1 0 0,-1 0 0,0 0 0,1 0 0,-1 0 0,0-1 0,1 1 0,-1 0 0,1 0 0,-1 0 0,0-1 0,1 1 0,-1 0 0,0-1 0,1 1 0,-1 0 0,1-1 0,-1 1 0,1-1 0,-1 1 0,1-1 0,0 1 0,-1-1 0,1 1 0,-1-1 0,1 0 0,-1 0 0,0-1 0,1 1 0,-1-1 0,0 0 0,1 1 0,0-1 0,-1 0 0,1 1 0,0-1 0,-1 0 0,1 0 0,0 1 0,1-1 0,-1 0 0,0 0 0,0 1 0,1-1 0,-1 0 0,1 1 0,-1-1 0,1 0 0,0 1 0,-1-1 0,1 1 0,0-1 0,0 1 0,0-1 0,0 1 0,1 0 0,-1 0 0,0-1 0,0 1 0,1 0 0,-1 0 0,1 0 0,-1 1 0,1-1 0,-1 0 0,3 0 0,3-2 0,-1 0 0,1 0 0,0 1 0,0 0 0,0 1 0,0 0 0,14-1 0,79 9 0,-72-3 0,0-2 0,54-2 0,-68-1 300,15-2-221,-28 3-281,0-1 0,0 1 0,0 0 1,0 0-1,-1-1 0,1 1 0,0 0 0,0-1 0,0 1 0,-1-1 1,1 1-1,0-1 0,-1 1 0,1-1 0,-1 1 0,1-1 0,0 0 1,-1 1-1,1-1 0,-1 0 0,0 0 0,1 1 0,-1-1 1,1 0-1,-1-1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34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 10248,'0'0'10487,"11"-5"-9896,1 0-386,-6 3-84,-1 0 1,0-1-1,0 1 0,0-1 1,-1 0-1,1 0 1,6-5-1,-7 5 258,0 2 0,1-1 0,-1 0 0,1 1 0,-1 0 0,1 0 0,-1 0 0,1 0 0,0 1 0,0 0 0,6 0 0,395 6 5330,-271-12-5709,-133 6 53,0 1 1,0-1-1,-1 1 1,1-1-1,0 1 1,0-1-1,0 1 1,-1 0-1,1 0 1,0 0-1,-1 0 1,1 0-1,-1 0 1,0 0-1,1 1 1,-1-1-1,2 3 1,11 14-3264,-12-15 1476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35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8744,'0'0'19392,"13"6"-18920,-8-4-418,4 1 38,-1 1 0,1 1 0,-1-1 1,0 1-1,-1 1 0,1-1 1,-1 1-1,0 1 0,8 9 0,161 185 3083,-157-177-3175,-14-17 0,0 0 0,0-1 0,1 0 0,0 0 0,0 0 0,0 0 0,13 7 0,-19-13 0,1 0 0,-1 0 0,1 0 0,-1 0 0,1 0 0,-1 0 0,1 0 0,-1 0 0,1 0 0,-1 0 0,1 0 0,-1 0 0,1 0 0,-1-1 0,1 1 0,-1 0 0,0 0 0,1-1 0,-1 1 0,1 0 0,-1 0 0,1-1 0,-1 1 0,0-1 0,1 1 0,-1 0 0,0-1 0,1 1 0,-1-1 0,0 1 0,0-1 0,0 1 0,1 0 0,-1-1 0,0 1 0,0-1 0,0 1 0,0-1 0,0 0 0,1-1 0,7-11-4000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36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439 0 12456,'0'0'12019,"-12"1"-11711,-37 6-5,46-7-274,1 1 0,-1 0 0,1-1 0,0 1-1,0 0 1,0 1 0,-1-1 0,1 0 0,0 1 0,0-1 0,1 1 0,-1-1 0,0 1 0,0 0 0,-1 2 0,-5 5 104,-203 187 2712,174-164-1749,-46 31 0,80-62-995,3-2-140,10-5-286,4 3-3716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38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28 9440,'0'0'11226,"-2"14"-10611,-5 23-263,-5 23 1139,-5 101 0,28 22 1200,-3-96-205,-5-58-927,-4-21-586,-3-22-538,-7-55-435,-3-76 0,-6-41 0,19 180 0,1 0 0,0-1 0,0 1 0,0-1 0,1 1 0,0-1 0,0 1 0,1 0 0,0 0 0,0-1 0,0 1 0,1 1 0,0-1 0,0 0 0,5-6 0,-2 4 0,0-1 0,1 2 0,-1-1 0,2 1 0,-1 0 0,1 0 0,0 1 0,18-11 0,-21 15 0,0 0 0,0 0 0,0 1 0,0 0 0,0 0 0,1 0 0,-1 0 0,1 1 0,-1 0 0,0 0 0,1 0 0,-1 1 0,1-1 0,-1 1 0,0 1 0,6 1 0,-1 1 0,1 0 0,-1 0 0,-1 1 0,1 0 0,0 1 0,14 12 0,-20-14 0,0 0 0,0-1 0,-1 1 0,0 0 0,1 1 0,-2-1 0,1 1 0,0-1 0,-1 1 0,0 0 0,0 0 0,0 0 0,-1 0 0,0 0 0,0 0 0,0 0 0,0 0 0,-1 1 0,0-1 0,0 0 0,0 0 0,-1 1 0,0-1 0,0 0 0,0 0 0,0 0 0,-4 8 0,0 0 0,-1-1 0,0 0 0,-1 0 0,0 0 0,-1-1 0,0 0 0,-1-1 0,0 1 0,-16 13 0,13-14 0,6-4 0,0 0 0,-1-1 0,1-1 0,-1 1 0,-9 4 0,17-9 0,0 1 0,-1 0 0,1-1 0,0 1 0,0 0 0,0-1 0,-1 1 0,1-1 0,0 0 0,0 1 0,0-1 0,0 0 0,0 1 0,0-1 0,0 0 0,0 0 0,1 0 0,0 1 0,10 3 0,9 1 0,0 2 0,0 0 0,0 1 0,-1 1 0,29 19 0,-46-26 0,0 1 0,-1-1 0,1 1 0,-1-1 0,0 1 0,1 0 0,-1 0 0,-1 0 0,1 0 0,0 0 0,-1 0 0,0 1 0,0-1 0,2 6 0,-3-7 0,1 0 0,-1 1 0,0-1 0,0 0 0,0 0 0,0 0 0,0 1 0,-1-1 0,1 0 0,-1 0 0,1 0 0,-1 0 0,0 0 0,0 0 0,0 0 0,0 0 0,0 0 0,0 0 0,0 0 0,-1-1 0,1 1 0,-1 0 0,1-1 0,-3 2 0,-4 3 0,-1-2 0,0 1 0,0-1 0,0 0 0,0-1 0,0 0 0,-1-1 0,1 0 0,-1 0 0,0-1 0,1 0 0,-15-1 0,-4-1 0,0-1 0,1-2 0,-32-7 0,40 6 0,0-1 0,1 0 0,-23-12 0,40 18 51,0-1-1,1 1 1,-1-1-1,0 1 1,0-1-1,1 1 1,-1-1-1,0 0 1,1 1-1,-1-1 1,1 0-1,-1 0 1,1 0-1,-1 1 1,1-1-1,-1-1 1,-1-8-4886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38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11760,'0'0'14825,"12"2"-14327,42 0 567,74-6-1,-74-1-177,1 3 0,-1 3-1,93 11 1,-126-10-887,-18-3 0,0 1 0,0 0 0,0 1 0,-1-1 0,1 0 0,0 1 0,0 0 0,-1-1 0,1 1 0,-1 0 0,5 3 0,1 0 987,-5-2-1794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41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0 153 7136,'0'0'16631,"13"4"-16261,37 11-9,-45-14-264,-1-1 0,1 1 0,-1-1 0,0 1 1,1-1-1,-1-1 0,1 1 0,-1-1 0,1 1 0,-1-1 0,1-1 0,-1 1 1,0 0-1,8-5 0,13-3 282,40-8 240,69-14 376,-103 28-628,0 2 0,54 3-1,15 7 184,-1 0-125,-53-4-271,-35-3-123,0 0 1,1-1 0,-1-1 0,1 0-1,15-2 1,75-8 113,-19 2-91,-24 3 83,69 2 0,-111 3-91,40 2 93,-36 0-30,0-1-1,35-4 1,97-6 299,99-19 16,-106 23-163,-107 5-156,1-1 0,55-8 0,133-27-105,-127 29 0,-57 2 0,1 2 0,0 2 0,58 6 0,36 1 0,-103-6 0,-27-1 0,-1 1 0,0 0 0,1 0 0,-1 1 0,13 3 0,24 3 0,-17-4 0,41 3 0,-45-3 0,-1-1 0,31-1 0,-31-1 0,43 1 0,82-11 0,-118 7 0,59 2 0,-40 2 0,-39 5-1048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55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0 7136,'0'0'14190,"-11"5"-13926,-91 43 1009,97-45-1131,0 1-1,0 0 1,0 0-1,0 1 1,1-1-1,-1 1 1,1 0 0,-5 10-1,-26 46 705,32-55-752,1 1 0,0-1 0,0 0-1,0 1 1,1 0 0,0-1 0,0 1-1,1 0 1,0 0 0,0-1 0,2 12-1,-2-13-13,1-1 0,0 1 0,1-1 0,-1 1 0,1-1-1,0 1 1,0-1 0,1 0 0,-1 0 0,1 0 0,0 0 0,0 0-1,0-1 1,0 1 0,1-1 0,7 6 0,-9-8-27,0 1 0,0-1 0,0 0 0,0 0 0,0 0 0,1-1 0,-1 1 0,0 0 0,0-1 0,1 1 0,-1-1 0,0 0 0,1 0 0,-1 0-1,0 0 1,1 0 0,-1 0 0,4-2 0,-2 1 8,0-1-1,0 1 0,-1-1 0,1 0 0,-1-1 0,1 1 0,-1 0 0,0-1 1,0 0-1,3-3 0,2-3 51,-1-1-1,1 0 1,-2-1-1,0 1 1,0-1 0,5-13-1,-7 8 193,0 0 0,-1 0 0,0 0 0,-2 0 0,0-32-1,-1 45-71,8 7 83,-6 1-268,0 0 0,-1 0 0,0 0 0,0 1 1,0-1-1,0 1 0,-1-1 0,0 6 0,1 10 17,11 131-50,-6-55-15,-4-44 2,-1-31 0,1 0 0,5 29 0,1 22 0,-7-39 0,15-38 724,-10 3-5413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5:57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71 8936,'0'0'11159,"4"-10"-10727,12-31 0,-16 40-373,0 1-1,0-1 0,0 0 1,0 1-1,1-1 0,-1 0 0,0 1 1,0-1-1,0 1 0,1-1 1,-1 0-1,0 1 0,1-1 1,-1 1-1,1-1 0,-1 1 0,0-1 1,1 1-1,-1-1 0,1 1 1,-1 0-1,1-1 0,0 1 0,-1-1 1,1 1-1,-1 0 0,1 0 1,0-1-1,-1 1 0,1 0 1,0 0-1,-1 0 0,1 0 0,-1 0 1,1 0-1,0 0 0,-1 0 1,1 0-1,0 0 0,-1 0 1,2 1-1,4 0 543,-6-1-279,1 9 8,0 0 0,1-1-1,0 1 1,1 0 0,3 9-1,3 12 7,-4-4 94,-1 1 1,0 36 0,-3-46-224,5 65 1035,-6-63-589,-1-16-77,1-13-177,6-98 377,-5 95-703,1-1 0,0 1 1,1-1-1,0 1 1,1 0-1,8-18 0,-8 22-27,0 0-1,1 1 1,0 0 0,0 0-1,1 0 1,0 1-1,1-1 1,-1 1-1,16-11 1,-20 16-46,1 0 0,0 0 0,-1 0 0,1 1 0,0-1 0,0 1 0,0 0 0,0 0 0,4-1 0,-6 2 0,1 0 0,-1 0 0,1 0 0,-1 0 0,0 1 0,1-1 0,-1 0 0,0 1 0,1-1 0,-1 1 0,0-1 0,1 1 0,-1 0 0,0-1 0,0 1 0,0 0 0,0 0 0,0 0 0,0 0 0,0 0 0,0 0 0,0 0 0,1 2 0,2 4 0,0-1 0,-1 1 0,0 0 0,0 0 0,0 0 0,-1 0 0,2 11 0,8 21 0,-8-24 0,0 0 0,-1 1 0,1 24 0,-1-14 0,-6-7 1009,0-2-6114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6:07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93 10152,'0'0'11514,"4"12"-11041,42 194 2031,-26-108-668,-18-81-1260,0 0-1,-1 1 0,-1-1 1,0 0-1,-2 0 1,-4 24-1,6-38-583,-1 40 671,2-31-164,-2-15 216,-5-51-677,-14-155 176,18 165-170,2 0-1,10-75 1,-8 109-44,0 0 0,0 1 0,1-1 0,0 1 0,5-10 0,-6 15 0,0 0 0,1 0 0,-1 0 0,1 1 0,0-1 0,0 1 0,0-1 0,0 1 0,1 0 0,-1 0 0,1 1 0,7-5 0,-8 6 0,5-4 0,-1 2 0,1-1 0,0 1 0,9-2 0,-13 5 0,0-1 0,-1 1 0,1 0 0,0 0 0,0 0 0,0 1 0,-1-1 0,1 1 0,0 0 0,0 0 0,6 3 0,-6-3 0,0 0 0,0 1 0,-1 0 0,1-1 0,0 2 0,-1-1 0,1 0 0,-1 1 0,0-1 0,0 1 0,0 0 0,0 0 0,0 0 0,-1 0 0,1 1 0,-1-1 0,0 1 0,0-1 0,0 1 0,-1 0 0,1 0 0,-1 0 0,0 0 0,0 0 0,0 0 0,-1 0 0,1 0 0,-1 0 0,-1 8 0,1-6 0,0-1 0,-1 0 0,0 0 0,0 0 0,-1 0 0,0 0 0,1 0 0,-1 0 0,-1-1 0,-5 10 0,2-6 0,-1 0 0,0-1 0,0 0 0,-12 10 0,11-11 0,-1 0 0,1-1 0,-19 9 0,14-8 0,13-6 0,0 0 0,-1 1 0,1-1 0,0 0 0,-1 0 0,1 0 0,-1 0 0,1 1 0,0-1 0,0 0 0,-1 0 0,1 1 0,0-1 0,-1 0 0,1 1 0,0-1 0,0 0 0,-1 0 0,1 1 0,0-1 0,0 1 0,0-1 0,0 0 0,0 1 0,-1-1 0,1 0 0,0 1 0,0-1 0,0 1 0,0-1 0,0 0 0,0 1 0,0-1 0,0 1 0,0-1 0,0 0 0,1 1 0,-1-1 0,0 0 0,0 1 0,0-1 0,0 1 0,1-1 0,-1 0 0,0 1 0,0-1 0,0 0 0,1 0 0,-1 1 0,0-1 0,1 0 0,-1 1 0,0-1 0,1 0 0,22 15 0,-19-13 0,3 2 0,86 55 0,-80-49 0,0 0 0,-1 1 0,0 1 0,19 23 0,-27-30 0,-1 1 0,1-1 0,-1 1 0,0 0 0,0 0 0,-1 0 0,0 0 0,0 1 0,0-1 0,-1 0 0,0 1 0,0 0 0,-1 7 0,0-11 0,0 0 0,-1 1 0,1-1 0,-1 0 0,0 0 0,0 0 0,0 0 0,0 0 0,0 0 0,-1 0 0,1 0 0,-1 0 0,0 0 0,0-1 0,0 1 0,0-1 0,-1 1 0,1-1 0,-1 0 0,1 0 0,-1 0 0,0-1 0,1 1 0,-1 0 0,0-1 0,0 0 0,0 0 0,-5 1 0,0 0 0,-1 0 0,0-1 0,0-1 0,1 0 0,-1 0 0,0 0 0,0-1 0,-10-3 0,-31-1 0,17 0 1012,0 0-6073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6:08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83 11352,'0'0'12343,"9"-11"-11832,31-35-4,-38 44-399,0 0 0,0 0 1,0 0-1,1 0 0,-1 0 1,1 0-1,0 0 0,-1 1 1,1-1-1,0 1 0,0 0 1,0 0-1,0 0 0,0 0 1,0 1-1,0-1 0,0 1 1,0 0-1,0-1 0,0 1 1,6 1-1,-2 1 90,1 0 0,0 0 0,-1 1-1,0 0 1,1 0 0,5 5 0,-8-6-79,0 1 20,0 0 0,0 0-1,0 1 1,0-1-1,0 1 1,-1 0 0,0 0-1,0 1 1,0-1-1,0 1 1,-1 0 0,6 10-1,-7-11-46,-1 0 0,1 0-1,-1 0 1,0 0-1,-1 1 1,1-1 0,-1 0-1,1 0 1,-1 1-1,-1-1 1,1 0 0,-1 1-1,1-1 1,-1 0 0,0 0-1,-1 0 1,1 0-1,-3 6 1,0-2-51,0-1 0,-1 0 0,0 0 0,0-1 0,0 1 0,-1-1 0,1 0 1,-2-1-1,1 1 0,-1-1 0,1 0 0,-1-1 0,-1 0 0,-8 5 0,-3 2-41,38-15 0,0 0 0,-1 1 0,1 1 0,23 1 0,10-2 0,-47 3 86,1 0 0,-1 0-1,0 0 1,1 1 0,-1 0 0,1 0-1,-1 1 1,0 0 0,10 4 0,18 14-4915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5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16072,'0'0'3119,"18"-71"-3007,24 55-104,4-2 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6:28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7736,'0'0'10894,"2"10"-10597,7 32-2,-9-40-226,0-1 0,0 0-1,1 0 1,-1 1 0,1-1 0,-1 0 0,1 0 0,0 1-1,-1-1 1,1 0 0,0 0 0,0 0 0,0 0-1,0 0 1,0 0 0,0 0 0,0-1 0,0 1-1,0 0 1,0 0 0,0-1 0,1 1 0,1 0-1,1 0 58,0-1-1,-1 1 1,1-1-1,0 0 1,-1 0-1,7-1 1,9 0 283,-7 3-194,-4 0-79,-1-1 0,0 0 0,1 0 0,-1-1 0,0 0 1,11-1-1,-13 0-61,-1 1 0,1 0 1,0-1-1,0 2 0,0-1 1,6 2-1,13 0 179,-14-1-120,0-1 1,0 1-1,13 3 0,-18-4-72,-1 1 0,1-1 0,-1 0 0,1 0 0,7-2-1,-8 1-17,0 1-1,1-1 0,-1 1 1,0 0-1,0 0 0,1 1 1,-1-1-1,6 2 1,-8-1-21,0-1 1,-1 0-1,1 0 1,0 0-1,0 0 1,0 0-1,0 0 1,0 0 0,0 0-1,3-2 1,-4 2-3,1-1 1,0 1 0,-1 0-1,1-1 1,0 1 0,0 0-1,-1 0 1,1 0 0,0 0-1,0 1 1,-1-1 0,1 0-1,0 1 1,2 0 0,-1 1 39,1-1 1,0 1 0,0-1 0,-1 0 0,1 0 0,8 0 0,2 1 134,-2 3 46,-11-4-206,0 0 1,0 0-1,0-1 1,0 1-1,0-1 1,1 1-1,-1-1 1,0 1-1,0-1 1,0 0 0,1 0-1,-1 1 1,2-1-1,1 0 20,1 0-63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6:29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75 10952,'0'0'12153,"13"-4"-11792,95-26 606,-79 23-447,0 2 0,47-2 0,17-7 509,-77 12-872,-1-1 5,0 2 0,0 0 0,1 1 1,17 2-1,-30-1-195,1 0 0,-1 0 1,0 1-1,1 0 0,-1 0 0,0 0 1,3 2-1,7 4-112,6 3-3480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6:32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8936,'0'0'16330,"11"9"-16213,34 26 3,-45-34-112,1 0 0,0 0-1,0-1 1,0 1 0,0 0-1,0 0 1,0-1 0,0 1-1,0 0 1,0-1 0,0 1 0,1-1-1,-1 0 1,0 1 0,0-1-1,0 0 1,1 0 0,-1 0-1,0 0 1,0 0 0,1 0 0,-1 0-1,2 0 1,2-1 31,28-1 214,0-2 1,41-9-1,-22 4 2,58-2 24,-31 4-109,-66 5-26,0 1 1,0 0-1,0 0 0,0 2 0,24 3 0,-36-4-118,0 0 0,0 1-1,0-1 1,0 0 0,0 0 0,0 0-1,0 0 1,0 0 0,0 0-1,0 0 1,0 0 0,-1 0-1,1 0 1,0-1 0,0 1-1,0 0 1,0 0 0,0-1-1,0 1 1,-1-1 0,1 1-1,0-1 1,0 1 0,0-2-1,1 1 71,13 6 894,-14-5-910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6:33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8536,'0'0'14910,"4"12"-14578,-3-8-291,7 18 269,-2 1 1,6 32-1,3 73 1330,-13-97-1125,-2-24-370,0-1-1,0 0 1,1 0 0,0 0-1,0 0 1,3 8 0,-4-11 11,1 1 0,-1-1 1,0 0-1,0 1 0,0-1 0,0 1 1,-2 4-1,0 10 556,-1-11-518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6:34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63 10544,'0'0'15162,"13"0"-14805,-4 1-273,12 0 127,-1-1 0,23-2-1,32-2 476,-39 2-259,51-7 0,-24-2-30,91-22 1039,-151 33-1439,0-1 0,-1 0 0,1 0 0,0 1 0,0 0 0,0-1 0,-1 1 0,1 0 0,3 1 0,7 2-4041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09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1 103 8536,'0'0'11965,"7"12"-11667,1-2-228,6 10 217,0 0 0,13 28 0,-1 9 396,38 77 1033,-48-103-893,-1 0 0,15 49 0,-21-56-177,0-1 0,17 31 0,-22-42-259,-1-4 415,3-19-513,15-67 14,-15 51-163,12-32-1,1 11 79,41-75-1,-46 102-152,24-30 0,0 1-12,-4 3-12,16-24 4,-35 52-41,-12 17-7,-1-1 0,0 0 1,0 1-1,0-1 1,0 0-1,0 0 0,0 0 1,-1 0-1,0 0 1,2-4-1,0-2 31,-3 9-18,0-1-1,1 1 1,-1-1 0,0 1 0,1-1 0,-1 1-1,0-1 1,0 1 0,0-1 0,1 1 0,-1-1-1,0 1 1,0-1 0,0 1 0,0-1 0,0 1 0,0-1-1,0 0 1,0 1 0,0-1 0,0 1 0,0-1-1,-1 1 1,1-1 0,0 1 0,0-1 0,0 1 0,-1-1-1,1 1 1,0-1 0,-1 1 0,1-1 0,-1 0-1,-31 6 41,-110 19 126,-57 6 249,192-29-419,-7 2 40,1-2 1,-1 1 0,0-2-1,1 0 1,-1 0 0,0-2-1,1 1 1,-1-2-1,-13-4 1,10 1 202,-22-7-331,29 12-1569,14 6-1954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10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12 148 10248,'0'0'9009,"4"15"-8501,1 0-357,3 8 132,-2 0-1,3 25 0,5 49 1766,3 159-1,-17-236-1733,1-14-124,0 1 1,-1-1-1,0 1 0,-1-1 1,1 1-1,-1-1 1,-3 10-1,3-5 930,1-9-426,-2-10-479,2 7-225,-50-339 1257,49 338-1238,-5-46 190,-3-37 278,8 58-189,3-38 0,-1 55-167,1 0 0,0 0 0,1 0 0,0 0 0,0 0 0,1 1 0,5-10 0,-7 15-92,1-1 1,-1 1 0,1 0 0,0 0 0,0 0-1,1 0 1,-1 1 0,1-1 0,-1 1 0,6-4-1,-6 6-14,0-1-1,0 1 0,0 0 0,0 0 0,0 0 1,1 1-1,-1-1 0,0 1 0,0-1 0,1 1 1,-1 0-1,0 1 0,1-1 0,-1 0 1,0 1-1,6 2 0,3 1-14,0 0 0,0 2 0,0-1 0,-1 2 0,0-1 0,0 1 0,-1 1 0,0 0 0,-1 0 0,1 1 0,-1 1 0,-1-1 0,0 1 0,0 1 0,11 20 0,-17-27 0,0 0 0,0 0 0,-1 0 0,1 0 0,-1 0 0,0 0 0,0 0 0,1 9 0,-2-11 0,-1 1 0,1-1 0,0 0 0,-1 1 0,1-1 0,-1 0 0,0 0 0,0 0 0,0 1 0,0-1 0,0 0 0,0 0 0,-1 0 0,1-1 0,-1 1 0,1 0 0,-1 0 0,-3 2 0,-3 2 0,0 1 0,0-1 0,-1-1 0,1 1 0,-1-2 0,-1 1 0,1-1 0,-1 0 0,1-1 0,-1-1 0,0 1 0,0-1 0,-1-1 0,1 0 0,0 0 0,0-1 0,-1 0 0,1-1 0,0 0 0,0-1 0,-20-6 0,5-5 985,24 12-1244,0 0 0,0 1-1,0-1 1,0 0 0,0 0 0,0 0-1,0 0 1,0 0 0,1 0-1,-1 0 1,0 0 0,1 0 0,-1-1-1,1 1 1,-1 0 0,1 0-1,0 0 1,-1-3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11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12360,'0'0'11031,"11"-1"-10416,195-16 3699,-79 10-2350,38-4 511,-156 10-2222,1 0 0,-1 0 0,18 2 0,-24 0-519,-1-1 0,1 1-1,-1-1 1,1 1-1,-1 0 1,1 0 0,-1 0-1,0 0 1,0 0-1,1 1 1,-1-1 0,0 1-1,0 0 1,0-1-1,-1 1 1,1 0 0,0 0-1,1 2 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12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96 11048,'0'0'15337,"12"-4"-14897,91-26 806,-90 26-940,-1 1 1,1 1-1,0 0 1,26 0-1,0 0 214,39-7 408,76-6 771,-51 21-1690,-103-7-8,1 0 0,0 0 0,-1 0 0,1 0 0,-1 0 0,1 0 0,-1 0 0,1 0 0,-1 0 0,0 0 0,0-1 0,0 1 0,1-1 0,0-4-144,6-1-4375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13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64 12664,'0'0'12494,"12"-3"-11971,0-1-447,31-7 1310,87-13-1,-71 20-592,140-5 2472,-142 5-3092,-49 2 812,-4 0-4152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1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14464,'0'0'1664,"99"-24"-1896,-57 18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55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460 622 3112,'0'0'3122,"-12"4"-2679,-97 44 1090,104-46-1162,0 1 0,0 0 0,1 0 0,-1 0 0,1 1 0,0-1 0,0 1 0,0 0 0,1 0 0,-1 0 0,1 1 0,-3 5 0,24-30 1154,26-61-90,39-104 0,-19 38 59,-11 18 0,-47 111-1198,-1-1-1,-1 0 1,-1 0 0,0-1-1,0-21 1,-3 39-233,0-1 0,0 1 0,0 0 0,-1 0 0,1 0 0,0 0 0,-1 0 0,0 0 0,0-3 0,1 5-45,-1 0 0,1 0 0,0-1 0,0 1-1,0 0 1,-1 0 0,1-1 0,0 1 0,0 0 0,-1 0 0,1-1-1,0 1 1,0 0 0,-1 0 0,1 0 0,0 0 0,-1 0 0,1 0-1,0-1 1,-1 1 0,1 0 0,0 0 0,-1 0 0,1 0 0,0 0-1,-1 0 1,1 0 0,0 0 0,-1 0 0,1 0 0,0 1 0,-1-1-1,0 0 1,-3 3 50,0 0 1,-1 0-1,1 0 0,0 1 0,1 0 0,-6 6 1,-37 43 158,3 2 1,-50 85 0,-57 131 39,-36 105 255,186-376-513,-1 1 0,1-1 0,0 1 0,0-1 0,-1 1 0,1-1 1,0 1-1,0-1 0,0 1 0,-1-1 0,1 1 0,0-1 1,0 1-1,0-1 0,0 1 0,0-1 0,0 1 0,0-1 0,0 1 1,1-1-1,-1 2 0,8-2 99,19-13 12,191-134 214,-142 92-257,286-201 251,-210 139 42,-146 116-190,-11 10-112,-15 18-49,18-24-6,-15 20 0,-61 86 57,45-61-35,22-34-11,1 1 1,0 0-1,1 1 1,-14 31-1,23-45-18,-1 0-1,0 0 1,1-1-1,-1 1 0,1 0 1,0 0-1,0 0 1,0 0-1,-1 0 1,2 0-1,-1 0 1,0-1-1,0 1 1,1 0-1,0 3 0,-1-5 1,1 1 0,-1 0 0,1 0 0,-1-1 0,1 1 0,0-1-1,-1 1 1,1 0 0,0-1 0,-1 1 0,1-1 0,0 1 0,0-1-1,0 0 1,-1 1 0,1-1 0,0 0 0,0 1 0,0-1-1,0 0 1,0 0 0,1 0 0,2 0 9,0 0 1,0-1-1,-1 0 1,1 1-1,0-1 0,-1-1 1,1 1-1,0 0 1,-1-1-1,0 0 0,1 0 1,-1 0-1,5-4 0,-2-1 14,0 1 0,0-2 0,0 1 0,-1-1 0,0 0 0,0 0-1,-1 0 1,5-12 0,4-9 61,-10 24-63,0-1 0,-1 1 0,0-1 1,0 0-1,0 0 0,-1 0 0,0 0 0,0 0 1,0 0-1,-1 0 0,0-1 0,0 1 0,-1 0 1,0-6-1,0 9-9,0 0 0,1 1 0,-1-1 0,1 1-1,0-1 1,0 0 0,0 1 0,0-1 0,0 0 0,1 1 0,-1-1 0,1 1 0,0-1 0,0 1 0,0-1 0,0 1 0,0-1 0,0 1 0,3-4 0,2 0-3,0 0 1,-1 0 0,2 1-1,-1 0 1,9-4 0,-15 8-17,12-6 6,0 0 1,0 1 0,0 0-1,1 1 1,0 1 0,0 0-1,0 0 1,0 2 0,0-1-1,1 2 1,-1 0-1,26 1 1,-36 0-6,-1 0 1,1 1-1,-1-1 1,0 1-1,1 0 0,-1 0 1,0-1-1,1 2 1,-1-1-1,0 0 0,0 0 1,0 1-1,0-1 0,0 1 1,0-1-1,0 1 1,0 0-1,-1 0 0,1 0 1,-1 0-1,1 0 0,-1 0 1,0 0-1,0 1 1,0-1-1,1 5 0,2 5 1,-2 0-1,1 0 0,-1 1 1,0 14-1,0 0 0,-1-17 7,8 39 145,-8-45-137,0 0-1,0 0 1,0 0-1,1-1 1,0 1 0,-1-1-1,1 1 1,1-1 0,4 6-1,-2-4 112,1-1 0,0 1 0,1-1 0,11 6 0,14 8 68,21 16-878,-33-24-3446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27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0 8936,'0'0'14509,"-1"12"-14283,-5 94 658,11 141-1,1-5 1259,-12-171-147,2-57-1270,4-13-680,-1 0-1,1-1 1,0 1 0,-1 0-1,1-1 1,0 1-1,-1 0 1,1 0 0,0-1-1,0 1 1,0 0-1,0 0 1,0-1 0,0 1-1,0 0 1,0 0-1,0 0 1,0-1 0,0 1-1,0 0 1,0 0-1,1-1 1,-1 1 0,0 0-1,1 0 1,0 1-1,-1-2 140,0-4-764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28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1 476 13264,'0'0'6786,"11"-13"-6447,75-84 391,-38 46-201,20-23 442,81-66 1,-92 101-449,-43 31-68,0-2 1,0 0-1,14-13 0,-25 14 484,-3 9-927,0 0 0,0 0 0,0 0 0,-1 0 0,1 0 0,0-1 0,0 1-1,0 0 1,0 0 0,0 0 0,-1 0 0,1 0 0,0 0 0,0 0 0,0 0 0,0 0 0,-1 0 0,1 0 0,0-1-1,0 1 1,0 0 0,0 0 0,-1 0 0,1 0 0,0 0 0,0 1 0,0-1 0,-1 0 0,1 0 0,0 0-1,0 0 1,0 0 0,0 0 0,-1 0 0,1 0 0,0 0 0,0 0 0,0 0 0,0 0 0,0 1 0,-1-1-1,1 0 1,0 0 0,0 0 0,0 0 0,0 0 0,0 1 0,0-1 0,-87 59 633,-111 89-50,182-137-584,1 2 1,0-1-1,1 2 1,1 0 0,-13 17-1,24-28-14,1 0 0,-1 0-1,1 0 1,-1 0 0,1 0-1,0 0 1,0 0 0,-1 4 0,2-5 4,0-1 1,0 0-1,0 0 1,0 0 0,0 1-1,0-1 1,0 0 0,1 0-1,-1 0 1,0 0-1,1 1 1,-1-1 0,1 0-1,-1 0 1,1 0-1,-1 0 1,1 0 0,0 0-1,-1 0 1,1 0-1,0 0 1,0-1 0,0 1-1,1 1 1,33 21 363,-1 2 0,43 40-1,-61-51-212,1-1-1,0 0 0,21 12 1,-21-16 184,-1 2 1,0 0 0,-1 1 0,21 21 0,-32-29-261,-1-1-24,-1-1 0,0 1 0,0-1 0,1 1 1,-2 0-1,1 0 0,0 0 0,-1 0 0,2 5 0,2-2 965,-5-5-1117,0-1 1,0 0-1,0 0 0,0 0 0,1 0 1,-1 1-1,0-1 0,0 0 1,0 0-1,0 0 0,0 0 1,0 1-1,0-1 0,0 0 0,0 0 1,0 0-1,0 1 0,1-1 1,-1 0-1,0 0 0,0 0 1,0 1-1,-1-1 0,1 0 0,0 0 1,0 0-1,0 1 0,0-1 1,0 0-1,0 0 0,0 0 0,0 1 1,0-1-1,0 0 0,0 0 1,-1 0-1,1 0 0,0 1 1,0-1-1,0 0 0,0 0 0,-1 0 1,1 0-1,0 0 0,0 0 1,0 0-1,0 1 0,-1-1 1,1 0-1,0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29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9240,'0'0'16927,"1"13"-16653,4 194 1189,11-22 511,-13-156-1486,-2-23-270,0 1 1,0-1 0,0 1-1,-1 0 1,0-1 0,-1 1-1,0-1 1,-2 10 0,1-3 196,0-2-387,-3-22-613,2-1-4009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30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95 9040,'0'0'15114,"10"-6"-14547,9-5-139,1 0 1,1 1 0,-1 2 0,32-10 0,13 7 883,102-4 1,-109 11-641,-44 4-348,1 0 1,0 1 0,-1 1-1,1 0 1,-1 1 0,0 0-1,16 7 1,-25-8-325,-5-2 0,1 0 0,-1 0 0,1 0 0,-1 0 0,0 0 0,1 0 0,-1 0 0,1 0 0,-1 0 0,1 1 0,-1-1 0,1 0 0,-1 0 0,0 1 0,1-1 0,-1 0 0,1 1 0,-1-1 0,0 0 0,1 1 0,-1-1 0,0 0 0,0 1 0,1-1 0,-1 1 0,0-1 0,0 0 0,1 1 0,-1-1 0,0 1 0,0-1 0,0 1 0,0-1 0,0 1 0,0-1 0,0 1 0,0-1 0,0 1 0,0-1 0,0 1 0,0-1 0,0 1 0,0-1 0,0 1 0,-1-1 0,1 1 0,-6 2-997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38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84 10952,'0'0'15314,"10"-3"-15054,31-9-9,-40 11-230,-1 1 1,1 0 0,0-1 0,0 1-1,-1 0 1,1 0 0,0 0 0,0-1-1,-1 1 1,1 0 0,0 0 0,0 0 0,-1 0-1,1 0 1,0 0 0,0 0 0,0 1-1,-1-1 1,1 0 0,0 0 0,-1 0-1,1 1 1,0-1 0,0 1 0,-1-1 0,1 0-1,0 1 1,-1-1 0,1 1 0,-1-1-1,1 1 1,-1 0 0,1-1 0,-1 1-1,1-1 1,-1 1 0,0 0 0,1-1 0,-1 1-1,0 0 1,1 1 0,3 5 133,8 12 46,-1 1 0,0 0 0,-1 0 0,7 26 0,-6-19 62,24 47 1,-17-41 86,22 59 1,-26-56 106,25 45-1,-16-36 37,-16-30-172,1 0 0,15 23 0,17 31-10,-38-63-311,-1-4 0,4-4 0,-4 1 0,0-1 0,0 1 0,0 0 0,0 0 0,0-1 0,0 1 0,-1 0 0,1-1 0,-1 1 0,1-1 0,-1 1 0,1-1 0,-1-1 0,3-6 0,49-150 0,-40 113 0,3 1 0,1 0 0,36-69 0,-29 73 0,-1 2 0,1 1 0,1 2 0,41-48 0,-55 74 0,-7 8 0,0-1 0,-1 1 0,1-1 0,0 0 0,-1 0 0,0 0 0,0 0 0,0 0 0,0 0 0,0-1 0,0 1 0,-1-1 0,2-5 0,-3 8 0,0 1 0,0 0 0,0-1 0,0 1 0,0 0 0,0-1 0,-1 1 0,1 0 0,0 0 0,0-1 0,0 1 0,0 0 0,-1-1 0,1 1 0,0 0 0,0 0 0,-1-1 0,1 1 0,0 0 0,0 0 0,-1 0 0,1 0 0,0-1 0,0 1 0,-1 0 0,1 0 0,0 0 0,-1 0 0,1 0 0,0 0 0,-1 0 0,1 0 0,0 0 0,-1 0 0,1 0 0,0 0 0,-1 0 0,1 0 0,-1 0 0,-13 3 0,13-3 0,-53 12 0,0-3 0,-1-3 0,-92 1 0,100-9 0,-54-10 0,36 4 0,51 7 0,0 1 0,0 1 0,-1 0 0,1 0 0,0 1 0,1 1 0,-1 1 0,-19 7 0,31-11 54,1 1 1,0 0-1,0-1 0,0 1 0,0-1 1,0 1-1,0 0 0,0 0 0,0 0 1,0 0-1,0 0 0,1 0 0,-1 0 1,0 0-1,0 2 0,0-3-242,1 1 0,0-1 0,0 1 0,0-1 0,0 1 0,0-1 0,0 1 0,0-1 0,0 1 0,0-1 0,0 0 0,0 1 0,0-1 0,1 1 0,-1-1 0,0 1 0,0-1 0,0 1 0,1-1 0,-1 1 0,0-1 0,0 0 0,1 1 0,-1-1 0,1 1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39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 10848,'0'0'10194,"2"11"-9773,26 182 2286,-15-144-1571,-2-12 247,-11-37-1366,0 0 0,0 0 1,0 0-1,0 1 1,0-1-1,0 0 1,0 0-1,0 0 1,0 0-1,0 1 1,0-1-1,1 0 1,-1 0-1,0 0 1,0 0-1,0 1 1,0-1-1,0 0 1,0 0-1,0 0 1,1 0-1,-1 0 0,0 0 1,0 0-1,0 1 1,0-1-1,0 0 1,1 0-1,-1 0 1,0 0-1,0 0 1,0 0-1,0 0 1,1 0-1,-1 0 1,0 0-1,0 0 1,0 0-1,1 0 1,-1 0-1,0 0 1,0 0-1,0 0 0,0 0 1,1 0-1,-1 0 1,0 0-1,0-1 1,0 1-1,11-9 339,7-15-96,98-169 921,-108 182-1035,0 0 0,0 0-1,1 1 1,1 0 0,-1 0 0,17-11-1,-21 18-52,0 0 0,0 0 0,0 1 0,0 0 0,0 0 1,0 0-1,0 0 0,1 1 0,-1 0 0,1 0 0,-1 1 0,1 0 0,-1 0 0,1 0 0,-1 0 0,1 1 0,-1 0 0,9 2 0,-9-1-71,0 0 1,0 0-1,-1 0 1,1 0-1,-1 1 1,1 0-1,-1 0 1,0 0-1,0 0 0,-1 1 1,1-1-1,-1 1 1,1 0-1,-1 0 1,3 6-1,3 6 57,0 1-1,11 32 1,-11-24-62,-5-15-17,-1-1 0,0 1 0,-1 1 0,0-1 0,-1 0 0,0 0 0,0 18 0,-3-22-3937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46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0 8432,'0'0'10927,"-4"12"-10575,-85 208 2064,2-1-141,77-186-1892,1 0 0,2 0 1,2 0-1,-4 67 0,12-71-117,1 1 1,1-2 0,1 1-1,2 0 1,14 35-1,-11-34-25,-7-16-30,1-1 0,1 0 0,0 0 0,1-1 0,12 18 0,-16-27-108,-1 1 1,1-1-1,-1 0 1,1 0-1,0 0 0,0-1 1,0 1-1,1-1 1,-1 1-1,0-1 0,1 0 1,0 0-1,-1-1 1,1 1-1,0-1 0,0 0 1,0 0-1,0 0 1,0 0-1,0-1 0,0 0 1,0 0-1,7 0 1,7-9 134,-13 5-4371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52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1 861 11152,'0'0'7417,"11"-3"-7001,36-10 5,-42 11-318,0 0-1,0 0 1,0-1-1,0 1 0,0-1 1,-1 0-1,1 0 1,-1-1-1,0 1 1,0-1-1,0 0 1,-1 0-1,1 0 1,-1-1-1,0 1 1,2-6-1,11-12 293,-3 3-26,0 0-1,-2-1 0,0-1 0,-1 0 0,-2 0 0,0-1 0,8-33 1,-15 49-178,0-1 1,0 1 0,0-1-1,-1 1 1,0-1 0,-1 1-1,0-7 1,1 13-171,0 0 1,0-1-1,0 1 1,0 0-1,0 0 1,0-1-1,0 1 1,0 0-1,-1 0 1,1-1-1,0 1 1,0 0-1,0 0 1,0-1-1,0 1 1,-1 0-1,1 0 1,0 0-1,0-1 1,0 1-1,-1 0 0,1 0 1,0 0-1,0 0 1,0-1-1,-1 1 1,1 0-1,0 0 1,-1 0-1,1 0 1,0 0-1,0 0 1,-1 0-1,1 0 1,0 0-1,0 0 1,-1 0-1,1 0 1,0 0-1,0 0 1,-1 0-1,1 0 1,0 0-1,0 0 1,-1 0-1,1 1 1,0-1-1,0 0 0,-1 0 1,1 0-1,0 0 1,0 0-1,-1 1 1,1-1-1,0 0 1,0 0-1,0 0 1,0 1-1,-1-1 1,1 0-1,0 0 1,0 1-1,-15 61 592,11-47-504,0 0 0,1 0 0,-3 24 0,6-27 12,0 1-1,1 0 0,1 0 0,-1 0 0,2 0 0,0-1 0,1 1 0,0-1 0,0 0 1,2 0-1,8 16 0,-13-27-91,0 1 1,1-1-1,-1 1 0,0-1 1,1 0-1,-1 1 1,0-1-1,1 0 0,-1 0 1,1 0-1,0 0 1,-1 0-1,1-1 0,0 1 1,0 0-1,-1-1 1,1 1-1,0-1 0,3 1 1,-1-1 18,0-1 1,0 1 0,0 0-1,0-1 1,0 0-1,0 0 1,0 0 0,0-1-1,3-1 1,1-1 27,0 0-1,0 0 1,-1-1-1,0-1 1,0 1-1,0-1 1,11-13-1,4-10 168,-1-1 0,-2-2 0,-2 0 0,25-60 0,-41 90-243,-1 0 0,1 0 0,0-1 0,0 1 0,0 0 0,1 0 0,-1 0 0,3-3 0,-4 5 0,1 0 0,0 0 0,-1-1 0,1 1 0,-1 0 0,1 0 0,-1 0 0,1 0 0,0 0 0,-1 0 0,1 0 0,-1 0 0,1 0 0,0 0 0,-1 0 0,1 0 0,-1 1 0,1-1 0,-1 0 0,1 0 0,0 1 0,-1-1 0,1 0 0,-1 1 0,0-1 0,1 0 0,-1 1 0,1-1 0,-1 1 0,1-1 0,-1 1 0,0-1 0,1 1 0,-1-1 0,0 1 0,1 0 0,6 10 0,0 1 0,-1-1 0,0 1 0,0 1 0,6 22 0,-10-27 0,0-1 0,0 1 0,-1 0 0,0 0 0,0 0 0,-1-1 0,0 1 0,0 0 0,-2 11 0,0-5 0,-2 10 0,3-23 0,1-1 0,0 1 0,-1-1 0,1 1 0,-1-1 0,1 1 0,-1-1 0,1 1 0,-1-1 0,0 1 0,1-1 0,-1 1 0,0-1 0,1 0 0,-1 1 0,0-1 0,1 0 0,-1 0 0,0 0 0,1 1 0,-1-1 0,0 0 0,0 0 0,1 0 0,-1 0 0,0 0 0,1 0 0,-1-1 0,0 1 0,0 0 0,-1-1 0,-6-1 0,-1-1 0,1 0 0,-15-9 0,16 8 0,-1 1 0,1-1 0,-1 1 0,0 1 0,-8-3 0,15 5 0,1 0 0,-1 0 0,0 0 0,0-1 0,1 1 0,-1 0 0,0 0 0,0 0 0,1 0 0,-1 1 0,0-1 0,0 0 0,1 0 0,-1 0 0,0 1 0,1-1 0,-1 0 0,0 1 0,0 0 0,1-1 0,-1 0 0,1 1 0,0-1 0,0 0 0,0 1 0,0-1 0,0 0 0,0 1 0,0-1 0,0 0 0,0 1 0,0-1 0,0 1 0,0-1 0,0 0 0,0 1 0,0-1 0,0 0 0,0 1 0,0-1 0,1 0 0,-1 1 0,0-1 0,0 0 0,0 1 0,0-1 0,1 0 0,-1 0 0,0 1 0,0-1 0,1 0 0,-1 0 0,1 1 0,3 3 0,0 0 0,1 0 0,-1-1 0,1 0 0,0 0 0,-1 0 0,2 0 0,-1-1 0,0 1 0,0-2 0,1 1 0,-1 0 0,1-1 0,0 0 0,-1 0 0,1-1 0,0 0 0,-1 0 0,1 0 0,9-2 0,5-2 0,-1-1 0,0-1 0,0-1 0,27-14 0,7-3 0,-47 21 0,0 0 0,-1 0 0,1-1 0,-1 0 0,7-6 0,-7 6 0,0 0 0,0 0 0,0 0 0,1 1 0,6-4 0,-6 4 0,-2 2 0,-5 3 0,-3 15 0,4-10 0,1 0 0,0-1 0,0 1 0,0 0 0,1-1 0,0 1 0,4 7 0,-4-10 0,-1-1 0,1 0 0,0 1 0,0-1 0,0 0 0,1 0 0,-1 0 0,1 0 0,-1 0 0,1 0 0,0-1 0,0 0 0,7 5 0,-8-7 0,-1 1 0,1-1 0,0 1 0,-1-1 0,1 1 0,0-1 0,0 0 0,0 0 0,-1 0 0,1 0 0,0 0 0,0 0 0,0 0 0,-1-1 0,1 1 0,0-1 0,0 1 0,-1-1 0,1 0 0,-1 0 0,1 1 0,0-1 0,-1 0 0,1-1 0,-1 1 0,0 0 0,1 0 0,1-3 0,-2 2 0,1 0 0,0 0 0,-1-1 0,1 1 0,-1-1 0,0 1 0,1-1 0,-1 1 0,-1-1 0,1 0 0,0 0 0,-1 1 0,1-1 0,-1 0 0,0 0 0,0-5 0,-2-2 0,0 1 0,0 0 0,-1-1 0,0 1 0,0 0 0,-1 1 0,-1-1 0,1 1 0,-2-1 0,-6-7 0,10 13 0,0 1 0,-1-1 0,1 1 0,-1 0 0,0 0 0,1 0 0,-1 0 0,0 1 0,0-1 0,-1 1 0,1 0 0,0 0 0,0 0 0,-5-1 0,6 3 0,0 1 0,1-1 0,-1 0 0,1 1 0,0-1 0,-1 1 0,1-1 0,0 1 0,0 0 0,0 0 0,0 0 0,0-1 0,0 1 0,0 2 0,1-3 0,0 0 0,0 0 0,1 0 0,-1 0 0,0 0 0,1 0 0,-1 0 0,0 0 0,1 0 0,-1 0 0,1 0 0,0-1 0,-1 1 0,1 0 0,0 0 0,-1-1 0,1 1 0,0 0 0,0-1 0,0 1 0,0-1 0,-1 1 0,1-1 0,0 1 0,0-1 0,0 0 0,0 1 0,0-1 0,0 0 0,0 0 0,0 0 0,0 0 0,0 0 0,2 0 0,37-2 0,-39 1 0,18-3 0,1 0 0,-1-2 0,-1-1 0,1 0 0,-1-1 0,0-1 0,-1-1 0,0 0 0,-1-1 0,0-1 0,22-22 0,-18 15 0,-2 0 0,0-1 0,-1-2 0,-1 1 0,-2-2 0,0 0 0,-1-1 0,10-25 0,-7 1 0,16-73 0,-33 105 0,-2 13 0,-3 11 0,-6 29 0,2 0 0,1 1 0,-6 77 0,12-93 0,0 3 0,2-1 0,3 47 0,-1-57 0,1 0 0,1 0 0,0 0 0,1 0 0,0-1 0,9 18 0,-13-29 0,1-1 0,0 1 0,0-1 0,0 0 0,0 1 0,0-1 0,0 0 0,0 0 0,1 1 0,-1-1 0,0 0 0,1 0 0,-1 0 0,0-1 0,1 1 0,-1 0 0,1 0 0,0-1 0,2 1 0,-1 0 0,0-1 0,-1 0 0,1 0 0,0 0 0,0 0 0,0-1 0,0 1 0,0-1 0,0 1 0,4-3 0,2-1 0,1-1 0,-1 0 0,0 0 0,0-1 0,10-9 0,15-16 0,-1-2 0,-3-1 0,0-1 0,30-50 0,-27 30 0,-3-1 0,45-114 0,-70 156 0,14-41 0,-19 52 0,-1 6 0,-5 17 0,-5 29 0,2-1 0,-2-1 0,-19 52 0,0 0 0,9-19 0,-57 139 0,69-203 0,7-14 0,0 0 0,1 1 0,-1-1 0,1 1 0,0-1 0,0 1 0,0 0 0,0-1 0,1 1 0,-2 4 0,2-6 0,0 0 0,0 0 0,0 0 0,-1 0 0,1 0 0,0 0 0,-1 0 0,1 0 0,-1 0 0,1 0 0,-1 0 0,1-1 0,-1 1 0,0 0 0,1 0 0,-2 0 0,-2-1 0,5-11 0,8-29 0,-6 26 0,0 0 0,0 0 0,1 1 0,1 0 0,1 0 0,9-17 0,0 5 0,-10 17 0,-1 0 0,2 0 0,-1 1 0,1-1 0,0 1 0,1 1 0,-1-1 0,12-7 0,-17 13 0,0 1 0,0-1 0,0 1 0,-1 0 0,1 0 0,0 0 0,0-1 0,0 1 0,0 0 0,0 0 0,0 0 0,0 0 0,-1 0 0,1 1 0,0-1 0,0 0 0,0 0 0,0 0 0,0 1 0,0-1 0,-1 1 0,1-1 0,0 0 0,0 1 0,-1-1 0,1 1 0,0 0 0,-1-1 0,1 1 0,0 0 0,-1-1 0,1 1 0,-1 0 0,1 0 0,-1-1 0,1 2 0,17 33 0,-16-31 0,12 31 0,-7-16 0,0-1 0,2 0 0,14 23 0,-20-37 0,0-1 0,0 0 0,0 0 0,0 0 0,0-1 0,0 1 0,1-1 0,-1 1 0,1-1 0,0 0 0,0-1 0,0 1 0,0-1 0,0 1 0,0-1 0,0 0 0,0-1 0,0 1 0,0-1 0,1 0 0,-1 0 0,0 0 0,0 0 0,0-1 0,1 0 0,-1 0 0,0 0 0,0 0 0,0 0 0,0-1 0,-1 0 0,1 0 0,0 0 0,-1 0 0,1-1 0,-1 1 0,0-1 0,0 0 0,4-3 0,2-4 0,0 0 0,0-1 0,-1 0 0,0 0 0,6-13 0,-12 19 0,0 0 0,0 0 0,-1 0 0,1 0 0,-1 0 0,0-1 0,-1 1 0,1 0 0,-1 0 0,0-1 0,-1 1 0,1 0 0,-1-1 0,0 1 0,0 0 0,-3-6 0,4 9 0,0 0 0,-1 1 0,0-1 0,1 1 0,-1-1 0,0 0 0,0 1 0,0 0 0,0-1 0,0 1 0,0-1 0,0 1 0,0 0 0,0 0 0,-1 0 0,1 0 0,-1 0 0,1 0 0,-1 0 0,-1-1 0,1 2 0,0 0 0,1 0 0,-1 0 0,1 0 0,-1 0 0,1 1 0,-1-1 0,1 0 0,0 1 0,-1-1 0,1 1 0,-1 0 0,1-1 0,0 1 0,-1 0 0,1 0 0,0 0 0,0 0 0,0 0 0,0 0 0,0 0 0,0 0 0,0 0 0,-1 2 0,-2 2 0,0 0 0,0 0 0,1 0 0,0 0 0,0 0 0,0 1 0,1-1 0,0 1 0,0 0 0,0 0 0,1 0 0,0-1 0,0 2 0,0-1 0,1 0 0,0 0 0,1 12 0,0-11 0,0 0 0,0 0 0,1-1 0,0 1 0,0 0 0,0 0 0,1-1 0,0 0 0,1 1 0,-1-1 0,1 0 0,0-1 0,0 1 0,1-1 0,0 0 0,0 0 0,6 5 0,-7-8 0,-1 1 0,1-2 0,-1 1 0,1 0 0,0-1 0,0 0 0,0 0 0,0 0 0,-1 0 0,1 0 0,0-1 0,0 0 0,0 0 0,8 0 0,-6-2 0,0 1 0,1-1 0,-1 0 0,0 0 0,0 0 0,0-1 0,-1 0 0,10-6 0,-5 1 0,1 0 0,-1-1 0,0-1 0,-1 0 0,0 0 0,0 0 0,-1-1 0,8-15 0,-12 19 0,-1 0 0,0 0 0,0 0 0,0-1 0,-1 1 0,0-1 0,-1 1 0,0-1 0,1-15 0,-8 7 0,5 15 0,0-1 0,0 1 0,0-1 0,0 0 0,1 0 0,-1 1 0,0-1 0,1 0 0,0 0 0,-1-2 0,2 4 0,1-1 0,-1 1 0,0-1 0,1 1 0,-1 0 0,0 0 0,1 0 0,-1 0 0,1 0 0,-1 0 0,0 0 0,1 0 0,-1 0 0,0 1 0,1-1 0,-1 0 0,0 1 0,2 0 0,6 8 0,0-1 0,-1 2 0,0-1 0,-1 1 0,0 0 0,0 1 0,-1-1 0,0 1 0,5 17 0,22 36 0,-30-60 0,0 0 0,1 0 0,-1 0 0,1-1 0,0 1 0,0-1 0,0 0 0,0 0 0,1-1 0,-1 1 0,1-1 0,-1 0 0,11 3 0,-13-5 0,-1 0 0,1 0 0,0 0 0,0 0 0,0-1 0,0 1 0,0 0 0,-1-1 0,1 1 0,0-1 0,0 0 0,-1 0 0,1 1 0,0-1 0,-1 0 0,1 0 0,1-2 0,24-21 0,-14 9 0,-1-1 0,-1 0 0,15-30 0,9-12 0,-22 37 0,-10 15 0,0 1 0,1-1 0,-1 1 0,1 0 0,0 0 0,1 0 0,-1 1 0,1 0 0,9-7 0,-13 10 0,1 0 0,-1 0 0,1 0 0,-1 0 0,1 1 0,-1-1 0,1 1 0,-1-1 0,1 1 0,-1 0 0,1-1 0,0 1 0,-1 0 0,1 0 0,1 0 0,-1 1 0,0 0 0,0 0 0,0 0 0,-1 0 0,1 1 0,0-1 0,-1 0 0,1 1 0,-1-1 0,0 1 0,1-1 0,1 4 0,0 0 0,-1-1 0,1 0 0,-1 1 0,0 0 0,0-1 0,0 1 0,-1 0 0,0 0 0,1 0 0,-2 0 0,1 0 0,-1 1 0,0-1 0,0 5 0,-2 8 0,0 0 0,-9 28 0,9-38 0,0 1 0,4-14 0,7-16 0,48-63 0,-55 81 0,1 1 0,-1-1 0,1 0 0,0 1 0,0-1 0,0 1 0,0 0 0,1 0 0,-1 0 0,0 0 0,1 1 0,4-2 0,-7 2 0,1 1 0,-1 0 0,0-1 0,0 1 0,0 0 0,1 0 0,-1 0 0,0 0 0,0 0 0,0 0 0,1 0 0,-1 1 0,0-1 0,0 0 0,0 1 0,0-1 0,1 1 0,-1-1 0,0 1 0,0-1 0,0 1 0,0 0 0,0 0 0,0-1 0,-1 1 0,1 0 0,0 0 0,0 0 0,-1 0 0,1 0 0,0 0 0,-1 0 0,1 0 0,-1 0 0,1 0 0,-1 1 0,0-1 0,1 0 0,-1 2 0,2 6 0,-2 0 0,1 0 0,-1 0 0,0 0 0,-2 13 0,-1 16 0,5-43 0,1 0 0,-1 0 0,1 1 0,0-1 0,0 1 0,1 0 0,4-5 0,6-8 0,-6 5 0,0 1 0,1 1 0,1-1 0,12-10 0,-18 17 0,8-4 0,-11 8 0,-1 0 0,1 0 0,-1 0 0,0 0 0,1 1 0,-1-1 0,1 0 0,-1 0 0,0 1 0,1-1 0,-1 0 0,0 0 0,1 1 0,-1-1 0,0 0 0,1 1 0,-1-1 0,0 1 0,0-1 0,0 0 0,1 1 0,-1-1 0,0 1 0,0-1 0,0 0 0,0 1 0,0-1 0,0 1 0,0-1 0,0 1 0,0-1 0,0 1 0,0-1 0,0 1 0,3 34 0,-2-25 0,0-1 0,0 1 0,1-1 0,0 0 0,0 0 0,6 13 0,-7-21 0,0 0 0,1 0 0,-1 0 0,0 0 0,0 0 0,0-1 0,1 1 0,-1-1 0,0 1 0,1-1 0,-1 1 0,0-1 0,1 0 0,-1 0 0,0 1 0,1-1 0,-1 0 0,3-1 0,-1 2 0,9-2 0,0 1 0,0-2 0,0 1 0,0-2 0,0 0 0,0 0 0,0-1 0,19-9 0,88-54 0,-93 51 0,8-6 0,22-12 0,-79 49 0,0 1 0,2 1 0,0 0 0,1 2 0,1 1 0,1 0 0,-28 40 0,45-58 0,0-1 0,0 0 0,1 1 0,-1-1 0,0 0 0,1 1 0,-1-1 0,1 1 0,0-1 0,-1 1 0,1 0 0,0-1 0,0 1 0,0-1 0,0 1 0,0-1 0,0 3 0,1-4 0,-1 0 0,0 1 0,0-1 0,0 0 0,0 0 0,1 1 0,-1-1 0,0 0 0,0 0 0,0 0 0,1 1 0,-1-1 0,0 0 0,0 0 0,1 0 0,-1 0 0,0 1 0,1-1 0,-1 0 0,0 0 0,0 0 0,1 0 0,-1 0 0,0 0 0,1 0 0,-1 0 0,0 0 0,1 0 0,-1 0 0,16-9 0,-5-1 0,-1 0 0,-1-1 0,0 0 0,-1-1 0,0 0 0,0 0 0,-1-1 0,-1 0 0,8-23 0,-13 32 0,-1 4 0,0 0 0,0 0 0,0 0 0,0 0 0,0 0 0,0 0 0,0 0 0,0 0 0,0 0 0,1 0 0,-1 0 0,0 0 0,0 0 0,0 0 0,0 0 0,0 0 0,0 0 0,0 0 0,0 0 0,0 0 0,0 0 0,0 0 0,0 0 0,0 0 0,0 0 0,0 0 0,0 0 0,0 0 0,0 0 0,0 0 0,1 0 0,-1 0 0,0 0 0,0 0 0,0 0 0,0 0 0,0 0 0,0 0 0,0 0 0,0 0 0,0 0 0,0 0 0,0 0 0,0 0 0,0 0 0,3 4 0,13 25 0,-13-22 0,1 0 0,0 0 0,8 10 0,-7-12 0,0 0 0,0 0 0,0 0 0,0 0 0,1-1 0,-1 0 0,1 0 0,0-1 0,0 0 0,1 0 0,-1 0 0,13 3 0,-13-5 0,-1 0 0,1 0 0,0-1 0,0 0 0,0 0 0,0-1 0,-1 1 0,1-1 0,0 0 0,-1-1 0,1 1 0,0-1 0,-1 0 0,0-1 0,1 1 0,5-5 0,17-13 0,-2-1 0,0-1 0,42-48 0,-58 59 0,2-3 0,-1 0 0,-1-1 0,0 0 0,-1-1 0,14-31 0,-10 14 0,-1 0 0,7-37 0,-16 54 0,0-1 0,-1 0 0,0 0 0,-1 1 0,-1-1 0,-1 0 0,0 0 0,-5-22 0,6 38 0,-1 1 0,1-1 0,0 0 0,0 0 0,0 0 0,0 1 0,-1-1 0,1 0 0,0 0 0,-1 1 0,1-1 0,-1 0 0,1 1 0,-1-1 0,1 0 0,-1 1 0,1-1 0,-1 1 0,1-1 0,-1 1 0,0-1 0,1 1 0,-1-1 0,0 1 0,0 0 0,1-1 0,-1 1 0,0 0 0,0 0 0,1-1 0,-1 1 0,0 0 0,0 0 0,0 0 0,1 0 0,-1 0 0,0 0 0,0 0 0,0 1 0,1-1 0,-1 0 0,0 0 0,0 0 0,0 1 0,1-1 0,-1 0 0,0 1 0,1-1 0,-2 1 0,-2 2 0,-1 0 0,1 1 0,-1-1 0,1 1 0,0 0 0,-3 4 0,-4 7 0,1 0 0,0 0 0,1 0 0,1 1 0,0 1 0,2 0 0,-1 0 0,2 0 0,1 0 0,0 1 0,1 0 0,-2 30 0,5-13 0,0 0 0,3 0 0,0-1 0,3 1 0,15 56 0,-16-75 0,2-1 0,-1 1 0,2-1 0,14 21 0,-5-22 983,-4-3-5901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52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73 11952,'0'0'4045,"12"-4"-2936,25-6-214,0 2 0,45-4-1,92-3 976,-52 6-644,-76 3-715,42-2 578,-77 7-757,-1 1 1,1 1-1,0 0 0,-1 1 0,21 5 0,-31-7-318,1 0-1,-1 0 1,0 0 0,1 0-1,-1 0 1,0 0 0,1 0-1,-1 0 1,0 0 0,0 1-1,1-1 1,-1 0-1,0 0 1,1 0 0,-1 0-1,0 0 1,0 1 0,1-1-1,-1 0 1,0 0 0,0 1-1,0-1 1,1 0 0,-1 0-1,0 1 1,0-1-1,0 0 1,0 1 0,0-1-1,1 0 1,-1 0 0,0 1-1,0-1 1,0 0 0,0 1-1,0-1 1,0 0-1,0 1 1,0-1 0,0 0-1,0 1 1,0-1 0,0 0-1,-1 1 1,1-1 0,0 0-1,0 0 1,0 1-1,0-1 1,0 0 0,-1 1-1,-3 4-3484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53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16575,'0'0'3792,"90"18"-3728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7:5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54 364 8744,'0'0'5076,"15"-1"-4503,-3 1-429,-5 0-60,1 0-1,-1 0 0,0 0 1,1-1-1,-1 0 0,0-1 0,0 0 1,0 0-1,0 0 0,0-1 1,12-7-1,-7 2 211,0-1-1,-1 0 1,0-1 0,10-12 0,-18 19-190,0-1 0,0 0 0,0 1 0,-1-1 0,1 0 1,-1 0-1,0-1 0,0 1 0,0 0 0,-1-1 1,0 1-1,0-1 0,0 1 0,0-1 0,-1 0 1,1-7-1,-1 11-69,-1 0 0,1 0 0,0-1 0,0 1-1,0 0 1,-1 0 0,1-1 0,-1 1 0,1 0 0,-1 0 0,0 0 0,1 0 0,-1 0 0,0 0 0,0 0 0,1 0 0,-1 0 0,0 0 0,0 0-1,0 0 1,0 0 0,0 1 0,0-1 0,-1 1 0,0-2 0,-1 2 8,0-1 0,0 1 0,0-1 0,1 1 0,-1 0 0,0 0 0,0 0 0,0 1 0,0-1 0,1 1 0,-4 0 0,-6 3 63,0 0-1,0 1 1,1 1 0,-12 6 0,7-2 32,1 1 0,1 0 0,0 0 0,0 2 0,-13 14 0,22-21-69,0 0 0,0 1 0,0-1 0,1 1 0,0 0 0,0 0 0,1 0 0,0 0 0,0 1 0,1 0 0,-1-1 0,2 1 0,-1 0 0,1 9 0,0-14-43,1-1 0,1 1 0,-1-1 1,0 1-1,1 0 0,-1-1 1,1 1-1,0-1 0,0 1 0,0-1 1,0 1-1,0-1 0,0 0 0,1 0 1,-1 1-1,1-1 0,-1 0 0,1 0 1,3 2-1,-2-2 4,1 0-1,-1 0 1,1 0-1,-1 0 1,1-1-1,0 1 1,0-1-1,0 0 1,-1-1-1,1 1 1,7 0-1,0-1 25,0 0 0,1-1 0,-1-1 0,-1 1 0,1-2 0,0 1 0,0-2 0,12-5 0,20-13 146,-2-3 1,0-1-1,-2-2 1,-1-2-1,48-48 1,-68 59-15,-1-1 0,0-1 1,16-28-1,-23 37 106,-10 12-285,0 0 0,0 0 0,0 0-1,0 0 1,0 0 0,0 0 0,0 0-1,0 0 1,1 0 0,-1 0 0,0 0 0,0 0-1,0 0 1,0 0 0,0 0 0,0 0-1,0 0 1,1 0 0,-1 0 0,0 0-1,0 0 1,0 0 0,0 0 0,0 0-1,0 0 1,0 0 0,0 0 0,1 0-1,-1 0 1,0 0 0,0 0 0,0 1-1,0-1 1,0 0 0,0 0 0,0 0-1,0 0 1,0 0 0,0 0 0,0 0-1,0 0 1,0 0 0,1 1 0,-1-1 0,0 0-1,0 0 1,0 0 0,0 0 0,0 0-1,0 0 1,0 1 0,-1 24 374,0-21-414,-2 22 123,-2 20 68,1-1-1,2 0 0,7 68 1,-5-110-133,0 1 1,1-1-1,0 0 1,0 0-1,-1 0 1,2 0-1,-1 0 1,0 0-1,1 0 0,-1 0 1,5 4-1,-6-6-15,1 0 0,0-1 0,-1 1 0,1-1 0,0 1 0,0-1 0,-1 0 0,1 1 0,0-1 0,0 0 0,0 1 0,-1-1 0,1 0 0,0 0 0,0 0 0,0 0 0,0 0 0,1 0 0,0 0 4,0-1 0,0 1 0,0-1-1,0 0 1,0 0 0,0 1 0,-1-1 0,1-1 0,0 1 0,3-2 0,6-7 34,0-1 0,-1 0 1,0 0-1,0-1 0,-1 0 1,-1-1-1,9-17 0,42-103 262,-31 67-136,-18 40-91,-4 11 49,1 0 1,12-20-1,6 90 188,-22-49-319,0 0 0,0-1-1,1 0 1,-1 0-1,1 0 1,0 0 0,1-1-1,-1 1 1,1-1-1,0 0 1,0-1-1,0 1 1,1-1 0,7 4-1,-5-4 2,0 0 0,0-1 1,1 0-1,-1-1 0,0 0 0,0 0 0,1-1 0,-1 0 0,1 0 0,11-2 0,-2-1 5,-1 0-1,1-1 1,-1 0-1,-1-1 0,1-1 1,-1-1-1,0-1 1,0 0-1,-1-1 0,0 0 1,0-1-1,-1-1 1,-1-1-1,13-13 0,-24 24 0,-1-1-1,1 1 1,-1-1-1,1 0 1,-1 0-1,0 0 1,0 0-1,0 0 1,0 0-1,0 0 1,0 0-1,-1-1 1,1 1-1,-1 0 1,1 0-1,-1-1 1,0 1-1,0 0 1,0 0-1,0-1 1,0 1-1,-1 0 1,1 0-1,-2-4 1,1 5-3,0-1 0,0 1 0,0-1 0,0 1 0,0-1 0,0 1 0,-1 0 0,1-1 0,0 1 0,-1 0 0,0 0-1,1 0 1,-1 0 0,1 1 0,-1-1 0,0 0 0,0 1 0,1-1 0,-1 1 0,0-1 0,0 1 0,0 0 0,1 0 0,-1 0 0,0 0 0,0 0 0,0 0 0,0 0 0,1 1 0,-4 0 0,-6 2 4,1 0-1,-1 1 1,1 0 0,0 1 0,0 0 0,0 0-1,1 1 1,0 0 0,0 1 0,0 0 0,-10 12-1,7-7 4,0 2 1,1-1-1,1 2 0,0-1 0,1 2 0,-11 23 0,15-28-1,1 0 1,1 0 0,0 0-1,0 0 1,1 1-1,-1 21 1,3-30-8,0 0-1,0 0 1,0 0 0,0 0-1,1 0 1,-1 0 0,1-1-1,-1 1 1,1 0-1,0 0 1,0 0 0,1-1-1,-1 1 1,0 0 0,1-1-1,0 1 1,-1-1 0,1 0-1,0 0 1,0 1 0,1-1-1,-1 0 1,0-1 0,1 1-1,-1 0 1,1-1 0,-1 1-1,1-1 1,0 0-1,-1 0 1,7 1 0,1 0-1,0-1 0,1-1 1,-1 0-1,1 0 0,-1-1 1,1-1-1,-1 1 0,0-2 1,0 1-1,0-2 0,0 1 1,15-9-1,12-7 12,61-43 0,-83 52-6,87-67 47,-61 43 27,52-31 0,-90 63-62,0 0-1,0 0 0,1 1 0,-1-1 0,1 1 0,-1 0 0,1-1 0,0 2 0,5-2 0,-8 2-13,1 0-1,-1 0 0,1 1 0,0-1 0,-1 0 0,0 1 0,1 0 0,-1-1 0,1 1 0,-1-1 0,0 1 0,1 0 0,-1 0 0,0 0 0,0 0 0,1 0 1,-1 0-1,0 0 0,0 0 0,0 1 0,0-1 0,-1 0 0,1 1 0,0-1 0,1 3 0,9 20 14,-7-15-9,0 0-1,0 0 1,1 0-1,1-1 1,-1 0-1,1 0 1,1 0-1,10 10 1,-6-10 21,0 0 1,0-1 0,0-1 0,1 0-1,0 0 1,0-1 0,1-1 0,0 0-1,-1-1 1,1 0 0,18 1 0,-10-1 58,0-2 0,0-1 0,1-1 0,-1 0 0,0-2 0,29-7 0,-42 8-87,0 0 0,-1-1-1,1 0 1,-1 0 0,1-1 0,8-6 0,2-9-4371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58.9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51 721 9648,'0'0'5250,"0"15"-4668,-2 47 260,-12 65-1,4-64-187,-10 90 1224,17-79 722,3-72-2335,-1 3 425,4-6 102,2-34 95,27-199 215,-23 161-465,27-114 0,-32 172-560,1-8 202,16-42 1,-18 58-211,-1 1-1,1-1 1,1 1-1,-1 0 1,1 0-1,0 1 1,1-1-1,-1 1 1,1 0 0,9-8-1,-12 12-34,0-1-1,0 1 1,0 0-1,0 0 1,0 1-1,0-1 1,0 0 0,0 1-1,0-1 1,1 1-1,-1 0 1,0 0-1,0-1 1,1 1-1,-1 1 1,0-1-1,0 0 1,0 1 0,0-1-1,1 1 1,-1-1-1,0 1 1,0 0-1,0 0 1,0 0-1,0 0 1,-1 0 0,1 1-1,0-1 1,0 0-1,-1 1 1,1 0-1,-1-1 1,3 4-1,2 2 59,-1 1-1,0-1 0,0 1 0,-1 0 0,0 0 1,0 0-1,2 10 0,-4-12-10,0 0 1,-1 0-1,0 0 1,0 0-1,-1 0 1,1 0-1,-1 0 0,0 0 1,-1 0-1,0 1 1,0-1-1,0 0 1,-4 9-1,4-11-27,-1 0-1,-1 0 1,1 0 0,-1 0-1,1-1 1,-1 1 0,0-1-1,0 0 1,-1 1 0,1-1 0,-1-1-1,0 1 1,1 0 0,-1-1-1,0 0 1,0 0 0,-1 0-1,-5 2 1,7-4-54,1 1 0,-1-1 0,0 1 0,1-1 0,-1 0 0,0 0 0,1 0 0,-1 0 0,0-1 0,1 1 0,-1-1 0,1 0 0,-1 1 0,1-1 0,-1 0 0,1-1 0,-1 1 0,1 0 0,0-1 0,0 1 0,-4-4 0,5 4 0,43-9 0,213-48 0,-242 55 0,0-1 0,0 0 0,-1-1 0,1 0 0,-1-1 0,-1-1 0,1 1 0,-1-2 0,18-15 0,-17 11 0,0-1 0,0 0 0,-2 0 0,1-1 0,-2-1 0,15-28 0,-11 11 0,0-1 0,-2-1 0,-2 0 0,-1 0 0,-2-1 0,4-64 0,-8 71 0,0 12 0,-1 0 0,0-1 0,-1 1 0,-1-1 0,-1 1 0,-7-30 0,9 46 0,0 0 0,0-1 0,0 1 0,0 0 0,0 0 0,0 0 0,0-1 0,0 1 0,0 0 0,0 0 0,0 0 0,-1 0 0,1-1 0,0 1 0,0 0 0,0 0 0,0 0 0,0 0 0,0 0 0,-1-1 0,1 1 0,0 0 0,0 0 0,0 0 0,-1 0 0,1 0 0,0 0 0,0 0 0,0 0 0,0 0 0,-1 0 0,1 0 0,0 0 0,0 0 0,0 0 0,-1 0 0,1 0 0,0 0 0,0 0 0,0 0 0,-1 0 0,1 0 0,0 0 0,0 0 0,0 0 0,-1 0 0,1 0 0,0 0 0,0 1 0,0-1 0,0 0 0,-1 0 0,1 0 0,0 0 0,-12 16 0,-8 23 0,1 7 0,3 2 0,1-1 0,-15 88 0,27-112 0,1 0 0,0 0 0,2 0 0,1 0 0,1 0 0,1 0 0,1 0 0,8 30 0,-8-43 0,0 0 0,1-1 0,-1 0 0,2 0 0,-1 0 0,13 15 0,-15-21 0,1 1 0,-1-1 0,0 0 0,1 0 0,0 0 0,0 0 0,0 0 0,0-1 0,0 0 0,0 0 0,1 0 0,-1 0 0,1-1 0,-1 0 0,1 1 0,-1-2 0,7 2 0,3-3 0,0-1 0,0 0 0,-1 0 0,1-1 0,-1-1 0,0-1 0,0 0 0,0 0 0,0-1 0,19-13 0,4-6 0,-1-1 0,34-33 0,-45 30 0,-24 29 0,0 0 0,0 0 0,0 1 0,-1-1 0,1 0 0,0 0 0,0 0 0,0 0 0,0 0 0,0 0 0,0 0 0,0 0 0,-1 0 0,1 0 0,0 0 0,0 0 0,0 0 0,0 1 0,0-1 0,-1 0 0,1 0 0,0 0 0,0 0 0,0 0 0,0 0 0,0-1 0,-1 1 0,1 0 0,0 0 0,0 0 0,0 0 0,0 0 0,0 0 0,0 0 0,-1 0 0,1 0 0,0 0 0,0 0 0,0 0 0,0 0 0,0-1 0,0 1 0,0 0 0,0 0 0,-1 0 0,1 0 0,0 0 0,0 0 0,0 0 0,0-1 0,0 1 0,0 0 0,0 0 0,0 0 0,0 0 0,0 0 0,0-1 0,0 1 0,0 0 0,0 0 0,0 0 0,0 0 0,0 0 0,0-1 0,0 1 0,0 0 0,0 0 0,0 0 0,-13 4 0,5 1 0,0 0 0,0 0 0,1 1 0,0-1 0,0 2 0,0-1 0,-8 12 0,-37 55 0,40-55 0,9-13 0,0 0 0,1 1 0,-1-1 0,1 1 0,0-1 0,0 1 0,1 0 0,-1 0 0,1 0 0,1-1 0,-1 1 0,1 0 0,0 0 0,0 0 0,1 0 0,0 0 0,0 0 0,0 0 0,1 0 0,-1-1 0,4 7 0,-5-12 0,0 1 0,1 0 0,-1-1 0,0 1 0,0-1 0,1 1 0,-1 0 0,0-1 0,1 1 0,-1-1 0,1 1 0,-1-1 0,1 0 0,-1 1 0,1-1 0,-1 1 0,1-1 0,-1 0 0,1 1 0,-1-1 0,1 0 0,0 0 0,-1 0 0,1 1 0,-1-1 0,1 0 0,0 0 0,-1 0 0,1 0 0,0 0 0,0 0 0,1-1 0,-1 1 0,1-1 0,0 0 0,-1 1 0,1-1 0,-1 0 0,1 0 0,-1 0 0,0 0 0,1-1 0,0-1 0,4-3 0,-1 0 0,0-1 0,8-12 0,3-26 0,-14 37 0,1 0 0,0-1 0,0 1 0,0 1 0,9-14 0,-12 21 0,1-1 0,-1 1 0,0-1 0,1 1 0,-1 0 0,1-1 0,-1 1 0,1-1 0,-1 1 0,1 0 0,-1-1 0,1 1 0,-1 0 0,1 0 0,-1-1 0,1 1 0,0 0 0,-1 0 0,1 0 0,0 0 0,-1 0 0,1 0 0,-1 0 0,1 0 0,0 0 0,-1 0 0,1 0 0,-1 0 0,1 0 0,0 0 0,-1 1 0,1-1 0,-1 0 0,1 0 0,-1 1 0,1 0 0,17 15 0,-13-11 0,23 32 0,-22-28 0,0 0 0,1 0 0,0 0 0,10 9 0,-15-16 0,-1-1 0,1 0 0,0 1 0,0-1 0,-1 0 0,1 0 0,0 0 0,0 0 0,0 0 0,0-1 0,0 1 0,0-1 0,0 1 0,0-1 0,1 0 0,-1 1 0,0-1 0,0 0 0,0-1 0,0 1 0,0 0 0,0-1 0,0 1 0,1-1 0,-1 1 0,0-1 0,1-1 0,3-2 0,-1 0 0,0 0 0,0-1 0,0 1 0,0-1 0,-1 0 0,0-1 0,0 1 0,4-8 0,10-13 0,-10 17 0,0 0 0,0 0 0,0 1 0,1 0 0,20-14 0,-29 22 0,1 0 0,-1 0 0,1 0 0,-1-1 0,1 1 0,0 0 0,-1 0 0,1 0 0,-1 0 0,1 0 0,-1 0 0,1 0 0,-1 1 0,1-1 0,-1 0 0,1 0 0,-1 0 0,1 0 0,-1 1 0,1-1 0,-1 0 0,1 1 0,-1-1 0,1 0 0,-1 1 0,0-1 0,1 1 0,11 14 0,-7-8 0,0-1 0,-1 1 0,0 0 0,0 0 0,0 0 0,-1 0 0,0 1 0,-1-1 0,1 1 0,-2 0 0,1-1 0,-1 1 0,1 13 0,-2-20 0,0 0 0,0 1 0,0-1 0,0 0 0,0 0 0,0 0 0,0 0 0,0 0 0,0 0 0,0 0 0,-1 0 0,1 0 0,0 1 0,-1-1 0,1 0 0,-1 0 0,0-1 0,1 1 0,-1 0 0,1 0 0,-1 0 0,0 0 0,0 0 0,0-1 0,1 1 0,-1 0 0,-1 0 0,-1 0 0,1 0 0,0-1 0,-1 1 0,1-1 0,0 1 0,-1-1 0,1 0 0,-1 0 0,1 0 0,-1 0 0,-4-1 0,-3-1 0,1-1 0,-1 0 0,0 0 0,1-1 0,-11-5 0,-22-23 0,66 34 0,-13 1 0,0 0 0,1-1 0,-1 0 0,1-1 0,-1 0 0,1-1 0,0 0 0,-1-1 0,1 0 0,-1-1 0,1 0 0,-1-1 0,0 0 0,0-1 0,0 0 0,-1-1 0,1 0 0,17-13 0,-16 10 0,64-52 0,-13 14 0,-63 46 0,1-1 0,-1 1 0,0-1 0,1 1 0,-1 0 0,1-1 0,-1 1 0,1 0 0,-1-1 0,1 1 0,-1 0 0,1-1 0,-1 1 0,1 0 0,0 0 0,-1 0 0,1 0 0,-1-1 0,1 1 0,-1 0 0,1 0 0,0 0 0,-1 0 0,1 0 0,-1 1 0,1-1 0,0 0 0,-1 0 0,1 0 0,0 1 0,0-1 0,0 1 0,0 0 0,0 0 0,0 0 0,0 1 0,0-1 0,0 0 0,0 0 0,0 0 0,-1 1 0,2 2 0,9 36 0,-10-29 0,0-1 0,0 1 0,-1 0 0,-1-1 0,0 1 0,-3 14 0,4-24 0,-1-1 0,1 1 0,0-1 0,0 1 0,0-1 0,-1 1 0,1 0 0,0-1 0,0 1 0,0 0 0,0-1 0,0 1 0,0-1 0,0 1 0,1 0 0,-1-1 0,0 1 0,0-1 0,0 1 0,1 0 0,-1-1 0,0 1 0,0-1 0,1 1 0,-1-1 0,1 1 0,-1-1 0,0 1 0,1-1 0,-1 1 0,1-1 0,0 1 0,0-1 0,0 0 0,-1 0 0,1 0 0,0 0 0,0-1 0,-1 1 0,1 0 0,0 0 0,-1 0 0,1-1 0,0 1 0,-1 0 0,1-1 0,0 1 0,-1-1 0,1 1 0,-1-1 0,1 1 0,-1-1 0,1 1 0,-1-1 0,1 1 0,-1-1 0,1 0 0,-1 1 0,1-2 0,5-8 0,0 1 0,1 1 0,0-1 0,1 1 0,0 0 0,0 1 0,1 0 0,0 0 0,13-8 0,-21 15 0,0 0 0,-1 0 0,1 0 0,-1 0 0,1 1 0,0-1 0,-1 0 0,1 0 0,-1 0 0,1 0 0,0 1 0,-1-1 0,1 0 0,-1 0 0,1 1 0,-1-1 0,1 0 0,-1 1 0,1-1 0,-1 1 0,0-1 0,1 1 0,-1-1 0,0 1 0,1-1 0,-1 1 0,0-1 0,1 1 0,-1-1 0,0 1 0,0-1 0,0 1 0,0 0 0,1-1 0,-1 1 0,0 1 0,6 23 0,-6-11 0,0-11 0,-1-1 0,1 0 0,0 1 0,0-1 0,0 0 0,0 1 0,1-1 0,-1 0 0,0 1 0,1-1 0,0 0 0,-1 0 0,1 0 0,0 1 0,0-1 0,1 0 0,1 3 0,-1-5 0,0 0 0,0 0 0,0 0 0,0 0 0,0-1 0,0 1 0,0-1 0,0 1 0,0-1 0,0 1 0,0-1 0,0 0 0,0 0 0,0 0 0,-1 0 0,1-1 0,1 0 0,7-4 0,0 1 0,34-13 0,-42 17 0,1 1 0,0-1 0,0 0 0,0 1 0,0 0 0,0 0 0,0 0 0,-1 0 0,1 0 0,0 0 0,0 1 0,0 0 0,5 1 0,12 7 0,0-1 0,1-1 0,0-1 0,0-1 0,28 3 0,-40-7 0,0 0 0,0-1 0,0 0 0,-1-1 0,1 0 0,0 0 0,0-1 0,-1 0 0,1 0 0,-1-1 0,0 0 0,1 0 0,-1-1 0,-1 0 0,12-8 0,-2 2 0,-15 9 0,-1 0 0,1 1 0,0-1 0,0 0 0,-1 0 0,1 0 0,-1 0 0,1-1 0,-1 1 0,1 0 0,-1-1 0,0 1 0,0-1 0,1 1 0,-1-1 0,0 1 0,1-3 0,-2 3 0,0 1 0,0 0 0,-1 0 0,1 0 0,0 0 0,0-1 0,0 1 0,0 0 0,0 0 0,0 0 0,0 0 0,0 0 0,-1 0 0,1-1 0,0 1 0,0 0 0,0 0 0,0 0 0,0 0 0,-1 0 0,1 0 0,0 0 0,0 0 0,0 0 0,0 0 0,-1 0 0,1-1 0,0 1 0,0 0 0,0 0 0,0 0 0,-1 0 0,1 0 0,0 1 0,0-1 0,0 0 0,0 0 0,-1 0 0,1 0 0,0 0 0,0 0 0,0 0 0,0 0 0,-1 0 0,1 0 0,0 0 0,0 1 0,0-1 0,0 0 0,-13 5 0,12-5 0,-28 15 0,22-11 0,0 0 0,-1 0 0,1-1 0,-12 4 0,8-3 0,3-1 0,11-4 0,4-1 0,-7 2 0,1 0 0,0-1 0,-1 1 0,1 0 0,0 0 0,-1-1 0,1 1 0,0 0 0,-1-1 0,1 1 0,0-1 0,-1 1 0,1-1 0,-1 1 0,1-1 0,-1 1 0,1-2 0,3-2 0,0-1 0,0 1 0,0 0 0,0 0 0,9-6 0,-11 9 0,0 0 0,0 0 0,0 0 0,0 0 0,0 1 0,1-1 0,-1 1 0,0-1 0,0 1 0,0 0 0,1-1 0,-1 1 0,0 0 0,0 0 0,0 1 0,1-1 0,-1 0 0,2 2 0,23 6 0,-1 2 0,-1 1 0,1 1 0,31 21 0,-54-32 0,0 0 0,0 0 0,-1 0 0,1 0 0,0 0 0,0 0 0,0-1 0,0 1 0,0-1 0,0 0 0,0 0 0,5 0 0,1 0 0,-6 3 850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7:59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17583,'0'0'1162,"14"14"-436,20 20 39,55 72 0,-54-56-250,-3 1 0,-1 2 1,-3 1-1,-3 1 0,20 61 1,-40-96-178,1 0 0,-2 1 1,-1 0-1,-1 0 0,0 0 0,-2 0 1,-2 25-1,1-33 4,-1 0-1,0 0 0,-1 0 1,-1 0-1,0-1 1,0 0-1,-1 0 1,-1 0-1,0 0 0,-1-1 1,0 0-1,-14 17 1,16-23-279,-1 0 0,1 0 1,-1 0-1,0-1 1,0 0-1,0 0 0,-1-1 1,1 1-1,-1-1 1,0-1-1,0 1 0,0-1 1,0 0-1,0-1 1,0 0-1,-1 0 0,1-1 1,0 1-1,-1-1 0,1-1 1,0 0-1,-1 0 1,-10-3-1,-17-10-4114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24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8136,'0'0'18213,"7"11"-17963,-3-6-212,3 4 36,0 1 0,-1 0-1,0 0 1,0 1 0,7 20-1,5 37 676,-3 2 0,10 105 0,-16-30 2684,-10-139-2925,1-10 0,0-10-5588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24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253 1 10152,'0'0'7650,"-5"11"-7285,-4 10-34,-1 0-1,-1-1 0,-1 1 0,-26 31 0,12-25 729,-1 0-1,-1-2 1,-43 29 0,63-50-182,8-4-817,0 0-1,-1 1 0,1-1 0,-1 0 0,1 0 0,0 0 0,-1 0 0,1 0 0,0 1 0,0-1 0,-1 0 0,1 0 0,0 0 1,-1 1-1,1-1 0,0 0 0,0 0 0,-1 1 0,1-1 0,0 0 0,0 1 0,0-1 0,0 0 0,-1 1 0,1-1 0,0 0 1,0 1-1,0-1 0,0 0 0,0 2 980,23 18-518,1 0 0,46 27 0,-50-34-320,-2-2 41,1 0 1,0-2-1,1 0 0,40 12 1,15 1 597,-73-21-788,1 0 1,-1 1-1,1-1 0,-1 1 1,1 0-1,-1-1 1,0 1-1,0 0 1,0 0-1,3 4 0,-3-3-13,-1-1 1,1-1-1,0 1 0,-1 0 0,1 0 0,0-1 0,0 1 0,0-1 0,0 1 0,1-1 0,-1 0 0,0 0 0,1 0 0,-1 0 0,3 0 0,23 2 778,-13-3-5843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25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9944,'0'0'15367,"1"10"-15044,3 42 650,-6 98-1,-1-7 1101,4-88-1203,-2-38-550,1-8-14,0 1-1,0-1 1,1 0-1,3 19 1,-5-17 73,0-8-456,0-9-164,1-16-778,0 11-2868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26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 13264,'0'0'8250,"13"-1"-7709,90-4 569,-28 2 646,94-16 1,-154 17-1347,0 0 0,0 1 0,0 1 0,27 2 0,-7-2 484,-30-1-715,1 0-1,-1 1 1,1 0 0,-1 0-1,0 1 1,8 1-1,23 0 1436,-35-2-1855,3-1 914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28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1 129 8136,'0'0'16553,"12"1"-16265,1 1-203,-7-1-45,0 0 0,1 0 1,-1-1-1,0 0 1,1-1-1,-1 1 0,0-1 1,0 0-1,1-1 1,5-1-1,400-95 1893,-278 83-1571,-46 7-131,-54 5-66,0 1-1,0 2 0,0 1 0,0 2 0,0 1 1,45 11-1,4 0 997,-62-13-165,-12 1-1627,-8 2-2708,-2-3 1804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29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1 188 10248,'0'0'9443,"12"3"-8919,-4-1-425,88 15 1285,-89-17-1225,-1 0 1,1-1-1,0 1 0,-1-1 0,1 0 1,-1-1-1,1 0 0,-1 0 1,0 0-1,1-1 0,-1 0 0,7-5 1,-1 1 73,-1-1 0,-1 0 0,0-1 0,0 0 0,9-11 0,-17 18-165,0-1 0,0 0 0,0-1-1,0 1 1,-1 0 0,1 0 0,-1-1 0,0 1-1,0-1 1,0 1 0,-1-1 0,1 1-1,-1-1 1,0 1 0,0-1 0,0 0 0,0 1-1,-1-1 1,1 1 0,-1-1 0,-2-6 0,2 8-20,0-1 0,0 1 1,0-1-1,0 1 1,-1 0-1,1 0 1,-1 0-1,1-1 1,-1 2-1,0-1 0,0 0 1,0 0-1,0 0 1,0 1-1,0-1 1,0 1-1,-1 0 1,1 0-1,0 0 0,-1 0 1,1 0-1,-1 0 1,1 0-1,-1 1 1,0 0-1,1-1 1,-1 1-1,1 0 1,-1 0-1,-5 1 0,1 0 28,-1 1 0,1 1 0,-1-1 0,1 1 0,0 0 0,0 1 0,1 0 0,-1 0 0,1 0 0,-11 10 0,8-6 39,-1 1 1,1 1-1,1 0 1,0 0-1,-11 18 0,16-21-62,-1-1 0,2 1 0,-1-1-1,1 1 1,0 0 0,0 0 0,0 0-1,1 0 1,0 0 0,1 0-1,0 0 1,0 0 0,0 1 0,1-1-1,0 0 1,0 0 0,1 0-1,0 0 1,0 0 0,1-1 0,5 11-1,-2-5 91,0 0 0,1-1 0,0 0 0,1 0 0,0 0 0,12 11 0,-15-17-83,0-1 1,0 0 0,0 0-1,1 0 1,-1-1 0,1 0 0,0 0-1,0 0 1,0 0 0,0-1-1,0 0 1,1-1 0,-1 1-1,11 0 1,0-2-61,1-1 0,-1 0 0,0-2 0,0 0 0,0 0 0,0-2 0,-1 0 0,0-1 0,18-9 0,-28 12 160,0 0-1,-1 0 1,1-1-1,-1 0 1,6-5 0,11-13-3636,-18 18 1985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30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0 118 12360,'0'0'5385,"4"14"-4681,53 219 2136,-25-63-64,-16-113-816,-14-50-1567,-1 3 2195,-1-10-2549,-1 0 0,1 1 0,0-1 1,0 0-1,-1 0 0,1 0 0,0 0 0,0 0 1,-1 0-1,1 0 0,0-1 0,0 1 0,0 0 1,-1 0-1,1 0 0,0 0 0,0 0 0,-1 0 1,1 0-1,0 0 0,0-1 0,0 1 0,-1 0 1,1 0-1,0 0 0,0 0 0,0-1 0,0 1 1,-1 0-1,1 0 0,0-1 0,0 1 0,0 0 1,0 0-1,0 0 0,0-1 0,0 1 0,0 0 1,0-1-1,-4-5 40,0-1-1,1 1 1,0-1 0,0 0 0,0 0 0,-1-8 0,-2-6 51,-10-34 150,3-1 0,1-1 0,-4-83 0,14 129-250,1 1-1,1-1 1,-1 1-1,2-1 1,-1 0-1,2 1 0,-1-1 1,1 1-1,1 0 1,0-1-1,1 1 1,5-12-1,-4 16-29,1 0 0,-1 0 0,1 0 0,0 1 0,1 0 0,-1 0 0,1 0 0,0 1 0,0 0 0,1 1 0,-1 0 0,10-3 0,-8 4 0,0 0 0,1 0 0,-1 2 0,0-1 0,1 1 0,-1 0 0,1 1 0,-1 0 0,0 1 0,0-1 0,1 2 0,14 5 0,-20-6 0,-1-1 0,0 0 0,0 1 0,-1 0 0,1 0 0,0 0 0,-1 0 0,1 0 0,-1 0 0,1 1 0,-1-1 0,0 1 0,0-1 0,0 1 0,0 0 0,-1 0 0,1 0 0,-1 0 0,0 0 0,0 0 0,1 6 0,-1-4 0,0 1 0,-1 0 0,1-1 0,-1 1 0,-1 0 0,1-1 0,-1 1 0,0 0 0,0-1 0,-1 1 0,-3 8 0,1-6 0,0 0 0,0-1 0,-1 1 0,0-1 0,0 0 0,0-1 0,-9 9 0,-4 1 0,-24 17 0,11-9 0,29-23 0,1 0 0,-1 1 0,1-1 0,-1 1 0,1-1 0,0 1 0,-1 0 0,1-1 0,0 1 0,0 0 0,1 0 0,-2 3 0,5-1 0,1-1 0,0 1 0,1-1 0,-1 0 0,0 0 0,1-1 0,0 1 0,-1-1 0,7 2 0,16 9 0,30 12 0,-42-19 0,-1 0 0,20 11 0,-30-15 0,4 3 0,1 1 0,-1 0 0,0 0 0,10 10 0,-17-14 0,1-1 0,-1 1 0,1 0 0,-1 0 0,0-1 0,0 1 0,0 0 0,0 0 0,0 0 0,0 0 0,0 0 0,-1 0 0,1 1 0,-1-1 0,0 0 0,1 0 0,-1 0 0,0 1 0,0-1 0,0 0 0,-1 0 0,1 0 0,0 0 0,-1 1 0,0-1 0,0 2 0,-2 0 0,0 0 0,0-1 0,-1 0 0,1 1 0,-1-1 0,1-1 0,-1 1 0,0 0 0,0-1 0,0 0 0,-5 2 0,-2 1 0,3-1 0,0 0 0,0-1 0,-1-1 0,0 1 0,1-1 0,-1-1 0,0 0 0,0 0 0,-15-1 0,1-1 0,1-1 0,-38-8 0,59 9 32,-10-2 911,11 3-1013,0 0-1,0 0 1,0 0 0,0 0 0,1 0 0,-1 0 0,0 0 0,0 0 0,0 0-1,0-1-209,0 1 210,0 0 0,0 0 0,0 0-1,0 0 1,1 0 0,-1 0 0,0 0 0,0 0 0,0-1 0,0 1-1,0 0 1,0 0 0,0 0 0,0 0 0,0 0 0,0 0 0,0 0 0,0-1-1,0 1 1,0 0 0,0 0 0,0 0 0,-1 0 0,1 0 0,0 0-1,0 0 1,0 0 0,0-1 0,0 1 0,0 0 0,0 0 0,0 0-211,0 0 211,0 0 0,-1 0 0,1 0 0,0 0-1,0 0 1,0 0 0,0-1 0,0 1 0,0 0 0,0 0 0,-1 0 0,1 0-1,0 0 1,0 0 0,0 0 0,0 0 0,0 0 0,0 0 0,-1 0-1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35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69 7832,'0'0'12271,"2"-10"-11839,0-5-272,7-29 544,-5 65 3608,10 100-3030,-10-70-895,0-9 197,-3 71 0,-2-85-133,2 50 0,-1-63-139,0 1 0,-4 25 0,-1 16 581,-1 14 587,6-69-609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23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99 218 3000,'0'0'4888,"3"-10"-4566,2-3-201,7-28 426,-23 96 1278,-71 441 1654,60-343-2068,20-139-949,2-14-444,0 0-1,0 0 1,0 0-1,0 0 1,0 0-1,0 0 1,0 0-1,-1 0 1,1 0-1,0 0 1,0 0-1,0 0 0,0 0 1,0 0-1,0 0 1,0 0-1,0 0 1,0 0-1,0 0 1,0 0-1,0 0 1,0 0-1,0 0 1,0 0-1,0 0 1,0 0-1,0 0 0,0 0 1,0 0-1,0 0 1,0 0-1,0 0 1,0 0-1,-1 0 1,1 0-1,2-29 469,29-274 613,-24 194-431,34-179 0,-38 275-602,1 1-1,0-1 1,0 0 0,2 1 0,-1 0-1,15-22 1,-18 32-51,-1-1-1,1 1 1,0 0-1,0-1 0,0 1 1,0 0-1,1 0 1,-1 0-1,0 0 1,1 1-1,0-1 1,-1 1-1,1-1 1,0 1-1,-1 0 1,1 0-1,0 0 1,0 1-1,0-1 1,0 1-1,0-1 1,0 1-1,0 0 1,0 0-1,0 0 0,0 1 1,0-1-1,0 1 1,0 0-1,0-1 1,0 1-1,0 0 1,-1 1-1,1-1 1,0 1-1,2 1 1,2 2 2,0 0 0,-1 0 0,0 1 0,0 0 0,0 0 0,-1 0 0,1 1 0,-2 0 0,1 0 0,-1 0 0,0 0 0,0 1 1,-1 0-1,0 0 0,0 0 0,-1 0 0,0 0 0,-1 0 0,0 0 0,0 1 0,-1-1 0,0 1 0,0-1 0,-1 0 0,0 1 0,0-1 0,-1 0 1,0 0-1,-5 12 0,-5 13 68,-2 0 0,-26 42 0,32-60-41,-2-1 1,0-1 0,0 1-1,-1-2 1,-1 1-1,0-2 1,-19 15 0,29-24-20,-1 0 13,0 0-1,0 0 0,0 0 0,0 0 0,0-1 0,0 1 0,-1-1 1,-6 2-1,11-3-33,-1 0 1,0 0-1,0 0 1,0 0-1,0 0 0,0 0 1,0 0-1,0 0 1,0 0-1,0 0 1,1 0-1,-1-1 1,0 1-1,0 0 1,0 0-1,0 0 1,0 0-1,0 0 1,0 0-1,0 0 1,0 0-1,0-1 0,0 1 1,0 0-1,0 0 1,0 0-1,0 0 1,0 0-1,0 0 1,0 0-1,0-1 1,0 1-1,0 0 1,0 0-1,0 0 1,0 0-1,0 0 0,0 0 1,0 0-1,0-1 1,0 1-1,0 0 1,0 0-1,0 0 1,0 0-1,-1 0 1,1 0-1,0 0 1,0 0-1,0 0 1,0 0-1,0 0 0,0 0 1,0-1-1,12-6 95,-11 6-90,44-26 129,-33 18-107,0 1 0,1 1 0,0 0 0,1 0 0,0 2-1,0 0 1,27-7 0,-32 11-12,0 0 0,1 0 0,-1 1 0,1 0 0,-1 0 0,11 3 0,-14-2-6,0 1 0,0 0 0,0 1 1,0-1-1,-1 1 0,1 0 0,-1 0 0,0 1 0,0-1 0,6 7 1,-5-4-7,0 1 0,-1-1 1,1 1-1,-2 0 1,1 1-1,-1-1 0,0 1 1,0 0-1,-1 0 1,0 0-1,-1 0 1,1 1-1,-2-1 0,1 1 1,-1 0-1,-1-1 1,1 1-1,-1-1 0,-2 16 1,0-9-3,-1 1 0,0-1 0,-1 0 1,-1 0-1,0 0 0,-1-1 0,-1 0 0,0 0 1,0 0-1,-11 13 0,10-17 6,0 0 0,0 0 1,-18 15-1,20-21 3,1 0-1,-1-1 1,1 0 0,-1 0 0,0 0-1,0-1 1,0 1 0,-1-2 0,-7 3 0,2-2 39,0 0 1,1-1-1,-1 0 1,-13-1-1,21-1-21,0 1 0,0 0 0,-1-1-1,1 0 1,0 0 0,0-1 0,0 1 0,0-1 0,0 1 0,0-1-1,1-1 1,-1 1 0,1 0 0,-5-5 0,7 7 17,14-6 99,7 5-167,-1-1 0,1-1 0,-1-1-1,28-9 1,-20 3 15,1-2 1,-2-1-1,1-1 0,-2-1 0,34-25 0,-6-4 71,57-59 0,-88 79-24,-3 4 123,-19 24-94,-10 16-40,-3 2-2,-23 47 70,33-61-91,0-1 0,0 1-1,1 0 1,0 0 0,0 0 0,1 1-1,0 9 1,0-8-6,0 5 22,1-14-24,1-1 0,-1 0 0,0 1 1,0-1-1,1 1 0,-1-1 0,0 0 1,1 0-1,-1 1 0,0-1 0,1 0 1,-1 0-1,1 1 0,-1-1 0,0 0 1,1 0-1,-1 0 0,1 0 0,-1 0 0,1 1 1,-1-1-1,1 0 0,-1 0 0,0 0 1,1 0-1,-1 0 0,1-1 0,-1 1 1,1 0-1,-1 0 0,1 0 0,-1 0 1,0 0-1,1 0 0,0-1 0,9-3 12,0 0 0,0-1 0,-1 0 0,1-1 0,-1 0-1,9-8 1,1 1 16,58-44 123,17-12 192,-87 65-322,14-9 128,-21 13-147,1 0-1,-1 0 0,1 0 0,-1 0 1,1 0-1,0 0 0,-1 0 1,1 0-1,-1 1 0,1-1 0,-1 0 1,1 0-1,-1 0 0,1 1 1,-1-1-1,1 0 0,-1 0 0,1 1 1,-1-1-1,1 0 0,-1 1 0,0-1 1,1 1-1,-1-1 0,0 1 1,1-1-1,-1 0 0,0 1 0,1-1 1,-1 1-1,0-1 0,0 1 0,0 0 1,0-1-1,1 1 0,-1-1 1,0 1-1,0-1 0,0 1 0,0-1 1,0 2-1,0 7 7,0 0 1,0 0-1,0-1 0,-1 1 1,-3 13-1,-3 29 6,7-45-9,0-1-16,0 0 0,0 0 0,0 0 0,1 0 0,0 0 0,1 5 0,-1-9 8,-1 0 1,0-1-1,0 1 0,1-1 1,-1 1-1,0-1 0,1 1 1,-1 0-1,1-1 0,-1 0 1,1 1-1,-1-1 0,0 1 1,1-1-1,0 0 0,-1 1 1,1-1-1,-1 0 0,1 1 1,-1-1-1,1 0 0,0 0 1,1 0 1,-1 0 1,1 0 0,-1 0 0,0 0 0,1 0 0,-1-1-1,1 1 1,-1-1 0,0 1 0,1-1 0,-1 1 0,0-1 0,0 0-1,2-1 1,15-12 15,0-2 1,-1 1-1,-1-2 0,25-32 1,-9 3 27,-3-1 1,-1-2-1,-3-1 1,20-56-1,-27 57 29,-2-2 0,-2 0-1,9-69 1,-22 113-45,0-1 0,0 0 0,-1 1 0,-1-16 0,-2 21-2,0 8-20,-3 9-18,-3 13-24,2 0 0,0 1 0,-2 38 0,0 93-137,5-60 91,-1-38 10,1-26-1,2-1 1,4 65-1,-1-96 56,-1 0 1,1 1-1,0-1 1,0 0-1,0 0 1,1 0-1,2 7 1,-3-11 11,-1 1 0,0-1 0,0 0 0,1 1 0,-1-1 0,0 0 0,1 1 0,-1-1 0,0 0 0,1 0 0,-1 1 0,0-1 0,1 0-1,-1 0 1,1 0 0,-1 1 0,1-1 0,-1 0 0,0 0 0,1 0 0,-1 0 0,1 0 0,-1 0 0,1 0 0,-1 0 0,1 0 0,0 0 0,0-1-11,1 0-1,-1 1 1,1-1-1,-1 0 1,0 0-1,0 0 1,1 0-1,-1 0 1,0-1-1,0 1 1,0 0-1,1-2 1,5-10-486,0 0 0,-1 0 1,-1 0-1,0 0 0,6-25 0,-9 28-1099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36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1 114 11448,'0'0'10898,"11"-7"-10426,4-3-290,-8 4-75,0 1 0,1 0 1,0 1-1,0 0 0,0 0 1,13-3-1,29-8 434,2 3 0,-1 2 0,62-4 0,-52 7-169,-17 5-54,1 1-1,-1 2 0,60 9 1,-3 0 236,-94-9-511,14-1 280,0 2-1,0 1 1,0 0 0,36 12-1,-38-7 411,-6-2-916,-8-4-3139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37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99 10248,'0'0'11607,"9"13"-11116,2 0-332,-7-7-88,1 0 0,0 0 0,-1 0 0,0 0 0,-1 1 0,1-1 0,-1 1 0,-1 0 0,1 0 0,1 11 0,3 12 476,11 65 2031,-13-73-1706,-4-17-49,-3-14 575,-2-9-1185,1 1-1,1-1 0,0 0 0,2 1 0,0-1 0,1 0 1,6-33-1,-6 45-132,0 1-1,1 0 1,0 0 0,0 0 0,0 0 0,0 0-1,1 0 1,0 1 0,0-1 0,7-7 0,0 2 13,1 1 0,20-15 0,10-8 70,-36 28-147,1 0 0,-1 0 0,1 0 0,0 0 0,0 1 0,0 0 0,10-3 0,-13 5-9,0 0 0,1 0 0,-1 0 0,1 1-1,-1-1 1,1 1 0,-1 0 0,1 0-1,0 0 1,-1 1 0,1-1 0,-1 1 0,1 0-1,-1 0 1,6 2 0,-2 1-7,-1 1 0,1 0 0,-1 0 0,0 1 0,-1 0 0,0 0 0,0 0 0,0 0 0,0 1 0,-1 0 0,0 0 0,-1 0 0,1 0 0,-1 1 0,-1-1 0,1 1 0,1 13 0,8 113 0,-11-128 0,-1 0 0,0 1 0,0-1 0,-2 8 0,0 9 0,2-22 0,0 0 0,0 0 0,-1 0 0,1 0 0,0 0 0,0 0 0,-1 0 0,1 0 0,-1 0 0,1 0 0,-1 0 0,1-1 0,-1 1 0,0 1 0,-2 2 0,-1 6-3935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42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1 173 9744,'0'0'12458,"10"-10"-12123,31-29-5,-27 30 159,-10 12 57,-3-3-536,-1 0-1,0 0 1,0 0 0,0 1-1,0-1 1,0 0-1,0 0 1,0 0-1,0 0 1,0 0 0,1 0-1,-1 0 1,0 0-1,0 0 1,0 1 0,0-1-1,0 0 1,0 0-1,1 0 1,-1 0-1,0 0 1,0 0 0,0 0-1,0 0 1,0 0-1,1 0 1,-1 0-1,0 0 1,0 0 0,0 0-1,0 0 1,0 0-1,1 0 1,-1 0 0,0 0-1,0 0 1,0 0-1,0-1 1,0 1-1,1 0 1,-1 0 0,0 0-1,0 0 1,0 0-1,0 0 1,0 0-1,0 0 1,0-1 0,0 1-1,1 0 1,-1 0-1,0 0 1,0 0 0,0 0-1,0 0 1,0-1-1,0 1 1,1-1 81,-1 0 1,1 1-1,0-1 1,-1 0-1,1 0 1,0 1-1,0-1 1,0 0-1,0 1 1,0-1-1,0 1 1,-1-1-1,1 1 1,0 0-1,1-1 0,-1 1 1,0 0-1,0 0 1,0-1-1,0 1 1,0 0-1,0 0 1,0 0-1,0 1 1,0-1-1,0 0 1,0 0-1,0 0 1,0 1-1,0-1 1,0 1-1,0-1 0,0 0 1,0 1-1,0 0 1,0-1-1,0 1 1,-1 0-1,1-1 1,0 1-1,0 0 1,-1 0-1,1 0 1,0-1-1,0 2 1,4 7 41,0-1 0,-1 0 0,0 1 1,4 12-1,-1-1 90,12 23 109,13 50 0,1 4 103,25 40 390,-31-56 426,-15-50-1222,-12-26-29,4-13 0,6-14 0,0-2 0,-2 1 0,11-45 0,-3 8 0,4-14 0,-16 51 0,2 0 0,0 1 0,2 0 0,0 0 0,2 1 0,12-23 0,2 9 0,95-128 0,-116 159 0,-1 2 0,0 0 0,0-1 0,0 0 0,0 1 0,-1-1 0,3-5 0,-35 9 0,-76 16 0,33-3 0,-13 3 0,52-9 0,-65 5 0,-4-8 0,100-5 0,0 0 0,0 0 0,0-1 0,0 0 0,0 1 0,0-2 0,-4 0 0,7 1 46,0 1-1,0 0 1,0 0-1,1 0 1,-1 0-1,0 0 1,0 0-1,0 0 1,0 0-1,0 0 1,1 1-1,-1-1 1,0 0-1,0 0 1,0 1-1,0-1 1,1 1-1,-2 0 1,-5 6-4914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44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0 8936,'0'0'9770,"-4"10"-9305,-12 29-13,12-29 406,31-10 1606,8 6-1934,0-3 0,0 0 0,0-3 0,53-5 0,-75 4-372,5 1 203,35 4 1,-38-2-109,-1-1 1,0 0-1,1-1 1,15-2-1,5-2 1440,53 2 1,-86 2-1679,0 0 0,-1 0 0,1 1 0,-1-1-1,1 1 1,0-1 0,-1 1 0,1 0 0,-1 0 0,0-1 0,1 1 0,1 2 0,3 3-4257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47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0 130 9744,'0'0'16294,"9"8"-15915,31 27-7,-36-30-248,1 0 0,-1 0 0,-1 1 0,1 0 0,-1 0 0,0 0 1,0 0-1,-1 0 0,1 0 0,1 13 0,6 11 441,-4-10-244,-5-16-128,0 0 1,0 0-1,1 0 1,-1 0-1,4 6 0,-5-10-164,1 0-1,-1 0 0,0 1 1,0-1-1,0 0 0,0 0 1,1 0-1,-1 1 0,0-1 1,0 0-1,0 0 0,1 0 1,-1 0-1,0 1 0,0-1 1,1 0-1,-1 0 0,0 0 1,0 0-1,1 0 0,-1 0 1,0 0-1,0 0 0,1 0 1,-1 0-1,0 0 0,1 0 1,-1 0-1,0 0 0,0 0 1,1 0-1,-1 0 0,0 0 1,0 0-1,1 0 0,-1 0 1,0 0-1,0-1 0,1 1 1,-1 0-1,0 0 0,0 0 1,0 0-1,1-1 0,-1 1 1,0 0-1,0 0 0,0-1 1,0 1-1,1 0 0,-1 0 1,0-1-1,0 1 0,0 0 1,0 0-1,0-1 0,0 1 1,7-17 398,8-23-230,-10 26-124,0 0 0,0 0-1,4-26 1,-6 17-73,11-44 0,-12 59 0,1 1 0,0-1 0,0 0 0,0 1 0,1 0 0,1 0 0,-1 0 0,1 0 0,6-6 0,-9 11 0,0 0 0,0 1 0,0-1 0,0 1 0,0-1 0,0 1 0,1 0 0,-1 0 0,0 0 0,0 0 0,1 0 0,-1 1 0,1-1 0,-1 1 0,1-1 0,-1 1 0,1 0 0,-1 0 0,1 0 0,-1 0 0,1 1 0,-1-1 0,1 0 0,-1 1 0,0 0 0,1 0 0,3 2 0,-2-1 0,0 0 0,0 1 0,0-1 0,0 1 0,0 0 0,-1 1 0,1-1 0,-1 1 0,0-1 0,0 1 0,0 0 0,-1 0 0,0 0 0,3 5 0,2 6 0,-1 1 0,-1-1 0,0 1 0,-1 1 0,-1-1 0,3 33 0,-7-40 0,0 0 0,-1 0 0,-3 11 0,2-9 0,5-2 994,-2-8-1154,1-1-1,-1 0 0,0 0 0,0 0 1,0 1-1,0-1 0,0 0 0,1 0 1,-1 1-1,0-1 0,0 0 0,0 0 0,0 1 1,0-1-1,0 0 0,0 1 0,0-1 1,0 0-1,0 0 0,0 1 0,0-1 1,0 0-1,0 0 0,0 1 0,0-1 1,-1 0-1,1 1 0,0-1 0,0 0 1,0 1-1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55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 7632,'0'0'12391,"11"-4"-11972,36-11-19,-45 14-359,0 0 0,1 1 0,-1 0 0,0-1-1,1 1 1,-1 0 0,1 0 0,-1 1 0,0-1 0,1 0 0,-1 1 0,0 0-1,1-1 1,-1 1 0,0 0 0,0 0 0,0 0 0,0 0 0,0 1 0,0-1-1,3 3 1,6 3 164,8 4 142,-1 0 0,-1 0 1,0 2-1,23 21 0,-26-21-83,-1 0 1,-1 1-1,0 0 0,0 1 1,-2 1-1,14 24 1,-17-23 356,-1-1 0,0 1 0,5 29-1,-3-19 506,-9-22-959,5-3-597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55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454 1 10344,'0'0'5540,"-11"13"-5008,-130 129 1333,-8-4 254,117-107-1574,4-2 66,17-17-88,0-1 0,-1 0 0,-21 15 1,14-6 913,13-9-1416,6-11-82,0 1 0,0-1 0,0 0 0,0 0 0,0 0 0,0 0-1,0 0 1,0 0 0,-1 0 0,1 0 0,0 1 0,0-1 0,0 0-1,0 0 1,0 0 0,0 0 0,0 0 0,0 0 0,0 1-1,0-1 1,0 0 0,0 0 0,0 0 0,0 0 0,0 0 0,0 0-1,0 1 1,1-1 0,-1 0 0,0 0 0,0 0 0,0 0 0,0 0-1,0 0 1,0 0 0,0 0 0,0 1 0,0-1 0,0 0-1,1 0 1,-1 0 0,0 0 0,0 0 0,0 0 0,0 0 0,0 0-1,0 0 1,0 0 0,1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57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59 9144,'0'0'15262,"13"-4"-14855,-11 4-404,110-29 987,-84 23-505,1 1 0,45-2 1,-26 4 61,-38 1-346,0 1 0,0 0 1,1 1-1,-1 0 0,0 1 0,19 3 1,-8 0 458,-17-3-496,0 0-1,0-1 0,-1 1 1,1 1-1,0-1 1,0 0-1,3 3 1,-6-3-143,-1 0 1,0-1 0,1 1 0,-1 0 0,0 0-1,1 0 1,-1-1 0,0 1 0,0 0 0,0 0-1,0 0 1,0 0 0,0 0 0,0 0-1,0-1 1,0 1 0,0 0 0,0 0 0,-1 0-1,1 0 1,0-1 0,0 1 0,-1 0 0,0 1-1,-10 20 205,-1-7-98,-1 0 0,0-1-1,-31 25 1,5-6-1,11-9-76,-33 22 0,37-28-30,0 0 0,-29 29 0,-1 1-21,6-7 0,36-23 0,12-17 0,-1-1 0,1 0 0,0 0 0,0 1 0,-1-1 0,1 0 0,0 1 0,0-1 0,0 0 0,0 1 0,0-1 0,-1 0 0,1 1 0,0-1 0,0 1 0,0-1 0,0 0 0,0 1 0,0-1 0,0 0 0,0 1 0,0-1 0,0 0 0,1 1 0,-1-1 0,0 1 0,0-1 0,0 0 0,0 1 0,0-1 0,1 0 0,-1 1 0,0-1 0,0 0 0,1 0 0,-1 1 0,0-1 0,0 0 0,1 0 0,-1 1 0,0-1 0,1 0 0,-1 0 0,0 0 0,1 0 0,-1 1 0,0-1 0,1 0 0,-1 0 0,0 0 0,1 0 0,-1 0 0,1 0 0,-1 0 0,0 0 0,1 0 0,-1 0 0,0 0 0,1 0 0,-1 0 0,1-1 0,26-1 0,-26 2 0,96-18 0,70-9 0,-159 26 0,20-2 0,0 0 0,1 2 0,-1 1 0,31 5 0,-55-5 0,0 1 0,1-1 0,-1 0 0,0-1 0,1 1 0,-1-1 0,0 1 0,1-1 0,-1 0 0,0-1 0,7-2 0,-7 2 501,3-2-591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58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75 11856,'0'0'5250,"10"-3"-4715,155-23 1219,-127 20-1430,74-4 604,24-4 247,5-1 692,-122 18-1787,-13-1-3002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8:59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0 349 11656,'0'0'7066,"10"-5"-6566,2-1-235,0 0 0,-1-1 0,0 0 0,0-1-1,0 0 1,-1-1 0,-1 0 0,17-20 0,12-31 852,26-35 386,-36 49-632,-23 36-399,1-1 0,12-15 0,-18 25-432,1 1 1,-1-1-1,0 1 1,1-1 0,-1 1-1,0 0 1,1-1-1,-1 1 1,1 0 0,-1-1-1,1 1 1,-1 0 0,0 0-1,1-1 1,-1 1-1,1 0 1,-1 0 0,1 0-1,0 0 1,-1 0-1,1-1 1,-1 1 0,1 0-1,-1 0 1,1 0 0,-1 1-1,1-1 1,-1 0-1,1 0 1,0 0 0,0 1 9,0 0 0,0-1 0,0 1 1,1 0-1,-1 0 0,-1 0 1,1 0-1,0 0 0,0 0 1,0 1-1,1 1 0,13 35 358,-15-36-367,13 36 249,-8-24-129,0 0 0,-1 0 1,4 28-1,-6-21 172,-3 38 0,-2-29-4341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23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11552,'0'0'934,"13"-6"-486,11-3-166,-1 0-1,1 1 1,0 1 0,45-5-1,167-12 2222,-228 23-2704,-1 1 0,1 0 0,0 0 0,-1 1 0,1 0 0,9 2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06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1 206 10656,'0'0'12507,"0"-11"-12109,0-34-4,1 40-216,-1-1 0,1 1 0,0-1 1,1 1-1,-1 0 0,1-1 0,0 1 0,1 0 0,-1 0 0,1 1 0,0-1 0,0 0 0,0 1 0,1 0 0,0 0 0,-1 0 0,9-6 1,-11 9-114,0 0 0,0 0 0,0 1 1,0-1-1,0 0 0,0 1 1,0-1-1,0 1 0,1-1 1,-1 1-1,0 0 0,0-1 1,1 1-1,-1 0 0,0 0 1,0 0-1,1 0 0,-1 0 1,0 0-1,0 0 0,2 1 1,0 0 12,-1-1 1,0 1 0,0 1 0,0-1-1,1 0 1,-1 0 0,0 1-1,-1 0 1,1-1 0,3 4-1,-2-1 3,1 0 0,-1 1 0,0-1-1,0 1 1,0 0 0,-1 0 0,0 0 0,0 0-1,2 8 1,21 215 1746,-23-218-1788,-1 0-1,1-1 1,1 1 0,-1-1 0,2 0 0,-1 0 0,1 0 0,1 0 0,-1-1 0,2 1 0,-1-1 0,1-1-1,0 1 1,1-1 0,-1 0 0,15 11 0,-19-17-39,0 0 0,0 0 0,0 0 0,0 0 0,0 0 0,1 0 0,-1-1 0,0 1 0,1-1 0,-1 1 0,0-1 0,1 0 0,-1 0 0,1 0 0,-1 0 0,0-1 0,1 1 0,-1-1 0,0 1 0,1-1 0,-1 0 0,4-1 0,-1-1 0,1 0 0,-1 1 0,1-2 0,-1 1 0,0-1 0,0 1 0,6-8 0,-4 1 0,0 0 0,-1 0 0,0-1 0,0 1 0,-1-1 0,-1-1 0,4-14 0,4-6 0,-7 16 0,0 0 0,-1-1 0,-1 1 0,3-31 0,-7-67 0,4 40 0,-3 73 0,0-1 0,0 0 0,0 1 0,0-1 0,1 0 0,-1 0 0,0 1 0,1-1 0,-1 1 0,1-1 0,-1 0 0,1 1 0,0-1 0,0 1 0,-1-1 0,1 1 0,0 0 0,1-1 0,-1 1 0,0 0 0,0 0 0,0 0 0,1-1 0,1 0 0,0 1 0,-1 0 0,1 0 0,0 1 0,0-1 0,0 0 0,0 1 0,0 0 0,0 0 0,0 0 0,0 0 0,0 0 0,5 2 0,8 1 0,-1 2 0,0 0 0,28 14 0,-12-8 0,-25-9 0,0 1 0,0-1 0,0 1 0,0 0 0,0 0 0,7 6 0,-10-7 0,0 0 0,-1 0 0,1 1 0,-1 0 0,0-1 0,1 1 0,-1 0 0,0 0 0,0 0 0,1 5 0,0 2-3945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07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11552,'0'0'11353,"4"12"-10793,3 12-193,-1 0 1,2 26-1,-1-5 1726,25 85-1,-29-121-1782,1 8 1300,-2-17-574,-3-10-25,0-13-1003,-2 0 0,-1 0 0,0 0 0,-13-34 0,14 46-8,-1-1 0,-2-20 0,1 3 0,5 27 0,0 0 0,0 0 0,0 0 0,0 0 0,0 0 0,0 0 0,1 0 0,-1 0 0,1-2 0,0 3 0,-1 0 0,0 1 0,0-1 0,0 0 0,1 1 0,-1-1 0,0 0 0,1 1 0,-1-1 0,1 0 0,-1 1 0,1-1 0,-1 1 0,1-1 0,-1 1 0,1-1 0,-1 1 0,1-1 0,0 1 0,-1 0 0,1-1 0,0 1 0,-1 0 0,2-1 0,31 1 0,-4 6 0,-1 2 0,0 1 0,34 16 0,-57-22 0,-1-1 0,0 1 0,0 0 0,0 0 0,-1 1 0,1-1 0,-1 1 0,0 0 0,0 0 0,0 0 0,0 0 0,-1 0 0,1 1 0,-1-1 0,-1 1 0,3 4 0,-3-4 0,1-1 0,-1 0 0,0 1 0,-1-1 0,1 1 0,-1-1 0,0 1 0,0-1 0,0 1 0,0-1 0,-1 1 0,0-1 0,0 0 0,0 1 0,0-1 0,-1 0 0,-2 7 0,-3-2 0,0 0 0,0 0 0,-1-1 0,1 0 0,-2 0 0,1-1 0,-1 0 0,-1-1 0,1 0 0,-1 0 0,-19 8 0,25-13 0,0 1 0,0-1 0,-1 0 0,1 0 0,-1-1 0,1 1 0,0-1 0,-1 0 0,1 0 0,-1-1 0,1 1 0,-8-3 0,11 2 0,1 0 0,-1 0 0,1 0 0,0 0 0,-1 0 0,1 0 0,0 0 0,0 0 0,0 0 0,0 0 0,0 0 0,0 0 0,0 0 0,0 0 0,1 0 0,-1 0 0,0 0 0,0 0 0,1 0 0,0-2 0,10-17 918,-4 9-4714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09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 11048,'0'0'17290,"10"-6"-16813,29-18 4,-37 23-445,-1 0 0,1 1-1,-1-1 1,1 0-1,-1 1 1,1-1 0,-1 1-1,1-1 1,0 1-1,-1 0 1,1 0 0,0 0-1,-1 0 1,1 0-1,1 0 1,-2 0 17,0 1 1,0-1-1,0 1 0,0-1 1,0 1-1,0-1 0,0 1 1,0-1-1,-1 1 0,1 0 1,0-1-1,-1 1 0,1 0 1,0 0-1,-1 0 0,1-1 1,-1 1-1,1 1 0,1 3 201,0 0 0,-1 0 0,0 0-1,0 0 1,0 0 0,-1 9-1,1-7-149,-1-1-104,2 16 0,1 0 0,10 40 0,-11-56 0,0-1 0,1 0 0,0 0 0,0 0 0,0 0 0,0-1 0,1 1 0,0-1 0,0 0 0,0 0 0,0 0 0,1 0 0,-1-1 0,1 0 0,0 0 0,0 0 0,7 2 0,-7-3 0,-1-1 0,0 0 0,1-1 0,-1 1 0,1-1 0,-1 0 0,1 0 0,0 0 0,-1-1 0,7-1 0,44-13 0,-51 13 0,11-4-609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09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404 1 12160,'0'0'4118,"-6"10"-3685,-10 20-7,-2-1-1,-27 33 0,8-18 518,-67 62 0,60-62-295,27-27-210,0-1 0,-1 0 0,-21 12 0,28-19-94,9-7-206,0 0 0,0 0-1,-1-1 1,1 1 0,-1 0-1,1-1 1,-1 0-1,0 1 1,0-1 0,-4 1-1,8-3-117,-1 1 0,0-1 0,0 0 0,0 1-1,0-1 1,1 0 0,-1 1 0,0-1 0,0 1-1,1-1 1,-1 1 0,0-1 0,1 1 0,-1-1-1,1 1 1,-1-1 0,1 1 0,-1-1 0,1 1 0,-1 0-1,1-1 1,7-7-2490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11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 10248,'0'0'16430,"12"-1"-15989,154-4 1367,-42-3-374,-96 5-954,2 0-1,-1 2 1,0 1-1,46 7 1,-70-6-480,1 0 0,-1 0 0,0 1 0,0 0 0,0 0 0,0 0 0,0 1 0,0-1 0,-1 1 0,1 0 0,4 5 0,-9-8 0,0 0 0,1 1 0,-1-1 0,0 0 0,0 1 0,1-1 0,-1 0 0,0 1 0,0-1 0,1 0 0,-1 0 0,0 1 0,1-1 0,-1 0 0,1 0 0,-1 0 0,0 0 0,1 1 0,-1-1 0,0 0 0,1 0 0,-1 0 0,1 0 0,-1 0 0,1 0 0,0 0 0,-1-2-140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14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9536,'0'0'18584,"10"2"-18290,19 0-51,-1-1 0,0-2 0,0 0 1,29-6-1,69-7 745,-46 7-271,-68 7-508,1-1 0,-1 2 0,0 0 0,25 5 0,-3-1 162,-25-5-370,-1-1 0,1 0 0,0-1 0,0 1 0,-1-2 0,0 1 0,14-7 0,-16 7-1,10-9 878,-8 2-5823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17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 8640,'0'0'15697,"11"-3"-15325,20-7-52,1 1 1,36-5 0,-66 14-303,55-7 526,-1 3 1,70 2-1,59 10 996,-160-8-1284,-17-1-79,0 1 1,-1 0-1,1 0 0,0 1 0,0 0 1,9 3-1,21 8 926,-37-12-1087,-1 0 1,1 0 0,-1 0 0,0 0-1,1 0 1,-1 0 0,0 0 0,1 0-1,-1 0 1,1 0 0,-1 1 0,0-1-1,1 0 1,-1 0 0,0 0 0,1 1-1,-1-1 1,0 0 0,0 0 0,1 1-1,-1-1 1,0 0 0,0 1 0,1-1-1,-1 0 1,0 1 0,0-1 0,0 0-1,0 1 1,0-1 0,1 1 0,-1-1-1,0 0 1,0 1 0,0-1 0,0 1-1,-6 12-1816,4-9-1131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18.5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10248,'0'0'19130,"4"13"-18868,0 1-181,0-6-19,-2 1-1,1 0 1,-1 1 0,-1-1 0,0 0 0,0 0-1,-1 14 1,0 93 1633,0-88-1346,1-19-224,-1 0 0,-1 0 0,-2 16 0,4-9-125,0-16 0,-1 0 0,0 0 0,0 1 0,0-1 0,0 0 0,1 0 0,-1 1 0,0-1 0,0 0 0,0 0 0,0 1 0,0-1 0,0 0 0,0 1 0,0-1 0,0 0 0,0 0 0,0 1 0,0-1 0,0 0 0,0 1 0,0-1 0,0 0 0,0 0 0,0 1 0,-1-1 0,1 0 0,0 0 0,0 1 0,0-1 0,0 0 0,0 0 0,-1 0 0,1 1 0,0-1 0,0 0 0,-1 0 0,1 0 0,0 1 0,1 3 863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19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62 12664,'0'0'12039,"10"-2"-11637,120-17 856,-7 3 333,-80 8-1042,43-6 667,-75 13-810,-1 0 0,1 1-1,0 0 1,0 1 0,19 4 0,39 7 199,-65-12-486,0 1 0,1-1 1,-1 0-1,1 0 0,-1 0 0,1-1 0,6-1 0,14-4-4060,-23 5 2844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20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10448,'0'0'9561,"3"15"-9080,-3-13-471,12 57 928,7 99 1,-9 38 1241,-5-128-1308,-2 33 1767,-3-64-4664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28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70 429 5224,'0'0'11391,"-10"10"-11225,-33 33-12,41-39-132,0 0 0,-1 1 0,2-1 0,-1 1 0,0-1 0,1 1 0,0-1 0,0 1-1,0 0 1,1-1 0,-1 1 0,1 0 0,0-1 0,1 1 0,-1 0 0,2 6 0,-1 2 45,0-4 9,0 1 0,0-1 0,1 0 0,0 0 0,1 1 0,0-1 0,0-1-1,1 1 1,0 0 0,8 10 0,-11-18-64,0 1 19,0 0 0,0 0-1,1 0 1,-1 0 0,1 0 0,0 0 0,0-1-1,2 3 1,-3-4-19,0 0-1,0 1 1,0-1-1,0 0 0,0 1 1,0-1-1,0 0 1,1 0-1,-1 0 1,0 0-1,0 0 1,0 0-1,0 0 1,0-1-1,0 1 1,0 0-1,1-1 1,-1 1-1,0-1 0,0 1 1,1-2-1,7-3 58,-1 0-1,0 0 0,0-1 1,-1-1-1,0 1 0,12-15 1,32-47 372,13-37 607,-67 112-1012,0 1 0,1-1 0,0 1 0,0 0 0,0 0 0,1 0 0,1 0 0,-1 0 0,1 0 0,1 0 0,1 9 0,1 14-2,14 58 0,-16-86-22,0 1-1,0 0 0,1 0 1,-1-1-1,1 1 0,0-1 1,0 1-1,0-1 0,1 0 1,-1 0-1,1 0 0,0 0 1,0 0-1,0 0 0,5 3 0,-6-5 3,0 0-1,0-1 0,0 1 0,0 0 1,0-1-1,0 1 0,0-1 0,0 1 0,0-1 1,0 0-1,0 0 0,0 0 0,1 0 0,-1 0 1,0-1-1,0 1 0,0-1 0,0 1 0,0-1 1,0 0-1,0 0 0,0 0 0,0 0 1,-1 0-1,1 0 0,0 0 0,0-1 0,-1 1 1,1-1-1,1-1 0,3-4 31,0 0-1,-1-1 1,0 1-1,-1-1 1,1 0-1,-1 0 1,-1 0-1,0-1 1,0 1-1,0-1 1,1-14-1,-1 5 104,-1 0 0,-1-1 0,-1 1 0,-3-32 0,3 42-40,-2 1 0,1 0-1,-1 0 1,-5-13 0,7 20-100,0-1 1,0 1 0,0-1 0,0 0-1,0 1 1,0-1 0,0 1-1,0-1 1,0 0 0,1 1 0,-1-1-1,0 1 1,0-1 0,0 1 0,1-1-1,-1 0 1,0 1 0,1-1 0,-1 1-1,0-1 1,1 1 0,-1 0-1,1-1 1,-1 1 0,1-1 0,-1 1-1,1 0 1,-1-1 0,1 1 0,-1 0-1,1 0 1,-1-1 0,1 1 0,0 0-1,-1 0 1,1 0 0,-1 0-1,1 0 1,1 0 0,31-5-27,-28 4 31,431-17-306,-436 18 295,0 0 0,1-1 0,-1 1 0,1 0-1,-1 0 1,0 0 0,1 0 0,-1 0 0,0 0 0,1 0 0,-1 0 0,1 0 0,-1 0 0,0 1 0,1-1 0,-1 0 0,0 0 0,1 0 0,-1 0 0,0 0 0,1 1 0,-1-1 0,0 0 0,1 0 0,-1 1 0,0-1 0,0 0 0,1 0 0,-1 1 0,0-1 0,0 0 0,0 1 0,1-1 0,-1 0 0,0 1 0,0-1 0,0 0 0,0 1 0,0-1 0,0 1 0,0-1 0,0 0 0,0 1 0,0-1 0,0 0 0,0 1 0,0-1-1,0 1 1,0-1 0,0 0 0,0 1 0,0-1 0,0 0 0,0 1 0,-1-1 0,1 0 0,0 1 0,-16 22 21,11-18-19,-6 10 19,-7 9 18,-24 41 0,38-58-37,0 0 0,1 0 1,0 1-1,0-1 1,1 1-1,0 0 0,0 0 1,1 0-1,0 0 1,0-1-1,1 11 1,0-17-1,0 1 0,0 0 0,0-1 0,0 1 0,1-1 1,-1 1-1,0 0 0,1-1 0,0 1 0,-1-1 0,1 1 0,0-1 1,-1 1-1,1-1 0,0 0 0,0 1 0,0-1 0,1 0 1,-1 0-1,0 0 0,0 0 0,0 0 0,1 0 0,-1 0 1,1 0-1,-1 0 0,1-1 0,-1 1 0,1 0 0,-1-1 0,1 0 1,-1 1-1,1-1 0,0 0 0,1 0 0,0 0 11,0 0-1,0 0 0,0-1 0,-1 0 1,1 1-1,0-1 0,0 0 0,-1 0 1,1-1-1,0 1 0,-1 0 0,1-1 1,-1 0-1,0 0 0,0 1 0,1-1 1,-1-1-1,0 1 0,2-3 0,-1-1 19,1 0-1,-1-1 1,0 1 0,-1-1-1,1 0 1,-1 1-1,-1-1 1,1 0 0,-1 0-1,0 0 1,-1-1-1,0 1 1,0 0 0,0 0-1,-1 0 1,0 0-1,0 0 1,-1 0 0,0 0-1,0 0 1,-1 1-1,0-1 1,0 1 0,0 0-1,-1 0 1,0 0-1,0 0 1,-1 0 0,1 1-1,-1 0 1,0 0-1,-10-7 1,-39-10 110,52 21-152,5 2-17,-1 0 18,13 2-7,2 0-1,-1-1 1,0 0-1,0-1 1,0-1 0,18-2-1,-8 1-3,47-5-16,79-16 0,-150 22 36,-1 0 0,0 0 0,1-1 0,-1 1 0,0 0 0,1 0 0,-1 0 0,0 0 0,1 0 0,-1 1 0,0-1 0,1 0 0,-1 1 0,0-1 0,0 1 0,1-1 0,-1 1 0,0-1 0,0 1 0,0 0 0,0 0 0,0-1 0,0 1 0,0 0 0,0 0 0,0 0 0,0 0 0,0 0 0,-1 1 0,1-1 0,0 0 0,-1 0 0,1 0 0,-1 1 0,1-1 0,-1 0 0,0 0 0,1 1 0,-1-1 0,0 0 0,0 3 0,0 6 0,0 1 0,0 0 0,-1-1 0,-4 16 0,2-5 0,-15 116-72,18-136 73,0 0-1,-1 0 0,1 0 1,0 0-1,0 0 0,0 0 0,0 0 1,0 0-1,0 0 0,0 0 1,0 0-1,0-1 0,0 1 1,0 0-1,1 0 0,-1 0 1,0 0-1,1 0 0,-1 0 1,1 0-1,-1-1 0,2 2 1,-2-1 1,1-1 1,0 0-1,0 1 1,0-1 0,-1 0-1,1 0 1,0 0 0,0 0-1,0 0 1,0 0 0,-1 0-1,1 0 1,0 0-1,0 0 1,0 0 0,-1 0-1,1-1 1,0 1 0,1-1-1,5-2 20,-1 0 0,0-1 0,0 0 0,8-6 0,2-4 69,-1-1 1,24-30-1,8-9 264,-53 81-178,5-20-157,-2 5 19,0 1 1,1 0 0,1-1 0,0 25-1,1-34-35,0-1 0,0 0-1,0 0 1,1 0-1,-1 0 1,1 1 0,-1-1-1,1 0 1,0 0 0,0 0-1,0 0 1,0 0-1,0-1 1,0 1 0,1 0-1,-1 0 1,1-1-1,-1 1 1,1-1 0,-1 1-1,1-1 1,0 0 0,0 0-1,0 0 1,0 0-1,0 0 1,0 0 0,0 0-1,0 0 1,0-1-1,0 1 1,0-1 0,0 0-1,1 0 1,-1 1 0,3-2-1,3 1-1,0-1-1,0-1 0,0 1 1,-1-1-1,1-1 0,-1 0 1,1 0-1,-1 0 1,0-1-1,0 0 0,9-7 1,5-5 0,0 0 1,21-24-1,-11 6 29,-1-1 0,-2-1 0,-2-1 0,-1-2-1,-2-1 1,-2 0 0,29-79 0,-36 74 65,13-78 0,-24 91-47,-3 30-46,0 1 0,0-1 0,0 1-1,0 0 1,0-1 0,0 1 0,0 0 0,0-1-1,-1 1 1,1 0 0,-1-1 0,1 1 0,-1 0-1,1 0 1,-1-1 0,0 1 0,1 0 0,-1 0-1,-2-2 1,2 3-3,0 0-1,0 1 1,0-1 0,0 0-1,1 1 1,-1-1 0,0 1-1,0-1 1,0 1 0,1-1-1,-1 1 1,0-1 0,1 1-1,-1 0 1,0-1 0,1 1-1,-1 0 1,0 1 0,-2 2-7,-6 6-8,0 0 0,1 1 1,0 1-1,0-1 0,2 1 1,-1 0-1,2 1 0,-1-1 1,-5 23-1,4-6-17,2 0 0,0 1 0,-1 39 0,6-52 14,0-1-1,1 1 1,1 0-1,1-1 1,0 0-1,8 24 1,-8-31 12,0-1-1,0 0 1,1 0 0,0 0 0,1 0 0,0-1-1,0 0 1,0 0 0,1 0 0,0 0 0,1-1 0,-1 0-1,12 8 1,-13-12 5,-1 0 0,1 0-1,0 0 1,0-1 0,0 1 0,0-1 0,0-1-1,0 1 1,0 0 0,0-1 0,0 0-1,1 0 1,-1-1 0,0 0 0,0 0-1,0 0 1,0 0 0,0-1 0,-1 1 0,1-1-1,0-1 1,4-2 0,13-7 12,-1-2 0,0 0 0,23-22 0,-24 19 5,8-5 38,-2-3 0,34-38 0,-58 62 22,-7 10-45,-12 14-6,5-8-12,0 1 0,1 0 0,0 1 0,1 0 1,1 0-1,1 1 0,0 0 0,2 0 0,0 1 1,-6 35-1,11-48-13,-1-1 10,1 1-1,1-1 1,-1 1-1,1-1 1,0 1-1,1 8 1,-1-13-8,1 0 0,-1-1 0,0 1 0,0 0-1,1-1 1,-1 1 0,0-1 0,0 1 0,1-1 0,-1 1 0,1-1 0,-1 1 0,0-1 0,1 1 0,-1-1 0,1 1 0,-1-1 0,1 0-1,0 1 1,-1-1 0,1 0 0,-1 0 0,1 1 0,1-1 0,0 0 1,-1 0-1,1 0 1,0 0 0,0 0-1,0-1 1,0 1-1,0-1 1,0 1 0,-1-1-1,1 0 1,0 1 0,3-3-1,5-3 15,0-1-1,-1-1 0,1 1 1,-1-1-1,-1-1 1,0 0-1,0 0 1,0 0-1,-1-1 0,7-15 1,7-13 84,23-61 0,-43 96-96,23-55 165,19-76 0,-38 116-122,-1 0 0,-1-1 0,-1 1 0,0-1 0,-2 0 0,0 1 0,-1-1 0,-6-33 0,7 51-45,0 1 0,0-1 0,0 0 0,0 1 0,-1-1 0,1 0 0,0 1 0,0-1 0,-1 0 0,1 1 0,0-1 0,-1 1 0,1-1-1,-1 0 1,1 1 0,0-1 0,-1 1 0,1-1 0,-1 1 0,0-1 0,1 1 0,-1 0 0,1-1 0,-1 1 0,0 0 0,1-1 0,-2 1 0,1 0-1,0 0 1,0 0 0,0 0-1,0 1 1,0-1 0,0 0-1,0 1 1,0-1 0,0 1-1,0-1 1,0 1 0,0-1-1,0 1 1,0 0 0,-1 0-1,-3 4 2,1-1 0,0 1 0,0 0 0,0 0 0,-4 7 0,0 6-4,0 0-1,1 0 0,1 0 0,1 1 0,1-1 0,0 1 0,2 0 0,0 1 0,1-1 0,0 0 0,5 31 0,0-19-5,1 0-1,2-1 1,1 0 0,1 0-1,1-1 1,21 41-1,-23-54 96,1-1-1,0-1 0,21 27 0,-27-37-298,0-1-1,0 0 1,0 0-1,1 0 1,-1 0-1,1-1 1,-1 1-1,1-1 1,0 0-1,0 0 1,0 0-1,0-1 1,0 1-1,1-1 1,-1 0-1,0 0 1,1-1-1,-1 1 1,8-1-1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21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347 1 11952,'0'0'5711,"-9"11"-5244,3-2-369,-3 4 131,-1-1 0,0 0 0,0 0 0,-2-1 0,-23 19 0,4-11 879,-1 0 0,-53 21 0,24-13 2944,47-20-3220,12-6-646,0 0 0,0 0-1,0 0 1,0 0-1,0 0 1,-1-1-1,1 1 1,-3 0-1,5-1-142,-1 0-1,1 0 0,0 0 0,0 1 0,0-1 0,0 0 0,0 0 0,0 0 0,0 1 0,0-1 0,0 0 0,0 0 0,0 0 1,0 1-1,0-1 0,0 0 0,0 0 0,0 0 0,0 1 0,0-1 0,0 0 0,1 0 0,-1 0 0,0 0 0,0 1 0,0-1 1,0 0-1,0 0 0,0 0 0,1 0 0,-1 0 0,0 1 0,0-1 0,0 0 0,0 0 0,1 0 0,-1 0 0,0 0 0,0 0 1,0 0-1,0 0 0,1 0 0,8 4 118,-1 0 0,1 0-1,-1 1 1,0 0 0,11 9 0,10 6 121,31 14-166,25 17-25,-73-43-86,-1 1 0,-1 0 0,1 0 0,-1 1 0,9 13 0,30 38-4,-48-60 28,-1-1 1,0 0-1,1 1 0,-1-1 1,0 0-1,1 1 0,-1-1 0,1 0 1,-1 1-1,1-1 0,-1 0 1,1 0-1,-1 1 0,0-1 1,1 0-1,0 0 0,-1 0 1,1 0-1,-1 0 0,1 0 1,-1 0-1,1 0 0,-1 0 0,1 0 1,-1 0-1,1 0 0,-1 0 1,1 0-1,-1 0 0,1 0 1,-1-1-1,1 1 0,11-14-2081,-8 8-815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22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12056,'0'0'11589,"4"14"-10971,1 2-433,1 5 159,0 0 0,3 36 1,4 150 3052,-7-111-641,-3-87-2187,-3-8-547,0-1-1,0 0 0,0 1 1,0-1-1,1 0 1,-1 1-1,0-1 0,0 0 1,0 1-1,0-1 0,0 0 1,0 1-1,0-1 1,0 0-1,0 1 0,0-1 1,0 1-1,0-1 0,0 0 1,0 1-1,-1-1 1,1 0-1,0 1 0,0-1 1,-1 1-1,0 5-21,1-13 0,0 4 30,-10-32 754,2 14-5678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22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 10656,'0'0'10129,"12"-2"-9441,247-18 2749,-224 17-2818,0 2 0,49 6 0,-49-3 45,0 0 0,46-5 0,-68 2-265,-1 1 0,0 0 0,16 2 0,11 1 1014,-27-1-1367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24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1 127 9944,'0'0'10055,"11"-5"-9637,19-7-9,1 2 0,0 1 1,45-8-1,16 9 566,157 4 1,-117 3 38,176-25 0,-303 25-986,59-10 413,-45 6-105,1 2 1,31-2-1,-48 5-219,0 0 0,-1-1 0,1 1 0,0-1 0,-1 0 0,1 0 0,-1 0 0,1 0 0,4-2-1,-5 2-128,-3 5 407,-3 1-4539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25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0 168 10344,'0'0'8781,"11"3"-8267,11 4-15,0-2 0,0-1-1,0 0 1,1-2 0,43 0-1,-57-3-276,1-1 0,0 1-1,-1-2 1,1 1-1,-1-1 1,0-1 0,0 0-1,10-5 1,-16 7-162,0-1 1,0 1 0,0 0-1,0-1 1,-1 0-1,1 0 1,-1 0 0,1 0-1,-1 0 1,0 0 0,0 0-1,-1-1 1,1 1-1,-1-1 1,1 1 0,-1-1-1,0 0 1,-1 0-1,1 1 1,-1-1 0,1 0-1,-1 0 1,-1-7 0,1 8-24,0 0 0,0 0 0,0 0 0,0 0 0,-1 0 1,1 0-1,-1 0 0,0 0 0,0 0 0,0 0 0,-1 0 1,1 0-1,-1 1 0,1-1 0,-1 1 0,0-1 1,0 1-1,0-1 0,0 1 0,-1 0 0,1 0 0,0 0 1,-1 0-1,0 1 0,-5-4 0,3 3 36,-1 0-1,1 0 0,-1 1 1,0 0-1,0 0 1,1 0-1,-1 0 1,0 1-1,0 0 1,0 0-1,0 1 0,0 0 1,0 0-1,1 0 1,-1 0-1,0 1 1,1 0-1,-1 1 1,1-1-1,0 1 0,0 0 1,0 0-1,0 0 1,0 1-1,1 0 1,-7 6-1,6-5 8,0 0-1,0 0 1,1 0-1,0 0 0,0 1 1,0 0-1,1 0 1,0 0-1,0 0 1,0 0-1,1 1 1,0-1-1,0 1 1,0 0-1,1-1 1,0 1-1,1 0 1,-1 0-1,1 0 1,1 0-1,-1-1 1,3 12-1,1-6 224,1-1-1,1 0 1,-1-1 0,2 1-1,13 18 1,-11-21-297,0 0 0,0-1 0,1 1 0,0-2-1,0 1 1,0-1 0,1-1 0,0 0 0,0-1 0,1 0 0,-1 0 0,1-1 0,0-1 0,0 0-1,0-1 1,0 0 0,0-1 0,16-1 0,-26 1-6,6-1 0,0 0 0,-1 1 0,1 0 0,0 0 0,12 2 0,-15-2 0,0 0 0,0 0 0,-1-1 0,1 0 0,0 0 0,0 0 0,0-1 0,6-2 0,-6 2 0,46-17 873,-21 6-5789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1 201 14872,'0'0'2897,"3"12"-2133,15 43 11,-4-14 104,-1 0 0,7 47 0,-14-48 14,-2-14 403,1 35 1,-2-46-538,-3-15-695,0 1 1,1 0-1,-1 0 1,0 0 0,1 0-1,-1 0 1,0 0-1,0 0 1,0 0 0,0 0-1,0 0 1,0 0 0,0 0-1,0 0 1,-1 0-1,1 0 1,-1 1 0,0 6 1136,3-17 52,3-114 115,-7 77-1101,-1-154 1041,5 178-1298,-2-29-11,0 45 1,0 0 0,0 0 0,0 0 0,1 0 0,-1-1 0,2 1 0,-1 0 0,1 1 0,-1-1 0,2 0 0,-1 0 0,1 1 0,-1-1 0,2 1 0,-1 0 0,0 0 0,1 0 0,0 0 0,0 1 0,1 0 0,-1 0 0,1 0 0,0 0 0,0 0 0,0 1 0,0 0 0,1 0 0,-1 1 0,1-1 0,0 1 0,0 1 0,0-1 0,0 1 0,0 0 0,0 0 0,0 1 0,0-1 0,0 1 0,0 1 0,8 0 0,-5 1 0,-1 0 0,1 1 0,0 0 0,-1 0 0,1 0 0,-1 1 0,13 9 0,-19-12 0,1 1 0,-1-1 0,-1 1 0,1 0 0,0-1 0,0 1 0,-1 0 0,1 0 0,-1 0 0,1 0 0,-1 1 0,0-1 0,0 0 0,0 1 0,0-1 0,0 0 0,0 1 0,-1-1 0,1 1 0,-1-1 0,0 1 0,0-1 0,0 1 0,0-1 0,0 1 0,0 0 0,-1-1 0,1 0 0,-1 1 0,0-1 0,0 1 0,-1 2 0,-5 10 0,0-1 0,-1 0 0,0 0 0,-1-1 0,0 0 0,-1-1 0,-1 0 0,0 0 0,-18 14 0,-46 32 0,75-57 0,-1-1 0,0 0 0,0 1 0,1-1 0,-1 0 0,0 1 0,1-1 0,-1 1 0,0-1 0,1 1 0,-1 0 0,1-1 0,-1 1 0,1-1 0,-1 1 0,1 0 0,0 0 0,-1-1 0,1 1 0,0 0 0,-1-1 0,1 1 0,0 0 0,0 0 0,0 0 0,0-1 0,0 1 0,0 0 0,0 0 0,0 0 0,0-1 0,0 1 0,0 0 0,0 0 0,0 0 0,1-1 0,-1 1 0,0 0 0,1 0 0,-1-1 0,1 1 0,-1 0 0,1-1 0,-1 1 0,1-1 0,-1 1 0,1 0 0,-1-1 0,1 1 0,0-1 0,-1 1 0,1-1 0,0 0 0,0 1 0,5 2 0,-1 0 0,1 0 0,-1 0 0,1-1 0,12 3 0,24 5 0,-13-5 0,1 2 0,-1 1 0,-1 2 0,29 13 0,-56-22 0,1 0 0,0-1 0,0 1 0,-1 1 0,1-1 0,-1 0 0,1 0 0,-1 1 0,1-1 0,-1 1 0,0-1 0,0 1 0,2 1 0,-3-2 0,0 0 0,0 0 0,0-1 0,1 1 0,-1 0 0,0 0 0,0 0 0,0-1 0,0 1 0,0 0 0,0 0 0,-1 0 0,1-1 0,0 1 0,0 0 0,0 0 0,-1-1 0,1 1 0,0 0 0,-1-1 0,1 1 0,-1 1 0,-3 1 0,0 1 0,0 0 0,0-1 0,0 0 0,0 0 0,-1-1 0,1 1 0,-7 2 0,-3 1 0,0 0 0,0-1 0,-1-1 0,0 0 0,0-1 0,0-1 0,-24 2 0,15-4 0,0-1 0,0-1 0,1-1 0,-28-7 0,17 5 0,29 5 0,-1 0 0,1 0 0,-1-1 0,1 0 0,0 0 0,-1-1 0,-9-4 0,13 3 850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28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10952,'0'0'11569,"5"16"-11000,27 113 535,-26-90-639,40 280 4072,-43-276-2747,0-35-1261,-3-8-474,1 1 0,-1 0 0,0 0 0,1 0 0,-1-1 0,0 1 0,1 0 0,-1 0 0,0 0 0,0 0 0,0 0 0,0 0-1,0-1 1,0 1 0,0 0 0,0 0 0,0 0 0,0 0 0,-1 0 0,1 0 0,-1 1 0,-3-1-274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28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15472,'0'0'3570,"11"-1"-3339,25 1-51,64-4 466,-32-2 269,112 4 0,-23-1 1030,-108 1-1161,-39 2-466,0 1-1,0-1 1,0 2 0,0-1-1,0 2 1,9 2 0,-18-4-336,-1-1 0,1 0 0,-1 1 1,1-1-1,-1 0 0,0 1 0,1-1 0,-1 1 1,0-1-1,1 0 0,-1 1 0,0-1 0,0 1 0,1-1 1,-1 1-1,0-1 0,0 1 0,0-1 0,0 1 1,0 0-1,1-1 0,-1 1 0,0 0 0,0 3-2572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29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 10952,'0'0'10751,"9"11"-10115,-7-8-588,3 4 51,0-1 0,0 1-1,-1-1 1,0 1 0,0 1 0,0-1 0,-1 0 0,0 1 0,-1 0 0,0 0 0,2 13 0,1 32 934,2 49 2687,-7-102-3696,0 0 0,0 0 1,1 0-1,-1 0 0,0 0 0,0-1 0,0 1 0,0 0 0,0 0 0,0 0 1,1 0-1,-1 0 0,0 0 0,0 0 0,0 0 0,0 0 0,1 0 0,-1 0 1,0-1-1,0 1 0,0 0 0,0 0 0,1 0 0,-1 0 0,0 0 0,0 0 1,0 1-1,0-1 0,1 0 0,-1 0 0,0 0 0,0 0 0,0 0 0,0 0 1,1 0-1,-1 0 0,0 0 0,0 0 0,0 0 0,0 0 0,0 1 0,0-1 1,1 0-1,-1 0 0,0 0 0,0 0 0,0 0 0,0 1 0,0-1 0,0 0 1,0 0-1,0 0 0,0 0 0,0 1 0,0-1 0,0 0 0,0 0 0,0 0 1,0 0-1,0 1 0,10-15 501,20-61 445,73-129-1,-98 196-903,0 0 0,1 1 0,8-10-1,-12 15-59,0 0-1,1 0 0,-1 0 1,0 0-1,1 0 0,0 0 0,-1 1 1,1-1-1,0 1 0,0 0 0,0 0 1,0 0-1,3-1 0,0 1 9,0 1-1,0-1 0,1 1 0,10 1 0,-14-1-7,-1 1 0,1 0 0,-1 0 0,1 0-1,-1 0 1,1 0 0,-1 0 0,0 1 0,0-1 0,0 1-1,0-1 1,0 1 0,0 0 0,2 2 0,7 9-6,0 1 1,-1 0-1,-1 1 1,0 0-1,-1 0 1,-1 1-1,0 0 1,-1 0-1,4 20 1,-9-34 69,-1-1 0,0 1 0,0-1 0,0 1 0,0-1-1,-1 1 1,1-1 0,0 1 0,-1-1 0,1 1 0,-1-1 0,1 1 0,-2 0 0,-3 18-5034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32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275 588 8936,'0'0'8399,"-9"-3"-7911,-31-9 16,35 12-305,-1-1 0,1 1 0,0 0 0,-1 0 0,1 1 0,-1 0-1,1 0 1,0 0 0,0 0 0,0 1 0,0 0 0,0 0 0,-6 3-1,5-2 44,1 0 0,0 0 0,0 1 0,0-1-1,1 1 1,-1 0 0,1 0 0,-6 7 0,8-9-138,1 0 1,-1 0 0,1 0-1,0 0 1,-1 0 0,1 1-1,0-1 1,0 0 0,1 1-1,-1-1 1,0 0 0,1 1-1,0-1 1,-1 1 0,1-1-1,0 1 1,0-1 0,0 1 0,1-1-1,-1 1 1,0-1 0,2 4-1,1 1 33,0 1-1,1-1 0,0 0 1,0 1-1,0-2 1,1 1-1,0-1 0,0 1 1,11 8-1,-11-11-81,-1-1 0,1 0 0,0-1-1,0 1 1,0-1 0,0 0 0,1 0 0,-1 0 0,0-1-1,1 0 1,-1 0 0,1 0 0,-1-1 0,1 1 0,6-2-1,-3 1 31,1-1 0,-1 0-1,0-1 1,0 0-1,1 0 1,-1-1-1,-1 0 1,1 0-1,0-1 1,-1-1-1,0 1 1,0-1-1,9-8 1,-11 8-28,0-1 0,-1 0 0,1 0 0,-2 0 0,1-1 0,-1 0 0,1 0 0,-2 0 0,1 0 0,-1 0 0,0-1 0,-1 0 0,0 0 0,0 1 0,1-14 0,-1-2 58,-1 0-1,-2 0 1,0 0-1,-1 0 0,-1 0 1,-2 0-1,0 0 1,-15-38-1,9 33 22,-1 0 1,-2 1-1,-1 1 0,-1 1 1,-1 0-1,-27-30 0,39 49-111,-11-13 83,0 1 1,-1 1 0,-1 0 0,-1 2 0,-27-20 0,-5 10-52,48 24-56,-1-1 0,0 1-1,0 0 1,1 1 0,-1-1-1,0 1 1,0-1-1,0 1 1,0 0 0,0 1-1,-7 0 1,10 0-1,0-1 1,0 1-1,0 0 1,-1-1-1,1 1 0,0 0 1,0 0-1,0 0 0,0 0 1,1 0-1,-1 0 0,0 0 1,0 0-1,1 0 1,-1 0-1,0 0 0,1 0 1,-1 1-1,1-1 0,-1 0 1,1 0-1,0 1 1,0-1-1,-1 2 0,1 1-5,-1 0-1,1 0 0,0-1 0,0 1 0,1 0 0,-1-1 0,2 6 1,17 32-1755,-14-33-1206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31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215 723 4120,'0'0'8024,"-11"-6"-7590,3 2-332,6 2-72,-1 0 0,0 0 0,1 1 0,-1-1-1,0 1 1,0 0 0,0 0 0,0 0 0,0 0-1,0 0 1,0 1 0,0-1 0,0 1 0,0 0-1,-1 0 1,1 0 0,0 0 0,0 1 0,0-1-1,0 1 1,0 0 0,0 0 0,-3 1 0,0 1 39,-7 3 149,0 0 0,1 1 0,0 1 0,-22 18 0,31-23-170,0 0 0,0 0 1,0 0-1,1 1 0,0-1 1,-1 1-1,1 0 0,1 0 1,-1 0-1,0 0 0,1 0 1,0 0-1,0 0 0,0 0 1,0 0-1,1 1 0,0-1 1,0 0-1,0 1 1,0-1-1,2 6 0,-2-7-14,1 0 0,0 0-1,0 0 1,1 0 0,-1-1 0,1 1-1,-1 0 1,1-1 0,0 1-1,0-1 1,0 1 0,0-1 0,0 0-1,1 0 1,-1 0 0,1 0 0,-1 0-1,1-1 1,0 1 0,0-1-1,0 0 1,0 0 0,-1 0 0,1 0-1,1 0 1,-1-1 0,5 1 0,-2 0 10,-1 0 0,1-1 0,0 0 1,-1 0-1,1 0 0,-1-1 1,1 0-1,-1 0 0,1 0 1,-1-1-1,0 1 0,0-1 1,1-1-1,-1 1 0,4-4 0,3-4 53,-1 0 0,0-1-1,-1 0 1,0-1-1,-1 0 1,-1-1 0,0 1-1,12-26 1,1-11 190,17-59 0,-17 44-73,-3 15-67,48-159 388,-61 184-460,0-1 0,-2 0 0,-1-1 0,-1 1 0,-1 0 1,-5-41-1,5 62-53,-1 1 0,0-1 0,0 1 0,0 0 1,0-1-1,-1 1 0,0 0 0,1 0 0,-1 0 1,0 0-1,0 0 0,-1 0 0,1 0 0,0 1 0,-1-1 1,0 1-1,0 0 0,0 0 0,1 0 0,-2 0 1,-2-1-1,4 3-13,1-1 0,0 1 0,-1 0 1,1 1-1,-1-1 0,1 0 0,-1 0 0,1 1 1,0-1-1,-1 0 0,1 1 0,0-1 0,-1 1 1,1 0-1,0 0 0,0-1 0,0 1 0,0 0 1,-1 0-1,1 0 0,0 0 0,0 0 0,1 0 1,-1 0-1,-1 2 0,-20 32 80,9-5-49,1-1 0,1 1 0,1 1 0,2 0-1,-8 63 1,9-17 45,4 105 0,4-150-47,1 0 0,8 34 0,-8-53-22,1-1 0,0 0 1,2 0-1,-1 0 1,1-1-1,1 1 1,0-1-1,10 13 0,-14-21-9,1 0-1,0-1 0,0 0 0,0 0 0,0 0 0,0 0 1,0 0-1,0-1 0,1 1 0,-1-1 0,1 0 1,-1 0-1,1 0 0,-1-1 0,1 1 0,0-1 0,-1 0 1,1 0-1,0 0 0,-1 0 0,1 0 0,0-1 1,3-1-1,10-2 46,-1 0 1,0-1-1,24-11 1,-25 9 13,-1-1 0,0 0 0,0-1 0,-1-1 1,-1 0-1,1-1 0,-1 0 0,-1-1 0,0 0 0,-1-1 0,15-24 0,-19 27 10,-2 4-11,-1 0-1,0 0 1,0 0 0,0 0 0,2-9-1,-1-16 400,-4 30-457,0 1-1,0-1 1,0 1 0,1-1-1,-1 1 1,0 0-1,0-1 1,0 1-1,1-1 1,-1 1 0,0 0-1,1-1 1,-1 1-1,0 0 1,1-1-1,-1 1 1,1 0 0,-1 0-1,0-1 1,1 1-1,-1 0 1,1 0-1,-1 0 1,1 0 0,-1-1-1,0 1 1,1 0-1,-1 0 1,1 0-1,-1 0 1,1 0 0,-1 0-1,1 0 1,-1 0-1,1 0 1,0 1-1,24 2 9,-16-1-2,-4-2-13,0 0 1,0 0-1,0 1 0,-1 0 1,1 0-1,0 0 1,0 0-1,-1 1 0,1-1 1,-1 1-1,1 1 1,-1-1-1,0 1 0,0-1 1,0 1-1,0 0 0,0 0 1,-1 1-1,0-1 1,1 1-1,-1 0 0,0 0 1,-1 0-1,1 0 0,2 5 1,2 9-1,-1 0 0,0 0 1,-1 0-1,-1 0 0,2 21 0,-3-23 2,-3-13 5,0 0 1,1 0-1,-1 0 0,1 0 0,0 0 1,0 0-1,0 0 0,1-1 0,-1 1 0,1 0 1,-1-1-1,1 1 0,0-1 0,2 3 0,-2-4 0,-1 0 0,1 0 0,0-1-1,-1 1 1,1 0 0,0-1 0,-1 1 0,1-1-1,0 0 1,0 0 0,-1 0 0,1 0-1,0 0 1,0 0 0,0 0 0,-1 0-1,1-1 1,0 1 0,0-1 0,-1 1 0,1-1-1,0 0 1,-1 1 0,3-3 0,7-2 38,-1-1 1,0 0-1,0-1 0,0 0 1,-1-1-1,0 0 1,0 0-1,-1-1 1,11-14-1,-18 21-29,1 0 0,-1 0 0,1 0 0,-1 0 0,1 1 0,0-1 0,-1 1 0,1-1 0,0 1 0,0 0 0,4-2 0,-5 3-12,-1 0 0,1-1 0,-1 1 0,1 0 1,-1 0-1,1 0 0,0 0 0,-1 0 0,1 0 0,-1 0 0,1 0 1,-1 0-1,1 0 0,0 0 0,-1 0 0,1 1 0,-1-1 0,1 0 1,-1 0-1,1 0 0,-1 1 0,1-1 0,-1 0 0,1 1 0,-1-1 1,0 0-1,1 1 0,-1-1 0,1 1 0,-1-1 0,0 1 0,1-1 1,-1 1-1,0-1 0,0 1 0,1-1 0,-1 1 0,0-1 1,0 1-1,0-1 0,0 1 0,0-1 0,0 1 0,0 0 0,0-1 1,0 1-1,0-1 0,0 2 0,2 9 12,0-1 0,0 1 0,1-1 0,1 1 1,-1-1-1,2 0 0,-1 0 0,10 13 0,-13-22-11,0 1 0,0-1 0,1 0-1,-1 1 1,0-1 0,1 0 0,-1 0-1,1 0 1,0 0 0,-1 0 0,1 0-1,0 0 1,-1 0 0,1-1 0,0 1 0,0-1-1,0 1 1,2-1 0,-1 0 4,1 0 1,0 0 0,0 0 0,-1-1-1,1 0 1,0 1 0,-1-1-1,7-3 1,3-2 26,0-1 0,0 0-1,18-15 1,-30 21-33,24-18 53,-1-2 0,-1 0-1,-1-2 1,28-36 0,-17 13 117,45-80 1,-60 87-80,-2 0 1,-1 0 0,-2-1 0,-2-1 0,-1-1 0,4-52 0,-13 89-82,0 1 1,-1-1-1,0 0 1,0 0-1,0 0 1,-2-8-1,-4 23-28,1 0-1,-8 20 1,-154 414-176,122-320 125,-20 47-64,50-129 94,10-28 22,0-1 0,0 0 0,-14 23 0,18-35 13,0 1 1,0-1-1,0 1 0,1 0 1,-1-1-1,0 1 1,1 0-1,-1-1 1,1 1-1,-1 0 0,1 0 1,0 0-1,0 0 1,0-1-1,0 1 0,0 0 1,0 2-1,21-15 1,48-38 51,-3-4 0,96-97-1,-96 79 18,-3-2 0,-3-3 0,-4-3 0,76-140 0,-98 144 29,-18 34 106,-51 107-225,4 1 1,-35 106-1,46-116 1,-3 6-17,4 1 1,-20 109 0,34-141 26,0-7-28,-1 48-1,6-73 37,0 1 0,0-1 0,-1 0 0,1 0 0,0 1 0,0-1 0,0 0 0,0 0 0,0 1 0,0-1 0,0 0 0,0 0 0,0 1 0,0-1 0,0 0 0,0 1 0,0-1 0,0 0 0,0 0 0,0 1-1,0-1 1,0 0 0,1 0 0,-1 1 0,0-1 0,0 0 0,0 0 0,0 1 0,0-1 0,1 0 0,-1 0 0,0 0 0,0 0 0,0 1 0,1-1 0,-1 0 0,0 0 0,0 0 0,1 0 0,-1 0 0,0 0 0,0 1 0,1-1 0,-1 0 0,1 0 0,10-12-191,7-21-207,-11 15-44,7-29 1,-10 24-3005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33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0 145 12664,'0'0'6927,"3"10"-6288,4 23 59,-1 0 1,-2 1-1,0 36 0,-3-61-61,0 0-1,0 0 0,1 0 0,5 17 1,-6-26-552,0 0 1,0 0 0,-1 0 0,1 0 0,0 0 0,0-1 0,0 1 0,-1 0 0,1 0 0,0-1 0,0 1 0,-1-1 0,1 1 0,0 0 0,-1-1 0,1 1-1,0-1 1,-1 1 0,1-1 0,-1 0 0,2 0 0,1-6 34,0 0 1,0 0-1,0 0 0,-1 0 0,3-14 1,2-9 82,-2 15-124,9-31 338,2 1 0,37-74 0,-43 98-286,-9 17-94,1 0 1,0 0-1,-1 1 1,1-1-1,0 1 1,1-1-1,-1 1 1,1 0-1,-1 0 1,1 0-1,0 0 1,3-2-1,-5 5-21,0 0 0,0 0 0,-1 0 1,1 0-1,0 0 0,-1 0 0,1 0 0,0 0 0,0 0 0,-1 0 0,1 0 0,0 1 0,-1-1 0,1 0 0,0 0 0,-1 1 0,1-1 0,0 1 0,-1-1 0,1 0 0,-1 1 0,1-1 0,-1 1 0,1-1 0,-1 1 0,1 0 0,-1-1 0,0 1 0,1 0 0,13 20 186,0 7 8,-2 0-1,-1 1 1,12 45 0,3 12 59,-9-9-269,-13-67 852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33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74 10752,'0'0'10923,"16"-3"-10405,184-18 1030,50-1 2,72-2 277,-298 24-1683,205-4 1553,-214 5-1453,1-1 0,18 4 0,-23-2-6,1 0 0,0-1-1,1-1 1,14-1 0,-18-1 48,-7 1-198,-1 0 1,1 1-1,0-1 1,-1 1 0,1-1-1,0 1 1,-1 0-1,1 0 1,0-1-1,0 1 1,-1 0 0,1 1-1,0-1 1,-1 0-1,3 1 1,-7 7-607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34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262 345 11760,'0'0'6119,"-13"-3"-5459,6 2-548,1-1-15,0 1 0,-1 0-1,1 0 1,-1 1 0,1 0 0,0 0 0,-1 0 0,1 1 0,0 0-1,-1 0 1,1 0 0,-10 4 0,0 2 338,0 1 0,0 0 0,1 1 0,-19 14 0,29-20-269,1 0 0,0 1 0,0 0 0,1-1 0,-1 1 0,1 1 0,0-1 0,0 0 0,0 1 0,0 0 0,1-1 0,0 1 0,0 0 0,0 0 0,1 0 0,0 0 0,0 1 0,-1 9 0,2-13-67,1 0-1,-1 0 1,1 0-1,-1 1 1,1-1-1,0-1 1,0 1-1,0 0 1,0 0-1,0 0 1,1 0-1,-1-1 1,0 1-1,1 0 1,3 2-1,-2-1 57,1 0 0,0 0 0,0 0 1,0-1-1,8 4 0,-7-4-83,0-1 1,0 0 0,0 0-1,0-1 1,0 0-1,0 1 1,0-2-1,0 1 1,0-1-1,0 1 1,0-1 0,0-1-1,-1 1 1,1-1-1,5-2 1,12-6 296,38-24 1,-46 26-249,-5 2-48,0-1 0,-1 1 0,0-1 0,0-1 0,-1 0 0,0 0 0,0 0 0,0-1-1,-1 0 1,-1 0 0,0-1 0,0 1 0,-1-1 0,0 0 0,4-14 0,-5 9-2,1 0-1,-2 0 1,0 0 0,-1 0-1,0-1 1,-1 1-1,-1 0 1,-1 0 0,0-1-1,-5-17 1,2 20 30,0-1 1,-1 1-1,-1 1 0,0-1 1,0 1-1,-1 0 0,-1 1 1,-14-15-1,-4 3 9,26 23-109,0-1 0,1 1 0,-1-1-1,0 0 1,0 1 0,0-1 0,1 1 0,-1 0 0,0-1-1,0 1 1,0 0 0,0-1 0,0 1 0,0 0 0,0 0-1,0 0 1,0 0 0,0 0 0,0 0 0,0 0 0,1 0-1,-1 0 1,0 0 0,0 1 0,0-1 0,0 0 0,0 1-1,0-1 1,0 0 0,-1 2 0,3 0-33,-1 0-1,1 0 1,-1 0-1,1 0 1,0 0 0,0 0-1,0 0 1,0 0-1,0 0 1,1-1 0,2 4-1,-3-4-30,11 13-4414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19:35.3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 14464,'0'0'3361,"0"10"-2580,0 9-463,-1 8 470,2 0-1,0 0 1,8 40-1,-9-66-742,1-1 0,-1 1 0,0 0 0,0 0 0,1 0 0,-1 0 0,0-1 0,1 1 0,-1 0 0,1 0 0,-1-1 0,1 1 0,-1 0 0,1-1 0,-1 1 1,1-1-1,0 1 0,0-1 0,-1 1 0,1-1 0,0 1 0,-1-1 0,1 0 0,0 1 0,0-1 0,0 0 0,0 0 0,-1 1 0,1-1 0,0 0 0,0 0 0,0 0 0,0 0 0,0 0 0,-1 0 0,1-1 0,0 1 0,0 0 0,0 0 0,0 0 0,-1-1 0,1 1 0,0 0 0,0-1 1,-1 1-1,1-1 0,1 0 0,6-4 140,-1 0 1,1-1-1,10-10 1,-7 7 5,0-1-44,0-2 1,0 1-1,-1-1 0,-1-1 1,0 0-1,12-22 1,16-23 565,-17 36-79,-19 21-607,-1 1 0,0 0 1,1-1-1,-1 1 0,1 0 0,-1-1 0,1 1 0,-1 0 0,1-1 0,-1 1 1,1 0-1,-1 0 0,1 0 0,-1 0 0,1 0 0,-1 0 0,1-1 1,0 1-1,-1 0 0,1 1 0,-1-1 0,1 0 0,-1 0 0,1 0 0,-1 0 1,1 0-1,-1 0 0,1 1 0,-1-1 0,1 0 0,-1 0 0,1 1 1,-1-1-1,1 0 0,-1 1 0,1-1 0,-1 1 0,0-1 0,1 0 1,-1 1-1,0-1 0,1 1 0,-1-1 0,0 1 0,0-1 0,1 1 0,-1-1 1,0 2-1,4 12 88,-1 0 1,0 0-1,-1 1 0,-1-1 1,0 1-1,-2 25 0,0-4 31,2 1 99,-3 0-1,0-1 1,-3 1-1,-1-1 1,-1 0-1,-15 43 1,19-70-89,-9 23 507,12-31-652,0-1 1,-1 1-1,1 0 0,0-1 1,-1 1-1,1 0 0,-1-1 1,1 1-1,0-1 0,-1 1 1,0 0-1,1-1 0,-1 1 1,1-1-1,-1 1 1,0-1-1,1 0 0,-1 1 1,0-1-1,1 0 0,-1 1 1,0-1-1,0 0 0,1 0 1,-1 0-1,0 0 0,0 0 1,1 0-1,-1 0 0,0 0 1,0 0-1,1 0 0,-1 0 1,-1 0-1,1-1-11,0 0 0,1 0 0,-1 0 0,0 0 0,0 0 0,1 0 0,-1 0 0,0-1 0,1 1 0,-1 0 0,1 0 0,0 0 0,-1-1 0,1 1 0,0 0 0,0-1 0,0 1 0,0-2 0,0-26 0,1 23 0,0-1 0,0 1 0,1-1 0,0 1 0,1 0 0,-1 0 0,1 0 0,0 0 0,0 1 0,1-1 0,0 1 0,0 0 0,0 0 0,0 0 0,1 0 0,0 1 0,0 0 0,0 0 0,1 0 0,9-5 0,12-4 0,1 0 0,0 2 0,0 1 0,1 1 0,0 1 0,1 2 0,0 1 0,33-1 0,88-4 851,-59 7-5641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04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1 10544,'0'0'10001,"-9"11"-9640,-1 3-231,6-8-52,0 0 1,0 0-1,0-1 1,-1 0-1,0 0 0,0 0 1,-9 6-1,-10 3 1329,24-14-1369,0 0-1,-1 0 0,1 0 1,0 0-1,-1 0 1,1 0-1,0 0 0,0 0 1,-1 0-1,1 0 0,0 0 1,0 0-1,-1 0 1,1 0-1,0 0 0,0 0 1,-1 0-1,1-1 0,0 1 1,0 0-1,-1 0 1,1 0-1,0 0 0,0 0 1,0-1-1,-1 1 0,1 0 1,0 0-1,0 0 1,0-1-1,1-14 1872,0 12-1746,0 0 0,1 0 0,-1 0 0,1 0 1,0 0-1,0 0 0,3-3 0,-4 5-97,0 0 0,-1 0 0,1 1 0,0-1 0,-1 0 0,1 1 0,0-1 0,-1 0 0,1 1 0,0-1 0,0 1 0,0 0 0,0-1-1,0 1 1,0-1 0,-1 1 0,1 0 0,0 0 0,0 0 0,0 0 0,0 0 0,0 0 0,0 0 0,0 0 0,0 0 0,0 0 0,0 0 0,0 0 0,0 1 0,0-1 0,1 1 0,-2-1-40,1 1 0,-1-1 1,1 0-1,-1 1 0,0-1 1,1 1-1,-1-1 0,0 1 1,0-1-1,1 1 0,-1-1 0,0 1 1,0-1-1,0 1 0,0-1 1,1 1-1,-1 0 0,0-1 1,0 1-1,0-1 0,0 1 1,0-1-1,0 1 0,-1 0 0,1-1 1,0 1-1,0-1 0,0 1 1,0-1-1,-1 1 0,1-1 1,0 1-1,-1-1 0,1 1 1,0-1-1,-1 1 0,1-1 0,-1 1 1,-18 16 771,8-12-651,8-3-38,0 0-1,0 0 0,-1-1 0,1 1 1,-1-1-1,-6 2 0,9-3-87,-1 0 0,1 0-1,0 0 1,-1-1 0,1 1-1,-1 0 1,1 0 0,0-1-1,-1 1 1,1-1 0,0 1 0,-1-1-1,1 0 1,0 1 0,0-1-1,0 0 1,0 0 0,0 0-1,-1 0 1,2 0 0,-1 0-1,-2-2 1,3 2-21,0 1 0,0 0 0,-1-1 0,1 1 0,0-1 0,-1 1 0,1 0 0,0-1 0,-1 1 0,1 0 0,-1-1 0,1 1 0,0 0 0,-1 0 0,1 0 0,-1-1 0,1 1 0,-1 0 0,1 0 0,-1 0 0,1 0 0,0 0 0,-1 0 0,1 0 0,-1 0 0,1 0 0,-1 0 0,1 0 0,-1 0 0,1 0 0,-1 0 0,1 0 0,-1 0 0,1 1 0,-1-1 0,0 0 0,-12 15 0,3-4 0,-13 3 0,26-12 0,-1-1 0,0 0 0,0 1 0,0-1 0,0 1 0,0-1 0,0 1 0,3 3 0,-4-3 0,24 21 0,-9-8 0,27 33 0,-39-42 0,0 0 0,0 0 0,-1 0 0,0 0 0,0 1 0,0-1 0,-1 1 0,0 0 0,0-1 0,1 10 0,-3-11 0,0 0 0,0 1 0,0-1 0,0 0 0,-1 0 0,0 1 0,0-1 0,0 0 0,-1 0 0,1 0 0,-1 0 0,-1 0 0,1-1 0,-1 1 0,1-1 0,-1 1 0,-1-1 0,1 0 0,-1 0 0,1 0 0,-1-1 0,-5 5 0,3-4 0,-1 0 0,1 0 0,-1 0 0,1-1 0,-1 0 0,0 0 0,0-1 0,0 1 0,-1-2 0,1 1 0,0-1 0,-1 0 0,1-1 0,-14 0 0,14-2 850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07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310 93 9648,'0'0'6622,"6"-10"-6106,-3 6-434,33-62 1096,-32 60-76,-4 6-1064,0 0 0,0 0 0,0 0 0,-1 0 0,1 0 0,0 0 1,0 0-1,0 0 0,0 0 0,0 0 0,0 0 0,-1 0 0,1 0 0,0-1 0,0 1 0,0 0 0,0 0 0,0 0 0,0 0 0,-1 0 0,1 0 0,0 0 0,0 0 0,0-1 0,0 1 0,0 0 0,0 0 0,0 0 0,0 0 0,0 0 0,0-1 0,0 1 0,0 0 0,0 0 1,0 0-1,0 0 0,0 0 0,0-1 0,0 1 0,0 0 0,0 0 0,0 0 0,0 0 0,0 0 0,0-1 0,0 1 0,0 0 0,0 0 0,0 0 0,0 0 0,0 0 0,0 0 0,0-1 0,1 1 0,-1 0 0,0 0 0,0 0 0,0 0 0,0 0 0,0 0 0,0 0 0,0 0 1,1 0-1,-1 0 0,0-1 0,0 1 0,-8 1 534,0 1 0,-1 0 0,1 0 1,-15 6-1,1-1 155,5 2 111,13-5-222,6-2 173,-15 27 1673,9-25-2408,0 1 1,0 0-1,-1-1 1,1 0 0,-1 0-1,0 0 1,0-1-1,-1 1 1,1-1-1,-1 0 1,1-1 0,-7 3-1,1-2 213,0 0-1,-1-1 0,1 0 1,0 0-1,-20-1 1,33-3-83,-2 2-178,0 0-1,0 0 0,0 0 1,0 0-1,0-1 1,0 1-1,0 0 1,1 0-1,-1 0 0,0 0 1,0 0-1,0 0 1,0-1-1,0 1 1,1 0-1,-1 0 0,0 0 1,0 0-1,0 0 1,0 0-1,1 0 1,-1 0-1,0 0 0,0 0 1,0 0-1,1 0 1,-1 0-1,0 0 1,0 0-1,0 0 0,0 0 1,1 0-1,-1 0 1,0 0-1,0 0 1,0 0-1,0 0 0,1 0 1,-1 0-1,0 0 1,0 1-1,0-1 1,0 0-1,1 0 0,-1 0 1,0 0-1,0 0 1,0 0-1,0 1 1,0-1-1,2 1-5,0-1 0,-1 0 0,1 1 0,0-1 0,-1 0 0,1 0 0,0 0 0,0 0 0,-1 0 0,4-1 0,-4 1 0,0 0 0,0-1 0,0 1 0,0 0 0,0 0 0,0 0 0,0-1 0,0 1 0,0 0 0,0 0 0,0 1 0,0-1 0,0 0 0,0 0 0,0 0 0,0 1 0,0-1 0,0 0 0,0 1 0,0-1 0,0 1 0,-1-1 0,1 1 0,0 0 0,0-1 0,0 1 0,-1 0 0,2 1 0,-2-1 0,0 0 0,0-1 0,-1 1 0,1 0 0,0 0 0,-1 0 0,1 0 0,0-1 0,-1 1 0,1 0 0,-1 0 0,1-1 0,-1 1 0,0 0 0,1-1 0,-1 1 0,0-1 0,1 1 0,-1 0 0,-1 0 0,-17 10 0,17-10 0,-1 0 0,1-1 0,-1 1 0,1-1 0,-1 1 0,1-1 0,-1 0 0,1 0 0,-1 0 0,1 0 0,-1 0 0,0-1 0,1 1 0,0-1 0,-1 0 0,1 0 0,-1 0 0,1 0 0,0 0 0,-1 0 0,1 0 0,0-1 0,0 1 0,0-1 0,0 0 0,0 1 0,1-1 0,-1 0 0,0 0 0,-1-3 0,3 5 0,0-1 0,0 0 0,0 1 0,-1-1 0,1 1 0,0-1 0,0 1 0,0-1 0,0 0 0,0 1 0,0-1 0,0 1 0,0-1 0,1 1 0,-1-1 0,0 0 0,0 1 0,0-1 0,1 1 0,-1-1 0,0 1 0,0-1 0,1 1 0,-1-1 0,1 1 0,-1 0 0,0-1 0,1 1 0,-1-1 0,1 1 0,-1 0 0,1-1 0,-1 1 0,1 0 0,22-14 0,-20 13 0,1-5 0,28-2 0,-22 5 0,-1 1 0,1 0 0,15-2 0,-22 4 0,-1 0 0,1 0 0,-1 1 0,1-1 0,0 0 0,-1 1 0,1 0 0,-1-1 0,0 1 0,1 0 0,-1 0 0,0 0 0,1 1 0,-1-1 0,0 1 0,0-1 0,0 1 0,3 2 0,-3 0 0,1-1 0,-1 1 0,0-1 0,0 1 0,0 0 0,0 0 0,-1 0 0,1 0 0,-1 0 0,0 0 0,0 0 0,-1 1 0,1-1 0,-1 0 0,0 0 0,0 1 0,0-1 0,-1 0 0,0 0 0,1 1 0,-1-1 0,-1 0 0,-2 8 0,-2 2 0,-1-1 0,0 1 0,0-1 0,-2-1 0,-13 18 0,12-19 0,-1-1 0,1 0 0,-1-1 0,-23 14 0,-15 13 0,4-1 0,41-30 852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10.2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0 187 9144,'0'0'11017,"6"-12"-10603,1-2-254,-3 3 24,0 2 0,1-1 1,0 0-1,1 1 0,11-14 1,16-7 1895,-33 29-2056,1 1 0,-1 0 0,0 0 1,0 0-1,1 0 0,-1 0 0,0 0 1,0 0-1,1-1 0,-1 1 0,0 0 1,0 0-1,1 0 0,-1 0 0,0 0 1,1 0-1,-1 0 0,0 0 0,0 0 1,1 0-1,-1 0 0,0 1 0,0-1 1,1 0-1,-1 0 0,0 0 0,0 0 1,1 0-1,-1 0 0,0 1 1,0-1-1,1 0 0,-1 0 0,0 0 1,0 1-1,0-1 0,0 0 0,1 0 1,-1 1-1,0-1 0,0 0 0,0 0 1,0 1-1,0-1 0,0 0 0,0 0 1,0 1-1,0-1 0,0 0 0,1 0 1,-1 1-1,-1-1 0,1 0 0,0 0 1,0 1-1,0-1 0,0 19 700,-3-2-388,1 1 0,0 28 0,-1 10 157,0-23 46,0 42 0,3-65-397,1 0-1,0 1 1,1-1 0,0 0-1,0 0 1,1 0-1,1-1 1,6 14-1,-6-16 14,0-1-1,0 1 0,1-1 0,0-1 1,0 1-1,1-1 0,0 0 1,0 0-1,12 8 0,-16-13-114,-1-1-1,1 1 1,0 0-1,0 0 1,-1-1-1,1 1 1,0-1-1,-1 0 1,1 1-1,0-1 1,-1 0-1,1 0 1,1-1-1,-1 0 23,3-1-30,-1 0 0,0 0 1,0-1-1,0 0 1,-1 0-1,1 0 0,-1 0 1,0 0-1,0-1 0,3-7 1,23-54 313,-23 51-327,4-22-19,0 0 0,-3 0 0,-1-1 0,2-42 0,-7 64 0,-2-20 0,0 30 0,1 0 0,0 0 0,0 0 0,0 0 0,0 0 0,1 0 0,2-8 0,-3 13 0,1 0 0,-1 0 0,0 0 0,1 1 0,-1-1 0,0 0 0,1 0 0,-1 0 0,1 0 0,-1 1 0,1-1 0,0 0 0,-1 1 0,1-1 0,0 0 0,-1 1 0,1-1 0,0 1 0,0-1 0,0 1 0,-1-1 0,1 1 0,0 0 0,0-1 0,0 1 0,0 0 0,0 0 0,0-1 0,0 1 0,0 0 0,0 0 0,0 0 0,-1 0 0,1 0 0,0 1 0,0-1 0,0 0 0,0 0 0,0 1 0,0-1 0,0 0 0,1 1 0,23 4 0,-20-5 0,-1 1 0,1 0 0,0 0 0,0 0 0,0 1 0,0-1 0,-1 1 0,1 0 0,-1 1 0,7 3 0,-9-3 79,1-1-1,0 0 1,0 0-1,1 0 1,-1 0-1,0 0 1,1-1-1,-1 1 1,1-1-1,6 2 1,26-1-4943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11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39 11352,'0'0'8090,"-1"10"-7599,-1 37 735,8 84 0,-5-120-982,-1 0 0,0 1 1,-3 15-1,0 13 611,9-6 1585,-6-33-2066,-1-9 635,-4-22-592,2 1-1,1-59 0,1 26 61,0 51-328,1 0 0,1-1 0,0 1-1,0 0 1,1 0 0,1-1 0,0 1 0,0 1 0,10-21 0,-12 29-137,0 1 0,0 0 0,0 0 0,0 0-1,1 0 1,-1 0 0,0 0 0,0 1 0,1-1 0,-1 0 0,0 1 0,1-1-1,-1 1 1,1-1 0,-1 1 0,1 0 0,-1-1 0,1 1 0,-1 0 0,1 0 0,-1 0-1,1 0 1,-1 0 0,3 1 0,38 9 61,-36-8-52,5 2 42,-1 0 0,0 0 1,0 1-1,-1 0 0,1 1 0,-1 0 1,0 0-1,11 12 0,-15-14-34,-2 0 0,1 0-1,0 1 1,-1-1-1,0 1 1,0-1 0,0 1-1,0 0 1,-1 0-1,0 1 1,0-1 0,-1 0-1,1 1 1,-1-1 0,0 1-1,0-1 1,-1 1-1,0 6 1,0-7-29,-1 0 0,0 0 0,0 0 0,0 0 0,-1 0 0,0-1 0,0 1 0,0-1 0,0 1 0,-1-1 0,0 1 0,0-1 0,0 0 0,0-1 0,-1 1 0,1 0 0,-1-1 0,0 0 0,-7 5 0,5-4 0,0-1 0,0 0 0,-1 0 0,1-1 0,-1 0 0,1 0 0,-1 0 0,0-1 0,0 0 0,1 0 0,-1-1 0,0 1 0,0-2 0,-7 0 0,8 0 0,0 0 0,-1 0 0,1 0 0,-1 1 0,1-1 0,-1 2 0,1-1 0,-1 1 0,-10 2 0,17-3 0,0 0 0,0 0 0,0 0 0,0-1 0,0 1 0,1 0 0,-1 0 0,0 0 0,0 0 0,0 0 0,0 0 0,0 0 0,0 0 0,0 0 0,0 0 0,0 0 0,0 0 0,0-1 0,0 1 0,0 0 0,0 0 0,0 0 0,0 0 0,0 0 0,0 0 0,0 0 0,0 0 0,0 0 0,0 0 0,0-1 0,0 1 0,0 0 0,0 0 0,0 0 0,0 0 0,0 0 0,0 0 0,0 0 0,0 0 0,0 0 0,-1 0 0,1 0 0,0 0 0,0 0 0,0-1 0,0 1 0,16-1 879,-8 1-5827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12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82 8840,'0'0'6889,"3"-11"-6300,2-3-374,-2 7 24,-1-1 0,0 0 1,3-16-1,-3 15 3477,-2 17-436,2 12-2319,2-1-258,-1 1 0,-1 0 0,-2 0 1,0 24-1,-1-9 960,1-35-1653,0 1 0,0-1 0,0 0 0,0 0 0,0 0 0,0 1 0,0-1 0,0 0 0,0 0 0,0 0 0,0 0 0,0 1 0,0-1 0,0 0 0,0 0 0,0 0 0,0 1 0,0-1 0,1 0 0,-1 0 0,0 0 0,0 0 0,0 0 0,0 1 0,0-1 0,0 0 0,1 0 0,-1 0 0,0 0 0,0 0 0,0 0 0,0 0 0,0 1 0,1-1 0,-1 0 0,0 0 0,0 0 0,0 0 0,1 0 0,-1 0 0,0 0 0,0 0 0,0 0 0,1 0 0,10-6 690,8-11 280,-18 16-977,16-18-3,20-28 0,-21 26 0,26-28 0,-42 49 0,0 0 0,0 0 0,0 0 0,0 0 0,0 0 0,0 0 0,0-1 0,1 1 0,-1 0 0,0 0 0,0 0 0,0 0 0,0 0 0,0 0 0,1 0 0,-1 0 0,0 0 0,0 0 0,0 0 0,0 0 0,1 0 0,-1 0 0,0 0 0,0 0 0,0 0 0,0 0 0,1 0 0,-1 0 0,0 0 0,0 0 0,0 0 0,0 0 0,0 0 0,1 0 0,-1 0 0,0 1 0,0-1 0,0 0 0,0 0 0,0 0 0,5 9 0,0 15 0,-2 7 0,-1 0 0,-1 0 0,-2-1 0,-1 1 0,-2 0 0,-1 0 0,-11 37 0,9-40 0,3-8 0,-1-1 0,-1 0 0,-1-1 0,0 0 0,-19 32 0,25-48 0,0 0 0,0-1 0,0 1 0,0-1 0,0 1 0,-1-1 0,1 1 0,-1-1 0,1 0 0,-1 0 0,1 0 0,-1 0 0,0 0 0,1 0 0,-1 0 0,0 0 0,0-1 0,0 1 0,0-1 0,0 1 0,-2-1 0,2 0 0,1-1 0,-1 1 0,0-1 0,1 0 0,-1 0 0,0 0 0,1 0 0,-1 0 0,1 0 0,-1 0 0,1 0 0,0-1 0,0 1 0,-1 0 0,1-1 0,0 1 0,0-1 0,0 1 0,0-1 0,1 0 0,-1 1 0,0-4 0,-2-3 0,0 1 0,1 0 0,0-1 0,1 1 0,0-1 0,0 0 0,1 0 0,-1 1 0,2-1 0,1-13 0,-1 16 0,0 1 0,0-1 0,0 0 0,0 1 0,1 0 0,0-1 0,0 1 0,0 0 0,1 0 0,-1 0 0,1 0 0,0 0 0,0 1 0,0-1 0,1 1 0,-1 0 0,1 0 0,-1 0 0,7-3 0,8-2 0,0 1 0,1 1 0,0 0 0,37-5 0,26-8 0,-68 13-132,0 0 0,0-1 1,-1-1-1,21-15 0,-20 13-3144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13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10040,'0'0'14870,"14"4"-14395,-7-2-407,1 1 18,1 0 1,0-1 0,0 0-1,0 0 1,0-1 0,0 0-1,0-1 1,1 0 0,14-2-1,11-1 369,2 1 0,-1 1 0,36 6 0,-39-3-147,65 8 1348,-96-10-1584,-1 0 1,0 0-1,1 1 0,-1-1 0,0 1 1,1-1-1,-1 1 0,0 0 0,0-1 1,1 1-1,-1 0 0,0 0 1,0 0-1,0 0 0,1 2 0,1 0 203,-1-2-307,2 5 1309,-6-5-2383,-5-1-3535,5 0 3340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32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 12664,'0'0'1553,"17"-2"-1224,199-24 399,-135 19-418,134-8 785,-185 13-2934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14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 12864,'0'0'4353,"14"0"-3827,-6 0-464,32 0 789,70-9 0,-62 0-171,-3 0 418,0 2 0,58-1 0,-57 1 284,-7 1-4247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15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0 8744,'0'0'21064,"4"11"-20288,-3-5-642,2 1 11,-1 0 1,-1 0 0,0 0 0,0 1-1,0-1 1,0 0 0,-1 0 0,-1 0-1,0 10 1,-36 250 438,32-236-584,4-25 0,-1 0 0,1-1 0,1 1 0,-1 0 0,1 0 0,0 0 0,0-1 0,2 11 0,0-3 0,0-1 0,-2-11 0,0-1 0,0 0 0,0 0 0,0 0 0,0 0 0,0 0 0,0 0 0,0 1 0,1-1 0,-1 0 0,0 0 0,0 0 0,0 0 0,0 0 0,1 0 0,-1 0 0,0 0 0,0 0 0,0 0 0,0 0 0,0 0 0,1 0 0,-1 0 0,0 0 0,0 0 0,0 0 0,1 0 0,-1 0 0,0 0 0,0 0 0,0 0 0,0 0 0,0 0 0,1 0 0,-1 0 0,0 0 0,0 0 0,0 0 0,0 0 0,0-1 0,1 1 0,-1 0 0,0 0 0,0 0 0,0 0 0,0 0 0,0 0 0,0-1 0,0 1 0,0 0 0,1 0 0,-1 0 0,0-1 0,13-6 911,-4 3-5843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16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13056,'0'0'7157,"12"6"-6511,-10-6-617,5 4 83,0 0 0,1-1 0,-1 0 1,1-1-1,0 1 0,0-1 0,0-1 0,0 0 0,0 0 1,0 0-1,13-2 0,65-5 2217,121 7-1,-206-1-2308,37 3 807,38-1 2033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16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63 10344,'0'0'8246,"12"1"-7629,3 1-409,0-2 0,0 0 0,0 0 0,0-1 0,18-5 0,78-11 1132,-67 12-470,47-13-1,-60 11 110,0 2 1,1 2-1,-1 0 1,34 3-1,-79 10-1187,9-10-3588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17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8936,'0'0'12031,"10"16"-11455,-4-6-468,0-2-13,0 0-1,-1 1 0,0 0 0,-1 0 1,0 1-1,0-1 0,-1 1 1,0 0-1,-1 0 0,2 19 1,-4 198 2642,-3-170-1271,4 69 0,1-97 624,-3-21-1105,0 0-751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18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336 0 12552,'0'0'3344,"-14"14"-2975,11-10-333,-99 92 856,68-66-323,-4 4 1062,-76 52-1,86-65 645,28-21-2222,0 0 0,-1 1 0,1-1 0,0 0 0,0 0 0,0 0 0,0 1 0,-1-1 0,1 0 0,0 0-1,0 1 1,0-1 0,0 0 0,0 0 0,0 0 0,0 1 0,0-1 0,0 0 0,0 1 0,0-1 0,0 0 0,0 0 0,0 1 0,0-1 0,0 0 0,0 0 0,0 1 0,0-1 0,0 0 0,0 0 0,0 0 0,0 1 0,1-1 0,-1 0 0,16 4 898,-2-3-710,-1 0-1,1 2 1,-1 0 0,17 5-1,6 2 132,72 20 804,-103-27-1078,0-1 0,0 1 0,0-1-1,-1 1 1,1 1 0,7 6 0,12 9 265,-19-16-258,0 0-1,-1 1 1,0-1 0,0 1 0,4 5 0,2 1 260,-6 1 52,-4-11-443,0 0 0,0 1 1,0-1-1,0 1 0,0-1 1,0 1-1,0-1 0,0 1 1,0-1-1,1 1 0,-1-1 1,0 1-1,0-1 0,0 0 1,1 1-1,-1-1 0,0 1 1,0-1-1,1 0 0,-1 1 1,0-1-1,1 0 0,-1 1 1,1-1-1,-1 0 0,0 1 1,1-1-1,-1 0 0,1 0 1,-1 0-1,1 1 0,-1-1 1,0 0-1,1 0 0,-1 0 1,1 0-1,-1 0 0,1 0 1,-1 0-1,1 0 0,-1 0 1,1 0-1,-1 0 0,1 0 1,-1 0-1,1-1 0,-1 1 1,1 0-1,8-4-4128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19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57 10040,'0'0'12351,"-1"-10"-12063,0-6-150,0-5 102,-1 11 2885,6 25-2798,0 0 0,-1 0 0,-1 1 0,0-1 0,0 24 0,-11 77 824,0 4 612,13-40-62,-4-79-1687,0-1 0,0 0-1,0 1 1,0-1 0,0 1 0,0-1-1,0 0 1,0 1 0,0-1 0,0 0 0,0 1-1,0-1 1,0 1 0,0-1 0,0 0-1,0 1 1,0-1 0,1 0 0,-1 1 0,0-1-1,0 0 1,0 1 0,1-1 0,-1 0-1,0 0 1,0 1 0,1-1 0,-1 0 0,0 0-1,1 1 1,9-8 541,9-20-3423,-18 24 703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20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12256,'0'0'5954,"15"-5"-5406,-11 4-500,21-6 331,0 0 0,40-4 0,4 2 536,-34 3 145,55-1 0,-64 7-469,-4 0 788,41 4 0,-50-5-636,-3 0 1024,-10 2-1734,1-1 0,-1 0 0,0 1 0,0-1-1,0 1 1,0-1 0,1 0 0,-1 1 0,0-1 0,0 0 0,0 1 0,0-1-1,0 1 1,0-1 0,0 0 0,0 1 0,0-1 0,0 1 0,0-1-1,0 0 1,-1 1 0,1-1 0,0 1 0,0-1 0,0 0 0,0 1 0,-1-1-1,1 0 1,-1 1 0,-8 11-2013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21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0 107 10656,'0'0'13894,"10"0"-13491,31-1-1,-40 1-340,0-1-1,0 1 1,0 0 0,0 0-1,0 0 1,0 0 0,0 1-1,0-1 1,0 0-1,0 0 1,0 0 0,0 1-1,0-1 1,0 1-1,1 0 1,1-2 544,1-2-328,-1 1-181,1 1 0,-1 0 0,0 0 0,0 1 0,0-1 0,1 1 0,-1-1 1,0 1-1,1 0 0,5 1 0,11-1 137,327-50 1318,-228 33-1189,13-2 74,-113 15-330,0 0-1,0 2 1,0 0 0,0 1-1,0 1 1,0 1 0,0 1-1,20 4 1,-36-6-40,0 1 0,-1 0-1,1 1 1,-1-1 0,1 0 0,-1 1-1,1-1 1,-1 1 0,0 0 0,0 0 0,2 2-1,-4-4-187,4 0-414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22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67 11656,'0'0'7129,"11"10"-6573,40 29-42,-48-37-452,1 0 0,0 0 0,-1 0 0,1-1 0,0 0 0,0 1 0,0-1 0,0-1 0,0 1 0,0 0 0,0-1 0,8 0 0,0 0 110,72 1 1239,-75-2-1185,-1 0 1,0 0-1,0 0 0,0-1 1,0 0-1,0-1 0,-1 0 0,9-4 1,-15 6-178,1 1 0,-1-1 0,1 0 1,-1-1-1,1 1 0,-1 0 1,0 0-1,1-1 0,-1 1 0,0 0 1,0-1-1,0 1 0,0-1 0,0 0 1,0 1-1,-1-1 0,1 0 1,-1 1-1,1-1 0,-1 0 0,1 0 1,-1 0-1,0 1 0,0-1 0,0 0 1,0 0-1,0 0 0,0 1 1,-1-1-1,1 0 0,0 0 0,-1 0 1,0 1-1,1-1 0,-1 0 0,0 1 1,0-1-1,-1-1 0,0-1 20,-1 0-1,1 1 0,-1-1 1,0 1-1,0 0 1,0 0-1,0 0 0,-1 0 1,1 1-1,-1-1 1,1 1-1,-1 0 0,0 0 1,0 0-1,-6-1 1,3 2 7,0 0 1,0 1 0,0-1 0,0 2 0,0-1-1,0 1 1,0 0 0,0 0 0,0 1 0,0 0-1,0 0 1,1 1 0,-1 0 0,-6 4 0,7-4 11,1 0 0,-1 1 0,1-1 0,0 1 0,0 0 0,1 0 0,-1 1 0,1 0 0,0-1 0,0 1 0,1 1-1,-1-1 1,1 0 0,0 1 0,1 0 0,-3 8 0,4-10-27,1-1 0,0 0 0,0 0 0,0 1 0,0-1 0,0 0 0,1 1 0,-1-1 0,1 0 0,2 5 0,14 33 419,-9-24-212,-4-10-233,-1 0 1,2 0-1,-1-1 0,1 1 1,0-1-1,0 0 0,1 0 1,-1-1-1,1 1 0,1-1 1,-1-1-1,1 1 0,0-1 0,0 0 1,0-1-1,0 1 0,1-1 1,-1-1-1,1 0 0,0 0 1,14 2-1,-10-3 9,1 0 0,0 0 1,-1-1-1,1-1 0,-1 0 0,1-1 1,-1 0-1,0-1 0,0 0 0,0-1 0,0 0 1,0-1-1,14-8 0,-2-3-4016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32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 10952,'0'0'2024,"82"-59"-1800,-33 47-208,-1 0 16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23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74 15176,'0'0'3593,"7"14"-3163,7 18-215,25 56 504,-32-72-358,-2-1 0,0 2 0,5 30 0,-8-18 1023,-4 59 0,-2-41 2357,1-60-2700,-27-98 75,4 16-497,24 85-570,0 0 0,0 0 0,1 0 1,1-1-1,0 1 0,0 0 0,1-1 1,0 1-1,0 0 0,1 0 0,1 0 0,4-14 1,-1 16 18,0 0 1,0 1 0,0-1 0,1 1-1,0 1 1,1-1 0,-1 1-1,1 0 1,0 1 0,15-8-1,-9 4 58,-9 7-109,-1 0 1,1 0-1,0 1 1,0 0-1,0-1 0,0 1 1,0 1-1,0-1 0,0 1 1,0 0-1,1 0 1,7 2-1,-6-1 2,0 0 0,0 0-1,0 1 1,0 0 0,0 0 0,0 1-1,12 7 1,-17-9-19,-1 0 0,0 0 0,1 1 0,-1-1 0,0 0 0,0 1 0,0-1 0,0 1 0,0-1 0,-1 1 0,1-1 0,0 1 0,-1 0 0,1-1 0,-1 1 0,0 0 0,1 0 0,-1-1 0,0 1 0,0 0 0,0 0 0,0-1 0,0 1 0,-1 0 0,1 0 0,0-1 0,-1 1 0,1 0 0,-1-1 0,0 1 0,0-1 0,1 1 0,-3 2 0,-2 5 0,0-1 0,0 0 0,-1-1 0,-11 12 0,-88 76 0,95-88 0,9-6 0,-1 0 0,1 0 0,-1 0 0,1 0 0,-1 0 0,1 0 0,-1 0 0,1 0 0,0 0 0,0 1 0,0-1 0,-1 1 0,1-1 0,1 1 0,-1-1 0,0 1 0,-1 1 0,4-1 0,0-1 0,0 1 0,0-1 0,-1 0 0,1 1 0,0-1 0,1 0 0,-1 0 0,0 0 0,0-1 0,0 1 0,3 0 0,6 3 0,77 26 0,13 7 0,-101-37 0,1 0 0,-1 0 0,1 0 0,-1 1 0,1-1 0,-1 0 0,1 0 0,-1 1 0,1-1 0,-1 0 0,0 0 0,1 1 0,-1-1 0,0 1 0,1-1 0,-1 0 0,0 1 0,1-1 0,-1 1 0,0-1 0,0 0 0,1 1 0,-1-1 0,0 1 0,0-1 0,0 1 0,0-1 0,0 1 0,0-1 0,1 1 0,-1-1 0,0 1 0,0-1 0,-1 1 0,1-1 0,0 1 0,0-1 0,0 1 0,0-1 0,0 1 0,-1-1 0,1 1 0,0-1 0,0 1 0,-1-1 0,1 1 0,0-1 0,0 0 0,-1 1 0,1-1 0,-1 0 0,1 1 0,0-1 0,-1 0 0,1 1 0,-1-1 0,1 0 0,-1 0 0,0 1 0,-31 17 0,31-17 0,-19 8 0,0 0 0,-1 0 0,1-2 0,-2-1 0,1 0 0,-1-2 0,0-1 0,0 0 0,0-1 0,0-2 0,-37-3 0,-7-10 850,24 0-5635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25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65 10848,'0'0'5855,"0"-10"-5069,-3-32-90,3 31 129,2 9-172,1 9 483,-4 7-508,0-1-1,1 1 0,3 24 1,0 20 246,-3 100 1245,0-122-955,-8 67 0,3-55-2,2-22-341,1-20-582,1 0-1,0 0 0,1 0 1,-1 0-1,1 0 1,1 1-1,-1-1 1,2 9-1,1-12 640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25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 15576,'0'0'4529,"13"-3"-4119,36-7 385,66-4 0,96 10 2762,-198 4-3140,0-1 0,1 0 1,-1-1-1,15-5 0,0 1 458,-27 6-838,-1 0-1,1 0 1,0 0-1,0 0 1,0 0-1,-1 0 1,1 0 0,0 0-1,0 0 1,0 0-1,-1 1 1,1-1-1,0 0 1,0 1-1,-1-1 1,1 0 0,0 1-1,-1-1 1,1 1-1,0-1 1,-1 1-1,1-1 1,-1 1-1,2 1 1,3 5-3905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26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 12456,'0'0'9959,"9"11"-9333,-3-4-498,-2-4-58,0 1 1,-1 0 0,1 0-1,-1 1 1,0-1-1,-1 1 1,1 0-1,-1 0 1,0-1 0,0 2-1,0-1 1,0 0-1,-1 0 1,0 0-1,0 10 1,1 29 807,-1-25-184,-1 1 0,-1-1 0,-3 24 0,0-9 696,5-16 2007,65-182-3373,-28 62-28,-35 95 4,0 1 0,1 0 0,-1 0 0,9-10 0,-10 14 0,-1 0 0,1 0 0,0 0 0,-1 1 0,1-1 0,0 1 0,0-1 0,0 1 0,0 0 0,0 0 0,1 0 0,-1 0 0,0 0 0,0 0 0,1 0 0,-1 1 0,4-1 0,-4 2 0,0 0 0,-1 0 0,1 1 0,0-1 0,0 0 0,0 1 0,-1-1 0,1 1 0,-1 0 0,1 0 0,-1 0 0,0-1 0,0 1 0,2 4 0,-2-5 0,6 15 0,0 1 0,-1 0 0,0 0 0,-1 1 0,-2-1 0,1 1 0,-2 0 0,0 0 0,-2 32 0,-4-28 660,1 6-1097,3-27 159,0 0 0,0 0 1,1 0-1,-1 0 1,0 0-1,1 0 0,-1 0 1,1 0-1,-1-1 1,1 1-1,-1 0 1,1 0-1,-1 0 0,2 0 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27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347 496 9440,'0'0'7982,"-12"-5"-7365,6 3-539,1-1 38,-1 1 0,0-1 0,0 2 0,-1-1 0,1 0 0,0 1 0,-1 0 0,1 1 0,-1-1 0,1 1 0,0 1 0,-1-1 0,1 1 0,-1 0 0,1 0 0,-7 3 0,0 1 187,-17 7 710,-32 17 0,53-25-698,1 1 0,0 0 0,0 1 0,1 0 1,-1 1-1,1-1 0,0 1 0,-7 11 0,6-8 38,4-5-59,1 0 0,-1 0 0,1 0 0,0 1 0,0-1 0,-3 10 0,6-13-220,-1 0 0,1-1 0,0 1 0,0 0 0,0-1 0,0 1 0,0 0 0,0-1 0,1 1 0,-1-1 0,1 1 0,-1 0 0,1-1 0,-1 1 0,1-1 0,0 1 0,0-1 0,0 1 0,-1-1 0,2 0 0,-1 1 0,0-1 0,0 0 0,0 0 0,0 0 0,1 0 0,-1 0 0,1 0 0,-1 0 0,3 1 0,0 0 31,1 0-1,0 0 1,1 0 0,-1-1 0,0 1-1,0-1 1,0-1 0,1 1-1,-1-1 1,11 0 0,3-2 214,32-6 1,-39 6-267,-1-1 0,0 0 0,1-1 0,-1 0 0,-1 0 0,1-1 1,-1-1-1,0 1 0,0-2 0,0 1 0,-1-2 0,0 1 0,-1-1 0,1 0 1,-2-1-1,1 0 0,-1 0 0,10-18 0,-8 9-53,-1 1 0,-1-1 0,-1 0 0,0-1 0,5-37 0,-9 43 0,-1 0 0,-1 0 0,0 0 0,-1 0 0,0 0 0,-1 0 0,-1 1 0,0-1 0,0 1 0,-6-14 0,-1 4 0,-1 0 0,0 0 0,-2 1 0,0 1 0,-2 0 0,-26-28 0,30 35 0,5 7 0,1 0 0,-1 0 0,0 1 0,0-1 0,-1 1 0,1 0 0,-1 1 0,0 0 0,0 0 0,-10-4 0,7 5 0,5 1 0,0 0 0,0 0 0,0 1 0,-1-1 0,-8 0 0,13 2 0,0 0 0,0 0 0,0 0 0,0 0 0,0 1 0,0-1 0,1 0 0,-1 0 0,0 1 0,0-1 0,0 0 0,0 1 0,1-1 0,-1 1 0,0-1 0,0 1 0,1-1 0,-1 1 0,0 0 0,1-1 0,-1 1 0,1 0 0,-1 0 0,1-1 0,-1 1 0,1 0 0,0 0 0,-1 0 0,1-1 0,0 1 0,-1 0 0,1 0 0,0 0 0,0 0 0,0 0 0,0 0 0,0-1 0,0 1 0,0 0 0,0 0 0,0 0 0,1 1 0,7 20 861,-2-11-5709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29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1 107 9648,'0'0'12673,"11"-9"-12049,-7 5-559,2-2 35,0 1-1,1-1 1,0 1 0,0 1 0,0-1 0,1 1-1,-1 0 1,1 1 0,0 0 0,0 0-1,14-2 1,-2 1 108,58-10 669,0 3 1,124-1-1,-40 15 116,106 6 974,-233-6-1577,-7-2 407,35 8 0,-40-1 73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30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139 414 10248,'0'0'3257,"2"-11"-2386,1 0-579,-1 6-106,-1 0 0,1 0 0,-1 0-1,-1 0 1,1 0 0,-1-8 700,-3 11 546,3 1-1396,-1 1 0,1 0-1,0 0 1,0 0 0,0 0 0,0-1 0,0 1 0,-1 0 0,1 0 0,0 0 0,0 0 0,0-1 0,-1 1 0,1 0 0,0 0 0,0 0 0,0 0 0,-1 0 0,1 0 0,0 0-1,0 0 1,-1 0 0,1 0 0,0 0 0,0 0 0,-1 0 0,1 0 0,0 0 0,0 0 0,0 0 0,-1 0 0,1 0 0,0 0 0,0 0 0,-1 0 0,1 0 0,0 0 0,0 1-1,0-1 1,-1 0 0,1 0 0,0 0 0,0 0 0,0 1 0,-1-1 0,-35 22 1650,22-14-1145,-1 0 0,-19 18 0,30-23-368,1 0 1,-1 0-1,1 1 0,0 0 1,0-1-1,0 1 0,1 1 1,-1-1-1,1 0 0,0 0 1,0 1-1,1-1 1,-2 8-1,3-10-56,0 0-1,0 0 1,0 0 0,0 0 0,1 1 0,-1-1-1,1 0 1,-1 0 0,1 0 0,0 0 0,0 0-1,0 0 1,0 0 0,0 0 0,1-1 0,-1 1-1,3 2 1,0 1 161,1 0-1,-1-1 0,1 0 1,10 7-1,-11-9-197,0 0 1,-1-1-1,1 1 0,0-1 1,0 0-1,0 0 0,0-1 0,0 1 1,0-1-1,0 0 0,0 0 1,0 0-1,0 0 0,0-1 0,0 1 1,0-1-1,0 0 0,0-1 1,0 1-1,0-1 0,-1 1 0,1-1 1,0 0-1,-1 0 0,0-1 1,6-4-1,2-2 96,-1-1 0,0 0-1,0 0 1,-1-1 0,0-1 0,9-16 0,-9 12-154,-1 0 1,0-1-1,-2 0 0,0 0 1,-1 0-1,0-1 1,-2 0-1,0 1 1,-1-1-1,-1 0 0,0 0 1,-1-1-1,-2 1 1,1 0-1,-2 1 1,-6-24-1,7 35-22,0 1 0,-1-1 0,0 0 0,0 1 0,0 0 0,0 0 0,-1 0 0,0 0 0,0 0 0,0 1 0,-9-8 0,6 7 0,-1-1 0,1 2 0,-1-1 0,0 1 0,0 0 0,0 1 0,0-1 0,-11-1 0,13 3 0,0 1 0,-1 0 0,1 0 0,-1 1 0,1 0 0,0 0 0,-1 0 0,1 1 0,-1 0 0,1 0 0,-8 3 0,10-2 0,0-1 0,0 1 0,0 0 0,0 1 0,1-1 0,-1 0 0,1 1 0,-1 0 0,1 0 0,0 0 0,0 0 0,1 1 0,-1-1 0,1 1 0,-1-1 0,1 1 0,-3 7 0,5-10 50,0 1 0,-1-1 0,1 0 0,0 1 0,0-1 0,-1 1 0,1-1 0,1 1 0,-1-1 0,0 1 0,0-1 0,0 0 0,1 1 0,-1-1 0,1 1 0,-1-1 0,1 0 0,-1 1 0,2 1 0,15 17-4851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31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0 104 12256,'0'0'7986,"8"-11"-7427,28-37 10,-33 44-366,0 1-1,1-1 1,-1 1 0,1-1 0,0 1-1,0 0 1,0 0 0,1 1 0,-1-1-1,1 1 1,-1 0 0,1 0 0,0 1-1,0-1 1,0 1 0,0 0-1,0 0 1,7 0 0,-9 2-88,-1-1 1,0 0-1,0 1 0,0-1 1,1 1-1,-1 0 1,0 0-1,0 0 0,0 0 1,0 0-1,0 0 1,-1 0-1,1 1 0,0-1 1,0 1-1,-1-1 1,1 1-1,-1 0 0,1-1 1,-1 1-1,0 0 1,0 0-1,0 0 0,0 0 1,0 0-1,0 0 1,-1 0-1,1 1 0,0 3 1,2 8 354,-1 0 1,0 0 0,-1 21-1,-1-24-316,0 45 440,-2-42-413,2 1-1,0-1 1,1 0 0,0 1-1,1-1 1,0 0-1,8 24 1,-8-33-181,1 0 0,-1-1 0,1 1 0,0 0 0,0-1 0,1 0 0,-1 0 0,1 0 0,0 0 0,0 0 0,0-1 0,0 0 0,1 0 0,0 0 0,-1 0 0,1-1 0,0 0 0,0 0 0,0 0 0,0 0 0,1-1 0,-1 0 0,0 0 0,1-1 0,-1 1 0,7-1 0,-2 0 0,1-1 0,-1 0 0,1-1 0,-1 0 0,0 0 0,0-1 0,0 0 0,0-1 0,0 0 0,-1-1 0,1 0 0,14-11 0,8-11 861,-15 11-5709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0:32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709 1 11352,'0'0'11942,"-14"12"-11373,-94 79 574,-263 186 2817,367-274-3918,-55 41 1492,-54 54-1,108-93-1396,-1 0 0,0-1-1,0 0 1,-6 4 0,7-9 869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1:14.16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223 1 8032,'0'0'5545,"-2"10"-5346,-3 13-119,-6 18 274,3 0-1,1 1 1,-1 75-1,17 111 506,3-96-314,-7-89-293,2 0 413,-7-43-661,0 0 0,0 0 0,0 0 0,0 0 0,0 0 0,0 0 0,0 0 0,0 0 0,0 0 0,1 0 0,-1 1 0,0-1 0,0 0 0,0 0 0,0 0 0,0 0 0,0 0 0,0 0 0,0 0 0,0 0 0,-1 0 0,1 0 0,0 0 0,0 0 0,0 1 0,0-1 0,0 0 0,0 0 0,0 0 0,0 0 0,0 0 0,0 0 0,0 0 0,0 0 0,0 0 0,0 0 0,0 0 0,0 0 0,0 0 0,0 0 0,0 0 0,-1 0 0,1 0 0,0 0 0,0 0 0,0 0 0,0 1 0,0-1 0,0 0-1,0 0 1,0 0 0,0 0 0,0 0 0,0 0 0,0-1 0,-1 1 0,1 0 0,0 0 0,0 0 0,0 0 0,0 0 0,0 0 0,0 0 0,0 0 0,-5-6 151,-4-10-43,-104-304 772,109 313-723,0 9 49,-1 15-69,-11 45-27,7-33-52,2 1 0,1 0 0,-3 47 0,3 12 265,7-91-257,-3-8 41,-1 1-82,1 0 0,0 0 0,0 0 0,1 0 0,0-1 0,0-12-1,-2-20 50,2 37-80,-1-17 202,4 19-61,5 11-41,-3-5-89,-1 0 0,1 0 0,0-1 0,0 1 0,0-1 0,0 0 0,0 0 0,0-1 0,5 2 0,11 6 8,-11-5-14,0 0 0,0 0 1,0-1-1,1 0 1,-1-1-1,1 0 0,0 0 1,-1-1-1,1-1 1,0 1-1,0-2 0,13-1 1,27-1 1,-34 3-9,0-1 0,-1-1-1,1 0 1,-1-1 0,0 0 0,15-6 0,-17 4 1,0 2 0,1-1 0,19-1 1,1 0 14,-32 5-2,-1 0-1,1 0 1,0 0 0,-1 0 0,1 1-1,0-1 1,-1 1 0,1-1 0,-1 1-1,1 0 1,-1-1 0,1 1 0,1 1-1,-1-1 77,-7-6-28,2 3-50,-22-36 91,11 28-73,1 0 1,-2 1 0,1 0 0,-22-9 0,-26-14 291,22 9 11,41 23-331,0 0 0,0 0 0,0 0 0,0 0 0,-1 0 0,1-1 0,0 1 0,0 0 0,0-1 0,0 1 0,-1-1 0,1 1 0,0-1 0,0 1 0,-1-1 0,1 0 0,-1 1 0,1-1 0,0 0 0,0 0 0,17-22-80,-12 14 62,15-15-43,-14 17 6,0-1 0,-1 1 0,0-1-1,0-1 1,-1 1 0,0-1 0,6-15 0,-10 23 35,-1-1-1,1 0 1,0 1 0,-1-1-1,0 0 1,1 0 0,-1 0 0,0 0-1,0 1 1,0-1 0,0 0-1,0 0 1,0 0 0,-1 0-1,1 1 1,0-1 0,-1 0 0,0 0-1,1 1 1,-1-1 0,-2-3-1,3 5 19,-1 0-1,0-1 0,1 1 0,-1 0 0,0-1 0,1 1 0,-1 0 1,0 0-1,0 0 0,1-1 0,-1 1 0,0 0 0,0 0 1,1 0-1,-1 0 0,0 0 0,0 1 0,1-1 0,-1 0 1,0 0-1,0 0 0,0 1 0,-21 7-88,16-6 43,-14 6 136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37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1102 5720,'0'0'10358,"7"-10"-10174,21-30-4,-25 36-120,-1 0-1,1 1 1,0 0-1,0 0 1,1 0-1,3-3 1,6-6 184,-13 11-226,0 0-1,1 1 0,-1-1 0,0 1 0,1-1 0,-1 1 0,1-1 0,-1 1 0,0-1 0,1 1 1,-1-1-1,1 1 0,-1 0 0,1-1 0,0 1 0,-1 0 0,1-1 0,-1 1 0,1 0 0,0 0 0,-1 0 1,1-1-1,-1 1 0,1 0 0,0 0 0,-1 0 0,1 0 0,0 0 0,-1 0 0,1 0 0,0 0 0,-1 1 1,1-1-1,1 0 0,-2 1 1,1 0 0,0 0 0,0-1 1,-1 1-1,1 0 0,0 0 0,-1 0 0,1 0 1,-1 0-1,0 0 0,1 0 0,-1 0 1,0 0-1,1 0 0,-1 0 0,0 0 0,0 0 1,0 1-1,0 0 0,-6 102 270,2-77-212,2 0 0,1 0 0,1 1 0,7 44 0,-4-54-30,-2-10-1,1 1 1,-1-1 0,2 0-1,-1 0 1,1 0-1,0 0 1,0 0-1,7 9 1,-10-16-35,1 0 1,-1 0-1,1-1 0,0 1 1,0 0-1,-1 0 0,1-1 1,0 1-1,0 0 0,0-1 1,0 1-1,0-1 0,0 1 1,0-1-1,0 0 0,0 1 1,0-1-1,0 0 0,0 0 0,0 0 1,0 0-1,0 0 0,2 0 1,-1 0 6,0-1 1,0 1-1,0-1 1,-1 0-1,1 0 1,0 0 0,0 0-1,-1 0 1,1 0-1,-1 0 1,4-3-1,1-4 47,0 1 0,0-1 0,10-16-1,-5 2 50,0 0-1,-2 0 1,13-46-1,9-74 461,-20 80-222,-9 49-195,-2 9-72,1 1 1,-1-1-1,1 1 1,0 0-1,-1-1 1,1 1 0,1 0-1,-1-1 1,3-4-1,-3 8-73,0-1-1,-1 1 1,1 0-1,0-1 1,0 1-1,0 0 1,0-1-1,0 1 0,0 0 1,-1 0-1,1 0 1,0 0-1,0 0 1,0 0-1,0 0 1,0 0-1,0 0 1,0 0-1,0 1 0,-1-1 1,1 0-1,2 1 1,23 12-4,-16-8 15,8 2-17,0-1 0,1-1 0,0-1 0,0 0 0,0-1 1,0-1-1,0-1 0,0-1 0,0-1 0,0 0 0,0-2 0,0 0 0,0-1 0,0 0 0,-1-2 1,0 0-1,0-1 0,0-1 0,-1-1 0,21-14 0,-34 20 22,1-1 1,-1 0-1,-1 0 1,1-1-1,0 1 0,-1-1 1,0 1-1,3-6 1,-5 8-15,0 0 0,0 0 0,0 0 0,-1 0 1,1 1-1,0-1 0,-1 0 0,0 0 1,1 0-1,-1 0 0,0 0 0,0 0 0,0 0 1,0 0-1,0 0 0,0 0 0,-1 0 1,1 0-1,-1 0 0,0 0 0,1 0 0,-1 0 1,0 0-1,0 0 0,-2-2 0,2 3-2,-1 0-1,0 0 0,1 0 1,-1 0-1,0 0 0,0 0 0,0 0 1,0 1-1,1-1 0,-1 1 1,0 0-1,0-1 0,0 1 1,0 0-1,0 0 0,-2 0 0,-35 6 77,29-3-77,0 1 0,0 0 0,1 1 0,-1 0 0,1 0-1,0 1 1,0 0 0,1 1 0,0 0 0,0 0 0,1 1 0,-1 0-1,2 0 1,-12 18 0,14-21-16,1 1-1,0 0 1,1 0-1,-1 0 1,1 1 0,0-1-1,1 1 1,-1-1-1,1 1 1,0-1-1,1 1 1,0 0-1,0-1 1,0 1 0,1 0-1,0-1 1,0 1-1,1-1 1,0 1-1,0-1 1,0 0-1,1 0 1,0 0 0,0 0-1,6 7 1,3 2-3,1-1 0,1-1 1,1 0-1,0 0 1,0-2-1,18 11 0,-28-19 7,0-1 1,0 1-1,0-1 0,0 1 0,0-2 0,1 1 0,-1 0 0,1-1 0,-1 0 0,1 0 1,-1-1-1,1 0 0,8 0 0,-5-1 7,-1-1 1,0 0-1,0 0 0,1-1 0,-2 0 1,1 0-1,0-1 0,8-5 1,8-7 23,-2-2-1,0 0 1,0-1 0,22-28 0,-11 10 32,-3-1 0,0-1 1,-3-2-1,-1-1 1,-3-1-1,30-72 1,-28 43 75,-2-1 0,-3 0 1,14-116-1,-33 182-116,3-38 71,-3 43-87,-1 0 0,0 0 0,0 0 0,-1 1 0,1-1 0,0 0 0,0 0 0,-1 1 0,1-1 0,-1 0 0,0 1 0,1-1 0,-1 1-1,0-1 1,0 0 0,0 1 0,0 0 0,0-1 0,0 1 0,-2-2 0,2 3-2,-1 0 0,1-1-1,0 1 1,-1 0-1,1 0 1,0 0 0,0 0-1,-1 0 1,1 0 0,0 0-1,-1 1 1,1-1 0,0 0-1,0 1 1,-1-1 0,1 1-1,0-1 1,0 1 0,0 0-1,0-1 1,0 1 0,0 0-1,0 0 1,0 0-1,-2 1 1,-22 26 28,10-7-29,2 1-1,0 0 1,1 1 0,1 0-1,2 1 1,0 0 0,1 1-1,-5 32 1,3 3-38,2 0 1,0 85-1,8-139 30,3 164-105,-1-145 83,1 0 0,2-1 0,0 1 0,15 41 1,-18-60 25,1 1-1,0 0 1,1-1 0,0 1 0,0-1 0,0 0 0,1-1 0,-1 1 0,1-1 0,1 0 0,-1 0 0,9 6 0,-9-8 4,0-1 0,0 1 1,1-1-1,-1 1 0,1-2 0,0 1 1,-1-1-1,1 1 0,0-2 1,0 1-1,0-1 0,0 1 0,0-2 1,0 1-1,11-3 0,4-2 31,0-1-1,0 0 0,0-2 0,-1-1 1,31-18-1,-7 0 113,51-43 0,-41 24 40,-50 42-152,0 0-1,0-1 1,0 1 0,-1-1 0,1 0 0,-1 0 0,-1-1 0,1 1-1,3-10 1,-6 15-31,0 0 0,0 0-1,0-1 1,0 1 0,0 0-1,1 0 1,-1 0 0,0-1-1,0 1 1,0 0 0,0 0-1,0-1 1,0 1 0,0 0-1,0 0 1,0-1 0,0 1-1,0 0 1,-1 0 0,1-1-1,0 1 1,0 0 0,0 0 0,0 0-1,0-1 1,0 1 0,0 0-1,-1 0 1,1 0 0,0-1-1,0 1 1,0 0 0,0 0-1,-1 0 1,1 0 0,0 0-1,0-1 1,-1 1 0,-10 2 42,-11 11-8,14-7-34,1 0 1,0 0-1,1 1 0,0-1 0,0 1 1,0 1-1,1-1 0,0 1 1,1 0-1,-1 0 0,-4 16 1,7-19-4,0 0 0,1 0-1,0 0 1,1 0 0,-1 0 0,1 1 0,0-1 0,0 0 0,0 0 0,1 0 0,-1 0-1,1 1 1,1-1 0,-1 0 0,1 0 0,0-1 0,0 1 0,0 0 0,1-1 0,-1 1-1,1-1 1,5 6 0,-6-8 0,-1 0 0,1 1 0,0-1 0,0 0 0,1 0 0,-1 0 0,0-1 0,1 1 0,-1 0 0,1-1 0,-1 0 0,1 1 0,0-1-1,0 0 1,-1-1 0,1 1 0,0 0 0,0-1 0,0 1 0,0-1 0,0 0 0,0 0 0,0 0 0,0-1 0,0 1 0,0-1 0,-1 1 0,1-1 0,0 0 0,0 0 0,-1 0 0,1 0-1,0-1 1,-1 1 0,1-1 0,-1 0 0,0 1 0,1-1 0,-1 0 0,0-1 0,0 1 0,0 0 0,-1 0 0,1-1 0,0 1 0,-1-1 0,0 1 0,1-1 0,0-4 0,2-2 17,-2 0 0,1 0 0,-1 0 0,0 0 0,0 0 0,-1-1 0,-1 1 0,0 0 0,0-1 0,-1 1 0,0 0 0,0 0 0,-6-18 0,6 21-2,-2 0 0,1 0 0,-1 1 0,0-1 0,0 1 0,0 0 0,-1-1 0,1 2 0,-1-1 0,-1 0 0,1 1 0,-1 0 0,1 0 0,-1 0 0,-1 0 0,1 1 0,0 0 0,-1 0 0,1 0 0,-1 1 0,-11-3 0,-19-7 18,38 15-40,7 3 3,10-3-7,1-1-1,-1 0 1,37-3-1,61-10-43,-110 10 54,475-92-162,-346 60 140,-126 29 23,14-2 0,-20 9 0,-12 8 0,-76 59 0,50-41 1,17-16-2,1 2 1,0 0 0,-19 24 0,30-33 0,1 0 0,1 0 1,-1 0-1,1 0 0,0 1 1,1 0-1,-1-1 0,1 1 0,1 0 1,-1 0-1,1 0 0,0 0 1,1 0-1,0 13 0,0-18 3,1 0 0,-1 0-1,1-1 1,0 1 0,-1 0-1,1 0 1,0-1 0,0 1 0,0 0-1,0-1 1,0 1 0,0-1-1,1 1 1,-1-1 0,0 0-1,1 0 1,-1 1 0,1-1 0,0 0-1,-1 0 1,1 0 0,0-1-1,-1 1 1,1 0 0,0-1-1,2 1 1,2 1 2,0-1 0,0 1 0,0-2-1,0 1 1,1-1 0,11 0 0,-4-2 3,0-1 0,0-1 1,0 0-1,0-1 0,23-12 0,63-39 106,-93 52-105,30-20 69,1 2-1,45-18 0,-19 5 126,-63 35-190,1-1 1,-1 1-1,1-1 1,-1 1-1,1-1 1,-1 0-1,0 1 1,1-1-1,-1 0 1,0 0 0,0 0-1,1 0 1,-1 0-1,0 0 1,0 0-1,0-1 1,1 0-1,1 1 87,-3 1-96,0 0-1,0 0 1,0 0-1,1 0 0,-1 0 1,0 0-1,0 0 0,0 0 1,0 0-1,0 0 0,0 0 1,1 0-1,-1 0 1,0 0-1,0 0 0,0 0 1,0 0-1,0 0 0,1 0 1,-1 0-1,0 0 0,0 0 1,0 0-1,0 0 1,0 0-1,0-1 0,0 1 1,0 0-1,1 0 0,-1 0 1,0 0-1,0 0 0,0 0 1,0 0-1,0-1 1,0 1-1,0 0 0,0 0 1,0 0-1,0 0 0,0 0 1,0 0-1,0-1 0,0 1 1,0 0-1,0 0 1,0 0-1,0 0 0,0 0 1,0-1-1,0 1 0,0 0 1,0 0-1,0 0 0,0 0 1,0 0-1,0 0 1,0-1-1,0 1 0,0 0 1,-1 0-1,1 0 0,0 0 1,0 0-1,0-1 16,17-5 65,31-29-41,-7 5 3,-23 18-36,-1-1 0,-1-1-1,24-26 1,-20 19 23,-30 63 0,5-14-39,1-15-10,1-1-1,1 1 1,0-1 0,1 1-1,0 0 1,1 0 0,1-1-1,3 26 1,-3-36 15,0 1 0,0-1-1,0 1 1,0-1 0,1 0 0,-1 0-1,1 0 1,-1 1 0,1-1-1,0 0 1,-1-1 0,1 1 0,0 0-1,0 0 1,0-1 0,1 0 0,-1 1-1,4 1 1,-1-1 4,-1 0-1,1-1 1,-1 1 0,1-1-1,0 0 1,0 0 0,0 0-1,0-1 1,4 0 0,5-1 10,-1 0 0,1-1 1,-1-1-1,0 0 0,0-1 0,0 0 0,22-12 1,-17 6 2,1-1 0,-2-1 1,0-1-1,22-20 0,-2-5 10,-2-1 1,-2-2-1,33-53 0,100-187 127,-139 228-81,-2 0 0,-2-2 0,-3 0 0,14-62 0,-33 114-64,0 1 0,-1-1 0,1 0 0,-1 0 0,0 0 0,0 0 0,0 1 0,0-1 0,-1 0 0,1 0 0,-1 0 0,1 1 0,-2-5-1,1 7-5,1-1 0,0 1-1,-1-1 1,1 1-1,-1-1 1,1 1 0,-1-1-1,1 1 1,-1-1-1,1 1 1,-1 0 0,1-1-1,-1 1 1,1 0-1,-1-1 1,0 1 0,1 0-1,-1 0 1,0 0-1,1 0 1,-1-1 0,-1 1-1,0 1-3,0-1 0,0 0 1,0 1-1,0-1 0,0 1 0,1-1 0,-1 1 1,0 0-1,0 0 0,-3 2 0,-13 10-16,2 0 1,-1 1-1,2 1 0,0 1 1,0 0-1,2 1 0,-22 35 1,15-17-11,1 2 0,1 0-1,3 1 1,1 0 0,2 2 0,1-1 0,2 1 0,2 1 0,2-1 0,1 1 0,3 64-1,3-87 15,0-1 0,1 1 0,0-1 0,9 24-1,29 64-26,-39-100 49,1 0-1,-1 0 0,1-1 1,0 1-1,0-1 0,0 0 1,1 0-1,-1 0 0,1 0 0,0-1 1,0 0-1,1 1 0,-1-1 1,1-1-1,-1 1 0,1-1 0,0 0 1,0 0-1,8 2 0,-6-2 18,1-1 0,-1 0 0,1-1 0,-1 0 0,1 0 0,-1-1 0,1 1 0,-1-2 0,0 1 0,1-1 0,-1 0 0,0-1 0,9-3 0,11-9 81,-1-1 0,0-1-1,-1-1 1,-1-2-1,29-29 1,-33 31-13,4-2 50,-23 19-130,0 0-1,1 0 1,-1 0 0,1 0 0,-1 0 0,1 0-1,-1 1 1,1-1 0,-1 0 0,1 1-1,-1 0 1,1-1 0,0 1 0,-1 0 0,1 0-1,2 0 1,-4 0-8,1 1 0,-1 0 0,1 0 0,-1 0 0,0 0 0,1 0 0,-1 0 0,0 0 0,0 0 0,0 0 0,0 0 0,0 0 0,0 0 0,0 0 0,0 0 0,0 0 0,0 1 0,-3 21 37,3-22-39,-7 50 43,-8 38 82,15-88-126,0 0 0,0 0 0,-1 0-1,1 0 1,0 0 0,0 0-1,0 0 1,0 0 0,0 0 0,0 0-1,0 0 1,0 0 0,0 0 0,1 0-1,-1 0 1,0 0 0,1 2-1,0-3 2,-1 0-1,1 1 1,-1-1-1,1 0 0,-1 0 1,0 1-1,1-1 0,-1 0 1,1 0-1,-1 0 1,1 0-1,-1 0 0,1 0 1,-1 0-1,1 0 0,-1 0 1,1 0-1,-1 0 1,1 0-1,-1 0 0,1 0 1,-1 0-1,1 0 0,0-1 1,5-1 21,-1-1 1,1 0-1,-1 0 0,6-5 1,-9 6-19,65-51 183,-52 38-141,2 1 0,0 1 0,0 1-1,1 1 1,34-17 0,-50 27-48,1 0 8,-1 0-1,1 0 1,0 0-1,-1 0 1,1 0-1,0 0 1,0 1 0,0-1-1,0 1 1,3 0-1,-5 0-5,-1 0 1,0 0-1,1 1 0,-1-1 0,1 0 0,-1 0 1,0 1-1,1-1 0,-1 0 0,0 1 1,1-1-1,-1 0 0,0 1 0,1-1 0,-1 1 1,0-1-1,0 0 0,1 1 0,-1-1 1,0 1-1,0-1 0,0 1 0,1 0 0,-2 22 23,-6 13-12,-3 0-1,-1 0 0,-29 63 0,12-33-31,-77 173 19,87-206-9,-1 0 0,-2-1 0,-1-2 0,-48 53-1,67-79 9,0-1 0,-1 0 0,0 0 0,1 0 0,-1 0 0,0-1 0,-1 1 0,1-1 0,0 0 0,-5 1-1,7-2 5,0-1 1,1 0-1,-1 0 0,1 0 0,-1 0 0,0 0 0,1 0 0,-1-1 0,1 1 0,-1 0 0,1-1 0,-1 1 0,1-1 0,-1 1 0,1-1 0,-1 0 0,1 0 0,0 0 1,0 0-1,-1 0 0,1 0 0,0 0 0,0 0 0,0 0 0,0 0 0,0-1 0,0 1 0,0 0 0,1-1 0,-1 1 0,0-1 0,1 1 0,-1-2 0,-2-5 11,1 1 0,0 0-1,1 0 1,0 0-1,0-1 1,0 1 0,1-1-1,0 1 1,1-1-1,-1 1 1,1 0 0,4-13-1,-1 6 8,0 0 1,1 0-1,1 1 0,0-1 0,12-18 0,-11 22-9,0 1 0,1 0 0,0 1 0,0-1-1,0 1 1,1 1 0,14-10 0,6 0 17,37-16 1,-20 10-37,-17 10-165,0 1 1,1 1-1,1 2 0,36-7 0,-66 16 142,0-1 0,0 1-1,0 0 1,0 0 0,0 1 0,0-1-1,-1 0 1,1 0 0,0 0-1,0 0 1,0 1 0,0-1-1,-1 0 1,1 1 0,0-1-1,0 1 1,0-1 0,-1 1-1,2 0 1,3 4-4039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1:16.1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24 189 9536,'0'0'1944,"-4"-11"-1302,-13-36-84,16 44-497,0-1 0,1 1 0,-1-1 0,1 1 0,0-1 0,0 1 0,1-1 0,-1 1 0,1-1 0,0 1 0,0-1 0,0 1 0,2-6 1,2 0 47,-1 1 1,1-1-1,7-7 1,-9 12-73,-2 2-11,1-1 1,-1 1-1,1 0 0,0 0 0,0 0 1,0 0-1,0 0 0,0 0 0,1 1 1,-1-1-1,1 1 0,-1-1 0,1 1 0,-1 0 1,1 0-1,-1 0 0,5 0 0,-5 1-1,0 0 0,0 0-1,1 0 1,-1 1 0,0-1-1,0 1 1,0-1 0,0 1 0,0 0-1,1 0 1,-2 0 0,1 0-1,0 0 1,0 1 0,0-1-1,0 0 1,-1 1 0,1-1-1,-1 1 1,1 0 0,-1-1 0,2 4-1,18 28 237,-2 1 0,-1 1 0,-1 0 0,18 63 1,-23-66-104,43 140 706,-51-152-595,-1 0-1,-1 0 1,-1 40-1,2 12 570,-4-58 481,0-19-851,1 5-461,-1 0-1,1 0 1,0 0 0,0 0-1,0 0 1,0 0 0,0-1-1,-1 1 1,1 0 0,0 0-1,0 0 1,0 0 0,0-1-1,0 1 1,0 0 0,0 0-1,0 0 1,0-1 0,0 1-1,0 0 1,0 0 0,0 0-1,0 0 1,0-1 0,0 1-1,0 0 1,0 0 0,0 0-1,0-1 1,0 1 0,0 0-1,0 0 1,0 0 0,0 0-1,0-1 1,0 1 0,1 0-1,-1 0 1,0 0 0,0 0-1,0-1 1,0 1-1,0 0 1,1 0 0,-1 0-1,0 0 1,0 0 0,0 0-1,0 0 1,1 0 0,-1 0-1,0-1 1,0 1 0,0 0-1,1 0 1,-1 0 0,0 0-1,0 0 1,0 0 0,0 0-1,1 0 1,-1 0 0,0 0-1,0 0 1,0 1 0,1-1-1,-1 0 1,0 0 0,0 0-1,11-1 51,0 1 0,0 1 0,0 0-1,0 0 1,-1 1 0,14 3 0,1 3 20,33 14 0,-19-2 78,71 47-1,-45-25 7,-50-33-111,-1 0 1,14 14 0,-23-19-24,0 1 0,0 0 0,-1 0 0,0 0 0,0 0 0,0 1 0,0 0 1,3 9-1,2 15 187,-9-29-211,0-1 1,0 0-1,0 0 1,0 0 0,0 1-1,0-1 1,0 0-1,0 0 1,0 0-1,0 1 1,0-1-1,0 0 1,0 0-1,0 0 1,0 1 0,-1-1-1,1 0 1,0 0-1,0 0 1,0 1-1,0-1 1,0 0-1,0 0 1,0 0-1,-1 0 1,1 0-1,0 1 1,0-1 0,0 0-1,0 0 1,-1 0-1,1 0 1,0 0-1,0 0 1,0 0-1,-1 0 1,1 0-1,0 0 1,0 1 0,0-1-1,-1 0 1,1 0-1,-18-11 95,-4-9-54,1-1 0,2-1 1,-19-26-1,-50-79 64,85 122-104,-144-215 219,142 213-212,1 1 1,-1-1-1,1 0 1,1 0-1,-1 0 1,1 0 0,0-1-1,1 0 1,0 1-1,0-1 1,0 0 0,1 0-1,0 0 1,1 0-1,0 0 1,0 0-1,1 0 1,0 0 0,0 0-1,1 1 1,4-13-1,-6 19-8,1 0-1,-1 0 0,0-1 1,1 1-1,-1 0 0,0 0 1,1-1-1,-1 1 0,0 0 1,0 0-1,0-1 1,0 1-1,-1-2 0,1 3 0,-1 0-1,0 0 1,1 0-1,-1 0 1,0 0 0,1 0-1,-1 0 1,0 0-1,1 0 1,-1 0-1,0 0 1,1 0-1,-1 1 1,1-1 0,-1 0-1,0 0 1,1 1-1,-1-1 1,1 0-1,-1 1 1,1-1-1,-1 1 1,1-1-1,-1 1 1,0 0 0,-3 1 8,0 0 0,-1-1 1,1 1-1,-1-1 1,1 0-1,-1 0 0,0 0 1,1-1-1,-9 1 1,13-2-9,0 1 0,0 0 0,-1-1 0,1 1 0,0 0 0,0-1 0,0 1 0,0 0 0,0-1 0,0 1 0,0-1 1,0 1-1,0 0 0,0-1 0,0 1 0,0 0 0,0-1 0,0 1 0,0 0 0,1-1 0,-1 1 0,0 0 0,0-1 1,0 1-1,0 0 0,1-1 0,-1 1 0,0 0 0,0 0 0,1-1 0,-1 1 0,0 0 0,1-1 0,12-15 0,-11 13-2,31-31-11,2 1 1,1 1 0,62-41-1,-96 71 10,4-3-10,-4 4 3,0-1 0,0 1 0,0-1 0,0 1 0,0 0 0,0-1 0,0 1-1,1 0 1,-1 0 0,0 1 0,1-1 0,2 0 0,-5 1 6,0 0-1,0 0 1,1 0 0,-1 0 0,0 0-1,0 1 1,0-1 0,0 0-1,1 0 1,-1 0 0,0 0 0,0 0-1,0 1 1,0-1 0,0 0-1,0 0 1,0 0 0,0 0 0,1 1-1,-1-1 1,0 0 0,0 0-1,0 0 1,0 0 0,0 1 0,0-1-1,0 0 1,0 0 0,0 0-1,0 1 1,0-1 0,0 0 0,0 0-1,0 0 1,0 1 0,-1-1-1,1 0 1,0 0 0,0 0 0,0 0-1,0 1 1,0-1 0,-5 12-50,4-9 49,-21 43-12,-2-1 0,-39 55 0,23-37 42,-9 4 29,34-49-12,1 1-1,-20 35 1,18-25 16,12-24-39,1 1-1,0 0 1,-1 0 0,2 0 0,-1 0-1,1 1 1,0-1 0,0 1-1,1-1 1,-2 12 0,6-7 144,7-21-78,-1 0-53,-6 8-27,-1 0-1,0 0 1,0 0-1,0-1 1,0 1 0,0-1-1,0 1 1,-1-1 0,1 0-1,-1 1 1,0-1-1,1 0 1,-1 0 0,1-6-1,-2 8-4,0 1-1,0 0 1,0 0-1,0 0 0,0 0 1,0-1-1,-1 1 1,1 0-1,0 0 1,0 0-1,0 0 1,0-1-1,0 1 0,0 0 1,0 0-1,0 0 1,0 0-1,0 0 1,-1-1-1,1 1 1,0 0-1,0 0 0,0 0 1,0 0-1,0 0 1,-1 0-1,1 0 1,0 0-1,0-1 1,0 1-1,0 0 0,-1 0 1,1 0-1,0 0 1,0 0-1,0 0 1,-1 0-1,1 0 1,0 0-1,0 0 0,0 0 1,0 0-1,-1 0 1,1 0-1,0 1 1,0-1-1,0 0 1,0 0-1,-1 0 0,1 0 1,0 0-1,-13 7 21,6-4-16,-153 83 225,115-64-130,38-19-76,-1 0 1,1 1 0,0-1 0,0 2-1,0-1 1,0 1 0,1 0-1,-1 0 1,1 0 0,-7 10 0,13-15-26,-1 0 1,1 1 0,0-1 0,0 1 0,0-1 0,0 1 0,0-1 0,0 1 0,0-1 0,-1 1 0,1-1 0,1 1 0,-1-1 0,0 1 0,0-1 0,0 1 0,0-1 0,0 1 0,0-1-1,0 1 1,1-1 0,-1 1 0,0-1 0,0 0 0,1 1 0,-1-1 0,0 1 0,1-1 0,-1 0 0,0 1 0,1-1 0,-1 0 0,0 1 0,1-1 0,0 1 0,19 10-23,-15-9 10,0 0 3,0 1-1,0 0 1,0 0-1,0-1 1,0 0 0,0 0-1,0 0 1,1-1-1,-1 1 1,0-1-1,1-1 1,-1 1-1,1-1 1,-1 0 0,1 0-1,0 0 1,6-2-1,1-3 5,-1 0 0,1 0 0,-1-1 0,0-1-1,0 0 1,-1-1 0,0 0 0,-1 0 0,1-1 0,-2-1 0,1 0-1,-1 0 1,12-18 0,-4 2-909,0-1 0,-2 0 0,23-56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1:29.76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136 113 9040,'0'0'5344,"9"14"-5134,32 46-20,-33-47-97,-1 0 1,-1 1 0,0-1-1,-1 1 1,-1 1 0,0-1 0,-1 1-1,-1 0 1,2 15 0,1 12 127,1-5 223,-1 72 0,-4-69-212,0-24-117,0 1 1,-2-1-1,0 1 0,-1-1 1,-7 32-1,-12 26 635,-15 91 0,27-129-430,-1-1 1,-1-1-1,-28 58 0,-2 7 590,33-77-716,2 0 1,1 0 0,1 0-1,-2 27 1,4 92 552,14-53-393,-7-76-280,-3-9 11,-4-9 70,1-1-137,-1-1 0,1 0 0,0 1 1,0-1-1,1-11 0,-1-16 15,-22-189 174,9 90-13,-1-53 432,81 128-722,-52 44 75,-1-1 1,-1 0-1,-1-1 1,0 0 0,14-33-1,28-97 58,-24 62 29,-15 52-24,-11 27-30,0 0 1,0-1-1,-1 1 1,1-1-1,-1 1 1,-1-1-1,1 1 1,-1-1-1,-1 0 1,1 0 0,-1 0-1,0 0 1,-2-10-1,1 10 15,0 1 0,0 0 0,0-1 0,1 1 0,0-1 0,0 1 0,1-1 0,-1 1 0,3-7 0,-6-25 6,6 22-28,-1 10-8,-1 0 1,0 0-1,-1 0 1,1 0-1,-1 0 0,-2-13 1,2 15-8,0-1 0,-1 1 0,2-1 0,-1 1 0,0 0 0,3-8 0,0-14-16,-2 21 25,0 1 0,1-1 0,-1 1 1,1-1-1,0 1 0,0 0 0,1 0 1,-1 0-1,1 0 0,0 0 0,4-4 1,9-14-6,-11 16-10,0-1 0,0 1 1,0 1-1,0-1 0,1 1 1,0-1-1,0 2 0,1-1 1,-1 1-1,1 0 0,0 0 0,0 1 1,1-1-1,7-1 0,2 0-11,-1 1-1,1 0 0,0 1 1,1 1-1,24 0 1,-20 3 1,0 1 1,0 0 0,-1 2 0,31 9-1,84 36-71,-37-13 62,16-4 16,177 27 0,-1-2 2,85 25 57,-158-58-52,-15-3 71,-115-9-43,-51-8-9,-1 2 0,1 1-1,46 16 1,-11-2-46,-48-14 36,36 12 1,-51-15-4,-1 1 0,1-1 0,-1 1 0,0 0 1,0 1-1,-1 0 0,11 11 0,15 21 37,42 65-1,-52-70-11,-15-21-11,-1 1-1,7 16 1,-10-19 5,0 0 1,2 0-1,-1-1 1,1 0-1,9 12 1,7 13 39,-10-14 111,-12-19-147,0 0-1,0 0 1,-1 0-1,1 0 1,0 0-1,0-1 1,-1 1-1,1 0 1,0 0-1,-1 0 1,1 0-1,-1-1 1,1 1 0,-1 0-1,1-1 1,-1 1-1,0 0 1,1-1-1,-1 1 1,0-1-1,0 1 1,1-1-1,-3 1 1,-22 16 46,-3-4-8,-1-1-1,-1-1 0,0-2 1,-48 8-1,-27 9 94,73-15-95,20-6-4,0-1 0,-1 0 0,-14 2 1,15-1 3,23-17-218,4-11-3181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1:36.4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194 1 9344,'0'0'4433,"8"14"-4250,-2-4-141,-2-5-18,-1 0 0,0 0 0,0 0 0,0 0-1,0 1 1,-1 0 0,0-1 0,-1 1 0,1 0 0,-1 0-1,0 0 1,0 0 0,-1 0 0,0 0 0,0 0 0,-1 10 0,-33 107 903,8-30-248,-36 96 748,13-47-445,39-110-754,-44 158 1666,54-190-1877,0 1 1,0 0 0,0-1-1,0 1 1,0-1 0,0 1-1,0-1 1,0 1 0,0-1-1,0 1 1,0-1 0,0 1-1,1-1 1,-1 1 0,0-1-1,0 0 1,1 1 0,-1-1-1,0 1 1,0-1 0,1 1-1,-1-1 1,1 0 0,-1 1-1,0-1 1,1 0 0,-1 1-1,1-1 1,-1 0 0,1 0-1,-1 1 1,0-1 0,1 0-1,-1 0 1,1 0 0,-1 0-1,1 0 1,-1 0 0,1 0-1,0 1 1,0-2 0,23 0 240,-15-2-224,-1 0 0,1-1 1,-1 1-1,0-2 0,-1 1 0,1-1 1,12-11-1,45-47 100,-56 53-108,65-76 141,-64 73-106,-2-1 1,1 1 0,-1-2 0,-1 1 0,5-16 0,-8 22 31,0-2 342,-9 16-33,-37 52 25,22-30-204,-30 51-1,-11 36 620,56-108-703,0 0 1,0 0-1,-1 0 1,-9 8-1,-16 19 1013,31-34-1145,0 0 1,0 0-1,1 0 1,-1 0-1,0 0 1,0 0-1,1 0 1,-1 0-1,0 0 1,0 0-1,1 0 1,-1 0-1,0 0 1,0 0-1,1 0 1,-1 0 0,0 0-1,0 0 1,1 0-1,-1 0 1,0 0-1,0 0 1,0 0-1,1 0 1,-1 0-1,0 1 1,0-1-1,0 0 1,1 0-1,-1 0 1,0 0-1,0 1 1,0-1-1,0 0 1,1 0-1,-1 0 1,0 1-1,0-1 1,0 0-1,0 0 1,0 1-1,0-1 1,0 0-1,0 0 1,0 1-1,1-1 1,-1 0-1,0 0 1,0 1-1,0-1 1,-1 0-1,1 0 1,0 1-1,0-1 1,0 0-1,0 0 1,0 1-1,0-1 1,0 0-1,0 0 1,0 0-1,-1 1 1,1-1-1,0 0 1,0 0-1,0 0 1,-1 1-1,14-10 13,-2-1-1,1 0 1,-1 0-1,17-22 1,184-228-190,-112 124-3388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1:52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0 8336,'0'0'14999,"-6"13"-14783,-20 40-4,24-47-137,-1 1 1,1-1-1,0 1 0,1-1 0,-1 1 0,0 8 0,-3 13 127,-4 7 202,-7 48-1,5-23 128,11-59-525,-1 3 35,0-1 0,1 1 0,-1 0 0,1-1 0,0 1 1,0 0-1,0 0 0,0 0 0,0-1 0,1 1 0,1 5 1,4 33 395,-8-28-192,1-3 182,11-20-217,-7 3-187,0 1 0,0-1 0,0 0-1,2-9 1,4-9 19,1 2-23,-4 7 15,1 1 1,10-17-1,-7 16-9,28-37 24,11-10 39,1 16 51,-44 41-121,-4 3-14,0 0 0,-1 1 0,1-1 0,0 1 0,0 0 0,0-1 0,0 1 0,0 0 0,0 0 0,3-1-1,20-8 116,11 8 137,-36 2-253,0 0 0,0 0 0,0 1-1,-1-1 1,1 0 0,0 0 0,0 0 0,0 0-1,0 1 1,0-1 0,0 0 0,0 0 0,0 0-1,0 1 1,0-1 0,0 0 0,0 0 0,0 0-1,0 1 1,0-1 0,0 0 0,0 0-1,0 0 1,0 1 0,0-1 0,0 0 0,0 0-1,0 0 1,0 1 0,0-1 0,0 0 0,1 0-1,-1 0 1,0 0 0,0 1 0,0-1 0,0 0-1,0 0 1,1 0 0,-1 0 0,0 0 0,0 0-1,1 1 1,5 6 43,-4-6-34,-1 0 0,0 1-1,1-1 1,-1 1-1,0-1 1,0 1 0,0-1-1,0 1 1,0 0-1,0-1 1,-1 1 0,1 0-1,-1 0 1,1 0-1,-1 0 1,1-1 0,-1 4-1,1 37 240,-2-27-167,-9 122 826,6-102-590,3-30-238,0 0 1,0 0 0,0 0 0,1 0 0,0 0-1,0 0 1,0 0 0,1 1 0,1 6 0,2-3 98,-2-10-42,-3-20-215,-9-26-268,4 22-3648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2:27.10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1 252 8536,'0'0'8407,"11"-1"-8191,-4-1-160,23-2 46,-28 4-89,0 0 0,-1 0 0,1 1 0,-1-1 0,1 0-1,-1 1 1,1-1 0,-1 1 0,1 0 0,-1-1 0,0 1 0,1 0 0,-1 0-1,0 0 1,1 0 0,-1 0 0,0 0 0,0 0 0,0 0 0,2 3-1,9 15 196,-5-9-73,0 1 1,-1 0 0,0 0-1,6 19 1,48 187 1107,-8-23-608,22 104-47,-69-272-558,8 35 66,-4 1 0,-2 0 0,-3 0 0,-3 0 0,-2 1 0,-3-1 0,-3 0 0,-21 89 0,22-123-13,0-1 1,2 1-1,2 0 1,0 0-1,4 41 1,-3-51-23,1-15-40,-1-1 0,1 1 0,0 0 0,0-1 0,1 1 0,-1 0 0,2 4 0,-2-7-6,0 0-14,0 0 1,1 0 0,-1 1 0,0-1-1,0 0 1,0 0 0,1 0 0,-1 0-1,0 0 1,0 0 0,0 0 0,0 0-1,1 1 1,-1-1 0,0 0 0,0 0-1,0 0 1,0 0 0,0 1 0,1-1-1,-1 0 1,0 0 0,0 0 0,0 0-1,0 1 1,0-1 0,0 0 0,0 0-1,0 1 1,0-1 0,0 0 0,0 0-1,0 0 1,0 1 0,0-1 0,0 0-1,0 0 1,0 0 0,0 1 0,0-1-1,0 0 1,0 0 0,0 0 0,0 1-1,-1-1 1,1 0 0,0 0 0,0 0 0,0 0-1,0 1 1,0-1 0,-1 0 0,1 0-1,0 0 1,0 0 0,0 0 0,-1 1-1,-12-32 38,-25-57 11,12 30-31,3-1 0,-22-81 0,36 102-17,-47-241 3,49 226-6,1 0 0,4-1 0,4-68-1,8 9-58,8-156-2,-28 181 60,22 114 2,9 26 2,25 74 14,-30-66 7,9 28 49,24 158 1,-36-94-30,-10 272 0,-24-111 55,20-294-79,0 0 0,2 0 1,1 0-1,0 0 1,1-1-1,6 20 1,-7-33-18,1 4 11,0 0-1,0 0 0,1 0 0,1 0 0,7 11 1,-10-18-9,0 0-1,-1 0 1,1 0 0,0-1 0,0 1 0,0 0 0,1-1 0,-1 0 0,0 1 0,0-1 0,1 0 0,-1 0 0,1-1 0,-1 1 0,1 0 0,-1-1 0,1 1 0,-1-1 0,1 0 0,-1 0-1,1 0 1,0 0 0,-1-1 0,5 0 0,34-9 1,1-1-1,61-27 0,-68 23-1,1 2 0,1 2 0,65-13-1,354-38-104,-383 51 81,91-8-61,201 15 10,-287 8 71,104-10-1,-88 2 27,131 11 0,-118-2-11,271 24-4,-178-15-42,18 2-23,111 16 35,-43-5 36,-14-17 28,-116-9-7,524 35-6,-551-31-21,80 7-1,338 19 6,-161-16-8,-293-7-7,200 8 0,-51-8-41,130-4-40,-170 1 70,-83 1 8,12-1-6,122-2-30,-34-32-42,-137 16 66,-45 8 48,57-15 0,-85 18-18,1 0 0,19-1 0,-21 2-7,-1 1 0,1-1 1,0-1-1,-1 0 0,13-4 0,-3 1-10,1 0-1,-1 1 0,1 1 1,-1 1-1,32 0 0,-36 1 30,0-1 0,24-5-1,-36 7-24,0 0 1,1-1-1,-1 1 0,1-1 0,-1 1 0,0-1 0,1 1 0,-1-1 1,0 0-1,0 1 0,1-1 0,-1 0 0,0 0 0,1-2 0,-1 2 0,-1 0-1,1 0 0,-1 0 0,0 0 1,0-1-1,1 1 0,-1 0 0,0 0 1,0 0-1,0-1 0,0 1 0,0 0 1,-1 0-1,1 0 0,0-1 0,-1 1 1,1 0-1,-1-1 0,-43-109 15,23 61-1,-22-45 26,20 48-17,-25-77-1,26 39-15,3-2 1,-12-154-1,29 180 17,6-63-1,0 29-1,-1 48-2,1-1 0,16-62-1,31-90 118,-46 183-138,17-59 77,-3-2 0,10-86 0,-23-1 60,-2 121-70,-5 38-48,1 1-27,0-1-1,-1 1 1,0 0 0,0 0-1,-1-1 1,1 1-1,-1 0 1,0 0-1,-3-4 1,-6-17-151,10 24 150,1 0 1,-1 0-1,0 0 1,0 0 0,0 0-1,0 0 1,0 1-1,0-1 1,0 0-1,0 0 1,-1 1 0,1-1-1,-1 1 1,1-1-1,-1 1 1,1 0-1,-1-1 1,0 1-1,0 0 1,0 0 0,0 0-1,0 1 1,0-1-1,0 0 1,0 1-1,-2-1 1,-7-1-4,1 0 0,-1 1-1,0 0 1,1 1 0,-19 2 0,-55 11-49,46-6 31,-83 21-62,36-8 32,34-9 41,-166 28-98,-63-1 82,-19 1 151,-284 11 91,467-47-177,14-2 4,-202 12 237,76-9-159,186-4-120,-78 9 6,63-4 17,-40 4-3,-148 9 27,10-14 29,210-4-64,-108 9 23,84-4-8,-51-1 0,-141-4 50,99 2-45,-490 3 16,495 1-24,-49-1 22,-227 7 32,338-8-59,72-4-11,-365 30 9,-7 0 86,76-11-15,-78 2 78,318-20-133,-135 9 22,-94 0 59,153-20-75,33 0-18,16-1 4,8 0-43,-174-16 3,162 25 164,89 2-142,0-1-1,0 1 1,0 0-1,0 0 1,0 0-1,0 0 1,0 0-1,-1 0 0,1 0 1,0 0-1,0 0 1,0 0-1,0 1 1,0-1-1,0 0 1,0 1-1,0-1 1,0 1-1,0-1 1,0 1-1,0 0 1,0-1-1,0 1 1,1 0-1,-1 0 1,0-1-1,0 1 0,1 0 1,-1 0-1,1 0 1,-1 0-1,1 0 1,-1 0-1,1 0 1,-1 0-1,1 0 1,0 0-1,-1 0 1,1 0-1,0 0 1,0 0-1,0 1 1,0-1-1,0 0 1,0 0-1,0 0 0,1 2 1,0 4-9,1 1 0,0-1 0,1 0 0,0 1 0,0-1 0,0 0 0,1-1 0,0 1-1,0-1 1,1 0 0,7 9 0,15 22-36,-10-8 7,2 0-1,1-1 1,1-1-1,2 0 0,36 32 1,-52-53 39,-1 1 0,0 0 1,0-1-1,-1 2 0,0-1 1,0 1-1,5 9 0,21 62 46,-2-5-2,-26-68-35,0 1 0,-1-1 0,0 0 0,0 1-1,1 6 1,-3-10-2,1 0 1,-1 0-1,0 0 0,0 0 0,0 0 0,0 0 0,-1 0 0,1 0 1,-1 0-1,0-1 0,0 1 0,0 0 0,-1 3 0,-5 8 185,8-8-14,21-13-16,-13 3-190,140-59 112,263-94-169,-334 133 51,521-144-203,-263 110 122,5 23 1,-241 26 82,663-37-137,218 52 50,-817-2 123,608 29 21,-526-18-48,5 0-4,-63-2 28,38 3-40,348 11 5,-204-15 20,-69 1-11,-217-11-22,42 2-34,-71-1 11,-36-3 54,1 1 0,-1 1 0,22 4 1,-13-2 13,-25-4 2,1 0 0,-1 1 0,0-1 0,0 1 0,1 0 0,-1-1 0,0 1 0,0 1 0,0-1 0,0 0 0,0 1 0,4 3 0,20 13 1,-13-9-3,-1 1 1,13 12-1,-21-16-13,0 1 0,0 0 0,-1 0-1,0 0 1,4 12 0,-4-11 6,0 3 11,-1-1 0,1 1-1,-2 0 1,1 0 0,-2 1 0,1 11-1,-1 74 34,-1-57-24,0 5 0,1 10 42,-8 59 0,4-76-25,4 71 0,5-59-20,0 13 293,-10-64-286,0 0 0,0 0 1,0 0-1,1 0 0,-1-1 0,1 0 0,-1 0 0,1 0 0,-1 0 0,1 0 0,0-1 0,-4-3 1,-2-1-1,-13-10 13,5 4-4,0 1-1,-1 0 1,0 1 0,-1 1 0,-22-9 0,-70-13 93,-41-9 2,85 21-86,-266-53 15,221 64-89,24 2 17,-273-18 44,183 15 19,12 2 7,-117-11 10,264 17-54,-435-32 167,210 29-48,-186 2 117,-226-1 136,581 1-317,-490-2 289,465 8-294,-187 14 127,172-7-92,-71 10 74,-35 2 4,53-9-21,164-12-140,-316 34 249,61-3-9,186-21-138,-35 3 49,36-9-47,22-1-13,0-2 0,-79-8 1,94 3-93,-1 1 1,0 2-1,1 1 1,-1 2-1,1 2 0,-47 11 1,-60 24-110,137-39 102,-22 6-96,0 0 1,-30 13 0,52-17 78,1-1 0,-1 1 0,1 0 1,0 0-1,0 0 0,0 1 0,1-1 0,-1 1 1,1 0-1,0 0 0,0 0 0,0 0 0,1 1 0,-1-1 1,1 1-1,0-1 0,-2 8 0,3-9 11,1 0 0,-1 0 0,0 0 0,1 0 0,0 0 0,0 0 0,0 0 0,0 0 0,0 0 0,1 0 0,-1 0 0,1 0 0,0 0 0,0 0 0,0 0-1,0 0 1,0-1 0,1 1 0,-1 0 0,1-1 0,0 1 0,0-1 0,-1 0 0,2 1 0,-1-1 0,0 0 0,0 0 0,1 0 0,4 2 0,10 5-34,0-1 0,1 0 0,-1-2 0,27 7 0,79 11-145,-62-14 111,5 0-13,0-2-1,1-3 0,75-5 1,38-2-92,41 0 15,-185 0 152,293-21-147,386-16-177,-570 36 303,293 9-90,-153 1 71,313 1 16,-466-8 40,405-9 0,148-8-73,-349 25 18,-267-3 50,79 16-1,27 2 1,-156-22 5,1 1 0,-1 1 0,0 0 0,0 2 0,34 11 0,-41-11 12,1-2-1,19 5 1,-23-7-3,0 1 0,0 0 0,0 1 0,0 0 0,0 0 0,-1 1 0,10 6 0,4 3 38,-17-11-30,-1 0 0,0 0 0,0 1 0,0-1 0,0 1 0,0 0 0,0 0 1,-1 1-1,1-1 0,-1 1 0,3 4 0,-4-4-5,0-1-1,1 1 1,-1 0 0,1-1-1,0 0 1,0 1 0,0-1 0,1 0-1,-1-1 1,5 4 0,-6-5-16,0-1 0,-1 1 0,1-1 0,0 1 0,0-1 0,-1 1 0,1-1 0,0 0 0,0 0 0,0 0 0,-1 0 0,1 0 0,0-1 0,0 1 0,-1 0 0,1-1 0,0 1 0,0-1 0,-1 0 0,1 0 0,-1 1 0,1-1 0,-1 0 0,1 0 0,-1-1 0,1 1 0,-1 0 0,0 0 0,3-3 0,28-40-3301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2:33.52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177 533 6520,'0'0'5248,"0"-11"-4959,0-31 18,0 42-290,0-1 0,0 0 0,0 1 0,0-1 0,0 1 0,0-1 0,-1 0 0,1 1 0,0-1 1,0 1-1,-1-1 0,1 1 0,0-1 0,-1 1 0,1-1 0,-1 1 0,1 0 0,0-1 0,-1 1 1,1-1-1,-1 1 0,1 0 0,-1 0 0,1-1 0,-1 1 0,0 0 0,1 0 0,-1-1 0,1 1 1,-2 0-1,-16 1 323,14-1-221,-15-1 327,-15 2 421,7 1-187,23-3-497,0 1 0,0 1 0,-1-1 1,1 1-1,0-1 0,-6 3 0,9-2-149,0-1 0,-1 1 0,1 0 0,0 0 1,0 0-1,-1 0 0,1 0 0,0 0 0,0 0 0,0 0 0,0 0 0,1 0 1,-1 1-1,0-1 0,0 0 0,1 1 0,-1-1 0,1 0 0,-1 1 0,1-1 1,0 1-1,-1 2 0,-2 16 140,0 0-1,2 0 1,0 0 0,1 0 0,2 0 0,0 0 0,0 0 0,2 0-1,1 0 1,0-1 0,2 0 0,16 36 0,14 20 480,-3 1 1,25 87-1,28 166 636,-32-135-693,1 76-38,-51-245-477,-2 0 1,0 36-1,-3-42-45,1-1 0,0 1 0,2 0-1,0 0 1,9 27 0,-8-36 19,-3-9-48,-1-1 0,1 1 1,-1 0-1,1 0 0,-1 0 0,1 0 0,-1 0 0,0 0 0,0 0 0,1 0 0,-1 0 0,0 0 1,0 0-1,0 0 0,0 0 0,0 0 0,0 0 0,-1 0 0,1 0 0,0 0 0,0 0 0,-1 2 1,2 6 65,0-8-72,-1-1 1,0 0-1,1 1 0,-1-1 0,0 0 0,0 1 0,0-1 0,0 1 1,1-1-1,-1 0 0,0 1 0,0-1 0,0 1 0,0-1 0,0 1 1,0-1-1,0 0 0,0 1 0,0-1 0,0 1 0,0-1 0,0 0 1,0 1-1,-1-1 0,1 1 0,0-1 0,0 1 0,-1-1 1,1 0-1,0 1 1,0-1 0,0 0-1,0 0 1,0 0-1,-1 0 1,1 1-1,0-1 1,0 0-1,0 0 1,0 0 0,0 1-1,0-1 1,0 0-1,0 0 1,0 0-1,0 1 1,0-1 0,0 0-1,0 0 1,0 0-1,0 1 1,0-1-1,0 0 1,0 0 0,0 0-1,0 1 1,0-1-1,0 0 1,0 0-1,0 0 1,1 0-1,-1 1 1,0-1 0,0 0-1,0 0 1,1 1 0,-1-1 0,1 0 1,-1 0-1,0 0 0,1 0 0,-1 0 1,1 0-1,-1 0 0,0 0 0,1 0 1,-1 0-1,1 0 0,-1 0 1,0 0-1,1-1 0,-1 1 0,1 0 1,-1 0-1,0 0 0,1-1 0,-1 1 1,0 0-1,1-1 0,23-14 4,1 0 0,0 2-1,41-15 1,86-22-32,-71 26 1,2 3 0,0 5 0,154-12 0,-92 21 19,84-2 0,201-22-25,-423 30 30,295-6-22,-189 8 10,43 6-17,65-3 2,231-6 12,-86 4 6,-138 4 9,2 0 0,-121-9 0,117 12 0,20 8-33,-112-10 12,241 29-22,-55-24 94,-201-11-35,129-8 10,-150 11 115,136 25-1,-232-29-138,36 4 95,-23-2-54,0 0 0,0 0-1,16 6 1,-13-4 1,1 0 1,0-1 0,0-1-1,22 0 1,9 1-8,-40-3-31,0 0-1,0-1 1,0 1-1,11-4 1,17-1 1,-27 4-12,0-1 0,-1 0 0,1-1 1,-1 0-1,19-8 0,46-27 19,-70 34-20,1 1 1,-1-1-1,0 0 1,-1 0-1,1 0 1,-1-1-1,0 0 1,0 1-1,0-2 1,-1 1-1,4-7 1,1-5-10,0-1-1,6-23 1,-9 24-1,0 2-1,-2 0 0,0-1 0,0 1 1,-2-1-1,0-20 0,-8-81-70,4 84 72,-25-154-21,-1-17 8,21 134 30,-20-78 1,-5-38 10,-43-411 393,71 549-405,4 31 5,-1 1-1,-1-1 1,0 0-1,-7-20 0,8 32-7,0 0-1,0 0 0,-1 0 0,0 1 1,1-1-1,-2 1 0,1 0 0,0 0 1,-1 0-1,0 0 0,0 1 0,0-1 1,0 1-1,-1 0 0,1 1 0,-1-1 1,-9-3-1,5 3-10,1 1 0,-1 0 0,1 0 0,-1 1 1,0 0-1,0 1 0,1 0 0,-1 0 0,-9 2 0,-23 1-29,11-2 18,-1 2 0,-49 11 0,-7 2-21,-178 21 33,29 5 28,60-7-6,11 0-3,-121-2-1,-26 5 12,-108 16 132,304-41-70,8-3 21,-149-6 0,92-2-44,37 1-8,-298 7 77,-268-3 332,339 26-114,122-6-114,-174 25 31,167-18-161,199-28-87,8-1 14,1-2-1,-64 0 0,34-9-5,-75-3 25,-135-7 208,260 15-236,-177-12 342,167 14-260,0 0-1,-36 8 1,50-8-64,2 0-15,0 1 17,8 6-35,0-1-15,2 2-3,0 1 0,1-1-1,0 0 1,0-1-1,1 1 1,7 8 0,45 45-86,-52-56 92,30 28-60,1-1 1,2-2-1,2-1 0,52 28 0,49 36-115,-20-13 49,139 86-290,-250-159 401,-8-7 17,-1 1 0,1 0 0,0 0 0,-1 0 0,0 0-1,1 1 1,-1-1 0,0 1 0,0-1 0,0 1 0,0 0 0,-1-1 0,1 1 0,-1 0-1,2 6 1,-2-4 15,-1 0 0,1 0-1,-1 0 1,-1 1 0,1-1-1,-1 0 1,1 0 0,-2 0-1,-1 5 1,2-6 13,-1 0-1,1 0 1,-1 0 0,0 0-1,-1 0 1,1-1 0,-1 1-1,1-1 1,-1 0 0,0 1-1,0-2 1,-1 1 0,1 0-1,-1 0 1,1-1 0,-1 0-1,0 0 1,0 0 0,0 0-1,0-1 1,-5 2 0,-1 0 14,0 0 1,-1-1 0,1-1-1,0 0 1,0 0 0,-1-1-1,-17-2 1,-5-4 87,-51-15 0,-7-3-13,89 24-106,0 0 1,-1 0 0,1 0-1,-1 0 1,1 0-1,0 0 1,-1 1-1,1-1 1,0 1 0,0-1-1,-1 1 1,1 0-1,0 0 1,0 0-1,0 0 1,0 0-1,0 1 1,0-1 0,-2 2-1,-1 3-10,-1-1 0,2 1 0,-1 0 0,-7 11 0,11-16 5,1 1 0,-1-1 0,1 0-1,-1 0 1,1 0 0,0 0 0,-1 0-1,1 0 1,0 0 0,0 1 0,0-1 0,0 0-1,0 0 1,0 0 0,0 1 0,0-1 0,0 0-1,1 0 1,-1 0 0,0 0 0,1 0 0,-1 0-1,1 1 1,-1-1 0,1 0 0,0 0-1,-1 0 1,1-1 0,1 2 0,0 0-4,0 0 1,0 0-1,0 0 0,0-1 1,0 1-1,1-1 1,-1 1-1,1-1 1,-1 0-1,1 0 0,0 0 1,4 1-1,18 1-6,-1 0 0,1-1-1,0-2 1,33-3 0,99-21-53,324-107-176,-290 71 153,-170 54 78,682-196-172,-316 122 49,-250 55 92,446-38-79,-238 35 41,-118 20 38,-93 6 22,74 4 9,34-1 2,-118-2 2,19-1-15,-111 4-40,-29-2 50,0 1 0,1-1-1,-1 1 1,0-1-1,0 0 1,0 0-1,1-1 1,-1 1 0,0-1-1,0 0 1,0 1-1,0-1 1,4-2-1,-5 2-15,1 0-1,0 0 0,-1 0 0,1 1 0,0-1 1,0 1-1,-1 0 0,4-1 0,-5 1-2,12 1-339,-5 0 355,0 1-1,0 0 1,0 1 0,0 0 0,9 4-1,18 7-9,-4-4-24,2-2-1,-1-1 1,1-1-1,0-2 1,0-1 0,57-3-1,-68-2 20,17-1-54,42-8 0,-70 9 74,0-1 0,-1 0-1,1 0 1,-1-1 0,0-1 0,0 0 0,0 0 0,15-12 0,-21 14 8,-1-1 0,1 0 0,-1 0 0,0 0 0,0 0 0,0 0-1,0-1 1,-1 0 0,1 1 0,-1-1 0,-1 0 0,3-7 0,0-8 22,4-37 1,-3 16 4,-2 28 18,-2 0 1,1-19 0,-1 34-26,0 0 1,0 0-1,0-1 0,-1 1 1,1 0-1,-1 0 0,1 0 1,-1 0-1,0 1 1,1 2-1,3 114 84,-5 1 0,-18 129 0,15-212-51,1 0 1,3 0-1,6 70 0,-5-104-49,-1 1 0,0-1 0,1 0-1,0 0 1,-1 1 0,1-1 0,0 0 0,1 0-1,-1 0 1,1 0 0,-1 0 0,1-1 0,0 1-1,0 0 1,0-1 0,0 1 0,0-1 0,1 0-1,-1 0 1,1 0 0,0 0 0,-1 0 0,1 0-1,0-1 1,0 1 0,0-1 0,0 0 0,0 0 0,0 0-1,1 0 1,-1-1 0,0 1 0,0-1 0,1 0-1,-1 0 1,0 0 0,1 0 0,-1-1 0,0 1-1,5-2 1,4-1-7,0-1 0,0 0 0,0-1 0,-1 0 0,1 0 0,19-15 0,-2 0-26,31-29-1,-33 23 6,-1-1 0,-1-1-1,-2-1 1,25-40 0,63-134 1,-98 175 45,5-10 111,32-53 0,-44 86-54,-3 7-21,1 20-18,-4-21-41,11 174 65,-14 237 0,-5-186 47,7-212-93,0-7 5,1-1 0,-1 1 0,1 0 0,0 0 0,1-1 0,-1 1 0,1 0 0,1-1 0,-1 1 0,5 11-1,-5-18-20,-1 0 0,0 0-1,0 1 1,0-1 0,1 0-1,-1 1 1,0-1 0,0 0-1,1 0 1,-1 1 0,0-1-1,1 0 1,-1 0 0,0 0-1,1 0 1,-1 1 0,0-1-1,1 0 1,-1 0 0,0 0-1,1 0 1,-1 0 0,0 0-1,1 0 1,-1 0 0,0 0-1,1 0 1,-1 0 0,1 0-1,-1 0 1,0 0 0,1 0-1,-1-1 1,0 1 0,1 0-1,-1 0 1,0 0 0,1 0-1,-1-1 1,0 1 0,0 0-1,1-1 1,14-14 23,-12 11-22,7-9-3,0-1-1,-1 0 0,-1-1 0,0 1 0,-1-2 1,0 1-1,-2-1 0,1 0 0,-2 0 0,3-20 1,1-23-35,1-91 1,-9 142 33,-6-214-80,3 179 64,1 20 17,-1-1 0,-7-23 0,4 22 15,6 23-14,-1 0 0,1 0-1,-1 0 1,0 0 0,0 0 0,0 1-1,0-1 1,0 0 0,0 0 0,-1 0-1,1 1 1,-1-1 0,1 1-1,-1-1 1,1 1 0,-1 0 0,0 0-1,0-1 1,0 1 0,0 0 0,1 1-1,-1-1 1,-1 0 0,1 0 0,0 1-1,0 0 1,0-1 0,0 1 0,0 0-1,0 0 1,0 0 0,-1 0 0,-2 1-1,-7 0 5,-1 1-1,1 0 1,-1 1-1,-14 6 1,24-8-5,-261 92 60,-70 26 213,-462 131 490,468-173-438,214-54-203,-235 27 223,202-31-222,-15 1 34,131-18-120,0-2 0,0 0-1,-42-8 1,47 3-14,-181-24 131,199 28-151,-36-4 15,-1 2-1,0 2 1,-53 6-1,-24 13 67,0 6 0,-190 64 0,255-73-64,38-10-10,-1 1 0,-33 14 0,53-20-11,0 0-1,1 0 1,-1 0 0,0 0 0,0 0 0,1 0-1,-1 0 1,0 0 0,0 1 0,1-1 0,-1 0-1,0 0 1,0 0 0,1 0 0,-1 0 0,0 1-1,0-1 1,1 0 0,-1 0 0,0 1 0,0-1-1,0 0 1,0 0 0,1 0 0,-1 1 0,0-1-1,0 0 1,0 1 0,0-1 0,0 0 0,0 0-1,0 1 1,0-1 0,0 0 0,0 1 0,0-1 0,0 0-1,0 0 1,0 1 0,0-1 0,0 0 0,0 1-1,0-1 1,0 0 0,0 0 0,0 1 0,-1-1-1,1 0 1,0 0 0,0 1 0,0-1 0,0 0-1,-1 0 1,1 1 0,0-1 0,0 0 0,-1 0-1,1 0 1,0 0 0,0 1 0,-1-1 0,1 0-1,0 0 1,0 0 0,-1 0 0,1 0 0,33 9-29,-27-8 20,67 11-17,1-4-1,92-1 1,-85-4 10,454 27-206,232-3-274,-604-25 394,-85 2 10,131 25 0,-122-15 70,-44-11 15,6 1-37,-48-4 40,0 1 0,0-1 0,0 0 0,-1 0 0,1 0 0,0 0 0,0 0 0,0 0 0,0 0 0,0 0 0,-1 0 0,1 0 0,0 0 0,0 0 0,0-1 0,0 1 0,-1 0 0,1-1 0,0 1 0,0-1 0,-1 1 0,1 0 0,0-1 0,-1 0 0,1 1 0,0-1 0,0-1-7,0 0 0,0 0 0,0-1 0,-1 1 0,1 0 0,-1 0 0,1 0 0,-1 0 0,0 0 0,0-1 0,0 1 0,0 0 0,0 0 0,-1-4 0,-10-52-3700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2:40.49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389 170 9944,'0'0'2588,"10"-4"-1903,-2 0-514,0 1 0,0 0 1,0 1-1,0 0 0,1 0 0,-1 0 0,0 1 0,1 1 1,-1-1-1,1 1 0,-1 1 0,1-1 0,-1 2 1,10 1-1,-10 0 1,1-1 0,0 0 0,0-1 1,-1 0-1,1 0 0,0-1 0,0 0 1,9-2-1,10-2 302,33-10 0,21-4 598,-46 16-38,-37 0-889,-1 0 0,1 1 0,0-1 0,-1 1 0,0-1 0,1 1 0,-1 0 0,0 0 0,-2-2 0,-36-12 582,28 10-386,0 0 0,-17-3 1,-7 0 803,31 6-983,-1 0 1,0 0-1,0-1 0,1 0 0,0 0 0,-9-6 1,-8-5 49,15 10-159,0 1 0,0 0-1,-1 0 1,1 1 0,-1-1-1,1 2 1,-1-1 0,0 1 0,1 0-1,-1 1 1,0-1 0,-15 3 0,3 0 88,-1-2 0,-30-2 0,-3 0 125,27 1-137,15 0-45,1 1 1,-1 0-1,1 1 0,-12 2 0,-2-1 227,22-2-262,-1 0 1,1 1-1,0-1 1,-1 1-1,1-1 1,0 1-1,-1 0 1,1 0-1,-3 2 1,-8 4 118,0 2-1,1 0 1,0 0 0,-18 18 0,-41 49 190,58-61-265,11-11-71,0-1-1,1 1 1,-1-1-1,1 1 0,-1 0 1,1 0-1,-3 8 1,5-11-19,-1 1 0,1-1 0,0 0 1,0 0-1,0 0 0,0 0 0,0 0 0,0 0 1,0 0-1,0 1 0,0-1 0,0 0 0,0 0 1,1 0-1,-1 0 0,1 0 0,-1 0 0,0 0 1,1 0-1,0 0 0,-1 0 0,1 0 0,0 0 1,-1-1-1,1 1 0,0 0 0,0 0 0,0 0 1,-1-1-1,1 1 0,0-1 0,0 1 0,0-1 1,0 1-1,2 0 0,7 3 2,1-1-1,0 0 1,0-1 0,0 0-1,0 0 1,0-1 0,0 0-1,0-1 1,12-2 0,12-2 14,52-14 1,-33 5 14,-9 5-18,-24 5 14,0-1 0,39-13-1,-58 16-107,-1 1 0,1-1 0,0 0 0,-1 0-1,1 0 1,-1-1 0,1 1 0,-1 0 0,0-1-1,1 1 1,-1 0 0,0-1 0,0 0 0,0 1-1,0-1 1,0 0 0,0 1 0,0-1 0,-1 0-1,1 0 1,-1 0 0,1 1 0,-1-1 0,0 0-1,0 0 1,0 0 0,0 0 0,0 0 0,0 0-1,0 0 1,0 0 0,-1 1 0,1-1 0,-1 0-1,-1-2 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2:50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235 248 9144,'0'0'7168,"1"-11"-6897,2-31 1,-3 42-229,0-1 0,0 1 0,0 0 0,0-1 0,0 1 0,0-1-1,0 1 1,0-1 0,0 1 0,0 0 0,0-1 0,0 1-1,0-1 1,0 1 0,0 0 0,0-1 0,0 1 0,0-1 0,-1 1-1,1 0 1,0-1 0,0 1 0,-1-1 0,1 1 0,0 0-1,0 0 1,-1-1 0,1 1 0,0 0 0,-1-1 0,1 1 0,0 0-1,-1 0 1,1 0 0,-1-1 0,1 1 0,0 0 0,-1 0-1,1 0 1,-1 0 0,1 0 0,0 0 0,-1 0 0,1 0 0,-1 0-1,1 0 1,-1 0 0,1 0 0,0 0 0,-1 0 0,1 0-1,-1 0 1,1 0 0,0 1 0,-1-1 0,1 0 0,-1 0 0,1 0-1,-1 1 1,-17 11 546,11-6-361,0 0 0,0 0 0,0-1 0,-1 0 0,0 0 0,-9 3-1,15-7-176,1 0 0,-1-1 0,0 1 0,1-1-1,-1 1 1,0-1 0,0 1 0,1-1 0,-1 0-1,0 0 1,0 0 0,0 0 0,0 0-1,1 0 1,-1-1 0,0 1 0,0-1 0,1 1-1,-1-1 1,0 1 0,0-1 0,1 0 0,-1 0-1,1 0 1,-1 0 0,1 0 0,-1 0 0,1-1-1,0 1 1,0 0 0,-1-1 0,1 1 0,0-1-1,0 1 1,0-1 0,1 1 0,-1-1-1,-1-2 1,0-3 36,0 1 1,0-1-1,1 1 0,-1-1 0,2 0 0,-1 0 0,1 0 0,0 1 0,0-1 0,1 0 1,-1 0-1,2 1 0,-1-1 0,5-11 0,-4 12-30,0 0 0,0 1 0,1 0 0,0-1 0,0 1 0,0 0 0,1 1 0,0-1 0,0 0 0,0 1 0,0 0 0,1 0 0,-1 0 0,1 1 0,0 0 0,10-6 0,-6 6 101,0-1 0,0 1-1,19-3 1,-26 5-126,1 1 1,-1 0-1,0 0 0,1 0 1,-1 0-1,0 0 0,1 0 0,-1 0 1,0 1-1,1-1 0,-1 1 1,0 0-1,0 0 0,0 0 0,0 0 1,0 0-1,0 0 0,0 0 1,0 1-1,0-1 0,3 4 0,-5-5-13,1 1 0,-1 0 0,1-1 0,-1 1 0,1 0 1,-1-1-1,1 1 0,-1 0 0,0-1 0,0 1 0,1 0 0,-1-1 0,0 1 0,0 0 0,0 0 0,0-1 0,0 1 0,0 0 0,0 0 0,0 0 0,0-1 0,0 1 0,0 0 0,0 0 0,-1-1 0,1 1 0,0 0 0,-1-1 0,1 1 0,0 0 0,-1-1 0,1 1 0,-1 0 0,1-1 0,-1 1 0,1-1 0,-1 1 0,1-1 0,-1 1 0,0-1 0,1 1 0,-1-1 0,0 0 0,1 1 0,-1-1 0,0 0 0,0 1 0,-7 2 140,1 0 0,0-1 0,-14 3 0,15-3-36,-14 4 137,16-4-151,-1 0-1,1-1 1,-1 1-1,1-1 1,-8 0-1,12 0-97,0-1 0,0 0 0,0 0-1,0 0 1,0 1 0,0-1 0,0 0 0,-1 0 0,1 0-1,0 1 1,0-1 0,0 0 0,0 0 0,0 0 0,0 1-1,0-1 1,0 0 0,0 0 0,0 1 0,0-1 0,1 0-1,-1 0 1,0 0 0,0 1 0,0-1 0,0 0 0,0 0-1,0 0 1,0 1 0,0-1 0,1 0 0,-1 0 0,0 0-1,0 0 1,0 0 0,0 1 0,1-1 0,-1 0 0,0 0-1,0 0 1,0 0 0,1 0 0,6 8 87,-6-5-89,1-1-1,-1 0 1,1 1 0,-1-1-1,0 1 1,0-1-1,0 1 1,0-1 0,0 1-1,-1 0 1,1-1 0,-1 1-1,0 0 1,0 0-1,0-1 1,0 1 0,-1 5-1,-1 7 17,-1-1 0,-5 16-1,5-20 18,0 0-69,2 1 373,17-9-52,-15-3-289,-1 1 1,0 0-1,1 0 1,-1 0-1,1 0 0,-1 0 1,1 0-1,-1 0 0,1 0 1,-1 0-1,0 0 0,1 0 1,-1 0-1,1 1 1,-1-1-1,1 0 0,-1 0 1,0 0-1,1 1 0,-1-1 1,1 0-1,-1 0 1,0 1-1,1-1 0,-1 0 1,0 1-1,0-1 0,1 0 1,-1 1-1,0-1 1,0 0-1,1 1 0,-1-1 1,0 1-1,0 0 0,0 0 4,0 0 0,0 0 0,-1 0 0,1 0 0,0 1 0,-1-1 0,1 0 0,-1 0 0,0 0 0,1 0 1,-1 0-1,0 0 0,-1 1 0,0 0 11,0 0 0,0 0 0,0 0 1,0 0-1,0 0 0,-1 0 0,1-1 0,-1 1 1,1-1-1,-1 0 0,0 1 0,-4 0 1,7-2-14,0 0 0,-1 0 0,1 0 0,0-1 0,-1 1 0,1 0 0,0 0 1,0 0-1,-1 0 0,1-1 0,0 1 0,-1 0 0,1 0 0,0 0 0,0-1 0,0 1 0,-1 0 1,1-1-1,0 1 0,0 0 0,0 0 0,0-1 0,-1 1 0,1 0 0,0-1 0,0 1 0,0 0 1,0-1-1,0 1 0,0 0 0,0-1 0,0 1 0,0 0 0,0-1 0,0 0 0,3-11 182,-2 11-178,-1-1 0,0 1 0,1-1 1,-1 1-1,0-1 0,1 1 0,-1-1 1,0 0-1,0 1 0,0-1 0,-1 1 1,1-1-1,0 1 0,-1-1 0,1 1 1,0-1-1,-1 1 0,0-1 0,1 1 1,-1 0-1,0-1 0,-1-1 0,1 2-1,0 0 0,1 0 0,-1 0 0,0-1-1,1 1 1,-1 0 0,1-1 0,-1 1-1,1 0 1,-1-1 0,1 1 0,0-1-1,0 1 1,0 0 0,0-1 0,0 1 0,0-1-1,0 1 1,0-1 0,1 1 0,-1 0-1,1-1 1,0-1 0,0 3-10,-1-1 0,1 1 0,0 0 0,0 0 0,-1 0 0,1-1 0,0 1 0,0 0 0,-1 0 0,1 0 0,0 0 0,0 0 0,-1 1 0,1-1 0,0 0 0,0 0 0,-1 0 0,1 1 0,0-1 0,0 0 0,-1 1 0,1-1 0,0 0 0,-1 1 0,1-1 0,-1 1 0,1-1 0,-1 1 0,2 1 0,18 17 0,-9-4 0,0 2 0,-1-1 0,-1 1 0,0 1 0,-1 0 0,9 31 0,-15-41 0,0 0 0,0 0 0,-1 1 0,0-1 0,0 1 0,-1-1 0,0 0 0,-1 1 0,0-1 0,0 1 0,-1-1 0,0 0 0,0 0 0,-1 1 0,0-2 0,0 1 0,-9 14 0,8-17 0,1-1 0,-1 0 0,0 1 0,-1-1 0,1-1 0,-1 1 0,1-1 0,-1 0 0,0 0 0,-10 4 0,-5 1 0,-34 7 0,3 0 0,18-4-638,27-8-2772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2:53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87 8136,'0'0'8847,"-10"-10"-8485,-48-48 359,56 57-632,0 0 0,0-1 0,0 1 0,0 0 0,0 0 0,0 0 0,-1 0-1,1 1 1,0-1 0,0 1 0,-1-1 0,1 1 0,0 0 0,0 0 0,-1 0 0,1 0 0,0 0 0,-1 0 0,-2 2-1,1-2 25,0 1 0,0 0 0,0 0 0,1 1 0,-1-1 0,0 1 0,0 0 0,1 0 0,-1 0 0,-2 3 0,1 0 31,0 0 0,1 0 1,0 1-1,0-1 0,0 1 0,1 0 0,0 0 0,-3 7 0,5-10-81,0 0 1,0-1-1,0 1 0,0 0 1,1 0-1,-1 0 0,1 0 1,0 0-1,-1 0 0,1 0 1,1 0-1,-1 0 0,0 0 1,1 0-1,-1-1 0,1 1 1,0 0-1,0 0 0,0 0 1,3 4-1,-3-6-24,1 0-1,-1-1 1,0 1-1,0 0 1,1-1-1,-1 1 1,0-1 0,1 1-1,-1-1 1,0 0-1,1 0 1,-1 0-1,1 0 1,-1 0 0,0 0-1,1 0 1,-1 0-1,1 0 1,-1 0 0,0-1-1,1 1 1,-1-1-1,0 1 1,1-1-1,1-1 1,34-17 455,-29 12-335,1 0-1,-1-1 1,0 0-1,-1 0 1,0-1 0,0 1-1,0-2 1,-2 1-1,1-1 1,-1 0-1,5-12 1,-10 21-127,0 1 0,1-1 0,-1 1 0,0-1 0,0 1 0,0-1 0,0 1 1,0-1-1,1 1 0,-1-1 0,0 0 0,0 1 0,0-1 0,-1 1 0,1-1 0,0 1 0,0-1 0,0 1 0,0-1 1,0 1-1,-1-1 0,1 1 0,0-1 0,0 1 0,-1-1 0,1 1 0,0-1 0,-1 1 0,0-1 0,0 1 94,-1 12 274,-8 16 952,8-18-994,-2-5-324,1 0-1,-1 0 1,0-1 0,0 1-1,-1-1 1,1 0-1,-1-1 1,0 1-1,0-1 1,0 0-1,-1 0 1,1-1-1,-11 4 1,7-2 43,-1 1 0,1-1 0,-12 9 0,20-13 292,3-6-203,7-6-28,12-8 57,-17 15-138,0 1 1,1 0-1,-1 0 1,1 0-1,0 1 1,7-5-1,-9 7-33,0-1-1,0 1 0,0 0 0,0 0 1,0 0-1,1 0 0,-1 0 0,0 1 0,6-1 1,-8 1-20,0 0 1,0 1-1,0-1 1,0 0-1,0 1 1,0-1-1,0 0 1,0 1-1,-1-1 1,1 1-1,0 0 1,0-1-1,0 1 1,-1 0-1,1-1 1,0 1-1,-1 0 1,1 0-1,-1-1 1,1 1-1,-1 0 1,1 0-1,-1 0 1,1 0-1,-1 0 1,0 0-1,0 0 1,1 0-1,-1 0 1,0 0-1,0 0 1,0 0-1,0 0 1,0 0-1,0 0 1,-1 1-1,1-1-4,0 0 0,0-1 0,0 1 0,0 0 0,0 0 0,0-1 0,-1 1 0,1 0 0,0 0 0,-1-1 0,1 1 0,0 0 0,-1-1 0,1 1 0,-1-1 0,1 1 0,-1 0 0,1-1 0,-1 1 0,1-1 0,-1 1 0,0-1 0,1 0 0,-1 1 0,0-1 0,1 1 0,-1-1 0,0 0 0,0 0 0,1 1 0,-1-1 0,0 0 0,0 0 0,1 0 0,-1 0 0,0 0 0,0 0 0,1 0 0,-1 0 0,-1-1 0,-1 1 0,1 0 0,-1-1 0,0 1 0,1-1 0,-1 0 0,1 0 0,0 0 0,-1 0 0,1 0 0,0 0 0,-3-2 0,-16-21 0,20 23 0,0 0 0,1 1 0,-1-1 0,1 0 0,-1 0 0,1 0 0,-1 0 0,1 0 0,-1 0 0,1 0 0,0 0 0,0 0 0,0 0 0,-1 0 0,1 0 0,0 0 0,0 0 0,0-1 0,1 1 0,-1 0 0,0 0 0,0 0 0,1 0 0,-1 0 0,0 0 0,1 0 0,-1 0 0,1-1 0,0 2 0,0-1 0,0 0 0,-1 1 0,1-1 0,0 1 0,0-1 0,0 1 0,0-1 0,-1 1 0,1-1 0,0 1 0,0 0 0,0 0 0,0-1 0,0 1 0,0 0 0,0 0 0,0 0 0,0 0 0,0 0 0,0 0 0,0 0 0,0 0 0,0 1 0,0-1 0,0 0 0,0 1 0,-1-1 0,1 0 0,0 1 0,0-1 0,0 1 0,0 0 0,-1-1 0,1 1 0,0-1 0,0 2 0,2 0 0,-1 0 0,1 1 0,-1-1 0,0 0 0,0 1 0,0-1 0,0 1 0,-1 0 0,1 0 0,1 3 0,-3-4 0,0-1 0,0 1 0,1 0 0,-1 0 0,0 0 0,0-1 0,-1 1 0,1 0 0,0 0 0,0 0 0,-1-1 0,1 1 0,-1 0 0,0-1 0,0 1 0,-1 3 0,1-5 0,1 1 0,-1 0 0,1 0 0,-1-1 0,1 1 0,-1 0 0,0-1 0,1 1 0,-1-1 0,0 1 0,0-1 0,1 1 0,-1-1 0,0 1 0,0-1 0,0 0 0,0 0 0,1 1 0,-1-1 0,0 0 0,0 0 0,0 0 0,0 0 0,0 0 0,0 0 0,0 0 0,1 0 0,-1 0 0,0 0 0,0-1 0,0 1 0,0 0 0,-1-1 0,-13-12 0,15 13 0,-1-1 0,1 1 0,0 0 0,0-1 0,0 1 0,-1 0 0,1-1 0,0 1 0,0-1 0,0 1 0,0-1 0,0 1 0,0 0 0,0-1 0,0 1 0,0-1 0,0 1 0,0-1 0,0 1 0,0-1 0,0 1 0,0 0 0,0-1 0,1 1 0,-1-1 0,0 1 0,0 0 0,0-1 0,1 1 0,-1 0 0,0-1 0,1 1 0,-1 0 0,0-1 0,1 1 0,-1 0 0,0 0 0,1-1 0,3 3 0,-1 1 0,0-1 0,0 1 0,1 0 0,-2 0 0,5 4 0,-3-2 0,-2-4 0,-1 0 0,1 1 0,-1 0 0,0-1 0,0 1 0,0 0 0,0-1 0,0 1 0,0 0 0,0 0 0,0 0 0,-1 0 0,1 0 0,-1 0 0,1 0 0,-1 0 0,0 0 0,0 0 0,0 0 0,0 0 0,0 1 0,0-1 0,-1 0 0,1 0 0,-1 0 0,1 0 0,-1 0 0,0 0 0,-1 3 0,1-4 0,0-1 0,0 1 0,0 0 0,0 0 0,-1-1 0,1 1 0,0-1 0,0 1 0,0-1 0,0 1 0,-1-1 0,1 0 0,0 1 0,0-1 0,-1 0 0,1 0 0,0 0 0,0 0 0,-1 0 0,1 0 0,0 0 0,0-1 0,-1 1 0,1 0 0,0-1 0,0 1 0,0-1 0,0 1 0,-1-1 0,1 0 0,0 1 0,0-1 0,0 0 0,0 0 0,0 0 0,-1-1 0,1 1 0,0 0 0,0 0 0,0 0 0,0 0 0,0 0 0,0 0 0,1 0 0,-1 0 0,0-1 0,1 1 0,-1 0 0,1 0 0,-1-1 0,1 1 0,-1 0 0,1-1 0,0 1 0,0 0 0,0-1 0,-1 1 0,1 0 0,1-1 0,-1 1 0,0 0 0,0-1 0,0 1 0,1 0 0,-1-1 0,1 1 0,-1 0 0,1 0 0,-1-1 0,1 1 0,0 0 0,0 0 0,1-2 0,-1 1 0,1 1 0,-1-1 0,1 0 0,0 1 0,0-1 0,-1 1 0,1 0 0,0 0 0,0-1 0,0 1 0,0 1 0,1-1 0,-1 0 0,0 0 0,0 1 0,0-1 0,1 1 0,-1 0 0,0-1 0,1 1 0,-1 0 0,0 1 0,1-1 0,-1 0 0,0 1 0,0-1 0,1 1 0,-1-1 0,0 1 0,0 0 0,0 0 0,0 0 0,0 0 0,0 1 0,0-1 0,0 1 0,-1-1 0,1 1 0,0-1 0,1 3 0,-3-3 0,1-1 0,-1 1 0,1-1 0,-1 1 0,0 0 0,1-1 0,-1 1 0,0 0 0,0 0 0,0-1 0,1 1 0,-1 0 0,0 0 0,0-1 0,0 1 0,0 0 0,0 0 0,0-1 0,0 1 0,-1 0 0,1 0 0,0-1 0,0 1 0,0 0 0,-1-1 0,1 1 0,0 0 0,-1-1 0,1 1 0,-1 0 0,1-1 0,-1 1 0,1-1 0,-1 1 0,1-1 0,-1 1 0,1-1 0,-1 1 0,0-1 0,1 0 0,-1 1 0,-1-1 0,0 2 0,-1-1 0,0 1 0,0-1 0,0 0 0,0 0 0,0 0 0,0 0 0,0-1 0,-4 1 0,-1-1 0,0-1 0,0 0 0,0 0 0,1-1 0,-1 0 0,-10-4 0,16 5 0,0 0 0,0 0 0,0 0 0,1 0 0,-1 0 0,0 0 0,1 0 0,-1-1 0,1 1 0,-1-1 0,1 1 0,-1-1 0,0-2 0,1 3 0,1 0 0,-1 0 0,1-1 0,0 1 0,0 0 0,-1-1 0,1 1 0,0 0 0,0 0 0,0-1 0,0 1 0,1 0 0,-1-1 0,0 1 0,0 0 0,1-1 0,-1 1 0,1 0 0,-1 0 0,1 0 0,0-1 0,1-1 0,-1 2 0,0-1 0,0 1 0,0 0 0,0 0 0,0 0 0,1 0 0,-1 0 0,0 0 0,1 0 0,-1 0 0,0 1 0,1-1 0,-1 0 0,1 1 0,-1-1 0,1 1 0,0 0 0,-1-1 0,1 1 0,-1 0 0,1 0 0,0 0 0,-1 0 0,1 0 0,0 0 0,1 1 0,0 0 0,-1-1 0,1 1 0,-1 0 0,1 0 0,-1 0 0,1 0 0,-1 0 0,0 0 0,0 1 0,0-1 0,0 1 0,0 0 0,0 0 0,3 3 0,-4-5 0,-1 1 0,0-1 0,0 0 0,0 0 0,0 1 0,0-1 0,0 0 0,0 0 0,0 1 0,0-1 0,0 0 0,0 1 0,0-1 0,0 0 0,0 0 0,0 1 0,0-1 0,0 0 0,0 0 0,0 1 0,0-1 0,-1 0 0,1 0 0,0 1 0,0-1 0,0 0 0,0 0 0,0 1 0,-1-1 0,1 0 0,0 0 0,0 0 0,-1 1 0,1-1 0,0 0 0,0 0 0,0 0 0,-1 0 0,1 0 0,0 0 0,-1 0 0,1 0 0,0 1 0,0-1 0,-1 0 0,1 0 0,0 0 0,0 0 0,-1 0 0,1 0 0,0 0 0,-1-1 0,1 1 0,0 0 0,-16 0 0,11-2 0,1 0 0,0 0 0,-1 0 0,1-1 0,0 1 0,0-1 0,1 0 0,-5-4 0,8 6 0,-1 0 0,0 1 0,1-1 0,-1 0 0,1 1 0,-1-1 0,1 0 0,-1 0 0,1 0 0,0 1 0,-1-1 0,1 0 0,0 0 0,0 0 0,0 0 0,-1 0 0,1 0 0,0 1 0,0-1 0,1-1 0,-1 1 0,1 0 0,-1 0 0,1 0 0,-1 0 0,1 0 0,0 0 0,0 1 0,-1-1 0,1 0 0,0 0 0,0 1 0,0-1 0,0 1 0,0-1 0,0 1 0,0-1 0,0 1 0,0-1 0,0 1 0,0 0 0,1-1 0,2 1 0,-1-1 0,1 1 0,0-1 0,-1 1 0,1 0 0,-1 1 0,1-1 0,-1 0 0,1 1 0,-1 0 0,1 0 0,-1 0 0,0 0 0,1 1 0,-1-1 0,0 1 0,0 0 0,0 0 0,0 0 0,4 4 0,3 3 0,0 0 0,0 1 0,15 22 0,-20-24 0,0 1 0,0 0 0,-1 0 0,-1 0 0,1 1 0,-1-1 0,-1 1 0,0 0 0,0-1 0,-1 1 0,-1 0 0,1 0 0,-1 0 0,-1 0 0,0 0 0,-4 17 0,2-12 0,-1-1 0,0 0 0,-1-1 0,0 1 0,-1-1 0,-1 0 0,0-1 0,0 1 0,-1-1 0,-1-1 0,-10 11 0,9-13 9,-1-1 0,0 0 0,0-1 0,-1 0 0,-13 5 0,-1 1-4022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2:59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111 142 20703,'0'0'6226,"-2"-11"-5249,-2-35-371,5 43-546,-1 0-1,1 0 0,0 0 1,-1 0-1,1 0 1,1 0-1,-1 0 0,0 0 1,1 0-1,-1 0 0,1 1 1,0-1-1,0 1 0,0-1 1,0 1-1,0 0 0,4-3 1,1-3 79,-4 6-104,0 0-1,-1 0 0,1 0 1,0 0-1,0 0 1,0 1-1,4-2 0,-6 2-22,0 1-1,0-1 0,0 1 1,0-1-1,0 1 0,1 0 1,-1-1-1,0 1 0,0 0 1,0 0-1,1 0 0,-1 0 1,0 0-1,0 0 1,1 0-1,-1 0 0,0 1 1,0-1-1,0 0 0,0 1 1,1-1-1,0 2 0,-1 1 20,0 1-1,-1-1 1,1 1-1,-1 0 1,0-1-1,0 1 0,-1-1 1,1 1-1,-1-1 1,-1 5-1,2-6-12,-1-1 0,0 1 0,0-1 0,1 1 0,-1-1 0,0 0 0,0 1 0,0-1 0,0 0 0,0 0 0,-1 0 0,1 0 0,0 0 0,-1 0 0,1 0-1,0 0 1,-1 0 0,1-1 0,-1 1 0,-2 0 0,4-1-5,-1 1 0,0-1-1,0 0 1,0 0-1,0 0 1,0 0-1,0 0 1,0 0 0,0 0-1,0 0 1,0 0-1,0 0 1,1-1 0,-1 1-1,0 0 1,0-1-1,0 1 1,0-1 0,0 1-1,1 0 1,-1-1-1,0 0 1,0 1 0,1-1-1,-1 0 1,0 1-1,1-1 1,-1 0 0,1 1-1,-1-1 1,1 0-1,-1 0 1,1 0 0,0 0-1,-1-1 1,1 1-5,0 0 0,0-1 0,0 1 0,0 0 0,1 0 0,-1 0 0,0 0 0,1 0 0,-1 0 0,1 0 0,-1 0 0,1 0 0,0 0 0,-1 0 0,1 0 0,0 0 0,0 0 0,-1 0 0,1 1 0,0-1 0,0 0 0,0 1 0,0-1 0,0 1 0,0-1 0,2 0 0,1-1 6,0-1 0,0 2 0,0-1 0,0 0 0,7-1 0,-8 3-2,-1 0 1,1 1-1,-1-1 1,1 0-1,-1 1 0,0 0 1,1 0-1,-1 0 1,0 0-1,1 0 1,-1 0-1,0 0 1,3 3-1,-3-3-2,-1 0 0,0-1 0,0 1 1,0 0-1,0 0 0,0 0 0,0 0 0,0 0 0,-1 0 0,1 0 1,0 0-1,0 0 0,-1 0 0,1 0 0,-1 0 0,1 0 0,-1 1 0,1-1 1,-1 0-1,0 0 0,0 1 0,0-1 0,1 0 0,-1 1 0,0-1 1,-1 3-1,0-1 2,0-1 0,-1 1 0,1 0 0,-1-1 0,0 1 0,1-1 0,-1 1 0,0-1 0,-1 0 0,1 0 0,0 0 0,-1 0 0,1 0 0,-1 0 0,1-1 0,-1 1 0,0-1 0,0 0 0,1 0 0,-1 0 0,0 0 0,0 0 0,0-1 0,-3 1 0,-7 0 46,1-1-1,0-1 1,0 1-1,-20-5 1,29 4-57,-3-3-1,14 0 0,13-2 0,-5 3 0,-4 0 0,1 1 0,0 0 0,-1 0 0,1 2 0,0 0 0,0 0 0,0 1 0,-1 0 0,16 4 0,-19 2 0,-12-2 0,1-4 0,0 0 0,0 0 0,0 0 0,0 0 0,-1-1 0,1 1 0,0-1 0,-4 1 0,-14 0 0,-41-3 0,53 2 0,1-2 0,-1 1 0,1-1 0,0 0 0,0-1 0,0 1 0,0-2 0,-12-6 0,19 10 0,-1-1 0,1 1 0,0 0 0,-1 0 0,1 0 0,0-1 0,0 1 0,-1 0 0,1 0 0,0-1 0,0 1 0,-1 0 0,1 0 0,0-1 0,0 1 0,0 0 0,-1-1 0,1 1 0,0 0 0,0-1 0,0 1 0,0 0 0,0-1 0,0 1 0,0 0 0,0-1 0,0 1 0,0-1 0,0 1 0,0 0 0,0-1 0,0 1 0,0 0 0,0-1 0,0 1 0,0 0 0,1-1 0,-1 1 0,0 0 0,0-1 0,0 1 0,1 0 0,-1-1 0,0 1 0,0 0 0,1 0 0,-1-1 0,1 1 0,4-9 0,1 7 0,-2 1 0,-8-6 0,3 7 0,1 0 0,0 0 0,0-1 0,-1 1 0,1 0 0,0-1 0,0 1 0,0-1 0,-1 1 0,1 0 0,0-1 0,0 1 0,0-1 0,0 1 0,0 0 0,0-1 0,0 1 0,0-1 0,0 1 0,0 0 0,0-1 0,0 1 0,0-1 0,1 1 0,-1 0 0,0-1 0,0 1 0,0 0 0,0-1 0,1 0 0,12-12 0,-9 10 0,0 0 0,-1 1 0,1 0 0,1 0 0,-1 0 0,5-2 0,-5 3 0,-1 1 0,1-1 0,0 1 0,-1 0 0,1 0 0,0 0 0,-1 0 0,1 1 0,0 0 0,-1-1 0,1 1 0,-1 1 0,1-1 0,-1 0 0,1 1 0,4 3 0,-3-2 0,-1 1 0,0 0 0,0 0 0,0 0 0,0 0 0,-1 0 0,0 1 0,0 0 0,0-1 0,2 7 0,1 3 0,-1 0 0,0 0 0,-2 1 0,1 0 0,-2-1 0,0 1 0,0 22 0,-3-24 0,0-1 0,0 0 0,-2 1 0,1-1 0,-2 0 0,1 0 0,-2-1 0,0 1 0,0-1 0,-1 0 0,0 0 0,-1-1 0,-15 19 0,11-16 0,0-1 0,-2 0 0,1-1 0,-1-1 0,-1 0 0,0-1 0,0 0 0,-1-1 0,-28 12 0,-8-9 0,39-9 0,9 0 990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37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91 13056,'0'0'2920,"-8"-58"-2536,22 50 7,11-4-119,9 0 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3:18.70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7 9144,'0'0'4358,"9"11"-4084,109 163 516,-71-100-483,-31-46-158,-1 1 0,-2 1 0,0 0 0,-3 0 0,9 39 1,-14-47-88,-2-10 74,0 0-1,0 0 1,1-1 0,7 15-1,-10-23-81,1 0 0,0 0 0,0 0-1,1 0 1,-1 0 0,1-1 0,-1 1 0,1-1-1,0 1 1,0-1 0,0 0 0,0 0-1,0 0 1,1 0 0,-1-1 0,0 0 0,1 1-1,5 0 1,-6-2-22,-1 0 0,0-1 1,1 1-1,-1 0 0,0-1 0,1 0 0,-1 0 0,0 1 0,0-1 1,0-1-1,0 1 0,0 0 0,0 0 0,0-1 0,3-2 0,9-5 109,-8 6-87,-1-1 0,0 1 0,0-1 0,0 0 0,-1 0 0,1-1 0,-1 1 0,0-1 0,0 0 1,-1 0-1,1 0 0,-1-1 0,0 1 0,-1-1 0,1 0 0,2-9 0,-1-2 73,0 1-1,-1-1 1,-1 1-1,0-33 1,-2 40-69,-1-1 0,0 1 1,0 0-1,-1-1 0,0 1 1,0 0-1,-1 0 0,-7-13 1,7 16-32,0 1 1,0-1-1,-1 1 1,1 0-1,-1 1 1,0-1-1,-1 0 1,1 1 0,-1 0-1,0 0 1,0 1-1,0-1 1,-9-3-1,8 4 2,0-1 0,1 1 0,-1-1 0,1 0 0,0 0 0,0-1 0,1 0-1,-1 1 1,1-1 0,0-1 0,-4-6 0,8 11-25,0 0 0,0 0 0,0 0-1,-1 0 1,1 0 0,0 0 0,0 0 0,0 0 0,1 0 0,-1 0-1,0 0 1,0 0 0,1 0 0,-1 0 0,0 1 0,1-1 0,-1 0-1,1 0 1,-1 0 0,1 0 0,-1 0 0,1 1 0,0-1-1,-1 0 1,1 0 0,0 1 0,1-2 0,29-21 129,-18 15-105,21-9-28,-37 16 10,1-1-1,0 1 0,-1 0 1,1 0-1,-1 0 1,1 0-1,-1 0 0,1 0 1,-1 1-1,-4-1 1,2-1 14,-204-70 578,148 63-345,59 8-249,1 1-1,-1 0 1,0-1-1,0 1 1,0 0-1,0 0 1,0 0-1,0 0 1,0 1-1,0-1 1,0 0 0,1 1-1,-1 0 1,0-1-1,0 1 1,0 0-1,1 0 1,-1 0-1,0 0 1,1 0-1,-1 0 1,1 0-1,-1 1 1,1-1 0,0 1-1,0-1 1,-2 3-1,-1 1 12,1 0-1,0 1 0,0 0 1,0 0-1,1 0 1,0 0-1,-2 6 1,1 9 15,0 1 0,1-1 0,1 1 1,1-1-1,1 1 0,6 33 0,-6-50-24,2 40 55,-3-29-53,1-1 1,4 16 0,5 30 56,-10-60-64,1 1 0,-1-1 0,1 0 0,-1 1 0,1-1 0,0 0 0,0 0 0,-1 0 0,1 1 0,0-1 0,0 0 0,0 0 0,0 0 0,0 0 0,1-1 0,-1 1 0,0 0 1,0 0-1,1-1 0,-1 1 0,0-1 0,1 1 0,-1-1 0,0 1 0,1-1 0,-1 0 0,1 0 0,-1 1 0,0-1 0,1 0 0,-1-1 0,1 1 0,-1 0 0,2-1 0,5 1-5,-1-2 1,0 1-1,0-1 1,1 0-1,9-5 1,-1-2-36,-1 1 1,-1-2 0,25-20-1,-13 8-2469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5:16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7832,'0'0'18838,"10"-5"-18819,30-14 6,-39 19-22,0 0 0,0 0 0,1-1 0,-1 1 0,0 1 0,1-1 0,-1 0 0,0 0 0,1 0 0,-1 1 0,0-1 0,0 0 0,1 1 0,-1 0 0,0-1 0,0 1 0,0 0 0,0-1 0,0 1 0,0 0 0,0 0 0,0 0-1,0 0 1,0 0 0,0 0 0,0 0 0,-1 0 0,1 0 0,0 0 0,-1 1 0,1-1 0,0 2 0,3 3 16,4 3-4,0 1-1,-1 0 1,0 0-1,-1 0 1,0 1-1,0 0 1,6 18-1,12 32 148,-19-52-149,-1-1 1,2 1 0,-1-1 0,1-1 0,9 11 0,13 16 128,-26-31-124,0-1 0,0 0 1,0 0-1,1 0 0,-1 0 0,1 0 1,0 0-1,-1-1 0,1 0 1,0 1-1,0-1 0,0 0 0,0 0 1,0 0-1,0-1 0,0 1 1,5 0-1,1-1 45,1 1 0,0-1 0,-1-1 0,15-1 0,-13 0 8,-1 1 38,1-1 0,-1 1-1,0-2 1,0 1 0,0-1 0,-1-1 0,1 0-1,-1 0 1,0-1 0,10-7 0,-19 12-101,1 0 0,-1 0-1,1-1 1,-1 1 0,0 0 0,1 0 0,-1-1 0,1 1 0,-1-1 0,0 1 0,1 0-1,-1-1 1,0 1 0,1-1 0,-1 1 0,0-1 0,0 1 0,0 0 0,1-1 0,-1 1-1,0-1 1,0 1 0,0-1 0,0 1 0,0-1 0,0 1 0,0-1 0,0 1 0,0-1-1,0 0 1,0 0 0,-14-9-1521,5 5-1698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5:16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413 0 9648,'0'0'11243,"-10"5"-10989,-39 23 179,3 1 0,-49 40 1,-41 50 871,59-48 562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12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 8744,'0'0'9538,"-2"14"-9206,-17 167 1061,8 54 1670,5-166-1079,4-65-950,9-11-4744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12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0 131 12256,'0'0'3937,"13"-3"-3584,203-50 1423,105-3 1193,-298 50-2678,-13 4-74,0 0 1,-1 0-1,15 0 0,-11-3-117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13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10952,'0'0'7173,"3"13"-6627,7 45 436,-2 0 0,1 73 0,-3-47 2098,4-95-2259,65-138 43,-65 130-795,2 1-1,1 0 1,24-27 0,-36 44-65,0 0 0,0 1 1,-1-1-1,1 0 0,0 1 1,0-1-1,0 0 0,0 1 1,0-1-1,0 1 0,0 0 1,0-1-1,0 1 0,0 0 1,0-1-1,0 1 0,0 0 1,0 0-1,0 0 0,0 0 1,0 0-1,0 0 0,0 0 1,1 1-1,0 0 5,0 0 0,0 0-1,0 0 1,0 0 0,0 0 0,-1 0 0,1 1 0,0-1 0,-1 1-1,1-1 1,1 3 0,3 4 67,0 1-1,-1 0 1,8 17 0,-8-14 60,-2-1 1,1 0-1,-2 1 1,3 17 0,0 2 300,-5-20-192,-1-10-215,1 0 0,0 0 1,0 0-1,0 0 1,0 1-1,0-1 1,0 0-1,0 0 0,0 0 1,1 1-1,-1-1 1,0 0-1,1 2 0,3-5-651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14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448 360 9744,'0'0'6344,"-10"-1"-5918,-4 0-217,1 0-1,0 1 0,0 0 1,-1 2-1,-20 3 1,-17 8 710,28-8-482,1 1-1,0 1 0,0 0 0,1 2 0,0 1 0,-20 12 0,-57 48 2462,96-69-2840,1 0-1,0 0 1,0 0 0,0 0-1,0 1 1,0-1-1,0 0 1,0 0-1,0 1 1,0-1-1,1 1 1,-1-1 0,1 1-1,-1-1 1,1 1-1,-1-1 1,1 1-1,0-1 1,0 1 0,0 0-1,0-1 1,0 1-1,0-1 1,0 1-1,0-1 1,1 1-1,-1 0 1,1-1 0,-1 1-1,1-1 1,-1 1-1,1-1 1,0 0-1,0 1 1,1 1 0,1 1 22,0 0 1,0 0-1,1 0 1,-1 0-1,1-1 1,0 1-1,0-1 1,1 0-1,4 3 0,-2-2 3,0-1 0,1-1-1,-1 1 1,1-1 0,-1-1-1,1 1 1,0-1 0,-1-1-1,1 1 1,0-1-1,0-1 1,-1 1 0,1-1-1,0-1 1,-1 0 0,1 0-1,11-4 1,-10 2-17,0 0-1,-1 0 1,1-1-1,-1 0 1,0-1 0,0 1-1,-1-2 1,0 1 0,0-1-1,0 0 1,-1 0 0,0-1-1,9-15 1,-6 6 5,-1-1 0,-1-1 0,0 1 0,-2-1 0,0 0 0,-1 0 1,-1-1-1,1-23 0,-3 29-28,-1 0 1,-1 0 0,0-1 0,0 1 0,-2 0 0,0 0-1,-1 0 1,0 1 0,-1-1 0,0 1 0,-1 0 0,-8-14-1,7 19 12,1-1-1,-1 1 0,-1 0 0,0 1 1,0 0-1,0 0 0,-1 1 0,-15-9 1,2 3 129,0 1 0,-38-12 1,55 22-202,1-1 0,-1 1 1,1 1-1,-1-1 1,0 0-1,1 1 0,-1 0 1,0 0-1,1 1 0,-1-1 1,1 1-1,-1 0 1,1 0-1,-1 1 0,1-1 1,-5 3-1,8-4-6,1 0 0,0 0 0,0 0-1,0 0 1,-1 0 0,1 0 0,0 0 0,0 0 0,0 1 0,-1-1-1,1 0 1,0 0 0,0 0 0,0 0 0,0 0 0,-1 0 0,1 0-1,0 1 1,0-1 0,0 0 0,0 0 0,0 0 0,-1 0 0,1 1-1,0-1 1,0 0 0,0 0 0,0 0 0,0 0 0,0 1 0,0-1-1,0 0 1,0 0 0,0 0 0,0 1 0,0-1 0,0 0-1,0 0 1,0 1 0,0-1 0,0 0 0,0 0 0,0 0 0,0 0-1,0 1 1,0-1 0,0 0 0,0 0 0,0 0 0,1 1 0,-1-1-1,0 0 1,0 0 0,0 0 0,0 0 0,0 0 0,1 1 0,-1-1-1,10 0-5072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15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9440,'0'0'8455,"7"12"-7943,1 1-333,-4-9-108,-1 1-1,0 0 0,0 0 1,-1 0-1,1 1 0,-1-1 0,0 0 1,-1 1-1,1 0 0,-1-1 1,1 10-1,2 133 2883,-5-99-1449,-5-8 1294,-2-32-1408,8-9-1367,0 0 1,0 0-1,0 0 0,-1 0 1,1 0-1,0 1 0,0-1 1,0 0-1,-1 0 0,1 0 0,0 0 1,0 0-1,0 0 0,-1 0 1,1 0-1,0 0 0,0 0 1,0 0-1,-1 0 0,1 0 0,0 0 1,0 0-1,-1 0 0,1 0 1,0 0-1,0 0 0,0 0 1,-1 0-1,1 0 0,0 0 1,0-1-1,0 1 0,-1 0 0,1 0 1,0 0-1,0 0 0,0 0 1,0-1-1,0 1 0,-1 0 1,1 0-1,0 0 0,0 0 0,0-1 1,0 1-1,0 0 0,0 0 1,0 0-1,0-1 0,0 1 1,0 0-1,0 0 0,0-1 0,0 1 1,0 0-1,0 0 0,0 0 1,0-1-1,0 1 0,0 0 1,0 0-1,0 0 0,0-1 0,0 1 1,0-20 85,1 1 0,0-1 1,1 1-1,2 0 0,0 0 1,0 0-1,2 0 0,1 1 1,0 0-1,17-31 0,-21 44-80,0 1-1,1-1 0,-1 1 0,1 0 1,0 0-1,0 1 0,0-1 1,1 1-1,-1-1 0,1 2 0,-1-1 1,1 0-1,0 1 0,0 0 0,1 0 1,-1 0-1,0 1 0,1 0 0,5-1 1,-8 2-2,0 1 1,0-1-1,1 1 1,-1 0 0,0-1-1,0 2 1,0-1-1,0 0 1,-1 1-1,1-1 1,0 1-1,0 0 1,-1 0 0,1 0-1,-1 0 1,0 0-1,0 0 1,0 1-1,0-1 1,0 1 0,3 4-1,1 5 120,0 0-1,0 1 0,6 19 1,-5-4-113,-2 1 0,-1-1 0,0 1 0,-3-1 0,-1 46 0,-1-32-29,-1-33 978,1-3-1773,0 3-3427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16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 9040,'0'0'12709,"13"-2"-12209,592-64 3364,-363 57-2631,60-7 1195,-253 16-1579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9:17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269 375 10952,'0'0'8787,"-10"-2"-8175,-3 0-163,-1 1-1,0 0 0,0 0 0,0 2 0,0-1 0,-26 6 1,29-3-42,1 1 0,-1 0 0,1 0-1,0 1 1,0 0 0,0 0 0,1 1 0,-15 12 0,21-16-305,1 1 0,-1-1 0,1 1-1,0-1 1,0 1 0,0 0 0,0 0-1,0-1 1,0 2 0,1-1 0,0 0 0,-1 0-1,1 0 1,0 0 0,1 1 0,-1-1-1,0 1 1,1-1 0,0 0 0,0 1-1,0-1 1,0 1 0,1-1 0,-1 0 0,1 1-1,0-1 1,0 0 0,0 1 0,0-1-1,1 0 1,-1 0 0,3 3 0,-3-3-57,0-1 0,1 0 0,-1 1 0,1-1 0,0 0 0,0 0 0,0 0 0,0 0 0,0 0 0,0 0 0,0-1 0,0 1 0,1-1 1,-1 0-1,1 1 0,-1-1 0,1 0 0,-1-1 0,1 1 0,0 0 0,0-1 0,-1 1 0,1-1 0,0 0 0,4 0 0,-2-1 7,0 0-1,-1 0 1,1-1 0,-1 1-1,0-1 1,1 0-1,-1 0 1,0-1 0,0 1-1,0-1 1,0 0-1,-1 0 1,1 0-1,4-5 1,4-6-33,-1-1-1,-1 0 1,0 0 0,-1-1 0,0 0-1,-2-1 1,1 0 0,-2 0 0,-1 0-1,6-27 1,-7 17-5,0-1 0,-2 1 0,-1-1 0,-1 0 0,-2 0 0,-5-34 0,5 56-14,0 0 0,0 1 0,0-1 0,-1 0 0,0 1 0,0-1 0,0 1 0,0 0 0,-7-7 0,7 8 0,0 0 0,-1 1 0,1 0 0,0 0 0,-1 0 0,0 0 0,0 0 0,0 1 0,0-1 0,0 1 0,0 0 0,-9-2 0,10 4-2,1 0 0,-1 0 0,1 0 0,-1 0 0,1 1-1,0-1 1,-1 1 0,1 0 0,0-1 0,-1 1 0,1 0 0,0 0 0,0 1 0,0-1 0,0 0 0,0 1-1,0-1 1,0 1 0,0 0 0,1 0 0,-3 2 0,3-2-13,-1-1 0,1 1 0,0 0 0,-1 0 0,1 0 0,0 0-1,0 0 1,1 0 0,-1 0 0,0 0 0,1 0 0,-1 0 0,1 0 0,0 0 0,-1 0 0,1 1 0,0-1-1,0 0 1,1 0 0,-1 0 0,0 1 0,1-1 0,1 4 0,4 4-4617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1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171 577 7232,'0'0'6605,"-5"15"-6281,-99 372 1332,99-361-1542,-1 11 194,-2 0 0,-19 50 0,21-71-209,0 0 852,6-17-917,-1 0-1,1 1 1,0-1 0,-1 0 0,1 1 0,0-1-1,-1 0 1,1 1 0,0-1 0,0 0 0,0 0 0,0 0-1,0 1 1,0-1 0,0 0 0,0 0 0,0 1-1,0-1 1,0 0 0,0 0 0,1 0 0,3-91 398,4 0 0,4 1 1,31-117-1,-37 183-322,1 1 0,1 0 1,2 0-1,0 1 0,1 1 0,2 0 1,0 0-1,30-36 0,-41 55-104,1-1 0,0 1 1,0 0-1,0 0 0,1 0 0,-1 0 0,1 1 1,0-1-1,0 1 0,0 0 0,0 0 0,0 0 1,0 1-1,0-1 0,0 1 0,1 0 0,-1 0 0,1 1 1,-1-1-1,0 1 0,1 0 0,-1 0 0,1 0 1,-1 1-1,1 0 0,-1 0 0,0 0 0,1 0 1,-1 0-1,6 4 0,1 1-17,0 1-1,-1 0 1,0 1-1,0 0 1,-1 0-1,0 1 1,0 0-1,-1 1 1,0-1-1,-1 2 1,0-1-1,-1 1 1,0 0-1,-1 0 1,0 1-1,0 0 1,-2 0-1,1 0 1,-1 0-1,1 13 1,-4-19 25,0 0 0,-1 0 1,0 0-1,1-1 0,-2 1 0,1 0 1,-1-1-1,0 1 0,0-1 1,0 1-1,-1-1 0,0 0 1,0 0-1,0 0 0,-1-1 1,1 1-1,-1-1 0,0 0 0,-1 0 1,1 0-1,-1 0 0,1-1 1,-1 0-1,0 0 0,0 0 1,-1 0-1,1-1 0,0 0 0,-1 0 1,0-1-1,1 1 0,-10 0 1,-94 2 633,102-4-568,7 0-3,0-1-66,1 0-1,0 1 1,0-1 0,0 0 0,0 1-1,0-1 1,0 1 0,0 0 0,0-1-1,1 1 1,-1 0 0,0 0 0,0 0-1,0-1 1,0 1 0,2 1 0,1-2 9,60-11 39,-1-3 1,-1-2 0,65-28 0,-26 9-25,184-68 3,-268 98-7,0 0 1,29-16-1,-179 111-5,114-74-30,1 0 0,0 2 0,2-1 0,0 2 0,-20 28 0,25-29-1,1-3 1,-15 29 0,24-39 12,-1 0-1,0 0 0,1 0 0,0 1 1,0-1-1,0 0 0,0 1 1,1-1-1,-1 1 0,1-1 1,1 0-1,0 7 0,-1-11-6,0 0 0,0 1 1,0-1-1,0 0 0,0 0 0,1 1 0,-1-1 0,0 0 0,0 0 0,0 1 0,1-1 0,-1 0 0,0 0 0,0 0 0,1 1 0,-1-1 1,0 0-1,1 0 0,-1 0 0,0 0 0,0 0 0,1 0 0,-1 1 0,0-1 0,1 0 0,-1 0 0,0 0 0,1 0 0,-1 0 1,0 0-1,0 0 0,1 0 0,-1 0 0,0-1 0,1 1 0,-1 0 0,0 0 0,1 0 0,-1 0 0,0 0 0,0 0 0,1-1 0,-1 1 1,1 0-1,13-10 32,-13 10-31,21-17 47,-1-2-1,0 0 0,-2-1 1,20-25-1,60-95 254,-68 97-84,-28 41-55,0 8-97,-1 20-71,-1-12 22,1 0-20,0-1 1,1 0-1,1 0 1,0 0 0,1 0-1,9 19 1,-12-29 0,0 1 1,0-1-1,1 0 1,-1-1-1,1 1 1,-1 0 0,1-1-1,0 1 1,0-1-1,0 0 1,0 0 0,0 0-1,0 0 1,1-1-1,-1 1 1,1-1-1,-1 0 1,1 0 0,0 0-1,-1-1 1,1 1-1,0-1 1,-1 0-1,1 0 1,0 0 0,-1 0-1,1-1 1,0 1-1,3-2 1,8-3 12,-1 0 1,-1-1-1,1-1 1,-1 0-1,0 0 1,0-2-1,17-13 1,10-7 35,-15 12-10,-1-1 0,36-34 1,-55 47-26,1 0 0,-1 0 0,1 0 0,0 1 0,1 0 0,-1 0 0,1 0 1,0 1-1,-1 0 0,1 1 0,1-1 0,-1 1 0,0 1 0,1-1 0,-1 1 0,0 1 1,1-1-1,-1 1 0,1 0 0,-1 1 0,1 0 0,13 3 0,-15-2-12,0 1 0,0 0 0,0 0 0,0 0 0,-1 0 0,1 1 0,-1 0 0,0 0 0,0 0 0,0 1 0,-1 0 0,1 0 0,-1 0 0,5 9 0,-3-5 0,1-1 0,1 0 0,-1 0 0,13 10 0,-16-16 0,-1 0 0,0 0 0,1-1 0,0 0 0,-1 0 0,1 0 0,0 0 0,0 0 0,-1-1 0,1 0 0,0 0 0,0 0 0,0 0 0,-1 0 0,1-1 0,0 0 0,0 0 0,-1 0 0,5-2 0,11-3 0,-1-2 0,25-14 0,-33 17 0,8-6 3,0-1 0,0 0 0,-1-2 0,-1 0 0,0 0 0,-1-1 0,-1-1 0,0-1 0,15-24 0,-2-5 11,-1 0 1,31-79 0,-56 123-14,7-17 23,0-1 0,-1 1 1,-1-1-1,-1-1 0,0 1 0,2-29 0,-7 48-22,0 1 0,0 0 0,0-1 0,0 1 0,0 0 0,0-1 0,0 1 0,0-1 0,0 1 0,0 0 0,0-1 0,0 1 0,0 0 0,0-1 0,0 1 0,0 0 0,0-1 0,0 1 0,-1 0 0,1-1 0,0 1 0,0 0 0,0-1 0,-1 1 0,1 0 0,0 0 0,0-1 0,-1 1 0,1 0 0,0 0 0,0-1 0,-1 1 0,1 0 0,-1 0 0,-9 8 31,-9 19-34,19-27 1,-8 15-6,0 1 1,1 0-1,1 0 0,-5 21 1,-11 69-59,17-76 30,1 1 0,2-1 0,1 1 0,1 0 0,6 34 0,-5-57 32,0-1-1,0 1 1,1-1 0,0 1 0,1-1 0,0 0 0,0 0 0,5 8 0,-6-13 4,-1 0 1,1 0-1,0 0 1,0 0-1,0-1 0,0 1 1,0 0-1,0-1 0,0 0 1,1 1-1,-1-1 1,0 0-1,1 0 0,-1 0 1,1-1-1,-1 1 0,1-1 1,-1 1-1,1-1 1,-1 0-1,1 0 0,0 0 1,-1 0-1,1 0 0,-1-1 1,1 1-1,3-2 1,11-3 38,1-1 1,-1-1-1,0 0 0,-1-2 1,1 0-1,-2-1 1,1 0-1,-2-1 1,18-16-1,-14 15 83,-12 13-38,-6 10-33,-3 0-44,0 0 1,1 1-1,0-1 1,0 17 0,2-26-9,0 0 0,0 1 0,0-1 0,0 0 0,0 0 0,1 1 0,-1-1 1,1 0-1,0 0 0,-1 0 0,1 0 0,0 0 0,0 0 0,0 0 0,1 0 1,-1 0-1,0 0 0,1 0 0,-1-1 0,1 1 0,0-1 0,-1 1 0,1-1 0,0 1 1,0-1-1,0 0 0,0 0 0,0 0 0,4 1 0,4 0-3,-1-1 0,1 0 0,0 0 0,0-1 1,0 0-1,0-1 0,0 0 0,-1-1 0,11-2 0,9-4-10,46-19 1,44-25 22,81-31 43,-184 76-31,6-3 26,-22 10-49,0 0 1,0 0-1,0 0 0,0 0 1,1 0-1,-1 0 0,0 0 1,0 0-1,0 0 0,0 0 0,0 0 1,0 0-1,0 0 0,0 0 1,0 0-1,0 0 0,0 0 1,0 0-1,0 0 0,1 0 0,-1 0 1,0 0-1,0 0 0,0 0 1,0 0-1,0 0 0,0 0 0,0 0 1,0 0-1,0 0 0,0 0 1,0 0-1,0 1 0,0-1 1,0 0-1,0 0 0,0 0 0,0 0 1,0 0-1,0 0 0,0 0 1,0 0-1,0 0 0,1 0 0,-1 0 1,0 0-1,0 0 0,0 0 1,0 1-1,0-1 0,0 0 1,-1 0-1,1 0 0,0 0 0,0 0 1,0 0-1,0 0 0,0 0 1,0 0-1,0 0 0,0 0 0,0 0 1,0 0-1,0 0 0,0 1 1,0-1-1,0 0 0,0 0 1,0 0-1,-10 11 11,-3 2-10,-6 5 5,1 1-1,-30 41 0,47-58-3,0-1 0,0 1 0,0 0 0,0-1 0,0 1-1,0 0 1,0 0 0,0-1 0,1 1 0,-1 0 0,1 0 0,-1 0 0,1 0 0,0 0-1,0 0 1,0 0 0,0 0 0,0 0 0,0 0 0,1 0 0,-1 0 0,1 0-1,-1 0 1,1 0 0,0-1 0,0 1 0,0 0 0,-1 0 0,2-1 0,-1 1-1,0 0 1,3 2 0,-1-2 2,0 0 0,0 0 0,1 0 0,-1 0 0,0 0 0,1-1-1,0 1 1,-1-1 0,1 0 0,0 0 0,0-1 0,-1 1 0,1-1 0,0 0-1,0 0 1,4 0 0,26-4-6,0-1 0,-1-1 1,0-2-1,46-17 0,-60 15 7,-17 8-4,0 1 0,0 0 0,0-1 1,0 1-1,1 0 0,-1 0 0,0 0 0,1 1 0,-1-1 0,0 1 0,4-1 1,-1 0-2,1-1 1,-1 1-1,0-1 1,0 0-1,0 0 1,0-1-1,-1 1 1,1-1-1,-1 0 1,1-1-1,-1 1 1,6-6-1,7-12 0,0-1 0,-1 0-1,20-38 1,29-78 7,-48 94 28,-2 0 0,-1 0 1,11-75-1,-25 118-34,0 1 0,1-1-1,-1 1 1,0-1 0,0 1 0,0-1 0,0 1-1,0-1 1,0 1 0,0-1 0,1 1 0,-2-1 0,1 1-1,0-1 1,0 1 0,0-1 0,0 1 0,0-1 0,0 1-1,0-1 1,-1 1 0,1-1 0,0 1 0,0-1-1,-1 1 1,1 0 0,0-1 0,-1 1 0,1-1 0,0 1-1,-1 0 1,0-1 0,0 1-1,0 1 0,0-1 0,0 0 0,0 1 0,1-1 0,-1 1 1,0-1-1,0 1 0,0-1 0,0 1 0,0 0 0,1-1 0,-1 1 0,-1 1 0,-26 33-13,28-35 14,-16 24-21,1 0 1,2 1-1,-18 43 1,-18 86-84,45-137 78,0 0 1,1 0-1,1 0 1,0 0-1,2 1 1,0-1-1,0 0 1,6 27 0,-5-40 17,1 0 0,-1 1 0,1-1 1,0 0-1,1-1 0,-1 1 1,1 0-1,-1 0 0,1-1 1,0 0-1,0 0 0,1 1 1,-1-2-1,1 1 0,-1 0 1,1-1-1,0 0 0,0 1 1,0-2-1,0 1 0,0 0 0,8 1 1,0 0-5,0-1-1,0-1 1,-1 1 0,1-2-1,0 0 1,0 0 0,16-4 0,-9 1 27,0-1 0,0-1 1,-1 0-1,0-2 1,0 0-1,-1-1 0,0-1 1,0 0-1,-1-2 1,0 0-1,-1 0 1,0-1-1,-1-1 0,0-1 1,17-21-1,-30 34-12,-1 0 0,1 0 0,0 1-1,-1-1 1,1 0 0,-1 0 0,1 0 0,-1 0 0,0 1-1,1-1 1,-1 0 0,0 0 0,0 0 0,1 0-1,-1 0 1,0 0 0,0-1 0,0 2-2,-1-1 0,1 1 0,0 0 0,0-1 1,-1 1-1,1 0 0,0 0 0,0 0 0,-1-1 0,1 1 0,0 0 1,-1 0-1,1 0 0,0-1 0,-1 1 0,1 0 0,-1 0 0,1 0 0,0 0 1,-1 0-1,1 0 0,0 0 0,-1 0 0,1 0 0,0 0 0,-1 0 1,1 0-1,-1 0 0,-3 1 6,-1 0 0,1 0 0,0 1 0,-1-1 0,-6 5 0,1 0 1,0 0 1,0 1 0,1 0-1,0 1 1,-15 17-1,20-21-18,0 1 0,0 0 0,1 0 0,0 0-1,0 0 1,0 0 0,0 1 0,1-1 0,0 1 0,0-1 0,1 1-1,0 0 1,-2 11 0,3-15 5,0 0-1,0 0 1,1 0-1,-1 1 1,0-1 0,1 0-1,0 0 1,-1 0-1,1-1 1,0 1-1,0 0 1,0 0-1,0 0 1,0-1 0,0 1-1,0 0 1,1-1-1,2 3 1,-1-1-6,0-1 1,0 0-1,1-1 1,-1 1-1,1 0 0,-1-1 1,1 0-1,-1 0 1,7 1-1,4 0-9,-1-1 0,0-1 0,0 0 0,0-1 0,14-2 0,-7-1 26,0-1 0,-1-1 0,1-1 0,-1 0 0,34-19 1,86-63 170,-79 48-50,-37 24-65,-19 13-42,0 1 0,0 0 0,0-1 0,1 1-1,-1 1 1,1-1 0,0 1 0,8-3 0,-13 5-20,0 0 0,0 0 1,0 0-1,0 0 1,1 0-1,-1 0 1,0 0-1,0 0 1,0 0-1,0 0 1,0 0-1,1 1 1,-1-1-1,0 0 1,0 0-1,0 0 1,0 0-1,0 0 1,0 0-1,0 0 0,1 1 1,-1-1-1,0 0 1,0 0-1,0 0 1,0 0-1,0 0 1,0 1-1,0-1 1,0 0-1,0 0 1,0 0-1,0 0 1,0 1-1,0-1 1,0 0-1,0 0 0,0 0 1,0 0-1,0 0 1,0 1-1,0-1 1,0 0-1,0 0 1,0 0-1,0 0 1,0 0-1,-1 1 1,1-1-1,0 0 1,0 0-1,-5 11 29,5-9-22,-10 16 9,-1-1 0,-1 0 0,0 0-1,-1-1 1,-27 25 0,21-22-7,-14 8 35,27-23-22,0 0-1,1 0 1,-1 1 0,1 0-1,0 0 1,-5 6 0,47-21 142,-23 6-162,284-74-370,-283 74-107,-10 2-2810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38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1 135 9440,'0'0'3464,"90"-6"-2480,-19 2 0,9 4-224,7 0 16,8-2-353,2-2-7,-3-4-96,3-4 0,-6-10-144,-7-2 16,-5-5-176,-19 5 16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5:24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1 148 9240,'0'0'16793,"0"11"-16621,2 79 310,-1-58-266,2 22 164,-1-42-298,-2-7-44,1-1 0,-1 0 0,1 1-1,0-1 1,1 0 0,-1 0 0,1 0 0,0 0 0,0 0 0,3 3 0,3 7 31,-5-9-26,-1-1 0,1 0 0,0 0 1,0 0-1,1 0 0,6 7 0,-8-10-28,0 0 0,0-1 0,-1 1 0,1 0 0,0 0-1,0-1 1,0 1 0,0-1 0,0 0 0,0 1 0,0-1 0,0 0 0,0 0-1,0 0 1,0 0 0,-1-1 0,1 1 0,0 0 0,0-1 0,0 0-1,0 1 1,2-2 0,2-1 11,-1 0 0,0 0 0,0 0 0,0 0 0,-1-1 0,1 0 0,-1 0-1,0 0 1,0-1 0,-1 1 0,6-8 0,3-8 121,16-34-1,-18 33-46,-2 3 3,-1 0-1,-1-1 0,6-29 1,-2 9 159,23-96 798,-30 121-914,0 4 235,0 29-215,-1 33-81,-2 0-1,-10 77 0,9-123-74,-7 55 103,-3 1 0,-24 79 0,32-132-84,-1 0 1,-1 0-1,1-1 0,-1 1 1,-8 9-1,-2 3 35,13-18-54,-1 0 0,0 0 0,0-1 0,0 1 0,0 0 0,-1-1 0,1 0 1,-1 0-1,1 0 0,-1 0 0,0-1 0,0 0 0,0 1 0,0-1 0,0-1 1,0 1-1,0 0 0,0-1 0,0 0 0,0 0 0,0 0 0,0-1 0,0 1 0,0-1 1,0 0-1,0 0 0,0 0 0,-5-3 0,7 3-10,0 0 0,1 0 0,-1 0 0,0 0 0,1-1 0,-1 1 0,1 0 0,0-1 0,-1 1 0,1-1 0,0 1 0,0-1 0,0 0 0,0 0 0,0 1 0,0-1 0,0 0 0,1 0 0,-1 0 0,1 0 0,-1-2 0,2 1 0,0 0 0,0 1 0,0-1 0,0 1 0,0-1 0,1 1 0,-1 0 0,1-1 0,-1 1 0,1 0 0,0 0 0,0 0 0,0 0 0,0 0 0,3-1 0,25-22 0,-19 14 0,1 1 0,1 1 0,-1 0 0,1 0 0,1 1 0,16-7 0,19-6 0,-34 14 0,1 0 0,19-6 0,-23 9 0,0 0 0,0-1 0,-1 0 0,0-1 0,0-1 0,0 0 0,11-9 0,7-2 845,0 0-1678,-16 4-3220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5:46.29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373 0 11448,'0'0'2766,"11"5"-2124,371 118 1453,-315-109-1907,133 7 0,-149-17-113,85 6 369,0-6-1,243-24 1,100-9 424,-477 29-864,185 2 268,-27 0-27,161 5 403,-241 1-458,35 2 32,-34-4-85,-49-3-29,63-2-1,-10-1 61,-37 1-48,-38-1-66,-7-1-26,1 1 0,-1-1 0,1 1 0,-1 0 1,1 0-1,-1 1 0,0-1 0,1 1 0,-1 0 0,0 0 1,1 0-1,-1 0 0,0 0 0,0 1 0,0-1 0,0 1 1,0 0-1,0 0 0,0 0 0,4 4 0,-3 1 11,1 0 0,-1 1 0,0-1 0,-1 1 0,0-1-1,0 1 1,0 0 0,-1 0 0,0 0 0,-1 1 0,0-1 0,0 0-1,-1 1 1,0-1 0,0 0 0,-1 1 0,-3 12 0,-4 15 130,-1-1 1,-26 62-1,11-33-13,-16 73 350,39-133-484,0 0 1,1 0-1,-1 0 1,1 0-1,0 0 1,0 0-1,0 0 1,0 0-1,1 0 1,0 0-1,0 0 1,0 0-1,0-1 1,0 1-1,1 0 0,0-1 1,0 1-1,0-1 1,0 1-1,0-1 1,1 0-1,-1 0 1,1 0-1,0 0 1,0-1-1,0 1 1,0-1-1,0 0 1,1 0-1,5 3 1,9 17 576,-182-12-311,-192-28 114,303 14-319,-110-2 123,-96-11 87,176 7-183,-86 2 0,38-2 12,83 4-29,-69 2-1,87 3-49,1 0-1,-31-7 0,30 4 5,1 1-1,-40 1 1,-192 4 144,210 1-129,-275 23 209,322-26-266,-38 6 93,-72 20 0,61-11 20,-92 14-1,-55-6 158,165-19-225,-46 1 246,-161-9-1,226 3-230,1 2-1,0 0 1,-16 3-1,-31 2 517,60-8-568,9-6-110,125-100-434,-85 71-3217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5:52.7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7936,'0'0'4010,"10"2"-3444,-5-1-455,10 2 380,0 0 1,26 0 0,-37-1-329,1-1 0,-1 1 0,0 1 0,0-1 0,0 1 0,0-1 0,0 1 0,-1 1 0,1-1 0,3 4 1,-1 0 117,1-1 0,-1 1 1,0 0-1,0 1 1,-1 0-1,0 0 1,0 0-1,11 28 2570,-13-36-2597,-2 0-243,-1 0 0,0-1 1,1 1-1,-1 0 0,0 0 1,1 0-1,-1 0 0,0 0 1,1 0-1,-1 0 0,0 0 1,1 0-1,-1 0 0,0 0 1,1 0-1,-1 0 1,0 0-1,1 0 0,-1 1 1,0-1-1,1 0 0,-1 0 1,0 0-1,1 0 0,-1 1 1,0-1-1,0 0 0,1 0 1,-1 0-1,0 1 0,0-1 1,1 0-1,-1 1 0,0-1 1,-26 444 818,3-115-471,22-147-204,2-87-57,11 118 147,-4-122-123,-7-76-83,0-1-1,2 1 1,0-1 0,6 20-1,-8-30-31,0 0 0,0-1 0,-1 1 0,0 0 0,0-1 0,0 7 0,1 19 71,3-25-50,-3-4-27,-1 0 0,0 1 0,0-1 0,1 0 0,-1 0 0,0 0 0,0 0 0,1 1 0,-1-1 1,0 0-1,0 0 0,0 0 0,0 1 0,1-1 0,-1 0 0,0 0 0,0 1 0,0-1 0,0 0 0,0 0 0,0 1 0,0-1 0,1 0 1,-1 1-1,0-1 0,0 0 0,0 0 0,0 1 0,0-1 0,0 0 0,-1 1 0,1-1 0,0 0 0,0 1 0,0-1 0,1 1 0,-1-1 0,0 0-1,0 1 1,1-1 0,-1 1 0,0-1-1,1 0 1,-1 1 0,1-1 0,-1 0 0,0 1-1,1-1 1,-1 0 0,1 1 0,-1-1-1,1 0 1,-1 0 0,1 0 0,-1 0 0,1 1-1,-1-1 1,1 0 0,-1 0 0,1 0-1,-1 0 1,1 0 0,21 1 37,-13 0-26,34 2 1,84-5-1,48-17-50,-112 12 45,-2 0 6,148-13 43,-96 11 11,-69 4-19,61 1 1,95 24 139,-174-17-162,-1-2 0,0-1 0,0 0 0,34-7 0,43 0 68,179 1 122,-20 13-105,-206-7-84,0 1 1,60 11-1,-39-3-15,6 1 2,-15-4-10,-49-5-3,34 6 0,-20-2-1,61 2 0,-87-7 0,136 12 87,-116-9-72,0-2 1,0-1-1,28-3 0,-31 1-9,0 1 1,36 3-1,-43-1-9,1-2 1,0 0 0,0-1-1,-1 0 1,23-7-1,-10 3-22,33-2 0,-41 6 6,0-1 1,0 0-1,-1-2 1,31-10 0,-32 8-6,1 1 0,38-5 0,-44 9 4,1-1 0,-1 0-1,0 0 1,-1-2-1,1 0 1,-1 0-1,22-13 1,-33 18 15,0-1-1,-1 0 1,1 0 0,0 0 0,-1 0 0,1 0-1,-1 0 1,0 0 0,1-1 0,-1 1 0,0 0-1,0-1 1,0 1 0,0-1 0,0 1-1,0-1 1,0 0 0,0 1 0,-1-1 0,1 0-1,-1 0 1,1 1 0,-1-1 0,0 0-1,0 0 1,1 0 0,-1 1 0,-1-1 0,1 0-1,0 0 1,0 0 0,-1 1 0,1-1-1,-2-3 1,-21-146-4,-8-31 2,21 135 7,-5-64 0,11 81 16,-12-45-1,-2-16 18,8-5-11,-30-207 131,36 267-139,-1-38 1,-3-29 76,6 4 13,1 88-63,-2-12 81,3 23-122,0 0 1,0 0 0,0 0-1,-1 0 1,1 0-1,0 0 1,0 1 0,0-1-1,0 0 1,0 0 0,0 0-1,0 0 1,0 0 0,0 0-1,0 0 1,0 0 0,0 0-1,0 1 1,0-1 0,0 0-1,0 0 1,0 0-1,0 0 1,0 0 0,0 0-1,0 0 1,0 0 0,0 1-1,0-1 1,0 0 0,0 0-1,0 0 1,0 0 0,0 0-1,0 0 1,0 0-1,1 0 1,-1 0 0,0 0-1,0 1 1,0-1 0,0 0-1,0 0 1,0 0 0,0 0-1,0 0 1,0 0 0,0 0-1,1 0 1,-1 0 0,0 0-1,0 0 1,0 0-1,0 0 1,0 0 0,0 0-1,0 0 1,0 0 0,1 0-1,-1 0 1,0 0 0,0 0-1,0 0 1,0 0 0,0 0-1,-5-1 42,3 2-42,0-1 0,1 0 0,-1 1 0,0-1 1,0 1-1,1 0 0,-1-1 0,1 1 1,-1 0-1,1 0 0,-3 2 0,-9 5 4,-22 4 22,0-1-1,0-2 1,-42 6 0,-114 5 83,87-10-3,9 0 63,0-4 1,-1-5 0,-164-18-1,210 13-25,-73 1 0,-3 0 76,47-2 79,-98 5-1,115 4-229,-99 3 94,131-6-130,17 0-23,0-1 0,1 0 0,-22-4-1,14 0-5,-1 2 0,0 0 0,0 1 0,0 2 0,0 0-1,0 1 1,-23 5 0,23-5 4,0 0 0,0-1 0,0-1 0,-22-3 0,14 1 8,-35 2 0,-137 3 91,71 0 94,69 2-126,-51 6 89,101-10-130,0 0 0,0-1 0,-16-1 0,-22 1 54,18 4-10,0-1 0,0-1-1,0-2 1,-31-3 0,58 3-62,-1 0-1,1 0 0,0 0 1,-1 1-1,1 0 1,0-1-1,-7 4 1,-19 1 76,27-4-85,1-1 0,-1 1 1,0-1-1,1 1 0,-1 0 0,1 0 0,-1 0 0,-3 3 0,0-1-30,1 1 9,0 1-1,0-1 1,1 1-1,-1 0 1,1 1-1,0-1 1,1 1-1,-1 0 1,-2 7-1,-13 51-24,8-33 37,1 1-1,-7 39 0,11-43-21,3-16 13,1 0 0,0 0-1,0 0 1,2 0 0,-1 0-1,1 0 1,1 0 0,0 0-1,6 23 1,-4-24 19,0 0 1,1-1-1,6 15 0,-7-21-5,-1 0-1,1 0 0,0-1 0,0 1 0,0-1 0,0 1 0,1-1 0,-1 0 0,1-1 1,0 1-1,5 2 0,4 1-5,1 0 0,0 0 0,0-2 0,0 0 0,0 0 0,1-2 0,0 0 0,-1 0 0,1-1 0,15-2 0,23-2-10,73-14 0,-124 17 13,139-26 0,122-16 0,-38 22 21,241-13 47,-382 30-50,67 1-28,-71 3-22,-1-3 0,153-25 0,-19 0 120,22-1 143,-223 27-161,1 1 0,-1 0 0,1 0 0,19 4 0,-21-3-17,-6 0-25,-1 1-1,1-1 1,-1 1 0,1 0 0,6 3 0,6 3 33,-14-6-54,-1 0 1,1-1 0,0 1 0,0 0-1,-1 0 1,1 0 0,-1 1-1,3 2 1,-3-2-2,0-1 0,1 1-1,-1-1 1,1 1 0,0-1 0,0 0 0,0 0-1,4 1 1,13 6 4,0-2 0,1 0 0,0-1 0,0-2 0,0 0 1,1-1-1,0-1 0,21-1 0,-28-2 12,-1 1 1,1 0-1,0 1 0,19 4 1,-21-4-7,-12-1-5,0 0 0,1 1 0,-1-1 0,1 0 0,-1 0 0,1 0 0,-1 1 0,1-1 0,-1 1 0,1-1 0,1 2 0,-2-1-3,-1 0 0,0-1 0,1 1 0,-1 0 0,0 0 0,1 0 0,-1 0 0,0-1 0,0 1 0,0 0 0,0 0 0,0 0 0,0 0 0,0 0 1,0-1-1,0 1 0,0 0 0,0 0 0,-1 0 0,1 0 0,0-1 0,-1 1 0,1 0 0,0 0 0,-1 0 0,1-1 0,-1 1 0,0 0 0,-12 22 119,-1-1 0,-22 27 0,-18 27 161,46-63-231,0-1 1,-14 15-1,-5 6 86,19-22-123,5-6-6,-1 0 1,1 0 0,0-1-1,-1 1 1,0-1-1,0 0 1,-1 0 0,1 0-1,-1 0 1,1-1-1,-1 0 1,0 0-1,-10 4 1,-154 38-15,93-26 0,-15 0-58,-94 7 1,38-7-1,-167 9-11,189-21 96,-265 14 116,217-22-16,-4-1 123,156 4-200,0-1-1,0-2 0,-30-3 0,44 3-60,1 0 1,-1-1-1,1 0 0,0 0 0,-1 0 0,1-1 1,0 0-1,1 0 0,-1-1 0,0 1 0,1-1 1,0-1-1,0 1 0,0-1 0,-7-8 0,6 3-21,0 1 0,0-1 0,1 0 1,0-1-1,-6-21 0,-11-69-178,2-40-3943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0 301 5120,'0'0'12163,"5"-12"-11853,5-12-7,20-36 1,-24 49-163,1 1 0,0 0-1,0 0 1,1 1 0,0 0 0,1 0-1,9-7 1,15-8 598,37-20-1,-65 42-664,-1 0-1,0-1 1,1 2-1,0-1 0,-1 0 1,1 1-1,0 0 1,0 0-1,-1 0 1,1 1-1,0 0 0,0 0 1,7 1-1,-12-1-57,1 0-1,0 0 0,-1 0 0,1 1 0,-1-1 0,1 0 1,0 0-1,-1 1 0,1-1 0,-1 1 0,1-1 1,-1 1-1,1-1 0,-1 0 0,1 1 0,-1 0 0,0-1 1,1 1-1,-1-1 0,0 1 0,1-1 0,-1 1 1,0 0-1,1 1 0,2 20 214,0-1 37,-1-14-217,0 0 1,0 1 0,-1-1-1,0 1 1,-1-1-1,1 1 1,-2-1-1,1 1 1,-2 8-1,1-4 45,0-1 0,1 0 0,1 18 0,11 73 619,-11-96-648,0-1 0,0 1 0,0 0 1,1-1-1,0 1 0,0-1 0,0 1 0,1-1 1,4 8-1,-4-11-45,-1 1 0,0-1-1,1 0 1,-1 0 0,1 0 0,-1 0 0,1 0 0,0 0 0,0-1-1,0 1 1,0-1 0,0 0 0,0 0 0,1 0 0,-1-1 0,0 1-1,0-1 1,6 1 0,-2-1 3,0-1 0,0 0 1,0 0-1,0-1 0,0 1 0,0-1 0,-1-1 0,1 0 0,-1 1 0,0-2 1,1 1-1,-1-1 0,-1 0 0,1 0 0,9-10 0,-3 2 37,0 0-1,0-1 0,-1-1 1,-1 1-1,12-23 1,-14 19 28,-1-1-1,0 0 1,-2 0 0,0 0 0,3-28-1,-2 16 32,3-5 39,-9 33-153,12-6 856,-12 0-723,0 6-127,-1 1 1,1-1-1,0 0 0,0 0 1,0 0-1,0 1 0,0-1 1,0 0-1,0 0 0,1 0 0,-1 1 1,0-1-1,1 0 0,0 1 1,-1-1-1,1 0 0,0 1 1,0-1-1,0 1 0,0-1 1,3-2-1,-5 3-38,1 0 1,0 0-1,-1 0 1,1 0-1,0 0 1,0-1-1,0 1 1,0 0-1,0 0 0,1 0 1,-1 0-1,0 0 1,0 0-1,1 0 1,-1 0-1,0 0 1,1 0-1,-1 0 1,1 0-1,1-2 0,6 3-653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 4416,'0'0'15387,"9"-10"-15221,29-30 10,-33 34-85,1 1 1,0 1 0,0-1-1,10-4 1,10-10 498,-26 19-574,0-1 1,0 1 0,1 0 0,-1 0-1,0-1 1,0 1 0,0 0-1,0 0 1,1-1 0,-1 1 0,0 0-1,0 0 1,1 0 0,-1-1-1,0 1 1,0 0 0,1 0 0,-1 0-1,0 0 1,0 0 0,1 0-1,-1-1 1,0 1 0,1 0 0,-1 0-1,0 0 1,1 0 0,-1 0-1,0 0 1,0 0 0,1 0 0,-1 0-1,0 1 1,1-1 0,-1 0-1,0 0 1,0 0 0,1 0 0,-1 0-1,0 0 1,1 1 0,-1-1-1,0 0 1,0 0 0,0 0 0,1 0-1,-1 1 1,3 11-2970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 5920,'0'0'15127,"-3"13"-14757,-11 46-9,13-54-259,0-1-1,1 1 1,-1 0-1,1 0 1,1-1-1,-1 1 1,1 0 0,-1-1-1,1 1 1,1-1-1,-1 1 1,1-1-1,-1 0 1,6 9 0,-6-11-54,0-1 1,0 1-1,1 0 1,-1-1-1,1 1 1,-1-1 0,1 0-1,-1 1 1,1-1-1,0 0 1,0 0-1,-1 0 1,1 0 0,0 0-1,0-1 1,0 1-1,0 0 1,0-1-1,0 0 1,0 1 0,0-1-1,0 0 1,0 0-1,1 0 1,-1 0-1,0-1 1,0 1 0,0 0-1,0-1 1,3-1-1,1-1 10,-1 0 0,0 0 0,0-1-1,0 0 1,0 0 0,-1 0 0,0 0 0,1-1 0,3-6-1,6-5 56,-9 9-60,1 0 1,-1-1-1,0 0 0,6-13 1,-7 13 8,0 1-1,0-1 1,0 1 0,1 0-1,7-8 1,-11 15-40,-1-1-1,1 0 0,0 0 1,-1 1-1,1-1 1,0 0-1,0 1 0,-1-1 1,1 0-1,0 1 1,0-1-1,0 1 0,0 0 1,-1-1-1,1 1 1,2-1-1,-1 13 148,-1 7-126,3 21 42,-1 1-1,-3-1 0,-7 71 1,5-96-36,0 0 0,-1-1 0,-6 16 0,7-23 12,-1 0 0,0 0 1,0 0-1,-1-1 0,0 1 0,0-1 0,-10 11 0,14-16-51,-1-1 1,1 1 0,-1-1-1,0 0 1,1 1-1,-1-1 1,0 0 0,1 1-1,-1-1 1,0 0-1,1 0 1,-1 0 0,0 1-1,0-1 1,1 0-1,-1 0 1,0 0 0,0 0-1,1 0 1,-1-1 0,0 1-1,0 0 1,1 0-1,-1 0 1,0-1 0,1 1-1,-1 0 1,0-1-1,0 0 1,-21-15 200,11 7-64,10 8-115,0-1 0,-1 0 0,1 1-1,0-1 1,0 0 0,0 0 0,0 1 0,1-1 0,-1 0 0,0 0 0,1 0 0,-1 0 0,1-3-1,9-7 48,-8 10-76,0 0 0,0 1 0,1-1 0,-1 0 0,1 0 0,0 1 0,-1-1 0,1 1 0,0-1 0,2 0 0,13-8 17,0 1 0,1 1-1,0 1 1,0 1-1,1 0 1,-1 1 0,1 1-1,1 1 1,-1 1-1,0 0 1,1 2 0,29 2-1,-37-1 97,0-1 0,24-1 0,3-1-485,-22 0-638,-11 0-2351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0 7328,'0'0'10501,"-10"11"-9987,-1-2-418,-74 78 1816,63-59-1204,1 1-1,1 1 0,-19 41 0,14-25-134,7-8-175,2 1 1,1 0-1,2 1 1,-7 43 0,10-41-192,5-21-46,2 0 0,0 0 0,1 1 1,2-1-1,0 1 0,4 31 0,32 124 721,-26-144-619,2 0-1,1-1 1,32 56 0,-24-50-15,-13-25-55,1 0 1,1-1 0,1 0-1,-1-1 1,2 0-1,17 13 1,-16-13 31,-12-10-217,1 0-1,-1 0 1,0 0 0,0-1 0,1 1 0,-1 0 0,0-1-1,1 1 1,-1-1 0,0 1 0,1-1 0,-1 0 0,1 0-1,-1 1 1,1-1 0,-1 0 0,0 0 0,1-1 0,-1 1-1,1 0 1,-1 0 0,1-1 0,-1 1 0,0-1 0,1 1-1,-1-1 1,0 1 0,1-1 0,-1 0 0,0 0 0,0 0-1,2-1 1,1-2-77,1 0 0,-2 0 0,1 0 1,0-1-1,-1 0 0,6-9 0,5-15-3999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4216,'0'0'18673,"0"15"-18241,0-6-356,-1 22 496,8 55 0,52 217 2825,-51-255-2299,-5-26-4204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6328,'0'0'16794,"3"11"-16526,7 22 134,-1 1 1,-3 1-1,0 0 1,0 38-1,-6-47-113,1-12-44,-1-1 0,0 1 0,-4 20 0,1 11 784,3-36-1192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 6632,'0'0'15559,"10"-7"-15361,31-24-13,-40 30-172,0 0 0,0 0-1,0 1 1,0-1 0,0 0 0,0 1-1,0-1 1,0 0 0,0 1 0,0 0-1,0-1 1,1 1 0,-1 0 0,0-1-1,0 1 1,0 0 0,1 0 0,-1 0-1,1 0 1,5 0 71,2-2-7,6-1 58,0 1-1,-1 0 1,17 0 0,150-4 1474,-173 5-1488,1 0 1,-1-1-1,1 0 1,-1-1-1,0 0 1,9-4 0,-16 7-289,0-1 1,-1 1-1,1-1 1,0 0-1,0 0 1,0 0-1,-1 1 1,1-1-1,0 0 1,-1 0-1,1 0 1,-1 0-1,1-1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42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438 119 6016,'0'0'7536,"-11"-10"-7230,1 2-240,-12-12 303,-1 1 0,-38-23-1,57 40-286,-1-1 0,1 1 0,-1-1-1,0 1 1,0 1 0,0-1 0,0 1 0,0 0-1,0 0 1,0 0 0,-1 1 0,1-1 0,0 1 0,0 1-1,-1-1 1,1 1 0,0 0 0,0 0 0,0 0-1,0 1 1,0 0 0,0 0 0,0 0 0,1 0-1,-1 1 1,1 0 0,-5 3 0,-9 6 89,1 1 1,0 1 0,1 0-1,0 2 1,-14 16 0,24-24-101,0 0 1,1 0-1,-1 0 1,2 1-1,-1 0 1,1 0-1,0 0 1,1 0-1,0 1 1,1-1-1,0 1 0,0 0 1,0 15-1,2-10 9,0-1-1,1 1 1,0-1-1,2 1 0,3 15 1,-4-26-50,-1 0 1,1 0 0,0 0-1,0 0 1,0 0 0,0 0-1,1 0 1,-1-1 0,1 1-1,0-1 1,0 0 0,1 0-1,-1 0 1,1 0-1,-1 0 1,1-1 0,0 0-1,0 0 1,0 0 0,0 0-1,7 2 1,-1-3 27,0 1 0,0-1 0,0-1 0,0 0 1,0 0-1,0-1 0,16-3 0,7-1 62,10 0 21,0-3-1,0-1 0,79-30 1,116-63 159,-187 78-227,85-49 151,-51 26-11,-43 18-74,-26 16-8,-16 13-127,0 0 1,-1 0-1,1 0 1,0 1-1,0-1 1,-1 0-1,1 0 1,0 0-1,-1 0 1,1 0-1,0 0 1,0 0-1,-1 0 1,1 0-1,0 0 1,0 0-1,-1 0 1,1 0-1,0-1 1,0 1-1,-1 0 1,1 0-1,0 0 1,0 0-1,-1 0 1,1-1-1,0 1 1,0 0-1,0 0 1,-1 0-1,1 0 1,0-1-1,0 1 1,0 0-1,0 0 1,-1-1-1,1 1 0,0 0 1,0 0-1,0-1 1,0 1-1,0 0 1,0 0-1,0-1 1,0 1-1,0 0 1,0 0-1,0-1 1,0 1-1,0 0 1,0-1-1,0 1 1,0 0-1,0 0 1,0-1-1,0 1 1,0 0-1,0 0 1,1-1-1,-1 1 1,0 0-1,0 0 1,0 0-1,0-1 1,1 1-1,-1 0 1,0 0-1,0 0 1,1-1-1,-21 10 57,0 0-1,-34 23 0,42-25-45,-10 8 0,1 1 0,1 0 0,0 2 0,-31 37 0,46-49-17,0 0 0,0 1 0,1 0 0,0 0 0,0 1-1,1-1 1,-4 13 0,6-17 4,0 0-1,0 0 1,1 0-1,-1 0 0,1 0 1,-1 0-1,1 0 1,0 0-1,0 0 1,0 0-1,1 0 0,-1 0 1,1 0-1,0 0 1,0 0-1,0 0 0,0 0 1,0 0-1,1 0 1,-1-1-1,1 1 1,3 3-1,-4-5 5,0 0-1,0-1 1,0 1 0,0-1-1,0 1 1,0-1 0,0 0-1,0 1 1,0-1-1,1 0 1,-1 0 0,0 0-1,0 0 1,0 0 0,0 0-1,1 0 1,-1 0 0,0 0-1,0-1 1,0 1 0,0 0-1,0-1 1,1 1 0,-1-1-1,1-1 1,26-16 94,-14 5-41,0-1 1,-2-1 0,0 0 0,13-22-1,2-2 117,-5-9 111,-19 40-127,-3 11 68,-1 4-219,0 0 0,1 0 0,-1 0-1,2 0 1,-1-1 0,1 1 0,0 0 0,0 0 0,1-1 0,4 13 0,-3-9-6,1 0 1,1-1 0,0 1 0,0-1-1,0 0 1,10 11 0,-13-18 1,1 1 0,-1 0 0,1-1 0,0 0-1,0 0 1,0 1 0,0-2 0,0 1 0,0 0 0,1-1 0,-1 1 0,0-1 0,1 0 0,0 0 0,4 0-1,-3 0 9,0-1 0,1 0-1,-1-1 1,0 1-1,1-1 1,-1 0-1,0-1 1,0 1-1,7-4 1,7-4 67,-1-1 1,-1 0 0,0-2-1,20-16 1,-33 25-57,17-16 198,26-28 0,-18 17 171,-26 27-299,-3 3-13,-5 14-1,1 9-45,1 0 0,1 37 0,2-48-31,1 0 0,0 0 0,1-1 0,0 1 0,1 0 0,1-1 0,4 13 0,-7-23-3,-1 0-1,1 0 1,0 0 0,-1 0 0,1 0 0,0 0-1,-1 0 1,1 0 0,0 0 0,0 0-1,0-1 1,0 1 0,0 0 0,0 0 0,0-1-1,0 1 1,0-1 0,0 1 0,1-1-1,-1 1 1,0-1 0,0 0 0,0 0 0,1 1-1,-1-1 1,0 0 0,0 0 0,1 0-1,-1 0 1,0-1 0,0 1 0,1 0 0,-1 0-1,0-1 1,0 1 0,0-1 0,0 1-1,0-1 1,1 1 0,-1-1 0,1-1-1,8-4 23,-1 0-1,-1-1 0,15-14 1,-13 12-9,28-25 133,50-61-1,-58 71 6,-30 24-151,1-1 0,-1 1 1,0 0-1,0 0 0,0 0 0,0 0 0,0 0 0,1 0 0,-1 0 0,0 0 1,0-1-1,0 1 0,0 0 0,1 0 0,-1 0 0,0 0 0,0 0 0,0 0 1,1 0-1,-1 0 0,0 0 0,0 0 0,0 0 0,0 0 0,1 0 0,-1 0 1,0 0-1,0 0 0,0 1 0,1-1 0,-1 0 0,0 0 0,0 0 0,0 0 1,0 0-1,0 0 0,1 0 0,-1 0 0,0 1 0,0-1 0,0 0 0,0 0 1,0 0-1,0 0 0,1 1 0,6 12 4,4 15-19,-6-10 3,2 0 1,10 20-1,-14-31 11,1-1-1,0 0 1,0 1-1,0-1 1,1 0-1,0-1 1,0 1-1,11 7 1,-12-10 4,0-1 1,0 0 0,0 0-1,1-1 1,-1 1-1,1-1 1,-1 0 0,1 0-1,-1 0 1,1-1-1,-1 0 1,1 0 0,-1 0-1,1 0 1,0-1-1,-1 1 1,1-1 0,-1 0-1,5-2 1,2-1 20,0-1 1,-1 1-1,1-2 1,-1 0-1,0 0 1,13-11-1,-1-1 78,-1-1 0,-1-1 0,-1-1 0,-1-1 0,0 0-1,-2-2 1,17-32 0,-30 51-51,-1 0 0,1 1 0,-1-1-1,1 0 1,1 1 0,-1-1 0,6-4 0,-9 9-49,0-1 0,0 1 0,0 0 1,0 0-1,1 0 0,-1 0 0,0 0 0,0 0 0,0 0 1,0-1-1,0 1 0,1 0 0,-1 0 0,0 0 1,0 0-1,0 0 0,0 0 0,1 0 0,-1 0 1,0 0-1,0 0 0,0 0 0,0 0 0,1 0 1,-1 0-1,0 0 0,0 0 0,0 0 0,0 0 0,0 0 1,1 0-1,-1 0 0,0 1 0,0-1 0,0 0 1,0 0-1,0 0 0,1 0 0,-1 0 0,0 0 1,0 0-1,0 1 0,0-1 0,0 0 0,0 0 0,0 0 1,0 0-1,1 0 0,-1 1 0,0-1 0,0 0 1,0 0-1,0 0 0,0 0 0,0 0 0,0 1 1,0-1-1,0 0 0,0 0 0,0 0 0,0 0 1,0 1-1,-1 11 32,1-12-31,-8 92 76,5-50-84,-1-1 1,-14 58-1,18-99 4,0 1 1,-1 0-1,1 0 0,0-1 0,0 1 0,0 0 0,-1-1 1,1 1-1,0 0 0,-1-1 0,1 1 0,-1 0 1,1-1-1,-1 1 0,1-1 0,-1 1 0,1 0 1,-1-1-1,1 0 0,-1 1 0,0-1 0,1 1 1,-1-1-1,0 0 0,0 1 0,1-1 0,-1 0 1,0 0-1,1 0 0,-2 1 0,0-2 4,0 1 0,0 0 1,1-1-1,-1 1 0,0-1 0,0 0 0,1 1 0,-1-1 0,0 0 1,1 0-1,-1 0 0,-1-2 0,-4-3 26,0-1-1,0 0 1,-11-14 0,11 10 3,5 7-24,0 1 0,0 0 0,-1 0 0,1 0 0,0 0 0,-1 0 0,0 1 0,-3-3 0,1-3 12,5 8-21,0 0 0,0-1 0,0 1 0,0 0 0,0 0 0,0 0 1,0 0-1,0 0 0,0 0 0,0-1 0,0 1 0,0 0 0,0 0 0,1 0 1,-1 0-1,0 0 0,0 0 0,0 0 0,0 0 0,0-1 0,0 1 1,0 0-1,0 0 0,1 0 0,-1 0 0,0 0 0,0 0 0,0 0 0,0 0 1,0 0-1,0 0 0,1 0 0,-1 0 0,0 0 0,0 0 0,0 0 0,0 0 1,0 0-1,0 0 0,1 0 0,-1 0 0,0 0 0,0 0 0,0 0 1,0 0-1,0 0 0,0 0 0,1 0 0,-1 0 0,0 1 0,0-1 0,0 0 1,0 0-1,0 0 0,0 0 0,0 0 0,0 0 0,0 0 0,1 0 0,-1 1 1,0-1-1,0 0 0,0 0 0,0 0 0,0 0 0,0 0 0,0 0 1,0 1-1,0-1 0,10 6-2,0 0 0,1 0-1,-1-1 1,1 0 0,1-1 0,-1 0 0,0-1 0,1-1 0,16 3 0,-8-3 0,0-1 1,1 0 0,-1-2-1,35-4 1,-30-1 22,0-1 0,-1-2 1,0 0-1,-1-1 0,1-1 1,-2-2-1,0 0 0,0-1 1,20-19-1,-38 29-5,-1 1-1,0-1 1,0 1-1,0-1 0,0 0 1,-1 0-1,3-6 1,-4 8-10,0 1 1,0 0-1,-1-1 1,1 1-1,0-1 0,-1 1 1,1-1-1,-1 1 1,0-1-1,0 1 0,1-1 1,-1 1-1,0-1 1,0 1-1,-1-1 0,1 1 1,0-1-1,0 0 1,-1 1-1,1-1 0,-1 1 1,1 0-1,-1-1 1,-1-2-1,1 4-2,0-1 0,-1 0 0,1 1 0,0-1 0,0 1-1,-1-1 1,1 1 0,0 0 0,-1-1 0,1 1 0,-1 0 0,1 0 0,0 0 0,-1 0-1,1 0 1,-1 0 0,1 1 0,0-1 0,-1 0 0,1 1 0,0-1 0,-2 2 0,0-1 4,-1 0 0,1 0 1,0 1-1,0 0 0,0-1 0,0 1 1,-4 4-1,4-2-5,1-1 0,0 0 0,0 1 0,0-1 0,0 1 0,1-1 0,-1 1 0,1 0 0,0 0 0,0 0 1,0 0-1,0-1 0,1 1 0,0 0 0,0 0 0,0 0 0,0 0 0,0 0 0,1 0 0,0 0 0,0 0 0,0 0 0,0 0 0,1-1 0,-1 1 0,4 5 0,0-1 3,-1 1 0,1-2-1,1 1 1,0-1 0,0 1 0,0-2-1,1 1 1,0-1 0,0 0 0,11 7-1,-7-7 40,1 0 0,0-2 0,0 1 0,0-1 0,0-1-1,1 0 1,-1-1 0,1 0 0,0-1 0,-1-1 0,26-1-1,-27-1-146,1 1-1,-1-1 0,0-1 0,0 0 1,19-9-1,-23 9-303,-1 0 0,0-1 0,0 0 0,0 0 1,0 0-1,-1-1 0,1 0 0,-1 0 0,7-9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1 5224,'0'0'8077,"-11"5"-7777,-71 47 585,66-42-578,11-7-183,1 0 0,-1 0-1,0 0 1,1 0 0,0 1-1,0 0 1,0 0 0,0 0-1,-5 9 1,-8 13 496,11-18-456,1 0-1,0 0 1,-6 14 0,3-1 130,2 1 0,0-1 0,-5 45 1,5 68 984,6-126-1179,0 0 1,1 0-1,0 0 0,0 0 1,1-1-1,0 1 1,5 12-1,-7-18-79,1 0 0,0 0 0,1 0 1,-1 0-1,0 0 0,1-1 0,-1 1 0,1 0 0,-1-1 0,1 1 0,0-1 0,-1 1 0,1-1 1,0 0-1,0 0 0,0 0 0,0 0 0,0 0 0,1 0 0,-1 0 0,0-1 0,0 1 0,0-1 1,1 0-1,-1 1 0,0-1 0,0 0 0,1 0 0,-1-1 0,0 1 0,4-1 0,6-2 25,1-1 0,0 0-1,-1-1 1,0 0-1,0-1 1,0 0-1,-1-1 1,0 0 0,0-1-1,-1 0 1,1 0-1,-2-2 1,0 1 0,0-1-1,13-19 1,60-109 559,-80 127-365,-4 9-118,-2 8-56,-5 14-18,1 0 1,2 0-1,-8 34 1,12-44-38,1-1 1,0 1-1,0-1 0,1 1 1,0 0-1,1-1 0,0 1 1,1 0-1,0-1 0,4 14 1,-3-15-1,3 8 2,1 1-1,16 26 1,-21-39-4,1 0 1,0-1-1,0 1 0,0 0 1,0-1-1,1 0 1,-1 0-1,1 0 1,0 0-1,0 0 0,0-1 1,0 1-1,0-1 1,0 0-1,7 2 1,-7-4 9,-1 0 1,1 0-1,0 0 1,-1 0-1,1 0 1,-1-1-1,1 1 1,-1-1-1,0 0 1,1 0 0,-1 0-1,0-1 1,0 1-1,5-4 1,2 0 34,0-2 0,-1 0 0,9-7 0,-7 3 3,0-1 1,-1 0-1,0 0 1,-1-1-1,-1 0 1,0-1-1,0 0 0,-2 0 1,10-28-1,-6 9 80,-2 0 0,-1-1 0,4-48 1,-11 76-92,0-1-1,0 1 1,0 0 0,-1 0 0,1 0 0,-2 0 0,1 0 0,-1 0 0,1 0 0,-2 0 0,1 1 0,-1-1 0,0 1 0,-6-10 0,-1 2 57,8 11-91,1-1 1,-1 1-1,1-1 0,-1 1 0,0 0 0,0 0 0,0 0 1,0 0-1,-1 0 0,1 1 0,0-1 0,-1 1 0,1-1 1,-1 1-1,1 0 0,-1 0 0,0 0 0,-3 0 1,6 1-14,0 0 1,0 0 0,0 0 0,0 0 0,0 0 0,0 0-1,-1 0 1,1 0 0,0 0 0,0 0 0,0 0 0,0 0-1,0 0 1,0 0 0,0 0 0,0 0 0,-1 0 0,1 0-1,0 0 1,0 0 0,0 1 0,0-1 0,0 0 0,0 0-1,0 0 1,0 0 0,0 0 0,0 0 0,0 0 0,0 0-1,0 1 1,0-1 0,0 0 0,0 0 0,0 0 0,0 0-1,0 0 1,0 0 0,0 0 0,0 1 0,0-1 0,0 0-1,0 0 1,0 0 0,0 0 0,0 0 0,0 0 0,0 0-1,0 1 1,0-1 0,0 0 0,0 0 0,0 0 0,0 0-1,0 0 1,1 0 0,-1 0 0,0 0 0,0 0 0,0 0-1,0 0 1,0 0 0,0 1 0,0-1 0,0 0 0,1 0-1,-1 0 1,7 7-1314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248 6 16983,'0'0'5043,"-11"-2"-4974,8 2-64,-3-2 14,0 2 1,0-1-1,0 0 0,0 1 1,0 0-1,0 1 1,0 0-1,0-1 0,0 2 1,0-1-1,0 1 1,0 0-1,-7 3 0,-3 5 213,0 1 0,1 1 0,0 0 0,1 1-1,0 1 1,-22 28 0,34-39-176,0 0 1,0 1-1,0-1 0,1 1 0,-1-1 1,1 1-1,0-1 0,0 1 1,0 0-1,1 0 0,-1-1 0,1 1 1,0 0-1,0 0 0,0 0 1,1 0-1,-1-1 0,1 1 1,0 0-1,0-1 0,0 1 0,0 0 1,1-1-1,0 1 0,-1-1 1,1 0-1,3 4 0,-2-2-10,1 0 0,-1-1 0,1 1 0,0-1 0,0 0 1,0 0-1,0 0 0,1 0 0,0-1 0,0 0 0,0 0 0,0 0 0,0 0 0,1-1 0,-1 0 0,1 0 0,5 1 0,2-2 32,1 0 0,-1-1 0,1-1 0,-1 0 0,0-1-1,14-3 1,75-27 426,-98 30-486,60-17 396,-39 15-3875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17383,'0'0'4970,"11"3"-4817,3 0-127,6 2 154,-1 1 0,0 0 0,28 14 1,-41-17-91,-1 0 0,1 1 0,-1-1 1,0 1-1,0 1 0,9 8 0,-12-10-40,0 0-1,0 0 0,0 0 0,0 0 0,-1 0 0,1 0 1,-1 1-1,0-1 0,0 0 0,0 1 0,0-1 0,-1 1 1,1-1-1,-1 5 0,0-1 24,-1 1 0,0-1 0,0 1 0,-1-1 1,0 1-1,0-1 0,0 0 0,-1 0 0,0 0 0,-1 0 0,0 0 1,0-1-1,0 1 0,-10 10 0,-4 1 87,-1 0 1,-1-1-1,-22 15 0,8-7 113,21-18-151,7-2 241,17-2-77,14 0-89,33-1 0,-32-2 76,32 4 0,-37-2 69,0-1-1,22-2 0,12 1 93,-45 0-378,-1 0 0,1-1 1,14-3-1,-5-1-2712,-15 4 1311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17487,'0'0'4042,"2"-11"-3956,0-4-52,0 4 32,0 1 0,0 0 0,5-14 0,-5 19 32,-2 5 182,0 2 245,4-4-235,-4 3-155,0 1 0,0 0 0,0 0 0,0-1 0,1 1 0,-1 0 0,0 0 0,1-1 0,-1 1 0,1 0 0,1 2 0,0 3 13,5 38 695,4 83 1,-8-68-328,-1-24-221,7 157 3044,-9-192-3166,7-9 78,-3-2-4144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1 188 18191,'0'0'4856,"5"-12"-4632,-1 1-168,0 0 28,1 1 1,0 0 0,0-1-1,1 2 1,0-1 0,14-16-1,7-1 207,-19 17-184,0 1 1,1 1-1,11-8 0,-18 15-83,0 0 0,0 0 0,0 0 0,0 0-1,0 1 1,1-1 0,-1 0 0,0 1 0,0 0 0,0 0-1,1-1 1,-1 1 0,0 1 0,1-1 0,-1 0 0,0 0-1,0 1 1,0-1 0,1 1 0,-1 0 0,3 1-1,-2 0 36,0-1 0,0 1 0,0 0 0,0-1 0,-1 1 0,1 1 0,-1-1 0,1 0 0,-1 1 0,0-1 0,0 1 0,0 0 0,3 5 0,1 3 97,0 1 1,0-1 0,1 0 0,0-1-1,16 18 1,-19-24-71,0 0-1,0-1 1,0 1-1,0-1 1,1 0-1,-1 0 1,1-1-1,0 1 1,0-1-1,0 0 1,0 0-1,0-1 1,0 1 0,1-1-1,-1-1 1,9 2-1,-8-2 28,1-1 0,-1 1 0,0-1 0,1 0 0,-1-1 0,0 1-1,0-1 1,0 0 0,12-7 0,-6 1 155,1 0 0,-1-1 0,11-12 0,31-21 1331,-46 36-1602,2 0 976,5 17-5412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18791,'0'0'5075,"9"-9"-4870,32-27 5,-38 34-163,0 0 0,0 0 1,0 0-1,0 1 1,1-1-1,-1 1 0,0 0 1,1 0-1,-1 0 1,1 0-1,-1 1 1,1-1-1,0 1 0,-1 0 1,1 0-1,-1 0 1,1 0-1,0 1 0,-1-1 1,1 1-1,-1 0 1,1 0-1,-1 1 0,5 2 1,-6-3-15,0 1 0,0 0 0,-1-1 1,1 1-1,0 0 0,-1 0 0,0 0 0,0 0 0,1 0 1,-1 1-1,0-1 0,-1 0 0,1 0 0,0 1 0,-1-1 1,1 1-1,-1-1 0,0 0 0,0 1 0,1-1 0,-2 4 1,1-1 11,0 1 1,-1 0 0,0-1 0,0 1 0,-1-1-1,1 1 1,-5 9 0,-35 61 439,5-33 247,36-42-712,0-1-1,0 0 1,-1 1-1,1-1 1,0 0-1,0 0 1,0 1-1,0-1 1,0 1-1,0-1 1,0 0-1,0 1 1,0-1-1,0 0 1,0 1-1,0-1 1,0 0-1,0 1 1,0-1-1,0 0 1,0 1-1,0-1 1,0 0-1,0 1 1,1-1-1,-1 0 1,0 1-1,0-1 1,0 0-1,1 0 1,-1 1-1,0-1 1,0 0-1,1 1 1,15 6 318,-10-6-274,1 0-1,-1-1 1,0 1-1,9-2 1,29-9 249,-38 8-252,-1 0-1,1 0 1,0 1-1,0-1 0,1 1 1,-1 1-1,0-1 1,0 1-1,0 0 1,0 1-1,9 1 0,-14-2-116,-1 1 1,1 0-1,0-1 0,0 1 0,0 0 0,0 0 0,-1-1 0,1 1 0,0 0 0,-1 0 0,1 0 0,-1 0 0,1 0 0,-1 0 1,1 2-1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16575,'0'0'6524,"12"13"-6213,4 5-195,-8-8-30,0-1 0,1 0 0,0-1-1,1 0 1,15 11 0,1 2 356,0 1 0,41 47 0,-46-46-226,-8-10-77,-1 1-1,0 0 1,-2 1-1,0 1 1,0-1 0,-1 1-1,-1 1 1,-1 0-1,0 0 1,-2 0-1,0 1 1,4 22-1,-6-21-27,-1 0 0,0 0 0,-2 0 0,0 0 0,-1 0 0,-1 0 0,-1 0 0,0-1 0,-9 27 0,-5-3 177,0-1 1,-35 56-1,23-48-42,15-24 56,-1-1 0,-27 35 0,33-48 32,0 1 0,-9 18 1,17-21 262,1-8-663,0-1 0,0 0 0,0 0-1,0 0 1,1 0 0,-1 0 0,0 0 0,0 0-1,0 0 1,0 1 0,0-1 0,0 0 0,0 0-1,0 0 1,0 0 0,1 0 0,-1 0 0,0 0-1,0 0 1,0 0 0,0 0 0,0 0 0,0 0-1,1 0 1,-1 0 0,0 0 0,0 0 0,0 0-1,0 0 1,0 0 0,0 0 0,1 0 0,-1 0-1,0 0 1,0 0 0,0 0 0,0 0 0,0 0-1,0 0 1,0 0 0,1 0 0,-1 0 0,0-1-1,0 1 1,0 0 0,0 0 0,0 0 0,0 0-1,0 0 1,0 0 0,0 0 0,0 0 0,0-1-1,0 1 1,0 0 0,1 0 0,-1 0-1,0 0 1,0 0 0,0 0 0,0-1 0,0 1-1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10152,'0'0'11999,"13"-5"-11796,0 0-143,73-25 423,-66 25-319,1 2 1,31-2 0,5-1 38,16-3 200,115-2 1,-160 11-263,-13-1 39,0 1 1,0 1 0,30 5 0,14 9 825,-50-12-858,13 3 599,-22-5-896,1-1 0,-1 0 1,1 0-1,-1 0 0,0 1 0,1-1 1,-1 0-1,0 0 0,1 1 0,-1-1 1,0 0-1,1 1 0,-1-1 0,0 0 1,0 1-1,1-1 0,-1 0 0,0 1 1,0-1-1,0 1 0,1-1 0,-1 1 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17583,'0'0'7152,"11"-2"-7016,31-4-13,11-2 414,87-2-1,-94 12-185,-24 1-42,0-2 0,0-1 1,0 0-1,0-2 0,0 0 0,25-7 0,-31 7 269,-15 2-725,-1 0 1,1 0-1,-1 0 0,1 0 0,-1 1 1,1-1-1,-1 0 0,1 0 0,-1 1 1,1-1-1,-1 0 0,0 1 0,1-1 1,-1 1-1,1-1 0,-1 0 0,0 1 1,1-1-1,-1 1 0,0-1 0,0 1 1,1-1-1,-1 1 0,0-1 0,0 2 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13168,'0'0'9511,"8"10"-9299,25 34-16,-30-41-150,-1 1-1,0 0 0,0 0 1,0-1-1,-1 1 0,1 0 1,-1 1-1,0-1 0,0 0 1,0 0-1,-1 0 0,1 1 1,-1 6-1,1 6 90,3 16 138,2 4 417,0 47 0,-6-84-680,-1 0 0,1 1 0,0-1 0,0 0 0,0 0 0,0 0 0,0 1 0,0-1 0,0 0 1,0 0-1,0 1 0,0-1 0,0 0 0,0 0 0,0 1 0,0-1 0,0 0 0,0 0 0,0 1 0,0-1 0,0 0 0,0 0 0,0 0 0,0 1 0,1-1 1,-1 0-1,0 0 0,0 1 0,0-1 0,0 0 0,0 0 0,1 0 0,-1 0 0,0 1 0,0-1 0,0 0 0,1 0 0,-1 0 0,0 0 0,0 0 1,0 0-1,1 0 0,-1 0 0,0 1 0,1-1 0,-1 0 109,-8 7 108,8-7-219,0 0 0,-1 0 0,1 0 1,0 0-1,0 1 0,0-1 0,0 0 0,0 0 0,-1 0 0,1 1 0,0-1 0,0 0 0,0 0 0,0 0 0,0 1 1,0-1-1,0 0 0,0 0 0,0 1 0,0-1 0,0 0 0,0 0 0,0 1 0,0-1 0,0 0 0,0 0 0,0 0 1,0 1-1,0-1 0,0 0 0,0 0 0,0 1 0,1-1 0,-1 0 0,0 0 0,0 0 0,0 1 0,0-1 0,0 0 1,1 0-1,-1 0 0,0 0 0,0 0 0,1 1 0,2 4-3685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45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1022 7832,'0'0'5414,"4"-11"-4683,14-35-187,-15 41-428,0-1-1,1 0 1,-1 1-1,1-1 1,0 1 0,0 0-1,8-7 1,6-7 119,8-16 69,-2-2-1,-1 0 1,-3-2 0,0-1-1,16-49 1,53-212 894,-85 284-1133,24-108 396,-25 108-315,-1-1 0,-1 0 0,-1 0 0,-3-35 0,3 49-95,0 1 0,-1-1 0,0 1 0,0-1 0,0 1 0,0 0 0,-1 0 0,1-1 1,-1 1-1,0 0 0,-3-3 0,4 5-31,0 0-1,0 0 1,0 0 0,0 1 0,0-1-1,0 0 1,0 1 0,-1-1 0,1 1-1,0 0 1,0-1 0,-1 1 0,1 0 0,0 0-1,-1-1 1,1 1 0,0 0 0,-1 0-1,1 1 1,0-1 0,0 0 0,-1 0 0,1 1-1,0-1 1,0 1 0,-1-1 0,1 1-1,0-1 1,0 1 0,0 0 0,0-1-1,0 1 1,-2 1 0,-6 5 32,1 0 1,0 1-1,0 0 0,0 0 1,1 1-1,0 0 0,1 0 1,0 1-1,0-1 0,1 1 1,-6 18-1,-4 14 102,-15 70 0,24-82-82,-7 22 59,3 1 0,2 1 1,2 0-1,2 59 0,5-91-64,1 0 0,1-1 1,1 1-1,12 38 0,-14-57-52,-1 0-1,1 0 1,0 0-1,0 0 1,0-1-1,0 1 1,1-1 0,-1 0-1,1 0 1,-1 0-1,1 0 1,0 0-1,0 0 1,0-1 0,0 1-1,0-1 1,0 0-1,0 0 1,0 0 0,0 0-1,1 0 1,-1-1-1,0 0 1,1 1-1,3-2 1,7 2 37,0-2-1,0 0 1,1-1 0,16-4-1,5-3 78,0-2 0,-1-1 0,-1-1 0,0-2 0,-1-2 0,0-1-1,-2-1 1,35-27 0,-56 39-14,-9 6-93,0 1 1,0-1 0,0 1 0,-1-1-1,1 1 1,0-1 0,0 1 0,0-1-1,-1 0 1,1 0 0,0 1-1,-1-1 1,1 0 0,0 0 0,-1 0-1,1 0 1,-1 0 0,1 0 0,-1 1-1,0-1 1,1 0 0,-1-2 0,0 2-8,-1 1 0,1 0 0,-1 0 0,1 0 1,-1 0-1,1 0 0,-1 0 0,1 0 0,0 0 0,-1 0 1,1 0-1,-1 0 0,1 0 0,-1 0 0,1 0 1,-1 0-1,1 1 0,-1-1 0,1 0 0,0 0 1,-1 1-1,1-1 0,-1 0 0,1 0 0,0 1 1,-1-1-1,1 0 0,-1 1 0,-15 10 75,5-2-55,1 0 0,0 1 0,0 0 0,1 0-1,0 1 1,1 0 0,0 1 0,1 0 0,-9 20 0,14-28-31,0 1 1,0-1-1,1 0 0,0 1 1,0-1-1,0 1 1,0 0-1,1-1 1,0 1-1,0-1 0,0 1 1,1 0-1,-1-1 1,1 1-1,0-1 1,0 1-1,1-1 0,-1 0 1,1 1-1,0-1 1,0 0-1,1 0 1,-1 0-1,1-1 0,0 1 1,0 0-1,0-1 1,0 0-1,0 0 1,1 0-1,0 0 0,6 3 1,-7-4-1,-1 0 0,1 0 0,0 0 0,1-1 0,-1 1 0,0-1 0,0 0 0,1 0 0,-1 0 0,0-1 0,1 1 0,-1-1 0,1 1 0,-1-1 0,0 0 0,1-1 0,-1 1 0,6-2 0,-6 1 5,0-1 0,0 1 1,0-1-1,0 0 0,0 0 0,0 0 1,-1 0-1,1-1 0,-1 1 0,1-1 1,-1 1-1,0-1 0,0 0 1,0 0-1,0 0 0,-1 0 0,1 0 1,1-6-1,0 0 17,-1-1 1,1 1-1,-2-1 1,1 1-1,-2-1 1,1 0-1,-2-17 0,1 23-5,-1-1-1,1 0 0,-1 0 0,0 1 0,0-1 0,0 0 0,-1 1 0,0-1 0,1 1 0,-2 0 1,1-1-1,0 1 0,-1 0 0,0 0 0,0 1 0,0-1 0,-7-5 0,10 8-12,-1 1-1,1-1 0,0 1 1,-1 0-1,1-1 1,-1 1-1,1 0 0,-1-1 1,1 1-1,-1 0 1,1-1-1,-1 1 0,0 0 1,1 0-1,-1 0 1,1 0-1,-1-1 0,1 1 1,-1 0-1,0 0 1,1 0-1,-1 0 0,1 0 1,-1 0-1,0 1 1,1-1-1,-1 0 0,1 0 1,-1 0-1,1 0 1,-2 1-1,2 0-4,0 0 0,0 0 0,1 0-1,-1-1 1,0 1 0,0 0 0,0 0-1,1 0 1,-1-1 0,1 1 0,-1 0 0,0 0-1,1-1 1,-1 1 0,1 0 0,-1-1 0,1 1-1,0-1 1,-1 1 0,1 0 0,0-1 0,-1 0-1,2 2 1,6 3-3,1 0 0,-1 0-1,1-1 1,0 0 0,0 0 0,0-1-1,0 0 1,1-1 0,-1 0 0,1 0-1,-1-1 1,1 0 0,0-1 0,0 0 0,-1 0-1,1-1 1,9-3 0,5 0 9,-1-2 1,0-1 0,-1 0-1,1-2 1,37-21-1,-36 17 46,0-2-1,-2-1 1,0 0-1,0-2 0,-2 0 1,0-2-1,-1 0 0,19-27 1,-34 46 150,-3 9-150,-3 10-30,-30 133 84,26-130-87,-1 0 0,-1-1 0,-1 0-1,-1 0 1,-12 19 0,18-34-10,1 0-1,-1-1 1,0 1 0,0-1 0,0 0-1,0 0 1,-1-1 0,-5 4-1,9-6-3,-1 0-1,1 0 1,0-1-1,-1 1 0,1 0 1,-1-1-1,0 1 1,1-1-1,-1 0 0,1 1 1,-1-1-1,0 0 1,1 0-1,-1 0 1,0 0-1,1 0 0,-1 0 1,0-1-1,1 1 1,-1-1-1,1 1 1,-1-1-1,1 1 0,-1-1 1,1 0-1,-1 0 1,1 1-1,0-1 0,-1 0 1,1-1-1,-2-1 1,-2-2 16,0-1-1,1 0 1,0 0 0,-5-10 0,8 15-21,0-1 0,1 0-1,-1 1 1,0-1 0,1 1 0,-1-1 0,1 0 0,-1 0 0,1 1-1,0-1 1,0 0 0,0 0 0,0 1 0,0-1 0,0 0 0,0 0 0,1 1-1,-1-1 1,1 0 0,-1 1 0,1-1 0,0 0 0,-1 1 0,2-2-1,1 1-1,0 1-1,0 0 1,0 0-1,0 0 1,0 0-1,0 0 0,0 1 1,0-1-1,0 1 1,0 0-1,0 0 0,0 0 1,1 0-1,4 2 1,7-1-1,19-1-3,235-10 254,-258 8-219,0 0 0,0-1 1,0 0-1,0-1 0,-1 0 0,1-1 0,-1 0 0,11-7 0,-6 2 48,0-1 0,-1 0 0,-1-1-1,19-20 1,-27 25-38,0 0 0,0 0 0,5-12-1,-7 12 6,1 0 0,0 0 0,0 1 0,1-1 0,5-5 0,-8 65 12,-13 72-159,8-108 120,0-1 1,-1 0-1,-1 0 0,0-1 0,-12 24 0,17-38-15,-1 0-1,1 0 1,-1 0-1,1 0 0,-1 0 1,0 0-1,1 0 0,-1 0 1,0-1-1,0 1 1,1 0-1,-1 0 0,0-1 1,0 1-1,0-1 1,0 1-1,0-1 0,0 1 1,0-1-1,0 1 0,0-1 1,0 0-1,0 0 1,-2 1-1,1-2 2,0 1 1,1 0 0,-1-1-1,0 1 1,1-1-1,-1 0 1,0 1-1,1-1 1,-1 0-1,1 0 1,-1 0-1,1 0 1,-3-3-1,0-1 12,-1 0 0,1 0-1,0 0 1,0-1-1,1 1 1,-6-13-1,-9-32 138,18 50-153,0 0-1,0-1 1,-1 1 0,1 0 0,0 0-1,0 0 1,0 0 0,0 0-1,0-1 1,0 1 0,0 0-1,0 0 1,0 0 0,0 0-1,0 0 1,0-1 0,1 1 0,-1 0-1,0 0 1,0 0 0,0 0-1,0 0 1,0-1 0,0 1-1,0 0 1,0 0 0,0 0 0,0 0-1,1 0 1,-1 0 0,0-1-1,0 1 1,0 0 0,0 0-1,0 0 1,0 0 0,1 0-1,-1 0 1,0 0 0,0 0 0,0 0-1,0 0 1,1 0 0,10 0 30,8 5-6,20 12 6,53 32-1,-58-29-66,1-2-1,44 16 0,-75-32 24,12 3-159,0 1 1,0 0-1,26 16 1,-31-10-481,-8-8-2941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16280,'0'0'4769,"11"1"-4672,166 16 667,-150-15-550,34-3-1,-37 0-45,1 1 0,26 4 0,-32-3-63,-16-1-72,-1 0-1,1 1 1,0-1 0,0 0 0,-1 1-1,1 0 1,0-1 0,-1 1 0,1 0-1,4 3 1,-5-4 61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14064,'0'0'6151,"11"-4"-5864,11-4-70,0 1 0,1 1 0,26-3 0,-30 7-45,7-1 252,-1 1 0,51 3 0,-17 4 576,96-5 1,-67-7-3871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0 709 13968,'0'0'5438,"11"-6"-5163,-5 2-227,2 0 10,0 0-1,-1-1 1,1 0-1,-1-1 1,0 1 0,-1-1-1,0 0 1,9-11-1,203-322 1941,-127 164-877,-89 172-1065,0-1 0,0 1 0,-1 0 0,1-1 0,-1 1 0,0-1 0,0 0 0,-1 1 0,1-6 0,-5 14 234,-2 8-204,-23 55 148,20-50-177,1 1 1,1-1-1,-6 22 1,6-1 112,1 1 0,-1 69 1,7-103-145,0 0 1,1-1 0,-1 1 0,1 0 0,1-1 0,-1 1 0,1-1 0,0 0 0,3 8 0,-4-11-17,0-1 1,0 1-1,0 0 1,1 0-1,-1-1 1,1 1-1,-1-1 1,1 1-1,0-1 0,-1 0 1,1 0-1,0 1 1,0-1-1,0-1 1,0 1-1,0 0 1,0 0-1,0-1 1,0 1-1,0-1 1,0 1-1,0-1 1,0 0-1,0 0 1,0 0-1,1 0 1,3-1-1,5-1 9,0-1 1,-1 0-1,1-1 0,0 0 0,-1-1 1,0 0-1,0 0 0,0-1 1,-1 0-1,0-1 0,0 0 0,-1-1 1,10-10-1,3-6 40,-2 0 1,0-2 0,22-40-1,-26 40 17,-2 0 0,-1-1 0,-1 0-1,-1-1 1,10-46 0,-11 39 89,-7 29-114,0 1 0,0 0 0,-1 0 0,0-1 0,0 1 0,0-1 0,-1 1 0,1-1 0,-1 1 0,-1-1 0,1 1 0,-2-7 0,-14 50 318,11-22-334,2 0 0,0 0 0,1 0 0,1 1 1,0-1-1,1 1 0,1-1 0,1 1 0,0-1 0,1 0 0,1 0 0,9 26 0,-8-31 10,0-2 0,1 1-1,0 0 1,1-1 0,0 0 0,11 10-1,-12-14-21,-1-1 0,0-1 0,1 1 0,0-1 0,0 0-1,0 0 1,7 2 0,10 2-3728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0 18895,'0'0'6654,"2"11"-6485,1 29 55,-2 1 1,-1-1-1,-7 47 0,-13 53 451,-6 66 517,18-103-204,6-92-624,1 0 246,1-11-589,1 0 1,-1 0 0,0 1-1,1-1 1,-1 0 0,0 0-1,1 1 1,-1-1 0,1 0-1,-1 0 1,0 0 0,1 0-1,-1 0 1,1 0 0,-1 0-1,0 0 1,1 0 0,-1 0-1,1 0 1,-1 0 0,0 0-1,1 0 1,-1 0 0,1 0-1,-1 0 1,0 0 0,1 0-1,-1-1 1,1 1 0,44-8 356,0 2-1,0 2 1,84 4 0,-65 0-224,-60 0-154,-1 0 0,0 0 0,0 0 0,0 0 0,1 1 0,-1-1 0,0 1 0,0-1 0,0 1 0,5 2 0,-3-3 796,-3 1-1064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91 19895,'0'0'4447,"-1"-10"-4292,-1-29 7,2 38-153,0 0 0,0 0-1,1 0 1,-1 1 0,0-1-1,1 0 1,-1 0 0,0 1-1,1-1 1,-1 0 0,1 1-1,0-1 1,-1 0 0,1 1-1,-1-1 1,1 1 0,0-1-1,0 1 1,-1-1 0,1 1-1,0 0 1,0-1 0,-1 1 0,1 0-1,0 0 1,0-1 0,0 1-1,-1 0 1,1 0 0,0 0-1,0 0 1,0 0 0,0 0-1,1 0 1,3 0 46,16-4 115,0 1 0,0 1-1,0 1 1,29 2 0,-32 0 124,0-2 0,28-4 0,-7 1 564,-22 0-468,0 0 896,-15 5-1957,-7 3-1755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18695,'0'0'5346,"16"-10"-5225,53-29-50,-56 32-48,0 1 1,0 1-1,1 0 0,0 1 1,26-5-1,-10 4 19,-6 1 83,0 1 0,0 1 0,1 2 0,-1 0 0,45 7 0,-27-3 256,26 5 1027,-49-4-256,-16 0-4513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17383,'0'0'7042,"1"13"-6829,2 23-85,8 85 545,-11-118-618,1 1-1,0 0 1,0-1-1,0 1 0,0-1 1,0 1-1,1-1 1,0 0-1,-1 0 0,1 0 1,0 0-1,1 0 1,-1 0-1,3 3 1,-3-5-25,0 0 0,-1 0 0,1 0 0,0-1 1,-1 1-1,1-1 0,0 1 0,0-1 0,0 1 1,0-1-1,-1 0 0,1 0 0,0 0 0,0 0 1,0 0-1,0 0 0,0-1 0,-1 1 1,1-1-1,0 1 0,0-1 0,-1 0 0,1 1 1,0-1-1,-1 0 0,1 0 0,0 0 0,-1 0 1,2-2-1,14-11 95,0 0 1,-2-1-1,0-1 1,-1 0-1,0-1 1,-1 0-1,-1-1 1,-1-1-1,14-30 0,-18 29 265,-5 15 316,-2 23-355,-2 16-163,-9 50-1,8-69-140,-1-1 0,0 1 0,-1-1 0,-1 0 0,0 0 0,-9 14 0,-26 49 372,39-74-380,0 0 0,-1 0 0,1 0 1,-1 0-1,1 0 0,-1 0 0,0 0 1,-4 1-1,6-3-1,-1 0-1,1 0 1,-1 0 0,1-1 0,-1 1 0,0-1 0,1 1-1,-1-1 1,0 0 0,1 1 0,-1-1 0,0 0-1,1 0 1,-1 0 0,0 0 0,1-1 0,-1 1-1,0 0 1,-1-1 0,2 0-23,1 1 0,0-1 0,0 0 0,-1 1-1,1-1 1,0 1 0,0-1 0,0 0 0,-1 1 0,1-1 0,0 0 0,0 1-1,0-1 1,0 0 0,0 1 0,0-1 0,1 1 0,-1-1 0,0 0 0,0 1 0,0-1-1,1 0 1,-1 1 0,0-1 0,7-16 277,1 11-292,-1 0 0,1 0 0,0 1 0,1-1 0,-1 2 0,1-1 0,16-4 0,-5 0 0,-4 3 0,0 1 0,30-6 0,-2 0 0,-40 10 109,0 0 1,0 1-1,1-1 0,-1 1 0,0-1 1,1 1-1,-1 1 0,6 0 0,19 5-3247,-22-4 1249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8032,'0'0'16794,"10"2"-16541,5 0-159,-1-1 0,0 0-1,1-1 1,-1-1 0,1 0 0,26-6-1,-35 6-53,8-3 71,-1 1 0,1 0 0,-1 1 0,1 1 0,0 0 0,16 1 1,-12 2 98,1-2 0,-1 0 0,35-5-1,-28 6 126,-22 0-261,0-1 0,0 0 0,0 0 1,0 0-1,0 0 0,0 0 0,6-2 0,-7 2-10,0 0-1,0 0 0,0-1 1,0 1-1,1 1 0,-1-1 1,0 0-1,0 0 0,0 1 1,2 0-1,-2 0 4,-1-1 0,1 1 0,-1-1 1,1 0-1,0 0 0,-1 1 0,1-1 0,-1 0 0,1 0 0,-1-1 0,1 1 1,2-1-1,5 3 596,1 1-1255,-5-2-3124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11352,'0'0'10106,"2"12"-9715,9 75 283,9 70 1024,14-28 279,-34-129-1927,0 1 1,0-1-1,0 1 0,1-1 1,-1 1-1,0-1 0,0 1 1,0-1-1,0 1 0,1-1 1,-1 1-1,0-1 0,0 1 1,1-1-1,-1 1 0,0-1 1,1 1-1,-1-1 0,1 0 1,-1 1-1,0-1 0,1 0 1,0 1-1,-1-1-21,1 0 0,-1-1 1,1 1-1,-1 0 0,0 0 0,1-1 1,-1 1-1,0 0 0,0-1 0,1 1 1,-1 0-1,0-1 0,0 1 0,1 0 1,-1-1-1,0 1 0,0-1 0,0 1 1,0 0-1,1-1 0,-1 1 0,0-1 1,0 1-1,0-1 0,0 1 0,0 0 1,0-1-1,0 1 0,0-1 0,-1 1 1,1-1-1,0 0 0,-9-118 608,2 60-363,4 32-119,-9-29-1,7 35 26,0 0-1,2 0 0,-1-26 0,4 45-161,-1-1 0,1 1 0,1 0 0,-1-1-1,0 1 1,1 0 0,-1-1 0,1 1 0,-1 0-1,1 0 1,0-1 0,0 1 0,0 0 0,0 0-1,1 0 1,-1 0 0,1 0 0,-1 1 0,1-1-1,-1 0 1,1 1 0,0-1 0,0 1 0,0-1-1,0 1 1,0 0 0,0 0 0,0 0 0,0 0-1,0 0 1,1 1 0,-1-1 0,3 0 0,7 0 23,-1 0 0,1 0 0,0 2-1,-1-1 1,17 4 0,-19-3-8,7 1 29,-1 1-1,1 1 1,-1 0-1,0 1 1,-1 1-1,1 0 0,22 14 1,-26-13-16,-1 0 0,0 0 0,-1 1 0,0 0 0,0 1 1,-1 0-1,0 0 0,0 1 0,-1 0 0,8 15 0,-7-9-7,0 0 0,-1 1-1,-1 0 1,-1 0 0,0 1 0,-1-1-1,2 22 1,-6-30-24,1-1 0,-1 1 1,-1 0-1,0 0 0,0-1 0,-1 1 0,0 0 0,0-1 1,-1 0-1,0 1 0,0-1 0,-1-1 0,0 1 0,-1 0 1,1-1-1,-10 11 0,11-14-15,-1-1 0,0 1 0,0-1 0,0 0 0,0 0 0,0 0 0,-1 0 0,1-1 0,-1 1 0,0-1 0,0-1 0,0 1 0,0-1 0,0 1 0,0-1 0,-7 0 0,-6-1 0,1 0 0,-1-1 0,-27-6 0,33 4 0,1 1 0,-1 1 0,0-1 0,0 2 0,0 0 0,0 0 0,0 1 0,0 0 0,-16 5 0,26-5 24,0-1 0,0 1 1,0 0-1,1 0 0,-1 0 0,0 0 0,1 0 1,-1 0-1,1 1 0,-1-1 0,1 1 0,-1-1 1,1 1-1,0-1 0,0 1 0,0 0 1,0-1-1,0 1 0,0 0 0,0 2 0,0 0 27,0-1 0,1 1 0,-1 0 0,1 0-1,0 0 1,0 0 0,0 0 0,1-1 0,1 8 0,2 2-1068,0 1 0,2-1 1,-1 0-1,10 14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 9144,'0'0'6593,"10"0"-6092,147-18 1073,-86 8-955,139-20 1079,153-16 1684,-359 45-3245,0 1 0,0 0 0,1 0-1,-1 0 1,0 1 0,0-1 0,0 1-1,0 0 1,0 0 0,0 0 0,7 4 0,-10-4-51,-1 0 0,1 0 0,-1 0 1,1 0-1,-1 1 0,1-1 0,-1 0 0,1 1 1,-1-1-1,0 0 0,0 0 0,0 1 1,0-1-1,0 0 0,0 1 0,0-1 1,0 0-1,0 1 0,-1-1 0,1 0 1,0 1-1,-2 1 0,-11 28-3971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46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404 702 6224,'0'0'7202,"-15"-3"-6635,11 2-532,-5-1 54,0 0 0,-1 1 0,1 0 0,-1 0 0,1 1 0,-1 0 0,1 1 0,0 0 0,-1 0 0,1 1 0,-14 5 0,-17 9 461,-46 24 1,73-33-363,-1 1-1,1 1 0,0 0 1,1 0-1,0 1 0,-19 21 1,28-27-98,0 0 0,0 0 1,1 1-1,0-1 0,-1 1 1,1-1-1,1 1 0,-3 8 1,3-12-63,1 1 0,0-1 0,0 0 0,0 1 0,-1-1 0,1 1 0,0-1 0,1 0-1,-1 1 1,0-1 0,0 1 0,1-1 0,-1 0 0,1 1 0,-1-1 0,1 0 0,-1 1 0,1-1 0,0 0 0,0 0 0,-1 0 0,1 1 0,0-1 0,0 0 0,0 0 0,0-1 0,0 1 0,1 0 0,-1 0 0,0 0 0,0-1 0,1 1 0,1 0 0,3 1 29,0-1 1,0 1 0,0-2-1,0 1 1,0-1 0,0 1-1,1-2 1,-1 1 0,0-1-1,0 0 1,0 0 0,0 0-1,0-1 1,0 0 0,6-3-1,7-4 174,0-1 0,35-23-1,-15 4 323,35-35-1,-30 25 349,-44 39-879,1 0 1,-1 0-1,0 0 0,1 0 1,-1 0-1,0 0 1,0-1-1,1 1 1,-1 0-1,0 0 0,1 0 1,-1 0-1,0 0 1,1 0-1,-1 0 1,0 0-1,0 0 1,1 1-1,-1-1 0,0 0 1,1 0-1,-1 0 1,0 0-1,0 0 1,1 0-1,-1 1 0,0-1 1,0 0-1,1 0 1,-1 0-1,0 1 1,0-1-1,0 0 0,1 0 1,-1 0-1,0 1 1,0-1-1,0 0 1,0 1-1,0-1 1,1 0-1,-1 0 0,0 1 1,0-1-1,0 0 1,0 1-1,0-1 1,0 0-1,0 0 0,0 1 1,5 24 81,-2-14 18,-2-7-96,4 13 73,0 0 0,16 30 0,-20-44-88,1 1 0,0-1 0,0 0 0,0 0 0,0 0 0,1 0 0,-1 0 0,1-1 0,0 1 0,0-1 0,0 1 0,0-1 0,0 0 0,0 0 0,1-1 0,-1 1 0,0 0 0,1-1 0,0 0 0,3 1 0,-2-2 1,-1-1 0,0 1 0,1-1 0,-1 0 0,1 0 1,-1-1-1,0 1 0,0-1 0,0 0 0,0 0 0,0 0 0,0-1 1,0 1-1,4-6 0,4 0 22,23-15 40,-1-2 0,-2-2 0,0-1 0,-2-2 0,-1 0 1,-1-2-1,34-52 0,-18 14 131,-4-3 1,-2-1 0,-4-2-1,36-117 1,-61 164-91,-6 22-59,0-1 0,-1 0 0,0 0 0,0 0 0,-1-1 1,0 1-1,0-13 0,-1 21-51,0 0 1,0-1-1,0 1 0,0 0 1,0-1-1,0 1 0,0 0 1,0-1-1,0 1 0,0 0 1,0-1-1,-1 1 0,1 0 1,0-1-1,0 1 1,0 0-1,0-1 0,0 1 1,-1 0-1,1 0 0,0-1 1,0 1-1,-1 0 0,1 0 1,0-1-1,0 1 0,-1 0 1,1 0-1,0 0 0,-1-1 1,1 1-1,0 0 1,-1 0-1,1 0 0,0 0 1,0 0-1,-1 0 0,1 0 1,-1 0-1,1 0 0,0 0 1,-1 0-1,1 0 0,0 0 1,-1 0-1,1 0 1,-15 11 82,2 6-66,2 0 0,0 1 0,1 0 0,0 0 0,2 1-1,0 1 1,1-1 0,-6 30 0,1 11 9,-7 97-1,19-151-28,-4 32-15,1 0 0,3 1 1,1-1-1,7 51 0,-8-88-2,0 1-1,1-1 1,-1 0 0,0 0 0,0 0 0,0 0-1,1 0 1,-1 0 0,1 0 0,-1 0 0,1 0 0,-1 0-1,1 0 1,0 0 0,-1 0 0,1 0 0,0 0-1,1 1 1,-1-2 5,-1 0 1,1 0-1,0 0 0,-1-1 0,1 1 0,-1 0 0,1 0 0,-1 0 1,0-1-1,1 1 0,-1 0 0,1-1 0,-1 1 0,1 0 0,-1-1 1,0 1-1,1-1 0,-1 1 0,0 0 0,1-1 0,-1 1 1,0-1-1,0 1 0,1-1 0,-1 0 0,13-35-4462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12160,'0'0'7702,"5"14"-7013,5 18-87,-2 0 0,6 39 0,-11-50-150,-2-17-248,0 1 0,0 1 1,0-1-1,-1 0 0,0 0 0,0 0 1,0 0-1,-1 7 0,0-9-46,1 1 0,0-1-1,0 1 1,0-1 0,1 1-1,0-1 1,-1 1 0,1-1-1,0 1 1,0-1 0,2 4-1,0-1 338,0 0 287,0-10 36,-1-4-688,1 1-1,0-1 1,0 0 0,8-12 0,8-21 65,-11 16-87,3-12 185,17-38 0,-26 71-270,1 1-1,-1-1 0,0 0 0,1 1 0,0-1 1,0 1-1,0 0 0,0 0 0,0 0 1,1 0-1,-1 1 0,1-1 0,0 1 0,4-2 1,-1 1-15,-1 0 0,1 1 0,-1 0 0,1 1 0,0-1 0,0 1 0,0 0 0,7 1 0,-8 1 22,0 0 1,-1 0 0,1 1-1,-1 0 1,0 0 0,1 1-1,-1-1 1,0 1 0,0 0-1,-1 0 1,1 1 0,-1 0-1,1-1 1,-1 1 0,0 1-1,-1-1 1,1 1 0,-1-1-1,5 9 1,5 19 491,-1 0 0,8 35-1,-19-59-519,0-3-2,0-1 1,0 0-1,1 1 0,-1-1 0,1 0 0,0 0 0,2 5 0,4 4 956,-4-6-4647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335 422 9144,'0'0'8877,"-9"-6"-8299,1 1-420,4 2-94,1 1 1,0 0 0,-1 0-1,0 0 1,1 0 0,-1 1-1,0 0 1,0-1 0,0 1-1,0 0 1,0 1 0,0-1-1,0 1 1,0 0 0,-7 0-1,-1 1 228,0 0 0,0 1 0,1 0 0,-1 1 0,0 1 0,1 0 0,-22 10 0,-5 4 659,27-14-709,1 0 0,1 1 0,-1 0-1,1 1 1,-11 8 0,17-12-170,1 1 0,-1-1 0,1 1 0,0 0 0,0 0 0,0-1 0,0 1-1,1 1 1,-1-1 0,1 0 0,0 0 0,0 0 0,0 1 0,0-1 0,0 1 0,1-1 0,0 1 0,-1-1-1,1 0 1,1 1 0,-1 3 0,1-5-27,0 0 0,0 0 0,-1 0 1,1 0-1,1 0 0,-1 0 0,0 0 0,0-1 0,1 1 0,-1 0 0,1-1 0,-1 1 0,1-1 0,0 0 0,-1 1 0,1-1 0,0 0 1,0 0-1,0 0 0,0 0 0,3 0 0,1 2 21,0-1 0,0 0 1,0-1-1,0 0 0,1 0 1,7 1-1,-7-2-8,0-1 1,0 1-1,0-1 0,1-1 0,-1 1 0,0-1 1,-1 0-1,1-1 0,0 0 0,-1 0 1,1 0-1,-1-1 0,9-6 0,-7 3 10,-1 0 0,0 0 0,0 0 0,0-1 0,-1 0 0,-1-1 0,1 1 0,7-18 0,-5 7 26,-1 0-1,-1-1 1,-1 0 0,0 0-1,-2-1 1,0 1-1,-1-1 1,-2-39-1,-2 40 0,0 1 0,-2 0 0,0 0 0,-13-37 0,14 48-36,0 0 1,-1-1-1,0 2 0,-1-1 0,0 0 1,0 1-1,-1 0 0,1 0 1,-1 1-1,-1-1 0,1 1 0,-15-9 1,17 12 18,0 1 1,0 0-1,-1 0 1,1 0-1,-1 1 0,1-1 1,-1 1-1,0 0 1,1 0-1,-1 1 1,-5-1-1,8 1-65,0 1 0,0-1 0,-1 0 0,1 1-1,0-1 1,0 1 0,0 0 0,0 0 0,0 0-1,0 0 1,0 0 0,1 0 0,-1 0 0,0 0-1,0 1 1,1-1 0,-1 1 0,1-1 0,-1 1-1,1 0 1,0 0 0,0-1 0,0 1 0,0 0-1,0 0 1,-1 2 0,1 0-51,0 0 0,0 0 1,1 0-1,-1 0 0,1 0 0,0 0 0,0 0 1,0 0-1,0 0 0,1 0 0,0 0 0,2 6 1,4 10-4112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13768,'0'0'5559,"1"11"-5119,5 165 1427,-1-91 213,-5-84-2057,0-1 0,0 0 0,0 1 0,0-1 0,0 0 0,0 0 1,0 1-1,0-1 0,0 0 0,0 1 0,0-1 0,0 0 0,0 0 0,0 1 0,0-1 0,0 0 0,0 0 1,0 1-1,1-1 0,-1 0 0,0 0 0,0 1 0,0-1 0,0 0 0,1 0 0,-1 1 0,0-1 0,0 0 1,0 0-1,1 0 0,-1 0 0,1 1 0,6-7 808,7-17 61,-8 3-714,2 0-1,0 1 0,1 0 1,15-23-1,17-36 253,-34 64-280,1 0-1,0 1 0,1 0 1,1 0-1,0 1 0,16-15 1,-25 27-133,0 0-1,-1-1 1,1 1 0,0 0 0,-1 0 0,1 0-1,0 0 1,-1 0 0,1 0 0,0 0-1,0 1 1,-1-1 0,1 0 0,0 0 0,-1 0-1,1 1 1,-1-1 0,1 0 0,0 1-1,-1-1 1,1 0 0,-1 1 0,1-1 0,-1 1-1,1-1 1,-1 1 0,1-1 0,-1 1 0,1-1-1,-1 1 1,1 0 0,15 21 147,-7-5-13,-1 0-1,8 26 0,-4-9 126,-5-11 19,0 1 0,4 31 0,-2-8 429,3-16 226,-4-11-5668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9744,'0'0'7659,"12"-3"-7119,203-57 2304,-157 47-1817,117-9 1,14 11 221,179-5 1210,-62 24 1014,-299-9-3398,0 1 164,-11 6-288,-3-1-3836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222 280 11760,'0'0'7897,"-13"3"-7376,-76 23 560,75-21-655,0 1 0,1 0 0,0 1 0,1 0 0,-18 13 0,28-18-306,0 0-1,-1 1 0,2-1 1,-1 1-1,0-1 0,0 1 1,1 0-1,-1-1 0,1 1 1,0 0-1,0 0 0,0 0 1,0 0-1,1 0 0,-1 1 1,1-1-1,0 0 0,0 0 0,0 0 1,0 0-1,0 0 0,1 0 1,0 4-1,0-4-52,-1-1 0,1 1-1,0-1 1,0 0 0,0 0-1,0 1 1,0-1 0,0 0 0,1 0-1,-1 0 1,1 0 0,-1 0-1,1-1 1,0 1 0,0 0-1,0-1 1,0 1 0,0-1 0,0 0-1,0 0 1,0 1 0,0-1-1,1-1 1,-1 1 0,0 0 0,1-1-1,-1 1 1,1-1 0,3 1-1,3-2 13,-1 1-1,1-1 0,0-1 0,0 0 0,0 0 1,-1-1-1,1 0 0,-1 0 0,0-1 0,0 0 1,0 0-1,-1-1 0,1 0 0,-1 0 0,0-1 1,8-8-1,-2-1 16,-1 1 1,0-2-1,-1 1 1,-1-2-1,0 1 1,11-28-1,-17 33-45,0 1 1,-1-1-1,-1 0 0,0 1 0,0-1 0,-1 0 1,-1 0-1,1 0 0,-2 0 0,0 0 1,0 0-1,-1 0 0,-6-20 0,7 25 1,-1 0-1,0 1 0,0-1 0,-1 1 1,0-1-1,0 1 0,0 0 1,-1 0-1,1 1 0,-1-1 0,0 1 1,-1-1-1,1 1 0,-1 1 1,0-1-1,1 1 0,-2-1 0,1 1 1,0 1-1,-1-1 0,1 1 1,-1 0-1,0 0 0,1 1 0,-1-1 1,0 1-1,-7 0 0,7 1-40,-1-1-8,1 0 0,-1 1 0,0 0 0,0 1 0,0-1 0,1 1 0,-1 1 0,0-1 0,-10 5 0,17-6-1,-1 0 0,0 1 0,1-1 0,-1 0 0,0 1 0,1-1 0,-1 1 0,0 0 0,1-1 0,-1 1 0,1-1 0,-1 1 0,1 0 0,-1-1 0,1 1 0,-1 0 0,1 0 0,0-1 0,0 1 0,-1 0 0,1 0 0,0-1 0,0 1 0,0 0 0,0 0 0,0 0 0,0 0 0,0-1 0,0 1 0,0 0 0,0 0 0,0 0 0,0-1 0,1 1 0,-1 0 0,0 0 0,1 0 0,-1-1 0,0 1 0,1 0 0,-1-1 0,1 1 0,-1 0 0,2 0 0,1 2 0,-1 0 0,1 0 0,1 0 0,-1 0 0,0-1 0,1 0 0,5 4 0,33 11 580,-20-9-5767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4 11760,'0'0'10225,"-9"11"-9724,-28 40-14,35-48-396,0 0 1,0 0-1,0 0 1,1 0-1,-1 1 1,1-1-1,0 1 0,0-1 1,0 1-1,1-1 1,-1 1-1,1 0 1,0-1-1,0 1 1,0 0-1,0-1 1,1 1-1,-1 0 1,1-1-1,0 1 1,0-1-1,2 4 1,-2-5-30,0 1 1,0-1-1,0 0 1,1 0-1,-1-1 1,1 1-1,-1 0 1,1 0-1,0-1 1,0 1 0,-1-1-1,1 1 1,0-1-1,0 0 1,0 0-1,1 0 1,-1 0-1,0 0 1,0 0-1,0-1 1,1 1-1,-1-1 1,0 1-1,1-1 1,-1 0 0,0 0-1,1 0 1,-1 0-1,1-1 1,2 0-1,4-1 57,1-2 0,-1 1-1,0-1 1,0-1 0,0 0-1,0 0 1,-1-1 0,0 1 0,0-2-1,11-11 1,-6 5 125,-2-1-1,0 0 0,0-1 1,-1 0-1,9-20 1,-13 26 438,-3 9-148,-2 16 166,-6 27-231,-28 105-113,26-123-297,-2 0 0,-1-1 0,-23 43 0,30-63-59,0 0 0,0 0 0,0-1 0,0 1 0,0-1 0,-1 0 0,1 0 0,-1 0 0,-7 4 0,9-6 0,0 0 0,1 0 0,-1 0 0,0-1 0,0 1 0,0 0 0,0-1 0,0 0 0,1 1 0,-1-1 0,0 0 0,0 0 0,0 0 0,0 0 0,0 0 0,0 0 0,0-1 0,0 1 0,0-1 0,0 1 0,0-1 0,0 0 0,1 0 0,-4-2 0,4 3 0,0-1 0,1 0 0,-1 0 0,1 0 0,-1 0 0,1 1 0,-1-1 0,1 0 0,-1 0 0,1 0 0,0 0 0,-1 0 0,1 0 0,0 0 0,0 0 0,0 0 0,0 0 0,0 0 0,0 0 0,0 0 0,0 0 0,0 0 0,0 0 0,1 0 0,-1 0 0,0 0 0,1 0 0,-1 0 0,1 0 0,-1 0 0,1 0 0,-1 0 0,1 0 0,0 1 0,-1-1 0,2-1 0,29-30 0,-29 30 0,13-10 0,1 1 0,0 0 0,1 1 0,0 0 0,25-9 0,3 2 0,48-12 0,-74 25 0,19-6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7024,'0'0'560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9040,'0'0'13922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9240,'0'0'12113,"11"-2"-11744,91-18 1262,-84 16-1203,-6 1-44,1 1 1,-1 0-1,16 0 0,-24 2-296,-1 0 0,0 0 1,0 0-1,0 1 0,0-1 0,0 1 0,0 0 0,0 0 0,0 0 0,0 0 1,0 1-1,-1-1 0,1 1 0,0 0 0,-1-1 0,1 1 0,-1 0 0,3 3 1,-4-3-55,0 0 1,1 0-1,-1 1 1,-1-1-1,1 0 1,0 0 0,0 1-1,-1-1 1,1 0-1,-1 0 1,0 1-1,0-1 1,0 1 0,0-1-1,0 0 1,0 1-1,-1-1 1,1 0-1,-2 3 1,-15 45 381,14-44-338,-6 13 39,1-1 1,-2-1 0,0 1-1,-1-2 1,-1 1-1,-1-2 1,0 0-1,-1 0 1,0-1 0,-25 18-1,38-32-86,-1 1-1,1-1 1,0 1 0,0 0-1,0-1 1,-1 1-1,1 0 1,0 0 0,0 0-1,0 0 1,0 0 0,1 0-1,-1 0 1,0 1-1,0-1 1,1 0 0,-1 0-1,0 1 1,1-1 0,-1 0-1,1 1 1,0-1-1,-1 0 1,1 1 0,0-1-1,0 1 1,0-1-1,0 3 1,2-3 3,0 1 1,0-1-1,0 0 0,0-1 0,1 1 0,-1 0 1,0 0-1,0-1 0,0 0 0,1 1 0,-1-1 1,0 0-1,1 0 0,3 0 0,0 0 40,28 4 287,0-2-1,0-1 1,1-2 0,37-5 0,-68 5-360,1 1 0,-1 0 0,1 0 0,-1 0 0,1 0 0,-1 1 0,1 0 0,7 2 0,-8-1 861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8136,'0'0'1624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47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14568,'0'0'2423,"60"12"-2039,-6-8-152,15-4 0,2 2-40,3-2 8,5-10-8,-7 2 8,1-2-48,-7 2 8,3 4-208,-9 2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6632,'0'0'0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260 128 7936,'0'0'13919,"-12"-1"-13352,-39 0-4,46 2-449,0 0 0,1 0 0,-1 0 0,1 0 0,0 1 0,-1 0 0,1 0 0,0 0 0,0 0 0,0 1 0,-6 5 0,1-2 206,-17 19 640,6-5-360,13-14-421,1 0 1,0 0 0,0 1-1,1 0 1,0 0 0,0 0-1,0 0 1,1 1 0,-6 13-1,1-1 208,6-16-226,1 1 0,0-1 0,0 1 0,1-1 0,-1 1 0,1 0 0,-1 9 0,2-10-81,0-1 0,0 0 0,1 0 0,0 0 0,0 0 0,-1 0 0,2 0 0,-1-1 0,0 1 0,0 0 0,1 0 0,0-1 0,-1 1 0,4 2 0,-3-1-57,1-1-1,0 0 1,0 0 0,0 0-1,0 0 1,1-1-1,-1 1 1,1-1-1,-1 0 1,1 0-1,0 0 1,0 0-1,0-1 1,0 1 0,7 0-1,-5-1 41,0-1 0,1 0 0,-1 0 0,0 0 0,0-1 0,0 0 0,0 0 0,0 0 0,11-5 0,-2-1 45,0 0 0,-1-1 0,0-1 0,0 0 0,-1-1 0,0 0 0,13-14 0,-20 17-108,0-1 0,0 1 0,-1-1 0,7-11 0,2-4 0,-14 23 0,0-1 0,0 1 0,0 0 0,0-1 0,0 1 0,0 0 0,0-1 0,-1 1 0,1 0 0,0 0 0,0-1 0,0 1 0,0 0 0,0-1 0,-1 1 0,1 0 0,0 0 0,0 0 0,0-1 0,-1 1 0,1 0 0,0 0 0,0 0 0,-1-1 0,1 1 0,0 0 0,0 0 0,-1 0 0,1 0 0,0 0 0,-1 0 0,1-1 0,0 1 0,-1 0 0,1 0 0,0 0 0,-1 0 0,1 0 0,0 0 0,0 0 0,-1 0 0,1 1 0,0-1 0,-1 0 0,1 0 0,0 0 0,-1 0 0,1 0 0,0 0 0,0 1 0,-1-1 0,-2 4 0,-1-1 0,1 1 0,0 0 0,0 0 0,0 1 0,1-1 0,-1 0 0,1 1 0,0 0 0,0 0 0,1-1 0,-2 10 0,3-11 0,-1-1 0,1 1 0,0-1 0,1 0 0,-1 1 0,0-1 0,1 1 0,-1-1 0,1 0 0,0 1 0,0-1 0,0 0 0,0 0 0,0 1 0,0-1 0,0 0 0,1 0 0,-1-1 0,1 1 0,0 0 0,-1 0 0,1-1 0,0 1 0,0-1 0,0 1 0,0-1 0,0 0 0,4 2 0,3 0 0,-1 0 0,0 0 0,1-1 0,-1 0 0,1 0 0,-1-1 0,1-1 0,0 1 0,0-1 0,-1-1 0,1 1 0,0-2 0,-1 1 0,16-5 0,-8 0 0,0 0 0,-1 0 0,1-2 0,-1 0 0,-1-1 0,25-19 0,-32 23 0,-1-1 0,-1 0 0,1 0 0,-1-1 0,0 0 0,0 0 0,-1 0 0,0 0 0,0-1 0,-1 0 0,0 0 0,0 0 0,2-13 0,-2 9 0,-2 0 0,0 0 0,0 0 0,-1-1 0,0 1 0,-1 0 0,-1 0 0,-5-22 0,5 24 0,-1 1 0,0 0 0,-7-12 0,9 18 0,-1 0 0,1 1 0,-1 0 0,0-1 0,0 1 0,0 0 0,0 0 0,-1 0 0,1 0 0,0 0 0,-1 0 0,1 1 0,-1-1 0,0 1 0,-3-2 0,5 3 0,0 0 0,0 0 0,1 0 0,-1 0 0,0 0 0,1 0 0,-1 0 0,0 0 0,1 0 0,-1 0 0,0 1 0,1-1 0,-1 0 0,0 0 0,1 1 0,-1-1 0,1 0 0,-1 1 0,0-1 0,1 1 0,-1-1 0,1 1 0,-1-1 0,1 1 0,-1-1 0,1 1 0,0-1 0,-1 1 0,1 0 0,0-1 0,-1 1 0,1 0 0,0-1 0,0 1 0,-1 1 0,-3 25 0,7 0 864,-1-13-5729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1 12960,'0'0'9561,"-10"1"-8980,-8 1-124,0 1-1,-29 8 1,41-10-294,1 1 1,-1 0 0,1 0-1,-1 1 1,1-1 0,0 1 0,0 0-1,0 1 1,1-1 0,-1 1-1,1 0 1,-1 0 0,1 0-1,-5 8 1,-2 6 471,8-14-353,-1 1 1,1 0-1,1 0 1,-4 9-1,5-12-207,1 0 0,-1-1-1,1 1 1,0-1 0,0 1 0,0-1-1,0 1 1,0 0 0,0-1-1,0 1 1,0-1 0,1 1-1,-1-1 1,1 1 0,-1-1 0,1 1-1,-1-1 1,1 1 0,0-1-1,0 1 1,1 1 0,1 0-25,0 0 0,0 0 1,1-1-1,-1 1 1,1 0-1,-1-1 0,1 0 1,0 0-1,0 0 0,0-1 1,0 1-1,0-1 0,0 0 1,0 0-1,1 0 0,-1-1 1,6 1-1,11-1 308,-1 0 1,31-5-1,-16 1-198,-7 1 275,29-7 0,-4-4-5334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10656,'0'0'20403,"10"12"-19734,-1-3-502,-5-5-113,0 0 0,0 1-1,0-1 1,0 1 0,-1 0-1,0 0 1,0 0 0,0 0-1,-1 0 1,1 0 0,-1 1-1,-1-1 1,1 1 0,1 11-1,-1 21-23,-3 73-1,2-81-29,0-26 0,0 1 0,-1-1 0,0 1 0,0-1 0,0 1 0,-1 6 0,1-9 0,-1-1 0,1 1 0,0-1 0,0 1 0,0 0 0,0-1 0,0 1 0,0-1 0,1 1 0,-1-1 0,0 1 0,1-1 0,-1 1 0,2 1 0,0 3 0,0-3 489,0-9 23,-2-8-5152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1 173 13264,'0'0'9258,"11"-8"-8557,27-17 206,0 2 0,46-21-1,-53 30-215,-22 9-163,0 1 1,0 0-1,1 0 1,-1 1-1,1 1 1,0-1-1,11 0 1,-16 4-384,-1 0 0,0 0 0,0 0 0,0 1 0,-1 0 0,1 0 0,0 0 0,-1 0 0,1 1 0,5 5 0,10 5 157,-12-10-302,0 0 0,0 0 0,0 0 0,0-1 0,0 0 0,1 0 0,-1-1 0,0 0 0,1-1 0,-1 1 0,1-1 0,-1-1 0,1 1 0,11-4 0,-8 2 0,-1-1 0,1 0 0,-1-1 0,0 0 0,0-1 0,-1 0 0,1 0 0,-1-1 0,12-9 0,21-12 0,-40 21 984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14 9440,'0'0'7921,"-10"4"-7672,-31 13 8,38-15-161,0-1 0,0 0 0,0 0-1,0-1 1,0 1 0,0-1-1,-4 1 1,6-1-65,0 0 0,0 0 0,0 0 0,0 0 0,0 0 1,1 0-1,-1 1 0,0-1 0,0 0 0,0 0 0,1 1 0,-1-1 0,0 1 0,0-1 0,1 1 1,-1-1-1,0 1 0,1-1 0,-1 1 0,-1 1 0,-12 7 835,-1 3-267,-16 20 271,26-27-803,-1 0 0,1 0 0,1 1-1,-1 0 1,1 0 0,-6 9 0,-12 19 287,17-28-221,0 1 0,1 0 0,0 0-1,-7 15 1,11-21-110,-1 1 1,1 0-1,-1 0 0,1-1 0,0 1 0,0 0 0,0 0 0,0 0 0,0-1 0,0 1 1,0 0-1,0 0 0,1 0 0,-1-1 0,1 1 0,-1 0 0,1-1 0,0 1 1,0 0-1,0-1 0,0 1 0,0-1 0,0 1 0,0-1 0,0 0 0,0 1 0,1-1 1,-1 0-1,1 0 0,-1 0 0,1 0 0,1 1 0,0 0 21,1-1 0,-1 1 0,1-1 0,0 0 0,-1 0 0,1 0 0,0 0 0,0-1 0,0 1 0,0-1 0,0 0 0,-1 0 0,1 0 0,5-2 0,4-2 83,0 0 0,-1-1 0,0-1 0,18-10 0,-16 7 82,0 2 1,23-9 0,-36 15-178,0 1 1,0 0 0,0-1-1,1 1 1,-1 0-1,0-1 1,0 1-1,0 0 1,0 0-1,1 0 1,-1 0-1,0 0 1,0 0 0,0 1-1,0-1 1,1 0-1,-1 1 1,1 0-1,0 0-15,-1 0-1,0 0 1,1 1-1,-1-1 0,0 1 1,0-1-1,0 1 0,0 0 1,0-1-1,0 1 1,-1 0-1,1-1 0,0 4 1,-1-3-12,1 1 0,0-1 0,0 0 0,-1 1 0,1-1 0,1 0 0,-1 0 0,0 0 0,0 0 0,1 0 0,-1 0 0,1 0 0,0 0 0,0 0 0,-1-1 0,1 1 0,0-1 0,0 1 0,0-1-1,1 0 1,-1 0 0,0 0 0,0 0 0,1 0 0,-1 0 0,1-1 0,-1 1 0,0-1 0,1 0 0,-1 1 0,1-1 0,-1 0 0,1-1 0,-1 1 0,1 0 0,-1-1 0,5-1 0,2 0 29,-1-1 0,0 0 0,1 0-1,-1-1 1,0 0 0,-1-1 0,1 0 0,-1 0 0,0-1-1,0 1 1,0-1 0,-1-1 0,0 1 0,0-1 0,-1-1-1,0 1 1,0-1 0,0 1 0,-1-1 0,-1 0 0,1-1-1,-1 1 1,-1-1 0,1 0 0,-2 1 0,2-13-1,-3 14 29,0 0-1,0 0 0,-1 0 0,0 1 1,-1-1-1,1 0 0,-1 0 0,-1 1 1,1-1-1,-1 1 0,0 0 0,-1 0 1,1 0-1,-1 0 0,-9-9 0,8 14 8,3 9-39,3 10-41,3 11-256,-2-16-3272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23 10040,'0'0'9751,"-10"-3"-9389,-1-2-148,-1 2 1,-1-1-1,-21-2 1,28 5-87,1 1 0,-1 0 0,0 0 0,1 0 0,-1 1 0,1 0 0,0 0 0,-1 0 0,1 1 0,0-1 0,0 1 0,-1 1 0,-7 4 0,10-5-47,0 0-1,0 0 0,0 0 1,1 0-1,-1 1 1,1-1-1,-1 1 0,1 0 1,0-1-1,0 1 1,0 0-1,1 0 0,-1 0 1,1 1-1,0-1 1,-1 0-1,2 1 0,-1-1 1,0 0-1,0 1 0,1-1 1,0 1-1,0-1 1,0 1-1,0-1 0,1 1 1,-1-1-1,1 0 1,0 1-1,0-1 0,0 0 1,0 1-1,2 2 1,-1-2-15,-1 0 0,1 0 1,0 0-1,1-1 0,-1 1 1,1-1-1,-1 1 1,1-1-1,0 0 0,0 0 1,1 0-1,-1-1 0,1 1 1,-1-1-1,1 0 0,4 3 1,-2-3-11,-1-1 1,1 1-1,0-1 1,-1 0-1,1 0 1,0-1-1,0 0 1,0 0-1,0 0 1,9-2-1,8-4 105,1-1-1,-1 0 0,0-2 1,33-18-1,-43 22-46,50-20 38,-35 17-4099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9440,'0'0'8994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13 9040,'0'0'7889,"-9"-3"-7417,-31-6 8,39 9-417,-1 0 1,1 0 0,-1 0-1,1 0 1,-1 0 0,1 0-1,-1 0 1,1 0-1,-1 1 1,1-1 0,-1 1-1,1-1 1,0 1 0,-1-1-1,1 1 1,0 0-1,-1 0 1,1-1 0,0 1-1,0 0 1,0 0 0,0 0-1,0 0 1,0 1 0,0-1-1,0 0 1,0 0-1,0 1 1,1-1 0,-1 0-1,0 1 1,1-1 0,-1 0-1,1 1 1,-1 1-1,-6 12 636,6-13-596,0 1 0,0-1 0,0 1-1,0 0 1,0 0 0,0-1 0,1 1 0,-1 0 0,1 0-1,0 0 1,0 4 0,5 36 537,-2-15-179,1 12 419,1-1 1,15 57-1,-6-29 211,-5-46 25,-4-15-452,-3-8 178,4-47-789,-4 25-3819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11656,'0'0'5635,"8"-10"-5103,71-85 940,-75 90-1266,1 0 0,1 0-1,-1 0 1,1 1 0,-1 0 0,1 0-1,12-5 1,-16 8-117,1 0 0,-1 0 0,1 1 1,0-1-1,0 1 0,-1-1 0,1 1 1,0 0-1,0 0 0,-1 0 0,1 1 0,0-1 1,0 0-1,-1 1 0,1 0 0,0 0 0,-1 0 1,1 0-1,-1 0 0,1 0 0,3 3 0,78 62 2358,-82-64-2305,1-1 0,-1 1 0,1-1 0,-1 0 0,1 1 1,-1-1-1,1 0 0,0-1 0,0 1 0,0 0 0,-1-1 0,1 1 0,0-1 1,0 0-1,0 0 0,0 0 0,0-1 0,0 1 0,-1 0 0,1-1 0,0 0 1,0 0-1,-1 0 0,5-2 0,3-3 291,1 0 0,-1-2 0,0 1 0,14-15 1,17-12 1205,-33 28-1687,2-1-384,-2 5-3912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48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1074 9944,'0'0'2456,"13"-6"-1935,16-7-217,0-1 0,-1-1 0,0-2 0,42-33 0,-23 6 118,-2-1 0,-2-3 0,-2-1-1,-2-2 1,-3-2 0,43-81 0,-48 72 283,-3-1 0,27-87 0,-53 133-311,-2 17-384,-1 0-1,1 0 0,0 0 1,0-1-1,0 1 1,0 0-1,-1 0 1,1 0-1,0 0 0,0 0 1,0 0-1,0 0 1,-1-1-1,1 1 1,0 0-1,0 0 0,-1 0 1,1 0-1,0 0 1,0 0-1,0 0 1,-1 0-1,1 0 0,0 0 1,0 0-1,0 0 1,-1 0-1,1 0 1,0 1-1,0-1 1,0 0-1,-1 0 0,1 0 1,0 0-1,0 0 1,0 0-1,0 0 1,-1 1-1,-2 1 45,-1 1 0,1 0 0,0-1 0,0 1 0,-4 6 0,-16 23 70,1 1-1,2 1 0,-19 45 0,-37 115 159,66-163-230,1 0 1,1 1-1,-4 36 1,11-57-23,0 1 0,1-1-1,0 0 1,0 1 0,2-1 0,-1 0 0,1 0 0,1 0 0,0 0 0,0 0 0,1-1 0,10 18 0,-13-26-20,-1-1 0,1 1 0,0-1 0,1 1 0,-1-1 1,0 0-1,0 0 0,1 0 0,-1 1 0,0-1 0,1 0 0,-1-1 1,1 1-1,-1 0 0,1 0 0,0-1 0,-1 1 0,1-1 0,0 1 1,-1-1-1,1 0 0,0 1 0,-1-1 0,1 0 0,0 0 0,0 0 1,-1-1-1,1 1 0,0 0 0,-1-1 0,1 1 0,0-1 0,-1 1 1,1-1-1,2-1 0,6-3 41,0-1 1,-1-1 0,1 1-1,11-12 1,-7 6 3,36-30 110,-2-3 0,-3-2 0,-1-1 0,-2-3-1,38-61 1,149-295 729,-157 257-102,-65 132-481,-8 17-120,-2 4-3,-18 27 118,-16 38-138,-35 93 1,18-37-81,-114 251 256,118-271 431,49-104-602,3-2-121,-1 0 0,0 0 0,1 0 0,-1 0 0,1 1 0,-1-1 0,1 0 0,0 1-1,0-1 1,0 1 0,2-2 0,6-5 54,-10 8-104,72-63 404,-62 55-339,1 1 0,-1 0-1,2 0 1,-1 2 0,20-8-1,-28 12-42,0 0-1,1 0 0,-1 1 0,0-1 0,1 1 0,-1 0 1,1 0-1,-1 0 0,0 1 0,1-1 0,-1 1 0,0 0 1,7 2-1,1 2 37,-1 0 1,18 11 0,7 5 12,-23-15-46,0-1-1,0 0 0,1-1 1,17 4-1,-23-7-9,0 0 0,0-1 0,0 0 0,0 0 0,0 0 0,-1-1 0,1 0 0,0 0 0,0-1 0,9-3 0,-6 1 1,0-1 1,0 0-1,-1 0 1,0-1-1,0 0 0,0-1 1,-1 0-1,0 0 1,0-1-1,0 0 0,-1 0 1,-1-1-1,1 0 1,-2 0-1,1-1 0,-1 1 1,0-1-1,-1 0 1,4-13-1,-8 22-12,0 0-1,1 1 1,-1-1-1,0 0 1,1 0 0,-1 0-1,0 0 1,0 0-1,0 1 1,0-1 0,0 0-1,0 0 1,0 0-1,0 0 1,0 0-1,0 0 1,0 1 0,0-1-1,-1 0 1,1 0-1,0 0 1,-1 0 0,0 0-1,1 1 1,-1 0-1,1 0 1,-1-1-1,0 1 1,1 0-1,-1 0 0,0 0 1,1 0-1,-1 0 1,0 0-1,1 0 1,-1 0-1,0 0 1,1 0-1,-1 0 1,1 1-1,-1-1 1,0 0-1,1 0 1,-2 1-1,-4 2 15,0 1 0,0-1 0,0 1 0,-6 6 0,3-2-12,0 0 0,1 2-1,0-1 1,0 1 0,1 0-1,0 0 1,1 1 0,0 0-1,0 0 1,2 0 0,-5 15-1,7-21-9,1 0-1,0 0 0,0 0 1,1 0-1,-1 0 0,1 0 1,0 0-1,0 0 0,1 1 1,0-1-1,0 0 0,0 0 1,0 0-1,1-1 0,0 1 1,0 0-1,0 0 0,0-1 1,1 0-1,0 1 0,0-1 1,0 0-1,0 0 0,1-1 1,0 1-1,0-1 0,-1 1 1,2-1-1,6 4 0,-1-2 6,0 0-1,0-1 0,1 0 0,-1 0 0,1-1 0,-1-1 1,1 0-1,0 0 0,0-1 0,0-1 0,0 1 0,1-2 0,-1 0 1,0 0-1,0-1 0,-1 0 0,13-4 0,-1-2-118,0 0 0,0-1 0,-1-1 0,-1-1 0,1-1 0,-2-1 0,20-16 0,-31 22-380,0-1 0,-1 0 0,0 0-1,7-10 1,-9 11-1941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9240,'0'0'11486,"9"-10"-11298,28-30 0,-34 37-143,-1 1 1,1-1-1,0 1 0,0-1 0,0 1 1,0 0-1,0 0 0,0 0 1,0 0-1,1 1 0,-1-1 0,1 1 1,-1 0-1,1 0 0,0 0 0,-1 1 1,1-1-1,0 1 0,-1 0 1,1 0-1,0 0 0,-1 0 0,1 1 1,4 1-1,-5-2-19,-1 0 0,0 1 1,1-1-1,-1 1 0,0 0 0,0-1 0,0 1 0,0 0 1,0 1-1,0-1 0,0 0 0,0 0 0,0 1 0,-1-1 1,1 1-1,0-1 0,-1 1 0,1 0 0,1 3 0,-1-2 1,-1 1-1,1-1 0,-1 1 0,0-1 1,0 1-1,-1-1 0,1 1 0,-1 0 1,0-1-1,0 1 0,0 4 0,-1 1 24,0 1 1,-1-1-1,0 0 0,-1 0 1,0 0-1,0-1 0,-1 1 0,-8 13 1,7-14 53,0-1 0,0 1 1,-1-1-1,0 0 1,0-1-1,0 0 0,-1 0 1,0 0-1,-8 5 1,11-7-35,-1 1 412,3-11-137,3 5-326,0-1 0,0 1 1,0 0-1,1 0 0,-1 0 1,0 0-1,0 0 0,1 0 0,-1 0 1,0 1-1,1-1 0,-1 0 1,3 0-1,-1-1 7,113-42 631,-50 20 174,-41 16-449,-16 7-683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11448,'0'0'10383,"11"-5"-10093,14-5 216,36-9 1,-55 18-392,0 0-1,0 0 1,0 0-1,-1 1 1,1-1-1,0 2 1,0-1-1,10 2 1,-14-1-88,0-1 0,0 1 1,0-1-1,-1 1 0,1 0 0,0-1 1,-1 1-1,1 0 0,-1 0 0,1 0 0,-1 0 1,1 1-1,-1-1 0,0 0 0,1 0 1,-1 1-1,0-1 0,0 1 0,0-1 1,0 1-1,0 0 0,-1-1 0,1 1 1,0 0-1,-1 0 0,1-1 0,-1 1 1,0 0-1,1 0 0,-1 0 0,0 2 1,0-1 14,0 1 0,0-1 0,0 1 1,-1-1-1,1 1 0,-1-1 0,0 1 1,0-1-1,0 1 0,-1-1 0,1 0 1,-1 0-1,0 1 0,1-1 1,-2-1-1,1 1 0,0 0 0,0 0 1,-6 4-1,-16 17 445,23-24-466,1 1 1,-1-1 0,1 0 0,-1 1 0,1-1 0,-1 1 0,1-1 0,-1 1 0,1-1 0,-1 1 0,1-1 0,-1 1 0,1-1 0,0 1 0,-1 0 0,1-1 0,0 1 0,0-1 0,-1 1 0,1 0 0,0-1 0,0 1 0,0 1 0,0-2 4,0 1 1,1-1-1,-1 1 1,0-1-1,1 1 0,-1-1 1,1 1-1,-1-1 1,1 0-1,-1 1 1,1-1-1,-1 1 1,1-1-1,-1 0 0,1 0 1,-1 1-1,1-1 1,-1 0-1,2 1 1,35 4 474,-34-5-557,4 0 102,-1 0 1,1-1 0,-1 1-1,0-1 1,1-1-1,-1 0 1,0 1 0,0-2-1,0 1 1,6-4-1,-3 2 67,1 0 0,-1 0 0,12-2 0,-19 6-83,0-1 1,0 1 0,0-1-1,0 0 1,0 0-1,0 0 1,0 0 0,0 0-1,0 0 1,2-3-1,6-3 83,-5 6-1644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1 141 9240,'0'0'9697,"6"-10"-9371,19-30 5,-22 36-242,-1 0 1,1 1-1,0-1 1,0 1-1,0 0 1,0 0-1,1 0 0,6-4 1,9-10 328,-15 13-282,0 0-1,1 0 1,0 1 0,-1 0 0,1-1 0,0 2-1,1-1 1,-1 0 0,0 1 0,1 0 0,0 1-1,-1-1 1,11-1 0,-15 3-108,0 0 1,0 1-1,-1-1 1,1 0-1,0 0 1,0 0-1,0 1 1,0-1-1,0 1 0,0-1 1,-1 0-1,1 1 1,0-1-1,0 1 1,-1 0-1,1-1 1,0 1-1,-1 0 1,1-1-1,-1 1 0,1 0 1,-1 0-1,1-1 1,-1 1-1,1 0 1,-1 0-1,0 0 1,1 0-1,-1 1 0,9 32 287,-6-22-242,-2-6-20,0 1-1,0-1 1,-1 0-1,1 1 1,-1-1 0,-1 0-1,1 1 1,-1-1-1,-1 0 1,1 0-1,-1 0 1,-4 11-1,-3 4 144,-2 0-1,-12 20 1,22-39-166,-1 1 1,1-1 0,-1 0 0,1 0-1,-1 0 1,0 0 0,0 0 0,0-1 0,0 1-1,0 0 1,-3 1 0,-4 5 302,14-3 17,26-3 136,-19-2-480,6 1 122,0 0 1,0-1 0,0-1 0,0 0-1,0-1 1,18-6 0,-13 3-55,-1 1 1,33-3 0,-16 6-3627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41 476 7024,'0'0'8753,"-7"-10"-8316,-18-33-4,23 40-320,1-1 0,0 1-1,-1-1 1,2 0 0,-1 0-1,0 1 1,1-1 0,-1 0-1,1 0 1,0 0 0,0 0-1,1 1 1,-1-1 0,1 0-1,2-7 1,1-10 646,-3 17-619,0 0 1,1-1-1,0 1 1,-1 0-1,1 0 1,1 0 0,-1 0-1,1 1 1,-1-1-1,1 1 1,5-6-1,10-14 452,-12 15-407,1-1 1,0 1-1,0 0 0,1 1 0,0 0 0,0 0 0,16-10 0,-3 5 426,0 0 0,31-10 0,-50 20-563,0 1 0,0 1 0,0-1 1,0 0-1,0 0 0,1 1 0,-1-1 1,0 1-1,1 0 0,-1 0 0,0 0 1,0 0-1,1 0 0,-1 0 0,0 1 1,1-1-1,-1 1 0,0-1 0,0 1 1,0 0-1,1 0 0,-1 0 1,0 0-1,0 0 0,0 1 0,-1-1 1,1 1-1,0-1 0,0 1 0,-1-1 1,1 1-1,-1 0 0,0 0 0,1 0 1,-1 0-1,0 0 0,0 0 0,0 0 1,1 3-1,2 9 80,0 0 0,-1 0 0,0 0 0,-1 0 0,0 15 0,-1-19-60,22 133 707,-19-133-664,0 0 0,0-1 0,0 1 0,1-1 0,1 0 0,-1 0 0,9 9 0,-12-16-87,0-1 1,0 1-1,0-1 0,-1 1 1,1-1-1,0 0 1,1 0-1,-1 0 0,0 0 1,0 0-1,0-1 1,1 1-1,-1 0 0,0-1 1,1 0-1,-1 1 1,0-1-1,1 0 0,-1 0 1,0-1-1,1 1 1,-1 0-1,0-1 0,0 0 1,1 1-1,-1-1 1,0 0-1,3-1 0,2-1 36,1-1-1,-1 1 0,0-1 0,0-1 0,-1 1 0,13-12 0,-9 6-2,-1-1 1,-1-1-1,0 1 0,0-1 0,-1-1 1,8-19-1,-5 7 76,-1-2 1,8-36-1,-15 47-23,0 0 0,0-30 0,-2 28 65,4-33 0,-2 21 4,3-11 147,-5 39-314,1 0-1,0 0 1,0 0 0,-1 1 0,1-1-1,1 0 1,-1 0 0,0 0-1,0 1 1,1-1 0,-1 1 0,1-1-1,-1 1 1,1-1 0,0 1 0,3-2-1,1 0-1,1 0 0,0 1 0,0 0 0,0 0 0,0 0 1,0 1-1,0 0 0,0 0 0,1 1 0,-1 0 0,9 1 0,-3 1 7,-1 0 0,1 0 0,0 2 0,-1-1 0,19 9 0,35 25-17,-64-36-38,0-1 0,0 1-1,0-1 1,0 1 0,1-1 0,-1 0 0,0 0 0,0 0-1,0 0 1,3 0 0,3-1-4035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 9744,'0'0'8738,"5"-11"-8477,16-31 5,-19 39-171,0-1 0,0 0 0,0 1 0,1-1 0,-1 1 0,1 0 0,0 0 0,0 0 0,0 0 0,0 1 0,1-1 0,-1 1 0,1 0 0,6-4 0,5-2 300,-14 7-350,0 1 1,0-1 0,-1 1 0,1 0-1,0-1 1,0 1 0,0-1-1,0 1 1,0 0 0,0 0 0,0 0-1,0 0 1,1 0 0,-1 0-1,0 0 1,0 0 0,0 0 0,0 0-1,0 0 1,0 1 0,0-1-1,0 0 1,1 2 0,1-1 14,-1 1 0,0-1 0,0 1 0,-1 0-1,1-1 1,0 1 0,0 0 0,-1 0 0,3 4 0,1 4 82,0 1 0,0 0 1,3 13-1,-8-23-134,14 57 322,-11-40-106,1 0 0,1 0 0,12 30 0,-15-44-172,1 1 0,-1-1 1,0 0-1,1 0 1,0-1-1,0 1 0,0-1 1,0 1-1,1-1 0,-1 0 1,1 0-1,0-1 1,0 1-1,0-1 0,0 1 1,0-1-1,1-1 0,-1 1 1,8 1-1,-7-2 20,1 0-1,0-1 1,-1 0-1,1-1 0,0 1 1,0-1-1,-1 0 1,1 0-1,-1-1 1,1 1-1,-1-1 1,10-5-1,14-11-3453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408 0 12864,'0'0'4349,"-9"12"-4104,-64 73 312,-19 30 446,70-91-737,-53 57 673,20-24-166,-11 10 837,63-63-1795,-5 2 1408,8-5-1273,0-1-1,0 0 1,-1 0 0,1 0-1,0 0 1,0 0-1,0 0 1,0 0-1,0 0 1,-1-1-1,1 1 1,0 0 0,0 0-1,0 0 1,0 0-1,0 0 1,-1 0-1,1 0 1,0 0-1,0 0 1,0 0 0,0 0-1,0 0 1,0-1-1,0 1 1,-1 0-1,1 0 1,0 0-1,0 0 1,0 0 0,0 0-1,0-1 1,0 1-1,0 0 1,0 0-1,0 0 1,0 0 0,0-1-1,0 1 1,0 0-1,0 0 1,0 0-1,0 0 1,0 0-1,0-1 1,0 1 0,0 0-1,0 0 1,0 0-1,0 0 1,0 0-1,0-1 1,0 1-1,0 0 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0 8136,'0'0'11229,"-9"9"-10992,-15 14 75,1 0-1,-29 39 1,43-49-191,-12 17 232,1 0 0,-20 44 1,34-61-245,-15 31 189,2 0 0,2 1 0,2 1 0,-10 53 0,6 2 29,5-28 50,3 0 0,-2 90 0,13-145-261,1 0-1,1 1 1,1-1-1,1 0 1,0 0 0,2 0-1,0-1 1,8 17-1,-11-26-33,0-1 0,0 0 0,1 0 0,0 0 0,1-1 0,0 1 0,8 8 0,6 6 204,15 15 350,-31-34-560,-1 0-1,0 0 1,0-1 0,1 1-1,-1-1 1,1 1-1,-1-1 1,1 0-1,0 0 1,-1 0-1,1-1 1,0 1 0,5 0-1,-7-2-25,0 1 0,0-1 0,1 0 0,-1 0 0,0 0 0,0 0 0,-1 0 0,1 0 0,0 0 0,0 0 0,0-1 0,-1 1 0,1 0 0,0-3 0,3-3-2250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 8536,'0'0'14093,"-4"11"-13888,-3 4-125,4-8-36,0-1-1,0 1 1,1 0 0,0 0-1,0 0 1,0 0 0,0 13-1,-2 233 1253,7-225-963,9 50 0,1 0 99,-11-64-349,4 78 552,-6-81-494,-1 1-1,-1-1 0,1 0 0,-2 1 0,-6 20 0,8-31-132,1 0-1,0 0 0,0-1 0,-1 1 0,1 0 0,0 0 0,-1-1 0,1 1 0,-1 0 0,1-1 0,-1 1 0,1-1 0,-1 1 0,1 0 0,-1-1 0,-1 1 0,2-1 13,-1 0 0,1 1 0,0-1 0,0 0 0,-1-1 0,1 1 0,0 0-1,-1 0 1,1 0 0,0 0 0,-1 0 0,1 0 0,0 0 0,-1 0 0,1 0 0,0-1 0,0 1-1,-1 0 1,1 0 0,0 0 0,0-1 0,-1 1 0,1 0 0,0 0 0,0-1 0,-1 1 0,0-2-421,0 0 0,0 1 1,1-1-1,-1 0 0,0 0 1,1 1-1,-1-1 1,1 0-1,-1-3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0 9648,'0'0'10511,"-3"10"-10228,-6 20 15,2 1 0,-5 40 1,-7 288 2331,20-316-2184,-2 40 508,1-62-592,1-17-253,-1 0-1,0 0 1,-1 0-1,1 1 1,-1-1-1,-1 7 1,-3-3 652,3-15-113,2-16-3344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11256,'0'0'10250,"13"0"-9914,197-3 1500,-136-2-1103,-10 2 246,97-18 1,-110 3 100,-51 18-1129,1 0 1,0 0-1,-1 0 0,1 0 1,-1 0-1,1 1 1,0-1-1,-1 0 0,1 0 1,-1 0-1,1 1 0,0-1 1,-1 0-1,1 0 1,-1 1-1,1-1 0,-1 1 1,1-1-1,-1 0 1,1 1-1,-1-1 0,0 1 1,2 0-1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48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1 241 14168,'0'0'1744,"74"-6"-1336,31-4-209,28-11 9,26-9-24,21-8 0,11-4 160,-52 5 8,-66 15 8,-41 14 8,10-2-104,13-6 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64 8744,'0'0'9023,"2"-10"-8800,8-30-4,-10 28 215,-7 11-14,-11 10 186,16-7-536,-4 2 8,1 1 0,-1-1 0,1 1-1,0 1 1,1-1 0,-1 1-1,1-1 1,0 1 0,1 0 0,0 1-1,-1-1 1,-3 13 0,-1 6 88,1 0-1,-5 27 1,9-34 13,0 0 0,1 0 0,0 0 1,2 1-1,0-1 0,4 29 0,-3-44-121,1 1 1,-1-1-1,1 0 1,-1 0-1,1 0 1,4 5 0,-6-7-46,1 0 0,-1-1 0,0 1 0,1-1 0,-1 1 0,1-1 0,-1 1 0,1 0 0,-1-1 1,1 0-1,-1 1 0,1-1 0,-1 1 0,1-1 0,0 0 0,-1 1 0,1-1 0,0 0 0,-1 0 0,1 1 0,0-1 1,-1 0-1,1 0 0,0 0 0,0 0 0,-1 0 0,1 0 0,0 0 0,-1 0 0,1 0 0,0-1 0,-1 1 1,1 0-1,0 0 0,-1 0 0,1-1 0,0 1 0,-1 0 0,1-1 0,0 0 0,13-15 108,-1-1 0,0-1 0,-2 1 0,0-2 0,-1 0 0,13-35 0,-1 4 124,-21 47-194,1 0-1,-1-1 1,1 1-1,-1-1 1,0 0-1,0 1 1,0-7-1,7 26 157,-5-1-193,0-1-1,0 0 1,2 0 0,0 0 0,0 0-1,1-1 1,1 1 0,0-2 0,12 16-1,-13-19-11,1-1 13,-1 0 1,1-1-1,1 1 0,13 9 1,-19-15-12,1 0 1,0-1 0,0 1 0,0-1 0,0 0 0,0 0 0,0 0 0,0 0 0,0 0-1,0-1 1,1 0 0,-1 1 0,0-1 0,0 0 0,0-1 0,1 1 0,-1 0-1,0-1 1,5-1 0,3-2 31,0 1 0,-1-1 0,1-1 0,-1 0 0,0-1 0,-1 1 0,1-2 0,-1 0 0,-1 0-1,1 0 1,-1-1 0,0 0 0,-1-1 0,0 0 0,0 0 0,-1 0 0,9-19 0,-10 18-28,4-5 119,-1-2 0,9-28 0,-15 40-90,-1 0 1,0 1-1,0-1 1,-1 0-1,1 0 1,-1 1-1,0-1 0,0 0 1,-1 0-1,1 0 1,-1 1-1,0-1 1,0 0-1,-1 1 0,-2-6 1,1 4-6,-1 0 0,1 1 1,-1-1-1,0 1 0,-1 0 1,-8-8-1,10 10-25,0 1-1,0 0 1,0 0-1,0 0 1,0 0 0,0 0-1,0 1 1,-1-1-1,1 1 1,-1 0 0,1 0-1,-1 0 1,-6 0 0,9 1-9,1 0 0,0 0 0,-1 0 1,1 0-1,0 0 0,-1 0 0,1 0 1,0 0-1,0 0 0,-1 0 0,1 1 1,0-1-1,-1 0 0,1 0 0,0 0 1,-1 0-1,1 0 0,0 1 0,0-1 1,-1 0-1,1 0 0,0 1 0,0-1 1,0 0-1,-1 0 0,1 1 0,0-1 1,0 0-1,0 0 0,0 1 0,0-1 1,0 0-1,-1 1 0,1-1 0,0 0 1,0 1-1,0-1 0,0 0 0,0 1 1,0-1-1,0 0 0,0 1 0,0-1 1,0 0-1,1 0 0,-1 1 0,0-1 1,0 0-1,0 1 0,0-1 0,0 0 1,0 0-1,1 1 0,-1-1 0,0 1 1,12 17-2291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0 8432,'0'0'10346,"-11"3"-10010,-39 11-17,39-10-162,-1 1 1,1 0 0,0 0 0,1 1-1,-1 1 1,1 0 0,1 0-1,-1 1 1,1 0 0,-9 10-1,16-16-92,0 0 0,0 0 0,0 1-1,1-1 1,-1 0 0,1 0 0,-1 1-1,1-1 1,0 1 0,0-1 0,0 1-1,0 0 1,0-1 0,0 5 0,1-6-27,0 1 0,0 0 1,0-1-1,1 1 0,-1 0 1,1-1-1,-1 1 0,1-1 1,-1 1-1,1 0 0,0-1 1,0 0-1,0 1 0,0-1 0,0 1 1,0-1-1,0 0 0,0 0 1,1 0-1,-1 0 0,0 0 1,1 0-1,-1 0 0,3 1 1,8 5 98,1-2 0,-1 0 0,1 0 0,0-1 0,0-1 0,1 0 0,-1 0 0,0-2 0,1 0 0,0 0 0,-1-1 0,17-2 0,27-10 771,-43 4-674,-11 3-3568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 9848,'0'0'10097,"3"-11"-9808,10-33-20,-13 43-250,1 0 0,0-1 0,-1 1 0,1 0 0,0 0 0,0 0 0,0 0 0,0 0 0,0 0 0,0 0 0,0 0 0,0 0 0,0 1 0,0-1 0,0 0 0,1 1 0,-1-1 0,0 1 0,1-1 0,-1 1 0,0 0 0,2-1 0,28 2 373,-25 0-253,-4-1-111,0 0-1,0 1 1,0 0-1,0-1 1,0 1-1,-1 0 1,1 0-1,0 0 0,-1 0 1,1 0-1,-1 0 1,1 1-1,-1-1 1,1 0-1,-1 1 1,0-1-1,0 1 1,0-1-1,0 1 1,0 0-1,0 0 0,0-1 1,0 1-1,0 3 1,1 1 19,0 0 0,-1 0 0,0 0 0,0 0 0,0 0 0,-1 10 0,-2 1 71,0 0 0,-2 0-1,0 0 1,-1-1 0,-1 1-1,-1-1 1,0-1 0,-1 1 0,0-1-1,-19 24 1,26-38-82,0 0 0,0 1-1,1-1 1,-1 0 0,0 1 0,0-1-1,1 1 1,-1-1 0,1 1 0,-1-1 0,1 1-1,-1 0 1,1-1 0,0 1 0,0-1 0,0 4-1,0-4-15,1 0-1,-1 0 1,1 0 0,-1-1-1,1 1 1,-1 0-1,1 0 1,-1 0 0,1-1-1,0 1 1,-1 0-1,1-1 1,0 1-1,0-1 1,-1 1 0,1-1-1,0 1 1,0-1-1,0 1 1,1 0-1,7 1 51,-1-1 0,1 1-1,-1-1 1,1-1-1,10 0 1,0 0 6,26 5 133,37 0 854,-80-5-1030,-1 1 0,1-1 0,0 1-1,-1 0 1,1-1 0,-1 1 0,1 0 0,-1 0-1,1 0 1,-1 0 0,3 2 0,2 3-3645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86 9040,'0'0'12553,"-3"-10"-12241,-12-48 748,15 57-1038,-8-15 1476,3 17-809,0 11-542,-3 21-42,2-1 1,-3 51 0,1-9 63,-3 15 365,-2 97-1,7-136 129,4-49 144,4-8-913,-2-3-1722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11656,'0'0'7937,"10"-6"-7520,73-56 764,-80 60-1094,-1 0 0,1 0 0,-1 0-1,1 0 1,0 1 0,0-1-1,0 1 1,0 0 0,0 0 0,0 0-1,0 0 1,0 0 0,0 1-1,1-1 1,-1 1 0,0 0 0,0 0-1,0 0 1,4 1 0,-4 0-15,0 0 1,0 0-1,0 1 1,-1-1 0,1 1-1,-1-1 1,1 1-1,-1 0 1,1 0 0,-1 0-1,0 0 1,0 0-1,0 1 1,0-1-1,0 1 1,-1-1 0,1 1-1,-1 0 1,0-1-1,2 6 1,10 32 397,-11-32-366,0-1 0,0 1 0,1-1 0,-1 0 0,2 0 0,-1 0 0,1-1 0,0 1 0,0-1-1,1 0 1,0 0 0,7 7 0,-10-12-72,0 0 0,-1 0-1,1-1 1,0 1 0,0 0-1,-1-1 1,1 1 0,0-1 0,0 0-1,0 0 1,0 1 0,0-1-1,0-1 1,-1 1 0,1 0-1,0 0 1,0-1 0,0 1 0,0-1-1,-1 1 1,1-1 0,0 0-1,0 0 1,-1 0 0,4-1 0,4-4 56,0 0 0,-1 0 0,9-8 0,8-6 101,-17 13-76,1 0 0,-1 0 0,0-1-1,0 0 1,12-17 0,-15 20 165,-1 0-389,-3 0-3141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49 10448,'0'0'6757,"-11"1"-6387,-30 0-16,31 0-34,8 1-154,8-1 1012,-4-3-1083,-1 0-1,1 0 1,0 0 0,1 0 0,-1 0 0,0 0 0,0 1-1,1-1 1,-1 1 0,1 0 0,3-1 0,9-7 223,-9 6-189,-1 0 1,0 0-1,1 0 0,-1 1 1,1-1-1,0 1 1,0 1-1,0-1 1,9 0-1,-13 2-76,0-1-1,0 1 1,0 1 0,0-1-1,0 0 1,1 0 0,-1 1-1,-1-1 1,1 1-1,0 0 1,0-1 0,0 1-1,0 0 1,0 0 0,-1 0-1,1 1 1,0-1 0,-1 0-1,1 1 1,-1-1-1,1 0 1,-1 1 0,0 0-1,0-1 1,0 1 0,0 0-1,0 0 1,0-1-1,0 1 1,0 0 0,-1 0-1,1 0 1,0 3 0,0 0 23,0 1 1,-1-1 0,1 1 0,-1-1-1,0 1 1,-1-1 0,1 1 0,-1-1 0,-2 8-1,-2 2 257,-12 30 0,16-43-283,0 0 0,0 0 1,0 1-1,1-1 0,-1 0 1,1 1-1,-1-1 0,1 0 0,0 1 1,0-1-1,0 0 0,1 5 1,-1-6-21,0 0 0,1 0 0,-1 0 0,1 0 0,-1 0 0,1 0 0,0 0 0,-1 0 0,1 0 0,0 0 0,0 0 0,-1 0 0,1 0 0,0-1 0,0 1 0,0 0 0,0-1 0,0 1 0,0 0 0,0-1 0,1 1 0,-1-1 0,0 0 0,0 1 0,2-1 1,11 2 164,1 0-1,-1-1 1,0 0 0,1-2 0,-1 0 0,0 0 0,18-5 0,-20 4-407,27-4 1253,-15 5-4699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11856,'0'0'7705,"-1"11"-7481,0 0-153,0-8-45,1 1-1,-1 0 0,1 0 0,0 0 0,0-1 0,0 1 0,0 0 0,1 0 0,0 0 0,0-1 1,0 1-1,0 0 0,0-1 0,1 1 0,2 5 0,56 87 900,34 60 239,-73-117-846,-2 0 1,16 50-1,-28-65-183,-1 1 0,-1 0 0,-1 0 0,-1 1 0,-1-1 0,-2 1 0,-5 50 0,-7 3 250,-27 92 1,16-79-64,-45 116 1009,58-191-984,9-16-284,0 0 0,0 1 1,0-1-1,0 0 0,0 1 0,0-1 1,1 1-1,-1-1 0,0 1 0,1-1 1,0 1-1,-1 1 0,1-2-47,0-1 0,0 0-1,0 1 1,0-1 0,-1 0 0,1 0-1,0 1 1,0-1 0,0 0-1,0 0 1,0 1 0,-1-1 0,1 0-1,0 0 1,0 0 0,0 1 0,-1-1-1,1 0 1,0 0 0,0 0 0,-1 0-1,1 0 1,0 1 0,0-1 0,-1 0-1,1 0 1,0 0 0,0 0-1,-1 0 1,1 0 0,0 0 0,-1 0-1,1 0 1,0 0 0,0 0 0,-1 0-1,1 0 1,-1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8640,'0'0'13361,"11"-2"-13200,2-1-109,-5 1-16,1 0-1,0 0 1,0 1 0,1 0 0,-1 1 0,9 0 0,203 8 844,-184-6-663,-9-1 133,43-2 0,-56 0-89,-1 1 1,0 1-1,20 3 0,-24-3-106,10-1 463,-15 0-3712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12160,'0'0'10910,"11"-1"-10706,50-3 228,0 2 1,110 11-1,-20 7 539,-143-16-867,0 0 0,0-1 0,-1 1 0,16-5 0,4 1 193,-21 1-86,-1 1-593,1 1-2607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1 171 7432,'0'0'4033,"2"-10"-4089,8-66 37,-3 41 188,-5 26 271,0 0 0,-1-1 1,1-12-1,-2 110 7676,0 69-5449,0 33-731,3-148-1081,-1-25-169,-1-13-211,-1-6 116,0 0-866,0 0 171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51.6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314 793 4816,'0'0'7945,"-12"4"-7377,-10 5-281,-1 2 1,1 0 0,1 2-1,0 0 1,-26 23-1,27-19 45,0 1 0,1 1 0,1 1 0,1 0 0,-24 39 0,39-56-251,0 1 1,1 0-1,0 0 0,-1 0 0,2 1 0,-1-1 1,0 0-1,1 0 0,0 0 0,0 1 1,0-1-1,1 5 0,-1-7-38,0 0-1,1 0 1,-1 0-1,1 0 1,-1-1 0,1 1-1,0 0 1,0 0-1,-1-1 1,1 1-1,0-1 1,1 1 0,-1-1-1,0 1 1,0-1-1,1 1 1,-1-1 0,1 0-1,-1 0 1,1 0-1,-1 0 1,1 0-1,0 0 1,-1 0 0,1-1-1,0 1 1,0-1-1,0 1 1,-1-1-1,4 1 1,3-1 46,0 0-1,-1-1 1,1 0-1,0 0 1,-1-1-1,1 1 1,-1-2-1,0 1 1,13-7-1,7-5 237,28-19-1,-46 27-237,34-22 508,-1-1 0,61-56-1,-39 17 1193,-64 67-1514,-1 2-233,0-1-1,1 1 1,-1-1-1,0 1 1,0 0-1,1-1 1,-1 1-1,0 0 0,1 0 1,-1-1-1,1 1 1,-1 0-1,1 0 1,0 0-1,-1 0 1,1 0-1,0 0 1,-1 0-1,1-1 1,0 1-1,0 0 1,0 0-1,0 2 1,-3 25 107,3-28-143,0 5 15,-1-1 0,1 1 0,0 0 0,1 0 0,-1-1 0,1 1 0,0 0 0,0-1-1,0 1 1,0-1 0,1 1 0,0-1 0,0 0 0,0 1 0,1-1 0,-1 0 0,1-1 0,0 1 0,0 0 0,0-1 0,1 0 0,-1 1 0,1-1 0,0-1 0,0 1 0,0 0 0,0-1 0,0 0 0,0 0 0,1 0-1,-1-1 1,1 1 0,-1-1 0,1 0 0,0 0 0,7 0 0,3-1 26,0 0 1,-1 0-1,1-1 0,0-1 0,-1 0 0,0-1 1,1-1-1,19-8 0,-17 5 62,0 0 1,0-2-1,-1 0 1,0 0-1,-1-2 0,19-16 1,-32 25-83,0-1-1,0 1 1,0-1 0,0 0 0,0 0-1,-1 0 1,1 0 0,-1 0 0,0 0-1,0 0 1,0 0 0,-1 0 0,1-1-1,-1 1 1,1 0 0,-1 0 0,0-1-1,-1 1 1,0-7 0,-1-4 41,-1-1 0,-1 1 0,-5-15-1,-40-82 401,45 102-366,1 3 57,15 1-76,14 2-69,0 2 0,1 0 0,-1 1-1,26 5 1,-33-4-8,478 71-150,-430-60 135,-3-8 73,-83-1-23,0 0 0,0 0 0,0 2 0,1 0 0,0 2 0,-30 14 0,41-18-28,-12 6 18,1 1-1,0 1 0,0 0 0,2 1 0,-1 1 1,-21 23-1,35-33-18,1 0 1,-1 0-1,1 1 1,-1-1-1,1 1 1,1 0-1,-1-1 1,0 1 0,1 0-1,0 0 1,0 0-1,0 0 1,-1 6-1,2-8-6,0-1-1,0 1 1,0-1-1,0 1 1,0-1-1,0 0 1,1 1-1,-1-1 1,0 1-1,1-1 1,-1 0-1,1 1 1,0-1 0,-1 0-1,1 1 1,0-1-1,0 0 1,-1 0-1,1 0 1,0 0-1,0 0 1,1 0-1,-1 0 1,0 0-1,0 0 1,0 0-1,0-1 1,1 1-1,-1 0 1,0-1 0,1 1-1,-1-1 1,1 0-1,-1 1 1,0-1-1,1 0 1,-1 0-1,1 0 1,-1 0-1,3 0 1,0 0 1,0-1-1,1 1 1,-1-1 0,0 0 0,0 0-1,0-1 1,0 1 0,0-1 0,0 0 0,-1 0-1,1 0 1,4-3 0,4-5 17,22-21 0,-22 19-7,8-10 34,23-29 1,1-3 36,-19 16 49,-25 38-131,0 0 0,0 0 0,0 0 0,1 0 0,-1 0-1,0 0 1,0 0 0,0-1 0,0 1 0,1 0 0,-1 0 0,0 0 0,0 0 0,0 0-1,1 0 1,-1 0 0,0 0 0,0 0 0,0 0 0,0 1 0,1-1 0,-1 0 0,0 0-1,0 0 1,0 0 0,0 0 0,1 0 0,-1 0 0,0 0 0,0 0 0,0 0 0,0 1 0,0-1-1,0 0 1,1 0 0,-1 0 0,0 0 0,0 0 0,0 1 0,0-1 0,0 0 0,0 0-1,0 0 1,0 0 0,0 1 0,0-1 0,0 0 0,0 0 0,0 0 0,0 0 0,0 1-1,6 15 5,-3-8 11,7 14-12,0-1 0,2-1-1,0 0 1,28 34 0,-34-48-6,-1 0 1,2 0-1,-1-1 0,1 0 1,-1 0-1,1 0 1,1-1-1,-1 0 0,1 0 1,-1-1-1,1 0 1,0-1-1,0 1 0,0-1 1,1-1-1,-1 0 1,10 1-1,-3-3 2,0 0 0,0-1 0,-1 0 0,1-1 0,-1-1 0,0 0 0,0-1 0,0-1 0,0 0 0,-1-1-1,23-15 1,-4-1 11,-1-1 0,-2-1 0,36-41 0,-4-5 51,-4-2 1,84-144 0,-119 182 8,-2-1 1,-1-1-1,25-72 0,-43 108-68,-1 0-1,1 1 1,-1-1-1,0 0 1,1 0 0,-1 0-1,0 0 1,0-1-1,0 1 1,0 0-1,0 0 1,0 0-1,0 0 1,0 0-1,0 0 1,0 0-1,0 0 1,-1 0-1,1 0 1,0 0-1,-1 0 1,1 0-1,-1 0 1,1 1 0,-2-3-1,1 3-1,0-1-1,-1 1 1,1 0-1,0 0 1,0 0 0,0 0-1,0 0 1,-1 0-1,1 0 1,0 0 0,0 0-1,0 1 1,0-1-1,0 0 1,-1 1-1,1-1 1,0 1 0,-1 0-1,-8 4 4,0 1 0,0 1 0,-13 10 0,3 2-17,0 1-1,2 1 0,0 0 1,1 1-1,1 1 0,2 0 0,0 1 1,-12 31-1,12-22-23,2 0 1,2 0-1,1 1 0,1 0 1,2 0-1,-2 42 0,7-59 6,1 0-1,0-1 0,1 1 0,1 0 0,1-1 0,0 1 0,8 22 1,-9-35 18,-1 0 0,1 0 0,0 0 0,0 0 0,1 0 0,-1 0 0,1 0 0,0-1 0,0 1 0,0-1 0,0 0 0,0 0 0,1 0 0,0 0 1,-1-1-1,1 0 0,0 1 0,0-1 0,0-1 0,1 1 0,-1 0 0,0-1 0,1 0 0,-1 0 0,1 0 0,-1-1 0,1 0 0,-1 0 0,1 0 1,-1 0-1,1 0 0,4-2 0,2 0 3,1-1 1,-1-1 0,1 0-1,-1 0 1,-1-1-1,1 0 1,15-11-1,-7 3 15,0-1-1,-1-1 1,16-17-1,-1-5 29,0-1 0,41-67 0,44-95 103,-74 124-75,-11 15 29,-2-1 0,38-109 0,-69 169-88,12-44 60,-12 23-29,0 23-35,0-1 1,0 1-1,0-1 1,0 0 0,0 1-1,-1-1 1,1 1-1,0-1 1,-1 1-1,1-1 1,0 1 0,-1-1-1,1 1 1,0-1-1,-1 1 1,1-1-1,-1 1 1,1 0 0,-1-1-1,1 1 1,-1 0-1,1-1 1,-1 1 0,-1-1-1,1 1 0,-1 0-1,0 0 1,1 0 0,-1 1 0,0-1-1,1 0 1,-1 1 0,0-1-1,1 1 1,-1-1 0,1 1-1,-1 0 1,1-1 0,-1 1-1,1 0 1,0 0 0,-1 0 0,1 0-1,-2 2 1,-23 26-19,25-27 17,-16 21-33,1 1 1,1 1-1,1 0 0,2 0 1,0 2-1,2-1 1,1 1-1,-8 41 1,8-24-19,3 1 0,1-1 0,3 1 0,5 73 0,11 7-46,-11-109 87,0-1 0,2 0 0,-1 0-1,2 0 1,13 26 0,-17-38 15,0 1 0,0-1 0,1 0 1,-1 1-1,1-1 0,0 0 0,0-1 0,0 1 0,0 0 0,0-1 0,1 0 1,-1 1-1,1-1 0,-1-1 0,1 1 0,6 2 0,-5-3 7,0-1-1,0 1 1,0-1 0,0 0-1,0 0 1,0 0-1,0-1 1,0 0-1,0 0 1,0 0 0,8-3-1,5-5 31,0 0 0,-1 0 0,0-2 0,0 0 0,21-20 0,16-18 302,57-67 0,-18 17 481,-92 98-823,-1 1-1,1-1 1,0 0-1,-1 0 1,1 1-1,0-1 1,0 0-1,-1 1 1,1-1-1,0 1 1,0-1-1,0 1 0,0-1 1,0 1-1,0 0 1,0-1-1,0 1 1,0 0-1,0 0 1,0 0-1,1-1 1,-1 2-1,-1-1 0,1 1 0,-1-1 0,1 1 0,-1-1 0,1 1 1,-1-1-1,1 1 0,-1-1 0,0 1 0,1 0 0,-1-1 0,0 1 1,0 0-1,1-1 0,-1 1 0,0 0 0,0-1 0,0 1 0,0 0 0,0-1 1,0 2-1,0 8-1,0 0 0,0 0 1,-3 11-1,2-18 1,-8 47 0,-2 0 0,-2-1 0,-3-1 0,-38 83 0,52-126 0,0-1 0,0 0 0,0 0 0,0-1 0,0 1 0,-4 5 0,5-9 0,1 1 0,-1-1 0,1 0 0,-1 1 0,1-1 0,-1 1 0,1-1 0,-1 0 0,1 0 0,-1 1 0,0-1 0,1 0 0,-1 0 0,1 0 0,-1 1 0,0-1 0,1 0 0,-1 0 0,0 0 0,1 0 0,-1 0 0,1 0 0,-1 0 0,0 0 0,1-1 0,-1 1 0,0 0 0,1 0 0,-1 0 0,1-1 0,-1 1 0,1 0 0,-1-1 0,1 1 0,-1 0 0,1-1 0,-1 1 0,1-1 0,-1 1 0,1-1 0,0 1 0,-1-1 0,1 1 0,0-1 0,-1-1 0,-6-7 0,0-2 0,1 1 0,0-1 0,-4-11 0,11 21 0,-1 1 0,0 0 0,1-1 0,-1 1 0,0-1 0,1 1 0,-1 0 0,1 0 0,-1-1 0,1 1 0,-1 0 0,1 0 0,-1-1 0,1 1 0,-1 0 0,1 0 0,-1 0 0,1 0 0,-1 0 0,1 0 0,-1 0 0,1 0 0,-1 0 0,1 0 0,0 0 0,-1 0 0,1 0 0,-1 0 0,1 0 0,-1 0 0,1 1 0,0-1 0,23 4 0,323 66 0,-286-62 0,-49-9 1011,-12 1-1090,1 0 0,-1 0 0,0 0 0,0 0 0,0 0 0,0 0 0,1 0 0,-1 0 0,0 0 0,0 0 0,0 0 0,0 0 0,1 0 0,-1 0 0,0 0 0,0 0 0,0 0 0,0 0 0,1 0 0,-1 0 0,0 0 0,0 0 0,0 0 0,0 0 0,0-1 0,1 1 0,-1 0 0,0 0 0,0 0 0,0 0 0,0 0 0,0 0 0,0-1 0,0 1 0,0 0 0,1 0 0,-1 0 0,0 0 0,0-1 0,0 1 0,0 0 0,0 0 0,0 0 0,0 0 0,0-1 0,0 1 0,0 0 0,0 0 0,0 0 0,0-1 0,0 1 0,0 0 0,-1 0 0,1 0 0,0 0 0,0 0 0,0-1 0,0 1 0,0 0 0,0 0 0,0 0 0,0 0 0,-1-1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12864,'0'0'8078,"11"2"-7607,55 8 1070,90 2 0,-103-10-942,-30-1-195,1 0-1,36-5 1,-32 1-62,-22 3-203,0-1 0,0 1-1,0-1 1,0-1 0,0 1-1,0-1 1,0 0 0,-1 0-1,9-5 1,-12 6-451,5-4 510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10152,'0'0'12047,"10"-2"-11785,35-8-17,-6 1 269,1 1 0,55-3-1,90 16 1359,-167-3-1348,-1-1 0,1-1-1,24-3 1,-28-4 161,-1 1-4827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0 834 11152,'0'0'6609,"10"-13"-6175,4-4-277,-2 1 70,-1 1 0,19-34 0,137-292 2718,-71 139-1206,-65 138 466,-45 142-1612,-2 18-331,14-60-85,1 53 1,2-79-124,-1 0 0,2 0 1,-1-1-1,2 1 0,-1 0 0,1-1 0,0 0 0,1 0 0,0 0 0,10 15 0,-13-23-45,0 0 0,0 0 1,0 0-1,0 0 0,0 0 0,1 0 0,-1-1 0,0 1 0,0 0 1,1-1-1,-1 1 0,0-1 0,1 1 0,-1-1 0,1 0 1,-1 0-1,1 0 0,-1 1 0,0-1 0,1-1 0,-1 1 0,1 0 1,-1 0-1,1 0 0,-1-1 0,0 1 0,1-1 0,-1 1 0,0-1 1,2 0-1,4-3 19,0 1 0,0-1 0,-1-1 0,8-5 0,6-8 20,0-1 0,-1-1 0,0 0 0,-2-2 0,-1 0 0,0-1 0,-2-1 0,14-30 0,42-67 158,4-10 261,-66 110-364,-7 20-83,-1 0 0,1 0 0,-1 0 0,0 0 0,0 0 0,1 0 0,-1 0 0,0 0 0,0 0 0,0-1 0,0 1 0,0 0 0,-1 0 0,1 0 0,0 0 0,0 0 0,-1-2 0,-1 4-6,1 1 0,0-1 0,0 0 0,0 0 0,0 1 0,0-1 0,0 1 0,1-1 0,-1 1 0,0-1-1,1 1 1,-1 0 0,0 2 0,-1 0 15,-5 14 9,1 1 1,1-1-1,0 1 0,1 0 0,1 0 0,1 0 1,1 0-1,1 26 0,3-12 66,0 0 0,2-1-1,2 0 1,11 35 0,-16-60 30,0-1 0,1 1 0,0-1 0,0 1 0,0-1 1,1 0-1,7 8 0,-10-12-171,0-1-1,0 0 1,1 0 0,-1 1-1,1-1 1,-1 0 0,1 0-1,-1 0 1,1-1 0,0 1-1,-1 0 1,1-1 0,0 1-1,0-1 1,-1 1 0,1-1 0,2 0-1,-1 0-271,-1 0 0,0 0 0,0-1 0,0 1 0,0-1 0,0 1 0,0-1 0,0 0 0,-1 0 0,1 0 0,3-2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1 10448,'0'0'13662,"-9"13"-13258,-28 43 8,33-50-327,1 0 0,0 0 0,0 1 0,1-1 0,0 0 0,0 1 0,0 0 0,1-1 0,0 1 0,0 8 0,-1 9 171,-3 18 430,1 52 1,1-4 254,0 107 747,3-122-527,6-13 318,-5-62-1479,-1 0 0,0 0 0,0 0 0,0 1 0,0-1 0,1 0 0,-1 0 0,0 0 0,0 0 0,1 1 0,-1-1 0,0 0 0,0 0 0,0 0 0,1 0 0,-1 0 0,0 0 0,0 0 0,1 0 0,-1 0 0,0 1 0,1-1 0,-1 0 0,0 0 0,0-1 0,1 1 0,-1 0 0,0 0 0,0 0 0,1 0 0,-1 0 0,0 0 0,0 0 0,1 0 0,-1 0 0,0 0 0,0-1 0,0 1 0,1 0 0,-1 0 0,0-1 0,14-5 0,-12 5 0,16-7 0,1 1 0,1 0 0,-1 2 0,1 0 0,0 1 0,0 1 0,0 1 0,27 1 0,-9-1 0,-25 1 0,0 1 0,1 0 0,16 3 0,46 3 0,-60 0 864,-8-1-5729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14568,'0'0'7607,"15"-1"-7155,187-9 1710,-168 7-1547,49-3 1396,-28 4 1605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13968,'0'0'5374,"16"-1"-4893,1-1-322,5 0 159,0 0 0,41 4-1,56 12 1314,55 4 1234,-152-16-2232,-16-1-345,-1-1-1,1 1 1,-1-1-1,1 0 1,0-1-1,5 0 0,7 0 384,-12 1-3687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13560,'0'0'8057,"11"4"-7599,29 12-96,-3-2 1008,68 35 0,-98-44-1162,0 1 1,-1 0-1,0 0 1,0 1-1,-1 0 1,1 0 0,-1 0-1,-1 0 1,0 1-1,7 15 1,-7-13 161,1-1 1,0 0-1,0 0 0,1 0 0,0-1 1,13 14-1,-3-4-10,-13-15 2,0 1 0,0-1 0,0 1 0,1-1 0,5 4 0,5-2-1591,3-11-3414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487 0 14776,'0'0'3679,"-10"14"-3069,2-4-481,-5 8 124,-1-1 1,-1 0-1,-22 19 0,5-8 206,-137 126 2300,147-136-2321,0-1 1,-1 0 0,-1-2-1,-1-1 1,-27 12 0,44-21-283,1-1-268,1-3-3018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9040,'0'0'18346,"11"-1"-18077,80-6 543,157-1 1549,-193 8-1839,26 8 887,-78-8-827,0 0-1214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54 100 9344,'0'0'9513,"-6"14"-8984,-2 2-362,3-7-59,0 1 0,1 0 0,0-1 0,1 1 1,0 1-1,0-1 0,-1 19 0,-2 36 970,4 0-1,2 1 1,10 76 0,-10-116 271,0-24-482,1-6-203,1-9-447,6-75 260,-4 22-252,-1 11 45,-3-1 0,-8-71 0,5 18 601,3 82-318,0 26-511,0-1 0,0 0 0,0 0 0,1 1 1,-1-1-1,0 0 0,1 1 0,0-1 0,-1 1 1,1-1-1,0 1 0,-1-1 0,1 1 0,0-1 0,0 1 1,0 0-1,1-1 0,-1 1 0,0 0 0,3-2 0,-1 1 9,1 0 0,-1 0 0,1 1-1,-1-1 1,1 1 0,0 0-1,0 0 1,7-1 0,2 1 16,-1 1 1,1 0 0,0 1 0,-1 0 0,14 3 0,-1 3-51,0 0-1,0 2 1,-1 0-1,0 2 1,-1 0-1,0 2 1,-1 1-1,-1 0 1,0 2-1,-1 0 1,0 2-1,-1 0 1,-2 1-1,31 41 1,-42-53-17,-1 1 0,0 0 0,-1 1 0,0-1 0,0 1 0,-1 0 0,0 0 0,0 0 0,-1 0 0,0 0 0,0 13 0,-1-17 0,-2-1 0,1 1 0,0-1 0,-1 1 0,0-1 0,0 0 0,0 1 0,-1-1 0,1 0 0,-1 0 0,0 0 0,0 0 0,-1 0 0,1 0 0,-1 0 0,0-1 0,0 0 0,0 1 0,0-1 0,-1 0 0,1 0 0,-1-1 0,1 1 0,-1-1 0,-7 3 0,-3 1 0,0 0 0,-1-1 0,0-1 0,0-1 0,0 0 0,0 0 0,-22-1 0,-111-6 0,135 3 0,7 1 0,0 0 0,0 0 0,0 0 0,-1 1 0,1 0 0,0 0 0,0 1 0,0-1 0,0 1 0,1 1 0,-1-1 0,0 1 0,1 0 0,-8 5 0,9-5 0,1 1 0,-1-1 0,1 1 0,-1-1 0,1 1 0,0 0 0,1 0 0,-1 0 0,1 1 0,-1-1 0,1 1 0,1-1 0,-1 1 0,1 0 0,-1 0 0,1-1 0,1 1 0,-1 7 0,0 4-4036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52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121 231 8536,'0'0'4456,"-11"2"-3944,-36 6 0,45-7-411,-1-1 1,1 0-1,-1 0 1,1 0 0,-1 0-1,0 0 1,1 0-1,-1 0 1,1-1 0,-1 0-1,1 1 1,-1-1-1,1 0 1,0 0 0,-1 0-1,-3-3 1,4 2-1,1 1-1,0-1 1,-1 1-1,1-1 1,0 0 0,0 1-1,0-1 1,0 0 0,0 0-1,0 0 1,0 0 0,1 0-1,-1 0 1,1 0 0,-1 0-1,1-3 1,0-1 103,0-1 1,0 1-1,1-1 1,0 1-1,0-1 0,1 1 1,0 0-1,0 0 0,0-1 1,5-7-1,-2 7-55,0 0 0,0 0 0,1 0 0,0 0 0,0 1 0,1 0 0,0 0 0,0 1 0,0 0 0,1 0 0,-1 0 0,16-5 0,-3 2 99,0 1 1,0 1-1,1 1 0,29-4 1,-27 8-79,1 0 0,0 2 0,-1 1 0,1 1 0,39 9 0,-37-7-32,-18-3-80,-1-1 1,1 1-1,-1 1 0,0-1 0,0 1 0,0 1 0,0-1 0,0 1 0,0 0 1,7 7-1,-11-8-27,-1-1 1,1 1-1,-1 0 1,0 0-1,0 0 1,0 0-1,0 0 1,-1 0-1,1 1 1,-1-1-1,0 0 1,0 1-1,0-1 1,0 1-1,0-1 0,-1 1 1,0 0-1,0-1 1,0 1-1,0 0 1,0-1-1,-1 1 1,0-1-1,0 5 1,-1-4-4,1 0 1,-1 0-1,0-1 1,1 1 0,-2 0-1,1-1 1,0 1-1,-1-1 1,1 1-1,-1-1 1,0 0-1,0 0 1,-1-1-1,-4 5 1,-5 1 53,0-1 1,-24 10-1,22-10-26,-214 104 1673,225-108-1650,1-1 0,-1 1 0,1 0 0,0 0 0,0 1 0,0-1 0,1 1 1,-1-1-1,1 1 0,0 0 0,0 0 0,0 0 0,1 0 0,-1 0 0,1 0 0,0 0 0,0 0 1,0 1-1,0 6 0,-1 11 117,1 1 1,2 31 0,9 98 224,-6-120-301,2 0 0,16 55 0,-21-82-98,1 2 30,1 1 0,0-1 0,6 11 0,-8-16-38,0-1 0,0 1 0,0-1 0,-1 0-1,1 0 1,1 1 0,-1-1 0,0 0 0,0 0 0,0 0-1,1 0 1,-1 0 0,0-1 0,1 1 0,-1 0 0,1-1-1,-1 1 1,1-1 0,-1 1 0,1-1 0,-1 1 0,1-1-1,-1 0 1,3 0 0,4-1-318,23 0 1156,-31 1-979,1 0 0,0 0-1,-1 0 1,1 0 0,0 0 0,0 0-1,-1 0 1,1 0 0,-1 0-1,1 0 1,0 1 0,-1-1 0,1 0-1,0 1 1,-1-1 0,1 0 0,-1 1-1,1-1 1,-1 1 0,1-1-1,-1 1 1,1-1 0,-1 1 0,1-1-1,-1 1 1,0-1 0,1 1-1,-1-1 1,0 1 0,0 0 0,1-1-1,-1 1 1,0 0 0,0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10544,'0'0'8214,"12"-1"-7731,193-16 1813,-128 10-1687,248-14 1511,-208 25-692,-93-2-945,34-2 2342,-58 6-3212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11760,'0'0'7757,"3"10"-7284,4 24 259,-2 0 0,2 65 0,-1 105 1865,12-235-1366,5-37-625,12-34 70,-28 87-550,0 0 0,1 1 0,0 0 0,18-22 0,-13 20 45,-10 11-110,1 0 1,-1 0-1,1 1 1,1 0-1,4-5 1,-7 8-34,-1 0 0,1 0 0,0 0 0,-1 1 0,1-1 0,0 0 0,-1 1 0,1-1 0,0 1 0,0 0 1,0-1-1,0 1 0,-1 0 0,1 0 0,0 0 0,0 0 0,0 1 0,0-1 0,-1 0 0,5 2 0,-4-1 4,0 0-1,0 0 0,0 0 1,0 1-1,-1-1 1,1 1-1,0-1 0,0 1 1,-1 0-1,1-1 1,-1 1-1,0 0 1,2 2-1,13 29 277,-13-28-240,6 16 344,0-1 1,-2 1-1,0 1 0,-2-1 0,5 35 0,-10-52-382,1 0 0,-1 0-1,1 0 1,0 0-1,0 0 1,1 0 0,-1-1-1,1 1 1,0-1 0,0 1-1,0-1 1,0 1-1,4 3 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256 463 9848,'0'0'10619,"-6"-11"-10208,-20-30-3,24 40-362,1 0 0,-1-1 0,1 1 0,-1 0 0,1 0-1,-1 0 1,0 0 0,0 0 0,1 0 0,-1 0 0,0 1 0,0-1 0,0 1 0,0-1 0,0 1 0,0 0-1,0 0 1,0 0 0,0 0 0,0 0 0,0 0 0,0 0 0,1 1 0,-1-1 0,0 1 0,0-1 0,0 1-1,-2 1 1,-5 0 188,-1 1 4,0 0 1,0 0-1,1 1 0,0 1 0,-14 7 0,-17 9 472,36-19-652,1 0-1,0 0 1,-1 0-1,1 1 1,0 0 0,1-1-1,-1 1 1,0 0 0,1 0-1,0 0 1,-1 1-1,1-1 1,1 1 0,-1-1-1,0 1 1,1 0 0,0-1-1,0 1 1,0 0-1,0 0 1,0 0 0,1 0-1,0 7 1,0-2 39,0 1 0,0-1 0,1 0 0,0 0 0,1 0 0,0 0 0,0 0 0,1-1 0,6 14 0,-7-19-59,0 1 0,0 0-1,1 0 1,-1-1 0,1 1-1,0-1 1,0 0 0,0 0-1,1 0 1,-1 0 0,1 0-1,-1-1 1,1 0 0,0 0-1,0 0 1,0 0 0,0 0-1,1-1 1,3 1 0,-1-1 26,1 0 0,-1-1 0,0 0 0,0 0 0,0 0 0,0-1 0,0 0 0,0-1-1,0 0 1,0 0 0,7-3 0,-7 2-22,-1-1 0,0 1 0,-1-1 0,1 0-1,0 0 1,-1-1 0,0 0 0,0 0 0,-1 0-1,1 0 1,-1-1 0,0 0 0,0 0 0,-1 0-1,0 0 1,3-8 0,2-6 93,-1-1-1,-1 0 1,5-39 0,-7 30 28,-1 0 1,-2-1 0,-1 1-1,-1-1 1,-2 1 0,0-1-1,-11-36 1,9 52-81,0 1-1,-1 0 1,0 0 0,-2 1-1,-12-20 1,15 26-30,-1-1 0,0 1 0,0 0 0,-1 0 0,0 0 0,0 1 1,0 0-1,-1 1 0,-16-9 0,17 11-27,0 0 0,-1 1 0,1 0 0,-1 0 0,1 1 0,-13-1 0,17 2-20,1 0-1,-1-1 0,0 2 0,1-1 1,-1 0-1,1 0 0,-1 1 1,1 0-1,-1-1 0,1 1 0,0 0 1,-1 0-1,1 0 0,0 1 0,-1-1 1,1 0-1,0 1 0,0-1 1,0 1-1,0 0 0,1 0 0,-1 0 1,-2 3-1,1 0-56,0 0 1,1 1-1,-1-1 0,1 1 1,1 0-1,-1 0 1,1 0-1,-2 9 0,3-11 3,0 0 0,1 0 0,-1 0 0,1 0 0,-1-1 0,1 1 0,0 0 0,1 0-1,-1-1 1,1 1 0,-1-1 0,1 1 0,0-1 0,0 0 0,3 3 0,9 11-4341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23 13056,'0'0'3553,"-1"10"-2973,-36 228 3046,33-222-2924,1 1 0,1 0 0,1 19 0,0-35-660,1-1 0,0 1 0,0 0 0,0-1 0,0 1 0,0-1 0,0 1 0,0 0 0,0-1 0,0 1 0,0-1 0,0 1 0,0 0 0,1-1 0,-1 1 0,0-1-1,0 1 1,1-1 0,-1 1 0,0-1 0,1 1 0,-1-1 0,0 1 0,1-1 0,-1 1 0,1-1 0,-1 1 0,1-1 0,-1 0 0,1 1 0,0-1 0,0 0 7,0 0 0,0 0 1,0-1-1,0 1 0,0-1 1,0 1-1,0 0 0,0-1 0,0 0 1,0 1-1,0-1 0,0 0 1,0 1-1,-1-1 0,2-1 1,31-38 541,-31 37-552,23-33 395,24-51 0,-33 56-164,2 1 1,0 0 0,27-30-1,-33 44-44,-10 13-145,0-1 0,1 1 1,-1 0-1,1 0 0,0 0 1,0 0-1,0 1 0,6-4 0,-9 5-62,1 1 0,0 0 0,-1 0 0,1 0 0,-1 0 0,1 0 0,0 0 0,-1-1 0,1 1 0,-1 1-1,1-1 1,-1 0 0,1 0 0,0 0 0,-1 0 0,1 0 0,-1 0 0,1 1 0,-1-1 0,1 0 0,-1 1-1,1-1 1,-1 0 0,1 1 0,-1-1 0,1 0 0,-1 1 0,1-1 0,-1 1 0,0-1 0,1 1-1,-1-1 1,0 1 0,1 0 0,8 20 266,-9-21-284,7 29 342,-2 0 0,0 1 0,0 51 0,1 0 397,-4 5-720,-2-61-3666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10656,'0'0'11694,"11"3"-11355,1 2-241,1-2 0,0 0 0,-1 0 0,1-1 0,0-1 0,16 0 0,891-57 3765,-795 51-3379,-75 5 89,0-3 0,84-15-1,-92 0-85,-37 18-592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226 451 10040,'0'0'8261,"-14"4"-7651,-5 1-267,0 1 0,1 2-1,0-1 1,-25 16 0,22-10 230,12-8-253,0 0 0,0 1 0,1 0 0,0 1 1,-10 9-1,17-15-260,0 1 1,-1-1-1,1 1 0,0-1 1,0 1-1,0-1 1,0 1-1,1 0 1,-1 0-1,0-1 0,1 1 1,-1 0-1,1 0 1,0 0-1,0 0 1,0 0-1,0 0 1,0-1-1,0 1 0,0 0 1,0 0-1,1 0 1,-1 0-1,1 0 1,-1-1-1,1 1 0,0 0 1,0 0-1,-1-1 1,1 1-1,0-1 1,1 1-1,-1-1 0,2 3 1,0 0 33,0-1 1,0 0-1,-1 0 1,2 0-1,-1 0 0,0-1 1,1 1-1,-1-1 1,1 0-1,5 3 1,-6-5-51,-1 1 1,1-1 0,-1 0-1,1 1 1,-1-1 0,1 0-1,-1-1 1,0 1 0,1 0-1,-1-1 1,1 0 0,-1 1-1,0-1 1,1 0 0,-1 0-1,0 0 1,0 0 0,0-1-1,4-2 1,5-3 53,0-1 0,-1 0 0,0 0 1,-1-1-1,0 0 0,0-1 0,-1 0 1,0-1-1,0 1 0,-2-2 0,1 1 0,-1-1 1,-1 1-1,0-2 0,-1 1 0,0 0 1,3-19-1,-4 6 71,0-1 1,-2 0 0,-1 0-1,-6-50 1,-2 26 227,-20-71 0,25 110-309,-1 0 0,0 1 1,-6-12-1,9 19-55,0 1 1,-1 0 0,1-1-1,-1 1 1,1 0 0,-1 0-1,0 0 1,0 0 0,0 0-1,0 1 1,-1-1 0,1 0-1,0 1 1,-1 0 0,1 0-1,-1 0 1,1 0 0,-4-1-1,2 1 5,0 0-1,0 1 0,0-1 1,0 1-1,0 0 0,0 1 0,0-1 1,0 0-1,0 1 0,0 0 1,0 0-1,0 0 0,-7 4 1,8-4-52,1 1 1,0-1-1,0 1 1,0 0-1,0-1 1,0 1 0,0 0-1,0 0 1,1 0-1,-1 0 1,1 1-1,-1-1 1,1 0 0,0 1-1,0-1 1,0 1-1,0-1 1,1 1-1,-1-1 1,0 1 0,1 0-1,0 4 1,2 29-915,0-25-2716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0 10752,'0'0'8706,"-4"12"-8182,-24 73 495,25-74-791,1 0 0,0 1 0,1-1 0,0 1 0,0-1 0,1 1 0,2 14 0,-1-21-152,11 43 588,-11-44-589,0-1 1,0 1 0,1-1 0,-1 0 0,1 1-1,0-1 1,0 0 0,0 0 0,0-1-1,1 1 1,3 4 0,-4-7-39,-1 1 0,0 0-1,0-1 1,1 1 0,-1-1 0,0 0 0,1 1 0,-1-1-1,1 0 1,-1 0 0,0 0 0,1 0 0,-1 0 0,1 0-1,-1 0 1,1 0 0,-1 0 0,0-1 0,1 1 0,-1-1-1,0 1 1,1-1 0,-1 1 0,0-1 0,0 0 0,2-1 0,31-26 492,-30 24-457,40-41 1280,72-95 0,-103 120-802,24-27 1285,-36 46-1571,-1 15 483,-4 65-462,-15 88 0,15-133-266,-17 95-19,15-105 0,0 0 0,-1 0 0,-14 28 0,19-46 0,-1 0 0,1-1 0,-1 0 0,-1 0 0,1 0 0,-1 0 0,0 0 0,-6 6 0,9-11 0,0 0 0,0 0 0,0 0 0,0 1 0,1-1 0,-1 0 0,0 0 0,0-1 0,0 1 0,0 0 0,1 0 0,-1 0 0,0-1 0,0 1 0,0 0 0,1-1 0,-1 1 0,0 0 0,0-1 0,1 1 0,-1-1 0,0 1 0,1-1 0,-1 0 0,1 1 0,-1-1 0,1 0 0,-1 1 0,1-1 0,-1-1 0,-12-23 0,12 23 0,0-1 0,1 0 0,-1 0 0,1 0 0,0 0 0,0 1 0,0-1 0,0 0 0,1 0 0,-1 0 0,1 1 0,0-1 0,-1 0 0,1 0 0,0 1 0,1-1 0,-1 1 0,0-1 0,1 1 0,-1-1 0,1 1 0,0 0 0,0 0 0,0 0 0,0 0 0,0 0 0,0 0 0,1 1 0,-1-1 0,3-1 0,9-5 0,0 1 0,0 0 0,1 1 0,16-5 0,-5 4 0,35-6 0,-36 9 0,41-13 0,21-18 850,-76 29-2445,0 0 0,16-12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33 9144,'0'0'15306,"-6"11"-14882,-6 10-270,-36 71 672,44-81-648,-1-1 0,2 1-1,0 0 1,0 0-1,1 0 1,0 1 0,-1 18-1,4-15 38,1 1-1,0-1 0,1 1 1,0-1-1,1 0 0,1 0 1,10 23-1,-12-33-98,0 1 0,1-1 1,-1 0-1,1 1 0,0-1 1,1-1-1,-1 1 0,1-1 0,7 6 1,-8-8-24,0 0 1,0 0-1,0 0 1,0 0-1,0-1 1,0 1-1,0-1 1,1 0-1,-1 0 0,0-1 1,1 1-1,-1-1 1,0 0-1,1-1 1,4 0-1,-3 0-43,0 0-1,-1-1 0,1 0 0,-1-1 1,1 1-1,-1-1 0,0 0 1,0 0-1,0-1 0,0 1 0,6-7 1,6-7 197,23-28 1,-29 32-224,11-17-24,0-1 0,-2-1 0,27-57 0,-44 81 0,-1 1 0,-2 14 0,1 4 0,0-1 0,1 1 0,1-1 0,0 1 0,0-1 0,1 0 0,10 18 0,-12-24 0,0-1 0,1-1 0,-1 1 0,0 0 0,1 0 0,0-1 0,-1 1 0,1-1 0,0 0 0,0 0 0,0 0 0,0 0 0,1-1 0,-1 1 0,1-1 0,-1 0 0,0 0 0,1 0 0,0 0 0,-1-1 0,1 0 0,-1 1 0,1-1 0,0 0 0,-1-1 0,1 1 0,3-1 0,0-1 0,0 0 0,-1 0 0,0 0 0,0-1 0,1 0 0,-1 0 0,-1-1 0,1 1 0,-1-1 0,1 0 0,-1-1 0,7-7 0,-2 1 0,-1-1 0,0 0 0,0 0 0,11-24 0,-17 28 0,-1 1 0,0 0 0,0-1 0,-1 1 0,0-1 0,0 1 0,0-1 0,-1 0 0,0 1 0,-1-1 0,0 1 0,0-1 0,-1 1 0,1-1 0,-2 1 0,1 0 0,-1 0 0,0 0 0,0 0 0,-1 0 0,0 1 0,-5-7 0,8 11 0,-1 1 0,1 0 0,0 0 0,0 1 0,0-1 0,-1 0 0,1 0 0,-1 0 0,1 1 0,0-1 0,-1 1 0,1-1 0,-1 1 0,1 0 0,-1 0 0,1-1 0,-1 1 0,1 0 0,-1 0 0,1 0 0,-1 1 0,0-1 0,1 0 0,-1 1 0,1-1 0,-2 1 0,0 0 0,0 1 0,0-1 0,0 0 0,1 1 0,-1 0 0,1-1 0,-1 1 0,1 0 0,0 0 0,0 1 0,0-1 0,-3 4 0,-3 6-3987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0 10752,'0'0'15342,"-11"3"-14941,-2 1-302,-10 3 133,1 0 1,0 1 0,-23 13 0,38-18-105,1 1 1,-1 1 0,1-1-1,0 1 1,1 0 0,-8 8-1,11-10-39,-1 0 1,1 0-1,0 0 0,0 0 0,1 0 0,-1 1 1,1-1-1,0 1 0,-1-1 0,1 1 0,1-1 1,-1 1-1,1 0 0,-1 4 0,2-4 3,-1 0-1,1-1 0,0 1 1,0 0-1,0 0 1,1-1-1,-1 1 0,1-1 1,0 1-1,0-1 1,0 0-1,0 1 1,1-1-1,-1-1 0,1 1 1,0 0-1,0 0 1,5 3-1,1 0 114,0 1 0,1-2 0,0 1 0,0-1 0,15 5 0,-9-6-203,0-1 1,1 0 0,-1-1-1,1-1 1,0-1 0,-1 0-1,1-1 1,0-1 0,-1 0-1,28-8 1,-41 9 70,0-1-1,0 1 1,0 0-1,-1-1 1,1 0 0,0 1-1,-1-1 1,1 0-1,-1 0 1,0 0 0,3-4-1,10-14-4976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6632,'0'0'19978,"12"-10"-19722,39-31 0,-48 39-204,0 0 0,0 0 0,0 1 0,0-1 0,0 1 1,0 0-1,0 0 0,1 0 0,-1 0 0,0 1 0,1-1 0,-1 1 0,1 0 1,-1 0-1,1 0 0,-1 0 0,0 1 0,1 0 0,-1-1 0,0 1 0,1 0 1,-1 0-1,0 1 0,0-1 0,0 1 0,0 0 0,0-1 0,0 1 0,-1 1 1,1-1-1,3 3 0,-5-3-19,0 0 0,1 0 0,-1 0 1,0 0-1,0 1 0,0-1 0,0 0 0,-1 0 0,1 1 1,-1-1-1,1 0 0,-1 1 0,0-1 0,0 0 1,0 1-1,0-1 0,0 0 0,0 1 0,-1-1 0,1 0 1,-1 1-1,0 1 0,-3 9 110,-1-1 1,-10 20-1,10-22-63,-1 4 87,-2-1 0,0 1 0,-1-2 1,0 1-1,-1-1 0,0-1 0,-1 0 0,-22 18 0,24-25-44,8-4-113,0 0 0,1 0 0,-1 0 0,0 0 1,1 1-1,-1-1 0,0 0 0,1 0 0,-1 1 0,1-1 0,-1 0 1,0 1-1,1-1 0,-1 1 0,1-1 0,-1 1 0,1-1 1,0 1-1,-1-1 0,0 2 0,1-2 45,23 1 266,83-6 159,-27 11-480,-74-6-4071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4:53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0 20399,'0'0'5510,"-11"12"-5458,-84 88-150,92-97 83,-10 12-13,13-9 65,9-5 57,21-6-14,-1 0-1,-1-3 1,1 0-1,-1-1 1,30-16 0,-44 19-11,-12 5-41,0 1 0,0-1 0,-1 0 1,1 0-1,0 0 0,-1-1 0,1 1 0,0 0 0,-1-1 1,0 1-1,1 0 0,1-3 0,-3 3-20,0 1 1,0 0-1,0 0 0,0 0 1,0-1-1,1 1 0,-1 0 1,0 0-1,0-1 0,0 1 1,0 0-1,0-1 0,0 1 1,0 0-1,0 0 0,0-1 1,0 1-1,0 0 0,0 0 0,-1-1 1,1 1-1,0 0 0,0 0 1,0 0-1,0-1 0,0 1 1,0 0-1,-1 0 0,1-1 1,0 1-1,0 0 0,-16-3 151,-3 3-5,0 1 0,-27 6 0,14 2-3538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0 8336,'0'0'13649,"-3"16"-13189,-7 49 690,-5 99 0,13 60 2235,-2-166-1491,-2-79-1458,6-12-1270,0 18-2845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0 144 12360,'0'0'7514,"7"-11"-7042,-1-3-293,-3 6-48,0 1 0,1 0 0,0 0 0,0 0 0,0 1 0,1 0 0,0 0-1,7-7 1,-4 7 193,1 1 0,0 0 0,-1 0 0,2 0-1,9-2 1,-11 3-71,-6 4-154,1-1 0,-1 1-1,0 0 1,1 0 0,-1 0-1,1 0 1,-1 0 0,0 0-1,1 0 1,-1 1 0,0 0-1,1-1 1,-1 1-1,0 0 1,1 0 0,-1 0-1,0 0 1,3 2 0,36 28 1191,-37-28-1184,3 3 197,1 0-1,0 0 1,0-1 0,1 0 0,-1 0 0,13 4-1,-15-7-23,0-1 0,1 1 0,-1-1-1,0 0 1,1-1 0,-1 1-1,1-1 1,-1-1 0,1 1-1,9-3 1,-4 0-221,0 0-1,-1-1 1,1 0 0,-1-1 0,0 0-1,17-11 1,23-20 798,-21 8-5675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12360,'0'0'12633,"11"-2"-12205,32-9-40,-41 10-323,1 1 1,-1-1 0,0 1-1,0-1 1,0 1 0,1 0-1,-1 0 1,0 0 0,1 1-1,-1-1 1,0 0 0,0 1-1,0-1 1,1 1 0,-1 0-1,0 0 1,0 0 0,2 1-1,-2 0-16,-1-1-1,0 0 1,1 1-1,-1-1 1,0 1-1,0 0 1,0-1-1,0 1 0,0 0 1,-1 0-1,1 0 1,0-1-1,-1 1 1,0 0-1,1 0 1,-1 3-1,0 4 101,0 0-1,-1 0 1,0 0 0,0 0-1,-1 0 1,-5 14-1,-14 21 771,6-15 50,15-29-950,-1 1 0,1-1 1,0 1-1,-1-1 0,1 1 0,0-1 0,-1 1 0,1-1 0,0 1 0,0 0 0,0-1 0,-1 1 0,1-1 0,0 1 0,0-1 0,0 1 0,0 0 0,0-1 0,0 1 0,0-1 0,0 1 0,0 0 0,1-1 0,-1 1 0,0-1 1,0 1-1,0 0 0,1-1 0,-1 1 0,0-1 0,1 1 0,-1-1 0,0 1 0,1-1 0,-1 0 0,0 1 0,1-1 0,-1 1 0,1-1 0,-1 0 0,1 1 0,0-1 0,3 1 123,-1-1-1,1 1 1,-1-1-1,1 0 1,-1 0 0,6-1-1,6-1 0,2 2 2,7-2 129,32 3 0,-49 0-1209,1 0-1,0 0 1,-1 1 0,12 4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0 7632,'0'0'11446,"-12"10"-11155,-37 34 2,42-38-212,0 1 0,1 0 0,1 1 1,-1-1-1,1 1 0,0 0 0,1 1 0,0-1 0,0 1 0,1 0 0,-3 10 1,-2 5 97,3-9 8,0 1-1,1-1 0,1 1 0,0 0 1,1 0-1,0 25 0,3-31-48,-1-1-1,1 1 0,1-1 1,0 1-1,0-1 0,1 0 1,0 1-1,0-1 0,1-1 1,0 1-1,1-1 0,7 11 1,-11-18-110,-1 0 1,1 0 0,0 0 0,0 0-1,0 0 1,0 0 0,0 0-1,0-1 1,1 1 0,-1 0 0,0-1-1,0 1 1,1 0 0,-1-1 0,0 0-1,0 1 1,1-1 0,-1 0-1,0 0 1,1 1 0,-1-1 0,2 0-1,0-1 14,0 1-1,0-1 0,0 0 0,0 0 0,0 0 1,-1 0-1,1 0 0,0-1 0,3-2 1,3-3 61,-1 1 1,0-2-1,0 1 1,11-14-1,32-43 921,-44 53-856,-7 11-151,0 0 1,0 0-1,0 0 0,0 0 0,0 0 1,0 0-1,0 0 0,0 0 0,0 0 1,1 0-1,-1 1 0,0-1 0,0 0 1,0 0-1,0 0 0,0 0 0,0 0 1,0 0-1,0 0 0,0 0 1,0 0-1,0 0 0,0 0 0,0 0 1,0 0-1,0 0 0,0 0 0,1 0 1,-1 0-1,0 0 0,0 0 0,0 0 1,0 0-1,0 0 0,0 0 0,0 0 1,0 0-1,0 0 0,0 0 1,0 0-1,4 13 228,1 2-176,1-1-1,1 0 0,11 20 0,-14-28-32,0 0 0,0 0 0,1-1-1,0 1 1,0-1 0,0 0 0,0-1 0,1 1-1,11 6 1,-15-10-16,0 0-1,0 0 1,1 0 0,-1 0-1,0-1 1,1 1-1,-1-1 1,0 0 0,1 0-1,-1 0 1,0 0-1,1 0 1,-1 0 0,1 0-1,-1-1 1,0 1-1,3-2 1,0 0 9,-1 0 0,0 0 1,0-1-1,0 1 0,0-1 0,0 0 0,0 0 1,3-4-1,3-5 43,0 0-1,-1-1 1,0 1 0,8-18 0,-8 10 19,0-1 0,-1 0 0,-1 0 1,-1-1-1,-1 1 0,5-46 0,-10 60-39,0-1-1,0 1 0,0-1 0,-1 1 0,0-1 0,-1 1 0,1-1 0,-5-9 0,5 14-37,0 0-1,-1 0 0,1 1 0,0-1 0,-1 0 1,0 1-1,0-1 0,0 1 0,0 0 1,0 0-1,0 0 0,-1 0 0,1 0 0,0 0 1,-1 0-1,0 1 0,1-1 0,-1 1 1,0 0-1,0 0 0,0 0 0,-3-1 0,-9-1-395,-2-1-1108,5 3-4831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1 9040,'0'0'11238,"-13"8"-10887,-3 2-238,-5 3 176,0 1-1,-27 24 0,40-31-60,0 0 0,1 1-1,0 1 1,0-1-1,1 1 1,-7 11 0,13-19-198,-1 0 1,1 0 0,0 0 0,0 0-1,-1 0 1,1 0 0,0 0 0,0 0-1,0 0 1,0 0 0,0 0 0,0 0-1,0 0 1,0 0 0,1 0 0,-1 0-1,0 0 1,0-1 0,1 1 0,-1 0-1,1 0 1,-1 0 0,2 1 0,-1 0 21,1 0 1,0 0 0,0-1 0,0 1-1,0 0 1,0-1 0,1 0-1,-1 0 1,3 2 0,7 1 113,-1 0 1,1-1-1,12 1 1,-19-3-105,11 3 200,0-2-1,1 0 1,-1-1 0,1 0 0,20-3 0,-16-6 178,-19 7-407,0 0 0,0 0 0,0 0 0,0 1 1,1-1-1,-1 1 0,0-1 0,0 1 0,4-1 0,10 0 267,-3 0-4479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9848,'0'0'8330,"12"1"-7867,100 15 1367,-110-15-1723,1-1 0,0 1 0,-1-1-1,1 1 1,-1 0 0,1 0 0,-1 0-1,1 0 1,-1 1 0,1-1 0,2 3-1,-4-2-44,0-1 0,0 0 0,0 1 1,-1 0-1,1-1 0,0 1 0,-1 0 0,1-1 0,-1 1 0,0 0 0,1-1 0,-1 1 0,0 0 0,0 0 0,0-1 0,0 1 0,0 0 0,-1 0 0,0 2 0,-2 11 104,-1 0 0,0 0 0,-2 0 0,0-1 0,0 0 0,-1 0 0,-1 0 0,0-1 0,-12 14 0,19-25-157,-13 20 529,13-21-523,1-1 0,0 0 0,0 1 0,0-1-1,0 1 1,0-1 0,0 1 0,0-1 0,0 0 0,0 1-1,0-1 1,0 1 0,0-1 0,0 0 0,0 1 0,0-1-1,1 1 1,-1-1 0,0 0 0,0 1 0,0-1-1,1 1 1,-1-1 0,0 0 0,0 0 0,1 1 0,-1-1-1,0 0 1,1 1 0,-1-1 0,0 0 0,1 0-1,-1 1 1,1-1 0,-1 0 0,0 0 0,1 0 0,-1 0-1,1 0 1,-1 0 0,0 0 0,1 1 0,-1-1-1,1 0 1,-1 0 0,0 0 0,1-1 0,-1 1 0,1 0-1,-1 0 1,1 0 0,0 0 0,145-12 1407,-93 5-39,-9 1-5676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11656,'0'0'10701,"7"16"-10259,-2-3-335,0-2-11,0 1 0,-1-1 0,-1 1 0,0 0-1,0 0 1,-1 0 0,0 14 0,2 41 609,1 67 1102,2-19 823,-11-128-7047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0 139 9944,'0'0'7586,"8"-10"-7042,2-4-456,3-4 620,28-29-1,-36 42-517,0 0-1,0 1 0,0-1 0,1 1 0,0 1 0,0-1 0,0 1 0,0 0 0,1 0 0,-1 0 0,8-1 0,-10 3-58,0 0 0,0 1 0,0-1 1,0 1-1,1 0 0,-1 0 0,0 0 0,0 1 0,0 0 0,0-1 0,0 1 1,0 1-1,0-1 0,0 0 0,-1 1 0,1 0 0,0 0 0,-1 0 0,1 0 1,-1 1-1,0-1 0,0 1 0,0 0 0,0 0 0,3 4 0,2 2 68,7 8 464,23 21 1,-33-34-473,0 0-1,0 0 1,0-1 0,0 1 0,1-1-1,-1-1 1,1 1 0,0-1 0,0 0-1,7 2 1,-10-4-99,-1 0 1,1 0-1,-1 0 0,1 0 0,-1 0 0,1-1 1,-1 1-1,0-1 0,1 0 0,-1 1 0,0-1 1,1 0-1,-1 0 0,3-2 0,29-24 1063,-13 9-374,-10 10-524,-6 4-196,-1 1 0,1 0 0,0-1-1,8-2 1,-9 0 722,3-4-1920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7:53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10752,'0'0'11286,"10"-1"-10859,-2 0-338,36-2 354,-41 3-350,1 0-1,0 0 0,-1 1 0,1-1 1,0 1-1,-1 0 0,1 0 0,-1 0 1,1 0-1,-1 1 0,4 1 1,-5-1-21,0-1 0,0 1 0,0 0 0,-1 0 1,1-1-1,0 1 0,-1 0 0,0 1 0,1-1 1,-1 0-1,0 0 0,0 0 0,0 1 0,0-1 1,-1 1-1,2 2 0,-2 0 26,1 0-1,-1 0 1,0 1 0,0-1-1,-1 0 1,1 0 0,-3 8-1,0-1 80,-2 1 1,1-1-1,-1 0 0,-1 0 0,-9 14 1,7-14 92,5-9-87,0 0-1,1 1 1,0-1-1,-1 1 1,1 0-1,1-1 1,-1 1-1,1 0 1,-3 8-1,5-11-92,0 0 0,0 0 0,0-1 0,0 1 0,1 0 0,-1-1 0,0 1 0,0-1-1,0 1 1,1-1 0,-1 1 0,0-1 0,1 0 0,-1 0 0,0 0 0,2 0-1,26 3 518,-12-3-361,1-1-1,-1-1 1,31-7-1,15-2 125,-48 13 575,-4 0-2060,-4-4-2778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02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7832,'0'0'17967,"-2"11"-17743,-13 173 1496,11-105-933,1-57-492,2 1 0,0 0 0,5 35 0,-1-35 370,-1 33 0,1-46-263,-1-4 174,-6-13-412,2 2-306,0 0 0,1-1 1,0 1-1,0-1 1,0 1-1,1-9 0,-1-2-3733,1 15 3591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1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9944,'0'0'1728,"80"-65"-1392,-45 57-72,-5 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5:36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82 256 9040,'0'0'9170,"-2"11"-8869,-1 13-167,-17 185 1086,26 99 1945,-14-363-2338,-6-79-371,-14-181 304,23 239-561,-2-75 759,15 160-500,3 11-299,144 291 1505,-133-269-1438,-9-15-32,2-1 0,23 31 0,79 100 1205,-109-146-1159,0 0 0,1 0 0,0 0 0,1-1 0,13 10 0,-22-19-233,-1-1-1,1 0 1,-1 1 0,1-1 0,-1 0 0,1 0 0,0 1 0,-1-1 0,1 0 0,0 0-1,-1 0 1,1 0 0,0 0 0,-1 0 0,1 0 0,0 0 0,-1 0 0,1 0 0,0 0-1,-1 0 1,1 0 0,-1 0 0,1-1 0,0 1 0,-1 0 0,1-1 0,-1 1 0,1 0 0,0-1-1,-1 1 1,1-1 0,-1 1 0,1 0 0,-1-1 0,0 1 0,1-1 0,-1 0 0,1 1-1,-1-1 1,0 1 0,0-1 0,1 0 0,-1 1 0,0-1 0,0 1 0,0-1 0,1 0-1,-1 0 1,8-37 257,12-219-264,-3 30 0,0 4 0,-16 179 0,-1 44 0,-1 0 0,1 1 0,0-1 0,0 0 0,0 0 0,-1 0 0,1 1 0,0-1 0,0 0 0,0 0 0,-1 0 0,1 1 0,0-1 0,0 0 0,0 1 0,0-1 0,0 0 0,0 0 0,0 1 0,-1-1 0,1 0 0,0 1 0,0-1 0,0 0 0,0 0 0,0 1 0,0-1 0,0 0 0,1 1 0,-1-1 0,0 0 0,0 0 0,0 1 0,0-1 0,0 0 0,0 0 0,0 1 0,1-1 0,-1 0 0,0 0 0,0 1 0,0-1 0,1 0 0,-1 0 0,0 0 0,0 1 0,0-1 0,1 0 0,-1 0 0,8 7 715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03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10448,'0'0'18098,"10"-7"-17821,33-21-10,-41 26-224,0 1 0,0 0 0,0 0 1,0 0-1,0 0 0,0 1 0,0-1 1,0 0-1,0 1 0,0 0 0,1-1 0,-1 1 1,0 0-1,0 0 0,0 0 0,1 0 0,3 1 1,4 1 144,116 4 1247,-36 4-919,-66-6-328,1-1 0,-1-1 0,37-3 0,-42 1-188,-1 0 0,23 3 0,12 0 0,-51-3 54,1 0-1,-1-1 1,1 1-1,-1 0 1,0-1 0,0 1-1,1-1 1,-1 0-1,0 0 1,0 0 0,0 0-1,0 0 1,0-1-1,0 1 1,2-2 0,12-15-4883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09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0 262 10544,'0'0'11694,"4"-10"-11510,10-30-9,-6 23 159,-8 17-178,16-14 438,-15 13-527,1-1 0,0 1 0,-1 0 0,1 0 0,0 0 0,0 0 0,0 0 0,0 1 0,0-1 0,0 0 0,0 1 0,3-1 0,-4 1-44,0-1 1,1 1-1,-1 0 1,0 0-1,0 0 0,0 0 1,0 0-1,0 0 1,1 0-1,-1 0 1,0 0-1,0 0 0,0 1 1,0-1-1,0 0 1,0 1-1,1-1 0,-1 1 1,0-1-1,0 1 1,0-1-1,-1 1 0,3 1 1,8 17 278,-9-17-268,-1 1-1,1-1 1,0 1 0,-1 0-1,0 0 1,0 0 0,1 0-1,-2 0 1,1 0 0,0 0-1,-1 0 1,1 0 0,-1 4-1,-9 113 512,0 2 102,9-117-590,0 0-1,0 0 0,1 0 1,0 1-1,0-1 0,0 0 1,1 0-1,-1 0 0,1 0 1,0-1-1,1 1 0,-1 0 1,1-1-1,4 6 0,-4-8-24,-1 1 0,0-1 0,1 0-1,-1 0 1,1 0 0,0-1 0,0 1 0,0-1-1,0 1 1,0-1 0,0 0 0,0 0 0,0 0-1,0-1 1,0 1 0,1-1 0,-1 0-1,0 1 1,0-2 0,1 1 0,-1 0 0,0-1-1,6-1 1,-3 1-5,0 0-1,0 0 0,0-1 1,0 0-1,0-1 1,-1 1-1,1-1 0,-1 0 1,0 0-1,0-1 1,0 0-1,0 1 0,0-2 1,-1 1-1,0 0 1,0-1-1,0 0 0,0 0 1,4-8-1,-2 1 8,0 0 0,-1 0 0,0 0 0,-1 0 0,-1-1 0,1 0 0,-2 0 0,2-20 0,-2-11 106,-6-54-1,1 9 148,3 75-258,-1 3 27,1 1 0,1-1 0,0 0 0,0 0 0,4-13 0,-4 21-39,0 1 1,0-1-1,0 0 0,1 1 0,-1-1 0,1 1 0,-1-1 0,1 1 0,0-1 0,0 1 0,0 0 0,0 0 0,1 0 0,-1 0 0,1 1 0,-1-1 1,1 1-1,-1-1 0,1 1 0,0 0 0,0 0 0,-1 0 0,1 0 0,4 0 0,9-1 94,0 1 0,0 0 1,0 2-1,0 0 0,0 0 0,0 1 0,19 6 0,-2-1 877,-27-2-934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11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17079,'0'0'4099,"-4"11"-3908,2-4-161,-5 12 155,1 1-1,-6 32 1,1 1 299,8-40-317,0 0 0,0 1 1,-1 23-1,-6 76 1821,10-113-1835,0 2-13,0-1-1,1 0 0,-1 0 1,0 1-1,0-1 0,1 0 1,-1 0-1,0 1 0,1-1 1,-1 0-1,2 1 0,120 5 1056,-47-2-266,-62-5-546,-8 0-3998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1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18391,'0'0'4874,"8"-4"-4669,36 5-15,-22 1 116,37-4 1,-42 1 25,1 0 1,22 4-1,7-1-2783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12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16687,'0'0'4979,"11"-4"-4892,-5 2-71,4-1 23,0 0 0,-1 0 0,1 1 0,0 0 0,0 0 0,1 1 0,17 1 0,-10 3 165,1-2-1,0 0 1,0-1 0,-1 0 0,1-2 0,0 0 0,-1-1 0,1-1-1,28-11 1,-42 12-3180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14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11856,'0'0'9689,"-9"13"-9547,-30 39 2,37-48-105,0 0 0,0-1 0,0 1 0,0 0 0,1 0-1,0 0 1,-1 0 0,2 0 0,-1 0 0,0 0 0,1 1 0,-1 5-1,0 8 169,1-13-159,0-1-1,0 1 0,0-1 0,0 1 0,1-1 0,0 1 1,0-1-1,0 1 0,0-1 0,1 0 0,2 5 1,25 42 681,-28-50-703,-1 0-1,1 0 1,0 1-1,0-1 0,0 0 1,0 0-1,1 0 1,-1 0-1,0 0 1,0-1-1,1 1 0,-1 0 1,0-1-1,1 1 1,-1-1-1,0 1 1,1-1-1,-1 1 0,1-1 1,-1 0-1,1 0 1,-1 0-1,1 0 1,-1 0-1,1 0 0,-1 0 1,1 0-1,-1-1 1,1 1-1,-1 0 1,0-1-1,1 0 0,-1 1 1,0-1-1,2 0 1,1-1 27,-1-1 0,1 1 0,-1-1 0,0 1 0,0-1 0,0 0 0,0 0 0,0 0 0,0-1 0,-1 1 0,3-6 0,11-27 561,17-60 0,-19 52 176,-12 26 639,-2 16-508,-1 9 2035,-7 17-2912,-62 216-44,66-224 0,2-11 0,1-1 0,-1 0 0,1 1 0,1-1 0,-1 0 0,1 1 0,-1-1 0,1 1 0,1-1 0,0 8 0,0-12 0,1 1 0,-1 0 0,1-1 0,-1 1 0,1-1 0,-1 1 0,1-1 0,0 0 0,-1 0 0,1 0 0,-1 0 0,1 0 0,0 0 0,-1 0 0,1 0 0,-1-1 0,3 0 0,3 0 0,17 0 0,1-1 0,0-2 0,-1 0 0,39-13 0,-54 15 837,-2-1-1685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21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8936,'0'0'10961,"8"-10"-10653,-5 5-277,5-6 132,0 1 0,0 0 0,1 0 0,0 0 0,1 1 0,14-10 0,-14 12 150,-8 5-211,1 0-1,-1 0 1,1 1 0,-1-1 0,1 0-1,-1 1 1,1 0 0,0 0 0,0 0-1,-1 0 1,1 0 0,0 0 0,0 1-1,0-1 1,5 1 0,-7 0-72,-1 0 0,1 1 0,-1-1 0,1 1 0,0-1 0,-1 0 0,1 1 0,-1-1 0,0 1 0,1-1 1,-1 1-1,1 0 0,-1-1 0,0 1 0,1-1 0,-1 1 0,0 0 0,0-1 0,0 1 0,1 0 0,-1-1 0,0 1 0,0 1 0,0 19 214,0-13-149,-2 36 332,-2 1 1,-14 61 0,16-86-168,0 0 1,1 0 0,4 34-1,-3-47-172,1 0 0,1 0 0,-1 0 1,1 0-1,6 13 0,-7-18-67,-1-1 0,1 1 0,0 0 1,0-1-1,-1 1 0,1-1 0,0 1 0,1-1 1,-1 1-1,0-1 0,0 0 0,1 0 1,-1 1-1,0-1 0,1 0 0,0 0 0,-1 0 1,1-1-1,-1 1 0,1 0 0,0-1 1,-1 1-1,1-1 0,0 1 0,0-1 0,0 0 1,1 0-1,1-1 26,0 0 0,0 0 0,0 0 0,-1-1 0,1 0-1,0 1 1,-1-2 0,0 1 0,1 0 0,-1-1 0,0 1 0,5-7 0,0 1 52,0-2 1,12-18-1,-10 11-18,0 0 0,-1 0 0,-1-1 0,-1 0 0,0-1 0,-2 0 0,0 0 0,-1 0-1,-1 0 1,1-22 0,-2 9 65,-3 17-4,2 0 0,0 0 0,1 1 0,0-1 0,1 0 0,6-15 0,-8 28-118,0 0-1,0 0 1,0 0-1,0 0 1,0 1-1,0-1 1,1 0-1,-1 1 1,1-1-1,-1 1 1,1 0-1,-1-1 1,1 1-1,0 0 0,0 0 1,0 0-1,0 0 1,0 1-1,-1-1 1,1 0-1,1 1 1,-1-1-1,0 1 1,0 0-1,0 0 1,0-1-1,0 2 1,4-1-1,4 2 55,1-1 0,-1 2-1,0 0 1,15 6 0,-8-3 22,7 5 54,-20-9-107,0 0 1,0 0-1,0 0 1,0-1-1,0 1 1,0-1-1,1 0 1,7 0-1,-6-6 337,-1 0-1212,-1 3-2857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2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19703,'0'0'4546,"-3"12"-5180,-36 147 1144,32-130-343,3-13 12,1 1 0,0-1 0,0 20 1,-7 35 1888,10-71-1912,6 0 20,0-1 1,1 0 0,-1 0-1,0-1 1,0 0 0,7-3 0,-7 3-118,1 0 1,-1 0-1,1 0 1,13-1-1,44-2 421,29-1 720,-93 6-1171,1 0 1,0 0-1,-1 0 0,1 0 0,-1 0 1,1 0-1,-1-1 0,1 1 1,-1 0-1,1 0 0,-1 0 0,1-1 1,-1 1-1,1 0 0,-1-1 1,1 1-1,-1 0 0,0-1 0,1 1 1,-1-1-1,0 1 0,1-1 1,-1 1-1,0 0 0,1-1 0,-1 1 1,0-1-1,0 0 0,0 1 1,0-1-1,1 1 0,-1-2 0,0-19-1545,0 16-1459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2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19295,'0'0'5864,"13"-3"-5796,-7 1-59,24-5 106,0 2 0,54-4 0,-68 8 69,1-1 0,27-6 1,-28 5 293,0 0 0,26-1 0,-42 4-475,0 0 0,1 0-1,-1 0 1,0 0 0,1 0-1,-1 0 1,0-1 0,1 1-1,-1 0 1,0 0-1,1-1 1,-1 1 0,0 0-1,0 0 1,1-1 0,-1 1-1,0 0 1,0-1-1,0 1 1,0 0 0,1-1-1,-1 1 1,0 0 0,0-1-1,0 1 1,0 0 0,0-1-1,0 0 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23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17287,'0'0'5128,"11"-8"-4989,35-29-19,-37 31-44,0 1 0,1 0 1,0 0-1,0 1 0,0 0 0,0 0 1,0 2-1,1-1 0,0 1 0,-1 1 1,16-1-1,24-5 518,-38 5-656,17-4 953,-11 5-3909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5:37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126 707 15576,'0'0'4353,"-7"12"-4077,-18 26-93,-51 83 1230,72-113-1177,1 1 0,1-1 0,-1 1 0,1 0 0,1-1 0,-1 1 0,2 0 0,-1 0 0,2 11 0,-1-17-144,0 0 1,0 0 0,1-1-1,0 1 1,-1 0 0,1 0-1,0-1 1,0 1 0,1 0-1,-1-1 1,0 1 0,1-1-1,3 5 1,-3-6-48,-1 0 0,1 0-1,-1 0 1,1 0 0,0 0 0,-1 0 0,1-1 0,0 1-1,0 0 1,0-1 0,-1 0 0,1 1 0,0-1 0,0 0-1,0 0 1,0 0 0,0 0 0,0 0 0,0-1 0,-1 1-1,1 0 1,0-1 0,3-1 0,6-2 105,0-1-1,1-1 1,-2 0 0,1 0 0,-1-1 0,0 0-1,0-1 1,-1 0 0,0-1 0,0 0 0,-1 0-1,0-1 1,-1 0 0,0 0 0,0-1 0,9-22-1,-13 27-24,0-1 0,0 0-1,-1 0 1,0 1-1,0-2 1,-1 1-1,0 0 1,0 0 0,-1 0-1,0 0 1,0-1-1,0 1 1,-3-12-1,2 18-62,0-1 1,0 1-1,0-1 0,0 1 0,-1 0 0,1 0 0,0 0 0,-1 0 0,1 0 0,-1 0 0,1 0 0,-1 0 0,1 1 0,-1-1 0,1 0 0,-1 1 1,0-1-1,1 1 0,-4 0 0,2-1 10,-1 0 1,0 1 0,0-1 0,1 1-1,-1 0 1,0 0 0,1 1 0,-6 0-1,-15 8-33,53-12-39,-14-2 0,-1 0 0,0-1 0,1 0 0,-2-1 0,1 0 0,-1-1 0,0-1 0,-1 0 0,13-12 0,-5 3 0,-2 0 0,0-1 0,-1-1 0,-1 0 0,-1-1 0,-1-1 0,22-44 0,-7-11 0,-3-1 0,17-93 0,-39 158 0,-2 0 0,0-1 0,0 1 0,-1 0 0,-1-1 0,0 1 0,-4-22 0,4 35 0,0 0 0,0 0 0,0 1 0,0-1 0,0 0 0,0 0 0,0 0 0,-1 0 0,1 0 0,0 0 0,0 1 0,0-1 0,0 0 0,-1 0 0,1 0 0,0 0 0,0 0 0,0 0 0,0 0 0,-1 0 0,1 0 0,0 0 0,0 0 0,0 0 0,-1 0 0,1 0 0,0 0 0,0 0 0,0 0 0,-1 0 0,1 0 0,0 0 0,0 0 0,0 0 0,0 0 0,-1 0 0,1-1 0,0 1 0,0 0 0,0 0 0,0 0 0,0 0 0,-1 0 0,1 0 0,0-1 0,0 1 0,0 0 0,0 0 0,0 0 0,0 0 0,0-1 0,0 1 0,0 0 0,-1 0 0,-6 23 0,-4 41 0,2 0 0,0 127 0,6-86 0,1-6 0,5 1 0,22 143 0,-25-235 0,0-6 0,0-1 0,-1 1 0,1-1 0,0 1 0,0-1 0,1 0 0,-1 1 0,0-1 0,0 1 0,1-1 0,-1 0 0,1 1 0,0 1 0,-1-3 0,0 0 0,1 0 0,-1 0 0,0 0 0,0 0 0,0 0 0,0 0 0,1 0 0,-1 0 0,0 0 0,0 0 0,0 0 0,1 0 0,-1 0 0,0 0 0,0 0 0,0 0 0,1 0 0,-1 0 0,0 0 0,0 0 0,0 0 0,1 0 0,-1 0 0,0 0 0,0 0 0,0-1 0,0 1 0,0 0 0,1 0 0,-1 0 0,0 0 0,0 0 0,0-1 0,0 1 0,0 0 0,1-1 0,5-6 128,0 0 0,-1-1-1,1 0 1,-2 0 0,1 0 0,4-12-1,17-55-1424,-15 44-2337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24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15176,'0'0'7830,"12"3"-7555,35 13 5,-45-14-253,0-1 1,1 1 0,-1-1 0,0 1 0,0 0 0,-1 0 0,1 0-1,0 0 1,-1 0 0,1 0 0,-1 1 0,0-1 0,1 0 0,-1 1-1,0-1 1,-1 1 0,1-1 0,0 1 0,-1-1 0,1 1 0,-1-1-1,0 1 1,0 3 0,2 7 113,5 18 247,7 31 242,-12-56-528,0 0-1,0-1 0,1 1 1,0-1-1,0 1 0,0-1 1,6 7-1,-3-3 94,-5-9-164,-1 1-1,0 0 0,1 0 0,-1-1 0,1 1 1,-1 0-1,1 0 0,-1-1 0,1 1 0,0-1 1,-1 1-1,1-1 0,0 1 0,-1-1 1,1 1-1,0-1 0,0 1 0,-1-1 0,1 0 1,0 1-1,0-1 0,0 0 0,0 0 0,-1 0 1,1 1-1,0-1 0,0 0 0,0 0 0,0 0 1,0-1-1,-1 1 0,1 0 0,0 0 0,0 0 1,0-1-1,0 1 0,-1 0 0,1-1 1,0 1-1,0 0 0,-1-1 0,1 1 0,0-1 1,0-1-1,30-22-1074,-26 21-1337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24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0 18191,'0'0'5902,"-13"15"-5698,3-3-165,-72 92 211,42-52-95,20-29 8,2 1 0,-22 40 0,19-26 41,9-17-27,1 1 1,-13 33-1,17-37-171,3-12-3220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34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8240,'0'0'23526,"-2"12"-22998,-3 27-373,2-1 0,3 51 0,30 174-155,-28-244 0,0 1 0,-2 25 0,0-20 0,-4-12 840,0-1-1229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34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12360,'0'0'12127,"10"11"-11505,34 31-12,-43-41-560,1 1 1,0-1-1,0 0 0,0 0 0,0 1 0,0-1 0,0 0 1,0-1-1,0 1 0,0 0 0,0-1 0,1 1 0,-1-1 0,0 0 1,0 1-1,1-1 0,-1 0 0,4-1 0,6 1 199,111 16 1949,-79-12-1680,-20-1 455,46-1-1,-63-3-874,-1 1 0,1-1 0,-1 0 0,1-1 0,-1 1 0,0-1 1,0 0-1,0-1 0,0 0 0,0 0 0,10-7 0,17-22 771,-17 10-5763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29:55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 7736,'0'0'15375,"7"10"-15019,20 29-16,-24-35 51,0 1 0,0-1 0,0 0 0,0 0 0,7 5 0,-9-8-305,0-1-1,0 1 0,1-1 0,-1 0 0,0 1 0,0-1 0,0 0 0,0 0 0,0 0 0,1 0 0,-1 0 1,0 0-1,0 0 0,0 0 0,1 0 0,-1 0 0,0-1 0,0 1 0,0-1 0,2 0 0,5-1 492,0 0 0,0 1-1,15-1 1,-15 1-209,1 1 1,-1-1 0,17-5 0,-16 3-196,0 1-1,0 0 1,1 0 0,-1 1 0,19-1 0,-14 2-173,1-2 0,18-4 0,-19 3 0,1 1 0,19-1 0,16-2 0,-43 3 0,1 1 0,0 0 0,0 1 0,0-1 0,0 2 0,0-1 0,16 4 0,-6 1 0,1-1 0,0-1 0,-1 0 0,1-1 0,0-1 0,22-2 0,-38 0 0,0 0 0,0 0 0,0 0 0,0 0 0,0 0 0,-1-1 0,1 1 0,0-1 0,-1 0 0,1 0 0,-1 0 0,0 0 0,0 0 0,0-1 0,0 1 0,0 0 0,0-1 0,1-3 0,5-7 0,-1-2 0,8-17 0,-11 21 0,7-18-3965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0:00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 8744,'0'0'21679,"13"10"-21420,44 29 5,-53-37-230,0 0 1,0-1-1,-1 1 1,1-1-1,0 0 1,0 0 0,0 0-1,0-1 1,0 1-1,1-1 1,-1 0-1,0 0 1,0 0-1,0-1 1,7-1 0,8-1 145,171 0 727,-119 4-734,-5-5-173,-38 2 0,35 2 0,-49 2 0,-11-2 0,-1 1 0,1-1 0,-1 0 0,0 1 0,1-1 0,-1-1 0,1 1 0,2-1 0,-2 1 0,0-1 0,0 1 0,0-1 0,0 0 0,0 1 0,-1-1 0,1-1 0,0 1 0,0 0 0,-1-1 0,1 1 0,-1-1 0,1 0 0,-1 0 0,0 0 0,3-3 0,10-20 850,-9 11-5635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0:11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1 116 8136,'0'0'22942,"11"-1"-22776,36-2-10,-44 2-124,0 1-1,-1 0 0,1 1 1,0-1-1,0 0 0,0 1 0,0 0 1,-1-1-1,1 1 0,0 0 1,0 1-1,-1-1 0,1 0 0,-1 1 1,1-1-1,-1 1 0,4 4 1,-1-1 86,0 1 0,-1-1 1,0 1-1,-1 0 1,4 8-1,1 0-33,-6-10-85,0 0 0,-1-1 0,0 1 0,0 0 0,0 0 0,0 0 0,-1 0 0,0 0 0,1 0 0,-1 0 0,-1 7 0,-10 47 0,7-40 0,2-7 0,-2 0 0,-6 17 0,-1-1 0,10-24 0,1 0 0,-1 0 0,1-1 0,0 1 0,0 0 0,0-1 0,0 1 0,0 0 0,0 0 0,1-1 0,-1 1 0,1 0 0,0-1 0,0 1 0,0 0 0,0-1 0,0 1 0,1-1 0,-1 0 0,1 1 0,-1-1 0,1 0 0,0 0 0,0 0 0,0 0 0,0-1 0,0 1 0,0 0 0,4 1 0,2 2 0,0-1 0,-1 1 0,2-2 0,-1 1 0,0-1 0,1-1 0,15 4 0,-5-3 0,37 1 0,-48-5 0,0 1 0,0-1 0,0-1 0,0 1 0,0-1 0,0-1 0,8-3 0,5-1 0,-18 7 0,-1-1 0,1 0 0,0 0 0,0 0 0,-1 0 0,1-1 0,0 1 0,-1-1 0,1 0 0,-1 1 0,4-5 0,11-8 0,-13 11 0,0 0 0,0 0 0,-1 0 0,1-1 0,4-5 0,13-17 0,-17 21 0,1 0 0,-1 0 0,0 0 0,0-1 0,-1 1 0,0-1 0,0 0 0,0 0 0,3-11 0,0-15 0,4-48 0,-5 29 0,-7 17 0,1 29 0,1 1 0,-1-1 0,1 1 0,0-1 0,0 1 0,1-5 0,2-21 0,-4 26 0,1 0 0,1-1 0,-1 1 0,1-1 0,0 1 0,0 0 0,0-1 0,4-7 0,-5 11 0,1-1 0,-1 1 0,1-1 0,0 1 0,0 0 0,0-1 0,0 1 0,0 0 0,0 0 0,0 0 0,0 0 0,1 0 0,-1 0 0,0 0 0,1 0 0,-1 1 0,0-1 0,1 0 0,-1 1 0,1-1 0,-1 1 0,1 0 0,-1-1 0,1 1 0,0 0 0,-1 0 0,1 0 0,-1 0 0,1 0 0,-1 0 0,1 0 0,-1 1 0,1-1 0,-1 1 0,1-1 0,-1 1 0,1-1 0,-1 1 0,1 0 0,-1 0 0,3 2 0,20 7 0,-20-9 0,0 0 0,0 1 0,-1 0 0,1-1 0,0 1 0,-1 1 0,0-1 0,1 0 0,2 4 0,-1-1 0,-3-3 0,0 1 0,1-1 0,-1 0 0,1 0 0,0 0 0,-1 0 0,1 0 0,0 0 0,6 2 0,-5-3 0,0-1 0,0 1 0,1-1 0,-1 1 0,7-1 0,17 2 0,-11 4-3963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0:13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97 8240,'0'0'11247,"-10"-6"-10663,-32-19 0,41 25-513,1-1-1,-1 1 1,0-1 0,1 1-1,-1 0 1,0-1-1,1 1 1,-1 0-1,0-1 1,1 1-1,-1 0 1,0 0 0,0 0-1,1-1 1,-1 1-1,0 0 1,0 0-1,1 0 1,-1 0-1,0 0 1,0 1 0,1-1-1,-1 0 1,0 0-1,0 0 1,1 1-1,-1-1 1,-1 1-1,-4 1 1190,5-1-1171,0-1 0,0 1 0,1-1 1,-1 0-1,0 1 0,0 0 0,1-1 1,-1 1-1,1-1 0,-1 1 0,1 0 1,-1-1-1,1 1 0,-1 0 0,1 0 1,-1-1-1,1 1 0,0 0 0,0 0 1,-1 0-1,1 0 0,0-1 0,0 1 1,0 0-1,0 0 0,0 0 0,0 0 1,0 1-1,0 33 1063,0-29-998,6 125 2731,6-57-1015,-6-14-1721,8-137-149,-11-8 0,-2 78 0,-1 1 0,0-1 0,-1 1 0,-2-13 0,2 14 0,0 0 0,1 0 0,-1 0 0,1 0 0,0-1 0,0 1 0,0 0 0,1 0 0,1-8 0,0 7 0,1-1 0,-1 1 0,1-1 0,1 1 0,-1 0 0,1 0 0,0 0 0,5-5 0,5-8 0,-12 16 0,0 0 0,0 0 0,0 1 0,0-1 0,1 1 0,-1-1 0,1 1 0,-1 0 0,1 0 0,5-3 0,-3 2 0,0 1 0,0 0 0,0 0 0,0 0 0,0 0 0,1 1 0,-1 0 0,8 0 0,-2 0 0,-1 0 0,1 1 0,0 1 0,20 3 0,-25-3 0,-1 0 0,1 1 0,-1 0 0,0 0 0,0 1 0,0 0 0,0-1 0,-1 2 0,1-1 0,-1 0 0,6 6 0,3 4 0,-6-7 0,0 1 0,0-1 0,-1 1 0,0 0 0,0 1 0,-1 0 0,0 0 0,-1 0 0,5 11 0,-6-12 0,1 4 0,-1 0 0,1 0 0,-2 0 0,0 1 0,1 16 0,-3-25 0,0 1 0,0 0 0,-1-1 0,1 1 0,-1-1 0,0 0 0,0 1 0,-1-1 0,1 1 0,0-1 0,-1 0 0,0 0 0,0 0 0,0 0 0,0 0 0,-1-1 0,1 1 0,-1-1 0,1 1 0,-1-1 0,0 0 0,-5 3 0,-12 6 0,1-2 0,-2-1 0,1 0 0,-39 8 0,53-16 0,0 1 0,0-1 0,-1 0 0,1-1 0,0 1 0,0-1 0,-8-3 0,-13-1 0,19 3 0,1-1 0,-1 1 0,1-2 0,0 1 0,0-1 0,0 0 0,1 0 0,-1-1 0,1 0 0,0 0 0,-5-6 0,9 9 116,-6-7 731,8 9-965,0 0 0,0-1 0,0 1 0,0 0 0,0 0 0,0-1 0,0 1-1,0 0 1,0 0 0,-1-1 0,1 1 0,0 0 0,0 0 0,0-1 0,0 1 0,0 0-1,1 0 1,-1-1 0,0 1 0,0 0 0,0 0 0,0 0 0,0-1 0,0 1 0,0 0 0,0 0-1,0-1 1,1 1 0,-1 0 0,0 0 0,0 0 0,0-1 0,0 1 0,1 0 0,-1 0-1,0 0 1,0 0 0,1 0 0,-1-1 0,0 1 0,0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3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0 388 8640,'0'0'13929,"1"-13"-13564,1-40-5,-1 47-268,0 0 0,0 0 0,1 0 0,0-1 0,0 2-1,1-1 1,-1 0 0,1 0 0,1 1 0,-1 0 0,1-1 0,0 1 0,0 1 0,5-6 0,17-24 468,-12 9-186,11-20 199,-23 43-463,0-1 0,0 0-1,0 1 1,0 0 0,0-1-1,0 1 1,1 0 0,-1 0-1,1 0 1,-1 1 0,1-1-1,4-1 1,-7 3-81,1 0 0,-1 0 1,1-1-1,-1 1 1,0 0-1,1 0 0,-1 0 1,1 0-1,-1 0 0,0 0 1,1 0-1,-1 0 0,1 0 1,-1 1-1,0-1 0,1 0 1,-1 0-1,1 0 0,-1 0 1,0 1-1,1-1 0,-1 0 1,0 0-1,1 0 0,-1 1 1,0-1-1,1 0 0,-1 1 1,0-1-1,1 1 0,4 15 363,-3 23-177,-3-34-109,1 36 357,-2 1 0,-11 62-1,10-87-298,2 0-1,0 0 0,1 0 0,3 18 0,-3-31-124,1 1-1,0 0 1,1 0-1,-1-1 1,1 1-1,0-1 1,0 1-1,0-1 1,0 0-1,1 0 0,0 0 1,0 0-1,0 0 1,0 0-1,1-1 1,-1 0-1,7 5 1,-3-3 24,0-1 1,0 0-1,0 0 0,1 0 1,0-1-1,-1 0 1,1-1-1,0 1 1,13 0-1,-12-2-63,1-2 0,-1 1 0,1-1 0,-1-1 0,1 0 0,-1 0 0,0-1 0,15-6 0,-18 6 0,0-1 0,0 0 0,-1 0 0,0-1 0,0 0 0,0 1 0,-1-2 0,1 1 0,-1 0 0,0-1 0,-1 0 0,1 0 0,-1 0 0,0 0 0,-1 0 0,3-10 0,2-10 0,-1 0 0,4-47 0,-8 60 0,3-28 0,2-1 0,20-61 0,-21 85 0,2 0 0,0 0 0,16-24 0,-23 39 0,1 1 0,0 0 0,0-1 0,0 1 0,0 0 0,1 0 0,-1 0 0,0 1 0,1-1 0,-1 1 0,1-1 0,-1 1 0,1 0 0,0 0 0,0 0 0,0 0 0,-1 0 0,1 1 0,0-1 0,0 1 0,0 0 0,0 0 0,0 0 0,0 0 0,0 0 0,0 1 0,0-1 0,0 1 0,0 0 0,-1 0 0,1 0 0,3 2 0,9 4 0,-1 1 0,0 0 0,-1 1 0,21 18 0,-22-17 0,-5-2 600,3 1-917,0-10-3901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35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9648,'0'0'15711,"10"-8"-15369,33-26-13,-41 33-299,0 0 1,1 0 0,-1 0-1,0 0 1,1 1-1,-1-1 1,0 0-1,1 1 1,-1 0 0,1-1-1,-1 1 1,1 0-1,-1 0 1,0 1-1,1-1 1,-1 0-1,1 1 1,-1 0 0,0-1-1,1 1 1,-1 0-1,0 0 1,0 0-1,3 2 1,8 3 134,138 37 2003,-70-22-136,-77-19-1902,0-1 1,0 0-1,0-1 1,0 1-1,0-1 1,0 0-1,0 0 1,1 0-1,-1 0 0,7-2 1,-9 2-125,0-1 0,0 0 0,0 1 0,0-1 0,0 0 1,0 0-1,0 0 0,0 0 0,-1-1 0,1 1 0,0 0 0,-1-1 0,1 1 0,-1-1 1,1 0-1,-1 1 0,0-1 0,0 0 0,0 0 0,0 0 0,1-2 0,3-10-180,0-1-761,-1 5-3890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5:38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16184,'0'0'2791,"69"24"-1991,-29-14-88,4-4 8,-2-6-32,1 0 0,-7 0-48,-4-4-8,-3-2-128,1-6 8,2-2-200,-2-6 16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36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10952,'0'0'11014,"12"2"-10519,232 28 3541,-125-16-725,-96-14-2577,-9-1-4991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39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7736,'0'0'22178,"0"12"-21980,1 236 1221,1-219-1250,-1-19-48,0 0 0,-1-1-1,0 1 1,-2 12 0,1 1 334,1-33-205,0 3-5520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40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13968,'0'0'12423,"13"2"-11916,229 35 3253,-203-33-2710,66 1 1,-73 1-1051,-25-2 704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4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11048,'0'0'19488,"11"4"-19181,7 1 6,1 0 0,0-1 0,0-1 0,22 1 0,-21-4-249,-3 1-28,0-1 0,0-1 0,0 0 0,-1-1-1,1-1 1,0 0 0,22-9 0,-23 4 700,3-1-1320,-6 6-3580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43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1 932 10952,'0'0'8406,"13"-12"-7971,22-21 146,0-1-1,39-53 1,-44 46-97,1-1 206,-2 0 0,31-62 1,-25 26 301,25-83 0,-46 123-595,-9 25 3,0-1 0,-1 1 1,0-1-1,-1-1 0,0 1 0,0-15 0,9-7 487,-1-4-549,-8 32-305,0 0 0,-1 0 0,0 0 0,-1 0 0,1-11 0,-2 19-1,-10 10-24,0 15 15,1 1-1,1 0 1,2 0 0,1 1-1,0 0 1,0 38 0,2-31-1,1-12-7,0 0 0,2 0 1,0 0-1,5 31 0,1-16 16,-4-20 4,1 0-1,9 30 1,-11-43-11,1 0 1,0 0-1,0 0 0,0 0 1,0 0-1,1 0 1,-1 0-1,1-1 1,0 0-1,0 1 1,0-1-1,1 0 0,-1 0 1,1-1-1,6 5 1,-7-7-11,-1 1 1,0 0-1,1-1 1,-1 0-1,0 0 1,1 0-1,-1 0 0,1 0 1,-1 0-1,0 0 1,1-1-1,-1 1 1,0-1-1,1 0 1,-1 0-1,0 1 1,0-2-1,0 1 1,0 0-1,0 0 1,0-1-1,4-2 1,3-3 33,0-1 1,-1 0 0,10-12 0,-1 0 35,-1 0 0,-1-2 0,-1 0 0,22-47 0,-11 14 13,-3-2 1,19-78 0,-21 58-98,-14 39 0,-5 12 0,-19 63 0,11-15 0,1 1 0,1 0 0,1 0 0,1 1 0,0 35 0,4-6 0,11 72 0,-10-111 0,1 1 0,0-1 0,1 0 0,1 0 0,0 0 0,1-1 0,1 1 0,0-1 0,0-1 0,13 16 0,-19-27 11,-1 0 34,1 0-1,-1 0 1,1-1-1,-1 1 1,1 0-1,-1 0 0,1-1 1,0 1-1,0 0 1,-1-1-1,1 1 1,0-1-1,0 1 0,0-1 1,-1 0-1,1 1 1,2-1-1,9-5-4790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48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8936,'0'0'21743,"3"10"-21444,2 16-95,0 1 0,-2-1 0,1 37 0,-4 281 761,2-300-965,-1-31 0,-1 0 0,0 0 0,0 0 0,-3 13 0,2-15 0,0 0 0,0 0 0,1 12 0,1-2 0,-1-20 0,0-1 0,1 0 0,-1 1 0,0-1 0,1 0 0,-1 1 0,0-1 0,1 0 0,-1 0 0,0 1 0,1-1 0,-1 0 0,1 0 0,-1 0 0,1 0 0,-1 1 0,1-1 0,-1 0 0,0 0 0,1 0 0,-1 0 0,1 0 0,-1 0 0,1 0 0,-1 0 0,1 0 0,0-1 0,11 0 0,46-11 0,-41 8 0,1 0 0,-1 1 0,28-1 0,62-3 0,-41 2 0,-64 4 0,-2 1 42,0-1-1,1 0 1,-1 1 0,0-1-1,0 1 1,0-1 0,0 0-1,0 1 1,0-1-1,0 0 1,0 1 0,0-1-1,-1 1 1,1-1 0,0 0-1,0 1 1,0-1 0,-1 1-1,1-1 1,-1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49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11856,'0'0'11985,"13"1"-11313,42 3 971,1-3 0,56-6 0,-83 4-434,-24 2-865,0-1 1,0 0-1,0-1 1,0 1-1,10-3 1,-4 2 93,-10 1-1168,-7 0-3678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4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10952,'0'0'10602,"12"-4"-9925,14-5 19,0 2 0,0 1 0,49-6 0,-43 10 178,0 2-1,0 1 0,0 1 0,-1 2 1,46 10-1,-70-11-905,38 8 2627,-7-8-6679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53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10040,'0'0'16885,"3"11"-16579,23 85 538,-24-88-757,1 10 191,2 0-1,0 0 0,10 23 0,-15-40-252,0 0 0,1-1-1,-1 1 1,0 0 0,1-1 0,-1 1 0,1 0-1,-1-1 1,1 1 0,-1-1 0,1 1-1,-1 0 1,1-1 0,-1 0 0,1 1 0,0-1-1,-1 1 1,1-1 0,0 0 0,0 1-1,-1-1 1,1 0 0,0 0 0,-1 1 0,1-1-1,0 0 1,0 0 0,1 0 0,0-1 16,-1 1 0,1-1 0,-1 1 0,1-1 0,-1 0 0,1 0 0,-1 0 1,0 0-1,1 0 0,-1 0 0,0 0 0,2-2 0,3-4 117,0-1 1,-1 1-1,7-14 1,16-44 517,-21 46-368,1 0 1,20-33-1,-28 51-308,0 1 0,0 0 0,0 0 0,0 0 0,0 0 0,0 0 0,0 0 0,0 0 0,0 0 0,0 0 0,0 0 0,0 0 0,0-1 0,0 1 0,1 0 0,-1 0 0,0 0 0,0 0 0,0 0 0,0 0 0,0 0 0,0 0 0,0 0 0,0 0 0,0 0 0,1 0 0,-1 0 0,0 0 0,0 0 0,0 0 0,0 0 0,0 0 0,0 0 0,0 0 0,0 0 0,0 0 0,1 0 0,-1 0 0,0 0 0,0 0 0,0 0 0,0 0 0,0 1 0,0-1 0,0 0 0,0 0 0,0 0 0,0 0 0,0 0 0,1 0 0,-1 0 0,0 0 0,0 0 0,0 0 0,0 0 0,0 1 0,0-1 0,0 0 0,0 0 0,3 11 0,1 14 0,0 49 0,-3 1 0,-14 113 0,7-115 0,5-67 0,1 1 0,-1-1 0,-1 0 0,1 0 0,-1-1 0,0 1 0,-3 6 0,4-11 0,1 0 0,-1 0 0,0 0 0,1-1 0,-1 1 0,0 0 0,1 0 0,-1 0 0,0 0 0,0-1 0,0 1 0,0 0 0,0-1 0,0 1 0,0-1 0,0 1 0,0-1 0,-1 1 0,0-1 0,1 0 0,0 0 0,-1-1 0,1 1 0,0 0 0,-1 0 0,1-1 0,0 1 0,0-1 0,-1 1 0,1-1 0,0 0 0,0 1 0,0-1 0,0 0 0,0 0 0,0 0 0,0 0 0,-2-1 0,2 1 0,0-1 0,0 1 0,0 0 0,0 0 0,0-1 0,0 1 0,0-1 0,0 1 0,0-1 0,1 1 0,-1-1 0,1 1 0,-1-1 0,1 0 0,0 1 0,-1-1 0,1 0 0,0 1 0,0-1 0,0 0 0,0 1 0,0-1 0,1 0 0,-1 1 0,0-1 0,1 1 0,0-1 0,-1 0 0,1 1 0,0-1 0,-1 1 0,3-3 0,2-3 0,1 0 0,0 1 0,0-1 0,14-10 0,-13 11 0,1 1 0,0 0 0,1 1 0,-1 0 0,1 0 0,0 1 0,0 0 0,9-1 0,9-4 0,33-9 471,-35 10-4877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5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6520,'0'0'18822,"-4"12"-18395,-11 39-10,13-42-273,1-1 1,0 1 0,1 0-1,0 0 1,0-1-1,1 1 1,0 0-1,3 8 1,1 22 479,1 37 1061,2-23 1074,-5-52-2600,-7-2-114,-11 2-45,0 0 0,1 1 0,-1 1 0,-18 5 0,10 1 0,17-6 0,4-3 0,13 0 0,-1 1 0,1 0 0,-1 0 0,15 5 0,-17-4 0,1-1 0,-1 0 0,0-1 0,0 0 0,0 0 0,0-1 0,0 0 0,0 0 0,0-1 0,0 0 0,10-5 0,40-6 0,-9 2 914,-15 4-5792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5:39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0 425 9848,'0'0'8573,"13"5"-8059,40 12-3,-52-17-479,1 1 0,-1-1 0,1 0 0,0 0 0,-1 0-1,1 0 1,0 0 0,-1 0 0,1 0 0,0-1 0,-1 1 0,1-1 0,0 1 0,-1-1-1,1 1 1,-1-1 0,1 0 0,-1 0 0,0 0 0,1 0 0,-1 0 0,0 0 0,0 0-1,1 0 1,0-2 0,5-4 143,6-6 66,0 0-1,-1 0 1,0-1 0,-2-1-1,1 0 1,-2-1-1,11-21 1,-6 5 290,-2 0 0,17-66-1,-27 87-339,-1 0 0,0 0 1,0-1-1,-1 1 0,-2-17 0,-1-13 913,2 39-609,-2 5-223,-2 9 64,-3 24 105,1 1 1,-1 53-1,7-70-263,2 0-1,0 1 0,1-1 1,1 0-1,1 0 1,7 22-1,-9-38-106,0 1 0,0 0 1,0-1-1,1 1 0,0-1 0,0 0 0,0 0 1,0 0-1,1 0 0,-1-1 0,1 1 0,0-1 0,0 0 1,1 0-1,-1 0 0,0-1 0,9 4 0,-11-6-32,0 1-1,0-1 0,0 0 1,0 0-1,-1 0 0,1-1 0,0 1 1,0 0-1,0-1 0,0 1 1,-1-1-1,1 1 0,0-1 1,1-1-1,25-14 321,-26 15-342,15-12 91,0-2 0,-1 1 0,0-2 0,25-33-1,1 1-6,-15 14-101,-19 22 0,2 1 0,-1 0 0,18-16 0,-26 27 0,-1 0 0,1-1 0,-1 1 0,1 0 0,-1-1 0,1 1 0,-1 0 0,1-1 0,-1 1 0,1 0 0,-1 0 0,1 0 0,-1 0 0,1-1 0,-1 1 0,1 0 0,0 0 0,-1 0 0,1 0 0,-1 0 0,1 0 0,-1 0 0,1 1 0,-1-1 0,1 0 0,0 0 0,-1 0 0,1 1 0,-1-1 0,1 0 0,-1 0 0,1 1 0,-1-1 0,0 0 0,1 1 0,-1-1 0,1 1 0,-1-1 0,0 0 0,1 1 0,-1-1 0,0 1 0,1-1 0,-1 2 0,10 26 0,-9-21 0,4 16 0,-1-1 0,2 39 0,1 10 0,-7-69 0,0 0 0,0 0 0,1 0 0,-1 0 0,1 0 0,-1-1 0,1 1 0,0 0 0,0 0 0,0-1 0,0 1 0,0 0 0,2 2 0,-2-4 0,0 1 0,0-1 0,0 0 0,0 0 0,0 1 0,0-1 0,0 0 0,0 0 0,-1 0 0,1 0 0,0-1 0,0 1 0,0 0 0,0 0 0,0 0 0,0-1 0,0 1 0,0 0 0,0-1 0,-1 1 0,1-1 0,0 1 0,0-1 0,0 0 0,-1 1 0,1-1 0,0 0 0,0-1 0,24-21 0,-2 0 0,-1-2 0,24-34 0,-45 58 0,7-10 0,0 1 0,18-17 0,-24 25 0,0 0 0,1 0 0,-1 0 0,1 1 0,0-1 0,-1 1 0,1-1 0,0 1 0,0 0 0,0 0 0,0 0 0,0 0 0,0 1 0,0-1 0,0 1 0,1 0 0,2 0 0,-4 0 0,-1 0 0,1 1 0,-1-1 0,1 1 0,-1 0 0,1 0 0,-1-1 0,1 1 0,-1 0 0,0 0 0,1 0 0,-1 0 0,0 0 0,0 1 0,0-1 0,0 0 0,1 2 0,14 26 0,-12-21 0,57 136 0,-61-143 18,0-1 0,0 1 0,0-1 0,0 1-1,1-1 1,-1 1 0,0-1 0,1 1 0,-1-1 0,0 0 0,1 1 0,-1-1-1,0 1 1,1-1 0,-1 0 0,1 0 0,-1 1 0,1-1 0,-1 0 0,1 1 0,-1-1-1,1 0 1,-1 0 0,1 0 0,-1 0 0,1 0 0,-1 0 0,1 1 0,-1-1-1,1 0 1,-1-1 0,1 1 0,0 0 0,-1 0 0,1 0 0,-1 0 0,1 0 0,-1 0-1,1-1 1,-1 1 0,1 0 0,-1 0 0,0-1 0,1 1 0,-1 0 0,1-1-1,-1 1 1,1 0 0,-1-1 0,0 1 0,1-1 0,-1 1 0,0-1 0,1 1 0,15-21-4937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58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7328,'0'0'3224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2:59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38 9440,'0'0'15447,"-9"11"-14924,5-6-435,-5 5 187,1 1 0,0 0 0,1 0-1,0 1 1,0 0 0,-5 15 0,11-20-39,0-1 1,0 1 0,0 0-1,0 0 1,1-1-1,1 1 1,-1 0 0,1-1-1,0 1 1,0 0 0,1-1-1,3 9 1,-5-14-222,0-1 0,0 1 1,1 0-1,-1-1 0,0 1 1,0-1-1,1 1 0,-1-1 0,0 1 1,1-1-1,-1 0 0,1 1 1,-1-1-1,1 1 0,-1-1 1,1 0-1,-1 1 0,1-1 0,-1 0 1,1 0-1,-1 0 0,1 1 1,-1-1-1,1 0 0,-1 0 1,1 0-1,0 0 0,-1 0 0,1 0 1,20-7 726,13-21 315,-33 27-1054,10-10-3,-1-1 0,0 0 0,0 0 0,-2-1 0,11-19 0,-2-2 0,12-38 0,-23 54 0,-3 44 0,-3 10 0,-2-1 0,-1 1 0,-1-1 0,-2 0 0,-2 0 0,-1-1 0,-2 0 0,-1 0 0,-30 58 0,38-84 0,0-2 0,1 1 0,-1-1 0,0 0 0,-1 0 0,1-1 0,-7 7 0,10-11 0,-1 0 0,0 0 0,1 0 0,-1 0 0,0 0 0,0 0 0,0-1 0,0 1 0,0 0 0,0-1 0,1 0 0,-1 1 0,0-1 0,0 0 0,0 0 0,0 0 0,0 0 0,0-1 0,0 1 0,0 0 0,0-1 0,0 1 0,0-1 0,0 0 0,0 0 0,-3-1 0,5 1 0,-1 1 0,0 0 0,1-1 0,-1 1 0,1-1 0,-1 1 0,1-1 0,-1 1 0,1-1 0,-1 1 0,1-1 0,0 1 0,-1-1 0,1 1 0,0-1 0,-1 0 0,1 1 0,0-1 0,0 0 0,0 1 0,-1-1 0,1 0 0,0 1 0,0-1 0,0 0 0,0 1 0,0-1 0,0 0 0,0 1 0,1-1 0,-1 0 0,0 1 0,0-1 0,0 0 0,1 0 0,15-26 0,-9 17 0,-4 5 0,0 0 0,1 1 0,-1-1 0,1 1 0,0 0 0,0 0 0,0 0 0,10-6 0,44-21 0,-44 24 0,0 0 0,-1 0 0,18-14 0,-27 17 423,5-3-400,0 2-4404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3:08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9536,'0'0'17049,"10"-1"-16867,78-14 1445,167-5 1,-242 20-1373,1 0 1,-1 1 0,16 3-1,-4-6 292,-4-1-172,-8-2 139,-7 1-1378,1 3-3643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3:22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95 8840,'0'0'12113,"-4"11"-11597,1-1-404,0 0 1,0 0-1,1 0 0,0 0 1,1 0-1,0 0 1,0 1-1,2 11 1,46 327 4352,-42-306-3775,5 73 2165,-7-197-2099,-4-1 0,-19-148 0,10 138-756,7 51 0,-14-67 0,14 97 0,2 0 0,-1-1 0,1-12 0,2 23 0,-1 0 0,0-1 0,1 1 0,-1 0 0,1 0 0,-1 0 0,1 0 0,-1 0 0,1 0 0,0 0 0,0 0 0,-1 0 0,1 1 0,0-1 0,0 0 0,0 0 0,0 1 0,0-1 0,0 0 0,0 1 0,0-1 0,0 1 0,0 0 0,1-1 0,-1 1 0,0 0 0,0-1 0,0 1 0,2 0 0,4-1 0,-1 0 0,1 1 0,-1-1 0,9 2 0,3 1 0,1 2 0,-2 0 0,1 1 0,0 1 0,-1 0 0,0 1 0,19 12 0,-8-3 0,0 2 0,-1 0 0,30 29 0,-48-39 0,-1 1 0,0 0 0,-1 0 0,0 1 0,-1 0 0,0 0 0,7 15 0,-1 6 0,12 40 0,-23-64 0,0-1 0,0 1 0,0 0 0,-1 0 0,0-1 0,-1 1 0,-1 9 0,1 3 0,0-14 0,-1 1 0,1-1 0,-1 1 0,1-1 0,-2 0 0,1 0 0,0 0 0,-1 0 0,-6 7 0,-33 40 0,41-50 0,-5 4 0,-1 1 0,1-1 0,-1 0 0,0-1 0,-1 0 0,1 0 0,-1 0 0,0-1 0,0 0 0,-1-1 0,1 0 0,-1 0 0,1-1 0,-1 0 0,0 0 0,0-1 0,0 0 0,0-1 0,0 0 0,0 0 0,-13-3 0,9 1 0,1 1 0,-1 0 0,0 1 0,0 1 0,0-1 0,1 2 0,-24 5 0,30-4 994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3:2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10656,'0'0'17836,"1"13"-17352,6 97 1018,-1 48 779,-6-157-2281,0-1 0,0 1 0,0-1 0,-1 1 0,1-1 0,0 1 0,0-1 0,0 1 0,0-1 0,-1 1 0,1-1 0,0 1 0,0-1 0,-1 0 0,1 1 0,0-1 0,-1 0 0,1 1 0,0-1 0,-1 0 0,1 1 0,-1-1 0,1 0 0,-1 0 0,1 1 0,0-1 0,-1 0 0,1 0 0,-1 0 0,1 0 0,-1 1 0,1-1 0,-1 0 0,1 0 0,-1 0 0,1 0 0,-1 0 0,1 0 0,-1-1 0,1 1 0,-1 0 0,1 0 0,-1 0 0,1 0 0,-1 0 0,1-1 0,-1 1 0,0-1 0,-27-11 0,24 10 0,3 1 0,-1-1 0,0 1 0,0 1 0,0-1 0,0 0 0,0 0 0,0 1 0,0-1 0,0 1 0,0 0 0,0-1 0,0 1 0,0 0 0,0 0 0,0 0 0,0 1 0,-1-1 0,1 0 0,0 1 0,0-1 0,0 1 0,0 0 0,0 0 0,1 0 0,-1 0 0,0 0 0,-3 2 0,5-3 0,-15 9 0,15-8 0,0-1 0,0 0 0,0 0 0,-1 0 0,1 0 0,0 1 0,0-1 0,0 0 0,0 0 0,0 1 0,0-1 0,0 0 0,0 0 0,0 0 0,0 1 0,0-1 0,0 0 0,0 0 0,0 1 0,0-1 0,0 0 0,0 0 0,0 0 0,0 1 0,0-1 0,0 0 0,0 0 0,0 0 0,0 1 0,0-1 0,0 0 0,1 0 0,-1 0 0,0 1 0,0-1 0,0 0 0,11 8 0,11 1 0,-7-6 0,1-1 0,-1 0 0,1-2 0,-1 1 0,1-2 0,15-2 0,56-7 0,-26 4 0,-59 4 854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3:24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10248,'0'0'12026,"12"-1"-11563,167-7 1665,-25 4-946,-1 1 4,-8-3 253,-62 4-114,107-18 0,-144 12-1101,0-1 180,1 2 1,52-1-1,24 2-404,-114 9 1008,-9-3-1095,0 0 0,0 0 0,0 0 0,0 0 0,0 0 1,0 1-1,0-1 0,0 0 0,0 0 0,0 0 0,0 0 0,0 0 0,0 0 0,0 1 1,0-1-1,0 0 0,-1 0 0,1 0 0,0 0 0,0 0 0,0 0 0,-1 1-695,1-1 695,0 0 0,0 0 1,0 0-1,0 0 0,0 0 0,-1 0 0,1 0 0,0 0 0,0 0 0,0 0 0,0 0 1,0 0-1,-1 0 0,1 0 0,0 0 0,0 0 0,0 0 0,0 0 0,0 0 0,0 0 0,-1 0 1,1 0-1,0 0 0,0 0 0,0 0 0,0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3:25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10752,'0'0'13857,"10"7"-13232,-6-3-547,1-1-6,-1 0 0,0 0 0,1 1 0,-2-1 0,1 1 0,0 0 0,-1 0 0,0 1 0,0-1 0,0 1 0,0-1 0,-1 1 0,0 0 0,0 0 0,3 10 1,-1 5 192,2 9 438,0 0 0,2 48 0,-2 55 3217,-6-132-3920,0 0 0,0 0 0,0 0 0,0 0 0,0 0 0,0 0 0,0 0 0,0 0 0,0 0 0,0 0 0,0-1 0,0 1 0,0 0 0,0 0 0,0 0 0,0 0 0,0 0 0,0 0 0,1 0 0,-1 0 0,0 0 0,0 0 0,0 0 0,0 0 0,0 0 0,0 0 0,0 0 0,0 0 0,0 0 0,0 0 0,0 0 0,0 0 0,0 0 0,0 0 0,1 0 0,-1 0 0,0 0 0,0 0 0,0 0 0,0 0 0,0 0 0,0 1 0,0-1 0,0 0 0,0 0 0,0 0 0,0 0 0,0 0 0,0 0 0,0 0 0,0 0 0,0 0 0,0 0 0,4-8 0,13-81 0,21-83 0,-33 158 0,1 0 0,1 0 0,0 0 0,1 1 0,1 0 0,18-22 0,-23 31 0,-1 0 0,1 0 0,0 1 0,0-1 0,0 1 0,8-5 0,-11 8 0,1-1 0,-1 0 0,1 1 0,0 0 0,-1-1 0,1 1 0,-1 0 0,1 0 0,0 0 0,-1 0 0,1 0 0,-1 0 0,1 0 0,0 0 0,-1 1 0,1-1 0,-1 1 0,1-1 0,-1 1 0,1 0 0,-1 0 0,1-1 0,-1 1 0,3 2 0,1 2 0,0-1 0,0 1 0,-1 1 0,0-1 0,1 1 0,-2-1 0,1 1 0,-1 0 0,1 0 0,-2 1 0,5 12 0,0 5 0,7 46 0,3 71 0,-18-85 0,-1-19 0,2-37 17,0 0 1,0 0-1,0 0 1,0 1-1,0-1 1,0 0-1,0 0 0,0 0 1,0 0-1,0 0 1,0 0-1,0 0 1,0 0-1,0 0 0,0 0 1,0 1-1,0-1 1,0 0-1,0 0 1,0 0-1,0 0 1,0 0-1,0 0 0,0 0 1,0 0-1,1 0 1,-1 0-1,0 0 1,0 0-1,0 0 0,0 0 1,0 0-1,0 1 1,0-1-1,0 0 1,0 0-1,0 0 0,0 0 1,1 0-1,-1 0 1,0 0-1,0 0 1,0 0-1,0 0 0,0 0 1,0 0-1,0 0 1,0 0-1,0 0 1,1 0-1,-1-1 1,0 1-1,0 0 0,0 0 1,0 0-1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3:2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8640,'0'0'12205,"10"-2"-11803,32-8-4,-41 9-366,0 1 0,0 0 1,0 0-1,0 0 0,0 0 1,0 0-1,0 0 0,0 0 1,0 0-1,0 0 0,0 1 1,0-1-1,0 0 0,0 1 1,0-1-1,0 1 0,0-1 1,0 1-1,0-1 0,0 1 1,0 0-1,0-1 0,-1 1 1,1 0-1,0 0 0,-1 0 1,1 0-1,0-1 0,-1 1 0,1 0 1,0 1-1,1 3 107,5 3 125,-1 1 1,-1-1-1,1 1 1,-2 1-1,8 18 1,13 56 661,-4-10-264,-6-33-189,-3-6 180,1-1 0,26 48 1,6-15 1178,-45-67-1791,0 0-1,0 1 1,0-1 0,1 0 0,-1 0 0,0 1 0,0-1-1,0 0 1,0 0 0,1 1 0,-1-1 0,0 0-1,0 0 1,0 0 0,1 0 0,-1 1 0,0-1 0,0 0-1,1 0 1,-1 0 0,0 0 0,1 0 0,-1 0 0,0 1-1,0-1 1,1 0 0,-1 0 0,0 0 0,1 0 0,-1 0-1,0 0 1,0 0 0,1 0 0,-1-1 0,0 1 0,1 0-1,-1 0 1,0 0 0,0 0 0,1 0 0,-1-1-1,11-13 501,7-31-661,-15 37 303,9-32-126,11-56 1,-16 59-36,2 1 1,16-43 0,-9 39-23,-8 16 0,2 1 0,19-34 0,-21 33 0,-4 8 0,-1 11 0,-3 5 0,1 0 0,-1-1 0,0 1 0,1 0 0,-1-1 0,0 1 0,0-1 0,1 1 0,-1 0 0,0-1 0,0 1 0,0-1 0,1 1 0,-1-1 0,0 1 0,0-1 0,0 1 0,0-1 0,0 1 0,0-1 0,0 1 0,0-1 0,0 1 0,0 0 0,0-1 0,-1 1 0,1-1 0,0 1 0,-1-1 0,-23 1 0,12-2 0,-1 1 0,0 1 0,0 0 0,1 1 0,-1 0 0,0 1 0,-17 5 0,12-3 0,0-1 0,-31 2 0,-92-7 0,126-2 0,13 3 0,0 0 0,0 0 0,0 0 0,0 1 0,0-1 0,0 1 0,0-1 0,0 1 0,-4 0 0,4 0 1000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3:28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11552,'0'0'14513,"10"6"-14103,47 30 386,-54-35-672,1 1 0,0-1 0,-1 0 0,1-1 0,0 1 0,0-1 0,-1 1 0,1-1 0,0 0-1,0 0 1,0-1 0,4 0 0,-2 0 40,0 0 0,1 1-1,-1 0 1,10 2-1,53 5 841,-48-6-604,-1 1 0,22 5 0,-29-3-291,13 2 264,37 15 0,-55-18-373,1 0 0,-1-1 0,0 0 0,1 0 0,0 0 0,16 0 0,-24-3 6,0 1 0,1-1 0,-1 0 0,0 1-1,0-1 1,0 0 0,0 0 0,0 1 0,0-1 0,0 0 0,0 0 0,0 0 0,0 0 0,-1 0-1,1-1 1,0 1 0,-1 0 0,1 0 0,-1 0 0,1-1 0,-1 1 0,1 0 0,-1-2-1,4-6-4206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3:30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22 10344,'0'0'12066,"-1"12"-11603,-10 194 3918,11-197-4128,1 20 2580,-1-29-2814,1 0 1,-1 0-1,0 0 1,0 0-1,0 0 1,0 0-1,0 0 1,0 0-1,0 1 1,0-1-1,0 0 0,0 0 1,0 0-1,1 0 1,-1 0-1,0 0 1,0 0-1,0 0 1,0 0-1,0 0 1,0 0-1,0 0 1,0 0-1,1 0 1,-1 0-1,0 0 1,0 0-1,0 0 1,0 0-1,0 0 1,0 0-1,0 0 1,0 0-1,1 0 1,-1 0-1,0 0 1,0-1-1,0 1 1,0 0-1,0 0 1,0 0-1,0 0 0,0 0 1,0 0-1,0 0 1,0 0-1,0 0 1,0 0-1,1 0 1,-1-1-1,0 1 1,0 0-1,0 0 1,0 0-1,0 0 1,0 0-1,0 0 1,0 0-1,0 0 1,0-1-1,0 1 1,0 0-1,8-20 118,-1-2-32,4-30 1,-8 38-24,-1 0 1,2 0 0,-1 1-1,2-1 1,0 1 0,1 0 0,8-15-1,-9 22-66,-1 1-1,1-1 0,-1 1 0,1 1 0,1-1 1,-1 1-1,1-1 0,-1 2 0,1-1 1,0 1-1,12-5 0,-17 7-15,0 1 0,1 0 0,-1 0 0,0 0 0,0 0 0,0 1 0,0-1 0,1 0 0,-1 0 0,0 1 0,0-1 0,0 0 0,0 1 0,0-1 0,0 1 0,0 0 0,0-1 0,0 1 0,0 0 0,0-1 0,0 1 0,0 1 0,20 22 0,-19-20 0,2 2 0,0 0 0,-1 0 0,0 1 0,0-1 0,-1 0 0,1 1 0,1 13 0,5 51 0,-8-57 0,5 38 0,-8-32 987,-1 0-5955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5:40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17687,'0'0'3136,"71"30"-3208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3:31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8432,'0'0'8421,"-1"10"-7899,-5 34 14,5-39-403,0 0-1,0 0 0,-1-1 0,0 1 0,0 0 0,0-1 0,0 1 1,-1-1-1,-3 5 0,-4 7 292,-2 7 105,1 0 1,1 1-1,1 1 1,1-1-1,-8 41 1,9-13 660,-3 91 1,7-28-53,-2-13 133,18 200 1,-9-265-850,2 0 0,2-1-1,1 1 1,24 59-1,-22-71-150,13 30 366,-21-51-566,-1 1-1,1-1 1,0-1-1,-1 1 1,2 0-1,-1-1 1,0 1 0,1-1-1,6 5 1,-6-5-64,0-1 1,-1 0-1,1 1 0,0-1 1,0 0-1,0-1 1,0 1-1,1-1 1,-1 0-1,0 0 0,1 0 1,-1 0-1,1-1 1,-1 0-1,0 0 1,1 0-1,-1 0 1,7-2-1,47-14 876,-28 5-5853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3:32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10248,'0'0'9839,"10"9"-9335,3-1-337,-6-3-62,0 0 1,0 0 0,0 0 0,-1 1 0,0 0 0,0 0 0,9 14 0,16 30 1090,-3 2 0,34 87 1,-45-89-402,-2 0 1,15 99 0,-14-63-101,-12-59-370,-1-1 0,-1 1 0,-1 0 0,-2 0 0,0-1 0,-11 51 0,5-50 299,-1 0-1,-20 42 1,27-67-586,-1 4-4,-1 1-1,0-1 0,-1 0 0,1 0 0,-1 0 0,0 0 1,-1-1-1,-9 10 0,14-15 7,-1 1 0,0-1 1,1 0-1,-1 1 0,0-1 0,1 0 0,-1 0 0,0 0 1,1 0-1,-1 1 0,0-1 0,0 0 0,1 0 0,-1 0 1,0-1-1,1 1 0,-1 0 0,0 0 0,0 0 0,-6-5-5075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3:33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10152,'0'0'12359,"-2"11"-11848,-4 29 452,2-1 0,2 1 0,3 49 0,0-81-698,-1-6-184,-1-1 1,1 1-1,1 0 0,-1-1 0,0 1 0,0-1 0,1 1 0,-1 0 0,1-1 0,-1 1 0,1-1 0,0 0 0,-1 1 0,1-1 0,0 1 0,0-1 0,0 0 0,0 0 0,1 2 0,0-4 3,-1 1 0,1 0-1,0-1 1,-1 0 0,1 1-1,-1-1 1,0 0-1,1 1 1,-1-1 0,1 0-1,0-1 1,0 0 22,9-6 135,-2-1 1,1 0-1,-1-1 0,-1 0 1,15-21-1,0 0 280,-14 21-337,-1 0 0,0-1 0,-1 0 0,10-21 0,-23 111-184,1-35 0,-1 1 0,-3-1 0,-1 0 0,-3-1 0,-1 0 0,-31 62 0,37-88 0,-9 32 0,11-33 0,6-16 0,0 0 0,0 1 0,0-1 0,0 0 0,0 0 0,0 1 0,0-1 0,0 0 0,0 0 0,0 1 0,0-1 0,0 0 0,0 0 0,0 0 0,-1 1 0,1-1 0,0 0 0,0 0 0,0 0 0,0 1 0,-1-1 0,1 0 0,0 0 0,0 0 0,-1 0 0,1 1 0,0-1 0,0 0 0,0 0 0,-1 0 0,1 0 0,0 0 0,0 0 0,-1 0 0,1 0 0,-6-8 0,-1-14 0,7 17 0,-1 1 0,1-1 0,0 1 0,0-1 0,0 1 0,0-1 0,1 1 0,0-1 0,0 1 0,0-1 0,0 1 0,1 0 0,0 0 0,0-1 0,0 1 0,0 1 0,1-1 0,-1 0 0,1 0 0,4-4 0,5-3 0,0 0 0,1 0 0,0 1 0,19-11 0,-24 17 0,0 0 0,0 0 0,0 1 0,14-3 0,17-8 0,-21 9 850,-7 4-5635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7:09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53 7528,'0'0'15897,"9"3"-15787,31 9 4,-39-12-98,0 1 0,1-1-1,-1 1 1,0 0 0,0 0 0,0 0 0,0-1 0,0 1 0,0 0 0,0 0 0,0 0 0,0 1 0,0-1 0,0 0 0,0 0 0,-1 0 0,1 1 0,-1-1 0,2 3 0,1 3 55,16 30 251,-5-8-105,1-16-32,-14-13-168,-1 1 0,0-1 0,1 1 0,-1-1 0,0 0 0,1 1 0,-1-1 0,1 1 0,-1-1 0,1 0 0,-1 1 0,1-1 0,-1 0 0,1 1 0,0-1 0,-1 0 0,1 0 0,-1 0 0,1 1 0,0-1 0,-1 0 0,1 0 0,-1 0 0,1 0 0,0 0 0,0 0 0,19-9 160,-15 5-158,1 0 0,-1 0 1,-1-1-1,8-8 0,-5 2 25,-1 0-1,0 0 1,0-1 0,5-15-1,-5 11 76,15-29-1,-16 41-98,0-2-5,-8 42-14,-1-1 0,-2 1 1,-12 42-1,2-7 0,10-44-1,-15 43 0,17-59 0,0 0 0,-2 0 0,1-1 0,-1 0 0,-1 0 0,-12 15 0,6-8 28,11-14-20,0 0 1,1-1-1,-1 1 1,0-1-1,-1 0 1,1 1-1,0-1 1,-1 0-1,1-1 1,-1 1-1,-4 3 1,-8 2 57,12-5-39,1-1 0,-1 0 0,1 0-1,-1 0 1,0 0 0,1 0 0,-1 0-1,0-1 1,0 1 0,1-1 0,-5 0 0,7 0-19,-1-1 1,1 1 0,-1-1 0,1 1 0,-1-1 0,1 1 0,0-1 0,-1 0 0,1 1 0,0-1 0,-1 1 0,1-1 0,0 0 0,0 1 0,-1-1 0,1 0 0,0 0 0,0 1 0,0-1 0,0 0 0,0 1 0,0-1 0,0 0 0,0 0 0,1 1 0,-1-1 0,0 0 0,1 0 0,6-25 43,1 15-38,1 1 1,1 1 0,0-1 0,0 1 0,1 1-1,17-11 1,76-38 32,-65 38-36,-8 3-6,34-19 170,-55 30-363,5-3 766,-15 7-707,0 1 1,1 0-1,-1-1 0,0 1 0,1 0 0,-1-1 1,0 1-1,0-1 0,1 1 0,-1 0 0,0-1 1,0 1-1,0-1 0,0 1 0,0-1 0,0 1 1,1-1-1,-1 1 0,0 0 0,0-1 0,0 1 1,-1-1-1,1 1 0,0-1 0,0 1 0,0-1 1,0 1-1,0-1 0,0 1 0,-1-1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1:04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25 409 8336,'0'0'13875,"-4"-10"-13487,-12-33-9,15 42-312,0-1-1,1 0 1,-1 0 0,1 0-1,-1 1 1,1-1 0,0 0 0,-1 0-1,1 0 1,0 0 0,0 0-1,1 0 1,-1 1 0,0-1-1,1 0 1,-1 0 0,1 0 0,-1 0-1,1 1 1,0-1 0,0 0-1,0 1 1,0-1 0,0 1-1,0-1 1,0 1 0,0-1 0,1 1-1,1-2 1,3-1 54,1 0 1,-1 1-1,0 0 1,1 0-1,0 1 0,8-2 1,11-6 403,-23 9-428,0 0 0,0 0 0,0 0 1,0 0-1,0 0 0,0 1 0,0-1 0,0 1 0,0 0 1,0 0-1,0 0 0,0 0 0,1 1 0,-1-1 0,0 1 1,0 0-1,0 0 0,-1 0 0,1 0 0,0 0 0,0 0 1,0 1-1,-1 0 0,5 3 0,-5-3-44,-1-1 1,0 1-1,0-1 1,0 1-1,0 0 0,0-1 1,0 1-1,0 0 0,0 0 1,-1 0-1,1 0 0,-1 0 1,1-1-1,-1 1 1,0 4-1,-1 30 338,-3 6-41,-6 77 839,10-114-1144,1-1 1,-1 0-1,0 0 0,1 0 0,0 0 1,0 0-1,0 0 0,1 0 1,-1 0-1,1 0 0,0-1 0,0 1 1,4 4-1,-5-6-17,1 1 0,1-1 0,-1 0 0,0 0 0,0-1-1,1 1 1,-1 0 0,1-1 0,-1 1 0,1-1 0,0 0 0,0 0 0,-1 0 0,1 0-1,0-1 1,0 1 0,0-1 0,0 1 0,3-1 0,3-1-28,0 1 0,-1-1 0,1-1 0,0 0 0,-1 0 0,0 0 0,1-1 0,-1-1 0,0 1 0,0-1 0,-1-1 0,1 1 0,-1-1 0,0-1 0,0 1 0,-1-1 0,0 0 0,0-1 0,0 1 0,-1-1 0,6-9 0,-1 0 0,-2 1 0,0-1 0,-1-1 0,0 1 0,-1-1 0,-1 0 0,-1-1 0,0 1 0,1-26 0,-3 20 0,-1 0 0,-1 0 0,-2 1 0,0-1 0,-1 0 0,-1 1 0,-1 0 0,-10-28 0,6 33 0,8 15 0,-1 0 0,1 0 0,0-1 0,0 1 0,0 0 0,0-1 0,0 1 0,0 0 0,1-1 0,-1 1 0,1-1 0,0 1 0,-1-1 0,1 0 0,1 1 0,-1-5 0,1 6 0,0 1 0,-1 0 0,1-1 0,0 1 0,-1 0 0,1 0 0,0 0 0,0-1 0,-1 1 0,1 0 0,0 0 0,-1 0 0,1 0 0,0 0 0,0 0 0,0 1 0,-1-1 0,24 2 0,59 8 0,-73-8 0,0 0 0,0 1 0,0 1 0,0-1 0,17 10 0,-26-12 0,0-1 0,-1 1 0,1-1 0,0 1 0,0-1 0,0 0 0,-1 1 0,1-1 0,0 0 0,0 0 0,0 1 0,0-1 0,0 0 0,0 0 0,0 0 0,-1 0 0,1 0 0,0-1 0,0 1 0,0 0 0,0 0 0,0 0 0,1-1 0,17-18 0,-19 19 0,4-4 123,-1 1 1,1-1-1,-1 1 0,1 0 0,0 0 1,6-4-1,-7 6-609,-1 0 0,0 0 1,0 0-1,1 1 0,-1-1 0,0 0 1,1 1-1,-1 0 0,3-1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1:06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34 108 9648,'0'0'12901,"0"11"-12369,9 169 2210,-2-97-1059,-8-71-1206,2-2 297,-1-10-742,0 0 0,0 0 0,0 1 0,1-1-1,-1 0 1,0 0 0,0 0 0,0 0-1,1 0 1,-1 0 0,0-1 0,0 1 0,1 0-1,-1 0 1,0 0 0,0 0 0,0 0-1,1 0 1,-1 0 0,0 0 0,0 0 0,0-1-1,0 1 1,1 0 0,-1 0 0,0 0 0,0 0-1,0-1 1,0 1 0,0 0 0,0 0-1,1 0 1,-1 0 0,0-1 0,0 1 0,0 0-1,0 0 1,0-1 0,0 1 0,0 0-1,1-4 15,0 1 0,0-1 0,0 1-1,-1-1 1,0 1 0,1-1 0,-1 1-1,0-1 1,-1 0 0,1 1 0,-2-6-1,1-7 66,0-28 125,2 15-18,-2 0 0,-1 0 0,-2 0 0,-6-28 0,-1-8 495,10 62-713,1 1 0,0 0 0,0 0 0,0-1 0,0 1 0,0 0 0,0-1 0,0 1 0,1 0 0,-1 0 0,1-1 0,1-2 0,-2 4 0,0 0 0,1 0 0,-1 0 0,1 0 0,-1 0 0,1 0 0,-1 0 0,1 0 0,0 0 0,-1 0 0,1 0 0,0 1 0,0-1 0,0 0 0,0 0 0,-1 1 0,1-1 0,0 0 0,0 1 0,0-1 0,1 1 0,-1-1 0,0 1 0,2-1 0,8 1 0,0 0 0,0 0 0,0 1 0,0 0 0,-1 1 0,1 0 0,0 1 0,-1 0 0,0 1 0,1 0 0,11 7 0,-10-4 0,-1 1 0,0 0 0,0 1 0,-1 0 0,0 1 0,-1 0 0,0 1 0,0 0 0,-2 0 0,1 1 0,-1 0 0,6 15 0,-11-23 0,0 1 0,0 0 0,-1 0 0,0 0 0,0 0 0,0 1 0,0-1 0,-1 0 0,0 8 0,-1-11 0,1 1 0,-1-1 0,1 0 0,-1 1 0,0-1 0,0 0 0,0 1 0,0-1 0,0 0 0,0 0 0,-1 0 0,1 0 0,-1 0 0,1 0 0,-1 0 0,0-1 0,0 1 0,0 0 0,0-1 0,0 0 0,-3 2 0,-11 3 0,0 0 0,0-1 0,0-1 0,-1-1 0,0 0 0,0-1 0,-21 0 0,-2 1 0,-55 1 0,85-2 0,10-1 0,0-1 0,0 0 0,0 0 0,0 0 0,0 0 0,0 0 0,0 0 0,0 0 0,0 0 0,0 0 0,0 0 0,0 0 0,0 0 0,0 0 0,0 0 0,0 1 0,0-1 0,0 0 0,0 0 0,0 0 0,0 0 0,0 0 0,0 0 0,0 0 0,0 0 0,0 0 0,0 0 0,0 0 0,0 1 0,0-1 0,0 0 0,0 0 0,0 0 0,0 0 0,0 0 0,0 0 0,0 0 0,0 0 0,0 0 0,0 0 0,0 0 0,0 0 0,0 0 0,0 0 0,0 0 0,1 1 0,-1-1 0,0 0 0,0 0 0,0 0 0,0 0 0,0 0 0,0 0 0,0 0 0,0 0 0,0 0 0,0 0 0,0 0 0,0 0 0,1 0 0,-1 0 0,0 0 0,0 0 0,0 0 0,0 0 0,0 0 0,0 0 0,0 0 0,0-1 0,46 15 388,-32-11-4784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7:11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40 8640,'0'0'11729,"-5"11"-11580,4-9-143,-8 16 139,1 0 0,1 1 0,-5 19-1,11-34-93,-1 4 42,-1 1 0,2 0 0,-1 0 0,1 0 0,0-1 0,1 1 0,0 0 0,1 0 0,0 0 0,0 0 0,4 13 0,-5-21-80,0 0 0,1 0 1,-1 0-1,0 0 0,1 0 0,-1 0 0,1 0 1,-1 0-1,1 0 0,-1 0 0,1-1 0,0 1 1,-1 0-1,1 0 0,0-1 0,0 1 1,0-1-1,-1 1 0,1 0 0,0-1 0,0 0 1,0 1-1,0-1 0,0 1 0,0-1 0,1 0 1,0 0 0,0 0 0,0 0 0,-1 0 0,1-1 0,0 1 0,0-1 0,0 1 0,0-1 0,-1 0 0,1 0 0,0 0 0,-1 0 0,2-1 0,6-4 19,-2-1-1,1 0 1,-1 0-1,7-9 1,5-9 78,-1-1 0,26-49 0,-38 63-55,-2 6-16,-1-1 0,-1-1 0,1 1 0,-1 0 0,-1-1 0,1 1 0,-1-1 0,0 1 0,-1-10 0,0 16-31,0 1-1,0-1 0,0 0 1,0 1-1,0-1 0,0 1 1,0-1-1,0 1 1,0-1-1,0 0 0,0 1 1,0-1-1,0 1 0,0-1 1,1 1-1,-1-1 1,0 1-1,0-1 0,1 1 1,-1-1-1,0 1 0,1-1 1,-1 1-1,0-1 0,1 1 1,-1 0-1,1-1 1,0 1 0,-1 1 0,1 0 1,-1-1-1,1 1 0,-1 0 1,1-1-1,-1 1 0,0 0 1,1 0-1,-1-1 0,0 1 1,0 0-1,0 0 0,1 0 1,-1-1-1,0 1 1,0 0-1,0 0 0,0 0 1,0-1-1,0 1 0,-1 1 1,1 38 42,-2 1 0,-2-1 0,-1 1 0,-19 67 0,-8-29-8,24-56-17,-1 0 1,-1-1-1,-1 0 1,-1-1 0,0 0-1,-22 25 1,30-41-5,0 0 0,0 0 0,-1 0 0,0-1 0,0 0 0,0 0 0,0 0 0,0-1 1,-11 5-1,14-7-12,0-1 1,1 1 0,-1-1 0,0 0-1,1 0 1,-1 1 0,0-1 0,1-1-1,-1 1 1,0 0 0,1 0 0,-1-1-1,0 1 1,1 0 0,-1-1 0,0 0-1,1 1 1,-1-1 0,1 0 0,0 0-1,-1 0 1,1 0 0,-1 0 0,1 0-1,0 0 1,0-1 0,0 1 0,0 0-1,-1-2 1,1 1-2,0-1 0,1 1 0,-1 0 1,1-1-1,0 1 0,0 0 0,0-1 0,0 1 0,0-1 0,0 1 1,1 0-1,-1-1 0,1 1 0,0 0 0,-1-1 0,1 1 0,0 0 0,0 0 1,1 0-1,0-2 0,7-10-2,1 0 1,0 1-1,1 0 1,0 1-1,25-20 1,-19 17 17,1 1 0,1 1 1,0 0-1,0 1 1,39-16-1,-48 24 102,-1 0 0,0 0 0,13-9 0,-20 12-312,0-1 1,0 1-1,0-1 1,-1 1-1,1-1 0,0 0 1,0 0-1,-1 0 0,1 0 1,-1 0-1,0 0 0,0 0 1,1 0-1,-1 0 0,-1-1 1,1 1-1,0 0 0,0-1 1,0-3-1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8:3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8432,'0'0'15553,"-1"10"-15448,-4 79 326,7-37-32,14 72 0,10 52 276,-7-61 330,-17-107-852,-1-6-101,0 1 0,0-1 0,-1 1 0,1-1 0,-1 0 0,0 1 0,1-1 0,-1 1 0,0-1-1,0 1 1,0-1 0,-1 1 0,0 3 0,0-6-37,1 0 0,-1-1-1,1 1 1,-1 0 0,1-1 0,0 1-1,-1-1 1,1 1 0,-1 0 0,1-1-1,0 1 1,-1-1 0,1 1 0,0-1 0,0 1-1,-1-1 1,1 1 0,0-1 0,0 0-1,0 1 1,0-1 0,0 1 0,0-1-1,0 0 1,-5-15-3982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8:3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11256,'0'0'10638,"13"-4"-10226,-10 3-383,14-5 167,0 0 1,0 2-1,34-5 1,18-2 497,-50 7-367,1 1-1,0 0 1,0 2-1,34 1 0,1 4 459,-33-4-127,30 5 1,-40-4-425,5-1 81,-10 5-3812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8:38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49 9536,'0'0'12337,"-6"10"-12093,-60 91 669,58-90-777,1 0-1,0 0 1,1 1 0,0 0 0,1 1-1,0-1 1,1 1 0,0 0 0,1 0-1,1 0 1,0 1 0,1-1-1,0 0 1,2 21 0,-1-27-98,0 2 35,1 0-1,0 0 0,4 17 1,-5-24-62,1-1 0,-1 0 0,0 0 0,0 0 0,1 0 0,-1 0 0,1 0 0,-1 0 0,1 0 0,-1 0 0,1 0 0,0 0 0,-1 0 0,1 0 0,0 0 0,0-1 0,-1 1 0,1 0 0,0-1 0,0 1 0,0 0 0,0-1 0,0 1 0,0-1 1,0 1-1,0-1 0,0 0 0,0 1 0,1-1 0,-1 0 0,0 0 0,0 0 0,0 0 0,0 0 0,0 0 0,0 0 0,0 0 0,1 0 0,-1-1 0,2 0 0,3-2 15,1 0 0,-1 0-1,0-1 1,0 0 0,-1 0 0,1 0 0,5-7 0,36-42 129,-14 15-26,2 0 19,25-25 208,-56 57-262,4-5 38,-8 11-123,0 0 1,1-1 0,-1 1 0,0 0 0,0 0-1,0 0 1,0 0 0,1-1 0,-1 1 0,0 0-1,0 0 1,0 0 0,1 0 0,-1 0 0,0 0-1,0 0 1,1 0 0,-1-1 0,0 1-1,0 0 1,0 0 0,1 0 0,-1 0 0,0 0-1,0 0 1,1 0 0,-1 0 0,0 0 0,0 1-1,1-1 1,-1 0 0,0 0 0,0 0 0,0 0-1,1 0 1,-1 0 0,0 0 0,0 1-1,5 4 30,-1 0 0,0 1-1,0 0 1,-1-1 0,4 8-1,-4-7-23,0-1 1,0 1-1,1 0 0,0-1 0,7 9 0,-6-10-8,0 0-1,0 0 0,0 0 1,0 0-1,0-1 1,1 0-1,0 0 1,-1-1-1,1 0 0,0 0 1,0 0-1,0 0 1,1-1-1,-1 0 1,0-1-1,0 1 0,1-1 1,-1 0-1,0-1 1,1 0-1,-1 0 1,0 0-1,0 0 0,0-1 1,0 0-1,0 0 1,8-5-1,-2-2 41,1 1 0,-1-2 0,-1 0 0,0 0 1,0-1-1,-1 0 0,-1-1 0,12-18 0,-18 26-15,0-1 0,-1 0 1,1 0-1,-1 0 0,0 0 0,0 0 1,-1 0-1,1-1 0,-1 1 0,0-1 1,-1 1-1,0-1 0,1 1 0,-2-1 1,1 1-1,0 0 0,-1-1 1,0 1-1,-1-1 0,1 1 0,-1 0 1,0 0-1,0 0 0,-1 0 0,1 0 1,-6-6-1,4 5 4,-1-1 67,0 0-1,-1 0 1,-9-8-1,14 14-100,0 0 0,0 0-1,0 0 1,0 1 0,0-1-1,-1 0 1,1 0 0,0 1-1,0-1 1,-1 0 0,1 1-1,-1 0 1,1-1 0,0 1-1,-1 0 1,1-1 0,-1 1-1,1 0 1,0 0 0,-1 0-1,1 1 1,-1-1 0,1 0-1,-1 0 1,1 1 0,0-1-1,-3 2 1,3-1-156,0 0 1,1 1-1,-1-1 1,1 1-1,-1-1 0,1 0 1,-1 1-1,1-1 0,0 1 1,0-1-1,0 1 0,0-1 1,0 1-1,0-1 1,0 1-1,1-1 0,-1 0 1,0 1-1,1-1 0,0 3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5:41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308 23 11152,'0'0'7413,"-12"-5"-6923,5 1-397,3 2-51,0 0-1,1 1 1,-1-1 0,0 1 0,0-1-1,0 1 1,0 0 0,0 1 0,0-1-1,0 1 1,0 0 0,0 0 0,-1 0-1,1 0 1,0 1 0,0 0 0,0 0-1,0 0 1,0 0 0,-4 2 0,-10 7 215,0 1 1,0 1-1,1 1 1,1 0-1,0 1 0,1 1 1,0 0-1,2 1 1,-21 29-1,31-39-106,0 1 0,0-1 0,1 1 0,-1 0 0,2 0 0,-1 0-1,1 0 1,0 0 0,0 0 0,1 1 0,0-1 0,1 11 0,-1-17-113,0 0 0,0 0 1,0 0-1,0-1 1,0 1-1,0 0 1,1 0-1,-1 0 0,0 0 1,0 0-1,1 0 1,-1-1-1,1 1 1,-1 0-1,1 0 0,-1 0 1,1-1-1,-1 1 1,1 0-1,-1-1 0,1 1 1,0 0-1,0-1 1,-1 1-1,1-1 1,0 1-1,0-1 0,1 1 1,0-1 16,0 0 1,0 0-1,0 0 1,0 0 0,0 0-1,0 0 1,-1-1-1,1 1 1,0-1-1,0 1 1,0-1-1,3-1 1,3-3 95,0 1 1,0-1-1,-1-1 0,13-10 1,-5-2 181,0 0 0,-1-1 1,-1-1-1,-1 0 0,15-33 1,-27 52-299,0 1 1,0 0 0,0 0-1,1-1 1,-1 1-1,0 0 1,0 0-1,0-1 1,0 1 0,0 0-1,0 0 1,1-1-1,-1 1 1,0 0-1,0 0 1,0 0 0,1-1-1,-1 1 1,0 0-1,0 0 1,1 0-1,-1 0 1,0 0 0,0-1-1,1 1 1,-1 0-1,0 0 1,0 0-1,1 0 1,-1 0 0,0 0-1,0 0 1,1 0-1,-1 0 1,0 0-1,0 0 1,1 0 0,-1 0-1,0 0 1,1 0-1,-1 1 1,9 12 622,8 32-381,-12-31 3,0 1-190,1 0-1,1-1 1,1 1 0,0-2-1,18 24 1,-23-34-76,-1 1 1,1-1-1,1 1 0,-1-1 1,1 0-1,-1 0 0,1 0 1,0-1-1,0 1 0,0-1 1,0 0-1,0 0 0,0-1 0,1 1 1,-1-1-1,1 0 0,-1 0 1,1 0-1,-1-1 0,1 1 1,0-1-1,-1 0 0,1-1 1,7 0-1,-6-1-14,1 1 0,-1-1 0,0 0 0,0 0 0,0-1 0,0 0 0,0 0 0,0-1 0,-1 1 0,1-1 0,-1 0 0,0 0 0,0-1 0,-1 0 0,5-6 0,8-18-3944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8:43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11256,'0'0'5561,"6"-12"-4796,20-34-36,-25 43-623,1 1 0,0-1 0,0 1 0,0 0 0,0 0 0,0 0 0,0 0 0,0 0 0,1 0 0,-1 1 0,1-1-1,-1 1 1,1-1 0,3 0 0,4-2 287,-9 2-297,1 1 0,0 0 1,-1 0-1,1 0 0,0 1 0,0-1 1,0 0-1,0 1 0,0-1 1,0 1-1,0 0 0,0-1 0,0 1 1,0 0-1,0 0 0,0 0 0,0 1 1,0-1-1,-1 0 0,1 1 1,0-1-1,0 1 0,0 0 0,0 0 1,0 0-1,-1 0 0,4 1 1,-4 0-27,1 0 1,0 1-1,0-1 1,-1 0-1,1 1 1,-1-1-1,0 1 1,0-1-1,0 1 1,0 0-1,0-1 1,0 1 0,-1 0-1,1 0 1,-1-1-1,0 1 1,0 0-1,0 0 1,-1 4-1,-1 11 279,0 1 0,-1-1 0,-2 1-1,0-1 1,0 0 0,-14 28 0,19-46-322,-1 0 1,1 1 0,0-1 0,-1 1 0,1-1 0,0 1 0,0-1 0,0 1 0,0-1 0,0 1 0,-1-1 0,1 1 0,0-1 0,0 1 0,0-1 0,0 1 0,0-1 0,0 1 0,1-1 0,-1 1 0,0-1 0,0 1 0,0-1 0,0 0 0,1 1 0,-1-1 0,0 1 0,0-1 0,1 1-1,-1-1 1,0 0 0,1 1 0,-1-1 0,0 1 0,1-1 0,-1 0 0,1 0 0,-1 1 0,0-1 0,1 0 0,-1 0 0,1 1 0,-1-1 0,1 0 0,-1 0 0,1 0 0,-1 0 0,1 0 0,-1 0 0,1 0 0,-1 0 0,2 0 0,35-1 636,-23 0-465,2 0-351,28 3 1150,-15 8-4968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8:50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0 9648,'0'0'7934,"-5"14"-7485,-1 1-301,0 5 228,-1-1 1,-17 32 0,9-29 63,-1-1 0,-1-1 0,-28 27 0,-21 25 322,48-50-517,2 1 1,0 0-1,2 1 0,1 1 0,1 0 0,-14 40 0,21-47-116,1-1-1,0 1 1,1 1-1,1-1 1,1 0-1,0 0 1,2 1-1,0-1 1,1 0-1,8 36 1,-1-18 120,2 0 0,2-1 0,1 0 0,21 36 0,91 139 2352,-100-162-1516,-18-33-437,-8-15-633,0 0 0,0 0 0,0 0 0,0 1 0,0-1-1,0 0 1,0 0 0,0 0 0,0 0 0,0 0 0,0 0-1,0 0 1,0 0 0,0 0 0,0 1 0,0-1-1,0 0 1,0 0 0,0 0 0,0 0 0,0 0 0,0 0-1,0 0 1,0 0 0,0 0 0,0 0 0,0 1 0,1-1-1,-1 0 1,0 0 0,0 0 0,0 0 0,0 0 0,0 0-1,0 0 1,0 0 0,0 0 0,0 0 0,1 0 0,-1 0-1,0 0 1,0 0 0,0 0 0,0 0 0,0 0-1,0 0 1,0 0 0,0 0 0,0 0 0,1 0 0,-1 0-1,0 0 1,0 0 0,0 0 0,0 0 0,0 0 0,0 0-1,0 0 1,0-1 0,0 1 0,0 0 0,1 0 0,-1 0-1,0 0 1,0 0 0,0 0 0,0 0 0,0 0-1,1-4-506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8:52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19 253 8840,'0'0'12102,"-4"-10"-11797,-9-34-15,11 27 218,8 11 49,1-2-192,-5 3-263,1 0-1,0 0 1,0 0-1,0 0 1,0 0 0,1 1-1,0-1 1,0 1-1,0 0 1,1 0-1,5-3 1,8-5 207,32-16 0,-32 19-138,-15 7-128,0 0 0,0 0 0,1 1 0,-1 0 0,1 0 0,-1 0 0,1 0 0,0 0 0,-1 0 0,1 1 0,0 0 0,-1 0 0,5 0 0,-6 1-23,0-1-1,-1 1 1,1 0-1,0-1 1,-1 1-1,1 0 1,0 0 0,-1 0-1,1 0 1,-1 1-1,0-1 1,1 0-1,-1 1 1,0-1-1,0 1 1,0-1-1,0 1 1,0-1 0,0 1-1,0 0 1,0-1-1,-1 1 1,1 0-1,-1 0 1,1 0-1,-1-1 1,1 3 0,1 16 46,-1 0 1,-1 0 0,0-1 0,-2 1 0,-3 23 0,0-4 29,2-15-27,1-9-9,0 1 0,2 0 0,-1-1 0,3 20 0,12 30 88,-12-58-117,0 1 0,1-1 0,0 0 0,0-1-1,1 1 1,7 11 0,-10-17-9,1 1 1,-1 0-1,1-1 0,0 0 1,-1 1-1,1-1 0,0 0 0,0 0 1,0 0-1,0 0 0,0 0 1,0 0-1,0-1 0,0 1 0,0-1 1,0 1-1,0-1 0,0 0 0,0 0 1,0 0-1,1 0 0,-1 0 1,0 0-1,0-1 0,0 1 0,0-1 1,0 1-1,0-1 0,0 0 1,0 0-1,0 0 0,0 0 0,2-1 1,4-4 49,0 1 0,0-1 0,0-1 0,-1 1 1,10-12-1,0 0 110,-1 0-1,-1-2 1,0 0 0,-2 0 0,0-1 0,-1-1 0,13-35-1,-12 15 89,-2 0 0,-1-1 0,5-66 0,-8 86-149,-2 9-59,-4 14-60,-1-1 0,0 1-1,1-1 1,-1 1 0,1 0-1,0-1 1,-1 1 0,1 0 0,-1-1-1,1 1 1,-1 0 0,1 0 0,0-1-1,-1 1 1,1 0 0,0 0-1,-1 0 1,1 0 0,0 0 0,-1 0-1,1 0 1,-1 0 0,2 0 0,16 2 4,-7 3-5,1 0 0,-1 0 0,0 1-1,13 9 1,17 9 227,-20-17 116,-20-7-375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8:57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8744,'0'0'9494,"0"13"-9169,-18 185 1746,4-91-618,14-45 554,0-61-1939,2 10 319,1-10-359,-1 0 0,1 0 0,-1-1 0,1 1 0,-1-1 0,1 0 0,-1 0 1,1 0-1,0 0 0,-1 0 0,1-1 0,2 0 0,5 0 19,172 0 1092,-94 2-4661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8:5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13264,'0'0'3862,"4"-10"-3554,19-50 345,-14 47 628,-9 13-1244,0-1-1,1 1 1,-1 0 0,0 0-1,0-1 1,0 1-1,1 0 1,-1 0-1,0 0 1,1-1-1,-1 1 1,0 0-1,0 0 1,1 0-1,-1 0 1,0 0-1,1 0 1,-1 0 0,0-1-1,1 1 1,-1 0-1,0 0 1,1 0-1,-1 0 1,0 0-1,1 0 1,-1 1-1,0-1 1,1 0-1,-1 0 1,0 0 0,1 0-1,-1 0 1,0 0-1,1 1 1,-1-1-1,1 0 1,2 1 230,1 0 0,-1-1 0,1 0 0,0 1 0,-1-1 0,1-1 0,4 0 0,4 1 98,114 6 1594,-117-9-1420,0 0-4645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8:58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12864,'0'0'5417,"13"9"-4985,44 31 37,-51-36-338,0-1-1,1 0 1,-1 0 0,1-1 0,0 0-1,0 0 1,0-1 0,0 0-1,0 0 1,0 0 0,0-1-1,0 0 1,14-2 0,7 0 408,2 4 7,6-2 185,-13-7-3458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9:04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9536,'0'0'8342,"12"-1"-7934,57-3 1409,104 9 1,-124-1-655,1-2 0,58-5 1,98-19 815,-70 6-1875,-94 12-3575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3:43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 8240,'0'0'15033,"-2"10"-14740,1-3-244,-2 4 39,2 0 0,-1 0 0,2 1-1,-1-1 1,2 12 0,6 97 665,7 60 297,-6-96-500,-7-53-127,2-1 0,2 0 0,0 0 0,13 37 0,-13-60 18,-1-14-74,-1-17-251,-2-77-496,-2 66-3328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3:44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 8536,'0'0'8963,"0"10"-8413,-9 259 2722,13-112-1208,-2-132-1692,10 94 3128,-11-129-4073,1-1 1,-1-19 0,-1 24-1035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8:59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9648,'0'0'14274,"14"0"-14006,113-6 544,112 6 2289,-225-2-2987,5-1 404,-18 2-642,-1 1 0,0 0 0,1 0 0,-1 0 0,0 0 1,0 0-1,1 0 0,-1 0 0,0 0 0,1 0 0,-1 0 0,0 0 0,1 0 1,-1 0-1,0 0 0,1 0 0,-1 0 0,0 0 0,1 0 0,-1 1 1,0-1-1,0 0 0,1 0 0,-1 0 0,0 0 0,0 1 0,1-1 0,-1 0 1,0 0-1,0 1 0,0-1 0,1 0 0,-1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5:52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1239 9344,'0'0'10018,"10"-3"-9478,-4 1-446,1 0 64,1-1 0,-1 0-1,0 0 1,0 0 0,-1-1-1,1 0 1,-1 0 0,10-8-1,5-13 305,-1 0 0,-2-2-1,-1 0 1,0 0-1,13-36 1,4-2 146,-8 13 2,-18 33-110,1 0 0,1 1 1,1 1-1,15-21 0,-25 38-452,-1-1-1,1 1 0,-1-1 0,1 1 1,-1-1-1,1 1 0,0-1 0,-1 1 1,1 0-1,-1-1 0,1 1 0,0 0 0,-1 0 1,1-1-1,0 1 0,-1 0 0,1 0 1,0 0-1,0 0 0,-1 0 0,1 0 1,0 0-1,-1 0 0,1 0 0,0 0 0,0 0 1,1 1 16,0 0 1,0 0-1,0 0 1,0 0-1,-1 0 0,1 1 1,-1-1-1,1 0 1,1 3-1,5 5 110,-2-1 0,11 18 0,-15-23-106,11 24 116,-1-1 0,-1 1 1,-1 1-1,-1 0 1,-2 1-1,6 39 0,-11-54-87,-1 0-1,0 1 0,-1-1 0,-2 20 0,2-28-55,-1 0-1,0 0 1,-1 0-1,0-1 1,1 1-1,-2-1 1,1 1-1,-1-1 1,1 0-1,-1 0 1,-1 0-1,1 0 1,-5 4-1,7-8-39,0 0-1,-1 1 0,1-1 0,0 0 0,-1-1 1,1 1-1,-1 0 0,1 0 0,-1-1 1,1 1-1,-1 0 0,1-1 0,-1 0 0,0 1 1,1-1-1,-1 0 0,0 0 0,1 0 1,-1 0-1,0 0 0,1 0 0,-1 0 0,0-1 1,1 1-1,-1-1 0,1 1 0,-1-1 1,1 1-1,-1-1 0,1 0 0,-1 0 0,1 0 1,-1 0-1,1 0 0,0 0 0,-2-2 1,-5-5-2,0 0 1,1 0 0,0-1-1,-7-12 1,7 12 0,-27-46 0,-19-23 0,47 69 0,-3-3 0,12 15 0,1 0 0,-1 0 0,0 0 0,1 1 0,-2-1 0,5 7 0,6 6 0,-2-4 0,1-1 0,0-1 0,0 0 0,1-1 0,0 0 0,1-1 0,21 9 0,-27-13 0,2-1 0,-1 1 0,0-2 0,1 1 0,-1-2 0,1 1 0,0-1 0,0 0 0,-1-1 0,1-1 0,0 1 0,0-1 0,10-3 0,-16 2 0,-1 1 0,1-1 0,-1 0 0,1 0 0,-1 0 0,0 0 0,0-1 0,0 1 0,-1-1 0,4-3 0,24-32 0,-17 17 0,-1 0 0,-1-1 0,-1-1 0,-1 0 0,12-44 0,-18 29 0,-4 31 0,8 20 0,-5 10 0,1 29 0,-4-39 0,1 0 0,1 0 0,0-1 0,1 1 0,0 0 0,1-1 0,0 1 0,1-1 0,6 14 0,-10-25 0,1 0 0,-1 0 0,1 0 0,0-1 0,-1 1 0,1 0 0,-1 0 0,1-1 0,0 1 0,0 0 0,-1-1 0,1 1 0,0-1 0,0 1 0,0-1 0,0 1 0,0-1 0,0 1 0,-1-1 0,1 0 0,0 0 0,0 1 0,0-1 0,0 0 0,0 0 0,0 0 0,0 0 0,0 0 0,0 0 0,0-1 0,0 1 0,0 0 0,0 0 0,0-1 0,0 1 0,0 0 0,0-1 0,0 1 0,0-1 0,-1 1 0,1-1 0,0 0 0,0 1 0,-1-1 0,2-1 0,4-4 0,0 0 0,0 0 0,0-1 0,4-7 0,-8 12 0,15-24 0,26-57 0,-13 24 0,-24 50 0,-6 9 0,0-1 0,1 1 0,-1 0 0,0 0 0,0 0 0,0 0 0,0 0 0,1-1 0,-1 1 0,0 0 0,0 0 0,1 0 0,-1 0 0,0 0 0,0 0 0,1 0 0,-1 0 0,0 0 0,0 0 0,0 0 0,1 0 0,-1 0 0,0 0 0,0 0 0,1 0 0,-1 0 0,0 0 0,0 0 0,1 0 0,-1 0 0,0 0 0,0 1 0,0-1 0,1 0 0,-1 0 0,0 0 0,0 0 0,0 0 0,0 1 0,1-1 0,-1 0 0,0 0 0,0 0 0,0 1 0,0-1 0,0 0 0,0 0 0,1 1 0,-1-1 0,0 0 0,0 0 0,0 0 0,0 1 0,0-1 0,0 0 0,0 0 0,0 1 0,0-1 0,3 19 0,-1 1 0,0-1 0,-1 0 0,-1 1 0,-1-1 0,-4 24 0,-1 16 0,0 22 0,-4-1 0,-4 0 0,-24 80 0,32-139 0,-1 0 0,-1 0 0,0 0 0,-16 25 0,22-42 0,-1 0 0,-1 0 0,1-1 0,0 1 0,-1-1 0,0 0 0,0 0 0,0 0 0,0-1 0,0 1 0,0-1 0,-9 3 0,12-5 0,-1 0 0,0 0 0,1 0 0,-1 0 0,1 0 0,-1 0 0,1-1 0,-1 1 0,1-1 0,-1 1 0,1-1 0,-1 1 0,1-1 0,0 0 0,-1 0 0,1 1 0,0-1 0,-1 0 0,1 0 0,0 0 0,0-1 0,0 1 0,0 0 0,0 0 0,0 0 0,1-1 0,-1 1 0,-1-2 0,0-1 0,-1-1 0,1 1 0,0-1 0,0 0 0,1 0 0,-1 0 0,0-7 0,2 1 0,0 0 0,1 0 0,0 0 0,0 0 0,1 0 0,1 0 0,0 1 0,6-16 0,5-5 0,24-42 0,-19 40 0,2 1 0,1 2 0,2 0 0,1 1 0,1 1 0,42-34 0,146-121 0,-109 109 0,-30 23 0,-73 49 0,1 0 0,0 1 0,0-1 0,0 0 0,0 1 0,0 0 0,0-1 0,0 1 0,0 0 0,0 1 0,1-1 0,-1 0 0,0 1 0,1 0 0,-1 0 0,7 1 0,-8-1 0,1 1 0,0 0 0,-1 0 0,0 0 0,1 0 0,-1 1 0,0-1 0,1 1 0,-1-1 0,0 1 0,0 0 0,0 0 0,-1 0 0,1 0 0,0 0 0,-1 0 0,1 0 0,-1 1 0,0-1 0,0 1 0,2 3 0,1 6 0,0-1 0,-1 1 0,0 0 0,-1 0 0,-1 1 0,1 22 0,-3-12 0,-1 1 0,-8 38 0,9-58 0,0 0 0,0-1 0,1 1 0,-1 0 0,1-1 0,0 1 0,0 0 0,2 7 0,0-14 0,1 1 0,-1-1 0,0 1 0,0-1 0,0 0 0,3-4 0,19-39 0,-15 26 0,1 1 0,0 0 0,2 1 0,0 0 0,1 1 0,23-24 0,-36 41 0,1-1 0,0 1 0,-1-1 0,1 1 0,-1-1 0,1 1 0,0-1 0,-1 1 0,1-1 0,0 1 0,-1 0 0,1 0 0,0-1 0,0 1 0,-1 0 0,1 0 0,0 0 0,0 0 0,0 0 0,-1 0 0,1 0 0,0 0 0,0 0 0,-1 0 0,1 0 0,0 0 0,0 1 0,0-1 0,1 1 0,-1 0 0,0 0 0,0 0 0,1 1 0,-1-1 0,0 0 0,0 1 0,0-1 0,0 1 0,0-1 0,-1 1 0,2 1 0,2 7 0,-1 1 0,0-1 0,1 13 0,-4-21 0,1 1 0,0 5 0,1 1 0,0-1 0,0 0 0,0 1 0,6 10 0,-7-18 0,-1-1 0,0 0 0,0 1 0,1-1 0,-1 0 0,0 0 0,1 1 0,-1-1 0,0 0 0,1 0 0,-1 0 0,0 1 0,1-1 0,-1 0 0,0 0 0,1 0 0,-1 0 0,0 0 0,1 0 0,-1 0 0,1 0 0,-1 0 0,0 0 0,1 0 0,-1 0 0,1 0 0,-1 0 0,0 0 0,1 0 0,-1 0 0,0 0 0,1 0 0,-1-1 0,0 1 0,1 0 0,-1 0 0,0 0 0,1-1 0,-1 1 0,0 0 0,1-1 0,14-14 0,-13 13 0,132-150 0,-132 150 0,0 0 0,-1 0 0,1 0 0,0 0 0,1 0 0,-1 0 0,0 1 0,0-1 0,1 1 0,-1 0 0,1 0 0,-1 0 0,1 0 0,3-1 0,-5 2 0,0 0 0,0 0 0,1 0 0,-1 1 0,0-1 0,0 0 0,0 1 0,0-1 0,0 1 0,0-1 0,0 1 0,0-1 0,0 1 0,0 0 0,0-1 0,0 1 0,0 0 0,0 0 0,0 0 0,-1 0 0,1 0 0,0 0 0,-1 0 0,1 0 0,-1 0 0,1 0 0,-1 0 0,1 0 0,-1 0 0,0 0 0,1 1 0,-1-1 0,0 0 0,0 2 0,7 32 0,-1 0 0,3 0 0,16 47 0,-23-77 0,0 0 0,1-1 0,-1 1 0,1-1 0,0 1 0,0-1 0,0 0 0,1 0 0,3 4 0,-5-7 0,-1 0 0,1 0 0,-1 0 0,1-1 0,-1 1 0,1 0 0,0 0 0,-1-1 0,1 1 0,0-1 0,0 0 0,-1 1 0,1-1 0,0 0 0,0 0 0,-1 0 0,1 0 0,0 0 0,0-1 0,-1 1 0,1 0 0,0-1 0,0 0 0,-1 1 0,1-1 0,0 0 0,-1 0 0,1 0 0,2-1 0,4-4 0,0 0 0,0-1 0,-1 0 0,0 0 0,0 0 0,0-1 0,-1 0 0,7-12 0,-1-3 0,18-45 0,-4 6 0,-21 52 0,0 1 0,1 0 0,0 0 0,9-9 0,-13 15 0,0 1 0,0-1 0,1 0 0,-1 1 0,1 0 0,0 0 0,0 0 0,0 0 0,0 0 0,0 0 0,0 1 0,0-1 0,1 1 0,-1 0 0,0 0 0,5 0 0,-5 1 0,0 0 0,0 1 0,0 0 0,0-1 0,0 1 0,0 0 0,0 0 0,-1 1 0,1-1 0,0 1 0,-1-1 0,1 1 0,-1 0 0,0 0 0,1 0 0,-1 0 0,0 0 0,0 0 0,0 1 0,-1-1 0,1 1 0,-1-1 0,1 1 0,0 3 0,5 9 0,-1-1 0,-1 1 0,4 22 0,-5-21 0,-1-2 0,-1 1 0,0 0 0,-1 0 0,-2 25 0,0-7 0,2-37 0,1 0 0,-1 0 0,1-1 0,0 1 0,0 1 0,3-5 0,4-10 0,1-7 0,-4 8 0,1 1 0,0 1 0,1-1 0,0 1 0,21-27 0,-28 41 0,-1 0 0,1 1 0,-1-1 0,1 0 0,0 0 0,0 1 0,-1-1 0,1 1 0,0-1 0,0 0 0,0 1 0,-1 0 0,1-1 0,0 1 0,0-1 0,0 1 0,0 0 0,0 0 0,0-1 0,0 1 0,0 0 0,1 0 0,-1 1 0,0-1 0,-1 0 0,1 1 0,0-1 0,-1 1 0,1-1 0,0 1 0,-1 0 0,1-1 0,0 1 0,-1 0 0,1-1 0,-1 1 0,0 0 0,1-1 0,-1 1 0,1 0 0,-1 0 0,1 1 0,1 6 0,0 0 0,-1 0 0,1 15 0,-2-21 0,1 15 0,-2-1 0,-2 19 0,1-22 0,1 1 0,0-1 0,1 1 0,2 16 0,-2-30 0,0 1 0,0-1 0,1 0 0,-1 0 0,0 1 0,0-1 0,0 0 0,0 0 0,0 0 0,0 1 0,0-1 0,0 0 0,1 0 0,-1 0 0,0 0 0,0 1 0,0-1 0,0 0 0,1 0 0,-1 0 0,0 0 0,0 0 0,0 0 0,1 1 0,-1-1 0,0 0 0,0 0 0,0 0 0,1 0 0,-1 0 0,0 0 0,0 0 0,1 0 0,-1 0 0,0 0 0,0 0 0,0 0 0,1 0 0,-1 0 0,0 0 0,0 0 0,1 0 0,-1-1 0,0 1 0,0 0 0,0 0 0,1 0 0,-1 0 0,0 0 0,0 0 0,0-1 0,0 1 0,1 0 0,10-9 0,110-127 0,-98 109 0,-17 20 0,-1 0 0,1 1 0,0-1 0,13-9 0,-19 15 0,1 1 0,0 0 0,0-1 0,0 1 0,-1 0 0,1-1 0,0 1 0,0 0 0,0 0 0,0 0 0,0-1 0,0 1 0,0 0 0,0 0 0,-1 1 0,1-1 0,0 0 0,0 0 0,0 0 0,0 0 0,0 1 0,0-1 0,-1 1 0,1-1 0,0 0 0,0 1 0,0-1 0,-1 1 0,1 0 0,0-1 0,-1 1 0,1-1 0,-1 1 0,1 0 0,0 0 0,-1-1 0,1 1 0,0 1 0,2 5 0,1-1 0,-1 1 0,4 12 0,-4-10 0,15 44 0,-15-39 0,2 1 0,0-1 0,1 1 0,11 18 0,-15-29 0,1 0 0,-1-1 0,1 1 0,0-1 0,0 0 0,1 0 0,-1 0 0,1 0 0,-1-1 0,1 1 0,0-1 0,0 0 0,0 0 0,0 0 0,0-1 0,0 1 0,1-1 0,-1 0 0,9 1 0,-4-2 0,-1-1 0,1 1 0,-1-1 0,1 0 0,-1-1 0,1 0 0,-1-1 0,0 0 0,0 0 0,0 0 0,0-1 0,-1 0 0,0-1 0,1 0 0,-2 0 0,1 0 0,0-1 0,-1 0 0,0 0 0,-1-1 0,1 1 0,-1-1 0,0 0 0,6-15 0,-10 20 0,6-13 0,-1 0 0,6-22 0,-11 33 0,0-1 0,0 1 0,-1 0 0,1-1 0,-1 1 0,0 0 0,-1-1 0,1 1 0,-1 0 0,1 0 0,-1-1 0,0 1 0,-1 0 0,-1-4 0,3 8 0,-1-1 0,1 1 0,0-1 0,0 1 0,-1 0 0,1-1 0,0 1 0,-1 0 0,1 0 0,0-1 0,-1 1 0,1 0 0,-1 0 0,1-1 0,0 1 0,-1 0 0,1 0 0,-1 0 0,1 0 0,-1 0 0,1 0 0,0 0 0,-1 0 0,1 0 0,-1 0 0,1 0 0,-1 0 0,1 0 0,-1 0 0,1 0 0,0 0 0,-1 0 0,1 0 0,-1 1 0,1-1 0,-1 0 0,1 0 0,0 1 0,-1-1 0,1 0 0,0 0 0,-1 1 0,1-1 0,0 0 0,0 1 0,-1 0 0,-14 17 0,11-9 0,1-1 0,0 0 0,1 1 0,0-1 0,0 1 0,1-1 0,0 1 0,1 0 0,-1 0 0,2 0 0,-1-1 0,1 1 0,1 0 0,0-1 0,0 1 0,0-1 0,1 1 0,0-1 0,1 0 0,0 0 0,0-1 0,1 1 0,0-1 0,0 0 0,1 0 0,-1 0 0,9 6 0,-11-11 0,0-1 0,-1 1 0,1-1 0,0 1 0,0-1 0,0 0 0,0 0 0,1 0 0,-1 0 0,0-1 0,0 0 0,0 1 0,1-1 0,-1 0 0,0 0 0,0-1 0,1 1 0,-1-1 0,0 0 0,0 1 0,6-4 0,1 0 0,0 0 0,0-1 0,0 0 0,-1-1 0,12-8 0,-1-2 0,0 0 0,-1-1 0,0-1 0,-2-1 0,26-35 0,-17 14 0,-1-2 0,-3 0 0,26-64 0,-36 73 0,17-42 0,23-94 0,-45 139 0,32-150 0,-31 133 0,2-92 0,-10 137 0,0-2 0,0 0 0,0 0 0,0 1 0,0-1 0,-1 0 0,0 0 0,0 1 0,0-1 0,-1-4 0,2 8 0,-1 0 0,1 0 0,0 0 0,0 0 0,0 0 0,0 0 0,0 0 0,0 0 0,0 0 0,0-1 0,0 1 0,0 0 0,0 0 0,-1 0 0,1 0 0,0 0 0,0 0 0,0 0 0,0 0 0,0 0 0,0 0 0,0 0 0,-1 0 0,1 0 0,0 0 0,0 0 0,0 0 0,0 0 0,0 0 0,0 0 0,0 0 0,-1 0 0,1 0 0,0 0 0,0 0 0,0 0 0,0 0 0,0 0 0,0 0 0,0 0 0,-1 0 0,1 0 0,0 1 0,0-1 0,0 0 0,0 0 0,0 0 0,-7 8 0,-3 12 0,-1 7 0,1-1 0,1 2 0,-5 30 0,-9 89 0,13-53 0,1 104 0,10-152 0,2-1 0,3 1 0,1-1 0,17 61 0,-22-102 0,0 1 0,0-1 0,1 1 0,-1-1 0,1 0 0,0 0 0,0 0 0,0-1 0,0 1 0,1-1 0,0 1 0,-1-1 0,1-1 0,0 1 0,8 4 0,-9-5 0,1-1 0,-1 1 0,1-1 0,-1 1 0,1-1 0,0 0 0,0-1 0,-1 1 0,1-1 0,0 1 0,0-1 0,0 0 0,-1 0 0,1-1 0,0 1 0,0-1 0,0 0 0,-1 0 0,1 0 0,4-3 0,3-2 0,-1 0 0,1-1 0,-2-1 0,1 0 0,-1 0 0,-1-1 0,1 0 0,12-18 0,-10 8 0,0 0 0,-1-1 0,-1 0 0,7-23 0,-12 33 0,0-1 0,-1 0 0,-1 0 0,0-1 0,0 1 0,0-16 0,-2 27 0,0 0 0,1 0 0,-1 0 0,1 0 0,-1 0 0,0 0 0,1 0 0,-1 0 0,0 0 0,1 0 0,-1 0 0,0 0 0,1 0 0,-1 1 0,0-1 0,1 0 0,-1 0 0,0 0 0,1 0 0,-1 1 0,0-1 0,1 0 0,-1 0 0,0 1 0,0-1 0,1 0 0,-1 0 0,0 1 0,0-1 0,1 1 0,11 10 0,5 12 0,-1 1 0,-1 1 0,-1 0 0,17 43 0,-29-63 0,0 0 0,1 0 0,-1 0 0,1-1 0,1 1 0,-1-1 0,0 0 0,1 0 0,0 0 0,0-1 0,8 7 0,-9-9 0,-1 0 0,1 1 0,0-1 0,0 0 0,-1 0 0,1 0 0,0-1 0,0 1 0,0 0 0,0-1 0,0 0 0,0 0 0,0 0 0,0 0 0,0-1 0,0 1 0,0-1 0,-1 1 0,1-1 0,0 0 0,0 0 0,0 0 0,3-3 0,32-20 0,-1-2 0,-1-2 0,39-38 0,-44 39 0,-10 14 0,-19 42 0,-2-17 0,0 0 0,0 0 0,1 0 0,0-1 0,3 13 0,-4-22 0,1 1 0,-1-1 0,1 0 0,0 1 0,0-1 0,0 0 0,0 0 0,0 0 0,0 0 0,1 0 0,-1 0 0,1 0 0,-1 0 0,1 0 0,0-1 0,0 1 0,0-1 0,-1 1 0,2-1 0,-1 0 0,0 0 0,0 0 0,0 0 0,0 0 0,1 0 0,2 0 0,5 0 0,0-1 0,0 0 0,0 0 0,-1-1 0,1-1 0,0 0 0,-1 0 0,19-7 0,5-4 0,33-19 0,18-14 0,50-24 0,-103 52 0,-36 27 0,-9 7 0,6-8 0,1 0 0,-1 0 0,1 1 0,0-1 0,1 2 0,0-1 0,1 1 0,0 0 0,-5 13 0,10-21 0,-1 0 0,1 0 0,-1 1 0,1-1 0,0 0 0,0 0 0,0 0 0,0 0 0,1 0 0,-1 1 0,0-1 0,1 0 0,0 0 0,-1 0 0,1 0 0,0 0 0,1 2 0,1-1 0,-1 1 0,1-1 0,-1 0 0,1 0 0,0 0 0,0 0 0,1-1 0,4 4 0,0-1 0,0-1 0,0-1 0,0 1 0,0-1 0,0 0 0,0-1 0,1 0 0,9 1 0,-4-2 0,0-1 0,21-3 0,-29 3 0,1-1 0,-1 0 0,0-1 0,0 0 0,0 0 0,0 0 0,10-6 0,-2-5 850,-9 5-5635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9:01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 10448,'0'0'12498,"8"-10"-12171,27-30-5,-32 36-242,0 1-1,0 0 1,0 0-1,0 1 1,1-1-1,-1 1 1,1-1-1,0 1 1,-1 0-1,1 0 1,0 1-1,0-1 0,0 1 1,7-2-1,-8 3-23,-1 0 1,0 1-1,0-1 0,1 0 0,-1 1 0,0-1 0,0 1 0,0-1 0,0 1 0,1 0 0,-1 0 0,0 0 0,0 0 0,-1 1 0,1-1 0,0 0 0,0 1 0,-1 0 0,1-1 0,0 1 0,-1 0 0,0-1 0,2 4 1,2 4 77,0-1-1,-1 1 1,0 0 0,0 0 0,-1 0 0,0 1 0,2 14 0,3 71 492,-3-21-174,-3-59-323,1 1 1,1-1-1,8 25 0,-9-34-57,0 1-1,0-1 0,1 1 0,-1-1 1,1 0-1,1 0 0,-1-1 0,1 1 1,0-1-1,7 5 0,-8-6 21,1 0 0,1 0 0,-1-1-1,0 0 1,10 4 0,-12-6-45,0 0 0,0-1 0,0 1 0,0-1 0,1 0 0,-1 0-1,0 0 1,0 0 0,0 0 0,0-1 0,0 1 0,0-1 0,5-2 0,-4 2 8,-1-1 1,0 0-1,1-1 0,-1 1 1,0 0-1,0-1 0,0 0 1,0 0-1,4-5 0,19-31 296,-15 18-256,-1 0-1,-1-1 1,12-44-1,7-69 422,-9 34-346,-18 96-170,0 0 0,1 1 0,-1-1 0,1 1 0,0-1 0,1 1 0,-1 0 0,1 0 0,0 0 0,-1 0 0,2 1 0,-1-1 0,0 1 0,1 0 0,0 0 0,-1 0 0,1 0 0,1 0 0,-1 1 0,0 0 0,7-3 0,-3 3 0,0-1 0,0 2 0,0-1 0,0 1 0,1 0 0,-1 0 0,0 1 0,1 1 0,-1-1 0,0 1 0,14 4 0,0 2 0,-1 0 0,0 2 0,22 13 0,-20-10 0,-8 0 872,-10-3-5783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9:02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10040,'0'0'9587,"-1"12"-9119,-2 224 2382,1-86 172,2-149-2803,-1-9 713,-2-5-793,1 0 1,0 0-1,1 0 1,1-1-1,2-23 0,-1 1 90,-1 15-68,2 0 0,0 0 0,2 0 0,0 0 0,1 1 0,1 0 0,13-29 0,-19 48-148,0 0 0,1 1 0,-1-1 1,0 0-1,1 0 0,-1 0 0,0 0 0,1 0 0,-1 0 0,1 1 0,0-1 1,-1 0-1,1 0 0,0 1 0,-1-1 0,1 0 0,0 1 0,0-1 0,-1 1 1,1-1-1,0 1 0,0-1 0,0 1 0,0 0 0,0 0 0,0-1 0,0 1 1,0 0-1,0 0 0,0 0 0,0 0 0,-1 0 0,1 0 0,0 0 0,0 0 1,0 0-1,0 0 0,0 1 0,0-1 0,1 1 0,3 2 50,-1 0 0,1 0 0,-1 1 0,0-1-1,0 1 1,4 5 0,2 2 16,13 11 131,-16-17-149,0 1-1,-1 0 0,0 1 1,0 0-1,-1-1 1,0 2-1,0-1 0,6 14 1,-4-7 93,-2 0 1,0 0-1,-1 0 1,4 22-1,-7-31-117,-1 0 1,0-1-1,0 1 0,0 0 0,-1-1 0,1 1 0,-1 0 0,-1-1 0,1 1 0,0-1 0,-1 1 0,0-1 0,0 0 1,0 0-1,-1 0 0,1 0 0,-1 0 0,-4 5 0,3-5-37,1 1 0,-1-1 0,-1 0 0,1 0 0,0 0 0,-1 0 0,0-1 0,0 0 0,0 0 0,0 0 0,0-1 0,-1 1 0,1-1 0,-1-1 0,1 1 0,-1-1 0,0 0 0,0 0 0,1-1 0,-8 1 0,7-1 123,1 0 0,-1-1 0,1 1 0,-1-1 0,1 0 0,-10-4 0,13 4-608,-1 0 1,1 0-1,0 0 0,0-1 0,-1 1 1,1-1-1,0 1 0,0-1 0,-1-2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9:03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9744,'0'0'14346,"14"-6"-13938,1-1-280,-8 3-56,1 0 1,0 0 0,0 1 0,0 0 0,0 1 0,1 0 0,-1 0 0,17-1 0,-2 2 146,127-1 1312,-135 3-1353,0 1 0,0 0 0,0 1 0,-1 0 0,1 1 0,-1 1 0,25 12 0,-24-6 69,-12-5-3827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9:05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11352,'0'0'8257,"10"12"-7780,58 58 235,64 69 811,-102-104-1079,-1 2 0,-2 0 1,-1 2-1,-3 1 0,-1 1 1,19 50-1,-25-48-84,-3 0 0,-1 1 1,-2 1-1,-3-1 0,-1 2 0,-2-1 0,-2 0 0,-2 1 0,-2 0 0,-10 55 0,4-52 194,-2-1-1,-3 0 0,-1 0 1,-29 64-1,41-107-511,-1 0 0,0-1 0,1 1 0,-1-1 0,-1 0-1,1 0 1,-1 0 0,1-1 0,-1 1 0,0-1 0,-1 0 0,1 0 0,-5 2 0,3-5-485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3:48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8936,'0'0'11294,"2"9"-10917,5 51 547,1 69-1,-10-14 642,-21 153-1,20-253-1151,0 0-3536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3:52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9144,'0'0'16073,"-4"10"-15800,-4 10-62,1 0 1,1 1-1,1-1 0,1 1 1,-2 28-1,4-12 131,0 29 154,3-61-441,-1-1 0,1 0 0,-1 1 0,1-1 0,1 0 0,-1 0-1,0 0 1,1 0 0,0 0 0,0 0 0,5 7 0,-6-11-36,0 1 0,-1-1-1,1 1 1,0-1 0,0 1 0,0-1-1,0 0 1,0 1 0,0-1 0,0 0-1,0 0 1,0 1 0,0-1 0,0 0-1,0 0 1,0 0 0,0-1 0,-1 1-1,1 0 1,0 0 0,0 0 0,0-1-1,0 1 1,0 0 0,0-1 0,0 1-1,0-1 1,-1 1 0,2-2 0,26-16 282,-27 17-282,12-11 104,0 0 0,0-1-1,-1-1 1,12-17 0,37-64 456,-47 72-391,22-54 1205,-54 126-694,6-9-551,-1 4-148,-111 306 0,90-278 0,42-83 0,-1 1 0,2-1 0,-1 1 0,1 0 0,1 1 0,0 0 0,0 1 0,1 0 0,0 1 0,0 0 0,1 0 0,0 1 0,19-7 0,49-9 0,-42 12 0,46-18 0,-71 25 838,-1 1-1689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3:54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8432,'0'0'15585,"5"-10"-15191,18-33-14,-21 39-290,1 0-1,-1 1 1,1-1 0,0 1-1,1-1 1,-1 1-1,0 0 1,1 0 0,0 1-1,0-1 1,0 1-1,0-1 1,0 1 0,0 1-1,0-1 1,7-1-1,-9 2-46,0 1 0,0 0 0,0-1 0,0 1 0,0 0 0,0 0 0,1 0 0,-1 1 0,0-1 0,0 0 0,0 1 0,0-1-1,0 1 1,0 0 0,0 0 0,0 0 0,0 0 0,0 0 0,-1 0 0,1 0 0,0 0 0,-1 1 0,1-1 0,-1 1 0,1-1-1,-1 1 1,0 0 0,0 0 0,1-1 0,-1 1 0,0 0 0,-1 0 0,2 3 0,7 21 249,-2 1 0,-1 0 0,5 51 0,-5 87 722,-3-44-366,-2-99-350,1 0 0,9 42 0,-9-56-244,-1-2 46,1-1 1,-1 0-1,1 0 1,0 0-1,0 0 0,5 8 1,-6-12-82,-1-1 1,1 1 0,0 0-1,-1-1 1,1 1-1,0 0 1,-1-1 0,1 1-1,0-1 1,0 1-1,0-1 1,0 0 0,0 1-1,-1-1 1,1 0-1,0 1 1,2-1 0,-1 0-10,-1 0 1,1-1 0,0 1 0,0 0 0,-1-1-1,1 1 1,0-1 0,-1 1 0,1-1 0,-1 0 0,1 0-1,-1 0 1,2-1 0,5-4-11,0-1 0,0 0 0,-1-1 0,0 1 0,-1-1 0,0-1 0,0 1 0,-1-1 0,0 0 0,0 0 0,4-13 0,3-15 0,14-61 0,-21 79 0,4-31 0,-3 1 0,-1-1 0,-3-76 0,-2 115 0,2-29 0,-2 39 0,0 0 0,0 0 0,1 0 0,-1 0 0,0 1 0,1-1 0,-1 0 0,0 0 0,1 0 0,-1 0 0,1 0 0,0 0 0,-1 1 0,1-1 0,0 0 0,-1 0 0,1 1 0,0-1 0,0 1 0,-1-1 0,1 0 0,0 1 0,0-1 0,0 1 0,0 0 0,0-1 0,0 1 0,0 0 0,0 0 0,0 0 0,2-1 0,16 2 0,1 1 0,-1 1 0,1 1 0,-1 0 0,0 1 0,0 1 0,31 15 0,-31-15 0,8 4 0,-27-10 23,0 0 0,0 0 1,0 0-1,1 1 0,-1-1 0,0 0 1,0 0-1,0 0 0,1 0 0,-1 0 1,0 0-1,0 0 0,0 0 0,1 0 1,-1 0-1,0 0 0,0 0 0,0 0 1,1 0-1,-1 0 0,0-1 0,0 1 1,0 0-1,0 0 0,1 0 0,-1 0 1,0 0-1,0 0 0,0 0 0,0 0 1,0-1-1,1 1 0,-1 0 0,0 0 1,0 0-1,0 0 0,0-1 0,0 1 1,0 0-1,0 0 0,3-3-759,2 8-3416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3:55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11656,'0'0'13743,"10"0"-13295,-5 0-394,0-1 15,-1 1 1,0 0 0,1 0-1,-1 0 1,1 1 0,-1 0-1,0 0 1,1 0-1,-1 0 1,0 0 0,0 1-1,0 0 1,0 0-1,0 0 1,0 0 0,-1 1-1,7 5 1,-1 4 226,0 1 1,-1 1-1,-1-1 1,0 1-1,-1 1 0,-1-1 1,7 28-1,-5-19 602,18 41-1,-18-49-458,-6-12-314,0 0 0,0 0 0,1-1 0,-1 1 0,1 0 0,0 0 0,3 2 0,-4-4-88,-1-1 1,1 1-1,0-1 0,0 0 1,0 1-1,0-1 0,-1 0 0,1 0 1,0 1-1,0-1 0,0 0 1,0 0-1,0 0 0,0 0 1,0 0-1,-1 0 0,1-1 1,0 1-1,0 0 0,0 0 0,0-1 1,0 1-1,-1 0 0,1-1 1,1 0-1,22-14-2515,-19 12-77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3:56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0 14368,'0'0'5226,"-14"11"-4629,-85 68 549,74-58-779,-109 93 1588,103-85-1017,2 2 0,-30 38 0,34-40-260,-5 7 495,22-28-1213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3:57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11352,'0'0'14015,"10"-7"-13788,34-25-23,-39 29-160,0 0 0,1 0 0,-1 1 0,0 0 0,1 0 0,-1 0 0,1 0 0,0 1 1,8-1-1,7-1 116,2-1 6,0 1 1,0 1-1,1 1 0,-1 1 0,0 1 1,1 1-1,-1 2 0,44 11 0,28 5 570,-43-10-231,-32-7 149,-1 0-1,39-1 0,-58-2-634,1 0 0,-1-1 0,1 1 0,-1 0 0,1-1 0,-1 1 1,1 0-1,-1-1 0,1 1 0,-1-1 0,1 1 0,-1-1 0,0 1 0,0-1 0,1 1 0,-1-1 0,0 0 0,0 1 0,1-1 0,-1 1 0,0-1 0,0 0 0,0 1 0,0-1 0,0 1 0,0-1 0,0 0 0,0 1 0,0-1 0,0 1 0,0-1 0,0 0 0,-1 1 0,1-1 0,0 0 0,-6-21-5282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5:52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19895,'0'0'4176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3:58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11952,'0'0'11271,"11"-1"-10785,7 0-104,1 1 1,0 1 0,26 3-1,-23-1 302,39 1 1,-43-4-259,0 1-1,0 0 1,33 9 0,-25-5 421,0 0 0,38 1-1,-19-2 626,-38-3-1332,-5-1-110,1 1-1,-1-1 1,1 0-1,-1 0 1,1 0 0,0 0-1,-1 0 1,1 0-1,4-2 1,-2-1 945,-2 1-1673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3:59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8240,'0'0'17422,"-5"12"-16943,1-1-356,-1-1-8,1-1 0,0 1 0,1 0 0,0 0 0,1 1 0,-2 13 0,1 10 448,1-1 1,2 1 0,1-1 0,7 44 0,-5-53 321,0 0-1,-1 30 1,-2-51-703,-6-7-476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00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12056,'0'0'10359,"13"-5"-9757,-1 0-456,-4 1-36,1 0 0,0 0 0,0 2 0,0-1 0,0 1 0,0 0 0,0 1 0,16-1 0,40 2 982,0 3 1,89 15 0,-123-12 287,0-2-1,45-1 1,-75-3-1358,0 0-1,0 0 1,0 0 0,0 0 0,0 0 0,0 0 0,0-1 0,0 1 0,0-1-1,0 1 1,-1 0 0,1-1 0,0 1 0,0-1 0,0 0 0,0 1-1,-1-1 1,1 0 0,1-1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01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10848,'0'0'15038,"14"1"-14515,-4-1-420,7 0 115,0 1 0,0 1 0,29 6 0,-25-3 48,1 1 215,1 0 1,45 3-1,-23-7 146,-22 0 74,0-1 1,0-1-1,23-4 1,-32 2-581,-10 2-112,-1 0-1,0-1 1,1 1 0,-1-1-1,0 0 1,1 0-1,-1 0 1,0 0-1,0-1 1,0 1-1,0-1 1,5-4-1,5-4-4049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03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0 912 11048,'0'0'6290,"7"-12"-5811,188-381 2969,-149 301-2759,7-18 87,-47 94-515,0 0 0,-1 0 0,-1 0 0,0-1-1,1-18 1,-5-36 5211,0 83-4707,-4 46-29,2-39-559,1 1 1,2 24-1,2-2 11,-2-27-78,-1 1 0,2-1 0,0 0 0,1 1 1,1-1-1,9 24 0,-11-35-110,0 1 0,0-1 0,0 0 0,0 0 0,0 0 0,1 0 0,0 0 0,3 4 0,-4-7 0,0 0 0,-1 0 0,1 0 0,-1 0 0,1 0 0,0-1 0,0 1 0,0-1 0,-1 1 0,1-1 0,0 1 0,0-1 0,0 0 0,0 0 0,0 0 0,0 0 0,-1 0 0,1-1 0,0 1 0,0-1 0,3 0 0,3-1 0,0-1 0,0 0 0,-1-1 0,1 1 0,-1-2 0,1 1 0,-1-1 0,-1 0 0,1 0 0,-1-1 0,1 0 0,-2 0 0,1 0 0,-1-1 0,0 0 0,0 0 0,5-10 0,3-11 0,0-1 0,-2-1 0,10-40 0,-11 33 0,-1 9 0,-2-1 0,6-56 0,-13 78 0,1 0 0,0 0 0,0 0 0,1 1 0,4-10 0,-6 13 0,-11 128 0,10-52 0,4 1 0,15 88 0,-15-147 0,1 0 0,1 0 0,0 0 0,0-1 0,2 0 0,0 0 0,9 14 0,-4-16 502,-12-12-485,0 0-1,0 0 0,1 0 0,-1 0 0,0 0 1,0 1-1,1-1 0,-1 0 0,0 0 0,0 0 1,1 0-1,-1 0 0,0 0 0,0-1 0,1 1 1,-1 0-1,0 0 0,0 0 0,1 0 0,-1 0 1,0 0-1,0 0 0,1 0 0,-1-1 0,0 1 1,0 0-1,0 0 0,0 0 0,1 0 0,-1-1 1,5-15-5041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04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 11552,'0'0'13073,"-2"12"-12505,-6 239 3753,12-224-3191,-3-24-938,0 1 1,0 0-1,0 0 0,-1 0 0,0 0 1,1 0-1,-1 0 0,-1 0 0,1 0 1,-2 7-1,1-10-192,1 0 0,-1-1 0,0 1 0,1-1 0,-1 1 0,0-1 0,0 1 0,0-1 0,1 1 0,-1-1 0,0 1 0,0-1 0,0 0 0,0 0 0,1 1 0,-1-1 0,0 0 0,0 0 0,0 0 0,0 0 0,0 0 0,0 0 0,-1 0 0,-22-2 0,24 2 0,-5-1 0,-9-1 0,-1 0 0,1 1 0,-1 0 0,-24 3 0,39-2 0,0 0 0,0 0 0,0 0 0,1 0 0,-1 0 0,0 0 0,0 0 0,0 0 0,0 0 0,0 0 0,0 0 0,0 1 0,1-1 0,-1 0 0,0 0 0,0 0 0,0 0 0,0 0 0,0 0 0,0 0 0,0 0 0,0 1 0,0-1 0,0 0 0,0 0 0,0 0 0,0 0 0,0 0 0,0 0 0,0 1 0,0-1 0,0 0 0,0 0 0,0 0 0,0 0 0,0 0 0,0 0 0,0 1 0,0-1 0,0 0 0,0 0 0,0 0 0,0 0 0,0 0 0,0 0 0,0 1 0,0-1 0,0 0 0,0 0 0,-1 0 0,1 0 0,0 0 0,0 0 0,0 0 0,0 0 0,0 0 0,0 0 0,0 0 0,-1 1 0,1-1 0,21 10 0,34 8 0,-17-11 0,1-2 0,0-1 0,70-2 0,-84-2 0,-22 0 85,0-1 0,1 1 0,-1-1 0,0 1 0,0-1 0,0 0 0,0 0 0,0-1 0,3-1 0,10-10-4870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05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9040,'0'0'12258,"-6"13"-11693,2-5-458,-2 3 39,1 1 1,0-1-1,1 1 0,0-1 0,1 1 1,-4 22-1,-15 247 2493,10 41 2540,12-284-3251,0-37-1927,0 0 0,0 0 0,1-1-1,-1 1 1,1 0 0,-1-1 0,0 1 0,1 0-1,-1-1 1,1 1 0,0-1 0,-1 1-1,1-1 1,-1 1 0,1-1 0,0 1 0,-1-1-1,1 0 1,0 1 0,0-1 0,-1 0-1,1 0 1,0 1 0,0-1 0,-1 0-1,1 0 1,0 0 0,1 0 0,33 3-3,-19-3 0,11 4 2,175 13 0,-202-17 20,1 0 0,-1 0 1,0 0-1,0 0 0,1 0 0,-1 0 1,0 0-1,0 0 0,0-1 0,1 1 0,-1 0 1,0 0-1,0 0 0,0 0 0,1 0 1,-1 0-1,0-1 0,0 1 0,0 0 0,0 0 1,0 0-1,1 0 0,-1-1 0,0 1 1,0 0-1,0 0 0,0-1 0,0 1 0,0 0 1,0 0-1,0 0 0,0-1 0,0 1 1,0 0-1,0 0 0,0-1 0,0 1 0,0 0 1,0 0-1,0 0 0,0-1 0,0 1 1,0 0-1,0 0 0,0-1 0,0 1 0,0 0 1,-1 0-1,-2-9-4975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06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15072,'0'0'6623,"10"-5"-6093,1-1-371,-5 3-50,1-1 0,0 1 0,-1 1 1,1-1-1,0 1 0,1 0 0,-1 1 0,13-2 0,51 2 1906,0 2 0,87 14 0,-122-18 706,-35 2-2701,-1 1 0,0 0 0,0 0 0,0 0 0,1 0 0,-1 0 0,0 0 0,0 0 0,0 0 0,1-1 0,-1 1 0,0 0 0,0 0 0,0 0 0,0 0 0,0-1 0,1 1 0,-1 0 0,0 0 0,0 0 0,0-1 0,0 1 0,0 0 0,0 0 0,0 0 0,0-1 0,0 1 0,0 0-1,0 0 1,0-1 0,0 1 0,0 0 0,0 0 0,0 0 0,0-1 0,0 1 0,0 0 0,0 0 0,0-1 0,0 1 0,0 0 0,0 0 0,0 0 0,-1-1 0,1 1 0,0 0 0,0 0 0,-5-10-2702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06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16687,'0'0'7440,"16"-9"-6929,3-4-323,-9 5-75,0 1 1,1 1-1,0 0 1,0 1-1,0 0 1,1 0-1,11-2 1,7 0 454,1 2 0,-1 1 0,45 1 0,26-4 1682,-24 3 253,-70 2-1661,-3 2-1687,2 2-3136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07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14672,'0'0'7903,"10"1"-7284,3 1-308,0 1 0,0-1-1,12 6 1,-19-6-105,0 1 0,-1-1 0,1 1 0,-1 0 0,0 0 0,1 1 0,-2 0 0,1-1 0,0 2 0,7 7 0,-2 3 340,-1 0-1,-1 1 1,0-1-1,0 1 0,-2 1 1,6 21-1,5 11 1145,-16-46-1636,5 12 193,14 28 0,-20-42-224,1-1 0,-1 1 0,0-1 0,1 0 0,-1 1 0,1-1 0,-1 1-1,1-1 1,-1 1 0,1-1 0,0 0 0,-1 0 0,1 1 0,-1-1 0,1 0 0,0 0 0,-1 0 0,1 1 0,0-1 0,-1 0 0,1 0-1,0 0 1,-1 0 0,1 0 0,-1 0 0,1-1 0,0 1 0,-1 0 0,1 0 0,0 0 0,-1 0 0,1-1 0,-1 1 0,1 0 0,0-1-1,-1 1 1,1 0 0,-1-1 0,1 1 0,-1-1 0,1 0 0,21-22-2476,-19 20-92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5:52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0 169 15976,'0'0'1367,"83"-22"-599,10 0 8,42-8-208,10 0 8,6 7-96,-6 5-8,-12 4-48,-22 8 8,-18 2-112,-53 4 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07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487 0 17183,'0'0'4540,"-14"6"-4238,2-2-233,-10 4 127,1 1-1,-36 20 1,2 7 725,3 3 1,-50 46 0,54-46 64,30-25 6,0 0 0,1 2 0,-28 31 0,40-44-3030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0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7736,'0'0'16442,"10"-1"-16042,165-8 1441,-47 9-577,-118 0-1041,0 0 0,0 0 0,0-1 0,0 0 0,0-1 0,0 0 0,-1 0 0,1-1 0,-1-1 0,16-7 0,-13 6 308,-10 4-386,1 0 1,-1 0-1,0 0 0,0-1 1,0 1-1,1-1 0,2-2 1,0 0-539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10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72 111 9744,'0'0'10615,"-4"18"-10095,2-10-442,-4 16 167,1 0 1,2 0-1,-1 38 0,15 261 3423,-4-252 932,-12-145-3510,0 22-808,3 8-156,0-24 226,-4 0-1,-17-82 1,2 16-352,20 131 0,1 1 0,0 0 0,0-1 0,-1 1 0,1-1 0,1 1 0,-1 0 0,0-1 0,0 1 0,1 0 0,0-1 0,-1 1 0,1 0 0,0-1 0,0 1 0,0 0 0,0 0 0,1 0 0,1-3 0,0 3 0,0-1 0,-1 1 0,1 0 0,0 0 0,0 1 0,0-1 0,0 1 0,0-1 0,0 1 0,1 0 0,-1 0 0,5-1 0,4 1 0,0-1 0,0 2 0,1 0 0,-1 0 0,0 1 0,20 4 0,-7 1 0,1 1 0,-1 1 0,0 1 0,26 13 0,-36-14 0,-1 0 0,0 1 0,-1 0 0,0 1 0,0 0 0,-1 1 0,21 25 0,-23-23 0,0-1 0,-1 0 0,0 0 0,-1 1 0,8 17 0,-14-25 0,0-1 0,-1 1 0,1 0 0,-1 0 0,0 0 0,-1 1 0,1-1 0,-1 0 0,0 0 0,0 0 0,-1 0 0,1 1 0,-1-1 0,0 0 0,-1 0 0,-3 9 0,-2 0 0,0 1 0,-1-1 0,-1 0 0,-1 0 0,0-1 0,0 0 0,-1-1 0,-1-1 0,-24 19 0,19-17 0,-1 0 0,0-2 0,-1-1 0,-1 0 0,1-1 0,-1-1 0,-25 6 0,31-11 0,-1-1 0,0 0 0,-25-1 0,39-1 14,1 0 1,0 0-1,0 0 0,0 0 0,-1 0 1,1 0-1,0 0 0,0 0 0,0 0 1,-1 0-1,1 0 0,0 0 0,0 0 1,0 0-1,-1 0 0,1 0 0,0 0 1,0 0-1,0 0 0,-1 0 0,1 0 1,0 0-1,0 0 0,0 0 0,0 0 1,-1-1-1,1 1 0,0 0 0,0 0 1,0 0-1,0 0 0,0 0 0,-1-1 1,1 1-1,0 0 0,0 0 1,0 0-1,0-1 0,0 1 0,0 0 1,0 0-1,0 0 0,0 0 0,0-1 1,0 1-1,0 0 0,0 0 0,0 0 1,0-1-1,0 1 0,0 0 0,0 0 1,0 0-1,0-1 0,0 1 0,0 0 1,0 0-1,0 0 0,0-1 0,0 1 1,0 0-1,1 0 0,-1 0 0,0 0 1,0-1-1,0 1 0,0 0 1,1 0-1,8-9-4933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11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0 9744,'0'0'13478,"1"17"-12791,-5 142 1338,1-118-1077,3-25-276,-1-1-1,-1 1 1,-4 17-1,3-6 2052,3-14-2255,0-10-468,-2-2 0,0-1 0,0 0 0,0 1 0,0-1 0,0 0 0,0 0 0,0 0 0,0 0 0,0 0 0,0 0 0,-3-2 0,3 2 0,-11-1 0,-1 0 0,1 0 0,-1 2 0,0 0 0,1 0 0,-18 5 0,15-4 0,16-1 0,-23 5 0,18 0 0,13 4 0,-3-9 0,-1 1 0,1-1 0,-1 1 0,1-2 0,0 1 0,-1 0 0,1-1 0,0 0 0,0 0 0,0 0 0,5-1 0,6 0 0,110 9 0,-2 0 0,-70-14 0,-43 0 942,-4 2-5819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1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10952,'0'0'10774,"19"-3"-10195,50-9 301,97-2 1,-26 15 1273,263 36 0,-386-33-1724,1-1 1,-1-1-1,1-1 1,-1 0-1,1-1 1,0-1-1,-1-1 1,1-1-1,30-8 1,-22-4-379,-18 8-4460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13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13264,'0'0'7962,"3"9"-7351,4 19-20,-1 0 0,3 55 0,-4 73 2742,-1-134-1755,2-19-448,3-14-409,16-40 75,3 2-1,47-64 1,-71 107-796,1 1 0,0-1 0,0 1 0,0 0 0,1 0 0,0 0 0,0 1 0,0 0 0,0 0 0,8-3 0,-12 6 0,1 0 0,0 0 0,0 0 0,-1 1 0,1-1 0,0 1 0,0 0 0,0 0 0,0 0 0,0 0 0,-1 0 0,1 0 0,0 1 0,0 0 0,0-1 0,0 1 0,-1 0 0,1 0 0,-1 1 0,1-1 0,-1 1 0,1-1 0,-1 1 0,1 0 0,-1-1 0,0 1 0,3 4 0,-4-4 0,14 13 0,-1 1 0,17 26 0,-27-35 0,-1-1 0,1 1 0,-1-1 0,-1 1 0,0 0 0,0 0 0,0 0 0,0 0 0,-1 1 0,0 13 0,-1 1 850,0-8-5635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14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10544,'0'0'5258,"0"-11"-4395,0-32-37,0 42-780,0 1 0,0-1 0,0 0-1,0 1 1,0-1 0,0 0 0,0 1 0,0-1-1,0 1 1,0-1 0,0 0 0,0 1-1,0-1 1,1 0 0,-1 1 0,0-1-1,0 1 1,1-1 0,-1 1 0,1-1-1,-1 1 1,0-1 0,1 0 0,1-3 1726,2 12-429,9 23-304,-2 0 0,16 64 0,-6-13 53,66 152 2770,-72-195-2623,-15-39-1231,0 0-1,0 0 1,0 0 0,0 1-1,1-1 1,-1 0-1,0 0 1,0 0 0,0 0-1,0 0 1,0 0 0,0 0-1,0 0 1,0 1-1,0-1 1,0 0 0,0 0-1,1 0 1,-1 0 0,0 0-1,0 0 1,0 0-1,0 0 1,0 0 0,0 0-1,0 0 1,1 0 0,-1 0-1,0 0 1,0 0-1,0 0 1,0 0 0,0 0-1,0 0 1,1 0 0,-1 0-1,0 0 1,0 0-1,0 0 1,0 0 0,0 0-1,0 0 1,0 0 0,0 0-1,1 0 1,-1 0 0,0 0-1,0-1 1,7-6 580,4-16 194,20-63-782,22-52 0,-35 97 0,34-63 0,-45 92 0,1 0 0,0 1 0,1 1 0,0-1 0,0 2 0,17-14 0,-7 9 0,2 1 0,35-17 0,-13 7 0,-29 20 0,-5 2 0,-25 3 0,-1 0 0,0 0 0,-22-2 0,-15 1 0,-170 30 0,212-28 0,0 0 0,0 0 0,1 1 0,-1 1 0,-18 9 0,28-13 0,0 0 0,-1 0 0,1 0 0,0 0 0,-1-1 0,1 1 0,-1-1 0,1 0 0,0 0 0,-1 0 0,1 0 0,-1 0 0,1 0 0,-4-1 0,5 1 0,0-1 0,1 1 0,-1 0 0,0 0 0,1-1 0,-1 1 0,1 0 0,-1-1 0,0 1 0,1-1 0,-1 1 0,1-1 0,-1 1 0,1-1 0,-1 1 0,1-1 0,0 0 0,-1 1 0,1-1 0,-1-1 0,1 1 0,0 0 0,0 0 0,0 0 0,0 0 0,0-1 0,0 1 0,0 0 0,0 0 0,1 0 0,-1 0 0,0 0 0,1-1 0,-1 1 0,1 0 0,-1 0 0,2-2 0,15-20 854,-7 11-5661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15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10544,'0'0'9994,"3"10"-9358,0 0-454,-1 0-1,0 0 1,-1 0 0,1 0 0,-2 0-1,0 12 1,-2-2 489,0-1 0,2 1 0,1-1 0,5 38 0,-2-46 1812,5-23-1343,26-62-172,-27 54-691,1-1-1,1 1 1,1 1-1,1 0 1,1 0 0,20-23-1,-29 38-235,-1 1 1,0 0 0,0-1 0,1 1 0,-1 1 0,8-5 0,-11 7-38,1-1-1,0 1 1,0 0-1,-1-1 1,1 1-1,0 0 1,0 0 0,0 0-1,-1 0 1,1 0-1,0 0 1,0 0-1,0 0 1,0 0-1,-1 0 1,1 0-1,0 0 1,0 1-1,0-1 1,-1 0-1,1 0 1,0 1 0,0-1-1,-1 1 1,1-1-1,0 1 1,-1-1-1,1 1 1,0-1-1,-1 1 1,1 0-1,-1-1 1,1 1-1,-1 0 1,1-1-1,-1 1 1,0 0-1,1 1 1,6 12-4,-1 1 0,-1 0 0,-1 0 0,0 0 0,2 18 0,1-1 0,-4-22 817,-1-2-1613,-2-2-3161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16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11856,'0'0'11714,"10"0"-11093,28 0 18,289 7 3563,-236-2-2139,-51-5-4911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17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59 12160,'0'0'3361,"10"-8"-2564,32-26-69,-26 20 202,-14 12 192,-2 4-45,-4 9-373,-42 159 1987,24-96-1692,2 1 0,-12 106 0,29-158-753,2 1-1,1 0 1,0-1-1,2 1 0,1-1 1,1 0-1,0 0 1,2 0-1,1 0 0,1-1 1,0 0-1,15 25 1,0-7 298,1 0 1,37 42-1,-51-69-419,1-1-1,0-1 0,1 1 1,0-2-1,1 0 0,0 0 1,0-2-1,1 1 0,0-2 1,17 7-1,-29-13-76,1 0-1,-1-1 1,0 1-1,0-1 1,1 1-1,-1-1 1,1 0 0,-1 0-1,0 0 1,1-1-1,-1 1 1,0 0-1,1-1 1,-1 1 0,0-1-1,4-1 1,0-2-178,0 1 0,-1-1 0,1 0 0,5-6 1,13-8-3967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5:57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177 758 10040,'0'0'9699,"-11"-2"-9224,3 0-352,5 1-81,0 0 1,0 0-1,0 1 1,-1-1-1,1 0 1,0 1 0,-1 0-1,1 0 1,-1 0-1,1 0 1,0 1-1,0-1 1,-1 1-1,1 0 1,0 0-1,0 0 1,0 0-1,-5 3 1,1 1 151,0 0 1,1 0 0,-1 0 0,1 1-1,0 0 1,1 1 0,-1-1 0,1 1-1,0 0 1,1 0 0,0 1-1,0-1 1,-3 9 0,4-5 9,0 0 1,1 0-1,0 1 0,1-1 0,0 0 1,1 0-1,0 1 0,1-1 1,2 13-1,-1-10 168,0-1-1,1 0 1,6 15 0,-7-23-240,0-1 0,0 1 0,1-1-1,-1 1 1,1-1 0,0 0 0,0 0 0,0 0 0,1 0-1,-1-1 1,8 6 0,-7-6-46,0-1-1,0 1 1,1-1 0,-1-1-1,1 1 1,-1 0 0,1-1-1,0 0 1,-1 0-1,1-1 1,0 1 0,0-1-1,0 0 1,-1 0 0,1 0-1,0-1 1,0 0 0,-1 0-1,1 0 1,0-1-1,-1 1 1,1-1 0,4-2-1,8-6 45,1-1-1,-2-1 0,1 0 1,17-18-1,-4 5 57,-11 8 55,-2 0 0,31-38 0,-38 42-104,14-10-103,-19 19-35,-1-1 0,1 1 0,-1-1 0,0 0 0,4-6 0,30-51 1,-32 52 0,-4 13 0,-3 16 0,0-18 0,-5 40 0,2-18 0,0 1 0,2 0 0,0 0 0,4 37 0,-2-54 0,1-2 0,-1 0 0,1 0 0,0 0 0,0 0 0,1 0 0,2 7 0,-3-11 0,0 0 0,-1 0 0,1 0 0,0 0 0,-1 0 0,1 0 0,0-1 0,0 1 0,0 0 0,0 0 0,0-1 0,0 1 0,0-1 0,0 1 0,0-1 0,0 0 0,0 1 0,0-1 0,0 0 0,1 1 0,-1-1 0,0 0 0,0 0 0,0 0 0,0 0 0,0 0 0,1-1 0,-1 1 0,0 0 0,0 0 0,0-1 0,0 1 0,0-1 0,0 1 0,2-1 0,5-4 0,1 1 0,-1-1 0,1 0 0,-1-1 0,-1 0 0,1 0 0,-1 0 0,10-13 0,0-2 0,27-43 0,-27 34 0,16-42 0,-4 7 0,-28 64 0,-1 1 0,0-1 0,0 1 0,0 0 0,0-1 0,0 1 0,1-1 0,-1 1 0,0 0 0,0-1 0,0 1 0,1 0 0,-1-1 0,0 1 0,0 0 0,1-1 0,-1 1 0,0 0 0,1-1 0,-1 1 0,0 0 0,1 0 0,-1 0 0,0-1 0,1 1 0,-1 0 0,1 0 0,-1 0 0,0 0 0,1 0 0,-1 0 0,1 0 0,-1-1 0,-3 18 0,-13 74 0,-4 0 0,-4-1 0,-5-2 0,-74 163 0,96-238 0,3-4 0,0 0 0,-1 0 0,0 0 0,-1-1 0,-11 14 0,16-21 0,-1 1 0,1-1 0,-1 0 0,1 0 0,-1 1 0,0-1 0,0 0 0,1-1 0,-1 1 0,0 0 0,0 0 0,0-1 0,0 0 0,0 1 0,0-1 0,0 0 0,0 0 0,0 0 0,0 0 0,0 0 0,0 0 0,0 0 0,0-1 0,0 1 0,0-1 0,1 1 0,-1-1 0,0 0 0,0 0 0,0 0 0,1 0 0,-1 0 0,0 0 0,1-1 0,-3-1 0,2 1 0,0 0 0,0 0 0,0 0 0,0-1 0,1 1 0,-1 0 0,1-1 0,-1 0 0,1 1 0,0-1 0,0 0 0,0 0 0,0 1 0,0-1 0,1 0 0,-1 0 0,1 0 0,0 0 0,0-5 0,0 4 0,1 0 0,-1 0 0,1 1 0,0-1 0,0 0 0,0 1 0,0-1 0,0 1 0,1-1 0,0 1 0,0 0 0,0 0 0,0 0 0,0 0 0,4-4 0,17-12 0,2 1 0,0 1 0,0 1 0,45-20 0,-31 17 0,45-31 0,-5-4 0,-4-4 0,-2-3 0,99-106 0,-136 125 0,-1-2 0,45-74 0,-63 88 0,-1-1 0,-1-1 0,-2 0 0,-1-1 0,9-42 0,-9 26 0,-3 0 0,5-95 0,-14 142 0,0 0 0,0 0 0,0 0 0,0 0 0,-1 0 0,1 0 0,-1 0 0,1 0 0,-1 0 0,-1-2 0,-4 2 0,-3 12 0,-21 48 0,3 1 0,-24 79 0,35-83 0,-13 75 0,13-51 0,6-31 0,3 1 0,2 0 0,1 82 0,5-115 0,1 1 0,1-1 0,0 0 0,1 0 0,1-1 0,7 18 0,-11-30 0,1 1 0,0-1 0,0 0 0,0 1 0,0-1 0,0 0 0,0 0 0,1 0 0,0-1 0,-1 1 0,1-1 0,0 1 0,0-1 0,1 0 0,-1 0 0,0 0 0,1-1 0,-1 1 0,1-1 0,-1 0 0,1 0 0,0 0 0,-1 0 0,1 0 0,0-1 0,0 0 0,0 0 0,-1 0 0,1 0 0,0-1 0,0 1 0,-1-1 0,1 0 0,0 0 0,-1 0 0,7-4 0,1 0 0,-1 0 0,1-1 0,-1-1 0,0 0 0,-1 0 0,1-1 0,-1 0 0,-1 0 0,0-1 0,0-1 0,-1 1 0,0-1 0,0 0 0,-1-1 0,-1 1 0,1-1 0,6-22 0,-9 23 0,11-36 0,-14 44 0,1-1 0,-1 1 0,0 0 0,0-1 0,0 1 0,0-1 0,0 1 0,0 0 0,-1-1 0,1 1 0,-1 0 0,0-1 0,1 1 0,-1 0 0,0 0 0,-2-4 0,2 6 0,1 0 0,0 0 0,0 0 0,0-1 0,0 1 0,0 0 0,0 0 0,-1 0 0,1-1 0,0 1 0,0 0 0,0 0 0,0 0 0,-1 0 0,1 0 0,0-1 0,0 1 0,-1 0 0,1 0 0,0 0 0,0 0 0,0 0 0,-1 0 0,1 0 0,0 0 0,0 0 0,-1 0 0,1 0 0,0 0 0,0 0 0,-1 0 0,1 0 0,0 0 0,0 0 0,0 0 0,-1 0 0,1 0 0,0 0 0,0 1 0,-1-1 0,-5 11 0,-1 16 0,6-19 0,0 1 0,1-1 0,0 1 0,0-1 0,1 1 0,0-1 0,1 0 0,-1 1 0,7 14 0,-1-4 0,1-1 0,1-1 0,14 21 0,-22-36 0,0 1 0,1-1 0,-1 0 0,1 0 0,0 0 0,0 0 0,-1 0 0,1 0 0,0 0 0,1-1 0,-1 1 0,0-1 0,0 1 0,1-1 0,-1 0 0,1 0 0,-1 0 0,1 0 0,-1 0 0,6 0 0,-4-1 0,1-1 0,-1 0 0,0 0 0,1 0 0,-1 0 0,0-1 0,0 1 0,0-1 0,0 0 0,0 0 0,0-1 0,4-2 0,7-7 0,-1 0 0,0-1 0,13-16 0,10-10 0,-1-2 0,-28 29 0,1 2 0,14-14 0,-23 23 0,1 0 0,0 0 0,0 0 0,0 1 0,-1-1 0,1 0 0,0 1 0,0-1 0,0 1 0,0-1 0,0 1 0,0-1 0,0 1 0,1 0 0,-1-1 0,0 1 0,0 0 0,0 0 0,0 0 0,0 0 0,0 0 0,0 0 0,1 0 0,-1 0 0,0 0 0,0 1 0,0-1 0,0 0 0,0 1 0,0-1 0,0 1 0,0-1 0,0 1 0,0-1 0,0 1 0,0 0 0,0-1 0,-1 1 0,1 0 0,0 0 0,0 0 0,-1 0 0,1 0 0,0 0 0,-1 0 0,1 0 0,-1 0 0,1 0 0,-1 2 0,3 3 0,0 1 0,-1-1 0,0 1 0,-1 0 0,1 0 0,0 10 0,-3 16 0,0-25 0,1 0 0,0 0 0,0-1 0,1 1 0,0 0 0,0 0 0,4 13 0,-4-20 0,-1-1 0,0 1 0,1-1 0,-1 1 0,1-1 0,-1 0 0,1 1 0,-1-1 0,1 1 0,0-1 0,-1 0 0,1 0 0,-1 1 0,1-1 0,0 0 0,-1 0 0,1 0 0,0 0 0,-1 1 0,1-1 0,-1 0 0,1 0 0,0 0 0,-1-1 0,1 1 0,0 0 0,-1 0 0,1 0 0,0 0 0,-1-1 0,1 1 0,-1 0 0,1 0 0,0-1 0,0 0 0,24-14 0,-23 14 0,47-34 0,60-37 0,-108 72 0,0-1 0,-1 0 0,1 1 0,0-1 0,0 1 0,0 0 0,-1-1 0,1 1 0,0 0 0,0-1 0,0 1 0,0 0 0,0 0 0,0 0 0,0 0 0,0 0 0,0 0 0,-1 0 0,1 0 0,0 0 0,0 0 0,0 0 0,0 0 0,0 1 0,0-1 0,0 0 0,-1 1 0,1-1 0,0 1 0,0-1 0,0 1 0,-1-1 0,1 1 0,0 0 0,-1-1 0,1 1 0,0 0 0,-1 0 0,1-1 0,-1 1 0,1 0 0,-1 0 0,0 0 0,1 0 0,-1-1 0,0 1 0,1 1 0,0 6 0,1-1 0,-1 1 0,0 0 0,-1 13 0,0-18 0,0-1 0,2 47 0,-1-46 0,-1 0 0,1 0 0,-1 0 0,1 0 0,0 0 0,0 0 0,0 0 0,1-1 0,-1 1 0,1 0 0,-1-1 0,1 1 0,3 2 0,-3-3 0,0-1 0,0 0 0,0 0 0,0 0 0,1-1 0,-1 1 0,1 0 0,-1-1 0,0 1 0,1-1 0,-1 0 0,1 0 0,-1 0 0,0 0 0,3-1 0,38-7 0,-26 2 0,1-1 0,-1 0 0,29-18 0,45-36 0,-68 44 0,-10 9 0,-1-2 0,-1 0 0,1 0 0,-1-1 0,-1 0 0,0-1 0,-1 0 0,0-1 0,12-23 0,-21 36 0,0-1 0,1 1 0,-1 0 0,0-1 0,0 1 0,1-1 0,-1 1 0,0 0 0,0-1 0,0 1 0,0-1 0,1 1 0,-1-1 0,0 1 0,0-1 0,0 1 0,0-1 0,0 1 0,0-1 0,0 1 0,0 0 0,-1-1 0,1 1 0,0-1 0,0 1 0,0-1 0,0 1 0,-1-1 0,1 1 0,0 0 0,0-1 0,-1 1 0,1 0 0,0-1 0,-1 1 0,1-1 0,0 1 0,-1 0 0,1 0 0,0-1 0,-1 1 0,1 0 0,-1 0 0,1 0 0,-1-1 0,1 1 0,0 0 0,-1 0 0,1 0 0,-1 0 0,1 0 0,-1 0 0,1 0 0,-1 0 0,1 0 0,-1 0 0,1 0 0,-1 0 0,1 0 0,-1 0 0,1 0 0,-1 1 0,-3 0 0,-1 0 0,1 0 0,0 1 0,0-1 0,-7 4 0,-1 3 0,0 1 0,0 0 0,1 0 0,1 1 0,-1 0 0,-17 24 0,22-26 0,1 1 0,-1-1 0,1 1 0,1 0 0,-1 1 0,2-1 0,-1 1 0,1-1 0,1 1 0,-3 20 0,5-28 0,-1 0 0,1 0 0,0 0 0,0 0 0,0 0 0,0 0 0,0 0 0,1 0 0,-1 0 0,0 0 0,1 0 0,0 0 0,-1 0 0,1 0 0,0 0 0,0 0 0,0-1 0,0 1 0,0 0 0,1-1 0,-1 1 0,1-1 0,-1 1 0,1-1 0,-1 0 0,1 0 0,-1 1 0,1-1 0,0 0 0,0 0 0,0-1 0,0 1 0,0 0 0,-1-1 0,1 1 0,0-1 0,4 1 0,-1-1 0,1 0 0,-1-1 0,1 1 0,-1-1 0,0 0 0,1 0 0,-1-1 0,0 0 0,0 0 0,0 0 0,0 0 0,0-1 0,5-3 0,5-6 0,-1-1 0,0 0 0,-1 0 0,0-1 0,-1-1 0,-1 0 0,0-1 0,-1 0 0,14-32 0,2-15 0,26-90 0,-40 112 0,7-19 0,-4 0 0,-1-1 0,-4 0 0,-2-1 0,-3 1 0,-2-2 0,-10-99 0,7 160 0,0-1 0,-1 1 0,1 0 0,0 0 0,-1 0 0,0 0 0,0 0 0,1 0 0,-1 0 0,0 0 0,-1 0 0,1 0 0,0 0 0,-2-1 0,3 2 0,-1 1 0,1 0 0,-1-1 0,1 1 0,-1 0 0,1 0 0,-1 0 0,1-1 0,-1 1 0,1 0 0,-1 0 0,0 0 0,1 0 0,-1 0 0,1 0 0,-1 0 0,1 0 0,-1 0 0,1 0 0,-1 0 0,-1 1 0,1-1 0,-1 1 0,1 0 0,-1 0 0,1 0 0,0 0 0,-1 0 0,1 0 0,0 0 0,0 0 0,-2 3 0,-2 2 0,1 1 0,0 0 0,0 1 0,0-1 0,1 1 0,0-1 0,-3 15 0,-9 59 0,15-78 0,-7 61 0,3 71 0,3-46 0,1-33 0,3 0 0,3 1 0,19 84 0,-23-130 0,1 0 0,0-1 0,1 1 0,0-1 0,1 0 0,0 0 0,1 0 0,0-1 0,0 0 0,1 0 0,8 8 0,-10-12 0,1 0 0,-1 0 0,1-1 0,0 0 0,0 0 0,0-1 0,0 0 0,0 0 0,1 0 0,0-1 0,-1 1 0,1-2 0,0 1 0,0-1 0,0 0 0,0-1 0,0 1 0,10-2 0,-7 0 0,0 0 0,-1 0 0,1-1 0,0 0 0,-1-1 0,0 0 0,0-1 0,1 0 0,-2 0 0,1-1 0,-1 0 0,1 0 0,-1-1 0,-1 0 0,1 0 0,-1-1 0,0 0 0,11-16 0,-10 12 0,0-1 0,-1-1 0,0 1 0,0-1 0,4-14 0,-9 20 0,0 0 0,0 0 0,-1 0 0,0 0 0,0 0 0,-1-1 0,0 1 0,0 0 0,0-1 0,-1 1 0,-3-12 0,4 18 0,0 1 0,0-1 0,0 0 0,0 1 0,0-1 0,-1 1 0,1-1 0,0 1 0,0-1 0,-1 0 0,1 1 0,0-1 0,-1 1 0,1-1 0,-1 1 0,1-1 0,0 1 0,-1 0 0,1-1 0,-1 1 0,1 0 0,-1-1 0,1 1 0,-1 0 0,0-1 0,1 1 0,-2 0 0,1 0 0,0 0 0,0 0 0,1 0 0,-1 1 0,0-1 0,0 0 0,0 1 0,0-1 0,0 1 0,1-1 0,-1 1 0,0-1 0,0 1 0,1 0 0,-2 1 0,-2 2 0,0 1 0,0 0 0,0 0 0,-3 8 0,3-3 0,0 0 0,1 0 0,0 0 0,0 0 0,1 0 0,0 1 0,1-1 0,1 1 0,-1-1 0,1 1 0,1-1 0,0 1 0,1-1 0,0 1 0,0-1 0,1 0 0,1 0 0,-1 0 0,2 0 0,-1-1 0,11 15 0,-14-21 0,1-1 0,0 0 0,0 1 0,0-1 0,0 0 0,1 0 0,-1 0 0,1 0 0,-1 0 0,1-1 0,-1 1 0,1-1 0,0 1 0,0-1 0,4 1 0,-1-1 0,-1 0 0,1 0 0,-1-1 0,0 0 0,1 0 0,-1 0 0,1-1 0,6-1 0,7-3 0,0-2 0,0 1 0,31-17 0,-47 21 0,67-36 0,-41 21 0,52-22 0,-79 39 0,0-1 0,1 0 0,-1 0 0,0 1 0,1-1 0,-1 1 0,1 0 0,-1 0 0,1 0 0,-1 0 0,1 0 0,-1 0 0,1 1 0,-1-1 0,1 1 0,-1 0 0,1 0 0,-1 0 0,0 0 0,0 0 0,1 0 0,-1 1 0,0-1 0,0 0 0,0 1 0,2 3 0,4 3 0,-2 1 0,1 1 0,-1-1 0,9 20 0,9 13 0,-21-38 0,0-1 0,0 0 0,1 1 0,-1-1 0,1 0 0,0-1 0,0 1 0,0-1 0,0 0 0,0 0 0,0 0 0,1 0 0,-1-1 0,1 0 0,-1 1 0,1-2 0,-1 1 0,1 0 0,-1-1 0,1 0 0,0 0 0,-1-1 0,1 1 0,0-1 0,-1 0 0,6-2 0,1 0 0,0 0 0,-1-2 0,1 1 0,-1-1 0,0-1 0,0 0 0,0 0 0,-1-1 0,14-12 0,22-35 850,-24 24-5635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18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9744,'0'0'10498,"3"10"-9907,5 16-130,1-1 0,1 0 1,15 26-1,118 208 3628,-123-215-3410,-2 1-1,-1 0 0,-3 1 1,9 55-1,-14-46 54,3 108 0,-12-134-543,-2 1 1,0-1-1,-3 1 0,0-1 1,-13 39-1,12-52-189,-1 0 0,-1 0 0,0 0 0,-1-1 0,-1-1 0,0 0 0,-1 0 0,-20 19 0,30-32 67,0-1-1,0 1 1,0 0-1,0-1 1,0 1-1,0-1 1,0 1 0,0-1-1,-1 0 1,1 1-1,0-1 1,0 0-1,0 0 1,-2 0 0,2 0-152,1 0 0,0 0 1,0 0-1,0 0 0,-1 0 1,1 0-1,0 0 1,0 0-1,-1 0 0,1 0 1,0 0-1,0 0 0,-1 0 1,1-1-1,0 1 1,0 0-1,0 0 0,-1 0 1,1 0-1,0 0 0,0-1 1,0 1-1,0 0 1,0 0-1,-1 0 0,1-1 1,0 1-1,0 0 0,0 0 1,0 0-1,0-1 0,0 1 1,0 0-1,0 0 1,0-1-1,0 1 0,0 0 1,0 0-1,0-1 0,0 1 1,0 0-1,0 0 1,0-1-1,0 1 0,0 0 1,0 0-1,0 0 0,0-1 1,0 1-1,0 0 0,0 0 1,1 0-1,-1-1 1,0 1-1,0 0 0,0 0 1,0 0-1,1-1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18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15176,'0'0'7585,"12"-7"-7123,36-21 2,-47 27-416,0 0-1,1 0 0,-1 1 1,1-1-1,-1 1 0,1-1 1,-1 1-1,1-1 0,-1 1 1,1 0-1,-1 0 1,1 0-1,-1 0 0,1 0 1,0 0-1,-1 0 0,1 1 1,-1-1-1,1 0 0,-1 1 1,1-1-1,-1 1 0,0 0 1,1-1-1,-1 1 1,1 0-1,1 2 0,0-1 63,-1 1 1,0-1-1,0 1 0,0 0 0,0 0 0,0 0 0,-1 0 0,3 6 1,1 9 407,0 0 1,-1 1-1,1 21 1,-3-19 702,2 0 0,8 31 0,-12-51-1183,1-1 1,-1 1 0,1 0-1,0 0 1,-1-1-1,1 1 1,-1 0 0,1 0-1,0-1 1,0 1 0,-1-1-1,1 1 1,0-1-1,0 1 1,0-1 0,0 1-1,0-1 1,-1 0 0,1 0-1,0 1 1,0-1-1,0 0 1,0 0 0,0 0-1,0 0 1,0 0 0,0 0-1,0 0 1,0 0-1,0 0 1,0-1 0,0 1-1,0 0 1,0-1 0,0 1-1,34-15-2836,-32 13 1130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18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1 14776,'0'0'4219,"-12"14"-3533,-19 22-62,-42 38 0,-169 140 2228,139-112-796,46-43-537,49-51-1536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20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10656,'0'0'15085,"-6"14"-14489,-2 1-399,1 1 0,1 0 1,0 0-1,1 1 0,-3 22 0,-7 76 2423,2 146-1,18-280-2029,-3 13-5344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21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13464,'0'0'7157,"10"-9"-6449,-3 2-540,-4 3-81,1 0-1,0 0 1,0 1 0,0-1 0,1 1 0,-1 0 0,1 0 0,0 1 0,0-1 0,0 1 0,0 0 0,0 1 0,0-1 0,7 0 0,33-2 892,-1 3 1,66 6 0,5 0 792,-53-2-499,-47-1-776,1-1 0,-1-1-1,1 0 1,-1-1 0,1-1 0,-1 0-1,29-8 1,-43 9-435,1 0-1,-1 1 1,0-1-1,0 0 1,1 0-1,-1 0 1,0 0 0,0 0-1,0 0 1,0 0-1,0 0 1,-1 0-1,1-1 1,0 1-1,1-3 1,3-10-2779,-4 11 456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22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161 138 11760,'0'0'12097,"-13"11"-11459,-43 36 2,48-39-372,0 0 0,0 1-1,0 0 1,1 0 0,1 1 0,0 0-1,-6 12 1,4-7 101,4-7-133,1-1 0,0 1 0,1 0 0,-1 0 0,1 0 1,1 0-1,0 1 0,0-1 0,0 0 0,1 0 0,1 1 0,-1-1 0,1 0 1,1 1-1,-1-1 0,1 0 0,1 0 0,-1 0 0,6 10 0,-6-16-225,0 0 0,-1 1 0,1-1-1,0 0 1,0 0 0,1 0 0,-1 0 0,0-1-1,0 1 1,1-1 0,-1 1 0,1-1-1,0 0 1,-1 0 0,1 0 0,0 0-1,0 0 1,-1-1 0,1 1 0,0-1 0,0 0-1,0 0 1,0 0 0,0 0 0,-1 0-1,1-1 1,0 1 0,5-3 0,1 1-2,-1-1 1,1 0 0,-1 0 0,1-1 0,-1 0-1,0-1 1,14-10 0,-10 4-10,1-1 0,-1 0 0,-1-1 0,15-21 0,32-62 0,-19 30 0,-33 53 0,-5 13 0,1 5 0,2 8 0,-3-2 0,2 11 0,1-1 0,1 0 0,11 32 0,-14-47 0,1 0 0,-1-1 0,2 0 0,-1 1 0,0-1 0,1-1 0,7 8 0,-9-9 0,1-1 0,0 0 0,-1 0 0,1 0 0,0 0 0,1-1 0,-1 1 0,0-1 0,0 0 0,1 0 0,-1 0 0,1 0 0,-1 0 0,5 0 0,-5-1 0,0-1 0,0 1 0,0 0 0,0-1 0,-1 0 0,1 0 0,0 1 0,0-2 0,0 1 0,-1 0 0,1 0 0,-1-1 0,1 0 0,-1 1 0,1-1 0,-1 0 0,0 0 0,0 0 0,0-1 0,0 1 0,0 0 0,-1-1 0,2-2 0,4-6 0,-2 0 0,0 0 0,0 0 0,3-13 0,-2 6 0,-1 1 0,-1-1 0,2-26 0,-5 38 0,-1-1 0,0 1 0,0-1 0,-1 1 0,0-1 0,0 1 0,0 0 0,-1-1 0,0 1 0,0 0 0,0 0 0,-1 0 0,-4-7 0,-49-62 850,12 31-5635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8:47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8032,'0'0'13482,"-1"11"-13109,-1 14 30,2 0 0,1 1-1,5 28 1,12 92 1857,-15-130-1735,-2-13-442,0 0 1,-1-1 0,1 1 0,-1 0 0,1 0 0,-1-1 0,0 1-1,0 0 1,-1 0 0,1 0 0,0-1 0,-1 1 0,0 0 0,-1 2-1,1-1-92,-1 1-1,1-1 0,0 0 0,0 0 1,0 1-1,1-1 0,-1 6 0,1 7-4030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8:4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8744,'0'0'9199,"10"-9"-8725,62-62 924,-68 67-1201,0 1 0,-1 0-1,1 0 1,0 0 0,1 1-1,-1-1 1,0 1-1,1 0 1,-1 0 0,6-1-1,-6 3-72,0-1 1,0 1-1,-1 0 0,1 0 0,0 1 0,0-1 0,0 1 0,0-1 0,0 1 0,0 0 0,-1 1 0,7 2 0,21 8 537,-14-5 12,0 0 0,31 19 0,-40-20-326,0-1 0,0-1 0,1 1 0,9 2 0,-16-6-304,1 0 1,0 0 0,0 0 0,0-1-1,0 0 1,0 1 0,0-1-1,0 0 1,0-1 0,0 1 0,0 0-1,0-1 1,0 0 0,0 0-1,0 0 1,0 0 0,3-2-1,11-6-3734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25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 8240,'0'0'12894,"-12"0"-12467,-36 1-2,42 0-310,0 0 0,0 0-1,0 1 1,0 0 0,1 0 0,-1 1 0,1-1 0,-1 1-1,1 1 1,0-1 0,0 1 0,1-1 0,-1 1-1,1 1 1,0-1 0,-5 7 0,6-9-40,1 1 1,0-1-1,0 1 0,0-1 1,1 1-1,-1 0 0,0 0 1,1 0-1,0 0 0,0 0 1,0 0-1,0 0 0,0 0 1,0 0-1,1 1 0,0-1 1,0 0-1,0 0 0,0 1 1,0-1-1,0 0 0,1 0 1,0 1-1,0-1 0,0 0 1,0 0-1,0 0 0,0 0 1,1 0-1,-1 0 0,1-1 1,0 1-1,0 0 0,3 2 1,-1-1 8,1 1 0,0-1 0,0 0 1,0 0-1,0 0 0,1-1 0,0 0 1,0 0-1,0-1 0,0 1 1,0-1-1,0 0 0,0-1 0,1 0 1,-1 0-1,10 0 0,-3-1 57,1 1 57,-1-1 0,1 0 0,-1-1 0,1-1 0,-1 0 0,0 0 0,1-2 0,12-4 0,-21 3-1242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26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8840,'0'0'14370,"11"-8"-13971,37-22-15,-47 29-360,0 0 1,0 1-1,0-1 1,1 1 0,-1-1-1,0 1 1,0 0-1,1 0 1,-1-1-1,0 1 1,0 0 0,1 0-1,-1 0 1,0 0-1,1 0 1,-1 1 0,0-1-1,0 0 1,0 1-1,1-1 1,-1 1 0,0-1-1,0 1 1,0-1-1,0 1 1,0 0 0,0-1-1,0 1 1,0 0-1,0 0 1,0 0-1,0 0 1,1 1 0,4 4 171,-4-4-144,0 0 1,0 1 0,0-1 0,0 1 0,-1-1 0,1 1 0,-1 0-1,1 0 1,-1 0 0,0 0 0,0 0 0,0 0 0,0 0-1,-1 0 1,0 0 0,1 0 0,-1 0 0,0 0 0,0 0 0,0 0-1,-1 1 1,1-1 0,-2 3 0,-1 8 123,0-1 0,-1 0 0,-11 25 0,-5-4 185,15-27-219,1-1-1,0 1 1,0 0-1,1 0 0,0 0 1,0 0-1,-1 8 1,3-14-66,1 0-1,0 1 1,0-1 0,-1 0 0,1 0 0,0 1 0,0-1-1,1 0 1,-1 0 0,0 1 0,0-1 0,0 0-1,1 0 1,-1 1 0,1-1 0,-1 0 0,1 0 0,0 0-1,1 2 1,0-1 0,0-1-1,0 0 1,0 1-1,0-1 1,1 0 0,-1 0-1,0 0 1,1-1-1,4 2 1,10 2 173,1-1 1,-1-1 0,1-1-1,0 0 1,-1-1 0,1-1-1,32-6 1,-11 4 626,-16 5-5808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9144,'0'0'384,"60"-29"16,25-1 200,42-6 0,38-4-56,4 5 8,-22 21-184,-14 4 8,-4 8-104,-10-2-8,-20 2-80,-14-4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6:44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0 8240,'0'0'13487,"-3"17"-13151,-3 11-172,-1 0 0,-1 0 0,-14 31 0,-107 214 1322,30-66 231,71-145-726,25-54-260,8-13-176,3-4-654,28-34-837,-24 27-2762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28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40 9040,'0'0'11031,"-14"-8"-10541,-3-1-243,-27-11 0,41 19-191,0 1-1,-1-1 0,1 1 0,-1 0 1,1 0-1,0 0 0,-1 0 0,1 0 1,-1 1-1,1-1 0,0 1 0,-1 0 1,1 0-1,0 1 0,0-1 0,0 0 1,0 1-1,0 0 0,0 0 1,-4 3-1,-5 3 258,5-4-84,0-1 0,1 2 0,0-1 1,0 1-1,-9 8 0,13-11-176,1-1 0,0 1 0,0 0-1,0-1 1,0 1 0,0 0 0,0-1 0,1 1 0,-1 0-1,1 0 1,-1 0 0,1 0 0,-1 0 0,1 0 0,0 0 0,0-1-1,0 1 1,0 0 0,0 0 0,1 0 0,-1 0 0,1 0-1,-1 0 1,1 0 0,-1-1 0,1 1 0,0 0 0,2 2 0,2 4 90,0 0 1,1-1 0,0 0-1,0 0 1,1-1 0,0 0 0,0 0-1,0 0 1,1-1 0,0 0-1,0-1 1,0 1 0,0-2 0,1 1-1,13 3 1,-13-4 35,1-1-1,0 0 1,0-1-1,0 0 1,0 0-1,0-1 1,0 0-1,0-1 1,0 0-1,0 0 1,-1-1-1,1-1 1,0 1-1,12-7 1,-7 2-46,-1-1 1,26-20-1,-17 7-4204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28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12256,'0'0'7749,"5"-11"-7219,-2 5-461,18-36 509,-19 39-492,0 1 1,0-1 0,0 1-1,0-1 1,0 1 0,0 0-1,1 0 1,-1 0 0,1 0-1,-1 0 1,1 0 0,0 1 0,0-1-1,-1 1 1,5-1 0,-5 1 14,1 0 1,-1 1 0,1-1 0,0 1 0,-1 0 0,1 0 0,0 0-1,-1 0 1,1 0 0,0 1 0,-1-1 0,1 1 0,0 0-1,-1-1 1,1 1 0,-1 0 0,0 1 0,1-1 0,-1 0-1,4 4 1,-4-3-29,0 0 0,0 1 0,-1-1 0,1 1 0,-1-1 0,0 1 0,1-1 0,-1 1 0,0 0 0,-1 0 0,1 0-1,0 0 1,-1-1 0,0 1 0,0 0 0,0 0 0,0 0 0,0 0 0,-1 4 0,-3 16 258,-1 1 0,-1-1 0,-1 0 0,-12 25-1,1-18 148,15-25-332,0 0 0,0 0 0,0 0 0,0 1 0,-2 7 0,5-13-116,0 1-1,0 0 1,0 0 0,0-1 0,0 1 0,1 0 0,-1 0 0,0-1-1,0 1 1,1 0 0,-1-1 0,0 1 0,1 0 0,-1-1 0,1 1-1,-1 0 1,1-1 0,-1 1 0,1-1 0,-1 1 0,1-1-1,0 1 1,-1-1 0,1 1 0,0-1 0,-1 0 0,1 1 0,0-1-1,-1 0 1,1 0 0,0 1 0,0-1 0,-1 0 0,1 0 0,0 0-1,0 0 1,1 0 0,33 2 309,-34-2-288,17-1 184,0-1 0,-1-1 0,1 0 0,-1-1 1,0-1-1,0-1 0,0-1 0,17-9 0,-23 11-318,13-2-461,-15 6-3355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29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11656,'0'0'12213,"-7"10"-11539,0-1-492,3-4-80,0 0 0,0 1 1,1-1-1,0 1 0,0 0 1,0 0-1,0 0 0,1 0 0,0 1 1,-1 8-1,-5 50 1143,4 0 1,3 68-1,2-70-24,5 68 731,-9-133-1952,0-10 0,3-2-4048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30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1 195 12360,'0'0'7577,"10"-6"-6961,18-7 392,34-23 0,-56 32-593,1 0 0,-1 0 0,1 0 0,0 1 1,15-5-1,-20 8-271,1-1-1,0 0 1,-1 1 0,1 0-1,-1 0 1,1 0 0,0 0 0,-1 0-1,1 0 1,0 0 0,-1 1-1,1 0 1,-1-1 0,1 1 0,-1 0-1,1 0 1,-1 0 0,1 1-1,-1-1 1,3 3 0,22 19 595,24 20 1734,-46-39-2289,0-1-1,1 0 1,-1 0 0,1 0-1,0 0 1,0-1-1,12 3 1,-16-5-184,1 0 0,-1 0 0,0 0 0,1-1 0,-1 1 0,0-1 0,0 0 0,1 1 0,-1-1 0,0 0 0,0 0 0,0 0 0,2-2 0,27-19 0,-28 20 0,8-9 88,0 0 1,0 0-1,-1-1 0,-1 0 1,0-1-1,-1 0 0,9-18 0,25-37-4729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31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12864,'0'0'10090,"12"-1"-9446,38-3-5,-47 4-525,0 0 1,0-1 0,0 1-1,0 0 1,0 1 0,0-1-1,0 0 1,0 1 0,0 0-1,0-1 1,-1 1 0,1 0 0,0 1-1,0-1 1,-1 0 0,1 1-1,-1 0 1,1-1 0,-1 1-1,0 0 1,1 0 0,-1 0-1,0 1 1,0-1 0,-1 0-1,1 1 1,0-1 0,-1 1-1,0 0 1,1-1 0,-1 1 0,0 0-1,0 0 1,-1 0 0,1 0-1,0 5 1,0 1 139,-1 0 1,0 1-1,-1-1 0,0 0 0,-1 0 1,1 0-1,-2 0 0,1 0 1,-7 15-1,-5 2 392,10-20-428,0 1 0,1 0 0,0 0 0,-5 14 0,8-20-218,0 0 0,0 0 0,0 0 0,0 0 0,1 0 0,-1 0 0,0 0 0,0 0 0,1-1 0,-1 1 0,0 0 0,1 0 0,-1 0 0,1 0 0,0 0 0,-1 0 0,1-1 0,-1 1 0,1 0 0,0-1 0,0 1 0,-1 0 0,1-1 0,0 1 0,0-1 0,0 1 0,0-1 0,0 1 0,0-1 0,-1 0 0,1 1 0,2-1 0,32 6 0,-33-5 0,45 3 454,44 4-485,-32 0-4345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32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90 10152,'0'0'8619,"6"-11"-8229,18-33 0,-22 42-167,-1-1 0,0 1 0,0 0 0,-1-1 0,1 1 0,0 0-1,-1-1 1,1 1 0,-1-1 0,0-4 0,0 7-183,0 0 0,0 0 0,0-1 0,0 1 0,0 0 0,0 0 0,0 0 0,0 0 0,0 0-1,0 0 1,0 0 0,0-1 0,0 1 0,0 0 0,0 0 0,0 0 0,-1 0 0,1 0 0,0 0 0,0 0 0,0 0 0,0 0 0,0-1 0,0 1 0,0 0 0,0 0 0,0 0 0,-1 0 0,1 0 0,0 0-1,0 0 1,0 0 0,0 0 0,0 0 0,0 0 0,0 0 0,-1 0 0,1 0 0,0 0 0,0 0 0,0 0 0,0 0 0,0 0 0,0 0 0,0 0 0,-1 0 0,1 0 0,0 0 0,-7 10 640,-28 47 820,23-39-971,-18 36-1,1 16 143,3 1 0,3 2-1,3 1 1,3 0 0,4 1 0,-5 103 0,14-119-473,0 6 135,7 115 1,0-151-334,1 0 0,2 0 0,11 34 0,-13-50 0,1-1 0,1 0 0,0 0 0,0 0 0,1-1 0,0 0 0,1 0 0,1-1 0,13 14 0,-19-22 28,-1 0 0,0 0 0,0 0 0,1 0 1,-1-1-1,1 0 0,-1 1 0,1-1 0,0 0 0,0 0 0,-1 0 0,1 0 0,0-1 1,0 1-1,0-1 0,0 0 0,0 0 0,0 0 0,0 0 0,0 0 0,0-1 0,-1 1 0,1-1 1,0 0-1,0 0 0,0 0 0,-1 0 0,1 0 0,0-1 0,-1 1 0,1-1 0,-1 1 1,4-5-1,6-5-600,0 0 1,-1-1 0,-1 0 0,16-24-1,-16 22-1462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39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9144,'0'0'13798,"4"-11"-13213,16-34-2,-18 41-395,1-1 0,0 1-1,0 0 1,0 0 0,0 1 0,1-1 0,-1 1 0,1-1-1,0 1 1,0 0 0,0 1 0,0-1 0,1 1 0,-1 0-1,10-4 1,4-2 1279,-18 8-1419,1 0 1,-1 0-1,1 0 1,0 0-1,-1 0 1,1-1-1,-1 1 1,1 0-1,0 0 1,-1 1-1,1-1 1,-1 0-1,1 0 1,-1 0-1,1 0 1,0 0-1,-1 1 1,1-1-1,-1 0 1,1 0-1,-1 1 0,1-1 1,-1 0-1,1 1 1,-1-1-1,0 1 1,1-1-1,-1 0 1,1 1-1,-1-1 1,0 1-1,1-1 1,-1 1-1,0-1 1,0 1-1,1 0 1,-1-1-1,0 1 1,0-1-1,0 1 1,0-1-1,0 1 1,0 0-1,0 0 1,5 36 779,-4-28-661,0 19 92,-3 56-1,0-60-161,1-1-1,0 0 1,2 1-1,6 30 1,3-10-97,30 79 0,-38-117 0,0-1 0,1 0 0,0 0 0,0 0 0,0 0 0,0 0 0,1 0 0,0-1 0,8 8 0,-10-11 0,0 1 0,0-1 0,0 0 0,0 0 0,0 0 0,0-1 0,0 1 0,0 0 0,0-1 0,0 1 0,0-1 0,0 0 0,1 0 0,-1 0 0,0 0 0,0 0 0,0 0 0,0-1 0,1 1 0,-1 0 0,0-1 0,0 0 0,0 0 0,0 0 0,0 1 0,0-2 0,-1 1 0,1 0 0,3-3 0,1-1 0,-1 1 0,1-2 0,-1 1 0,0-1 0,-1 1 0,0-1 0,0 0 0,0-1 0,4-8 0,2-8 0,9-34 0,-12 35 0,6-29 0,-1 1 0,-4-2 0,4-68 0,-11 115 0,8-58 0,-8 58 0,1-1 0,-1 0 0,1 1 0,1-1 0,-1 1 0,1 0 0,0-1 0,5-6 0,-1 6 0,0 0 0,0 0 0,0 1 0,1 0 0,-1 0 0,1 1 0,1 0 0,-1 0 0,0 1 0,1 0 0,0 0 0,0 1 0,12-1 0,-15 2 0,0 1 0,0 0 0,0 0 0,-1 0 0,1 1 0,0 0 0,-1 0 0,1 0 0,0 1 0,5 2 0,23 6 0,-33-10 47,0 0-1,0 1 1,0-1 0,0 1 0,-1-1-1,1 1 1,0-1 0,0 1 0,0 0-1,0-1 1,-1 1 0,1 0-1,0 0 1,-1-1 0,1 1 0,-1 0-1,1 0 1,-1 0 0,1 0 0,-1 1-1,5 12-2264,-3-10-480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40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11152,'0'0'18651,"10"11"-17972,29 38 9,-37-46-609,-1 1 1,1-1-1,-1 1 0,0-1 1,0 1-1,0 0 1,0-1-1,0 1 0,-1 0 1,0 0-1,0-1 0,0 1 1,0 0-1,-1 0 1,1-1-1,-1 1 0,-1 4 1,-2 9 52,-19 127-104,22-139-28,1 0 0,-1 1 0,1 0 0,0-1 0,0 1 0,2 10 0,0-15 0,0 0 0,0 0 0,0 0 0,0 0 0,0 0 0,0-1 0,0 1 0,0-1 0,1 1 0,-1-1 0,0 0 0,3 0 0,10-3 0,0-1 0,-1 0 0,16-8 0,12-3 0,-24 10 0,-7 1 0,0 0 0,0 2 0,1-1 0,-1 1 0,17 0 0,-16-3 1007,-11 5-1344,0-1-1,0 1 1,-1-1-1,1 1 1,0-1-1,0 1 0,0-1 1,0 1-1,0 0 1,0 0-1,0-1 1,0 1-1,0 0 1,1 0-1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4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15680,'0'0'8257,"11"-1"-7573,13-2 235,0 0 1,0-2-1,0-1 1,-1 0 0,0-2-1,26-12 1,-7 4 781,-35 12-1271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41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14968,'0'0'8682,"11"-4"-7954,23-8 617,2 1 1,46-8-1,-78 19-1124,0 0 1,0-1-1,0 0 1,0 0-1,-1 0 1,1 0-1,0-1 1,0 0-1,-1 0 1,1 0-1,-1 0 1,1 0-1,-1 0 1,0-1-1,5-5 1,16-16 37,-16 15-4354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6:45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13168,'0'0'4065,"14"1"-3695,178 0 922,121-41 404,-144 18-639,-46 8 334,-104 10-1112,-2 1 1303,-18 4-1536,1-1 0,0 1 1,0 0-1,-1-1 0,1 1 1,-1-1-1,1 1 0,0 0 1,-1-1-1,1 1 0,-1-1 1,1 0-1,-1 1 0,0-1 0,1 1 1,-1-1-1,1 0 0,-1 1 1,0-1-1,1 0 0,-1 0 1,0 1-1,0-1 0,-10 6-339,6-5-2931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42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9944,'0'0'12403,"11"-1"-11733,86 2 1327,-41-4-43,98-18 0,-45 5-124,20 6 113,-94 7-1877,-18 2-67,1-1 1,-1 0-1,29-9 1,-35 9 865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43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10448,'0'0'2270,"2"-11"-1564,5-9-357,10-44 3383,-17 64-3563,0-1 1,0 1-1,0-1 0,0 0 1,0 1-1,0-1 1,0 1-1,0-1 1,0 1-1,0-1 0,0 1 1,0-1-1,1 1 1,-1-1-1,0 1 0,0-1 1,1 1-1,-1-1 1,0 1-1,1-1 0,-1 1 1,0-1-1,1 1 1,0-1-1,4 14 3981,1 29-1250,-6-40-3060,9 293 3833,-10-211-3217,0-62 535,1-20-1982,-1-13-2972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44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15072,'0'0'6791,"10"-11"-6209,30-33 23,-37 41-518,0 0-1,0 0 1,1 1-1,-1 0 1,1 0 0,-1 0-1,1 0 1,0 0 0,0 1-1,0 0 1,8-2 0,3-1 193,14-5 444,2 2 1,-1 1-1,33-3 1,94 4 3734,-139 5-4312,-1 0 1,1-1-1,-1-1 1,1 0-1,-1-2 1,33-10-1,-38 6-4222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46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1 464 9440,'0'0'11655,"1"-10"-10967,5-32-1,-5 36-354,0 1 0,1-1 0,0 0 0,0 1 0,0-1 0,1 1 0,-1 0 0,1 0 0,1 0 0,-1 0 0,7-7 0,-8 9-126,1 0-1,-1 1 1,1-1 0,0 0-1,0 1 1,0 0-1,0 0 1,0 0 0,1 0-1,-1 0 1,0 0 0,1 1-1,0 0 1,-1 0 0,5-1-1,-6 2-99,0 0 0,0 0-1,0 0 1,1 0 0,-1 1-1,0-1 1,0 1 0,0-1-1,0 1 1,0 0 0,0 0-1,0 0 1,0 0 0,0 0-1,0 0 1,-1 0 0,1 1-1,0-1 1,-1 1 0,1-1-1,-1 1 1,1 0 0,-1-1-1,0 1 1,0 0 0,0 0-1,1 3 1,3 5-107,0 1 0,-1-1 0,0 1 0,-1 1 0,-1-1 0,2 12 0,2 71 0,-6-66 0,2 0 0,6 35 0,-3-34 0,-3-16 0,1 0 0,6 21 0,-8-31 0,0 0 0,0 0 0,1 0 0,-1 0 0,1 0 0,0-1 0,0 1 0,0 0 0,0-1 0,0 0 0,1 1 0,-1-1 0,1 0 0,-1 0 0,5 2 0,-4-3 0,-1 0 0,0-1 0,0 1 0,0-1 0,1 0 0,-1 0 0,0 0 0,1 0 0,-1 0 0,0 0 0,0-1 0,1 1 0,-1-1 0,0 1 0,0-1 0,0 0 0,0 0 0,0 0 0,3-1 0,38-27 0,-36 23 0,20-17 0,-2-2 0,0 0 0,-2-2 0,29-43 0,-42 55 0,0-1 0,-2 0 0,0 0 0,-1-1 0,0 0 0,-1-1 0,-1 1 0,3-26 0,-2-4 0,1-92 0,-6 96 0,14-80 0,-15 121 0,0 0 0,0 0 0,1 0 0,-1 0 0,1 0 0,0 0 0,-1 0 0,1 1 0,0-1 0,0 0 0,0 0 0,0 1 0,0-1 0,1 0 0,-1 1 0,3-3 0,-3 4 0,0-1 0,1 1 0,-1-1 0,1 1 0,-1 0 0,1-1 0,-1 1 0,1 0 0,0 0 0,-1 0 0,1 0 0,-1 1 0,1-1 0,-1 0 0,1 1 0,-1-1 0,0 1 0,1-1 0,-1 1 0,1 0 0,-1-1 0,0 1 0,2 1 0,20 10 0,-1 1 0,-1 1 0,0 1 0,0 1 0,34 36 0,-38-31 0,-17-20 352,2-1-950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47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14272,'0'0'9846,"4"16"-9019,2 17-44,-1 0 1,2 53-1,-6-49 298,0-20-94,-1 0-1,0 0 1,-5 28 0,4-33-664,-1 10-210,1-20-113,-2-7 0,3 0 0,-8-53 0,2 15 0,0-50 0,5 62 0,0 13 0,3-36 0,-2 53 0,0 0 0,1-1 0,-1 1 0,0 0 0,1-1 0,-1 1 0,1 0 0,-1 0 0,1-1 0,0 1 0,-1 0 0,1 0 0,0 0 0,0 0 0,0 0 0,0 0 0,0 0 0,0 0 0,0 0 0,0 0 0,0 1 0,0-1 0,0 0 0,1 1 0,-1-1 0,0 1 0,1-1 0,-1 1 0,0 0 0,1-1 0,-1 1 0,0 0 0,1 0 0,-1 0 0,0 0 0,1 0 0,-1 0 0,0 1 0,1-1 0,-1 0 0,0 1 0,1-1 0,-1 1 0,0-1 0,0 1 0,2 1 0,40 34 0,34 34 0,-66-60 0,-2 1 0,1 1 0,-2 0 0,1 0 0,6 15 0,-11-20 0,0 1 0,0 0 0,-1 0 0,1 0 0,-2 0 0,3 10 0,-5-16 0,1 0 0,-1-1 0,0 1 0,0 0 0,0 0 0,0-1 0,0 1 0,0 0 0,-1 0 0,1-1 0,0 1 0,-1 0 0,0 0 0,1-1 0,-1 1 0,0-1 0,0 1 0,0-1 0,0 1 0,0-1 0,0 1 0,0-1 0,0 0 0,-1 0 0,1 1 0,-1-1 0,1 0 0,-1 0 0,1 0 0,-1-1 0,-2 2 0,-6 2 0,-1-1 0,0-1 0,1 0 0,-1 0 0,0-1 0,0 0 0,0-1 0,-18-2 0,-9 1 0,11-2 984,26 3-1230,0 0 0,0 0 0,0-1 0,-1 1 0,1 0 0,0-1 0,0 1 0,0-1 0,0 0 1,0 1-1,0-1 0,0 0 0,0 1 0,0-1 0,0 0 0,1 0 0,-1 0 0,0 0 0,-1-2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47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10040,'0'0'13737,"11"-4"-13076,16-3-175,0 1 0,0 2 0,42-3 0,-2 6 564,0 2 0,0 4 1,92 18-1,-39-2 1292,-71-18-6517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48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9744,'0'0'10594,"6"12"-9967,30 52 764,47 59 0,-62-95-713,-1 1-1,-1 0 0,-2 2 1,20 48-1,-15-22 26,-2 1 0,-4 1 0,-1 1 0,-4 0 1,-2 1-1,-2 0 0,-3 110 0,-6-130-703,-1 7 0,-7 50 0,7-83 0,0-1 0,-1 1 0,-1-1 0,0 0 0,-1 0 0,0-1 0,-14 23 0,15-28 0,-1 0 0,0 0 0,-1-1 0,0 1 0,-11 9 0,13-14 0,-1 1 0,1-1 0,-1 0 0,1-1 0,-1 1 0,0-1 0,0 0 0,0-1 0,-11 2 0,16-3 45,0 1-1,0-1 1,0 0 0,0 0 0,1 0-1,-1 0 1,0 0 0,0 0 0,0-1-1,0 1 1,0 0 0,0 0-1,0-1 1,0 1 0,0 0 0,1-1-1,-1 1 1,-1-2 0,-2-8-4830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50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12760,'0'0'15327,"6"-11"-14670,23-33-23,-28 42-566,0 1 1,1-1-1,-1 0 1,1 1-1,-1-1 1,1 1-1,0-1 1,0 1-1,0 0 0,0 0 1,0 0-1,0 0 1,0 0-1,0 0 1,0 1-1,0-1 1,0 1-1,1-1 1,-1 1-1,0 0 1,0 0-1,0 0 1,1 0-1,-1 0 0,0 0 1,4 2-1,-1-1 72,-1 1-1,0-1 0,0 1 1,0 0-1,0 1 0,-1-1 1,1 1-1,0-1 0,-1 1 1,4 5-1,0 0-139,-1 1 0,-1 0 0,1 0 0,-2 1 0,1-1 0,-1 1 0,-1 0 0,0 0 0,2 13 0,14 35 0,-14-44 0,-4-10 0,0 0 0,1 0 0,-1 0 0,1-1 0,0 1 0,0 0 0,0-1 0,0 0 0,0 1 0,1-1 0,0 0 0,0 0 0,0-1 0,5 5 0,-6-5 0,0-1 0,1 1 0,0-1 0,-1 1 0,1-1 0,0 0 0,0 0 0,0 0 0,0 0 0,0 0 0,0-1 0,0 1 0,0-1 0,0 0 0,0 0 0,0 0 0,0 0 0,0 0 0,0-1 0,0 0 0,0 1 0,0-1 0,0 0 0,5-3 0,34-14 867,-20 6-5749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4:5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1 12664,'0'0'6598,"-12"8"-5818,-38 27 419,-50 46 1,-68 94 1544,40-39-99,69-68 933,52-66-2796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20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883 1 8432,'0'0'12223,"-11"7"-11933,10-7-283,-10 7 58,0 0 0,0 0 1,1 1-1,0 0 0,1 1 1,0 0-1,-12 15 0,-145 248 802,20 17-266,54-102-261,-164 256 1217,230-397-986,-26 61-1,16-31 568,36-75-1095,-5 10 823,6-11-854,-1 0 1,0 0-1,1 0 0,-1 1 1,0-1-1,0 0 0,1 0 1,-1 0-1,0 0 0,1 0 1,-1 0-1,0 0 0,1 0 1,-1 0-1,0 0 0,1 0 1,-1 0-1,0 0 0,1 0 0,-1 0 1,0 0-1,1 0 0,-1 0 1,0 0-1,1 0 0,-1 0 1,0-1-1,0 1 0,1 0 1,-1 0-1,0 0 0,1-1 1,-1 1-1,0 0 0,0 0 0,0-1 1,1 1-1,5-4-217,0 0 0,0-1 0,-1 1 0,1-1 0,5-7 0,-6 7-1891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6:46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341 1 13968,'0'0'97,"1"0"1,-1 0-1,1 0 1,-1 0-1,1 0 1,-1 0-1,1 0 1,-1 0-1,1 0 1,-1 1-1,1-1 1,-1 0-1,1 0 1,-1 0-1,0 1 1,1-1-1,-1 0 1,1 1-1,-1-1 1,1 1 0,1 3 31,0 1 1,-1 0 0,0-1 0,0 1 0,0 0-1,0 0 1,-1 0 0,1 0 0,-1 0 0,-1 0 0,-1 9-1,2-3-5,-4 31 184,-2-1-1,-2 1 1,-2-1 0,-1-1 0,-19 45-1,-8 4 458,-56 95 0,-3-34 381,63-98-548,28-42-395,-4 9 83,10-19-256,0 0 0,0 1 0,-1-1 0,1 1 0,0-1 0,0 1 0,-1-1 0,1 0 0,0 1 0,-1-1 0,1 0 0,0 1 0,-1-1 0,1 0 0,0 1 0,-1-1 0,1 0 0,-1 0-1,1 1 1,-1-1 0,1 0 0,0 0 0,-1 0 0,0 0 0,5-13 356,20-33-107,-12 21-161,1 0 0,1 2 0,21-28 1,-19 31 26,1 1-1,0 2 1,2-1 0,0 2 0,1 0 0,30-17 0,-46 31-39,0 0-1,1 0 0,0 0 1,-1 1-1,1 0 0,6-1 1,-9 12-63,0 0 1,-1 0 0,0 0 0,-1 0-1,0 0 1,-1 1 0,-1 11 0,-1 12 23,1-6-5,1-5 8,0 0 1,1 0-1,1-1 1,5 31-1,-5-48-44,1 0-1,-1 0 0,1 1 1,0-1-1,0 0 0,0 0 1,0-1-1,1 1 0,0 0 1,0-1-1,0 0 0,1 1 1,0-1-1,-1-1 0,1 1 1,1 0-1,-1-1 0,0 0 1,1 0-1,0 0 0,-1-1 1,1 0-1,10 4 0,-10-5-7,1 0 0,0-1 0,-1 0-1,1 1 1,0-2 0,-1 1-1,1-1 1,0 1 0,-1-2-1,1 1 1,-1 0 0,1-1-1,8-5 1,-1 1 13,0-1 0,0 0 0,-1-1 0,13-11 0,-8 5 44,0-2-1,-1 0 0,-1 0 1,19-28-1,-28 35-34,0 0 0,-1 0 1,0 0-1,0-1 0,-1 0 0,-1 0 0,0 0 0,0 0 0,-1 0 0,0-1 0,1-16 0,-3 25-17,0-1-1,0 1 0,0 0 0,-1 0 0,1-1 0,0 1 0,-1 0 0,0 0 0,1 0 0,-1 0 0,0-1 0,0 1 0,0 0 0,0 0 1,-2-2-1,2 4-9,0-1 0,0 1 0,0-1 0,0 1 0,0-1 1,0 1-1,0 0 0,0-1 0,0 1 0,0 0 1,0 0-1,0 0 0,0 0 0,-1 0 0,1 0 0,0 0 1,0 0-1,0 1 0,0-1 0,0 0 0,0 0 1,0 1-1,0-1 0,0 1 0,0-1 0,0 1 0,0-1 1,1 1-1,-1 0 0,0 0 0,0-1 0,0 1 1,0 1-1,-4 3 4,0 0 0,1 0 1,-1 0-1,1 1 0,1 0 1,-1-1-1,1 1 1,0 0-1,0 1 0,1-1 1,0 0-1,-2 10 0,1-5 3,2-1 0,-1 1-1,1-1 1,1 1-1,0 0 1,0 0 0,3 12-1,-2-19-14,0 0-1,0 0 1,1 0-1,-1 0 0,1 0 1,0-1-1,0 1 1,0-1-1,0 1 0,1-1 1,-1 0-1,1 0 1,5 4-1,-6-5-2,0 0 1,0 0-1,1-1 0,-1 1 0,1-1 0,-1 0 1,1 0-1,-1 0 0,1 0 0,0 0 0,-1-1 1,1 1-1,0-1 0,0 0 0,-1 1 0,1-1 1,0-1-1,0 1 0,0 0 0,4-2 0,13-5 32,-1-2 0,0 0 0,0-2 0,-1 0 0,0 0 0,30-29-1,14-6 137,-12 4-63,-34 28 7,1 0-1,19-12 1,-34 25-74,0 0 0,1-1 1,-1 1-1,0 0 0,1 0 0,-1 0 1,1 0-1,3 0 0,-6 1-30,1 0 0,-1 0 0,1 0 1,-1 0-1,0 0 0,1 0 0,-1 0 0,1 0 0,-1 1 0,0-1 0,1 0 1,-1 0-1,0 0 0,1 0 0,-1 1 0,0-1 0,1 0 0,-1 0 0,0 1 1,0-1-1,1 0 0,-1 1 0,0-1 0,3 16 165,-6 10-137,-2-1 0,0 0 0,-15 40 0,-2 8 2,20-58-40,3-14 0,-2 1 0,1-1 0,0 1 0,0-1 0,0 1 0,-1-1 0,1 1 0,-1-1 0,1 1 0,-1-1 0,1 0 0,-2 2 0,73-83 0,-38 45 0,-19 19 0,-4 4 0,1 0 0,1 1 0,20-17 0,-31 27 0,0 1 0,0-1 0,-1 1 0,1 0 0,0-1 0,0 1 0,0 0 0,0-1 0,-1 1 0,1 0 0,0 0 0,0 0 0,0 0 0,0 0 0,0 0 0,0 0 0,0 0 0,-1 0 0,1 0 0,0 0 0,0 1 0,0-1 0,0 0 0,0 0 0,-1 1 0,1-1 0,0 1 0,0-1 0,-1 1 0,1-1 0,0 1 0,-1 0 0,1-1 0,0 1 0,-1 0 0,1-1 0,-1 1 0,1 0 0,-1 0 0,1-1 0,-1 1 0,0 0 0,1 0 0,-1 1 0,3 5 0,0 0 0,-1 1 0,3 14 0,-5-19 0,7 61 0,-5-44 0,0-1 0,5 23 0,-5-36 0,0 0 0,0 1 0,0-1 0,1 0 0,0 0 0,0-1 0,1 1 0,-1-1 0,1 1 0,7 6 0,-9-11 0,1 1 0,-1-1 0,0 0 0,0 0 0,1 0 0,-1 0 0,1 0 0,-1 0 0,1-1 0,-1 1 0,1-1 0,0 0 0,-1 0 0,1 0 0,4-1 0,39-7 0,-3-9 856,-21 2-5676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2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0 9848,'0'0'11514,"-13"16"-11173,0 0-235,-6 7 83,1 1 0,-18 31 1,5-1 208,2 1 0,2 2 0,3 1 0,-21 79 0,40-111-246,0 1-1,2 0 1,2 0-1,0 0 1,2 1-1,0-1 1,9 42-1,-4-48-11,0 0 0,1-1 0,1 0 0,1 0 0,1-1-1,1 0 1,0-1 0,1 0 0,17 18 0,48 46 2199,-62-67-1560,-15-15-739,1 0-1,-1 1 1,0-1-1,1 0 0,-1 0 1,0 1-1,1-1 1,-1 0-1,1 0 0,-1 0 1,0 0-1,1 0 0,-1 1 1,1-1-1,-1 0 1,0 0-1,1 0 0,-1 0 1,1 0-1,-1 0 1,1 0-1,-1 0 0,0-1 1,1 1-1,-1 0 1,1 0-1,-1 0 0,0 0 1,1 0-1,-1-1 0,0 1 1,1 0-1,-1 0 1,1-1-1,8-9-3230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22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8840,'0'0'10602,"-2"10"-10029,-2 29 274,1 69 0,3 5 449,-1-79-623,1-1 0,1 0 1,8 47-1,-8-75-351,0-1 0,1 1 1,-1-1-1,1 1 0,0-1 1,4 7-1,-6-11-281,0 0 0,0 1-1,0-1 1,0 0 0,0 0 0,0 0 0,0 0 0,0 1 0,0-1 0,0 0 0,0 0-1,0 0 1,0 1 0,0-1 0,0 0 0,0 0 0,0 0 0,0 0 0,0 1 0,0-1-1,0 0 1,-1 0 0,1 0 0,0 0 0,0 0 0,0 1 0,0-1 0,0 0 0,0 0-1,-1 0 1,1 0 0,0 0 0,0 0 0,0 0 0,0 0 0,-1 0 0,1 0 0,0 1-1,-1-2-23,1 1-1,0 0 1,-1 0-1,1-1 0,-1 1 1,1 0-1,0 0 0,-1-1 1,1 1-1,0 0 1,-1-1-1,1 1 0,0-1 1,-1 1-1,1 0 0,0-1 1,0 1-1,0-1 1,-1 1-1,1-1 0,0 1 1,0-1-1,0 1 0,0-1 1,0 1-1,0 0 1,0-1-1,0 1 0,0-1 1,0 1-1,0-2 0,2-30-596,0 20-3283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2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8936,'0'0'6616,"7"-10"-6376,5-4-112,-6 7 50,-1 0 0,1-1-1,-1 0 1,-1 0-1,5-9 1,-4 10 445,-3 7 157,0 14 700,-1 3-1010,20 61 587,-11-46-556,-2 0 0,-1 1 0,5 58 1,-10-65 102,-2-1 0,-1 1 0,-2 0 0,0-1 0,-1 1 0,-10 30-1,13-55-482,1 1 9,0 0-1,-1 0 0,0 0 0,1-1 0,-1 1 0,0 0 0,0 0 0,0-1 0,0 1 0,0 0 0,-1-1 0,1 0 0,0 1 0,-1-1 0,1 1 0,-4 0 504,3-6-419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24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11552,'0'0'6319,"10"-3"-5807,16-6-101,2 1 0,-1 1-1,1 2 1,44-4 0,-16 9 508,0-3 1,63-10-1,-115 12-813,0 1 0,0-1 0,0 1 0,0 0-1,0 0 1,0 0 0,0 1 0,0 0 0,0-1-1,4 3 1,-8-3-84,1 0 0,-1 0 1,0 1-1,0-1 0,1 0 0,-1 0 0,0 0 0,0 0 0,1 1 0,-1-1 0,0 0 0,1 0 0,-1 0 0,0 0 1,1 0-1,-1 0 0,0 0 0,1 0 0,-1 0 0,0 0 0,1 0 0,-1 0 0,0 0 0,1 0 0,-1 0 0,0 0 1,0 0-1,1-1 0,-1 1 0,0 0 0,1 0 0,-1 0 0,0 0 0,0-1 0,1 1 0,-1 0 0,0 0 0,0-1 1,1 1-1,-1 0 0,0 0 0,0-1 0,0 1 0,0 0 0,1 0 0,-1-1 0,0 0 1332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25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151 129 9536,'0'0'13049,"-12"1"-12589,-36 7-8,43-6-346,0-1 0,1 1 0,-1 0 0,1 0 1,-1 1-1,1 0 0,0-1 0,0 1 0,0 1 1,0-1-1,0 0 0,1 1 0,-1 0 0,1 0 1,0 0-1,0 0 0,1 1 0,-1-1 0,1 1 1,0-1-1,0 1 0,1 0 0,-1 0 0,1 0 1,-1 9-1,2-14-84,-3 18 328,2-1 1,-1 0 0,4 33 0,-2-45-279,1-1 1,0 1-1,0-1 1,0 1-1,1-1 0,0 0 1,0 0-1,4 8 0,-5-10-18,1 0 0,0 0-1,0 0 1,0 0-1,-1 0 1,2-1 0,-1 1-1,0-1 1,0 1 0,0-1-1,1 0 1,-1 0-1,1 0 1,-1 0 0,1 0-1,3 0 1,1-1 25,-1 0 0,0-1 0,0 0 0,1 0 0,-1 0 0,0-1-1,0 0 1,10-4 0,-7 2-11,-1 0-10,0 0 0,-1 0-1,0-1 1,1 0-1,-2 0 1,1-1-1,0 0 1,7-9 0,4-7 140,19-28 0,-27 36-11,13-31 1,-12 22 193,-11 23-373,0 0 1,-1 0-1,1 0 0,0 0 0,0 1 0,0-1 1,0 0-1,0 0 0,0 0 0,0 0 1,0 0-1,0 0 0,0 1 0,0-1 1,0 0-1,0 0 0,0 0 0,0 0 1,0 0-1,0 0 0,0 1 0,1-1 1,-1 0-1,0 0 0,0 0 0,0 0 1,0 0-1,0 0 0,0 0 0,0 1 1,0-1-1,0 0 0,0 0 0,0 0 1,1 0-1,-1 0 0,0 0 0,0 0 1,0 0-1,0 0 0,0 0 0,0 0 1,1 0-1,-1 0 0,0 0 0,0 0 0,0 0 1,0 0-1,0 0 0,0 0 0,1 0 1,-1 0-1,0 0 0,0 0 0,0 0 1,0 0-1,0 0 0,0 0 0,1 0 1,-3 5 23,0-1 0,0 1 0,1 0 0,0 0 0,0 0 0,0 0 0,1 0 0,0 9 0,5 42 57,-3-44-58,-2-6-25,1-1 0,0 0 1,0 0-1,0 1 1,1-1-1,0 0 0,0-1 1,0 1-1,0 0 0,1-1 1,0 1-1,0-1 1,0 0-1,4 4 0,-4-5-3,0-1 0,0 0 0,0 0 0,0-1 0,0 1 0,0-1 0,1 1 0,-1-1 0,0 0 0,1 0 0,-1-1 0,1 1 0,-1-1 0,1 1 0,-1-1 0,1 0 0,-1-1 0,1 1 0,-1 0 0,1-1 0,5-2 0,-1 1-3,-1-1 0,0 0 0,1 0 0,-1-1 0,-1 0 0,1 0 0,0 0 0,-1-1 0,0 0 0,0 0 0,-1-1 0,1 0 0,-1 0 0,0 0 0,5-9 0,-5 6 0,0 0 0,-1 0 0,0 0 0,0 0 0,-1 0 0,-1-1 0,1 1 0,-2-1 0,1 0 0,-1 0 0,-1 0 0,0-9 0,-1-5 0,-2 1 0,-5-24 0,6 39 0,0-1 0,-1 1 0,0 0 0,0 1 0,-1-1 0,0 1 0,0-1 0,-1 1 0,-6-7 0,10 13 16,1 0 1,0 0-1,-1 0 1,1 1-1,-1-1 1,1 0-1,-1 1 1,0-1-1,1 0 1,-1 1-1,0-1 0,1 1 1,-1-1-1,0 1 1,0 0-1,0-1 1,1 1-1,-1-1 1,0 1-1,0 0 1,0 0-1,0 0 0,1 0 1,-1-1-1,0 1 1,0 0-1,0 0 1,-1 1-1,1 0 16,0 0-1,0 0 1,1 0-1,-1 0 0,0 0 1,1 0-1,-1 0 1,1 0-1,-1 0 1,1 0-1,0 1 1,0-1-1,-1 0 0,1 0 1,0 0-1,0 3 1,3 49-4173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26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 10752,'0'0'7810,"-11"0"-7323,4 0-373,0 1 1,0 0-1,0 0 1,0 0-1,1 1 0,-1 0 1,0 0-1,1 1 1,-1 0-1,1 0 1,0 1-1,-9 5 1,7-2 183,0 0 0,0 0 0,0 1 0,-12 16 0,19-23-215,0 1 0,-1 0 0,1 0-1,0 0 1,0 0 0,0 0 0,0 1 0,1-1 0,-1 0 0,0 0 0,1 1 0,0-1-1,-1 0 1,1 0 0,0 1 0,0-1 0,1 0 0,-1 1 0,0-1 0,1 0 0,-1 0 0,1 1-1,0-1 1,0 0 0,-1 0 0,2 0 0,-1 0 0,0 0 0,0 0 0,2 2 0,1 0 40,0 1 1,0-1 0,0 0-1,1 0 1,0 0-1,-1-1 1,1 1 0,1-1-1,-1 0 1,0-1 0,1 1-1,-1-1 1,1 0 0,0-1-1,0 1 1,-1-1 0,1 0-1,0-1 1,0 1 0,0-1-1,0 0 1,0-1 0,0 0-1,0 1 1,0-2 0,0 1-1,-1-1 1,1 0 0,0 0-1,9-6 1,-9 5-53,0-1 1,0 0-1,0 0 1,-1 0 0,1-1-1,-1 0 1,0 0-1,-1 0 1,1 0-1,-1-1 1,5-8-1,-1 2-3813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27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12160,'0'0'9443,"13"-3"-8991,43-5-10,-54 8-390,1 0-1,-1 0 1,1 0 0,0 1 0,-1 0 0,1-1 0,-1 1 0,0 0-1,1 0 1,-1 0 0,0 1 0,1-1 0,-1 1 0,0-1 0,0 1-1,0-1 1,0 1 0,2 3 0,-1-1 80,1 0 0,-2 1 1,1-1-1,0 0 0,-1 1 0,4 9 0,-5-10-60,0 0-1,0 1 0,-1-1 1,0 1-1,1-1 1,-1 1-1,-1-1 0,1 0 1,-1 1-1,0-1 1,0 1-1,0-1 0,0 0 1,-1 0-1,-2 6 0,-2 0 121,0 0-1,0 0 0,-1 0 1,-13 13-1,17-19-53,0-1 1,1 1-1,-1 0 1,1 1-1,-1-1 1,-1 6-1,4-9-113,0 0 1,0-1-1,1 1 0,-1-1 0,0 1 0,0 0 0,0-1 1,1 1-1,-1-1 0,0 1 0,1-1 0,-1 1 1,1-1-1,-1 1 0,1-1 0,-1 1 0,1-1 0,-1 0 1,1 1-1,-1-1 0,1 0 0,-1 1 0,1-1 1,-1 0-1,1 0 0,0 0 0,-1 1 0,1-1 0,0 0 1,24 7 202,-22-7-176,26 7 485,55 3-1,-67-8-432,-1 1 0,0 0 0,25 9 0,-9 0-4145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28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10752,'0'0'20136,"-4"14"-20034,-1 1-61,1 1 1,1 0 0,0 0 0,1 0-1,1 1 1,1 21 0,1-11 83,-1 0-1,-4 29 1,-1 24 354,-6 20 145,7-162 253,3 26-5814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29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11760,'0'0'9889,"11"-7"-9345,17-10-218,72-43 2156,-99 59-2410,0 1 1,0 0 0,0-1 0,1 1 0,-1 0 0,0-1 0,0 1-1,0 0 1,0 0 0,0 0 0,0 0 0,1 0 0,-1 0-1,0 1 1,0-1 0,0 0 0,0 0 0,0 1 0,0-1 0,0 1-1,0-1 1,0 1 0,0-1 0,0 1 0,0 0 0,1 0 0,22 27 1298,-9-8-846,-11-16-363,0 0-1,1 0 0,-1 0 0,1 0 0,0-1 0,0 0 0,0 0 0,1 0 0,-1-1 0,1 0 1,0 0-1,-1 0 0,1 0 0,0-1 0,0 0 0,0-1 0,0 1 0,0-1 0,0 0 0,0 0 0,0-1 1,8-1-1,-2-1-83,-10 3-73,0 0-1,0-1 0,0 1 0,0 0 1,0-1-1,0 1 0,0-1 0,-1 0 1,1 0-1,0 0 0,0 0 0,-1 0 1,1 0-1,0 0 0,-1 0 0,1-1 1,-1 1-1,1 0 0,-1-1 0,0 0 1,0 1-1,0-1 0,0 0 1,0 1-1,2-5 0,-3 5 83,1-1 0,0 1 0,0-1 1,0 1-1,0-1 0,0 1 0,0 0 0,0 0 0,0-1 0,3-1 0,6-8-5056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29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12256,'0'0'9405,"10"-2"-8888,35-6-20,-43 7-432,1 1 1,0 0-1,0 0 0,-1 0 0,1 0 0,0 0 0,0 1 0,-1-1 0,1 1 0,0 0 1,-1 0-1,1 0 0,-1 0 0,1 0 0,-1 0 0,0 1 0,1-1 0,-1 1 0,0 0 0,0 0 1,0-1-1,0 1 0,0 1 0,0-1 0,-1 0 0,1 0 0,-1 1 0,0-1 0,1 0 1,-1 1-1,0 0 0,-1-1 0,1 1 0,0 0 0,0 3 0,-1 4 105,-1 1 0,0-1 0,0 1 0,-1-1 0,0 1 0,-1-1 0,-1 0 0,1 0 0,-9 15 0,-1 7 839,12-31-928,1 0 0,0 0-1,-1 1 1,1-1 0,0 0-1,0 0 1,0 0 0,-1 1-1,1-1 1,1 0 0,-1 0-1,0 0 1,0 1 0,0-1-1,1 0 1,-1 0-1,0 0 1,1 0 0,-1 0-1,1 0 1,1 2 0,-1-1 10,1 0 0,0 0 1,0 0-1,0-1 0,0 1 0,0-1 1,0 1-1,0-1 0,0 0 1,3 1-1,7 2 144,0 0 0,0-2 0,18 4 1,-24-5-117,31 1 737,-20-1-1388,0 1-3360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6:48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342 474 10040,'0'0'10055,"-14"1"-9596,2 0-342,4-1-42,1 1 0,-1 0-1,0 0 1,0 1 0,0 0 0,1 0 0,-1 1 0,1 0 0,-9 4-1,-3 4 178,0 0-1,1 1 1,1 0-1,0 2 0,0 0 1,1 1-1,1 1 1,-24 32-1,22-27 34,11-14-150,1 0 1,-1 1-1,1 0 0,-4 8 1,8-15-94,0 1 1,0-1 0,1 1 0,-1 0-1,1-1 1,-1 1 0,1-1 0,0 1-1,0 0 1,0-1 0,0 1 0,0 0-1,0-1 1,0 1 0,0 0 0,0-1-1,1 1 1,-1-1 0,1 1 0,-1-1-1,1 1 1,0-1 0,0 1 0,-1-1-1,1 1 1,0-1 0,3 3 0,-3-3-19,0-1 0,0 1 1,0 0-1,0-1 0,0 1 1,0-1-1,1 1 0,-1-1 1,0 1-1,0-1 1,1 0-1,-1 1 0,0-1 1,1 0-1,-1 0 0,0 0 1,1 0-1,0-1 1,27-5 162,-24 5-144,12-5 44,0-1 1,0 0-1,0-1 0,-1-1 1,0-1-1,25-20 1,82-80 404,-118 105-464,11-10 76,-5 5 33,-1 1 0,0-2 0,-1 1-1,0-1 1,11-17 0,-23 35-14,1 0-1,0 0 1,0 1-1,1-1 1,0 1-1,-1 7 1,1 52-81,1-66-30,0 8 6,0 0 0,1 0 0,0 0 0,0-1 0,1 1 0,1-1 1,-1 1-1,5 7 0,-6-14-12,-1 0 1,1 0 0,0-1 0,0 1 0,0 0 0,1-1 0,-1 1 0,0-1-1,1 1 1,-1-1 0,1 0 0,-1 0 0,1 0 0,0 1 0,-1-1-1,1-1 1,0 1 0,0 0 0,-1 0 0,1-1 0,0 1 0,0-1-1,0 0 1,0 1 0,0-1 0,0 0 0,0 0 0,0 0 0,0 0-1,0-1 1,0 1 0,0 0 0,0-1 0,0 0 0,-1 1 0,1-1-1,0 0 1,0 0 0,-1 0 0,1 0 0,2-2 0,5-2 10,25-14 72,33-25 0,-56 35-63,0 0 0,0-1 0,-1 0 1,-1-1-1,0 0 0,14-20 0,-6 3 40,13-20 76,-2-1-1,39-95 1,-43 81-51,-9 26 28,16-66 0,-30 98-105,-1 0 1,1 0-1,-1 1 0,0-1 0,-1 0 0,0-6 0,1 10-10,0 1 1,0-1-1,0 0 0,-1 0 0,1 1 1,0-1-1,0 0 0,0 1 1,0-1-1,-1 0 0,1 1 0,0-1 1,-1 0-1,1 1 0,0-1 1,-1 0-1,1 1 0,-1-1 0,1 1 1,-1-1-1,1 1 0,-1-1 1,1 1-1,-1-1 0,0 1 1,1 0-1,-1-1 0,0 1 0,1 0 1,-1 0-1,0-1 0,1 1 1,-1 0-1,0 0 0,1 0 0,-1 0 1,0 0-1,0 0 0,1 0 1,-1 0-1,0 0 0,0 0 0,1 0 1,-1 1-1,0-1 0,1 0 1,-1 0-1,0 1 0,1-1 0,-2 1 1,1 0-3,-1 0 0,0 1 0,1-1 0,-1 0 0,1 1 1,0 0-1,-1-1 0,1 1 0,0 0 0,0 0 0,0-1 1,-1 5-1,-6 8-4,-23 45-5,2 1-1,2 1 0,-31 113 1,47-133-36,2 1-1,1 0 1,3 0 0,1 0 0,4 63 0,-1-104 38,1 0 0,0 0 0,0 1 0,0-1 0,0 0 0,0 0 0,1 1 0,-1-1-1,0 0 1,0 0 0,1 1 0,-1-1 0,1 0 0,-1 0 0,1 0 0,0 0 0,-1 0 0,1 0 0,0 0 0,0 0 0,0 0 0,-1 0 0,1 0-1,0 0 1,0-1 0,0 1 0,1 0 0,-1-1 0,0 1 0,0-1 0,0 1 0,0-1 0,0 0 0,1 1 0,-1-1 0,0 0 0,0 0 0,1 0-1,-1 0 1,0 0 0,0 0 0,1 0 0,-1 0 0,0 0 0,0-1 0,0 1 0,1 0 0,-1-1 0,1 0 0,8-3-2,0 0 1,0-1 0,-1 0-1,13-9 1,16-13 19,-2-2 1,-2-1-1,0-2 1,44-55 0,101-159 212,-164 222-159,-1 0-1,-2-1 1,0 0-1,-1-1 1,-2 0-1,-1-1 1,0 0 0,3-32-1,-12 48 51,-5 11 37,-10 15-25,-10 23-116,1 1-1,-36 77 1,58-110-14,-4 10-1,0 1-1,0 0 0,2 0 1,0 0-1,1 1 0,0-1 1,2 1-1,0 0 0,1 0 1,1 0-1,1 0 0,0 0 1,7 32-1,-4-29 19,0 0 0,2-1 1,0 0-1,2 0 0,10 22 0,-14-35-2,0-1 0,0 1 1,0-1-1,1 0 0,0-1 0,0 1 0,0-1 1,1 0-1,0 0 0,0-1 0,0 0 0,0 0 1,1 0-1,-1-1 0,1 1 0,0-2 0,0 1 0,10 1 1,-9-2-48,-1-1 0,1 0 0,-1-1 1,1 0-1,0 0 0,-1 0 0,1-1 0,-1 0 1,1-1-1,13-4 0,-17 4-679,0 0-1,0 0 1,0 0 0,0 0-1,7-6 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3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0 14968,'0'0'1514,"9"13"-746,9 14-370,-1 0 1,-2 1-1,0 0 0,-2 2 0,18 55 0,-25-49-98,-1 0-1,-1 0 0,-2 0 0,-5 64 1,-2-49 129,-3 0 0,-24 89 0,20-105-172,-1-1-1,-1-1 0,-2 0 0,-1-1 0,-2 0 0,-25 31 1,6-7 288,24-34-78,-20 24 1,32-44-432,1-1 0,0 1 0,0 0 0,-1 0 0,1 0 1,0 0-1,0 0 0,1 0 0,-1 1 0,0-1 1,1 0-1,-1 3 0,1 7-3248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3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943 1 10152,'0'0'10861,"-10"18"-10491,-146 242 669,-48 101 3,-127 199 677,314-536-1622,-100 152 729,92-133-384,1 1-1,-21 56 0,42-94-340,2-3-29,-1 1 0,1-1-1,-1 0 1,1 1 0,0 0-1,0-1 1,1 1-1,-1-1 1,1 1 0,0 0-1,0 4 1,0-7-47,1-1 0,-1 1 0,0-1 0,1 1 0,-1-1 0,1 0 0,-1 1 0,1-1 0,-1 0 0,1 1 1,-1-1-1,1 0 0,0 1 0,-1-1 0,1 0 0,-1 0 0,1 0 0,0 0 0,-1 0 0,1 0 0,-1 0 0,1 0 0,0 0 0,-1 0 0,2 0 0,18-4 169,-18 3-170,13-4 53,0-1-1,0-1 1,0-1-1,-1 0 1,0 0-1,19-17 1,-9 6-1464,-1-2 0,21-24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3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6 10448,'0'0'9247,"-9"-2"-8741,4 2-437,1-1-18,0 0 0,1 1 0,-1-1-1,0 1 1,1 0 0,-1 0 0,0 0 0,0 1 0,1-1 0,-1 1 0,1 0-1,-1 0 1,0 1 0,1-1 0,0 0 0,-1 1 0,1 0 0,0 0-1,-5 4 1,-13 14 257,1 0 0,0 2 1,2 0-1,0 2 0,2 0 0,1 0 0,-15 32 0,6-3 402,2 1 1,-24 93-1,38-115-413,1 1 0,2 0 0,1 0 0,1 1 0,2-1-1,2 1 1,0-1 0,10 48 0,-4-59-12,0 0 0,2 0-1,0-1 1,22 37 0,-1-4 518,-26-44-491,2-1 1,0 1 0,0-1-1,0-1 1,11 11 0,-16-18-304,0-1 0,0 0 0,0 0 0,0 1 0,0-1 0,0 0 0,1 0 0,-1 0 0,0-1 1,0 1-1,0 0 0,0 0 0,0 0 0,0-1 0,0 1 0,0-1 0,0 1 0,0-1 0,0 1 0,0-1 1,0 1-1,0-1 0,-1 0 0,2-1 0,21-15-3905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33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11152,'0'0'8413,"11"9"-7905,-5-5-434,0 2 0,-1-1 1,1 0-1,-1 1 0,0 0 0,-1 0 1,0 1-1,1-1 0,-2 1 1,1 0-1,-1 0 0,0 0 0,2 9 1,9 52 1251,9 106 1,-19-129-162,-2 1 1,-5 53-1,3-99-1086,0 1 0,0-1 0,0 1 0,-1-1 0,1 1 0,0 0-1,0-1 1,0 1 0,0-1 0,0 1 0,0 0 0,0-1 0,0 1 0,1-1 0,-1 1 0,0-1 0,0 1 0,0 0 0,0-1 0,1 1 0,-1-1 0,1 1 0,7-9 1305,1-3-1611,15-14-1081,-20 21-1549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33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11552,'0'0'6730,"8"12"-6159,-5-7-506,2 3 41,0 0-1,-1 1 1,1 0 0,-2 0 0,1 0 0,-1 0 0,-1 0 0,0 0 0,2 18 0,-4 10 376,-2-1 1,-1 1-1,-2-1 1,-2 0-1,-1 0 0,-14 38 1,17-61-57,2 0 1,-1 1-1,2 0 1,-3 26-1,1-24 529,2-9 209,5-6 135,5-10-2307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33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14872,'0'0'4783,"16"-5"-4500,-9 4-244,21-7 173,1 1 0,40-4 0,-14 7 710,0 3 1,88 10 0,-64 0 1351,-76-8-2031,1-1 0,0 0 0,-1 0-1,1-1 1,0 1 0,-1-1 0,1 0 0,0 0-1,-1 0 1,1 0 0,3-2 0,10-6-1820,-10 6-626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35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9 8840,'0'0'11995,"-10"7"-11532,-2 2-311,0-2 79,1 1 0,-1 1 0,2 0 0,-16 16 0,12-4 208,1 0 1,1 1 0,1 1 0,-16 46-1,23-60-313,2 1-1,-1 0 1,2 0 0,-1 0-1,1 0 1,1 0-1,0 0 1,1 11 0,-1-16-52,1 1-1,0-1 1,0 1 0,0-1 0,0 0 0,1 1 0,0-1 0,0 0 0,1 0 0,-1 0-1,1-1 1,0 1 0,1-1 0,-1 1 0,1-1 0,4 4 0,-5-6-15,0 0 0,0 0 0,0-1 0,0 0 0,0 1 0,0-1 0,1 0 0,-1-1 0,0 1 0,0-1 0,1 1 0,-1-1 0,1 0 0,-1 0 0,0 0 0,1-1 0,-1 1 0,0-1 0,0 0 0,1 0 0,-1 0 0,5-2 0,3-3 102,1 0 0,0 0 0,-1-1-1,14-12 1,-16 12 23,0 0 0,0-1 0,0 0 0,-1-1 0,-1 0 0,1 0 0,-1 0 0,-1-1 0,0 0 0,0-1 0,4-11 0,-10 21-178,0 1 1,0 0-1,0 0 0,0-1 0,0 1 1,0 0-1,0 0 0,0 0 1,0-1-1,0 1 0,0 0 0,0 0 1,0-1-1,1 1 0,-1 0 1,0 0-1,0 0 0,0 0 0,0-1 1,0 1-1,1 0 0,-1 0 1,0 0-1,0 0 0,0-1 0,0 1 1,1 0-1,-1 0 0,0 0 1,0 0-1,1 0 0,-1 0 1,0 0-1,0 0 0,0 0 0,1 0 1,-1 0-1,5 9 330,2 23 235,-5-25-517,0 5-54,2 1 0,-1-1 0,1 0 0,1 0 0,9 15 0,-12-23 0,0-1 0,0 0 0,0 1 0,1-1 0,-1 0 0,1-1 0,0 1 0,0 0 0,0-1 0,0 0 0,0 1 0,0-1 0,1-1 0,-1 1 0,1 0 0,-1-1 0,1 0 0,0 1 0,-1-2 0,1 1 0,0 0 0,6 0 0,-5-2 0,-1 0 0,1 0 0,0 0 0,-1 0 0,1-1 0,-1 1 0,0-1 0,1 0 0,-1-1 0,0 1 0,0-1 0,0 1 0,-1-1 0,1-1 0,-1 1 0,1 0 0,-1-1 0,3-4 0,4-6 0,0 0 0,0-1 0,10-25 0,-12 23 0,-2 0 0,0-1 0,-1 1 0,0-1 0,-2 0 0,2-24 0,-4 30 0,0 0 0,-1 0 0,-1 0 0,0 0 0,-1 0 0,0 0 0,-1 0 0,0 0 0,-1 1 0,-7-18 0,10 27 0,-1 0 0,1 0 0,0 0 0,-1 1 0,1-1 0,-1 0 0,1 0 0,-1 1 0,0-1 0,0 1 0,-3-2 0,4 2 0,1 1 0,-1 0 0,0 0 0,1 0 0,-1-1 0,1 1 0,-1 0 0,0 0 0,1 0 0,-1 0 0,0 0 0,1 0 0,-1 1 0,1-1 0,-1 0 0,0 0 0,1 0 0,-1 1 0,1-1 0,-1 0 0,0 0 0,1 1 0,-1-1 0,1 0 0,-1 1 0,1-1 0,0 1 0,-1-1 0,1 1 0,-1-1 0,1 1 0,0-1 0,-1 1 0,1-1 0,0 1 0,0 0 0,-1-1 0,1 1 0,0-1 0,0 1 0,0 0 0,0-1 0,0 1 0,0-1 0,0 1 0,0 0 0,-1 8 159,0-1 0,0 0 0,1 1-1,1-1 1,2 17 0,4 15-3285,-5-32 1111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35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9 15176,'0'0'4895,"-13"-2"-4445,7 1-387,-1-1 52,0 1-1,0 0 1,0 0 0,0 1 0,0 0-1,0 0 1,0 1 0,0 0-1,0 0 1,0 0 0,0 1 0,0 0-1,-12 6 1,16-6 31,0 0 0,0 0 0,0 0 0,0 1 0,1-1-1,-1 1 1,1 0 0,0-1 0,0 1 0,0 0 0,0 0 0,0 1 0,1-1 0,0 0 0,-1 0 0,1 1 0,0-1-1,0 7 1,0-8-45,1 1 0,0 0 0,0 0 0,1-1 0,-1 1 0,0 0 0,1-1-1,0 1 1,-1-1 0,1 1 0,0 0 0,1-1 0,-1 0 0,0 1 0,1-1 0,-1 0-1,1 0 1,0 1 0,-1-1 0,1-1 0,0 1 0,1 0 0,-1 0 0,2 1-1,2 0 15,1-1 0,-1 0 0,1 0-1,-1 0 1,1-1 0,0 0 0,-1 0-1,1-1 1,0 1 0,0-2 0,-1 1-1,14-3 1,16 1 227,-27 2-256,-1 0 1,1-1-1,0 0 0,0 0 1,0-1-1,-1 0 0,1 0 1,13-7-1,-6 3-8,-1 0-611,-7 1-3161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36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12760,'0'0'4993,"12"-7"-4501,60-34 404,-71 40-837,0 1 1,0-1 0,0 1-1,0-1 1,0 1 0,0-1-1,0 1 1,1 0 0,-1-1 0,0 1-1,0 0 1,0 0 0,0 0-1,0 0 1,0 0 0,1 0-1,-1 0 1,0 0 0,0 0-1,0 1 1,1-1 0,-1 1 3,0 0 1,0-1 0,0 1-1,-1 0 1,1 0 0,0 0-1,-1 0 1,1-1 0,-1 1-1,1 0 1,-1 0 0,0 0-1,1 0 1,-1 0 0,0 0-1,1 0 1,-1 0 0,0 2-1,0 7 255,0-1 1,0 1-1,-1-1 0,-3 11 0,3-9-181,-3 11 265,2-6 167,0 0 0,0 30 1,3-41-483,-1-1 0,1 1 1,-1 0-1,1-1 0,1 1 0,-1-1 1,1 1-1,0-1 0,0 0 0,0 0 1,0 0-1,1 0 0,-1 0 1,5 5-1,1-2 132,-1 0 0,1 0 0,0-1 0,1 0 0,0 0 0,0-1 0,0 0 0,0-1 0,1 0 0,0 0 0,-1-1 0,1 0 0,1-1 0,-1 0 0,0-1 0,0 0 0,1 0 0,-1-1 0,16-2 0,-25 2-146,1-1-1,-1 1 1,0 0 0,0 0 0,1 0 0,-1 0 0,0 0 0,1 0 0,-1 0 0,0 0-1,1 1 1,-1-1 0,0 0 0,0 1 0,1-1 0,-1 1 0,0 0 0,0-1-1,0 1 1,2 1 0,8 12-3166,-8-10 1129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36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13968,'0'0'6553,"0"15"-6035,-7 196 1629,9-159-1347,0-35-329,-1 0-1,-1 1 0,-4 25 0,2 16 3366,7-62-3740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6:54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17887,'0'0'5424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37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14968,'0'0'3595,"8"-10"-2959,24-36-21,-28 41-477,0 1 1,0-1-1,0 1 0,0 0 1,1 0-1,0 1 0,0 0 1,0-1-1,0 2 0,0-1 1,1 0-1,-1 1 0,1 0 1,0 1-1,0-1 0,-1 1 1,8-1-1,7 1 369,-1 1 0,0 0-1,34 6 1,-21-2 153,104 3 2452,-132-8-2826,1 1 0,-1-1-1,0 0 1,0 0 0,0-1 0,5-1-1,10-9-664,-12 3-3292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38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13168,'0'0'5602,"12"-8"-4774,36-26-96,-45 32-591,1 0 0,-1 0 1,0 0-1,0 1 0,1-1 0,-1 1 0,1 0 0,-1 0 1,1 0-1,0 1 0,-1-1 0,1 1 0,0 0 1,0 0-1,-1 0 0,1 0 0,5 2 0,-8-1-75,1-1 0,-1 1 1,0 0-1,0 0 0,1 0 0,-1 0 0,0 0 0,0 0 0,0 0 0,0 0 0,0 0 0,0 1 0,0-1 1,-1 0-1,1 1 0,0-1 0,-1 0 0,1 1 0,-1-1 0,1 1 0,-1-1 0,0 1 0,0-1 0,0 1 0,1-1 1,-2 1-1,1-1 0,0 1 0,0-1 0,-1 2 0,0 8 183,0-1-1,-6 20 1,7-29-236,-20 52 640,13-37-230,2 0 0,-6 18-1,11-32-358,-1 0-1,1 0 0,0 0 1,-1 0-1,1 0 0,0-1 1,0 1-1,0 0 0,0 0 0,1 0 1,-1 0-1,1 0 0,0 2 1,1-1 25,0 0 0,0 0 1,0 0-1,0-1 1,1 1-1,5 4 0,-1 0 70,1 0 0,1-1 0,-1 0 0,1 0 0,0-1 0,0 0 0,17 6 0,-18-8-98,-1 0 1,0 1-1,10 8 0,-5-2-4096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38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15976,'0'0'1331,"9"15"-573,33 54-31,86 151 1016,-109-181-1493,-1 0-1,-2 1 1,-2 1 0,10 45-1,-17-47-47,-1 0 0,-2 1 0,-2 0 0,-2 0 0,-1-1 0,-2 1 0,-2 0 0,-10 40 0,8-52-9,-1 0 0,-1-1-1,-2 0 1,-1-1 0,-1 0 0,-1-1-1,-1-1 1,-1 0 0,-1-1-1,-1-1 1,-40 38 0,-110 83 1473,98-92-4932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49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14 268 9344,'0'0'12193,"-3"-11"-11793,0 1-284,2 7-76,-1 0 0,1-1-1,0 1 1,0-1 0,0 1-1,1-1 1,-1 0 0,1 1-1,0-1 1,0 0-1,0 1 1,1-1 0,-1 1-1,1-1 1,0 0 0,2-5-1,5-12 339,0 1 315,19-35 0,-24 50-565,0 0 0,0 0 0,1 0 0,0 0 0,0 1 0,0 0 0,1 0 0,0 0 0,-1 0 0,1 1 0,6-4 0,2-1 255,7-3 401,-19 11-749,0 0 0,0 0 1,0 0-1,0 0 0,-1 0 1,1 0-1,0 0 0,0 0 1,0 0-1,0 0 0,0 0 1,0 1-1,-1-1 0,1 0 1,0 1-1,0-1 0,-1 1 1,1-1-1,0 1 0,0-1 1,-1 1-1,1-1 0,0 2 1,4 3 148,-2-3-107,0 1 0,0-1 0,0 1 0,-1 0 0,1 0 0,-1 0 0,0 0 0,0 1-1,0-1 1,-1 0 0,1 1 0,-1 0 0,1-1 0,-1 1 0,0 0 0,0 5 0,15 149 1249,-10-84-387,20 98 1,-24-162-932,0-1-5,0-1 1,1 1-1,-1-1 1,6 11-1,-6-16-3,0 1-1,1-1 1,-1 0-1,1 0 1,0 0 0,0 0-1,0 0 1,0 0 0,0-1-1,1 0 1,-1 0-1,5 2 1,-2-1 0,1 0 0,0 0 0,-1-1 0,1 0 0,0-1 0,0 0 0,0 0 0,0 0 0,0-1 0,0 0 0,0 0 0,0 0 0,1-1 0,-1-1 0,-1 1 0,1-1 0,0 0 0,0 0 0,-1-1 0,1 0 0,-1 0 0,8-6 0,-3 2 0,-2 0 0,1 0 0,-1-1 0,0 0 0,-1-1 0,0 0 0,0 0 0,-1-1 0,0 0 0,0 0 0,-2-1 0,8-16 0,-7 11 0,0 0 0,-2 0 0,0 0 0,0 0 0,1-33 0,1-169 0,-6 214 0,0 0 0,0 0 0,0 0 0,1 1 0,-1-1 0,1 0 0,0 0 0,0 0 0,0 0 0,1 1 0,0-1 0,-1 0 0,1 1 0,0 0 0,1-1 0,-1 1 0,1 0 0,-1 0 0,1 0 0,0 1 0,0-1 0,0 0 0,0 1 0,1 0 0,-1 0 0,1 0 0,-1 0 0,1 1 0,0-1 0,-1 1 0,1 0 0,0 0 0,0 0 0,7 0 0,11 1 0,0 1 0,-1 0 0,1 2 0,-1 1 0,1 0 0,20 8 0,-10-4 0,-28-7 327,4 1-129,1-2-4658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50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0 9144,'0'0'20759,"-8"11"-20082,0-1-457,5-6-127,-1 1 0,1-1 0,0 0-1,0 1 1,0 0 0,1 0-1,0 0 1,0 0 0,0 0 0,0 0-1,1 0 1,-1 10 0,-2 25 95,3 0 0,1 0 1,8 54-1,0-26-188,-8-59 0,-18-8 0,-98-5 0,213 14 0,-29-11 0,91-15 0,-140 14 0,23-5 0,-37 2 938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51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9848,'0'0'22752,"12"0"-22608,6 1-129,-4 0-15,0-1 0,27-3 0,4 0 0,1 2 0,0 2 0,87 13 0,-61 0 0,119 38 0,-116-22 0,-49-19 0,47 14 0,-73-24-45,1 0 0,-1 0 0,1 0 1,-1 0-1,0 0 0,1 0 0,-1 0 0,0 0 0,0 0 1,0 0-1,0 0 0,0 0 0,0 1 0,0-1 0,0 0 0,0 1 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54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 8840,'0'0'18754,"12"-9"-18414,-8 6-297,4-3 37,0 0-1,0 0 0,0 1 1,1 1-1,-1-1 0,1 1 1,0 1-1,18-5 0,52-5 1188,106-3-1,-114 12-318,58 3-361,-123 1-587,0 1 0,0 0 0,0 0 0,0 1 0,8 3 0,-8-3 0,-2-1 215,11 6 204,-11 0-5080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54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20599,'0'0'0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57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9944,'0'0'16473,"13"9"-16147,-1 0-229,-5-4-44,-1 0-1,1-1 1,-1 0 0,1 0-1,0 0 1,1-1 0,-1 0-1,1-1 1,-1 0 0,12 2-1,119 9 1582,-88-10-969,76-1 1718,-69-3-1725,-55 0-658,-1 1 40,-1 0 0,0-1-1,0 1 1,1-1 0,-1 1 0,0 0 0,1 0-1,-1-1 1,0 1 0,1 0 0,-1 0-1,0-1 1,1 1 0,-1 0 0,1 0 0,-1 0-1,0 0 1,1-1 0,-1 1 0,1 0 0,-1 0-1,0 0 1,1 0 0,0 0 0,-1 0-240,1 0 0,-1 0 0,1 0 0,-1 0 0,0 0 0,1 0 0,-1 0 1,0 0-1,1 0 0,-1 0 0,0 0 0,1 0 0,-1-1 0,1 1 0,-1 0 0,0 0 1,0 0-1,1-1 0,-1 1 0,0 0 0,1 0 0,-1-1 0,0 1 0,0-1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58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1 8032,'0'0'16861,"-8"11"-16403,0-1-324,3-5-68,1 0 1,1 1 0,-1-1-1,0 1 1,1 0 0,0 0-1,1 0 1,-1 0 0,1 0-1,-2 11 1,-8 103 1404,4-20 120,-8 8 819,12-81-2054,-2 1 1,-10 31-1,16-58-356,-2 21 0,7-27 366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01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513 957 9144,'0'0'7305,"-12"-10"-6771,-41-29 2,51 37-491,-1 1-1,1 0 0,0 0 1,-1 0-1,1 0 0,-1 0 1,0 0-1,1 1 0,-1-1 1,0 1-1,1 0 0,-1 0 1,0 0-1,1 0 0,-1 0 1,0 0-1,1 1 0,-1-1 1,0 1-1,-3 2 0,-3-1 112,-20 7 151,2 1 0,-1 1 0,1 1 0,1 2-1,0 1 1,1 0 0,1 2 0,1 1 0,0 1 0,1 1 0,-35 41 0,52-55-216,0 1 0,0 0 0,1 1 1,0-1-1,0 1 0,0 0 0,1 0 1,1 0-1,-3 11 0,4-16-63,1-1-1,-1 1 1,1-1-1,0 1 1,0-1-1,0 1 1,0-1 0,0 1-1,1-1 1,-1 1-1,1-1 1,0 1-1,0-1 1,-1 0-1,2 1 1,-1-1-1,0 0 1,0 0-1,1 0 1,-1 0 0,1 0-1,-1 0 1,1 0-1,0-1 1,0 1-1,0 0 1,0-1-1,0 1 1,0-1-1,0 0 1,1 0-1,-1 0 1,0 0 0,1 0-1,4 0 1,0 1 15,0-1 0,0-1 0,-1 1-1,1-1 1,0-1 0,0 1 0,0-1 0,0 0 0,0-1 0,13-4 0,-3 0 36,-1-1 1,0 0-1,17-12 0,-19 11-19,-1-2-1,-1 0 1,0 0 0,0-1-1,-1-1 1,0 0 0,-1 0 0,9-15-1,7-16 336,25-57 0,-47 92-269,0 0 1,-1 0 0,-1-1-1,1 0 1,-1 1 0,-1-1-1,1-18 1,-3 18 364,-3 11-129,-2 22-91,2 17-136,2 47 1,2-7-59,-2-48-43,-12 209 135,6-162-91,-19 80-1,23-142-46,-1-1 0,-8 19 0,11-30-14,0-1 0,-1 0 0,1 0 0,-1 0 0,0-1 0,-1 1 0,1-1 0,-1 0 0,0 0 1,0 0-1,-5 3 0,7-6 2,1 0 1,-1 0-1,0 0 1,0-1-1,0 1 1,0-1-1,0 1 1,0-1-1,0 0 1,0 0-1,0 0 0,0 0 1,0 0-1,0 0 1,0 0-1,0-1 1,0 1-1,0-1 1,0 0-1,0 1 1,0-1-1,0 0 1,0 0-1,1 0 1,-1 0-1,0-1 1,1 1-1,-1 0 1,1-1-1,-3-2 1,0 0 35,0 0 1,0-1-1,1 1 1,0-1 0,0 0-1,0 0 1,0 0 0,1 0-1,-4-10 1,5 10-25,1 0 1,0 0-1,0 0 1,0 0-1,0 0 1,1 0-1,-1 1 1,1-1-1,0 0 1,1 0-1,-1 0 1,4-5-1,1-3 46,1-1-1,17-22 0,18-17 119,73-71 0,-40 46-114,40-41 39,91-106 96,-199 216-191,0 0 0,-1 0-1,0-1 1,0 0 0,-1 0 0,-1 0-1,0 0 1,0-1 0,-1 0 0,0 0-1,-1 0 1,0 0 0,1-20 0,-4 22-2,2-10 222,28 42-393,-2 1 0,41 45 0,-64-63 116,1-1 0,-1 1 0,0 0 0,-1 0 0,1 1-1,-1-1 1,-1 1 0,1-1 0,-1 1 0,0 0 0,-1 0 0,2 12 0,-2 2-21,-1 1 1,-5 38-1,2-31 52,3-24 13,0 0-1,0 0 1,0 0 0,0 0 0,1 0 0,0 0 0,0 0-1,0-1 1,3 6 0,-4-8-5,1 0-1,0 0 1,0-1-1,0 1 1,0-1 0,0 1-1,0-1 1,1 1-1,-1-1 1,0 0-1,1 1 1,-1-1 0,1 0-1,-1 0 1,1 0-1,0 0 1,-1-1-1,1 1 1,0 0 0,0-1-1,-1 1 1,1-1-1,0 1 1,0-1 0,0 0-1,2 0 1,11-1 11,-1 0 1,0-1 0,0-1 0,-1 0-1,1-1 1,18-7 0,80-42 31,-67 30-17,104-61 58,0 1-39,-129 74-27,-5 2 16,0 0 0,0-2-1,-1 1 1,17-14 0,-22 14 0,-6 7-24,0-1 0,0 0 0,-1-1 0,1 1 0,-1 0 1,4-5-1,-6 6-16,0 1 1,0-1 0,1 1 0,-1-1 0,0 0-1,0 0 1,1 1 0,-1-1 0,0 0 0,0 1-1,0-1 1,0 0 0,0 0 0,0 1 0,0-1-1,-1 0 1,1 1 0,0-1 0,0 0 0,0 0-1,-1 1 1,1-1 0,0 0 0,-1 1-1,1-1 1,-1 1 0,1-1 0,-1 1 0,1-1-1,-1 1 1,1-1 0,-1 1 0,1-1 0,-1 1-1,0-1 1,0 1 0,-2 0-2,1 0 0,0 0 0,-1 0 0,1 1 0,-1-1 0,1 1 0,0 0 0,-1 0 0,1 0 0,0 0 0,-3 1 0,-6 3 0,1-2 0,-10 3 0,-1 1 0,1 1 0,0 0 0,1 1 0,0 1 0,1 1 0,-28 22 0,17-8 0,-41 45 0,62-61 0,1 1 0,-1 0 0,2 1 0,-1-1 0,1 1 0,1 1 0,0-1 0,-6 24 0,10-31 0,0 0 0,0 0 0,1 0 0,0 0 0,-1 0 0,1 0 0,1 0 0,-1 0 0,1 0 0,-1 0 0,1 0 0,0 0 0,1 0 0,-1 0 0,1-1 0,-1 1 0,4 3 0,-4-5 0,1 0 0,0 0 0,0 0 0,0 0 0,0-1 0,0 1 0,0-1 0,0 1 0,0-1 0,1 0 0,-1 0 0,1 0 0,-1 0 0,1 0 0,-1-1 0,1 1 0,-1-1 0,1 1 0,0-1 0,-1 0 0,1 0 0,-1 0 0,1-1 0,0 1 0,-1-1 0,5-1 0,4-1 0,0-1 0,-1 0 0,0-1 0,0 0 0,0-1 0,-1 0 0,0-1 0,0 0 0,11-11 0,8-10 0,30-41 0,-33 37 0,-2-1 0,-1-2 0,19-40 0,-38 60 0,1 4 0,-5 16 0,-1 0 0,1 0 0,0 0 0,1 0 0,-1 0 0,1 1 0,0-1 0,2 9 0,-2 4 0,1-6 0,-1-1 0,1 1 0,1 0 0,0-1 0,1 0 0,0 1 0,1-1 0,0-1 0,0 1 0,1 0 0,1-1 0,0 0 0,0 0 0,1-1 0,0 0 0,15 15 0,-17-21 0,-1 0 0,1 0 0,0 0 0,-1-1 0,1 1 0,1-1 0,-1 0 0,0-1 0,0 1 0,1-1 0,-1 0 0,0-1 0,1 1 0,-1-1 0,1 0 0,-1 0 0,1-1 0,-1 0 0,0 0 0,1 0 0,8-4 0,10-3 0,0-2 0,-1 0 0,30-19 0,-36 19 0,2 0 0,15-9 0,52-37 0,-19 7 0,-28 21 0,59-54 0,-94 76 0,-5 4 0,-13 5 0,-15 11 0,2 1 0,-1 1 0,2 1 0,0 2 0,1 0 0,2 2 0,-35 37 0,43-41 0,0 1 0,2 0 0,-1 2 0,2-1 0,1 1 0,1 1 0,0 0 0,1 1 0,2 0 0,0 0 0,-4 26 0,10-43 0,1 1 0,0-1 0,-1 0 0,2 0 0,-1 0 0,1 0 0,-1 0 0,2 0 0,1 6 0,-3-9 0,1-1 0,0 1 0,-1 0 0,1-1 0,0 0 0,0 1 0,0-1 0,0 1 0,0-1 0,1 0 0,-1 0 0,0 0 0,0 0 0,1 0 0,-1 0 0,1 0 0,-1 0 0,1 0 0,-1-1 0,1 1 0,-1-1 0,1 1 0,0-1 0,-1 0 0,1 1 0,0-1 0,-1 0 0,1 0 0,0 0 0,0 0 0,-1 0 0,3-1 0,7-2 0,0 0 0,0 0 0,-1-1 0,0 0 0,0-1 0,0-1 0,0 1 0,-1-1 0,0-1 0,11-9 0,10-12 0,38-46 0,-56 60 0,29-35 0,-2-3 0,-2-1 0,-2-2 0,-3-2 0,-3 0 0,-2-2 0,-2-1 0,24-95 0,-17 15 0,8-31 0,-23 101 0,-16 63 0,0 0 0,-1 0 0,1-1 0,-1 1 0,-1 0 0,0 0 0,-2-11 0,3 17 0,0 1 0,0-1 0,0 0 0,0 1 0,-1-1 0,1 1 0,0-1 0,0 0 0,-1 1 0,1-1 0,0 1 0,-1-1 0,1 1 0,0-1 0,-1 1 0,1-1 0,-1 1 0,1 0 0,-1-1 0,1 1 0,-1 0 0,1-1 0,-1 1 0,1 0 0,-1-1 0,0 1 0,1 0 0,-1 0 0,1 0 0,-1 0 0,0 0 0,1 0 0,-2 0 0,0 0 0,0 1 0,0-1 0,0 1 0,0 0 0,0 0 0,0 0 0,0 0 0,0 0 0,0 0 0,-2 3 0,-4 3 0,1 1 0,-1 0 0,-8 12 0,-13 23 0,2 2 0,2 0 0,-34 89 0,-29 158 0,83-270 0,1 0 0,1 1 0,1 0 0,0 0 0,2-1 0,1 1 0,1 0 0,1 0 0,1-1 0,1 0 0,9 29 0,0-8 0,-9-25 0,1 0 0,1 0 0,0-1 0,1 0 0,12 18 0,-12-23 0,-2-3 0,0 0 0,0 0 0,1-1 0,1 1 0,8 7 0,-14-15 0,1 1 0,-1 0 0,0-1 0,1 0 0,-1 1 0,1-1 0,-1 0 0,1 0 0,0 0 0,-1-1 0,1 1 0,0-1 0,0 1 0,-1-1 0,1 0 0,0 0 0,0 0 0,0-1 0,-1 1 0,1 0 0,0-1 0,0 0 0,-1 0 0,1 0 0,3-2 0,16-8 0,-1-2 0,-1 0 0,0-2 0,0 0 0,-1-1 0,-1-1 0,-1-1 0,-1 0 0,0-1 0,-1-1 0,-1 0 0,-1-1 0,-1-1 0,17-41 0,-19 40 0,-7 18 0,0 0 0,-1 0 0,0 0 0,0 0 0,-1 0 0,2-8 0,3-2 0,-14 43 0,6-8 0,1 1 0,1 0 0,0 0 0,2-1 0,6 32 0,-5-42 0,0 0 0,1-1 0,0 1 0,0-1 0,1 1 0,1-1 0,-1-1 0,14 17 0,-9-13 0,-6-7 0,0 0 0,1-1 0,-1 0 0,1 0 0,0 0 0,0-1 0,1 1 0,-1-1 0,1 0 0,-1-1 0,1 1 0,0-1 0,0 0 0,0-1 0,0 1 0,0-1 0,1-1 0,-1 1 0,0-1 0,0 0 0,11-1 0,8-3 0,0 0 0,-1-1 0,46-17 0,-47 14 0,-1-1 0,-1-1 0,1-1 0,-2-1 0,0-1 0,25-21 0,-34 25 0,0 0 0,-1-1 0,-1 0 0,0-1 0,0 0 0,-1-1 0,0 1 0,-1-2 0,0 1 0,-1-1 0,-1 0 0,5-14 0,-9 23 0,0 0 0,-1 0 0,1 0 0,-1 0 0,1-1 0,-1 1 0,0 0 0,-1 0 0,1 0 0,-1-1 0,0 1 0,0 0 0,0 0 0,0 0 0,-1 0 0,0 0 0,0 1 0,0-1 0,0 0 0,0 1 0,-1 0 0,1-1 0,-4-2 0,4 5 0,0-1 0,0 1 0,-1 0 0,1 0 0,0 0 0,0 0 0,-1 1 0,1-1 0,0 0 0,-1 1 0,1 0 0,0 0 0,-1-1 0,1 2 0,-1-1 0,1 0 0,0 0 0,-1 1 0,1-1 0,0 1 0,-1 0 0,1-1 0,0 1 0,-3 2 0,-5 2 0,1-1 0,0 2 0,0-1 0,-10 10 0,9-6 0,1 0 0,-1 2 0,1-1 0,1 1 0,0 0 0,1 1 0,0 0 0,0 0 0,1 0 0,1 1 0,0 0 0,1 0 0,1 0 0,0 1 0,0-1 0,1 1 0,1 0 0,0-1 0,1 1 0,1 0 0,0-1 0,1 1 0,0 0 0,1-1 0,1 0 0,0 0 0,0 0 0,10 18 0,-12-26 0,1-1 0,-1 1 0,1-1 0,0 0 0,0 0 0,0 0 0,0 0 0,1 0 0,0-1 0,-1 1 0,9 4 0,-9-7 0,-1 0 0,1 0 0,0-1 0,0 1 0,0 0 0,0-1 0,0 0 0,0 0 0,0 0 0,0 0 0,0 0 0,0-1 0,0 1 0,0-1 0,0 0 0,-1 0 0,1 0 0,0 0 0,0 0 0,-1-1 0,5-2 0,14-10 0,0-2 0,-2 0 0,1-1 0,-2-1 0,0 0 0,16-24 0,20-20 0,-17 21 0,-27 28 0,1 0 0,0 1 0,1 0 0,0 1 0,1 0 0,0 1 0,0 1 0,23-13 0,-31 20 0,-1 0 0,1 0 0,0 1 0,0-1 0,0 1 0,-1 0 0,7 0 0,-9 1 0,-1 0 0,0 0 0,0 1 0,0-1 0,0 0 0,1 1 0,-1-1 0,0 1 0,0-1 0,0 1 0,0-1 0,0 1 0,0 0 0,0 0 0,0-1 0,-1 1 0,1 0 0,0 0 0,0 0 0,-1 0 0,1 0 0,0 0 0,-1 0 0,1 0 0,-1 0 0,1 0 0,-1 0 0,0 1 0,0-1 0,1 0 0,-1 0 0,0 0 0,0 0 0,0 1 0,0-1 0,0 0 0,-1 2 0,1 22 0,-1 0 0,-2 0 0,-1 0 0,-1 0 0,0 0 0,-2-1 0,-1 0 0,-13 25 0,15-35 0,4-10 0,0 1 0,0-1 0,0 1 0,1 0 0,-1 0 0,1 0 0,0 0 0,0 6 0,4-12 0,-1 0 0,1 0 0,-1 0 0,1-1 0,-1 1 0,0-1 0,1 1 0,-1-1 0,0 0 0,3-3 0,72-78 0,28-26 0,-69 68 0,-30 33 0,0 0 0,1 0 0,0 0 0,1 1 0,0 0 0,0 1 0,10-7 0,-17 13 0,-1 0 0,0-1 0,1 1 0,-1 0 0,1 0 0,-1 0 0,0 0 0,1 0 0,-1 0 0,1 0 0,-1 0 0,0 0 0,1 0 0,-1 1 0,1-1 0,-1 0 0,0 0 0,1 0 0,-1 0 0,0 1 0,1-1 0,-1 0 0,0 0 0,1 0 0,-1 1 0,0-1 0,1 0 0,-1 1 0,0-1 0,0 0 0,0 1 0,1-1 0,-1 0 0,0 1 0,0-1 0,0 0 0,0 1 0,1-1 0,-1 1 0,0-1 0,0 0 0,0 1 0,0-1 0,0 1 0,0-1 0,0 0 0,0 2 0,0 19 0,-4 14 0,2 0 0,1 0 0,5 45 0,-4-77 0,1 1 0,-1-1 0,1 0 0,-1 0 0,1 0 0,0 0 0,1 0 0,-1 0 0,0 0 0,1 0 0,0 0 0,-1-1 0,1 1 0,0-1 0,0 1 0,1-1 0,-1 0 0,0 0 0,1 0 0,0 0 0,-1 0 0,6 2 0,-4-2 0,1-1 0,-1 0 0,0 0 0,1-1 0,-1 1 0,1-1 0,-1 0 0,1 0 0,-1-1 0,1 1 0,-1-1 0,0 0 0,1 0 0,-1 0 0,8-4 0,3-3 0,0 0 0,0 0 0,-1-2 0,0 0 0,-1 0 0,0-1 0,-1-1 0,0 0 0,15-22 0,7-11 0,43-79 0,-52 75 0,-2-1 0,-1 0 0,-3-2 0,20-89 0,21-221 0,-54 314 0,-3 0 0,-5-95 0,-4 121 0,6 22 0,0-1 0,0 1 0,-1 0 0,1-1 0,0 1 0,0 0 0,-1 0 0,1-1 0,0 1 0,-1 0 0,1 0 0,0-1 0,-1 1 0,1 0 0,0 0 0,-1 0 0,1 0 0,-1 0 0,1 0 0,0 0 0,-1 0 0,1 0 0,-1 0 0,1 0 0,0 0 0,-1 0 0,1 0 0,-1 0 0,-2 1 0,1 1 0,-1-1 0,0 1 0,1 0 0,-1 0 0,1 0 0,0 0 0,0 0 0,-3 5 0,-5 5 0,0 2 0,1-1 0,1 1 0,1 0 0,-9 22 0,-24 79 0,39-111 0,-14 54 0,2 0 0,2 1 0,-3 71 0,7 179 0,7-281 0,0-3 0,2 0 0,1 0 0,1 0 0,1 0 0,8 24 0,-12-47 0,-1 0 0,1 0 0,0 0 0,0 0 0,0 0 0,0 0 0,0 0 0,0 0 0,0-1 0,1 1 0,-1 0 0,1-1 0,-1 1 0,1-1 0,0 0 0,0 1 0,-1-1 0,1 0 0,0 0 0,0 0 0,0 0 0,0-1 0,0 1 0,0 0 0,1-1 0,-1 1 0,0-1 0,0 0 0,0 0 0,0 0 0,0 0 0,1 0 0,-1 0 0,0-1 0,2 0 0,4-1 0,0-1 0,0 0 0,-1 0 0,1 0 0,-1-1 0,0 0 0,0-1 0,7-6 0,11-11 0,0 0 0,35-44 0,34-59 0,-68 89 0,-22 31 0,-2 2 0,1-1 0,-1 0 0,1 1 0,0-1 0,0 1 0,0 0 0,1 0 0,-1 0 0,1 0 0,5-2 0,-8 5 0,0 0 0,0 0 0,-1 0 0,1 1 0,0-1 0,0 0 0,0 1 0,0-1 0,-1 1 0,1-1 0,0 1 0,0-1 0,-1 1 0,1-1 0,0 1 0,-1 0 0,1-1 0,0 1 0,-1 0 0,1 0 0,-1-1 0,0 1 0,1 2 0,12 21 0,-8-10 0,0 1 0,-1-1 0,0 1 0,-1 0 0,-1 1 0,1 22 0,-3-13 0,-1 0 0,-1 1 0,-6 30 0,2-28 0,-1-1 0,-1 1 0,-12 25 0,20-52 0,-1 0 0,1-1 0,0 1 0,-1 0 0,1 0 0,-1-1 0,1 1 0,-1 0 0,1-1 0,-1 1 0,1-1 0,-1 1 0,1-1 0,-1 1 0,0-1 0,1 1 0,-1-1 0,0 0 0,1 1 0,-1-1 0,0 0 0,0 1 0,1-1 0,-1 0 0,0 0 0,-1 0 0,0 0 0,0 0 0,1-1 0,-1 1 0,1-1 0,-1 1 0,0-1 0,1 0 0,-1 0 0,1 0 0,-1 1 0,-1-4 0,-4-2 0,0 0 0,1-1 0,-8-10 0,14 17 0,-7-10 0,0 0 0,-10-21 0,15 27 0,0 0 0,1 0 0,-1-1 0,1 1 0,0 0 0,0-1 0,0 1 0,1-1 0,-1 0 0,1-7 0,1 11 0,-1-1 0,1 0 0,-1 1 0,1-1 0,0 1 0,0-1 0,0 1 0,0 0 0,0-1 0,0 1 0,0 0 0,0-1 0,0 1 0,1 0 0,-1 0 0,0 0 0,1 0 0,-1 0 0,1 1 0,-1-1 0,1 0 0,0 1 0,-1-1 0,1 1 0,1-1 0,6-1 0,0 1 0,0 0 0,12 0 0,-19 1 0,400-37 0,-398 36 0,-1 1 0,1 0 0,-1-1 0,0 1 0,1 1 0,-1-1 0,6 2 0,-8-2 0,-1 0 0,1 0 0,-1 0 0,1 1 0,-1-1 0,1 0 0,-1 1 0,1-1 0,-1 0 0,1 1 0,-1-1 0,1 0 0,-1 1 0,0-1 0,1 1 0,-1-1 0,0 1 0,1-1 0,-1 1 0,0-1 0,0 1 0,1-1 0,-1 1 0,0-1 0,0 1 0,0 0 0,0-1 0,0 1 0,0-1 0,0 1 0,0 0 0,0-1 0,0 1 0,0-1 0,0 1 0,0-1 0,0 1 0,0 0 0,-1-1 0,1 1 0,0-1 0,0 1 0,-1-1 0,1 1 0,0-1 0,-1 1 0,1-1 0,-1 1 0,0 0 0,-7 7-3935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5:59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13056,'0'0'9873,"14"0"-9356,223-9 1902,-236 9-2408,208-9 3073,-208 8-3033,0 1 0,0 0-1,-1 0 1,1 0 0,0 0-1,0 1 1,0-1 0,0 0-1,0 0 1,0 0 0,0 1-1,0-1 1,-1 1 0,1-1-1,0 0 1,0 1 0,0-1-1,0 2 1,0-2 7,-1 1-1,0-1 1,0 1-1,0-1 1,1 1-1,-1-1 1,0 1-1,0-1 1,0 1-1,0-1 1,0 1-1,0-1 1,0 1-1,0-1 1,0 1-1,0-1 1,0 1-1,-1-1 1,1 1-1,0-1 1,0 1-1,-1 0 1,-8 13-428,0-4-3745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00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1 138 12552,'0'0'9690,"10"-7"-9173,0-2-347,-5 5-92,0 0 0,0 1 1,0-1-1,1 1 1,-1 0-1,1 1 1,0-1-1,0 1 0,0 0 1,7-1-1,325-81 4811,-333 83-4730,0 0 0,0 0-1,0 0 1,0 1 0,0-1-1,0 1 1,0 0 0,0 1-1,7 1 1,9 5-4353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02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1 713 10040,'0'0'13219,"6"-11"-12808,100-211 1654,38-48 519,-130 243-2080,15-43 0,-2 4 507,-25 62-790,0 0 0,-1 0 0,0 0 1,0 0-1,0 0 0,-1-1 0,1 1 0,-1 0 0,-1-6 1,1 10-45,-1 0-175,-1 1 0,1 0 1,-1-1-1,1 1 0,0-1 0,-1 1 1,1 0-1,0 0 0,0 0 0,-1 0 0,1 0 1,0 0-1,0 0 0,0 0 0,0 1 1,1-1-1,-2 2 0,-12 21-10,9-11 8,-6 16 0,-11 47 0,14-28 0,2 1 0,2 0 0,4 71 0,1-103 0,1 1 0,5 20 0,-6-31 0,1 0 0,0 0 0,1 0 0,-1 0 0,1 0 0,1-1 0,-1 1 0,5 5 0,-6-10 0,0-1 0,0 0 0,0 1 0,0-1 0,0 0 0,0 0 0,0 0 0,0 0 0,0 0 0,0-1 0,1 1 0,-1-1 0,0 1 0,1-1 0,-1 0 0,0 0 0,1 0 0,-1 0 0,0 0 0,0 0 0,1-1 0,2 0 0,1 0 0,1-1 0,-1 0 0,0 0 0,0-1 0,0 0 0,11-6 0,5-8 0,-1 0 0,0-2 0,-1-1 0,-2 0 0,33-46 0,66-125 0,-112 181 0,43-94 0,-39 83 0,-8 18 0,0 0 0,0 1 0,0-1 0,-1 0 0,1 0 0,-1 0 0,0 1 0,0-1 0,0 0 0,0 0 0,0 0 0,0 1 0,-1-1 0,1 0 0,-1 0 0,-2-4 0,2 7 0,0 1 0,0-1 0,0 1 0,1 0 0,-1-1 0,0 1 0,0 0 0,0 0 0,1-1 0,-1 1 0,0 0 0,1 0 0,-1 0 0,1 0 0,-1 0 0,1 0 0,-1 2 0,0-1 0,-16 30 0,2 1 0,-18 55 0,28-71 0,0 1 0,2-1 0,0 1 0,1 0 0,0 0 0,2 0 0,1 21 0,2-24 0,1 0 0,0 0 0,1 0 0,1-1 0,0 1 0,12 18 0,-13-25 169,1 0 1,0-1-1,0 1 0,12 10 1,9 11-4952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03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0 13264,'0'0'12613,"-2"14"-12048,-8 45 1118,-2 92 0,12-58 1268,-1-93-2951,1 1 0,-1-1 0,1 1 0,-1-1 0,1 0 0,-1 1 0,0-1 0,1 0 0,-1 0 0,0 1 0,1-1 0,-1 0 0,0 0 0,1 0 0,-1 0 0,0 0 0,0 0 0,1 0 0,-1 0 0,0 0 0,1 0 0,-2 0 0,2 0 0,-14 0 0,0 2 0,1 0 0,0 1 0,-1 0 0,1 1 0,-13 6 0,2-2 0,-4 2 0,28-10 0,0 0 0,0 0 0,0 0 0,-1 0 0,1 0 0,0 0 0,0 0 0,0 0 0,0 0 0,0 0 0,0 0 0,0 0 0,0 0 0,-1 0 0,1 0 0,0 0 0,0 0 0,0 0 0,0 0 0,0 1 0,0-1 0,0 0 0,0 0 0,0 0 0,0 0 0,0 0 0,0 0 0,-1 0 0,1 0 0,0 0 0,0 1 0,0-1 0,0 0 0,0 0 0,0 0 0,0 0 0,0 0 0,0 0 0,0 0 0,0 0 0,0 1 0,0-1 0,0 0 0,0 0 0,0 0 0,0 0 0,0 0 0,1 0 0,-1 0 0,0 0 0,0 1 0,0-1 0,0 0 0,0 0 0,0 0 0,0 0 0,0 0 0,0 0 0,0 0 0,0 0 0,0 0 0,0 0 0,1 0 0,-1 0 0,0 0 0,0 1 0,0-1 0,0 0 0,0 0 0,6 5 0,20 1 0,0-2 0,0 0 0,1-1 0,44-2 0,-21-2 0,51-7 0,-68 7 478,-16 1-4891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06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0 8432,'0'0'18702,"-5"11"-18269,-8 17-64,2 0-1,1 0 0,1 2 1,2-1-1,-4 31 1,-27 273 2612,35-316-2981,2 0 0,0 0 0,1 0 0,4 31 0,-3-41 0,-1 0 0,1 0 0,-1 0 0,-1 0 0,1 0 0,-1 0 0,0 0 0,-3 8 0,0-4 0,0-1 0,0 1 0,2 0 0,-1 0 0,1 1 0,1-1 0,0 0 0,1 22 0,12-11 0,-11-21 0,-1-1 0,1 1 0,-1-1 0,1 1 0,-1-1 0,1 1 0,-1-1 0,1 1 0,0-1 0,-1 1 0,1-1 0,0 0 0,-1 1 0,1-1 0,0 0 0,-1 0 0,1 0 0,0 1 0,-1-1 0,1 0 0,0 0 0,0 0 0,-1 0 0,1 0 0,0 0 0,0 0 0,-1-1 0,1 1 0,0 0 0,-1 0 0,2-1 0,28-9 0,-22 8 0,75-32 0,6-2 0,-77 32 0,0 0 0,1 1 0,0 1 0,-1 0 0,18 0 0,55-4 0,-72 1 302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06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12760,'0'0'9519,"12"-4"-8896,34-10 348,1 2 1,73-10 0,-59 12-70,-45 7-316,1 0-1,28-1 1,4-6 3065,-59 7-2933,3 0-5400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07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 12256,'0'0'8407,"1"-11"-7683,8-34 16,-8 43-648,1-1 0,-1 1 1,0-1-1,0 1 0,1 0 0,-1-1 0,1 1 0,0 0 0,0 0 0,0 0 0,0 0 0,0 1 0,0-1 0,0 0 0,1 1 0,-1 0 0,3-2 0,3 0 209,-1 0-1,1 1 1,13-3-1,-21 5-296,29-4 656,1 2 0,0 0 0,0 3 1,45 5-1,-39-3 9,5 2 326,15 1 1770,-46-3-2393,-4 0-1324,-1-3-2428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11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1 9648,'0'0'22860,"-9"10"-22644,-30 31-181,38-40-35,0-1 0,0 1 0,0 0 0,0 0 0,0 0 0,1 0 0,-1 0 0,0 0 0,1 0 0,-1 0 0,1 0 0,-1 0 0,1 0 0,-1 0 0,1 0 0,0 2 0,8-1 0,-7-2 0,141-6 0,52-4 0,-153 11 0,-34-1 0,-1 1 0,1-1 0,0 0 0,0 0 0,0-1 0,11-2 0,-10-6-328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27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 10448,'0'0'15017,"13"-9"-14381,-6 4-544,9-6 291,0 0-1,1 1 0,0 1 0,27-10 0,-21 13 118,1 0 0,0 2-1,1 1 1,41 1 0,98 14 1656,-3 18-2156,-130-24 0,-25-6 0,-1 1 0,1 0 0,-1 0 0,0 0 0,0 1 0,1 0 0,-1 0 0,0 0 0,0 1 0,8 5 0,2 3-3976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48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9 11352,'0'0'18514,"-10"-2"-18534,-31-4-3,41 6 23,-1 0 0,1 0-1,-1 0 1,1 0 0,0 0-1,-1 0 1,1 0 0,-1 0-1,1 0 1,-1 0 0,1 1 0,-1-1-1,1 0 1,-1 0 0,1 0-1,0 0 1,-1 1 0,1-1 0,-1 0-1,1 1 1,0-1 0,-1 0-1,1 1 1,0-1 0,-1 0 0,1 1-1,0-1 1,0 1 0,-1-1-1,1 0 1,0 1 0,0-1 0,0 1-1,-1-1 1,1 1 0,0-1-1,0 1 1,0-1 0,0 1 0,0-1-1,0 1 1,0 0-4,0-1 0,0 0 0,0 1 0,0-1 0,0 0 0,0 1 0,0-1 1,0 0-1,0 1 0,0-1 0,0 0 0,0 1 0,0-1 0,-1 0 0,1 1 0,0-1 0,0 0 0,0 1 0,0-1 0,-1 0 1,1 0-1,0 1 0,0-1 0,-1 0 0,1 0 0,0 0 0,-1 1 0,1-1 0,0 0 0,-1 0 0,1 0 0,0 0 0,-1 0 1,1 1-1,0-1 0,-1 0 0,-7 28-580,6-19-4000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02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18895,'0'0'1984,"88"16"-1280,-23 2-24,13 1-8,5-1-280,-4 2 0,-3-2-120,-15 0 0,-7-4-40,-12-2 8,-13-2-64,-11 0 0,-6-1-152,-10-5 16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8:16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9744,'0'0'9171,"6"15"-8845,2 5-199,-1 0 1,-1 1 0,-1 0 0,5 34-1,10 379 1459,-18-386-1428,-4 121 280,0 20 67,6 224 783,2 65 195,-4-328-966,2 33 316,-4-145-651,0-30-111,0 0 0,0 0 0,0 1 0,1-1 0,0 0 0,3 9 0,-4-17-68,1 0 1,-1 1-1,0-1 0,1 0 1,-1 1-1,0-1 0,1 0 1,-1 0-1,1 1 0,-1-1 1,1 0-1,-1 0 0,1 0 1,-1 0-1,0 0 0,1 0 1,-1 1-1,1-1 0,-1 0 1,1 0-1,-1 0 0,1-1 1,-1 1-1,1 0 1,-1 0-1,1 0 0,-1 0 1,0 0-1,1 0 0,-1-1 1,1 1-1,-1 0 0,1 0 1,-1-1-1,0 1 0,1 0 1,-1-1-1,1 1 0,19-16-76,8-13-3429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27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1 389 9944,'0'0'11706,"11"-6"-11250,26-16 543,-1-3 0,63-56 0,-80 64-538,-1-2 0,-1 0-1,28-40 1,25-41 2187,-66 91-1689,-2 18-401,-2-8-531,0 0 0,0 0 1,-1 1-1,1-1 0,0 0 0,0 0 0,0 0 1,-1 0-1,1 0 0,-1 1 0,1-1 0,-1 0 1,1 0-1,-1 0 0,0 0 0,1 0 0,-3 1 0,-4 9 117,2 5-32,1-1 0,0 1 0,1 0 0,-2 21 0,0 1 88,4-28-183,-1 0 0,1 0 0,1 1 0,0-1 0,1 0 0,-1 0 0,2 0 0,0 0 0,0 0 0,1 0 0,0 0 0,0-1 0,1 1 0,10 16 0,-2-6-17,-10-16 0,1 1 0,0-1 0,-1 0 0,2 0 0,-1 0 0,6 6 0,-7-9 0,-1 0 0,1 0 0,0 0 0,0 0 0,0 0 0,0 0 0,0-1 0,1 1 0,-1-1 0,0 1 0,0-1 0,0 0 0,0 0 0,1 0 0,-1 0 0,0 0 0,0 0 0,0-1 0,4 0 0,0-1 0,1 0 0,-1 0 0,0-1 0,0 0 0,0 0 0,0-1 0,0 1 0,-1-1 0,0-1 0,9-7 0,3-6 0,22-32 0,-20 26 0,11-19 0,-2-1 0,32-69 0,-37 70 0,-14 17 0,-8 22 0,0 1 0,0-1 0,0 1 0,1 0 0,-1-1 0,1 1 0,0 0 0,3-4 0,-7 43 0,1-21 0,-7 206 0,8-213 0,1-1 0,0 0 0,1 1 0,-1-1 0,4 7 0,-3-8 0,0 0 0,0 1 0,-1-1 0,1 13 0,-2-19 29,0 1 0,0-1-1,0 0 1,0 1 0,0-1-1,0 0 1,0 1 0,1-1 0,-1 0-1,0 1 1,0-1 0,0 0 0,0 1-1,0-1 1,1 0 0,-1 1 0,0-1-1,0 0 1,1 0 0,-1 1 0,0-1-1,0 0 1,1 0 0,-1 1 0,0-1-1,1 0 1,-1 0 0,0 0 0,1 0-1,-1 0 1,0 1 0,1-1 0,7 0-3322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28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10040,'0'0'12545,"11"1"-12088,0 0-408,54 7 1639,103-1 0,-149-8-1458,29-3 362,51 3-1,-77 1-392,0-1-1,41-8 1,17-2 128,172 14 269,-227-2-515,27-4 0,-34 1-32,-1 1 0,0 1 1,0 1-1,0 0 0,20 5 0,6 1 64,0-2 0,74 1 0,-13-2-4,-49-3-17,59-4 0,-5-1-34,2-1 29,-61 2 160,85 4 0,104 24 652,-192-24-680,-35-1-122,0 0-1,-1 1 1,16 3-1,-22-4-80,0 1 1,0-1-1,0 0 0,-1-1 1,1 1-1,6-2 0,8 0-2,51-6-14,-66 7 393,-8-1-139,-6-1-5713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29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9944,'0'0'11966,"6"13"-11491,19 42-29,-24-51-364,0 0 0,1 0 0,-1 0 1,-1 0-1,1 1 0,-1-1 0,1 0 0,-1 1 0,0-1 0,-2 7 0,1 10 263,2 12 35,0 65 679,-1-71-296,3 43 1,-1-42-303,-2-15-155,0-11-249,0-1 0,0 1 0,-1-1-1,1 1 1,0-1 0,0 1 0,1-1 0,-1 1 0,0-1 0,0 1 0,1-1 0,-1 1-1,1-1 1,-1 1 0,1-1 0,0 0 0,0 1 0,-1-1 0,1 0 0,0 0 0,0 1 0,1 0-1,1-2-57,-1-1 0,0 1 0,0-1 0,0 0 0,0 1 0,0-1 0,0 0 0,3-2 0,0 0-36,30-19-399,-17 10-3193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30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 9944,'0'0'7869,"-2"13"-7363,-24 202 2092,24-197-1982,2 0 0,1 28 0,1-4 560,-2-29-607,1-1 0,3 20 1,-4-31-534,0-1 1,0 1 0,0-1 0,1 1 0,-1-1-1,0 1 1,0-1 0,0 1 0,1-1-1,-1 1 1,0-1 0,1 1 0,-1-1 0,0 1-1,1-1 1,-1 1 0,1-1 0,-1 0 0,0 1-1,1-1 1,-1 0 0,1 1 0,-1-1 0,1 0-1,-1 0 1,1 1 0,0-1 0,-1 0 0,1 0-1,-1 0 1,1 0 0,-1 0 0,1 0 0,0 0-1,-1 0 1,1 0 0,-1 0 0,1 0 0,-1 0-1,1 0 1,0 0 0,-1-1 0,1 1-1,-1 0 1,1 0 0,-1-1 0,1 1 0,-1 0-1,1-1 1,-1 1 0,0 0 0,1-1 0,-1 1-1,1-1 1,-1 1 0,0-1 0,1 0 0,25-29-446,-25 28 410,11-14-3627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30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12456,'0'0'4523,"13"-3"-4047,33-6 144,0 2 0,72-1-1,-114 8-570,159-6 2645,-157 5-2523,-1 0 0,1 0 0,-1-1 0,0 1 0,1-1 0,7-5 0,1-4-2975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31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81 9536,'0'0'13111,"-8"10"-12633,-56 76 875,61-81-1206,1 0 0,-1 0 1,1 1-1,0-1 0,0 0 1,1 1-1,0 0 0,0-1 0,0 1 1,0 0-1,1-1 0,0 1 1,0 0-1,1 0 0,0-1 0,0 1 1,0-1-1,0 1 0,5 9 1,-5-11-92,0-1 1,1 0 0,0 0 0,-1 0 0,1 0 0,0 0-1,0-1 1,1 1 0,-1 0 0,1-1 0,-1 0 0,1 1 0,0-1-1,-1 0 1,1 0 0,0-1 0,0 1 0,1-1 0,-1 1 0,0-1-1,0 0 1,1 0 0,-1-1 0,1 1 0,-1-1 0,1 1-1,-1-1 1,1 0 0,-1-1 0,0 1 0,1 0 0,-1-1 0,4-1-1,-1 0-1,0 0 0,0-1 0,0 1 0,0-1-1,-1-1 1,1 1 0,-1-1 0,0 0 0,0 0-1,-1-1 1,5-4 0,6-9 130,21-34 1,-26 37-99,9-20 327,0 76 271,-12-30-646,0-1 0,0 1 0,1-2 0,0 1 0,1-1 0,0 0 0,1-1 0,0 0 0,0-1 0,0 0 1,1 0-1,0-1 0,14 5 0,-22-10-32,0 0 0,0 0 0,0 0 0,0-1 0,0 1 0,1-1 0,-1 0 0,0 0 1,0 0-1,0-1 0,0 1 0,0-1 0,0 1 0,0-1 0,5-2 0,2-1 34,-1-1-1,0 0 1,11-9 0,-3 2 40,-12 8-72,0 0 0,1 0 0,-1-1 0,-1 0 1,1 0-1,-1 0 0,0 0 0,0-1 0,-1 1 0,1-1 0,-1 0 0,0 0 0,-1-1 0,0 1 1,0 0-1,0-1 0,-1 0 0,2-9 0,-2 5 1,-1 0 0,0 0 0,0 0 0,-1-1 0,-1 1 1,0 0-1,0 0 0,-1 0 0,-1 1 0,-5-15 0,6 21-10,1 0 0,-1 0 0,0 0 0,0 0 0,-1 1 0,1-1 0,-1 1 0,1 0 0,-1 0 0,0 0 0,0 1 0,-1-1 0,1 1 0,0 0 0,-1 0 0,0 0 0,-4 0 0,9 2 24,-1-1 0,1 1 0,0 0 1,-1 0-1,1 0 0,0 0 0,-1 0 0,1 0 0,0 1 0,0-1 0,-1 0 1,1 0-1,0 0 0,-1 0 0,1 0 0,0 0 0,0 0 0,-1 0 0,1 1 1,0-1-1,0 0 0,0 0 0,-1 0 0,1 1 0,0-1 0,0 0 0,0 0 1,-1 1-1,1-1 0,0 0 0,0 0 0,0 1 0,0-1 0,0 0 0,0 0 1,0 1-1,-1 0 0,-2 4-5022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32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 10152,'0'0'11166,"-6"10"-10639,-24 34-11,5-16 316,4-7 84,21-19-817,-1-1 0,1 0-1,-1 0 1,1 1 0,-1-1-1,1 0 1,0 0 0,-1 1 0,1-1-1,0 0 1,0 1 0,0-1-1,0 0 1,0 1 0,0-1-1,1 0 1,-1 1 0,1 1 0,0-1-11,0-1 0,-1 0 0,1 1 0,0-1 0,0 0 0,0 0 0,1 0 0,-1 0 0,0 0 0,0 0 0,0 0 0,1 0 0,-1 0 0,1-1 0,-1 1 0,0 0 0,1-1 1,2 1-1,27 5 429,-14-7-279,0 0-1,0-1 1,0-1 0,-1-1-1,1 0 1,29-12 0,-19 6 9,-10 4-207,-1-1 0,0-1 0,20-13-1,-6 1-4185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33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11656,'0'0'8010,"13"-2"-7554,5-1-268,56-12 923,-73 15-1063,-1-1 0,1 1 0,0 0 1,0-1-1,-1 1 0,1 0 0,0 0 0,0 0 1,0 0-1,-1 0 0,1 0 0,0 0 0,0 0 1,0 0-1,-1 0 0,1 0 0,0 1 0,0-1 1,0 0-1,-1 1 0,1-1 0,0 0 1,-1 1-1,1-1 0,0 1 0,-1-1 0,1 1 1,0 0-1,0 0 28,-1 1 1,1-1-1,-1 0 1,1 1 0,-1-1-1,0 1 1,0-1-1,0 1 1,0-1-1,0 1 1,0-1-1,0 0 1,0 1 0,-1 1-1,-2 8 261,0 0-1,-1 0 0,-5 10 1,8-18-300,-10 23 390,3-7 202,-15 26 0,19-39-22,1 1 219,12-1-374,1 0-295,0-1 0,0 0 0,1-1-1,0 0 1,-1-1 0,1 0 0,1 0-1,-1-1 1,0-1 0,21 0-1,-21-2-520,27-2 562,-16 1-4554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33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10544,'0'0'2688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02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17183,'0'0'2992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33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 8136,'0'0'4493,"10"-10"-3937,43-42 699,-44 46 1637,0 18-677,-4-1-1846,-1 0-1,0 0 0,0 0 1,-1 1-1,-1-1 0,0 1 0,0 12 1,-3 83 1866,-1-76-1267,0-9 88,-6 31 1,-1-1 1063,10-37-648,-1-15-1435,0 0 0,1 0 1,-1 0-1,0 0 1,0 0-1,0 0 0,1 0 1,-1 0-1,0 1 0,0-1 1,1 0-1,-1 0 0,0 0 1,0 0-1,0 0 0,1 0 1,-1 0-1,0 0 1,0 0-1,0 0 0,1 0 1,-1-1-1,0 1 0,0 0 1,1 0-1,-1 0 0,0 0 1,0 0-1,0 0 0,0 0 1,1-1-1,-1 1 1,0 0-1,18-19-1710,-15 16-760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34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0 141 13968,'0'0'5501,"10"-8"-5025,4-4-312,23-21 902,50-33 0,-82 63-768,-1 0 0,0 1 0,1 0 0,0 0 0,-1 0 0,1 0 0,0 1 1,0-1-1,0 1 0,0 1 0,0-1 0,6 1 0,-7 0 5,0 1 0,0 0-1,0 0 1,0 0 0,0 0 0,0 1 0,-1-1-1,1 1 1,0 0 0,-1 0 0,0 1-1,1-1 1,-1 1 0,0-1 0,3 4-1,-3-4-234,0 0 0,0 0-1,0 0 1,0-1 0,0 0-1,1 1 1,-1-1 0,0 0-1,1-1 1,-1 1-1,1-1 1,-1 1 0,1-1-1,-1 0 1,7-1 0,3 0 170,0 0 1,24-7 0,-15-3-239,-19 9 0,-1 1 0,0-1 0,1 1 0,0 0 0,-1 0 0,1 0 0,4-1 0,0-1 850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35.1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14968,'0'0'8373,"14"-2"-7851,112-14 944,-120 15-1260,0 0 1,0 1-1,-1 0 1,1 0-1,0 1 1,8 1-1,-13-2-141,1 0 1,-1 1-1,0-1 1,0 1-1,0-1 1,1 1-1,-1-1 1,0 1-1,0-1 1,0 1-1,0 0 1,0 0-1,0 0 1,0-1-1,0 1 1,-1 0-1,1 0 1,0 0-1,-1 0 1,1 1-1,0-1 1,-1 0-1,1 0 0,-1 0 1,1 0-1,-1 1 1,0-1-1,0 0 1,1 0-1,-1 1 1,0-1-1,0 0 1,0 0-1,-1 3 1,-1 7 118,-1-1 0,0 0 1,0 0-1,-1 0 1,-1 0-1,0 0 0,0-1 1,-1 0-1,-13 16 0,-15 27 917,34-51-1093,0-1 0,-1 1 0,1-1 1,-1 1-1,1 0 0,0-1 1,0 1-1,-1 0 0,1-1 0,0 1 1,0 0-1,0-1 0,0 1 0,-1 0 1,1-1-1,0 1 0,0 0 0,0-1 1,1 1-1,-1 0 0,0-1 0,0 1 1,0 0-1,0-1 0,1 1 1,-1 0-1,0-1 0,1 1 0,-1-1 1,0 1-1,1 0 0,-1-1 0,1 1 1,-1-1-1,1 1 0,-1-1 0,1 0 1,-1 1-1,1-1 0,-1 1 0,1-1 1,0 0-1,-1 1 0,1-1 1,0 0-1,-1 0 0,1 0 0,0 0 1,1 1-1,5 0 70,1 0 0,-1-1 1,16 0-1,-11 0-55,24 0-23,0-1 0,0-2 0,45-10 0,-48 0 867,-15 1-5749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35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7 255 10248,'0'0'7854,"-2"-10"-7341,-3-30-1,5 38-414,0 0 0,0 1-1,0-1 1,0 1-1,1-1 1,-1 0-1,0 1 1,1-1-1,-1 1 1,1-1-1,0 1 1,-1-1 0,1 1-1,0-1 1,0 1-1,0 0 1,0-1-1,0 1 1,0 0-1,0 0 1,0 0 0,0 0-1,1 0 1,-1 0-1,1 0 1,1-1-1,7-6 544,0-2-304,2 0-1,0 0 1,0 1 0,0 0 0,1 1-1,0 1 1,1 0 0,0 1-1,0 0 1,23-6 0,2 2 668,1 0 0,0 3 0,81-4 0,25-2 637,-17 2-651,-46 9-991,-82 2 76,0 1 0,0 0 0,0 0 0,0-1 0,0 1 0,0 0 0,0 0 0,0 0 0,0 0 0,0 0 0,-1 0 0,2 2-1,6 9-2163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22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0 543 8640,'0'0'11889,"12"-2"-11456,-12 2-432,10-1 152,1-1 0,-1-1 1,-1 1-1,1-2 0,0 1 0,-1-2 1,1 1-1,15-11 0,44-48 1047,-24 19-383,-19 18-221,-1-2 1,-1 0-1,30-50 0,-2 4 635,-43 61-808,-1-1 0,0 0 0,-1 0 1,-1 0-1,6-21 0,-11 34-31,-15 27 1461,-28 72-1853,-41 140 0,81-228 0,0 0 0,0 1 0,1-1 0,0 0 0,0 1 0,1-1 0,1 1 0,0-1 0,0 0 0,5 17 0,-5-23 0,0-1 0,1-1 0,-1 1 0,0 0 0,1 0 0,0 0 0,0-1 0,0 1 0,0-1 0,0 1 0,0-1 0,0 0 0,1 0 0,-1 0 0,1 0 0,0-1 0,-1 1 0,7 2 0,-5-2 0,1-1 0,-1 1 0,1-1 0,-1 0 0,1 0 0,0-1 0,0 1 0,-1-1 0,1 0 0,0 0 0,7-2 0,-1-1 0,0 0 0,0-1 0,-1 0 0,0-1 0,0 0 0,0-1 0,0 0 0,-1-1 0,15-12 0,7-11 0,33-40 0,-38 41 0,3-6 0,-1-2 0,-2-1 0,-2-1 0,-1-2 0,-2 0 0,26-74 0,-40 101 0,-6 11 0,1 1 0,-1-1 0,1 0 0,-1 0 0,0 0 0,0-1 0,0 1 0,-1 0 0,1 0 0,-1 0 0,0-1 0,0 1 0,0 0 0,0-5 0,-1 8 0,1 0 0,0 0 0,-1 0 0,1 0 0,0 0 0,-1 0 0,1 0 0,0 0 0,0 0 0,-1 0 0,1 0 0,0 0 0,-1 1 0,1-1 0,0 0 0,-1 0 0,1 0 0,0 0 0,0 1 0,-1-1 0,1 0 0,0 0 0,0 0 0,0 1 0,-1-1 0,1 0 0,0 0 0,0 1 0,0-1 0,0 0 0,0 1 0,-1-1 0,1 0 0,0 1 0,0-1 0,0 1 0,-13 19 0,8-11 0,-3 4 0,0 1 0,1 0 0,0 1 0,2-1 0,-7 23 0,-9 78 0,16-79 0,3-22 0,1 0 0,1-1 0,1 1 0,0 0 0,0 0 0,1 0 0,1-1 0,5 15 0,-5-10 0,4 13 0,-6-29 0,-1-1 0,1 0 0,0 1 0,0-1 0,0 0 0,0 1 0,0-1 0,0 0 0,0 0 0,0 0 0,0 0 0,0 0 0,0 0 0,1 0 0,-1-1 0,0 1 0,1 0 0,-1-1 0,2 1 0,34 5 928,-13-6-4672,-21 0 2604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24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9944,'0'0'14793,"15"2"-14332,-10-1-419,13 1 164,-1 0-1,1 0 0,0-2 0,0 0 0,30-5 0,-26 0 178,-1 1-1,1 0 0,30 1 0,7 1 469,-37 0-444,1 1 0,-1 2 0,24 2 0,-43-2-362,-1-1 98,0 0 0,0 0-1,0 0 1,0 1 0,0-1-1,0 1 1,0-1 0,0 1-1,-1 0 1,1 0 0,0 0-1,-1 0 1,1 0 0,2 2-1,-3-2-239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24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11856,'0'0'9162,"13"3"-8635,-10-3-497,7 3 98,1-1 0,-1-1 0,1 0 1,0 0-1,-1-1 0,1-1 0,20-2 1,146-22 2357,-44 9-333,-130 16-2036,0-1-1,0 1 0,1-1 0,-1 1 0,0 0 0,0 0 0,0 0 0,1 1 0,-1-1 0,0 1 1,0 0-1,5 1 0,9-5 1224,-10 1-3349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25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 13056,'0'0'2997,"14"-4"-2241,181-46 1703,-110 30-1297,-64 16-710,0 1 1,0 1-1,23 0 1,-19 2 576,31-6 0,-44 5-31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52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0 224 9944,'0'0'7550,"3"-9"-7354,0 1-191,27-81 1470,-18 38-22,-12 37-1044,-1 13-374,1 0-1,0 0 1,0 0 0,0 0-1,-1 0 1,1 0 0,0 0-1,0 0 1,0 0-1,1 0 1,-1 0 0,0 0-1,0 0 1,0 0-1,1-2 1,0 1 55,0-1 1,0 1-1,0 0 0,-1-1 1,1 1-1,-1-1 0,0 1 1,0-1-1,0-3 0,0 0 1984,0 13-1454,-4 94 453,1-57-277,5 81-1,-1-108-540,0 0-1,-1 0 1,-5 28 0,9 7 993,-4-52-994,0 0-245,0 0 0,0 0 0,0 0 0,0-1-1,0 1 1,0 0 0,0 0 0,0 0-1,0 0 1,0 0 0,0 0 0,0 0 0,0-1-1,1 1 1,-1 0 0,0 0 0,0 0-1,-1 0 1,1 0 0,0 0 0,0-1 0,0 1-1,0 0 1,0 0 0,0 0 0,0 0-1,0 0 1,0 0 0,0 0 0,0 0 0,0-1-1,0 1 1,0 0 0,0 0 0,0 0 0,-1 0-1,1 0 1,0 0 0,0 0 0,0 0-1,0 0 1,0 0 0,0 0 0,0 0 0,0-1-1,-1 1 1,1 0 0,0 0 0,0 0-1,0 0 1,0 0 0,0 0 0,0 0 0,-1 0-1,1 0 1,0 0 0,0 0 0,0 0-1,0 1 1,0-1 0,0 0 0,0 0 0,-1 0-1,1 0 1,0 0 0,0 0 0,0 0 0,0 0-1,0 0 1,-8-302 872,4 248-306,4 53-518,0 1-73,0 0 0,0 0 0,0 0 0,0 0 0,1 0 0,-1 0 0,0-1 0,0 1 0,0 0 0,0 0 0,1 0 0,-1 0 0,0 0 0,0 0 0,0 0 0,1 0 0,-1 0 0,0 0 0,0 0 0,0 0 0,0 0 0,1 0 0,-1 0 0,0 1 0,0-1 0,0 0 0,0 0 0,1 0 0,-1 0 0,0 0 0,0 0 0,0 0 0,0 0 0,0 1 0,0-1 0,1 0 0,-1 0 0,0 0 0,0 0 0,0 0 0,0 1 0,0-1 0,0 0 0,0 0 0,0 0 0,0 0 0,0 1 0,0-1 0,0 0 0,8 9-4237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52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0 122 9144,'0'0'16295,"10"-9"-15907,-4 4-328,-2 0-11,1 1 1,0 0 0,0 1 0,0-1 0,0 1 0,0 0-1,1 0 1,-1 0 0,1 1 0,0 0 0,0 0-1,0 0 1,0 1 0,9-1 0,36-4 752,52-13 0,2 0 867,-73 13-1133,-22 3 154,1 1-1,20-1 1,-30-4-721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03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686 68 11448,'0'0'6353,"-10"-2"-5824,2 0-427,0 0 0,0 0 0,0 1 0,-1 1 0,1-1 0,0 1 0,-1 1 0,1-1 0,0 1-1,-10 3 1,-40 13 851,1 3 0,-84 41 0,103-41-458,1 1 1,0 2-1,2 2 0,-45 40 0,68-54-307,2 1 0,-1 0 0,1 0 0,1 1 0,-11 20 0,17-28-111,0 0 0,1 0 0,-1 0 0,1 1-1,0-1 1,1 1 0,0-1 0,0 1 0,0-1 0,0 1-1,1 0 1,0 0 0,0-1 0,0 1 0,1 0-1,0 0 1,0-1 0,3 8 0,-3-11-42,0 0 1,0 1-1,0-1 1,0 0-1,1 0 1,-1 0-1,1 0 1,0 0-1,-1 0 0,1-1 1,0 1-1,0-1 1,0 1-1,0-1 1,0 1-1,1-1 1,3 1-1,-2 0 4,0-1-1,0-1 1,0 1 0,0-1-1,0 1 1,1-1 0,-1 0-1,0-1 1,8-1-1,0 0 29,-1-2 0,1 0 0,-1 0-1,1-1 1,-1-1 0,13-8 0,1-4 84,-1 0 1,0-2-1,-2-1 0,0-1 1,36-48-1,77-138 1757,-120 183-1506,-13 36-276,1 1 0,-2-1 1,1 16-1,4 24 44,-3-34-170,0-1 0,2 1 0,-1-1 0,2 0 0,12 24 0,-16-37 0,-1 0 0,2 0 0,-1 0 0,0 0 0,1 0 0,-1-1 0,1 1 0,0-1 0,0 0 0,0 1 0,0-2 0,0 1 0,0 0 0,1 0 0,-1-1 0,0 0 0,1 0 0,-1 0 0,1 0 0,0 0 0,-1-1 0,1 1 0,0-1 0,-1 0 0,1 0 0,0-1 0,-1 1 0,1-1 0,3-1 0,7-1 0,-2 0 0,1-2 0,0 1 0,-1-2 0,0 0 0,18-11 0,-3-4 0,-1 0 0,0-2 0,-2-1 0,40-51 0,-18 21 0,-34 30 0,-11 22 0,0-1 0,0 1 0,0 0 0,0 0 0,0 0 0,0 0 0,0 0 0,0 0 0,1 1 0,-1-1 0,1 0 0,2-2 0,-2 3 0,-1 6 0,0 1 0,0-1 0,0 1 0,0-1 0,1 1 0,0-1 0,5 9 0,-5-9 0,7 18 0,2 0 0,1-1 0,0 0 0,27 34 0,-32-47 0,1 0 0,0 0 0,1-1 0,0-1 0,0 1 0,1-1 0,0-1 0,0 0 0,0 0 0,1-1 0,0 0 0,15 4 0,-18-7 0,1-1 0,-1-1 0,1 1 0,-1-1 0,0 0 0,1-1 0,-1 0 0,0-1 0,0 1 0,13-6 0,13-5 0,36-18 0,-54 23 0,18-9 0,-1-2 0,42-28 0,-58 34 0,0-1 0,-1-1 0,-1-1 0,0 0 0,21-28 0,-33 37 0,0 1 0,0 0 0,0-1 0,-1 1 0,1-1 0,-1 0 0,-1 0 0,1 0 0,-1 0 0,1-12 0,-2 17 0,0-1 0,0 0 0,0 0 0,0 0 0,0 1 0,0-1 0,-1 0 0,1 0 0,-1 1 0,1-1 0,-1 0 0,0 1 0,0-1 0,1 0 0,-1 1 0,0-1 0,0 1 0,-1-1 0,1 1 0,0 0 0,0 0 0,-1-1 0,1 1 0,-1 0 0,1 0 0,-1 0 0,1 0 0,-1 1 0,0-1 0,1 0 0,-1 1 0,0-1 0,0 1 0,1 0 0,-1-1 0,0 1 0,0 0 0,1 0 0,-4 0 0,-1 1 0,1-1 0,-1 1 0,1 0 0,-1 1 0,1-1 0,0 1 0,0 0 0,0 0 0,0 1 0,0-1 0,0 1 0,1 0 0,-1 0 0,1 1 0,-5 4 0,2-1 0,1-1 0,0 1 0,0 1 0,1-1 0,0 1 0,0 0 0,1 0 0,-5 12 0,7-14 0,1 0 0,-1 1 0,1-1 0,1 1 0,-1-1 0,1 1 0,0 0 0,0-1 0,1 1 0,0-1 0,0 1 0,0-1 0,1 0 0,0 1 0,1-1 0,-1 0 0,1 0 0,0 0 0,0-1 0,1 1 0,0-1 0,5 6 0,-1-2 0,0 0 0,0 0 0,1-1 0,0 0 0,1-1 0,0 0 0,0 0 0,0-1 0,1-1 0,0 0 0,16 6 0,-3-4 0,1-1 0,48 5 0,-53-9 283,0 1 1,35 10-1,-42-10-1878,-1 2 0,20 9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8:20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6 154 10448,'0'0'6649,"16"-9"-6304,-1 0-255,1 0 35,0 0 1,1 0-1,0 2 1,32-11-1,9 6 354,1 2 0,0 2-1,0 3 1,104 5 0,-38-2 147,6 1-110,279 6 497,19 2-519,122-15 135,-433-7-496,2-1 22,265-2 215,-229 17-315,-70 3-1,48 0-3,-101-2-27,59 8 0,-4 0 45,33 3-23,-81-5-14,0-2 1,47-2 0,257-36 51,-324 32-68,1 1 1,-1 1-1,1 1 0,24 3 0,-23-1 10,0-1-1,0-1 0,24-3 1,-23 1-5,-1 1 0,0 1 0,38 6 0,-30-2 17,35-1 0,130 8 93,-75-3-73,172 24-17,-190-19-42,6 0 26,-84-10-6,-1-2-1,40 0 0,-2-1 1,172 8-70,-66-8 44,18-3 76,-3 0 30,-65 4-56,2-1 32,11 12 262,-70-10-13,-50 0-266,-1-1 1,0 2-1,0-1 0,11 7 1,-18-9-50,1 1-1,-1 0 1,0 0 0,0 0 0,0 1-1,-1-1 1,1 0 0,0 1-1,-1-1 1,0 1 0,1-1 0,-1 1-1,0 0 1,0 0 0,0 4 0,11 52-16,-10-43 18,34 315-4,-21-155-5,7 242-95,-17-256 68,-7 3 11,-1-50 10,-21 169 0,19-226 12,2 0-1,2 1 1,3-1-1,16 97 1,-15-135-15,0 1 0,-2-1 1,-1 1-1,-4 37 0,4-50 26,0 0-1,0 0 1,0 0-1,1 0 1,2 10-1,-1-9-5,-4 26 134,2-32-156,0 0 0,0 0 0,0 0 0,0 0 0,-1 0 0,1 0 0,-1 0 0,0 0 0,0 0 0,0 0 0,0-1 0,-3 5 0,4-7 8,0 0 0,0 0 1,0 1-1,0-1 1,0 0-1,0 0 1,0 0-1,0 0 0,0 1 1,0-1-1,0 0 1,0 0-1,0 0 1,0 0-1,0 0 0,0 1 1,0-1-1,0 0 1,0 0-1,0 0 1,0 0-1,0 0 0,0 1 1,0-1-1,1 0 1,-1 0-1,0 0 1,0 0-1,0 0 1,0 0-1,0 0 0,0 1 1,0-1-1,1 0 1,-1 0-1,0 0 1,0 0-1,0 0 0,0 0 1,0 0-1,1 0 1,-1 0-1,0 0 1,0 0-1,-4 1-53,2-1 52,-30 2 6,-15-1 17,-33-11-56,-44-3-25,56 11 20,-147 1-92,167 4 93,1 1 0,-74 18 1,-142 34-163,81-19 72,142-30 108,0-2 0,-68 2-1,-84-14-31,18 1-22,-301 43 15,363-21 25,-85 8-28,-30-8 31,175-15 30,-120-3-3,93-7-51,36 4 34,-1 1 0,-68 2-1,18 3-26,8-2 9,-171 9-29,66-9 68,73-2-5,-310-9-59,168 0 102,146 3-67,-128 8 0,36-2 69,-4 0 71,-122 18-44,92-26 58,82 0-3,142 11-116,1-2 1,-1 0-1,1-1 1,-1-1-1,1 0 1,0-1-1,1 0 1,-16-9-1,18 9 1,0 1 1,0-1-1,0 2 0,0 0 0,-24-3 1,-64 1 37,73 5-44,-129 7-320,122-4 158,31-3-69,-23-1 159,17-3-3359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8:24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16 611 9040,'0'0'8967,"4"19"-8575,47 281 1212,-23-146-733,22 162 500,-13-15-107,-32-226-665,-7 119 1,-1-61-50,-10 105 429,4-114-415,3 144 706,1-83-426,2-46-208,4-96-322,0 9 109,-4 34 149,3-67-601,2-19 5,-1 1 0,1-1 1,0 1-1,-1-1 0,1 0 0,0 1 0,-1-1 1,1 0-1,0 0 0,-1 0 0,1 0 0,2-1 1,-3 1 0,377-34-704,-170 14 285,-69 9 193,108-12-26,-16 7 143,-3 1 25,-20-4-15,95-14-57,86 1 79,-333 30 94,12 3 6,73 9-1,-42-2 4,-75-5 21,-1 1 1,40 11-1,-42-9-11,-1 0-1,1-2 0,34 3 0,158 6-32,-183-12 6,307 29-124,-268-21 153,135-1 0,-34-4-2,60 12 79,-217-15-105,0 1 0,0 1 0,21 7-1,-19-6 13,30 6 0,-15-6 21,169 26 56,-157-24-56,1-2-1,74-2 0,25 1 13,137 7-19,-225-12 2,289-20 125,-302 19-101,69 3 1,-68 2 13,62-6 0,-73-1-24,0 2 0,1 1 0,0 2-1,36 4 1,58 6 154,-124-9-178,10-1 40,39 0 205,-19 0 236,-24 3 86,-8-3-561,0 0-1,0 0 1,0 0 0,0-1 0,0 1 0,0 0 0,0 0 0,0 0 0,0 0 0,0 0-1,0 0 1,0 0 0,0 0 0,0 0 0,0 0 0,0 0 0,0 0 0,0 0-1,0 0 1,0 0 0,0 0 0,0 0 0,0 0 0,0 0 0,1 0 0,-1-1-1,0 1 1,0 0 0,0 0 0,0 0 0,0 0 0,0 0 0,0 0 0,0 0 0,0 0-1,0 0 1,0 0 0,0 0 0,0 0 0,0 0 0,0 0 0,1 1 0,-1-1-1,0 0 1,0 0 0,0 0 0,0 0 0,0 0 0,0 0 0,0 0 0,0 0-1,0 0 1,0-1 388,0-12 66,1 8-441,0 1 0,1-1 0,-1 1 0,1-1 0,0 1-1,3-6 1,-2 4-5,0 0 0,0 0 0,-1 0 1,0 0-1,1-7 0,90-691 282,-72 398-372,-12 154 54,-8 46-36,-14-141 0,4 140 24,-5-30 21,-42-176 0,29 214 47,16 60-43,-12-66 0,-3-42-53,2 13-25,9 68 22,11 51 44,0 0 0,1 0-1,-2-27 1,-10-125-149,14 158 155,0-3-5,1 9 3,0 1 0,0-1 0,0 1 0,-1 0 0,1-1 0,-1 1 0,0 0 0,1-1-1,-2-1 1,-7-35-189,2 24 128,6 12 51,0 0-1,0 1 0,0-1 0,-1 0 1,1 1-1,-1-1 0,0 1 0,0-1 0,1 1 1,-2 0-1,1 0 0,0 0 0,0 0 1,-1 0-1,1 0 0,-1 0 0,1 1 0,-4-2 1,-36-13-178,-1 3 0,0 1 1,-72-11-1,-141-7-527,132 27 509,41 2 124,-11-4 12,-161-2-90,95 14 23,-251 1-230,142 3 180,125-1 139,57-5 25,-82 2-74,47-4 30,-74-2 5,136-2 55,-87 10 1,-4 1 9,-157 2 27,133-4 29,0 0-24,-11 0 28,37-2 24,-138-7 118,85-4-32,-15-5 67,116 3-97,-31 6 34,-9-1 22,-27-2 101,129 2-181,-1 1 1,1 1-1,-1 3 0,-58 10 0,70-5-9,-45 19 0,44-15 24,-34 8 0,30-11-56,-183 38 251,196-44-297,-31 11 0,37-9-12,1-2 0,-1 1 0,0-2 1,-25 2-1,36-3-7,0 0 1,0 0-1,1 0 1,-1 0-1,1 1 1,-1-1-1,1 1 0,-1 0 1,1-1-1,0 1 1,-1 0-1,1 0 0,0 0 1,1 1-1,-1-1 1,0 0-1,-2 5 0,-8 27 65,0 0-1,3 0 1,-11 69-1,13-63-19,-3 9 121,-2-1-1,-3 0 1,-1-1-1,-31 61 0,29-63 150,18-45-313,0 0 0,0 1 0,0-1 0,0 0 0,0 0 0,0 0 0,0 0-1,0 0 1,0 1 0,0-1 0,-1 0 0,1 0 0,0 0 0,0 0 0,0 0 0,0 1 0,0-1-1,1 0 1,-1 0 0,0 0 0,0 0 0,0 0 0,0 1 0,0-1 0,0 0 0,0 0-1,0 0 1,0 0 0,0 0 0,0 0 0,0 1 0,0-1 0,1 0 0,-1 0 0,0 0-1,0 0 1,0 0 0,0 0 0,0 0 0,0 0 0,1 0 0,-1 0 0,0 1 0,8-4 54,11-12-27,5-9-4067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49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1 171 10040,'0'0'12447,"0"-10"-12043,0 8-394,1-5 152,-1 0 0,1 0 0,0 0-1,0 0 1,1 0 0,-1 1 0,2-1 0,-1 1 0,1-1 0,0 1 0,0 0-1,1 0 1,5-7 0,-9 12-134,9-7 420,-1 0 1,1 0 0,15-10 0,-22 17-430,1-1 163,0-1 0,1 1 0,-1 1 0,1-1 0,-1 0 0,1 1 0,5-2 0,-8 3-130,0 0 1,0 0 0,0 0 0,0 0-1,0 1 1,0-1 0,0 0-1,0 1 1,0-1 0,0 0-1,0 1 1,0-1 0,-1 1 0,1 0-1,0-1 1,0 1 0,0-1-1,-1 1 1,1 0 0,0 0-1,-1 0 1,1-1 0,0 1 0,-1 0-1,1 0 1,-1 0 0,1 0-1,-1 0 1,0 0 0,1 0-1,-1 1 1,8 24 349,-2 1-1,0-1 1,-2 1-1,-1 0 1,-1 51-1,-1-32-202,0-38-199,0 0 0,0 0 0,1 0 0,0 0 0,0 0 0,1 0 0,0-1 0,0 1 0,1-1 0,0 0 0,1 0 0,-1 0 0,1-1 0,0 1 0,1-1 0,11 10 0,-15-14 0,0-1 0,1 0 0,-1 0 0,0 0 0,1 0 0,-1 0 0,1 0 0,-1 0 0,1-1 0,-1 1 0,1-1 0,-1 0 0,1 0 0,0 0 0,-1 0 0,1 0 0,3-1 0,-2 0 0,-1-1 0,1 1 0,0-1 0,0 0 0,-1 0 0,1 0 0,-1 0 0,1-1 0,5-5 0,-1 0 0,-1 0 0,0-1 0,-1 0 0,1 0 0,-2 0 0,1-1 0,4-11 0,0-7 0,0-1 0,-2-1 0,-1 0 0,-2 0 0,3-42 0,-2 28 0,-5 42 0,0 0 0,0 0 0,0 0 0,0 0 0,0 0 0,1 0 0,-1 0 0,1 0 0,-1 0 0,1 1 0,0-1 0,-1 1 0,1-1 0,0 1 0,0-1 0,0 1 0,0 0 0,0 0 0,1 0 0,-1 0 0,0 1 0,0-1 0,1 1 0,-1-1 0,0 1 0,0 0 0,1 0 0,-1-1 0,4 2 0,3-1 0,1 1 0,0-1 0,-1 2 0,1 0 0,15 5 0,9 3 0,-17-5 0,0 0 0,17 8 0,-16-3 856,-8-2-5677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51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0 9040,'0'0'23362,"-9"14"-23136,-31 48-112,36-55-112,0 0 1,1 0-1,0 0 1,0 0 0,1 1-1,0-1 1,-2 14-1,-2 10-5,0-13 3,0 0 0,-5 38 0,9-45 0,2-9 0,-1 0 0,1 0 0,0 0 0,0-1 0,0 1 0,0 0 0,0 0 0,0 0 0,0 0 0,0-1 0,1 3 0,1 23 0,4-25 0,-1 0 0,1-1 0,0 0 0,11 1 0,2-2 0,-1-2 0,0 0 0,1-1 0,22-6 0,28-5 0,-8 0 0,-43 9 0,32-4 0,-38 7 0,-10 2 0,-1-1 0,1 1 0,0 0 0,-1 0 0,1 0 0,0 0 0,0 0 0,-1 0 0,1 1 0,0-1 0,-1 1 0,3 0 0,0 0 0,-5-2 0,-12-1 0,-12 5 970,9-1-1649,3-1-3708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52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16280,'0'0'6067,"11"0"-5639,1 0-335,19 0 485,-1 0 0,1-2 0,56-12-1,-29 3 1235,-48 11-1148,0-2-1,0 0 0,0 0 0,0-1 1,18-7-1,-11 5 1047,-9 3-8130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52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 15176,'0'0'4411,"14"-4"-3903,140-38 960,-131 38-874,-1-2-1,36-14 0,-55 19-503,-1 1 0,1-1-1,-1 0 1,1 1 0,-1-1 0,1 1-1,0 0 1,-1 0 0,1 0 0,-1 0-1,5 1 1,11 0 907,10-9 2010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53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1 102 11952,'0'0'7271,"10"-5"-6613,107-44 2772,-110 47-3212,0 0 0,1 1 0,-1 0 0,0 0 0,1 1 0,8 0 0,15 0 224,96-10 1027,93-8 1074,19 6 925,-234 12-3468,-1 0 0,1 0 0,0 1 0,0 0 0,0-1 0,0 2 0,0-1 0,-1 1 0,1-1 0,0 1 0,-1 1 0,0-1 0,1 1 0,-1-1 0,0 1 0,0 0 0,-1 1 0,1-1 0,-1 1 0,1-1 0,-1 1 0,3 5 0,21 33 869,-14-21-5759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54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11552,'0'0'12653,"7"15"-11921,-3-7-605,2 4 36,-1-1 0,0 1 0,0 0 0,-1 0 0,-1 1 0,0-1 0,1 17 1,-2 128 3022,-2-108-1333,0-44-1684,1 0 0,-1 0 0,1 0 0,0 0 0,0 0-1,1-1 1,2 6 0,-7-13 588,-1-3-1803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54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1 159 16072,'0'0'2714,"12"-7"-2202,20-11-139,1 2 0,0 2 0,44-14 0,22 8 885,-61 13 213,0-1 1,45-17-1,-50 18 226,-12 3-1813,-7-1-3006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56.0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1 206 11256,'0'0'10278,"8"-10"-9639,-4 3-524,4-4 170,1 0 1,0 0-1,0 1 1,1 0-1,19-14 1,-18 16-74,-5 3 138,1 1 1,0-1-1,0 1 0,1 0 0,-1 1 1,11-4-1,-16 7-272,0 0 0,0-1 1,-1 1-1,1 0 0,0 0 0,0 0 0,0 1 0,-1-1 1,1 0-1,0 1 0,0-1 0,-1 1 0,1-1 0,0 1 1,-1 0-1,1 0 0,0 0 0,-1-1 0,1 2 0,-1-1 1,0 0-1,1 0 0,-1 0 0,0 1 0,0-1 0,0 1 1,0-1-1,0 1 0,0-1 0,0 1 0,0-1 0,-1 1 1,1 0-1,-1 0 0,1 2 0,9 28 365,-2 0 1,-1 0-1,4 43 0,-8-41-66,3 0 0,1 0-1,12 37 1,-16-64-377,1 1 0,0-1 0,1 0 0,0 0 0,7 8 0,8 11 0,-19-24 0,0 0 0,1 0 0,0 0 0,-1-1 0,1 1 0,0 0 0,0-1 0,0 1 0,0-1 0,0 0 0,0 1 0,0-1 0,0 0 0,1 0 0,-1 0 0,0-1 0,1 1 0,-1-1 0,0 1 0,1-1 0,-1 0 0,1 0 0,-1 0 0,1 0 0,-1 0 0,4-1 0,-2 0 0,0 0 0,0-1 0,0 1 0,0-1 0,-1 0 0,1 0 0,0 0 0,-1 0 0,0-1 0,1 1 0,-1-1 0,0 0 0,0 0 0,-1 0 0,4-4 0,2-6 0,-1 0 0,0 0 0,-1-1 0,9-28 0,10-60 0,-20 69 0,-2 0 0,0-34 0,2-21 0,-4 78 0,-1 4 0,1 0 0,0 0 0,0 0 0,0 0 0,4-8 0,-4 11 0,0 1 0,1 0 0,0 0 0,-1-1 0,1 1 0,0 0 0,0 1 0,0-1 0,0 0 0,0 0 0,0 1 0,1-1 0,-1 1 0,5-2 0,-2 1 0,1 0 0,-1 0 0,1 1 0,-1 0 0,1 0 0,-1 0 0,1 1 0,-1-1 0,1 1 0,0 1 0,8 1 0,6 2 0,38 13 0,-41-11 0,1-1 0,21 4 0,-5-3 0,-18-2 0,1-2 0,20 1 0,-37-3 25,0 0-1,0 1 1,1-1-1,-1 0 1,0 0 0,0 0-1,0 0 1,0 0-1,1 1 1,-1-1-1,0 0 1,0 0 0,0 0-1,0 0 1,0 1-1,1-1 1,-1 0 0,0 0-1,0 0 1,0 1-1,0-1 1,0 0 0,0 0-1,0 1 1,0-1-1,0 0 1,0 0-1,0 0 1,0 1 0,0-1-1,0 0 1,0 0-1,0 1 1,0-1 0,0 0-1,0 0 1,0 0-1,-1 1 1,1-1 0,-2 6-4944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07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1220 9040,'0'0'7553,"11"-6"-7212,76-38 274,-56 28-348,0-2 1,-1-2-1,0 0 1,-2-2-1,-1-1 1,-1-2-1,0 0 0,-2-1 1,38-57-1,-22 25 836,58-113 0,-94 162-742,-1 0 1,0 0-1,0-1 1,-1 1-1,-1-1 0,1 0 1,-1 0-1,-1-15 1,-17 54 807,7-8-1040,0 1 0,1 1 0,1-1 0,1 1 0,1 1 0,1-1 0,1 1 0,1 0 0,0 43 0,3-51-72,1 0-1,1 0 1,0 0-1,1 0 1,1 0-1,0-1 1,1 1-1,1-1 1,0 0 0,1-1-1,1 1 1,0-1-1,1-1 1,0 0-1,17 18 1,-23-29-44,-1 1 1,1-1-1,0 0 1,0 0 0,0 0-1,0 0 1,0 0-1,1-1 1,-1 1-1,0-1 1,1 0-1,-1 0 1,1 0 0,-1-1-1,5 1 1,-2-1 0,0 0-1,0-1 1,-1 1 0,1-1 0,0-1 0,0 1 0,-1-1-1,9-3 1,2-3 12,-1-1 0,0 0 0,-1-1 0,0 0 0,17-17 0,139-140 233,14-15 115,-169 169-313,1-2 132,24-16 0,-80 67 223,5-8-376,1 1 0,2 2 0,-30 37 0,42-43-13,1 1 0,1 0 0,2 1 0,0 1 0,-14 37-1,24-50 2,1 1 0,-6 30-1,10-38-19,0-1 1,0 0-1,1 1 0,0-1 1,1 0-1,-1 1 0,1-1 0,4 12 1,-5-17-7,1 0 0,0 0 0,-1 0 0,1-1 0,0 1 0,0 0 0,0 0 0,0-1 0,1 1 0,-1 0 0,0-1 0,1 1 0,-1-1 1,1 0-1,-1 0 0,1 1 0,0-1 0,0 0 0,-1 0 0,1 0 0,0-1 0,0 1 0,0 0 0,0-1 0,0 1 0,0-1 0,0 0 0,0 0 0,0 1 0,0-1 1,0-1-1,0 1 0,0 0 0,0 0 0,0-1 0,0 1 0,2-2 0,7-1 7,-1-1 0,0 0 0,0 0 0,-1-1 0,13-9 0,-8 4 4,0-1 1,-2 0-1,1-1 1,-1 0-1,-1-1 1,0 0-1,-1-1 1,-1 0-1,0-1 1,0 1-1,8-24 1,-6 10 79,-1 1-1,-2-1 1,-1-1 0,-1 0 0,4-53-1,-10 79-63,1-23 197,-1 25-219,0 0 1,-1-1 0,1 1-1,0 0 1,0 0-1,-1 0 1,1 0-1,0-1 1,-1 1 0,1 0-1,-1 0 1,0 0-1,1 0 1,-1 0-1,0 0 1,0 1-1,-1-3 1,1 4-8,1-1 0,-1 0 0,0 1 0,0-1 0,1 0 0,-1 1 0,0-1 0,1 1 0,-1-1 0,0 1 0,1 0 0,-1-1 0,1 1 0,-1 0 0,1-1 0,-1 1 0,1 0 0,0-1 0,-1 1 0,1 0 0,-1 1 0,-3 9 0,0 0 0,1 0 0,0 0 0,0 0 0,1 1 0,0-1 0,1 1 0,1 0 0,0-1 0,0 1 0,2-1 0,-1 1 0,1-1 0,1 1 0,0-1 0,0 0 0,1 0 0,1-1 0,-1 1 0,2-1 0,0 0 0,0 0 0,1 0 0,12 13 0,-14-19 0,-1-1 0,1 1 0,0-1 0,0-1 0,0 1 0,0-1 0,0 1 0,1-2 0,-1 1 0,1 0 0,-1-1 0,1 0 0,0-1 0,-1 1 0,11-1 0,-1-1 0,-1 0 0,1-1 0,-1-1 0,27-8 0,-30 6-1,0 1 0,0-1 0,0-1 0,-1 0 0,17-13 0,44-45-19,-37 32 6,107-106 15,-138 136 3,-1 0-1,1 0 0,-1-1 0,0 1 0,1 0 0,-1-1 0,0 0-1,-1 1 1,1-1 0,0 0 0,-1 0 0,2-4 0,-3 7-3,-1 0 0,1 0 0,0-1 0,0 1 0,-1 0 0,1 0 0,0 0 0,0 0 0,-1-1 0,1 1 0,0 0 0,-1 0 0,1 0 0,0 0 0,0 0 0,-1 0 0,1 0 0,0 0 0,-1 0 0,1 0 0,0 0 0,-1 0 0,1 0 0,0 0 0,-1 0 0,1 0 0,0 0 0,-1 0 0,1 0 0,0 1 0,0-1 0,-1 0 0,1 0 0,0 0 0,0 0 0,-1 1 0,1-1 0,0 0 0,-18 8 0,0 5 0,-1 1 0,2 0 0,0 1 0,-23 27 0,15-13 0,-40 63 0,52-70 0,0 1 0,2 0 0,1 1 0,1 0 0,1 0 0,-9 46 0,16-69 0,1 1 0,0 0 0,0 0 0,0-1 0,0 1 0,0 0 0,0 0 0,0-1 0,0 1 0,1 0 0,-1-1 0,1 1 0,-1 0 0,2 2 0,-1-3 0,-1-1 0,1 1 0,-1-1 0,1 1 0,-1-1 0,1 1 0,-1-1 0,1 0 0,0 1 0,-1-1 0,1 0 0,0 1 0,-1-1 0,1 0 0,0 0 0,0 0 0,-1 0 0,1 0 0,0 0 0,-1 0 0,1 0 0,0 0 0,0 0 0,0 0 0,5-2 0,-1 1 0,1-2 0,-1 1 0,1 0 0,-1-1 0,9-7 0,-1 1 0,0-2 0,-1 0 0,0 0 0,-1-1 0,-1-1 0,1 0 0,11-21 0,54-109 0,-56 102 0,29-62 0,-4-2 0,34-122 0,-52 136 0,45-184 0,-67 228 0,-4 44 0,-1 0 0,0 0 0,0 0 0,-1 0 0,1 0 0,-1 0 0,1 0 0,-1 0 0,0 0 0,0 0 0,-1 0 0,-2-5 0,4 8 0,0 0 0,-1 0 0,1-1 0,-1 1 0,1 0 0,0 0 0,-1 0 0,1-1 0,-1 1 0,1 0 0,-1 0 0,1 0 0,0 0 0,-1 0 0,1 0 0,-1 0 0,1 0 0,-1 0 0,1 0 0,-1 0 0,1 0 0,0 0 0,-1 1 0,1-1 0,-1 0 0,1 0 0,0 0 0,-1 1 0,1-1 0,-1 0 0,1 0 0,0 1 0,-1-1 0,1 0 0,0 1 0,0-1 0,-1 0 0,1 1 0,0-1 0,-1 1 0,-14 20 0,5-3 0,1 0 0,1 1 0,0 0 0,1 1 0,-4 20 0,1 7 0,-5 52 0,6 146 0,8-97 0,0-125 0,1-1 0,1 1 0,2 0 0,6 30 0,-7-42 0,2-1 0,-1 1 0,1 0 0,1-1 0,0 0 0,0 0 0,1 0 0,0-1 0,1 0 0,12 13 0,-16-18 0,1 0 0,0-1 0,0 1 0,0-1 0,1 0 0,-1 0 0,6 2 0,-7-4 0,0 0 0,-1 0 0,1-1 0,0 1 0,0-1 0,0 0 0,0 0 0,-1 0 0,1 0 0,0 0 0,0-1 0,0 1 0,0-1 0,-1 0 0,6-1 0,0-2 0,0 0 0,0 0 0,0 0 0,0-1 0,-1 0 0,0 0 0,0-1 0,0 0 0,-1 0 0,0-1 0,7-9 0,2-6 0,-1 0 0,16-36 0,-19 34 0,17-25 0,-31 62 0,0 0 0,0 0 0,2 0 0,-1 15 0,-1 7 0,0-12 0,2-1 0,0 0 0,4 38 0,-2-51 0,0-1 0,1 1 0,0-1 0,0 0 0,1 0 0,0 0 0,1 0 0,0 0 0,0-1 0,0 1 0,1-1 0,11 13 0,-15-19 0,1 1 0,0-1 0,0 0 0,0 0 0,0 0 0,0 0 0,0 0 0,0 0 0,1-1 0,-1 1 0,0-1 0,0 1 0,1-1 0,-1 0 0,0 0 0,0 0 0,1 0 0,-1 0 0,0 0 0,0-1 0,1 1 0,-1-1 0,0 0 0,3-1 0,7-2 0,0-2 0,0 0 0,12-8 0,-14 8 0,235-158 0,-134 88 0,-103 70 0,0 0 0,-1-1 0,11-10 0,-4 2 0,-14 15 0,0 0 0,0 0 0,0 0 0,1 0 0,-1-1 0,0 1 0,0 0 0,0 0 0,0 0 0,0-1 0,1 1 0,-1 0 0,0 0 0,0 0 0,0-1 0,0 1 0,0 0 0,0 0 0,0-1 0,0 1 0,0 0 0,0 0 0,0 0 0,0-1 0,0 1 0,0 0 0,0 0 0,0-1 0,0 1 0,0 0 0,0 0 0,0 0 0,0-1 0,-1 1 0,1 0 0,0 0 0,0 0 0,0-1 0,0 1 0,0 0 0,-1 0 0,1 0 0,0 0 0,0-1 0,0 1 0,-1 0 0,1 0 0,0 0 0,0 0 0,0 0 0,-1 0 0,1 0 0,0 0 0,-16-1 0,-1 7 0,0 1 0,0 1 0,1 0 0,0 2 0,1 0 0,0 0 0,-24 22 0,19-12 0,1 0 0,1 2 0,1-1 0,-22 38 0,33-48 0,0-1 0,1 1 0,-4 13 0,7-21 0,1 0 0,0 1 0,1-1 0,-1 1 0,0-1 0,1 0 0,0 1 0,0-1 0,0 1 0,0-1 0,0 1 0,1-1 0,0 1 0,0-1 0,1 5 0,-1-7 0,-1 0 0,1 0 0,0 0 0,0 0 0,-1 0 0,1-1 0,0 1 0,0 0 0,0 0 0,0-1 0,0 1 0,0-1 0,0 1 0,0-1 0,0 1 0,0-1 0,1 1 0,-1-1 0,0 0 0,0 0 0,0 0 0,0 0 0,1 0 0,-1 0 0,0 0 0,0 0 0,0 0 0,1 0 0,-1 0 0,0-1 0,0 1 0,0-1 0,0 1 0,0-1 0,0 1 0,1-2 0,7-2 0,-1 0 0,0-1 0,11-9 0,-18 13 0,21-17 0,0 0 0,-2-2 0,0 0 0,-1-1 0,-2-1 0,0-1 0,-1-1 0,15-31 0,24-41 0,-58 105 0,1-1 0,0 1 0,1 0 0,-1 0 0,2 0 0,-1 0 0,2 14 0,-1-11 0,1 1 0,0-1 0,1 0 0,1 1 0,0-1 0,7 19 0,-8-27 0,0 0 0,0 0 0,0-1 0,1 1 0,-1-1 0,1 1 0,0-1 0,0 0 0,0 0 0,1 0 0,-1-1 0,1 1 0,-1-1 0,1 0 0,0 0 0,0 0 0,0 0 0,0-1 0,8 2 0,-7-2 0,1 0 0,0-1 0,-1 0 0,1 0 0,0 0 0,-1-1 0,1 0 0,-1 0 0,1 0 0,-1-1 0,1 1 0,-1-2 0,0 1 0,0 0 0,5-4 0,9-6 0,-2-1 0,0-1 0,0-1 0,-1 0 0,-1 0 0,-1-2 0,13-19 0,79-136 0,-71 110 0,-7 13 0,-2-2 0,36-100 0,-53 125 0,-2 0 0,-1-1 0,-1 1 0,-1-1 0,-1 0 0,-2 0 0,-1 0 0,-3-29 0,3 54 0,0 1 0,0 0 0,0 0 0,0-1 0,-1 1 0,1 0 0,0 0 0,-1 0 0,1-1 0,-1 1 0,1 0 0,-1 0 0,0 0 0,1 0 0,-1 0 0,0 0 0,0 0 0,0 0 0,-1-1 0,1 2 0,0-1 0,0 1 0,0 0 0,1 0 0,-1 0 0,0 0 0,0 0 0,0 0 0,0 0 0,0 0 0,1 0 0,-1 0 0,0 1 0,0-1 0,0 0 0,0 1 0,1-1 0,-1 0 0,0 1 0,0-1 0,0 1 0,-5 4 0,0-1 0,1 1 0,0 1 0,0-1 0,-7 10 0,-5 10 0,2 2 0,0-1 0,2 2 0,1-1 0,1 2 0,2 0 0,0 0 0,-6 46 0,8-27 0,3-1 0,1 1 0,3 1 0,10 86 0,-2-93 0,3-1 0,1 0 0,29 65 0,-21-56 0,-16-40 0,0-1 0,1 0 0,0-1 0,0 1 0,0-1 0,12 13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56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13264,'0'0'8709,"5"13"-8107,78 173 2444,-62-108 1391,-24-75-3160,3-3-1235,0 0 0,0 0 0,0 0 0,-1-1 0,1 1 0,0 0 0,0 0 0,-1 0 0,1 0 0,0-1 0,0 1 0,0 0 0,0 0 0,0-1 0,-1 1 0,1 0 0,0 0 0,0 0 0,0-1 0,0 1 0,0 0 0,0-1 0,0 1 0,0 0 0,0 0 0,0-1 0,0 1 0,0 0 0,0 0 0,0-1 0,0 1 0,-8-100 38,0 16-80,5 56 0,3 18 0,0 0 0,1 0 0,0 0 0,1 0 0,0 0 0,4-10 0,-4 13 0,-1 3 0,0 1 0,0 0 0,1 0 0,0 0 0,-1 0 0,1 0 0,0 0 0,0 0 0,1 1 0,-1-1 0,1 1 0,-1-1 0,1 1 0,0 0 0,-1 0 0,1 0 0,0 1 0,1-1 0,-1 1 0,0-1 0,0 1 0,1 0 0,-1 0 0,0 1 0,1-1 0,-1 1 0,1-1 0,-1 1 0,1 0 0,-1 1 0,1-1 0,-1 0 0,0 1 0,1 0 0,-1 0 0,6 2 0,4 3 0,-1 0 0,0 1 0,0 0 0,-1 1 0,0 0 0,0 1 0,-1 0 0,12 14 0,-15-15 0,0 1 0,-1-1 0,0 1 0,-1 1 0,0-1 0,0 1 0,0 0 0,-2 0 0,1 0 0,-1 0 0,1 12 0,-4-19 0,0 0 0,0 0 0,0 0 0,-1 0 0,1 0 0,-1 0 0,0 0 0,0-1 0,0 1 0,-1 0 0,1-1 0,0 1 0,-1 0 0,0-1 0,1 0 0,-1 1 0,0-1 0,0 0 0,-1 0 0,-1 2 0,-6 3 0,1 1 0,-1-1 0,-15 7 0,17-10 0,0-1 0,1 0 0,-1-1 0,0 0 0,0 0 0,0 0 0,-1-1 0,1-1 0,0 1 0,0-1 0,0-1 0,-16-2 0,5-1 0,1 0 0,-1-1 0,1-1 0,-25-13 0,41 18 94,0 0 1,1 0-1,-1 0 1,0 0-1,0-1 1,1 1-1,-1-1 0,-2-2 1,-3-8-4880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57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 10344,'0'0'14519,"15"0"-13809,105-9 768,52-3 1235,-89 8-1237,-57 3-1096,0 1 0,0 1-1,28 5 1,-39-6-380,-3 1 0,-12 0 0,0-1 0,0 1 0,0-1 0,0 1 0,0-1 0,0 1 0,0-1 0,0 1 0,0-1 0,0 1 0,-1-1 0,1 1 0,0-1 0,0 0 0,0 1 0,-1-1 0,1 1 0,0-1 0,-1 0 0,1 1 0,0-1 0,-1 1 0,1-1 0,0 0 0,-1 0 0,0 1 0,-5 6-3939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59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0 8536,'0'0'12815,"-3"16"-12319,3-15-486,-4 21 185,-1 0 1,-1-1-1,-1 1 1,-10 20-1,-7 9 314,1 1 0,4 0 0,1 2 1,3 0-1,2 1 0,3 0 0,2 1 0,-1 92 0,10-92 46,2-1 0,17 84-1,-13-97-280,-3-17-25,1 0 0,0 0 0,2 0 0,1 0 0,12 24 0,13 15 707,73 107-1,-104-169-889,0 0-1,0 0 1,0-1-1,0 1 1,0-1 0,0 0-1,1 1 1,-1-1 0,1 0-1,-1 0 1,0 0-1,1-1 1,-1 1 0,5 0-1,29 0-4986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00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10344,'0'0'14466,"4"13"-13917,10 26 276,33 66 0,-9-37 102,44 81 808,-68-118-1220,0 1 1,17 65 0,14 178 1025,-42-243-1541,-2 0 0,-1 0 0,-2 1 0,-1-1 0,-8 35 0,-47 152 0,50-193 0,4-12 0,0 2 0,-1-1 0,0 0 0,-1-1 0,-12 22 0,5-21 0,-5 8 0,17-22 0,1 0 0,-1 0 0,0 0 0,1 0 0,-1 0 0,1 0 0,0 1 0,-1-1 0,1 0 0,0 0 0,0 0 0,0 1 0,0-1 0,0 0 0,0 0 0,0 1 0,0-1 0,0 1 0,3 2 850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02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0 362 9144,'0'0'8215,"11"-9"-7767,36-26-9,-45 33-376,0 1 0,1-1 0,-1 1-1,0 0 1,1 0 0,-1-1 0,1 2 0,-1-1 0,1 0-1,-1 0 1,1 1 0,0 0 0,4-1 0,12-2 726,-4-1-460,0 1-1,1 0 0,0 1 0,-1 0 0,1 2 0,0-1 0,17 4 1,14-2 307,21 5 150,-49-4-388,40 1-1,261-40 2373,-310 35-2718,215-32 1144,-144 27-860,50-7 175,-91 9-202,48 0 0,-26 2 66,56-14 100,-29 2-192,143 3 119,-185 11-330,231-13 431,-145 6-207,-56 7-237,-44 2-32,47-5-1,-32-3-26,58-5 0,266-21 0,-368 32 0,17-2 0,0 1 0,1 0 0,-1 2 0,28 2 0,-20 0 0,1-2 0,33-3 0,-12 0 0,153-13 0,-189 14 0,13 0 0,1 1 0,41 4 0,15 1 0,-46-3 0,49 7 0,45 7 0,-66-9 0,-54-5 0,0-2 0,0 1 0,0-2 0,14-2 0,-15 2 0,1 0 0,-1 0 0,0 2 0,24 0 0,-22 1 0,1 0 0,-1-2 0,1 0 0,17-3 0,18-2 0,135-4 0,-103 0 0,-57 6 0,42-2 0,69-4 0,-84 4 0,-35 1 0,-16 5 0,1-1 0,-1 1 0,1-1 0,0 1 0,-1-1 0,1 1 0,0 0 0,-1 0 0,1-1 0,0 1 0,-1 1 0,1-1 0,3 0 0,-3 3 937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04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 8336,'0'0'16815,"-11"12"-16353,5-5-375,-10 10 230,2 0 0,0 1-1,-16 27 1,-33 88 2291,58-118-2376,0 0-1,1 0 1,1 0-1,1 1 1,0 0-1,1 16 1,-2-1 359,2-6-473,1 1 1,1-1-1,1 0 1,7 33-1,31 97 261,-39-150-378,4 8-1,0 0 0,1-1 0,0 0 0,0 0 0,2-1 0,12 16 0,-1 0 0,-10-12 0,-7-11 0,0 0 0,1-1 0,-1 0 0,1 1 0,-1-1 0,1 0 0,0 0 0,0 0 0,7 4 0,-6-4 0,-3-3 0,-1 1 0,1 0 0,0-1 0,0 1 0,0-1 0,0 1 0,0-1 0,0 1 0,0-1 0,0 1 0,0-1 0,0 0 0,0 0 0,0 0 0,0 0 0,0 1 0,1-1 0,0-2 0,0 1 0,-1-1 0,1 1 0,-1-1 0,0 0 0,0 1 0,1-1 0,-1 0 0,0 0 0,1-3 0,20-35 630,-13 24-5195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05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10040,'0'0'16473,"-2"11"-15915,-8 54 1134,-3 76 0,21-25 80,-2-57-1240,-1-13-532,1 20 0,-4-53 0,1-8 0,-2-10-3995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06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 10656,'0'0'19734,"10"-8"-19380,4-4-222,-4 3 54,1 0-1,18-11 0,-20 16-53,-1 0-1,1 1 1,0-1-1,0 2 1,1 0-1,-1 0 1,19-1-1,15-4 144,-9 0-275,66-4 0,-71 6 0,-26 4 0,1 0 0,-1 0 0,1 1 0,0-1 0,-1 1 0,1 0 0,0 0 0,-1 0 0,1 1 0,0-1 0,4 2 0,9 3 0,-16 1-971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08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9848,'0'0'8090,"0"-10"-7635,2-30 13,-2 55 1044,4 130 2341,23 15-1240,-26-155-2417,1 0-1,0 0 1,1 0 0,-1 0-1,1 0 1,6 8 0,10 18 1137,-17-26-895,0-1-1,-1 1 1,1-1 0,-1 1 0,1 8-1,-2-12-382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9:11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1 187 8744,'0'0'11911,"11"-4"-11616,-7 3-268,19-7 537,34-7 0,-46 14-250,0 0 1,20 1-1,-10 0 93,-15 2-288,-1 0 0,0 0 0,0 0 0,0 1-1,0 0 1,0 0 0,0 0 0,8 8 0,-3-4 101,-7-4-133,0 0 1,0 1-1,0-1 1,0 0-1,-1 1 1,1 0-1,-1-1 1,0 1-1,0 0 1,0 0-1,-1 0 1,1 0-1,0 7 1,2 7 310,3 32 0,-7-44-329,1 6 139,-1 0-1,-1 0 1,-4 20-1,1 5 203,2-28-286,1-1 0,-1 1 0,0-1 0,-1 0 0,0 0 0,0 0 0,-7 11 0,-2 5 127,4 0 382,7-24-598,0 0-1,1 0 1,-1 0-1,1-1 1,-1 1-1,1 0 1,-1 0-1,1 0 1,-1-1-1,1 1 1,-1 0-1,1-1 0,-1 1 1,1 0-1,-1-1 1,1 1-1,0-1 1,-1 1-1,1-1 1,0 1-1,-1-1 1,1 1-1,0-1 1,0 1-1,-1-1 1,1 1-1,0-1 1,0 1-1,0-1 1,0 0-1,-1-4 11,1 0-1,1 0 0,-1 0 1,1 0-1,0 0 1,0 0-1,0 0 0,1 0 1,3-8-1,-3 10-30,0 0-1,1 0 1,-1 0 0,1 0-1,-1 1 1,1-1 0,0 1-1,0-1 1,0 1-1,0 0 1,1 0 0,-1 1-1,5-3 1,32-16 192,12-4-3,-30 16-115,-1-2-1,1 0 1,-2-1-1,22-15 1,-34 21-46,-1-1 1,1 1 0,-1-2-1,0 1 1,10-14 0,-3 3-43,40-57 1,-47 63-1,-2 1 0,1-1 0,-1 0 0,-1-1 0,5-18 0,-7 23 0,0 1 0,-1-1 0,0 1 0,-1-1 0,1 0 0,-1 1 0,-1-1 0,1 1 0,-1-1 0,-3-11 0,3 16 0,1 0 0,-1 0 0,0 1 0,0-1 0,0 0 0,-1 0 0,1 1 0,0-1 0,-1 0 0,1 1 0,-1 0 0,1-1 0,-1 1 0,0 0 0,1 0 0,-1-1 0,0 1 0,0 1 0,0-1 0,0 0 0,0 0 0,0 1 0,0-1 0,-3 1 0,5 0 17,0 0 0,0-1 1,0 1-1,0 0 0,-1 0 0,1 0 1,0 0-1,0 0 0,0 0 0,-1 0 1,1 0-1,0 0 0,0 1 0,0-1 0,-1 0 1,1 0-1,0 0 0,0 0 0,0 0 1,-1 0-1,1 0 0,0 0 0,0 0 1,0 1-1,0-1 0,0 0 0,-1 0 0,1 0 1,0 0-1,0 0 0,0 1 0,0-1 1,0 0-1,0 0 0,0 0 0,-1 1 1,1-1-1,0 0 0,0 0 0,0 0 0,0 0 1,0 1-1,0-1 0,0 0 0,0 0 1,0 0-1,0 1 0,0-1 0,0 0 0,1 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2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314 558 4120,'0'0'7521,"-12"-6"-7164,5 3-304,3 1-22,0 0 0,0 0 0,-1 0 0,1 0 0,0 1 0,-1 0 0,1 0 0,-1 0 0,1 0 0,-1 1 0,0 0 0,1 0 0,-1 0 0,1 0 0,-1 1 0,0-1 0,1 1 0,-1 1 0,1-1 0,-8 4 0,-5 4 120,0 1-1,0 1 1,1 1-1,0 1 0,-27 27 1,36-33-66,1 1-1,-1-1 1,2 2 0,-1-1 0,1 0-1,0 1 1,0 0 0,1 0 0,1 1-1,-1-1 1,2 1 0,-1 0 0,-1 19 0,3-26-49,1 0 0,0 0 0,0 0 0,0 0 1,0 0-1,1-1 0,-1 1 0,1 0 1,0 0-1,0 0 0,0-1 0,0 1 0,0 0 1,1-1-1,-1 1 0,1-1 0,-1 1 0,1-1 1,0 0-1,0 0 0,0 0 0,0 0 1,1 0-1,-1 0 0,0 0 0,1-1 0,0 1 1,2 0-1,0 0 9,-1-1 0,1 0 0,0 0 0,0-1 0,-1 1 0,1-1 0,0 0 0,0-1-1,-1 1 1,1-1 0,0 0 0,-1 0 0,1 0 0,0-1 0,-1 1 0,8-5 0,5-3 86,0-2 0,-1 0 0,0-1 0,-1 0 0,-1-2 0,19-19 0,69-98 1212,-99 127-1280,-3 4-28,1-1 1,-1 0-1,0 0 1,1 0-1,-1 0 1,1 1-1,-1-1 1,1 0-1,0 0 1,-1 1-1,1-1 1,0 1-1,-1-1 1,1 0-1,0 1 1,0-1-1,-1 1 1,1 0-1,0-1 1,0 1 0,0 0-1,0-1 1,0 1-1,-1 0 1,1 0-1,1 0 1,0 1-11,-1 0 1,0 1 0,0-1 0,0 1-1,0 0 1,0-1 0,-1 1-1,1 0 1,0 0 0,-1-1 0,1 1-1,0 3 1,1 7 27,2-1 0,0 0 0,0-1 0,1 1 1,9 14-1,-13-23-35,0 0 1,0 0-1,0-1 0,1 1 1,-1 0-1,1 0 1,-1-1-1,1 1 1,0-1-1,0 1 1,-1-1-1,1 0 0,0 1 1,0-1-1,0 0 1,1 0-1,-1-1 1,0 1-1,0 0 1,0-1-1,1 1 0,-1-1 1,0 0-1,0 0 1,1 0-1,-1 0 1,0 0-1,1 0 1,-1-1-1,0 1 0,0-1 1,1 1-1,-1-1 1,0 0-1,3-1 1,21-14 157,-1-1 1,25-20-1,29-20 251,-62 44-304,-15 11-96,0-1-1,0 1 1,0 1-1,1-1 0,-1 0 1,1 0-1,-1 1 1,1-1-1,0 1 1,-1 0-1,1 0 1,0 0-1,0 0 1,0 1-1,0-1 1,0 1-1,4-1 1,-6 2-16,0 1 1,-1-1 0,1 0 0,0 0 0,-1 1-1,1-1 1,0 0 0,-1 1 0,0-1 0,1 0-1,-1 1 1,0-1 0,0 1 0,0-1 0,0 0-1,0 1 1,0-1 0,0 1 0,0 1 0,0 0 12,-1 22 77,0 0 0,-2 0 0,-8 34 0,11-59-99,0 0 1,0 0-1,0 0 1,0 0-1,0 0 1,0 0-1,0 1 1,0-1-1,0 0 1,0 0 0,0 0-1,0 0 1,0 0-1,0 0 1,0 0-1,0 0 1,0 0-1,0 0 1,0 0-1,0 1 1,0-1-1,0 0 1,0 0 0,0 0-1,0 0 1,0 0-1,0 0 1,0 0-1,0 0 1,0 0-1,0 0 1,0 0-1,0 0 1,1 0-1,-1 1 1,0-1-1,0 0 1,0 0 0,0 0-1,0 0 1,0 0-1,0 0 1,0 0-1,0 0 1,0 0-1,0 0 1,1 0-1,-1 0 1,0 0-1,0 0 1,0 0 0,0 0-1,0 0 1,0 0-1,0 0 1,0 0-1,0 0 1,0 0-1,0 0 1,1 0-1,-1 0 1,0 0-1,0 0 1,0-1 0,0 1-1,0 0 1,0 0-1,0 0 1,0 0-1,10-6 61,9-11-17,11-9 32,2 0 1,1 2-1,1 1 0,58-28 0,-89 49-66,1 0 0,-1 0 0,1 1 0,-1-1 0,1 1 0,0 0 0,-1 1 0,1-1 0,4 0 0,-6 1-5,-1 0-1,0 1 1,1-1-1,-1 1 1,0-1 0,1 1-1,-1-1 1,0 1 0,1 0-1,-1-1 1,0 1-1,0 0 1,0 0 0,0 0-1,0 0 1,0 0-1,0 0 1,0 0 0,0 0-1,-1 1 1,1-1 0,0 0-1,-1 0 1,1 1-1,-1-1 1,1 1 0,0 1-1,5 23 50,-5-18-33,1 0 0,0 0-1,6 14 1,-7-20-20,0-1 0,0 1 0,0-1 0,-1 1 0,1-1 0,1 0 1,-1 1-1,0-1 0,0 0 0,0 0 0,1 0 0,-1 0 0,0 0 0,1 0 1,-1 0-1,1 0 0,-1-1 0,1 1 0,0-1 0,-1 1 0,1-1 0,0 1 0,2-1 1,6 0 4,1-1 0,-1 0 0,0 0 0,-1-1 1,20-6-1,48-22 41,-63 24-38,28-11 24,117-53 114,-128 54-72,-1 0 0,54-41 0,-224 155 36,113-76-110,2 2 1,0 0-1,-29 40 0,51-61-5,1 0 0,0 0 0,0 0 0,0 1 0,1-1 0,-1 1 0,1-1 0,-1 1 0,1-1 0,0 7 0,1-9 1,-1-1 0,1 1 1,0 0-1,1-1 0,-1 1 0,0 0 0,0-1 1,0 1-1,0 0 0,1 0 0,-1-1 0,0 1 1,0-1-1,1 1 0,-1 0 0,0-1 0,1 1 1,-1-1-1,1 1 0,-1-1 0,1 1 1,0 0-1,1 0 0,-1-1 0,1 1 0,-1-1 0,1 1 0,0-1 0,-1 0 0,1 0 0,-1 0 0,1 1 0,-1-2 0,1 1 0,0 0 0,-1 0 1,3-1-1,9-3-3,-1 0 1,-1-1-1,1-1 1,0 0-1,-1 0 1,-1-1-1,16-12 1,4-2 19,1-1 11,-1-2 0,-1 0 0,-1-3 0,-1 0 0,-1-2 0,-2 0 0,0-2 0,-3-1 1,0 0-1,-2-2 0,-2 0 0,-1-1 0,-2 0 0,-1-1 0,-2-1 0,-1 0 0,8-64 1,-18 78 17,0 23-45,-1 0 1,1 0-1,0-1 0,0 1 0,0 0 0,0 0 1,-1 0-1,1 0 0,0 0 0,0 0 0,0 0 1,-1 0-1,1 0 0,0 0 0,0 0 0,0 0 1,-1 0-1,1 0 0,0 0 0,0 0 0,0 0 1,0 0-1,-1 1 0,1-1 0,0 0 0,0 0 0,0 0 1,0 0-1,-1 0 0,1 0 0,0 0 0,0 1 1,0-1-1,0 0 0,0 0 0,0 0 0,-1 0 1,1 0-1,0 1 0,0-1 0,0 0 0,0 0 1,0 0-1,0 1 0,0-1 0,0 0 0,0 0 1,-4 7-16,1-1 1,0 1-1,-4 13 1,1 3-31,1 1 0,1 0 0,1 0 1,2 0-1,0 0 0,4 38 0,1-31-30,1 0-1,2 0 0,1 0 1,19 47-1,-24-72 56,0 1 1,0 0-1,1-1 1,0 0-1,0 1 0,1-2 1,0 1-1,0 0 1,11 8-1,-13-11 6,0-1 1,1 0-1,-1 0 0,1 0 0,-1 0 1,1-1-1,-1 1 0,1-1 1,0 0-1,0 0 0,0 0 0,0-1 1,0 1-1,0-1 0,-1 0 1,1 0-1,0-1 0,0 1 0,0-1 1,7-1-1,14-10-3117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08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18895,'0'0'4480,"9"72"-4512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9:12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 11152,'0'0'11921,"11"-8"-11553,37-24-24,-43 29-270,0 1 0,0 0 0,1 0 0,-1 0 0,1 1 1,-1-1-1,1 1 0,0 1 0,-1-1 0,1 1 0,0 0 0,-1 0 1,11 2-1,9-1 397,-21-1-343,0 0 1,0 0 0,0 0-1,0 1 1,0 0-1,0-1 1,-1 1 0,1 1-1,5 1 1,-8-2-91,0 0 1,0 0 0,0 0 0,0 0-1,1 0 1,-1 0 0,-1 0 0,1 0-1,0 1 1,0-1 0,0 0 0,-1 1-1,1-1 1,-1 0 0,1 1 0,-1-1-1,1 1 1,-1-1 0,0 1 0,0-1-1,0 1 1,0-1 0,0 1 0,0-1-1,0 1 1,0-1 0,-1 3-1,-1 4 46,0 0-1,-1 0 0,0 0 0,0-1 0,0 1 0,-1-1 0,-1 0 0,1 0 0,-1 0 1,-5 5-1,2-3 19,0 0 1,-1 0 0,0-1 0,0-1-1,0 1 1,-15 7 0,17-12-18,6-3-68,1 0 0,-1 0-1,1 0 1,-1 0 0,1 0 0,-1 0 0,1 0 0,-1 0 0,1 1 0,-1-1 0,1 0-1,0 0 1,-1 1 0,1-1 0,-1 0 0,1 0 0,0 1 0,-1-1 0,1 1-1,0-1 1,-1 0 0,1 1 0,0-1 0,0 1 0,0-1 0,-1 0 0,1 1 0,0-1-1,0 1 1,0-1 0,0 2 0,26-4 562,70-10 351,-49 7 136,-12 1-1746,-12 4-3763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9:13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988 0 10040,'0'0'8935,"-12"5"-8512,-31 18 73,1 1 1,2 2-1,-41 33 0,27-12-36,-43 33 340,68-59-569,-187 142 1581,103-75-976,-28 24 473,51-43-333,87-67-888,0 1 0,0 0 0,0 0 1,1 0-1,0 0 0,-1 1 0,1-1 0,1 1 0,-1-1 0,0 1 0,1 0 0,-2 4 0,4-7-77,0 0-1,0 0 0,-1-1 0,1 1 1,0 0-1,0 0 0,0 0 0,0-1 0,0 1 1,0 0-1,0-1 0,0 1 0,0-1 0,0 1 1,1-1-1,1 1 0,-2-1-9,46 15-2228,-43-14 536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9:14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117 145 9848,'0'0'12993,"-11"4"-12505,-33 12 1,41-14-396,0 0-1,0 0 1,0 0 0,0 1 0,0-1-1,0 1 1,1-1 0,0 1-1,-1 0 1,1 0 0,0 0 0,0 0-1,1 1 1,-1-1 0,0 0-1,0 6 1,-2-1 114,1 0 71,0-1 0,0 1 0,1-1 1,0 1-1,-1 14 0,3-20-208,-1 1-1,1 0 1,0-1 0,0 1 0,1-1-1,-1 1 1,1 0 0,-1-1-1,1 1 1,0-1 0,0 1-1,0-1 1,0 1 0,0-1 0,1 0-1,-1 1 1,1-1 0,-1 0-1,1 0 1,3 3 0,2 0-8,0 0-1,0-1 1,1 1 0,-1-1 0,1-1 0,0 0-1,0 0 1,1 0 0,-1-1 0,0 0 0,1-1-1,0 0 1,-1 0 0,1 0 0,0-2 0,-1 1-1,1-1 1,-1 0 0,14-4 0,-16 4-38,-1-1 0,0 1 1,0-1-1,-1-1 0,1 1 1,0-1-1,-1 1 0,1-1 1,4-5-1,33-36 200,-32 32-137,0 1 0,17-14 0,-23 21-37,-1 0 0,0 0 0,0 0 0,0-1 0,4-9 0,-6 13-9,-1 1-36,0-1 0,0 1 0,0 0 0,0 0-1,0 0 1,0 0 0,0 0 0,0 0 0,0 0 0,0-1 0,0 1 0,0 0-1,0 0 1,0 0 0,0 0 0,0 0 0,0 0 0,0 0 0,0 0 0,0-1-1,1 1 1,-1 0 0,0 0 0,0 0 0,0 0 0,0 0 0,0 0 0,0 0-1,0 0 1,0 0 0,1 0 0,-1 0 0,0 0 0,0 0 0,0 0 0,0 0-1,0 0 1,0 0 0,1 0 0,-1 0 0,0 0 0,0 0 0,0 0 0,0 0-1,0 0 1,0 0 0,0 0 0,1 0 0,-1 0 0,0 0 0,0 0 0,0 0-1,0 0 1,0 0 0,0 0 0,0 1 0,0-1 0,0 0 0,0 0 0,1 0-1,-1 0 1,0 0 0,5 12 168,3 7-68,-3-13-79,4 5 61,1 1 1,20 17-1,-27-27-59,1 1 0,-1 0 0,1-1 0,0 0 0,0 0 0,0 0 0,0 0 0,0-1 0,1 0 0,-1 1 0,0-2 0,1 1 0,8 0 0,-6 0 23,1-2 0,0 1 0,0-1 0,12-2 0,-16 1-35,-1 1 1,1-1 0,0 0-1,-1 0 1,0 0 0,1 0 0,-1-1-1,0 1 1,0-1 0,-1 0-1,4-4 1,18-19-17,-10 11 0,21-28 0,-31 36 0,0 1 0,0 0 0,-1-1 0,0 0 0,0 0 0,-1 0 0,0 0 0,2-12 0,-3 10 0,0-1 0,0 0 0,-1 1 0,-2-16 0,2 21 0,-1 0 0,0 0 0,0 0 0,0 1 0,-1-1 0,1 0 0,-1 1 0,0-1 0,0 1 0,0 0 0,0-1 0,-1 1 0,1 0 0,-4-3 0,0 1 0,5 4 0,0 0 0,0 0 0,0 0 0,0 0 0,0 0 0,0 0 0,0 1 0,0-1 0,-1 0 0,1 1 0,0-1 0,0 1 0,-1-1 0,1 1 0,0-1 0,-1 1 0,1 0 0,-3 0 0,0 0 0,3-1 0,-1 1 0,1 0 0,-1 0 0,1 0 0,0 0 0,-1 0 0,1 0 0,-1 0 0,1 0 0,-1 0 0,1 1 0,0-1 0,-1 0 0,1 1 0,0-1 0,0 1 0,-1 0 0,1-1 0,0 1 0,0 0 0,0 0 0,0 0 0,-1 0 0,1 0 0,1 0 0,-1 0 0,0 0 0,0 0 0,0 0 0,1 1 0,-1-1 0,-1 3 0,1 3-237,0 0 0,0 1-1,1-1 1,0 15 0,1-10-3772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9:15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14 11152,'0'0'11047,"-9"-3"-10533,-32-8-25,39 12-421,0-1 1,0 0-1,0 1 1,0-1-1,0 1 1,1 0-1,-1-1 0,0 1 1,0 0-1,1 0 1,-1 0-1,0 0 1,1 1-1,-1-1 0,1 0 1,0 1-1,-1-1 1,1 1-1,0-1 1,0 1-1,0 0 0,-2 2 1,-1 2 209,2-3-158,0 0 1,0 0 0,1 0-1,-1 0 1,1 1-1,-1-1 1,1 0 0,0 1-1,0-1 1,1 1-1,-1-1 1,1 1 0,0 0-1,-1-1 1,2 1-1,-1-1 1,1 6 0,0-7-70,-1 1-1,1-1 1,-1 0 0,1 1 0,0-1 0,0 0 0,0 0 0,1 1 0,-1-1 0,0 0 0,1 0-1,-1-1 1,1 1 0,0 0 0,0 0 0,0-1 0,-1 1 0,2-1 0,-1 0 0,0 1 0,0-1 0,0 0-1,0 0 1,1-1 0,-1 1 0,4 1 0,12 1 196,0 0 1,35 0-1,-44-3-173,0-1 0,-1 0 0,1-1-1,0 0 1,-1 0 0,1 0 0,-1-1 0,10-6 0,67-37-799,-63 33-3189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9:16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10752,'0'0'8631,"12"-9"-8205,41-27-5,-49 33-301,0 1 0,0 0 1,0 0-1,0 0 0,1 0 0,-1 1 1,1 0-1,-1 0 0,1 0 0,-1 0 0,1 1 1,-1-1-1,1 1 0,0 1 0,-1-1 1,8 2-1,-6-2 211,-4 1-284,-1-1 0,0 0 1,0 0-1,1 0 0,-1 1 1,0-1-1,0 0 0,0 1 1,0-1-1,0 1 0,0 0 1,0-1-1,0 1 0,0 0 1,0 0-1,0-1 0,0 1 1,0 0-1,0 0 0,-1 0 1,1 0-1,1 2 0,-2-1 13,1 0-1,0 0 0,-1 1 0,1-1 1,-1 0-1,0 1 0,0-1 0,0 0 1,0 1-1,0-1 0,0 3 0,-2 2 60,1 0-1,-1 0 1,-1-1-1,1 1 1,-1 0-1,-6 10 1,2-6 90,0-1-1,-1 0 1,0-1 0,-1 1-1,1-1 1,-2-1 0,-19 14-1,29-22-193,-1 0 0,1 1 0,0-1 0,-1 0 0,1 0 0,0 0 0,0 0 0,-1 0 0,1 1 0,0-1 0,0 0 0,-1 0 0,1 0 0,0 1 0,0-1 0,-1 0 0,1 0 0,0 1 0,0-1 0,0 0 0,0 1 0,0-1 0,-1 0 0,1 1 0,0-1 0,0 0 0,0 1 0,0-1 0,0 0 0,0 0 0,0 1 0,0-1 0,0 0 0,0 1 0,0-1 0,1 1 0,10 7 319,-7-7-287,-1 0 0,1 0-1,0 0 1,0 0 0,-1-1-1,5 1 1,4-2 125,1 0 0,-1 1 0,0 0 0,14 2 0,-1-3 309,-22 1-409,1-1 0,-1 1-1,1 0 1,-1 0 0,1 0 0,0 0-1,-1 1 1,5 0 0,6 3-302,2 0-368,-6 0-3331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9:17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11352,'0'0'9761,"12"9"-9260,-1 0-361,5 4 167,1 0 0,1-1 0,20 11 0,-29-18-156,0 1 1,0 0-1,-1 0 0,0 1 1,0 1-1,0-1 0,-1 1 1,0 0-1,6 10 0,3 6 161,-1 1 0,13 31 0,-14-20 13,-2 1 0,-1 0 1,-2 1-1,-2 0 0,5 73 0,-10-76-47,-2 0 1,-2 0-1,0 0 1,-3-1-1,-1 1 1,-1-1-1,-2-1 1,-20 49-1,8-26 148,-56 129 1338,63-160-1478,7-13-310,1 0-1,0 1 0,1-1 1,0 1-1,-3 16 0,5-20-4299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9:43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 8432,'0'0'15682,"12"0"-15506,-5 1-122,1-1 21,0 0 0,-1 0-1,1 0 1,0-1 0,-1 0-1,1-1 1,-1 0 0,8-3 0,-8 3 68,0 1 0,0-1 0,1 1 0,-1 0 0,0 0 0,15 2 0,18-3 398,-27 0-365,1 1 0,-1 1 0,0 0-1,1 1 1,22 4 0,-22-3-45,-9-2-40,1 1 0,-1 0 0,0 0 0,8 4 0,-3-2 37,0-1 0,0 0-1,0-1 1,0 0-1,0 0 1,0-1-1,17-2 1,5 0 210,48-12 545,-64 13-706,0-1 0,0 0 1,25-8-1,-22 5-78,-4 2 48,0 1 0,0 1 0,1 0 0,16 2 0,-4-1 459,-28 0-620,0 0 0,1 0-1,-1 0 1,0 0 0,1 0 0,-1 0-1,0 0 1,0 0 0,1 0 0,-1 0-1,0 0 1,0 0 0,1-1 0,-1 1 0,0 0-1,0 0 1,1 0 0,-1 0 0,0-1-1,0 1 1,1 0 0,-1 0 0,0 0-1,0-1 1,0 1 0,0 0 0,1 0 0,-1-1-1,0 1 1,0 0 0,0 0 0,0-1-1,0 1 1,0 0 0,0-1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9:47.8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 8432,'0'0'13718,"6"-10"-13349,-1 1-262,25-37 516,-27 34 459,-1 1 2787,-2 11-3815,1 0 0,-1 0 0,0 1 0,1-1 0,-1 0 0,1 0 0,-1 0 0,1 0 0,-1 0 0,1 0 0,-1 1 0,0-1 0,1 0 0,-1 0 0,1 1 0,-1-1 0,0 0 0,1 1 0,-1-1 0,0 0 0,1 1 0,-1-1 0,0 0 0,0 1 0,1-1 0,-1 1 0,0 0 0,2 2 46,-1 1 1,1-1-1,-1 1 0,0-1 0,0 1 0,0 0 0,-1 0 0,1-1 0,-1 1 0,0 0 0,-1 5 0,2 11 146,17 169 1354,-12-90-1600,-1-1 0,-3-78 0,8 97 0,-12-28 0,-4-80 0,3-24-968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9:49.4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9344,'0'0'20832,"10"-7"-20552,32-19 6,-36 23-126,0 0 0,1 0 0,-1 0 0,1 1 0,-1 0-1,1 0 1,9 0 0,15-6 383,-11 3-494,-1 0-1,1 1 1,34-2-1,-44 5-47,70 4-1,-55-4 0,-13-1 0,0 1 0,1 1 0,-1 0 0,19 3 0,-26-2 0,1-1 0,-1 0 0,1 0 0,-1-1 0,9-1 0,21-1 0,8 4 0,-31-2 0,-1 1 0,1 0 0,-1 1 0,17 4 0,-22-4 0,0 0 0,1-1 0,-1 0 0,0 0 0,1 0 0,9-2 0,-10 1 0,1 0 0,-1 1 0,1-1 0,-1 1 0,13 2 0,-16-1 119,0-1-1,0 0 1,1 0 0,-1 0-1,0-1 1,0 1 0,4-2-1,21-1-5002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11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7632,'0'0'11043,"11"2"-10727,34 7-5,-43-8-289,-1 0-1,1-1 1,0 1-1,0 0 1,-1 0-1,1 0 1,-1 0-1,1 0 1,-1 1-1,1-1 1,-1 0-1,0 1 1,0-1-1,1 1 1,-1-1-1,0 1 1,0-1 0,-1 1-1,1 0 1,0 0-1,-1-1 1,1 1-1,0 4 1,3 4 76,24 58 357,45 126 651,-27-54-347,-18-58-242,-18-39-184,-9-35-177,0 1-1,1-1 1,1 0-1,5 14 1,-8-22-123,0 0 0,0 1 0,0-1 0,0 0 0,1 1 0,-1-1 0,0 0 0,0 1 0,0-1 0,1 0 0,-1 1 0,0-1 0,1 0 1,-1 0-1,0 1 0,1-1 0,-1 0 0,0 0 0,1 0 0,-1 1 0,0-1 0,1 0 0,-1 0 0,0 0 0,1 0 0,-1 0 0,1 0 0,-1 0 0,0 0 1,1 0-1,-1 0 0,1 0 0,-1 0 0,14-10 442,9-26-261,-19 30-65,-2 2-101,1 1 0,-1-1 0,1 1 0,0-1 1,0 1-1,0 0 0,1 0 0,-1 0 0,1 0 0,0 1 0,6-4 0,-7 5-19,0 0 0,0 0 0,0 0-1,0 1 1,0-1 0,0 1 0,0 0 0,0-1 0,0 2 0,0-1 0,0 0-1,0 0 1,1 1 0,-1 0 0,0 0 0,0 0 0,0 0 0,2 1 0,8 5 20,0 0 1,0 1 0,-1 0-1,-1 1 1,1 0 0,-1 1 0,-1 0-1,0 0 1,0 2 0,-1-1 0,-1 1-1,9 14 1,-16-24-42,9 12 78,-1 1 0,0 0 0,-1 1 0,0 0 0,-2 0 0,0 0 0,6 28 0,-3-7 186,-7-31-227,0-1 0,0 1 0,-1-1 0,1 1 0,-2-1-1,1 1 1,0-1 0,-1 1 0,0 0 0,-1 0 0,1-1 0,-3 9 0,0-6 47,-5 7 362,8-15-455,0 0 1,-1 1-1,1-1 0,-1 0 0,1 0 1,0 0-1,-1 0 0,1 0 0,-1 0 0,1 0 1,-1 0-1,1 0 0,-1 0 0,1 0 1,0 0-1,-1 0 0,1 0 0,-1 0 0,1-1 1,0 1-1,-1 0 0,1 0 0,-1 0 1,1-1-1,0 1 0,-1 0 0,1 0 0,0-1 1,-1 1-1,1 0 0,0-1 0,-1 1 1,1 0-1,0-1 0,0 1 0,-1-1 0,-26-32-1832,23 28-545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09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 12256,'0'0'3785,"10"10"-2872,2 3-658,-1 0-1,0 1 0,-1 0 1,0 1-1,-1 0 0,-1 1 1,0 0-1,8 26 0,-13-29-39,-1 1 0,0-1 0,-1 1 0,0 0-1,-1 0 1,-1-1 0,0 1 0,-1 0 0,-1-1-1,0 1 1,0-1 0,-2 0 0,1 0 0,-2 0-1,0-1 1,0 1 0,-1-1 0,-16 20 0,22-30-163,-1 0 1,0 0-1,0 0 1,0 0-1,0-1 1,0 1-1,0-1 1,0 1-1,0-1 1,-1 0-1,1 0 1,0 0-1,-1 0 1,1 0-1,-1-1 1,1 1-1,-1-1 1,1 1-1,-1-1 1,1 0-1,-1 0 1,0 0-1,1 0 1,-1-1 0,1 1-1,-1-1 1,1 0-1,-1 1 1,1-1-1,-1 0 1,1 0-1,0-1 1,0 1-1,-1 0 1,1-1-1,0 1 1,0-1-1,0 0 1,1 0-1,-1 0 1,0 0-1,1 0 1,-1 0-1,1 0 1,0 0-1,-1 0 1,1-1-1,-1-4 1,-10-45 176,8 24-3194,4 27 2749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12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61 9440,'0'0'12442,"1"13"-12121,2 15-26,-2-1-1,-4 37 0,-1-15 108,2-15 318,-9 43-1,11-48-242,1-18-120,-1-11-342,0 0 0,0 0 0,0 0 0,0-1 0,0 1 0,0 0 0,0 0 0,0 0 0,0 0 0,0 0 0,1 0 0,-1 0 0,0 0 1,0 0-1,0 0 0,0 0 0,0 0 0,0 0 0,0 0 0,0 0 0,0 0 0,0-1 0,0 1 0,0 0 0,0 0 0,0 0 0,0 0 0,0 0 0,0 0 0,0 0 0,0 0 1,1 0-1,-1 0 0,0 0 0,0 0 0,0 0 0,0 0 0,0 0 0,0 0 0,0 0 0,0 0 0,0 0 0,0 0 0,5-38 314,-1-52 0,-2 22-103,0 44-33,0 1 0,2 0 0,9-34 0,6-7 467,-19 63-641,1 1 1,-1 0-1,0-1 0,1 1 1,-1 0-1,1 0 0,-1-1 1,0 1-1,1 0 0,-1 0 1,1 0-1,-1-1 0,1 1 1,-1 0-1,1 0 0,-1 0 1,1 0-1,-1 0 0,1 0 1,-1 0-1,1 0 0,-1 0 1,0 0-1,1 0 0,-1 1 1,1-1-1,-1 0 0,1 0 1,-1 0-1,1 1 0,-1-1 1,0 0-1,1 0 0,-1 1 1,0-1-1,1 0 0,0 1 1,16 13 88,-15-13-50,16 17 269,24 29 0,-8-9 113,-2 6 52,-13-17 144,-15-17-506,-13-9 97,-21-11 228,20 6-370,-13-1-85,14 3 0,1 1 0,-1-1 0,1-1 0,0 0 0,0 0 0,0 0 0,0-1 0,1 0 0,-11-8 0,18 12 17,0 0-1,0 0 1,0 0-1,0 0 1,-1 0-1,1 0 1,0 0 0,0 0-1,0 0 1,0 0-1,0 0 1,0 0 0,-1 0-1,1-1 1,0 1-1,0 0 1,0 0-1,0 0 1,0 0 0,0 0-1,0 0 1,0 0-1,0 0 1,-1-1-1,1 1 1,0 0 0,0 0-1,0 0 1,0 0-1,0 0 1,0 0-1,0-1 1,0 1 0,0 0-1,0 0 1,0 0-1,0 0 1,0 0 0,0-1-1,0 1 1,0 0-1,0 0 1,0 0-1,0 0 1,0 0 0,0 0-1,0-1 1,1 1-1,-1 0 1,0 0-1,0 0 1,0 0 0,0 0-1,0 0 1,0 0-1,0-1 1,0 1 0,1 0-1,-1 0 1,0 0-1,5 0-2381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26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0 154 9744,'0'0'16447,"8"10"-15952,7 9-131,-1 0 0,0 1 1,17 37-1,109 259 3881,-86-213-3874,-49-94-371,-3-5 0,0-1 0,0 0 0,0 0 0,1 0 0,-1 0 0,5 3 0,-7-5 0,0-1 0,0 0 0,0 0 0,1 0 0,-1 0 0,0 0 0,0 1 0,0-1 0,0 0 0,0 0 0,1 0 0,-1 0 0,0 0 0,0 0 0,0 0 0,1 0 0,-1 0 0,0 0 0,0 0 0,0 1 0,0-1 0,1 0 0,-1 0 0,0 0 0,0 0 0,0-1 0,1 1 0,-1 0 0,0 0 0,0 0 0,0 0 0,0 0 0,1 0 0,-1 0 0,0 0 0,0 0 0,0 0 0,0 0 0,1-1 0,-1 1 0,0 0 0,0 0 0,0 0 0,0 0 0,0 0 0,0-1 0,1 1 0,-1 0 0,0 0 0,0 0 0,0 0 0,0-1 0,0 1 0,0 0 0,0-1 0,4-14 0,-3 8 0,16-32 0,19-63 0,4-12 0,-24 77 0,-2 3 0,35-63 0,-26 61 0,2 1 0,2 1 0,1 1 0,40-36 0,-45 51 0,-18 15 0,0-1 0,0 1 0,-1-1 0,8-8 0,-6 8 0,-5 1 0,-19 2 0,-353-10 0,333 10 0,-65-7 0,87 6 0,-1 0 0,1 1 0,0 1 0,-31 2 0,45-1 5,-43 12 986,44-12-1190,-1-1-1,1 1 1,-1 0-1,1-1 1,-1 1-1,1 0 1,-1 0 0,1 0-1,0 0 1,0 0-1,0 0 1,-1 1 0,1-1-1,0 0 1,0 0-1,1 1 1,-1-1 0,0 1-1,0-1 1,1 1-1,-1-1 1,1 1 0,-1-1-1,0 3 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6:28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13 9440,'0'0'14165,"-2"14"-13569,-1 14-345,-5 27 1513,-1 112 0,15-75 527,0-64 132,9-42-2358,-6-9-65,-1-1 0,9-48 0,-14 53 0,1 0 0,1 0 0,1 1 0,0-1 0,1 1 0,15-26 0,-16 34 0,0 0 0,1 1 0,0-1 0,0 1 0,1 1 0,0 0 0,1 0 0,0 0 0,11-7 0,-19 15 0,2-2 0,1 0 0,-1 0 0,0 1 0,1-1 0,0 1 0,4-1 0,-6 2 0,0 0 0,-1 0 0,1 0 0,0 0 0,-1 0 0,1 1 0,0-1 0,0 1 0,-1-1 0,1 1 0,-1 0 0,1 0 0,-1 0 0,1 0 0,-1 0 0,2 1 0,2 3 0,1 1 0,-2-1 0,1 1 0,0 1 0,-1-1 0,0 1 0,-1-1 0,0 1 0,3 7 0,-4-9 0,2 6 0,-1 1 0,0 0 0,0 0 0,-2 0 0,2 23 0,1 15 0,6 16 0,-12-48 0,1-18 0,1 1 0,0 0 0,-1 0 0,1 0 0,0 0 0,0 0 0,0 1 0,0-1 0,0 0 0,0 0 0,0 0 0,0 0 0,0 0 0,0 0 0,0 0 0,1 0 0,-1 0 0,0 0 0,1 0 0,-1 0 0,2 1 0,-1 4 848,-2 0-5631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19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7736,'0'0'18943,"12"-5"-18572,8-5-204,56-23 1246,-42 20 31,-25 9-1196,0 1 0,-1-1-1,1 1 1,0 1 0,1 0 0,-1 0 0,10 0-1,33-4 113,-42 4-303,0 1 0,0 0 1,1 0-1,-1 1 0,16 1 0,-17 0-57,1 0 0,-1-1 0,1-1 0,-1 0 0,12-2 0,27-2 0,-37 5 0,105-3 0,-104 2 0,1 1 0,0 1 0,18 3 0,9 1 0,7 1 0,18 0 0,-10-3 0,101 18 0,-81-8 0,-52-9 0,0-2 0,1 0 0,-1-1 0,40-4 0,-30 1 0,-27 2 0,1 0 0,0-1 0,-1 0 0,1 0 0,-1 0 0,1-1 0,-1 0 0,8-3 0,-14 5 24,0 0 1,0 0-1,0 0 0,1-1 0,-1 1 1,0 0-1,0 0 0,0 0 1,0 0-1,1-1 0,-1 1 0,0 0 1,0 0-1,0 0 0,0 0 0,0-1 1,0 1-1,1 0 0,-1 0 1,0-1-1,0 1 0,0 0 0,0 0 1,0 0-1,0-1 0,0 1 1,0 0-1,0 0 0,0-1 0,0 1 1,0 0-1,0 0 0,0-1 1,0 1-1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21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10248,'0'0'16130,"9"8"-15597,31 25-10,-38-32-431,-1 1-1,1 0 1,0 0 0,-1 0 0,0 0-1,1 1 1,-1-1 0,0 0 0,0 1 0,0-1-1,0 0 1,0 1 0,-1-1 0,1 1-1,-1-1 1,0 1 0,1 2 0,1 10 606,-2 21 934,6 16-289,-8-42-1343,2-10 0,0 0 0,0 0 0,0 1 0,0-1 0,0 0 0,0 0 0,-1 1 0,1-1 0,0 0 0,0 1 0,0-1 0,0 0 0,0 0 0,0 1 0,0-1 0,0 0 0,0 1 0,0-1 0,0 0 0,0 0 0,1 1 0,-1-1 0,0 0 0,0 1 0,0-1 0,0 0 0,0 0 0,0 1 0,1-1 0,-1 0 0,0 0 0,0 0 0,1 1 0,0 0 0,-1 1 0,1 0 0,-1-1 0,1 1 0,-1 0 0,1-1 0,-1 1 0,0 0 0,0-1 0,0 1 0,0 3 0,2 12 0,-2-15 0,1 2 0,0-6 0,0-2 0,-1 1 0,1 0 0,0-1 0,0 1 0,0 0 0,1 0 0,-1 0 0,1 0 0,-1 0 0,1 0 0,0 0 0,3-3 0,11-19 0,-4-10 0,-10 27 0,1 1 0,-1-1 0,1 1 0,1 0 0,-1 0 0,1 0 0,1 0 0,5-7 0,10-9 0,-8 8 0,0 1 0,1 0 0,1 1 0,0 0 0,25-16 0,-36 27 0,0 1 0,0 0 0,0 1 0,0-1 0,0 0 0,0 1 0,0-1 0,0 1 0,0 0 0,0 0 0,3 1 0,21-3 0,-23 2 0,0 0 0,-1 0 0,1 0 0,0 0 0,0 0 0,0 1 0,-1-1 0,1 1 0,0 0 0,0 1 0,-1-1 0,1 1 0,-1-1 0,6 5 0,-5-4 0,0 0 0,0 1 0,-1 0 0,1 0 0,-1 0 0,0 0 0,0 0 0,0 1 0,0 0 0,0-1 0,-1 1 0,3 5 0,4 14 0,-2 0 0,0 0 0,7 48 0,-9-27 742,0 7-1359,0-19-3443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25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210 167 8536,'0'0'8078,"-10"-6"-7751,-2-3-196,-35-18 684,46 26-728,0 0 0,-1 1 0,1-1 0,0 1 0,-1-1-1,1 1 1,-1-1 0,1 1 0,-1 0 0,1 0 0,-1 0-1,1 0 1,-1 0 0,1 0 0,-1 0 0,1 0 0,0 1 0,-1-1-1,1 1 1,-1-1 0,-1 2 0,1-1 24,0 0 0,0 1 0,0 0 1,0 0-1,0-1 0,1 1 0,-1 0 0,1 0 1,-1 1-1,1-1 0,-2 4 0,-2 6 170,0 0-1,1 1 0,-4 25 1,7-30-273,-7 53 440,2 1-1,3-1 1,6 64-1,-3-114-386,23 219 2000,-22-215-1777,-1-13-198,0 0 1,0 0-1,0 0 1,0 0-1,0 0 1,1-1-1,-1 1 0,0 0 1,1 0-1,0 0 1,-1-1-1,2 3 1,-1-1 61,-1-1 82,0-6 1025,7-111 2,-17-218 0,7 269-927,-2 24-190,-1 1 0,-2 0 0,-2 0 0,-25-65 0,33 98-140,0 1 0,1-1 0,0 0 0,0 0 0,-1-12 0,3 18 0,-1-1 0,1 1 0,-1-1 0,1 1 0,-1 0 0,1-1 0,-1 1 0,1 0 0,0 0 0,-1-1 0,1 1 0,-1 0 0,1 0 0,0 0 0,-1 0 0,1 0 0,0 0 0,-1 0 0,1 0 0,0 0 0,-1 0 0,2 0 0,19 1 0,-19-1 0,57 8 0,102 28 0,-104-21 0,-31-9 0,0 2 0,0 1 0,-1 1 0,0 1 0,0 1 0,-2 1 0,1 1 0,-2 1 0,0 1 0,29 28 0,-43-35 0,0 1 0,0 1 0,-1-1 0,12 23 0,-16-26 0,0 0 0,0 0 0,0 1 0,-1-1 0,0 1 0,0 0 0,-1 0 0,0-1 0,0 14 0,-1-12 0,-1-1 0,0 1 0,0-1 0,-1 1 0,1-1 0,-2 0 0,1 1 0,-2-1 0,1-1 0,-8 14 0,-2-1 0,-2-1 0,0 0 0,-1-1 0,-1 0 0,-1-2 0,0 0 0,-1-1 0,-1-1 0,0 0 0,-1-2 0,-24 11 0,-65 31 0,-46 18 0,103-51 0,144-37 850,-38 10-5635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27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1 16575,'0'0'11068,"-9"14"-10832,-27 45 4,34-55-199,0 1 0,0 0-1,0-1 1,1 1 0,0 0 0,0 0-1,0 0 1,1 0 0,0 0 0,-1 0 0,2 0-1,0 9 1,1 5 126,3 70 813,-3-67-649,4 9 748,-5-30-1021,-1 1 67,0-1-1,1 1 1,-1 0-1,0 0 1,0-1-1,0 1 1,0 0 0,0-1-1,0 1 1,-1 0-1,0 2 1,-23-1-125,9 2 0,-1-1 0,1 0 0,-1-2 0,0 1 0,0-2 0,-24-1 0,180-6 0,-87 3 0,87 1 0,-65 7 0,-74-5 42,0 0 1,0 0-1,0 1 0,0-1 0,-1 0 1,1 0-1,0 0 0,0 1 0,0-1 1,-1 0-1,1 1 0,0-1 1,-1 1-1,1-1 0,0 1 0,-1-1 1,1 1-1,0-1 0,-1 1 1,1 0-1,-1-1 0,1 2 0,5 9-2659,-5-8 327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31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384 1 8936,'0'0'9967,"-8"11"-9696,-25 33-52,-73 108 653,30-43-223,-9 17 412,82-123-981,1 1-1,0 0 1,0-1-1,1 1 1,-1 0-1,1 0 1,0 0-1,-1 4 1,2-7-53,0 0 1,0-1 0,0 1 0,0 0 0,0 0-1,1-1 1,-1 1 0,0 0 0,0-1 0,1 1-1,-1 0 1,0-1 0,1 1 0,-1-1 0,0 1-1,1 0 1,-1-1 0,1 1 0,0 0 0,1 0 16,-1 0 0,1 0 0,0 0 0,-1-1 0,1 1 0,0 0 0,0-1 0,0 1 0,3 0 0,15 1 180,-1-1-1,34-2 0,-30 0 20,36 3-1,-47-1-181,-6 0 10,-1-1 0,1 1 0,-1 0 0,0 0 0,1 0 0,8 5 0,-12-5-48,0 0 0,-1 0-1,0 0 1,1 0 0,-1 1 0,1-1-1,-1 1 1,0-1 0,0 1-1,0-1 1,0 1 0,0-1 0,0 1-1,0 0 1,-1 0 0,1-1 0,-1 1-1,1 0 1,-1 0 0,0 0 0,1 0-1,-1-1 1,0 1 0,-1 3 0,1 4 24,-1 0 1,0 0-1,-1-1 1,0 1-1,0-1 1,-1 1 0,0-1-1,-1 0 1,-7 13-1,-5 6 74,-28 33 0,19-27-24,-89 99 317,19-24 221,83-93-469,7-10-32,7-10 6,83-130-209,-53 85-3520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32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232 0 17887,'0'0'5978,"-12"9"-5844,-91 65 284,29-24 387,34-26 388,39-24-1168,1 0 0,0-1-1,0 1 1,0 0 0,-1 0 0,1-1 0,0 1-1,0 0 1,0-1 0,0 1 0,-1 0-1,1-1 1,0 1 0,0 0 0,0 0-1,0-1 1,0 1 0,0 0 0,0-1-1,0 1 1,0 0 0,0-1 0,0 1-1,0 0 1,0-1 0,0 1 0,0 0 0,1-1-1,-1 1 1,0 0 0,0 0 0,0-1-1,0 1 1,1 0 0,-1-1 0,0 1-1,0 0 1,0 0 0,1 0 0,-1-1-1,1 1 1,9-8 123,0 0 1,11-13-1,-16 15-95,0 1 0,0-1 0,1 1 0,0 0 0,0 1 0,0-1-1,1 1 1,-1 0 0,1 1 0,0 0 0,12-5 0,-17 8-36,7-2 93,-1 1 0,0 0-1,1 0 1,11 1 0,-17 1-80,0-1 1,0 1-1,0 0 1,0 0-1,0 0 0,0 0 1,0 0-1,0 1 1,-1-1-1,1 1 0,0 0 1,-1 0-1,0-1 1,1 2-1,-1-1 0,2 3 1,60 71 866,-63-76-878,-1 1 0,1-1-1,-1 0 1,0 1 0,1-1 0,-1 0-1,0 1 1,1-1 0,-1 1 0,0-1-1,1 1 1,-1-1 0,0 1 0,0-1-1,0 1 1,1-1 0,-1 1 0,0-1-1,0 1 1,0-1 0,0 1 0,0 0-1,0-1 1,0 1 0,0-1 0,0 1-1,0-1 1,0 1 0,-1-1 0,1 2-1,-1-2 11,0 1-1,1 0 0,-1 0 0,0 0 0,0 0 1,0-1-1,0 1 0,0 0 0,0-1 0,0 1 1,-1-1-1,1 1 0,-1-1 0,-5 2 39,0 0-1,1-1 0,-1 0 1,-9 0-1,-124-5 870,140 4-915,0 0 0,0 0 0,0-1-1,0 1 1,0 0 0,-1 0 0,1 0 0,0 0 0,0 0-1,0 0 1,0 0 0,-1 0 0,1 0 0,0 0 0,0 0-1,0 0 1,0 0 0,-1 0 0,1 0 0,0 0 0,0 1 0,0-1-1,0 0 1,0 0 0,-1 0 0,1 0 0,0 0 0,0 0-1,0 0 1,0 0 0,0 0 0,0 1 0,0-1 0,-1 0 0,1 0-1,0 0 1,0 0 0,0 0 0,0 1 0,0-1 0,0 0-1,0 0 1,0 0 0,0 0 0,0 1 0,0-1 0,0 0-1,0 0 1,4 6-5127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38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120 174 10656,'0'0'9889,"-11"-1"-9532,-37-3-2,46 4-264,-1 0-1,0 0 1,1 1 0,-1-1 0,1 1 0,-1 0 0,0-1 0,1 1-1,0 1 1,-1-1 0,1 0 0,0 0 0,-1 1 0,1-1 0,0 1-1,0 0 1,0 0 0,0-1 0,1 1 0,-1 1 0,0-1 0,1 0-1,0 0 1,-1 0 0,1 1 0,-2 4 0,3-5-25,-1 1 0,1-1 1,-1 1-1,1-1 0,0 1 0,0-1 0,0 1 1,0-1-1,1 1 0,-1-1 0,1 1 1,-1-1-1,1 1 0,0-1 0,0 1 0,0-1 1,0 0-1,0 1 0,1-1 0,-1 0 0,3 3 1,0 0 34,0 0-1,0 0 1,0-1 0,0 1 0,1-1-1,0 0 1,0 0 0,7 3 0,-8-5-56,1 0 0,-1-1 1,1 0-1,0 0 0,0 0 1,-1-1-1,1 1 0,0-1 0,0 0 1,-1 0-1,1-1 0,0 0 1,0 1-1,-1-2 0,1 1 0,-1 0 1,1-1-1,-1 0 0,1 0 1,-1 0-1,6-5 0,-6 4-18,0 1-1,0-1 1,0 0 0,-1-1-1,1 1 1,-1 0-1,0-1 1,0 0-1,0 0 1,0 0 0,-1 0-1,1 0 1,-1-1-1,0 1 1,-1-1 0,1 1-1,-1-1 1,0 0-1,0 1 1,0-1 0,-1-8-1,0 5 7,-2 1-1,1-1 1,-1 0 0,0 1-1,0 0 1,-1-1 0,0 1-1,-1 1 1,1-1 0,-1 0-1,-1 1 1,1-1 0,-11-10-1,10 13 15,0-1-1,0 0 1,0 1 0,0 0-1,-1 0 1,1 1-1,-1 0 1,0-1 0,0 2-1,0-1 1,-1 1-1,1 0 1,-1 0 0,1 1-1,-1 0 1,-8 0-1,13 0 15,0 1-1,0 0 0,0 0 0,0 1 1,0-1-1,0 0 0,0 1 0,0-1 0,0 1 1,0 0-1,0-1 0,0 1 0,0 0 1,1 0-1,-1 0 0,0 0 0,-1 2 0,3-3-50,-1 0-1,1 0 0,0 1 1,0-1-1,0 0 0,0 0 1,0 0-1,0 0 1,0 0-1,0 0 0,0 0 1,0 0-1,-1 0 0,1 0 1,0 0-1,0 1 0,0-1 1,0 0-1,0 0 0,0 0 1,0 0-1,0 0 0,0 0 1,0 0-1,0 0 0,0 1 1,0-1-1,0 0 0,0 0 1,0 0-1,0 0 0,0 0 1,0 0-1,0 0 0,0 0 1,0 1-1,0-1 0,0 0 1,0 0-1,0 0 0,0 0 1,1 0-1,-1 0 1,0 0-1,0 0 0,0 0 1,0 1-1,0-1 0,0 0 1,0 0-1,0 0 0,0 0 1,0 0-1,1 0 0,-1 0 1,0 0-1,0 0 0,0 0 1,0 0-1,0 0 0,13 1 330,24-5-79,-24 2-201,12-1 69,1-2 0,33-11 1,-37 9-10,2 1 1,-1 1 0,37-3 0,-38 7-38,-17 0-45,1 0-1,-1 0 0,0 1 0,0 0 0,1 1 0,-1-1 0,0 1 0,0 0 0,1 0 1,-1 0-1,0 1 0,0-1 0,-1 1 0,1 1 0,8 4 0,-9-5-35,-1 0 0,1 1 0,-1-1 0,0 1 0,0 0-1,0 0 1,0 0 0,0 0 0,-1 0 0,0 1 0,1-1 0,-1 1-1,0-1 1,-1 1 0,1 0 0,-1 0 0,1 0 0,-1 0-1,0 0 1,-1 0 0,1 4 0,1 14-1,-1-1 0,-4 38 0,1-31 0,2-25 0,-1 0 0,1-1 0,0 1 0,0 0 0,0-1 0,0 1 0,0 0 0,0 0 0,1-1 0,1 6 0,21-37 0,16-12 0,-27 28 0,-1 1 0,22-18 0,-20 18 0,14-11 0,-26 22 0,0 1 0,-1-1 0,1 1 0,0-1 0,0 1 0,-1 0 0,1-1 0,0 1 0,0 0 0,0 0 0,0-1 0,0 1 0,-1 0 0,1 0 0,0 0 0,0 0 0,0 0 0,0 0 0,0 1 0,0-1 0,-1 0 0,1 0 0,0 0 0,0 1 0,0-1 0,-1 1 0,1-1 0,0 0 0,0 1 0,-1-1 0,2 2 0,0 1 0,0 0 0,0 1 0,-1-1 0,1 0 0,-1 1 0,1 0 0,0 4 0,0 1 0,35 137 0,-36-144 0,0 0 0,0 0 0,0 0 0,0-1 0,1 1 0,-1 0 0,0-1 0,1 1 0,1 1 0,-3-3 0,1 1 0,-1-1 0,0 0 0,1 1 0,-1-1 0,1 1 0,0-1 0,-1 0 0,1 0 0,-1 1 0,1-1 0,-1 0 0,1 0 0,0 0 0,-1 1 0,1-1 0,-1 0 0,1 0 0,0 0 0,-1 0 0,1 0 0,0 0 0,-1 0 0,1 0 0,-1-1 0,1 1 0,0 0 0,-1 0 0,1 0 0,-1-1 0,1 1 0,-1 0 0,1-1 0,0 0 0,22-23 850,-13 10-5635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10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1 629 13168,'0'0'4193,"16"-3"-3401,1-1-617,0 0-1,-1-1 1,1-1 0,-1 0 0,0-1 0,26-17 0,-9 1 152,-1-2 1,-1-1-1,-1-2 0,-1-1 1,-2-1-1,-1-1 1,-1-1-1,-2-2 1,-1 0-1,-2-1 0,-2-1 1,-1-1-1,23-71 1,-22 47 2368,-2 271-1315,-8-125-1060,0-26-89,2 38 249,-10-85-369,0 0 1,0 0-1,-1 1 0,-1-1 0,-4 18 1,5-28-84,1 1 0,-1-1 0,0 0 0,0 0 0,0 0 0,0 0 0,0 0 0,0 0 0,-1 0 0,1 0 0,-1-1 0,1 1 0,-1-1 0,0 1 0,1-1 0,-1 1 0,0-1 1,0 0-1,0 0 0,0 0 0,-3 1 0,1-1 14,0 0 0,-1-1 0,1 1 0,0-1 0,0 0 0,-1 0 1,1 0-1,0-1 0,0 1 0,-8-3 0,-1-1 59,0-1 0,0-1 0,0 0 0,0 0 0,-19-15 0,2 0 476,-55-31 0,80 50-509,7 6-29,15 6-17,18 2-23,1-2 0,1-1 0,0-2 0,69 4 0,-78-10 0,-1-2 0,0 0 0,1-2 0,-1-2 0,0 0 0,-1-2 0,39-14 0,-8-5 0,-1-3 0,62-43 0,-84 51 0,-16 10 0,0-1 0,0-1 0,-1 0 0,-1-1 0,27-30 0,-43 44 0,0-1 0,1 1 0,-1 0 0,0 0 0,0-1 0,1 1 0,-1 0 0,0-1 0,0 1 0,0 0 0,1-1 0,-1 1 0,0 0 0,0-1 0,0 1 0,0-1 0,0 1 0,0 0 0,0-1 0,0 1 0,0-1 0,0 1 0,0 0 0,0-1 0,0 1 0,0-1 0,0 1 0,0 0 0,0-1 0,0 1 0,-1 0 0,1-1 0,0 1 0,0 0 0,0-1 0,-1 1 0,1 0 0,0-1 0,0 1 0,-1 0 0,1 0 0,0-1 0,-1 1 0,1 0 0,0 0 0,-1 0 0,1-1 0,0 1 0,-1 0 0,1 0 0,-1 0 0,1 0 0,0 0 0,-1 0 0,1 0 0,0 0 0,-1 0 0,1 0 0,-1 0 0,1 0 0,-1 0 0,-26 2 0,13 1 0,1 1 0,0 1 0,0 0 0,0 1 0,0 1 0,1 0 0,-15 11 0,21-13 0,0-1 0,0 1 0,1 1 0,0-1 0,0 1 0,1 0 0,-1 0 0,1 0 0,1 0 0,-1 1 0,1 0 0,0 0 0,1 0 0,-1 0 0,1 0 0,-1 8 0,3-11 0,0 0 0,0 0 0,1 0 0,-1 0 0,1 0 0,0 0 0,0 0 0,0 0 0,0 0 0,1-1 0,-1 1 0,1 0 0,0-1 0,0 1 0,0-1 0,1 0 0,-1 0 0,1 0 0,0 0 0,0 0 0,0 0 0,0-1 0,0 0 0,1 1 0,5 2 0,-3-2 0,0 0 0,-1 0 0,2-1 0,-1 1 0,0-1 0,0-1 0,1 1 0,-1-1 0,1 0 0,-1-1 0,1 1 0,-1-1 0,1-1 0,-1 1 0,10-3 0,-8 1 0,0-1 0,-1-1 0,1 1 0,-1-1 0,0 0 0,0-1 0,0 0 0,0 0 0,-1 0 0,0-1 0,0 0 0,-1 0 0,7-10 0,-9 13 0,-1 0 0,0 0 0,-1 0 0,1-1 0,0 1 0,-1 0 0,0-1 0,0 0 0,0 1 0,0-1 0,-1 1 0,1-1 0,-1 0 0,0 0 0,0 1 0,0-1 0,-1 0 0,1 1 0,-1-1 0,0 0 0,0 1 0,0-1 0,0 1 0,-1-1 0,1 1 0,-1 0 0,0 0 0,0 0 0,0 0 0,-1 0 0,1 0 0,-4-3 0,-11-9 0,-1 1 0,-1 1 0,0 1 0,-1 0 0,-23-10 0,42 22 0,0-1 0,0 1 0,0 0 0,0-1 0,0 1 0,0-1 0,0 0 0,1 1 0,-1-1 0,0 0 0,0 1 0,1-1 0,-1 0 0,0 0 0,1 0 0,-1 0 0,1 1 0,-1-3 0,1 3 0,0-1 0,0 1 0,0-1 0,0 1 0,0-1 0,0 1 0,1-1 0,-1 1 0,0-1 0,0 1 0,0-1 0,1 1 0,-1-1 0,0 1 0,1-1 0,-1 1 0,0-1 0,1 1 0,-1 0 0,1-1 0,-1 1 0,1 0 0,0-1 0,4-2 0,1 0 0,-1 0 0,1 1 0,9-3 0,47-11 0,0 2 0,0 3 0,1 3 0,94 0 0,-149 8 106,0 1 0,0 0 1,0 1-1,0-1 0,0 2 0,0-1 1,13 7-1,-14-5-1063,1 0 0,-1 0 0,0 1 0,6 5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38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22815,'0'0'5435,"-1"16"-5557,-4 107 17,5-59 92,11 91 1,4-23 152,6 42 634,-21-172-739,1-1 0,-1 0 0,0 1 0,0-1 0,1 0 0,-1 1 0,1-1 0,-1 0-1,1 1 1,-1-1 0,1 0 0,0 0 0,0 0 0,0 0 0,1 2 0,-1-3-24,0 0 0,0 0 0,0 0 0,0 0 0,0 0 1,0 0-1,0 0 0,-1 0 0,1-1 0,0 1 0,0 0 0,0-1 1,0 1-1,0-1 0,-1 1 0,1-1 0,0 1 0,0-1 0,-1 1 1,1-1-1,0 0 0,-1 1 0,1-1 0,0 0 0,0-1 0,27-34-1060,-22 29-1604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38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1 19199,'0'0'2808,"-2"13"-1892,-44 153 960,-44 62-938,66-173-650,21-46-182,1-1 1,-1 0 0,-1 18 0,-5 13 394,9-34-196,5-10-242,5-11-121,-3-1-3384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39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18191,'0'0'2792,"2"12"-1784,4 22-107,15 47-1,-17-68-723,1-1 0,0 0-1,0 0 1,1-1 0,1 0 0,0 0 0,0 0-1,13 13 1,-13-17-21,0 0 0,1 0 0,14 8 0,-20-13-123,0-1-1,0 0 1,0 0 0,0-1 0,0 1-1,1 0 1,-1-1 0,0 1-1,0-1 1,4 1 0,-5-1-20,0-1 0,1 1 0,-1 0 0,0 0 0,0-1 0,0 1 0,0 0 0,0-1 0,0 1 0,0-1 0,0 0 0,0 1 0,-1-1 0,1 0 0,0 1 0,0-1 0,0 0 0,-1 0 0,1 0 0,0 0 0,-1 0 0,1 1 0,0-3 0,7-15-3305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0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14968,'0'0'7817,"-4"10"-7499,-1 3-159,1 0-1,0 1 1,1-1-1,0 1 0,0 20 1,3-28-69,0 10 244,0 0-1,4 23 1,-3-34-258,0-1-1,0 1 1,1-1-1,-1 1 1,1-1-1,0 0 1,0 0-1,1 0 1,-1 0 0,1 0-1,0 0 1,6 5-1,18 23 514,-22-26-451,-1 0 0,1 0 0,1-1 0,-1 1 0,8 5 0,-10-10-73,-1 1-1,1-1 1,-1 0-1,1 0 1,0 0-1,-1 0 0,1 0 1,0-1-1,0 1 1,0-1-1,0 1 1,0-1-1,-1 0 0,1 0 1,0-1-1,0 1 1,0-1-1,3 0 0,-3 0-42,0 1-1,-1-1 0,1 0 0,0 0 1,-1-1-1,1 1 0,0 0 0,-1-1 0,1 1 1,-1-1-1,0 0 0,0 0 0,0 0 0,0 0 1,0 0-1,0-1 0,3-4 0,2-14-3710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0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19199,'0'0'5376,"61"-28"-5368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0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16479,'0'0'4258,"5"12"-3522,-1-4-622,0 2 7,0 0-1,0 0 0,-1 1 0,0-1 0,-1 1 0,2 12 1,-3-13 8,0 7 217,1 0 1,0-1 0,8 24 0,-10-39-332,0-1 0,0 0 0,0 0 0,0 0 0,0 1 0,0-1 0,1 0 0,-1 0 1,0 0-1,0 0 0,0 1 0,0-1 0,0 0 0,1 0 0,-1 0 0,0 0 0,0 0 0,0 0 1,1 0-1,-1 1 0,0-1 0,0 0 0,0 0 0,1 0 0,-1 0 0,0 0 0,0 0 0,1 0 1,-1 0-1,0 0 0,0 0 0,0 0 0,1 0 0,-1 0 0,0 0 0,0 0 0,0-1 1,1 1-1,-1 0 0,0 0 0,0 0 0,0 0 0,1 0 0,-1 0 0,0 0 0,0-1 0,0 1 1,0 0-1,0 0 0,1 0 0,-1 0 0,0-1 0,0 1 0,0 0 0,9-12 451,2-8-183,10-27 1,7-12 85,-24 52-272,0 0 1,1 0 0,0 0 0,0 1 0,1-1 0,0 1 0,0 1 0,9-8 0,-14 13-84,0-1 1,0 1-1,0 0 1,0-1-1,0 1 1,0 0-1,1 0 1,-1 0-1,0 0 1,0 0-1,0 0 1,0 0-1,0 0 1,0 0-1,0 0 1,0 1-1,0-1 1,0 0-1,0 1 1,0-1-1,0 1 1,0-1-1,0 1 1,0 0-1,0-1 1,0 1-1,0 0 1,0 1-1,2 0 14,0 1 0,0-1 0,-1 1 0,1 0 0,-1 0 0,4 7 0,5 15 152,8 34 0,6 13 274,-25-71-435,0-1-1,1 1 0,-1 0 0,0-1 0,1 1 0,-1 0 1,0-1-1,1 1 0,-1-1 0,1 1 0,-1 0 0,1-1 1,-1 1-1,1-1 0,0 1 0,-1-1 0,1 0 0,0 1 1,-1-1-1,1 0 0,0 1 0,-1-1 0,1 0 0,0 0 1,0 0-1,-1 0 0,1 1 0,0-1 0,0 0 0,-1 0 1,1 0-1,0-1 0,0 1 0,-1 0 0,1 0 0,0 0 1,-1 0-1,1-1 0,0 1 0,-1 0 0,1-1 1,0 1-1,-1 0 0,1-1 0,0 1 0,0-2 0,24-22-2218,-23 22 643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3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1 109 8840,'0'0'12105,"11"5"-11741,34 17-7,-41-20-289,-1 1 0,0-1 0,0 1 0,0 0 0,0 0 0,0 0 0,-1 1 0,1-1 0,-1 1 0,0-1 0,0 1 0,2 5 0,1 2 133,18 42 527,-18-38-371,2 0 0,-1 0-1,10 14 1,-9-19-41,0 1 1809,-8-20-982,-4-16-926,1-1 1,1 1-1,1 0 1,1-1-1,1 0 1,2 1-1,0-1 0,2 1 1,6-27-1,-8 49-157,-1-1-1,0 1 0,1 0 0,0-1 0,-1 1 1,1 0-1,0 0 0,1 0 0,-1 1 0,5-6 0,-5 7-28,-1 0-1,1 0 1,-1 0-1,1 0 1,-1 0-1,1 0 0,0 0 1,-1 0-1,1 1 1,0-1-1,0 0 0,0 1 1,-1 0-1,1-1 1,0 1-1,0 0 1,0 0-1,0 0 0,0 0 1,-1 1-1,1-1 1,2 1-1,19 6 73,-12-4-23,0 0 0,-1 1 1,1 0-1,-1 1 0,0 0 0,0 1 0,16 12 0,-8-7-80,-17-11 0,-1 1 0,1-1 0,-1 0 0,1 1 0,0-1 0,-1 0 0,1 0 0,-1 0 0,1 1 0,-1-1 0,1 0 0,0 0 0,-1 0 0,1 0 0,-1 0 0,1 0 0,0 0 0,-1 0 0,1 0 0,-1-1 0,1 1 0,0 0 0,-1 0 0,1 0 0,0-1 0,-2-3 977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3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0 231 21207,'0'0'6935,"11"-10"-6799,35-34 25,-41 38-90,0-1-1,0 0 0,0 0 1,-1-1-1,0 1 0,0-1 1,-1 0-1,3-11 1,7-14 251,-3 11-6,-8 17-182,0 0-1,0 0 0,0 0 1,1 1-1,-1-1 0,1 1 0,5-6 1,-8 10-119,0 0 0,0-1 0,0 1 0,1 0 1,-1 0-1,0 0 0,0 0 0,0 0 0,1 0 0,-1 0 0,0 0 1,0 0-1,1 0 0,-1 0 0,0 0 0,0 0 0,0 0 1,1 0-1,-1 0 0,0 0 0,0 0 0,0 0 0,1 0 1,-1 0-1,0 0 0,0 0 0,1 0 0,-1 0 0,0 0 0,0 1 1,0-1-1,0 0 0,1 0 0,-1 0 0,0 0 0,0 0 1,0 1-1,0-1 0,0 0 0,1 0 0,-1 0 0,0 1 1,0-1-1,0 0 0,0 0 0,0 0 0,0 1 0,0-1 0,6 15 348,-4-11-244,7 17 165,19 25 0,-5-6-95,-17-30-189,1-1 0,13 16 0,-18-22 0,13 18 861,-8-10-5710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5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162 578 15976,'0'0'4623,"-12"5"-4323,-41 19 18,44-19-199,0-1 1,1 1-1,0 1 1,0 0-1,0 0 1,-6 7-1,10-10-16,1 1-1,0-1 0,1 1 0,-1 0 0,0-1 1,1 1-1,0 0 0,0 0 0,0 1 0,1-1 1,-1 0-1,0 9 0,1-11-44,1 0-1,0 0 1,0 0-1,0 1 1,0-1-1,0 0 1,1 0-1,-1 0 1,1 0 0,-1 0-1,1 0 1,0 0-1,0 0 1,0 0-1,0 0 1,0 0-1,0 0 1,0 0 0,1-1-1,1 3 1,0-1 2,0-1 0,0 0 0,1 0 1,-1 0-1,0-1 0,1 1 0,-1-1 0,1 0 1,-1 0-1,1 0 0,4 0 0,0 1 28,1-2 0,-1 1 0,0-1 0,0-1 0,1 1 0,-1-2 0,0 1 0,0-1 0,0 0 0,10-4 0,-9 1-5,0 0 1,0 0 0,-1-1-1,1 0 1,-1 0 0,-1-1-1,1 0 1,-1-1 0,0 0-1,5-8 1,-4 4 1,-1-1 0,0 0 0,-1 0 0,0 0 0,-1-1 0,5-20 0,-5 6 21,-1 0-1,-1 0 1,-1 0 0,-2 0-1,0-1 1,-9-49-1,2 30 78,-2 0-1,-2 1 1,-2 0 0,-19-45-1,28 80-60,-3-8 59,7 19-158,0 1 0,0-1 0,0 0 0,-1 1-1,1-1 1,0 1 0,-1-1 0,1 1 0,0-1 0,-1 1-1,1-1 1,-1 1 0,1-1 0,-1 1 0,1 0-1,-1-1 1,1 1 0,-1 0 0,1-1 0,-1 1 0,1 0-1,-1 0 1,0-1 0,-1 3 2,1-1-1,0 1 1,0-1-1,0 1 1,0 0-1,0 0 1,1-1-1,-1 1 1,0 0-1,1 0 1,0 0-1,-1 1 1,0 2 20,-5 19 45,1 0-1,1 0 0,2 0 1,0 1-1,1-1 1,2 1-1,0-1 1,2 0-1,1 1 1,8 31-1,4 15 131,9 36 349,-20-91-504,0 0-1,2 0 1,0-1-1,13 22 1,22 24-65,-36-47 0,-5-13 0,-1 0 0,0 0 0,1 0 0,-1 0 0,1 0 0,-1 0 0,1 0 0,-1 0 0,1 0 0,0 0 0,-1 0 0,1 0 0,0 0 0,0 0 0,0-1 0,0 1 0,0 0 0,0-1 0,0 1 0,0-1 0,0 1 0,0-1 0,2 1 0,2 0 0,0 1 0,0-2 0,1 1 0,-1-1 0,0 0 0,0 0 0,1 0 0,-1-1 0,0 0 0,1 0 0,-1 0 0,0 0 0,0-1 0,6-3 0,-4 2 0,-1-1 0,1-1 0,-1 1 0,0-1 0,0 0 0,0-1 0,0 1 0,-1-1 0,5-8 0,1-2 0,-1-2 0,14-30 0,-8 14 0,-9 24 0,-2 13 0,0 19 0,-4-17 0,4 27 0,-2-9 0,1 0 0,8 24 0,-9-29 850,-2-12-5635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5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25623,'0'0'6088,"66"54"-6592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13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244 494 10152,'0'0'10281,"-14"14"-9835,-13 13-245,-76 82 619,91-95-662,0 0 0,1 1 0,1 1 0,1-1 0,0 2 0,-9 22 0,14-25 6,0-1 0,1 1 0,0-1 0,1 1 0,0 0 1,2 0-1,-1 0 0,2 0 0,0 0 0,0 0 0,6 22 0,-6-35-135,-1 1 1,1-1-1,-1 0 0,1 1 0,-1-1 0,1 0 0,0 0 0,0 0 0,0 1 1,-1-1-1,1 0 0,0 0 0,0 0 0,1 0 0,-1 0 0,0-1 1,0 1-1,0 0 0,1 0 0,-1-1 0,0 1 0,1-1 0,-1 1 1,0-1-1,1 0 0,-1 1 0,1-1 0,-1 0 0,0 0 0,1 0 1,-1 0-1,1 0 0,-1 0 0,0-1 0,1 1 0,-1 0 0,3-2 1,3 0 48,0-1 0,0 0 0,0 0 0,-1-1 0,12-7 0,-4 0 17,-1-1-1,0 0 1,-1 0-1,-1-1 1,0-1-1,14-21 1,48-96 508,-62 104-303,0-1 0,-2 0-1,11-53 1,-18 73-169,-2 7-119,0 1 0,0 0 0,0 0 1,1 0-1,-1-1 0,0 1 0,0 0 0,0 0 1,0-1-1,0 1 0,0 0 0,1 0 1,-1-1-1,0 1 0,0 0 0,0 0 0,0-1 1,0 1-1,0 0 0,0-1 0,0 1 0,0 0 1,0 0-1,-1-1 0,1 1 0,0 0 1,0 0-1,0-1 0,0 1 0,0 0 0,0 0 1,-1-1-1,1 1 0,0 0 0,0 0 0,0 0 1,0-1-1,-1 1 0,1 0 0,0 0 0,0 0 1,-1 0-1,1 0 0,0-1 0,0 1 1,-1 0-1,1 0 0,0 0 0,0 0 0,-1 0 1,1 0-1,0 0 0,0 0 0,-1 0 0,1 0 1,0 0-1,-1 0 0,1 0 0,0 0 1,0 0-1,-1 0 0,1 0 0,0 0 0,0 1 1,-1-1-1,1 0 0,0 0 0,-17 12 364,10-4-341,0 0-1,0 1 0,1-1 0,0 2 0,1-1 0,0 0 0,0 1 1,1 0-1,0 0 0,1 0 0,-2 12 0,3-15-15,1 0-1,0 0 1,0 1-1,1-1 1,0 0-1,0 1 1,1-1-1,0 0 1,0 0-1,1 0 1,0 0-1,0 0 1,0 0-1,1 0 1,0 0-1,1-1 1,5 9-1,-7-12-2,1 0 0,-1 0 0,1-1 0,0 1 0,-1-1 0,1 1 0,0-1 0,1 0 0,-1 0 0,0 0 0,1-1 0,-1 1 0,1-1 0,6 2 0,-4-2 3,0 0-1,0-1 1,0 0-1,0 0 1,0 0-1,0-1 1,0 0-1,9-2 1,6-3 53,0-2-1,-1-1 0,37-21 1,-53 28-58,13-8 33,0-1 1,-1 0-1,0-1 1,-1-1-1,-1-1 1,0 0-1,0 0 1,11-19-1,-11 13 15,-1-2-1,0 1 1,-2-2-1,-1 1 1,-1-2 0,7-23-1,-16 44-59,12-35 24,-2-1 0,7-63 0,-16 90-25,-1 1 1,1-1-1,-2 0 0,0 0 1,0 0-1,-1 1 1,-1-1-1,0 1 0,0 0 1,-1-1-1,-1 1 0,0 1 1,-8-15-1,6 14-1,5 7 0,0 0 0,-1-1 0,0 1 0,0 0 0,0 0 0,0 1 0,0-1 0,-1 1 0,1-1 0,-1 1 0,0 0 0,-5-2 0,9 5 0,-1-1 0,1 1 0,-1 0 0,0 0 0,1 0 0,-1 1 0,1-1 0,-1 0 0,1 0 0,-1 0 0,1 0 0,-1 0 0,1 1 0,-1-1 0,1 0 0,-1 0 0,1 1 0,-1-1 0,1 0 0,0 1 0,-1-1 0,1 0 0,-1 1 0,1-1 0,0 1 0,-1-1 0,1 1 0,0-1 0,-1 1 0,-9 20 0,6-11 0,-10 18 0,2-1 0,1 2 0,1 0 0,1 0 0,2 0 0,1 1 0,2 0 0,0 0 0,2 1 0,2-1 0,3 37 0,0-30 0,11 42 0,-11-66 0,1 0 0,0-1 0,1 1 0,0-1 0,1 0 0,12 18 0,-15-25 0,1-1 0,-1 0 0,1 0 0,-1-1 0,1 1 0,0-1 0,0 1 0,1-1 0,-1-1 0,0 1 0,1-1 0,0 1 0,0-1 0,0 0 0,0-1 0,0 1 0,0-1 0,0 0 0,6 0 0,-3-1 0,0 0 0,0-1 0,0 0 0,-1 0 0,1 0 0,0-1 0,-1-1 0,1 1 0,-1-1 0,0 0 0,0-1 0,9-5 0,3-4 0,0-1 0,-1 0 0,0-2 0,-1 0 0,-1-1 0,26-35 0,-24 26 0,-2 0 0,-1-1 0,-1 0 0,18-51 0,-21 47 0,41-140 0,-47 151 0,-1 0 0,-1-1 0,-2 1 0,1-1 0,-2 1 0,-4-32 0,4 51 0,0-1 0,0 1 0,-1-1 0,1 1 0,0 0 0,-1-1 0,1 1 0,-1 0 0,1-1 0,-1 1 0,0 0 0,1 0 0,-1 0 0,0-1 0,-1 0 0,1 2 0,0 0 0,1-1 0,-1 1 0,0 0 0,0 0 0,0 0 0,0 0 0,1 0 0,-1 0 0,0 0 0,0 0 0,0 0 0,0 1 0,1-1 0,-1 0 0,0 0 0,0 1 0,1-1 0,-1 1 0,0-1 0,0 0 0,1 1 0,-1-1 0,0 1 0,1 0 0,-1-1 0,0 2 0,-5 4 0,0-1 0,1 1 0,-1 1 0,1-1 0,1 1 0,-8 13 0,-17 47 0,22-51 0,-5 14 0,2 1 0,1 0 0,1 0 0,2 0 0,1 1 0,1 0 0,2 0 0,1 0 0,2 0 0,1 1 0,1-1 0,2-1 0,9 35 0,-9-50 0,1-1 0,0 0 0,1 0 0,0-1 0,1 0 0,1 0 0,0-1 0,1 0 0,22 23 0,-23-28 0,0 0 0,1 0 0,0-1 0,0 0 0,0 0 0,1-1 0,0-1 0,0 0 0,1 0 0,-1-1 0,1-1 0,0 0 0,18 2 0,-21-4 0,1 0 0,-1 1 0,-1-1 0,1 2 0,0-1 0,0 1 0,12 6 0,1 1 854,-7-9-5664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6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0 172 18991,'0'0'3374,"4"11"-2690,38 88 494,-21-39-756,-21-60-415,0 1 0,0-1 1,0 0-1,0 0 1,0 1-1,0-1 1,1 0-1,-1 1 1,0-1-1,0 0 0,0 1 1,0-1-1,0 0 1,0 0-1,1 1 1,-1-1-1,0 0 0,0 0 1,0 1-1,1-1 1,-1 0-1,0 0 1,0 0-1,1 1 0,-1-1 1,0 0-1,0 0 1,1 0-1,-1 0 1,0 0-1,1 1 1,-1-1-1,0 0 0,1 0 1,-1 0-1,0 0 1,1 0-1,-1 0 1,0 0-1,0 0 0,1 0 1,-1 0-1,0 0 1,1 0-1,-1-1 1,0 1-1,1 0 0,-1 0 1,0 0-1,0 0 1,1 0-1,-1-1 1,0 1-1,0 0 1,1 0-1,-1 0 0,0-1 1,0 1-1,0 0 1,1 0-1,-1-1 1,0 1-1,0 0 0,0-1 1,0 1-1,0 0 1,1 0-1,-1-1 1,0 0-1,7-24 295,-2-66 95,-5 67-228,1 0 0,1 0 0,2 0 0,0 0 0,12-38 0,-16 62-166,1-4 94,1 0 1,0 0-1,-1 0 1,2 0-1,-1 0 1,4-5-1,-4 7-59,-1 1 0,0 0 0,1 0 0,-1 0 0,1 0 0,-1 1 0,1-1 0,-1 0 0,1 0 0,0 1 0,-1-1 0,1 1 0,0 0 0,-1 0 0,1-1 0,0 1 0,0 0 0,-1 0 0,4 1 0,2 1 42,0 0 0,0 1 0,-1-1-1,1 2 1,-1-1 0,0 1 0,0-1 0,0 2 0,-1-1-1,1 1 1,4 5 0,10 6 203,25 18 1152,-41-32-1382,1 1 498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6.8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79 20903,'0'0'2012,"13"0"1050,-4 0-2678,0-1 0,0 0 0,0 0 0,9-2 0,-16 2-382,-1 1 0,1-1 0,0 0 0,-1 1 0,1-1 0,-1 0 0,1 0 0,-1 0 0,1 0 0,-1 0 0,1 0 0,1-3 0,-3 4 4,1-1-1,-1 0 0,1 0 1,-1 0-1,0 0 1,1 0-1,-1 0 0,0 0 1,0 0-1,0 0 0,0 0 1,0 0-1,0 0 1,0 0-1,0 0 0,0 0 1,0 0-1,0 0 1,-1 0-1,1 0 0,0 0 1,-1 0-1,1 0 0,-1-1 1,-1 0 1,1 0-1,0 0 1,0 0 0,-1 0 0,1 0 0,-1 1 0,0-1 0,1 0-1,-1 1 1,0-1 0,0 1 0,0 0 0,0 0 0,0-1 0,0 1-1,0 1 1,-1-1 0,1 0 0,0 0 0,-1 1 0,1-1-1,0 1 1,-1 0 0,1 0 0,0 0 0,-1 0 0,1 0 0,0 0-1,-1 1 1,1-1 0,0 1 0,-1 0 0,1-1 0,0 1-1,0 0 1,0 0 0,0 1 0,0-1 0,0 0 0,0 1 0,0-1-1,0 1 1,-1 2 0,-6 6 73,1 1-1,0 0 0,1 0 1,-7 15-1,13-24-52,0 1 0,-1 0 0,1 0 1,0 0-1,1 0 0,-1-1 0,0 1 0,1 0 0,0 1 0,0-1 0,0 0 0,0 0 0,0 0 1,0 0-1,1 0 0,-1 0 0,1 0 0,0 0 0,0-1 0,0 1 0,0 0 0,1 0 1,-1-1-1,4 6 0,-2-6 12,0 0 1,0 0 0,0 0-1,0 0 1,0 0 0,1-1-1,-1 1 1,0-1 0,1 0-1,-1 0 1,1 0 0,0 0-1,-1-1 1,1 0 0,6 1-1,0-1 44,0-1 0,0 1-1,0-1 1,17-5 0,14-7-30,-1-3 1,0-1 0,56-33-1,-85 43-443,0 0 0,0 0-1,0-1 1,-1 0 0,0-1-1,0-1 1,12-14 0,-23 24 350,1 0 0,0 0 0,0 0 0,0 0 0,0 1 0,-1-1 0,1 0 0,0 0 0,0 0 0,0 0 0,-1 0 0,1 0 0,0 1 0,0-1 0,0 0 0,-1 0 0,1 0 0,0 0 0,0 0 0,-1 0 0,1 0 0,0 0 0,0 0 0,-1 0 0,1 0 0,0 0 0,0 0 0,0 0 0,-1-1 0,1 1 0,0 0 0,0 0 1,0 0-1,-1 0 0,1 0 0,0 0 0,0-1 0,0 1 0,-1 0 0,1 0 0,0 0 0,0 0 0,0-1 0,0 1 0,0 0 0,0 0 0,-1 0 0,1-1 0,0 1 0,0 0 0,0 0 0,0-1 0,0 1 0,0 0 0,0 0 0,0 0 0,0-1 0,0 1 0,0 0 0,0 0 0,0-1 0,0 1 0,0 0 0,0 0 0,1-1 0,-3 3 31,1 0-1,0-1 0,-1 1 1,1-1-1,-1 1 1,0-1-1,1 0 0,-1 1 1,0-1-1,-3 1 1,3-1 24,1 0 0,-1 0 0,0 0 0,1 0 0,-1 0 0,0 1 0,1-1 0,0 1 0,-1-1 0,1 1 0,0-1 0,-2 4 0,1-2 25,1-1 1,0 1 0,0 0-1,0 0 1,0 0 0,0 0-1,1 0 1,-1 0 0,1 0 0,0 0-1,0 0 1,0 0 0,0 0-1,1 0 1,-1 0 0,1 0-1,0 0 1,0 0 0,0 0-1,0 0 1,0 0 0,1-1 0,-1 1-1,1 0 1,0-1 0,0 0-1,0 1 1,0-1 0,0 0-1,0 0 1,0 0 0,1 0-1,-1 0 1,1-1 0,0 1 0,-1-1-1,1 1 1,0-1 0,0 0-1,0 0 1,0 0 0,0-1-1,0 1 1,0-1 0,0 0-1,0 0 1,3 0 0,10-2 120,0 0 0,0-2 0,0 0 0,29-11 0,-6-7-3577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7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 18895,'0'0'6400,"-4"13"-5908,1-6-440,-7 28 268,1 1 1,-7 50 0,14-61-178,-4 86 516,6-96-522,1 1 0,1-1 0,0-1 1,1 1-1,6 19 0,-3-11 115,-5-19-139,-1 0 0,1 0 0,0 0 0,0 0 0,1 0 0,-1 0 0,1-1 0,0 1 0,0-1-1,3 5 1,-5-8-102,0 0 0,1 0 0,-1 1 0,0-1 0,0 0 0,0 0 0,0 0 0,0 1 0,0-1 0,1 0-1,-1 0 1,0 0 0,0 0 0,0 0 0,0 0 0,1 1 0,-1-1 0,0 0 0,0 0 0,0 0 0,1 0 0,-1 0-1,0 0 1,0 0 0,1 0 0,-1 0 0,0 0 0,0 0 0,0 0 0,1 0 0,-1 0 0,0 0 0,0 0 0,0 0-1,1 0 1,-1 0 0,0-1 0,0 1 0,0 0 0,1 0 0,1-11 48,-4-14-239,-2 0-3714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7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19295,'-6'6'5327,"19"3"-4086,-4-3-1134,0 1-1,1-2 1,-1 0-1,1 0 0,0-1 1,1 0-1,-1 0 1,1-1-1,0-1 1,19 3-1,10-2-324,66-4-1,-39-1-2684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7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18087,'0'0'872,"0"2"-8,0 6 144,0 0 8,0 4-216,0 0 8,0-2-424,2 2 0,2 1-224,-2-3 16,-2-4-104,0-4 8,4 2-72,-2-4 0,2-4-64,-2-4 16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7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16575,'0'0'6504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8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15576,'0'0'3189,"0"12"-2443,0-4-593,0 14 308,4 34-1,-3-51-344,-1 0-1,1 0 1,0 0-1,1 0 1,-1 1-1,1-2 1,0 1-1,0 0 1,1 0-1,-1-1 1,1 1-1,0-1 0,7 8 1,-9-11-84,-1-1 0,1 1 1,0 0-1,0 0 0,1-1 0,-1 1 0,0-1 1,0 1-1,0-1 0,0 1 0,0-1 0,1 0 1,-1 1-1,0-1 0,0 0 0,0 0 0,1 0 1,-1 0-1,0 0 0,0 0 0,1 0 1,-1-1-1,0 1 0,0 0 0,0-1 0,1 1 1,-1-1-1,0 1 0,0-1 0,0 1 0,0-1 1,0 0-1,0 0 0,0 1 0,0-1 0,0 0 1,0 0-1,-1 0 0,1 0 0,0 0 0,-1 0 1,1 0-1,0 0 0,0-2 0,3-6 114,1 0-1,-1 0 0,0 0 1,2-12-1,-4 16-73,0-6 69,1 1 1,-1-1-1,-1 0 1,1-13 0,-2 19-9,0-1 0,0 1 1,-1-1-1,1 1 0,-1 0 1,-1-1-1,1 1 0,-1 0 1,0 0-1,-2-7 1,3 12-113,1 0 1,0 0-1,0-1 1,-1 1 0,1 0-1,0-1 1,-1 1 0,1 0-1,0 0 1,0 0-1,-1-1 1,1 1 0,0 0-1,-1 0 1,1 0 0,-1 0-1,1 0 1,0 0-1,-1-1 1,1 1 0,0 0-1,-1 0 1,1 0 0,-1 0-1,1 0 1,0 1-1,-1-1 1,1 0 0,0 0-1,-1 0 1,1 0-1,0 0 1,-1 0 0,1 1-1,0-1 1,-1 0 0,1 0-1,0 0 1,-1 1-1,1-1 1,0 0 0,-1 0-1,1 1 1,0-1 0,0 0-1,0 1 1,-1-1-1,1 0 1,0 1 0,0-1-1,0 0 1,0 1 0,-11 18 238,11-17-244,-1 0 0,1 0-1,0 0 1,-1 0 0,1 0-1,0 0 1,0 0 0,0-1-1,0 1 1,1 0 0,-1 0-1,0 0 1,2 2 0,2 7-3576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0:48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18591,'13'13'4368,"-9"-4"-4165,1 0 0,-1 1-1,-1-1 1,0 1 0,0 0-1,-1 0 1,-1 0 0,2 12-1,-2-11-72,-4 37 631,3-48-754,0 1 0,0-1 1,0 0-1,0 0 0,0 0 1,0 0-1,0 0 0,0 0 1,0 0-1,0 0 0,0 0 0,0 0 1,0 0-1,0 0 0,0 0 1,0 0-1,0 1 0,0-1 0,1 0 1,-1 0-1,0 0 0,0 0 1,0 0-1,0 0 0,0 0 0,0 0 1,0 0-1,0 0 0,0 0 1,0 0-1,0 0 0,0 0 1,1 0-1,-1 0 0,0 0 0,0 0 1,0 0-1,0 0 0,0 0 1,0 0-1,0 0 0,0 0 0,0 0 1,0 0-1,0 0 0,0-1 1,1 1-1,-1 0 0,0 0 1,0 0-1,0 0 0,0 0 0,0 0 1,0 0-1,0 0 0,0 0 1,0 0-1,0 0 0,0 0 0,0 0 1,0 0-1,0-1 0,0 1 1,0 0-1,0 0 0,0 0 0,0 0 1,0 0-1,0 0 0,8-10 220,6-11-60,66-103 873,-80 124-1020,0-1 0,0 1 0,1 0 0,-1-1 0,0 1 0,0 0 0,1-1 0,-1 1 0,0 0 0,1-1 0,-1 1 0,0 0 0,1 0 0,-1-1 0,1 1 0,-1 0 0,0 0 0,1 0 0,-1-1 0,1 1 0,-1 0 0,1 0 0,-1 0 0,0 0 0,1 0 0,-1 0 0,1 0 0,-1 0 0,1 0 0,-1 0 0,1 0 0,-1 0 0,0 0 0,1 1 0,-1-1 0,1 0 0,-1 0 0,0 0 0,1 1 0,-1-1 0,1 0 0,-1 0 0,0 1 0,1-1 0,-1 0 0,0 1 0,0-1 0,1 1 0,17 24 350,-11-14-164,8 10 93,-2 0 0,13 27 0,-17-32-126,-5-7 67,0 1 0,-1 0 0,4 14 0,-2 6-620,-7-8-3297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55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104 222 8032,'0'0'6516,"2"-11"-6144,4-31 20,-6 41-344,0 0 0,1 0-1,-1 0 1,0 0 0,0 0 0,0 0 0,0 0 0,-1 0 0,1 0 0,0-1 0,0 1 0,-1 0 0,1 0 0,0 0 0,-1 0 0,1 0 0,-1 1 0,1-1 0,-1 0 0,0 0 0,-1-1 0,2 1 167,-1 1-1,1-1 0,0 1 0,-1-1 1,1 1-1,0 0 0,-1-1 1,1 0-1,0 1 0,-1-1 1,1 1-1,0-1 0,0 1 1,0-1-1,0 1 0,-1-1 1,1 0-1,0 0 0,-9 15 1690,-15 187 600,24-199-2484,-2 56 792,3 0 1,12 88-1,2 48 1479,-5-134 512,-5-64-2520,1-6-205,-1-16-78,0 1 0,-2-1 0,-1 0 0,-1 1 0,-3-36 0,1 7 0,2 30 0,-1-80 0,-3 1 0,-18-106 0,-8 63 0,29 146 0,-1-1 0,0-1 0,1 0 0,0 1 0,-1-1 0,1 1 0,0-1 0,0 0 0,-1 1 0,1-1 0,1 0 0,-1-3 0,1 5 0,0 0 0,0-1 0,0 1 0,0 0 0,0 0 0,0-1 0,0 1 0,0 0 0,0 0 0,0 0 0,0 0 0,0 0 0,-1 1 0,1-1 0,0 0 0,0 0 0,0 1 0,0-1 0,0 0 0,0 1 0,0-1 0,1 2 0,62 20 0,108 55 0,-149-64 0,-1 0 0,-1 1 0,-1 2 0,0 0 0,-1 1 0,0 0 0,-2 2 0,18 22 0,-22-22 0,0 0 0,-2 1 0,0 0 0,16 42 0,-23-49 0,0 0 0,-1 0 0,0 1 0,-1-1 0,-1 1 0,0-1 0,-1 1 0,0 0 0,-4 23 0,2-29 0,-1 1 0,0-1 0,0 1 0,-1-1 0,0 0 0,-1-1 0,1 1 0,-1-1 0,-11 12 0,-5 4 0,-32 27 0,26-27 0,-58 38 0,69-51 0,0-1 0,0-1 0,-1-1 0,-1 0 0,-25 6 0,-7 0 0,-57 24 0,75-25 0,16-7 0,-15 6 0,29-10 0,1-1 0,0 1 0,-1-1 0,1 1 0,0 0 0,0 0 0,0 0 0,0 0 0,0 0 0,0 0 0,0 0 0,0 0 0,0 0 0,0 1 0,0-1 0,1 0 0,-2 2 0,2-2 26,0-1 0,0 1 0,0 0-1,1 0 1,-1-1 0,0 1 0,0 0 0,1 0 0,-1-1 0,0 1 0,1 0-1,-1-1 1,0 1 0,1-1 0,-1 1 0,1 0 0,-1-1 0,1 1-1,-1-1 1,1 1 0,0-1 0,-1 1 0,1-1 0,0 0 0,-1 1 0,1-1-1,0 0 1,-1 0 0,1 1 0,0-1 0,0 0 0,-1 0 0,1 0-1,0 0 1,0 0 0,-1 0 0,3 0 0,23 1-4572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56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1 13864,'0'0'12526,"0"13"-11985,14 223 2902,-11-177-1125,2-9-2251,-5-49-67,0 0 0,0-1 0,0 1 0,0 0 0,1 0 0,-1-1 0,0 1 0,0 0 0,1 0 0,-1-1 0,0 1 0,1 0 0,-1-1 0,0 1 0,1-1 0,0 2 0,0-1 0,-7 0 0,0-1 0,-8 0 0,-1 2 0,0 0 0,-20 5 0,17-3 0,0-1 0,0 0 0,-29 0 0,149-29 0,-78 20 0,12-3 0,43-5 0,-69 13 0,1 0 0,-1 0 0,1 1 0,-1 1 0,1 0 0,-1 1 0,1 0 0,17 5 0,-28-6 41,1-1-1,0 0 1,0 0 0,-1 1-1,1-1 1,0 0 0,0 0-1,0 0 1,-1 0 0,1 0-1,0 0 1,0 0 0,0 0-1,-1 0 1,1-1 0,0 1-1,0 0 1,-1 0 0,1-1-1,1 1 1,5-8-4848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18.0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358 784 11448,'0'0'9751,"-10"0"-9371,-7 1-197,0 0 0,-1 1 0,1 1 0,0 0 0,0 2 0,1 0 0,-1 0 0,1 2 0,-21 11 0,-48 44 771,77-55-855,0 0 1,0 1-1,1 0 1,0 1-1,0-1 1,1 1 0,-8 14-1,13-21-56,0 1-1,0 0 0,0 0 1,0-1-1,0 1 0,0 0 1,1 0-1,-1 0 1,1 0-1,0 0 0,0 0 1,0 0-1,0 0 0,1 0 1,-1 0-1,1 0 1,-1 0-1,1 0 0,0 0 1,0-1-1,1 1 0,-1 0 1,1-1-1,-1 1 1,1-1-1,0 1 0,0-1 1,0 0-1,0 0 0,0 0 1,0 0-1,0 0 1,1 0-1,4 2 0,-1 0 23,0-1 0,1 0 0,-1 0 0,1-1 0,0 0 0,0 0 0,0 0 0,0-1 0,0 0 0,0 0 0,0-1 0,0 0 0,12-1 0,-2-3 63,1 1-1,-1-2 0,0-1 0,0 0 0,-1-1 0,1 0 0,-2-2 0,1 0 0,-1 0 1,0-1-1,-1-1 0,-1-1 0,1 0 0,-2-1 0,0 0 0,0-1 0,10-17 0,-2 0 99,-1 0-1,-2-2 1,-2 0-1,17-50 1,26-144 434,-51 185-517,-1 1 0,-2-1 0,-2 0 0,-2 0 0,-2 0-1,-8-50 1,8 78-124,-1 0 0,0-1-1,-1 2 1,0-1 0,-1 0-1,-12-23 1,17 36-19,-1 1 0,1-1 0,-1 0 0,1 1 0,0-1 0,-1 1 0,1-1 0,-1 1 0,1 0 0,-1-1 0,1 1 0,-1-1 0,0 1 0,1 0 0,-1 0 0,0-1 0,1 1 0,-1 0 0,1 0 0,-1 0 0,0 0 0,1-1 0,-1 1 0,0 0 0,1 0 0,-1 0 0,0 1 0,1-1 0,-1 0 0,0 0 0,1 0 0,-1 0 0,0 1 0,1-1 0,-1 0 0,0 0 0,1 1 0,-1-1 0,1 1 0,-1-1 0,1 0 0,-1 1 0,1-1 0,-1 1 0,0 0 0,-22 30 0,21-28 0,-12 22 0,2 0 0,0 0 0,2 1 0,1 1 0,0 0 0,2 0 0,-5 45 0,-4 201 0,17-215-11,2 0 0,3 0-1,2 0 1,19 67 0,-25-115 13,1-1 0,0 0 1,1-1-1,0 1 0,0-1 0,1 1 1,0-1-1,11 12 0,-14-17 0,1 0-1,0-1 1,0 1-1,-1 0 1,2-1-1,-1 0 1,0 0-1,0 0 1,1 0-1,-1-1 1,1 1-1,-1-1 1,1 0-1,0 0 1,0 0-1,-1 0 1,1-1-1,0 0 1,0 1-1,0-1 1,-1-1-1,1 1 1,7-2-1,-2 0-1,-1-1 0,0 0 0,0-1 0,0 0 0,-1 0 0,1 0 0,-1-1 0,0 0 0,0 0 0,9-10 0,2-5 0,-1-1 0,16-24 0,-21 27 0,2-3 0,-2-2 0,0 1 0,-2-1 0,9-28 0,-12 31 0,-5 16 0,0 0 0,0-1 0,-1 1 0,0-1 0,0 1 0,0-1 0,0 0 0,-1 1 0,1-1 0,-1 0 0,-1 1 0,1-1 0,-1 0 0,1 1 0,-4-9 0,0 8 0,-3-4 0,10 6 0,6 3 0,20 3 0,-1-1 0,32-2 0,-36-1 0,0 1 0,0 1 0,45 9 0,-66-9 0,-1 0 0,0 0 0,1 0 0,-1 0 0,0 0 0,0 1 0,0-1 0,0 1 0,0 0 0,0-1 0,0 1 0,0 0 0,-1 0 0,1 0 0,-1 0 0,1 1 0,-1-1 0,0 0 0,0 1 0,0-1 0,0 0 0,-1 1 0,1-1 0,0 5 0,1 7 0,0-1 0,-2 1 0,0 18 0,0-27 0,-3 36 0,-16 72 0,0 10 0,18-121 0,1 0 0,0 1 0,-1-1 0,1 1 0,0-1 0,1 0 0,-1 1 0,0-1 0,1 1 0,-1-1 0,1 0 0,0 1 0,0-1 0,0 0 0,0 0 0,0 0 0,0 0 0,0 0 0,1 0 0,2 3 0,-3-4 0,1 0 0,0-1 0,0 1 0,0 0 0,-1-1 0,1 1 0,0-1 0,0 0 0,0 0 0,0 1 0,0-1 0,0-1 0,0 1 0,0 0 0,0 0 0,0-1 0,0 1 0,-1-1 0,1 1 0,0-1 0,0 0 0,-1 0 0,1 0 0,0 0 0,-1 0 0,3-1 0,21-17 0,0 0 0,0-2 0,-2 0 0,32-39 0,-21 16 0,-1-1 0,39-72 0,-56 88 0,-13 25 0,0-1 0,-1 0 0,1 0 0,-1 0 0,0 0 0,-1 0 0,1 0 0,-1-1 0,1-8 0,-2 56 0,3-1 0,12 72 0,-13-107 0,0 1 0,0-1 0,1 0 0,0 1 0,0-1 0,0-1 0,1 1 0,-1 0 0,1-1 0,1 0 0,-1 0 0,1 0 0,8 6 0,-11-9 0,1 0 0,-1 0 0,1 0 0,0-1 0,-1 1 0,1-1 0,0 0 0,0 0 0,0 0 0,0 0 0,1-1 0,-1 1 0,0-1 0,0 1 0,0-1 0,0 0 0,1-1 0,-1 1 0,0 0 0,0-1 0,0 0 0,0 0 0,0 0 0,0 0 0,0 0 0,0 0 0,0-1 0,0 0 0,-1 1 0,5-5 0,5-4 0,-1-1 0,0 0 0,0-1 0,-1 0 0,12-20 0,-3-1 0,17-38 0,-28 52 0,9-35 0,-13 36 0,2 1 0,10-26 0,-16 43 0,0 0 0,0 0 0,0 0 0,0 0 0,0-1 0,1 1 0,-1 0 0,0 0 0,0 0 0,0 0 0,0 0 0,0 0 0,0 0 0,0 0 0,0-1 0,0 1 0,0 0 0,0 0 0,1 0 0,-1 0 0,0 0 0,0 0 0,0 0 0,0 0 0,0 0 0,0 0 0,0 0 0,1 0 0,-1 0 0,0 0 0,0 0 0,0 0 0,0 0 0,0 0 0,0 0 0,1 0 0,-1 0 0,0 0 0,0 0 0,0 0 0,0 0 0,0 0 0,0 0 0,0 0 0,1 0 0,-1 0 0,0 0 0,0 0 0,0 0 0,0 0 0,0 0 0,0 1 0,0-1 0,0 0 0,1 0 0,-1 0 0,0 0 0,0 0 0,0 0 0,0 0 0,0 1 0,6 13 0,2 23 0,-7-33 0,15 128 0,-2-9 0,-12-114 0,0 0 0,1-1 0,0 0 0,0 1 0,6 9 0,-8-18 0,-1 0 0,1 1 0,0-1 0,0 0 0,0 0 0,0 0 0,-1 0 0,1 0 0,0 0 0,0 0 0,0 0 0,0 0 0,-1 0 0,1 0 0,0 0 0,0 0 0,0-1 0,0 1 0,-1 0 0,1-1 0,0 1 0,0-1 0,-1 1 0,1-1 0,0 1 0,-1-1 0,2 0 0,0 0 0,0-1 0,0 1 0,0-1 0,0 1 0,0-1 0,-1 0 0,1 1 0,0-1 0,1-3 0,2 2 0,-4 0 0,-2 2 0,1-1 0,-1 1 0,1 0 0,-1-1 0,1 1 0,-1 0 0,0-1 0,0 1 0,0 0 0,0 0 0,0 0 0,0 0 0,0 0 0,0 0 0,0 0 0,0 0 0,0 0 0,-2 0 0,1-1 0,0 1 0,0-1 0,0 0 0,0 0 0,0 0 0,0 0 0,0 0 0,-1-2 0,-2-8 0,0 0 0,0 0 0,1 0 0,1-1 0,0 0 0,-2-23 0,2 12 0,0 0 0,2 0 0,1 0 0,1 0 0,7-43 0,3 17 0,5-28 0,28-84 0,-23 122 0,-16 31 0,0 4 0,-2 8 0,-2 14 0,-53 382 0,32-297 0,-64 186 0,71-253 0,-53 164 0,58-186 0,5-11 0,3-9 0,10-41 0,26-69 0,-29 99 0,1 0 0,1 0 0,1 1 0,0 0 0,1 0 0,22-24 0,37-29 0,90-69 0,-80 72 0,-43 34 0,-2-2 0,-1-1 0,32-44 0,-45 50 0,-1 0 0,-1-1 0,-2-1 0,26-65 0,-30 33 0,-9 39 0,-4 21 0,-1 8 0,-9 124 0,5-45 0,0-12 0,7 103 0,-2-127 0,-1-33 0,2 0 0,1 21 0,3-18 0,1 16 0,-6-33 0,0 1 0,0 0 0,1 0 0,-1-1 0,0 1 0,1 0 0,-1-1 0,1 1 0,-1-1 0,1 1 0,-1-1 0,1 1 0,-1-1 0,1 1 0,0-1 0,-1 1 0,1-1 0,0 1 0,-1-1 0,1 0 0,0 0 0,-1 1 0,2-1 0,18 3 0,-12-5 0,0 0 0,0-1 0,0 0 0,0-1 0,-1 0 0,1 0 0,-1-1 0,0 1 0,0-2 0,-1 1 0,7-7 0,8-10 0,32-43 0,-18 20 0,-20 25 0,-13 16 0,1 0 0,-1 0 0,1 0 0,0 0 0,1 1 0,-1-1 0,1 1 0,-1 0 0,1 0 0,7-3 0,-11 5 0,0 1 0,1 0 0,-1 0 0,1-1 0,-1 1 0,0 0 0,1 0 0,-1 0 0,1 0 0,-1-1 0,1 1 0,-1 0 0,1 0 0,-1 0 0,1 0 0,-1 0 0,1 0 0,-1 0 0,1 0 0,-1 1 0,0-1 0,1 0 0,-1 0 0,1 0 0,-1 0 0,1 1 0,-1-1 0,0 0 0,1 0 0,0 1 0,3 18 0,-4-3 0,-1 1 0,0-1 0,-1 1 0,-1-1 0,0 0 0,-1 0 0,-1 0 0,-8 17 0,-10 18 0,-30 49 0,43-82 0,6-12 0,0 1 0,-1-1 0,1 0 0,-1 0 0,-1 0 0,-5 5 0,10-10 0,0 0 0,0 0 0,0 0 0,0 0 0,-1 0 0,1 0 0,0 0 0,-1-1 0,1 1 0,0-1 0,-1 1 0,1-1 0,-1 1 0,1-1 0,0 0 0,-1 1 0,1-1 0,-1 0 0,1 0 0,-1 0 0,1 0 0,-1-1 0,1 1 0,-1 0 0,1 0 0,-1-1 0,1 1 0,0-1 0,-1 0 0,1 1 0,0-1 0,-1 0 0,1 0 0,0 0 0,0 0 0,0 0 0,0 0 0,-2-1 0,2 1 0,0-1 0,0 0 0,0 1 0,0-1 0,0 0 0,0 1 0,0-1 0,0 0 0,1 0 0,-1 0 0,1 0 0,-1 0 0,1 0 0,0 1 0,0-1 0,0 0 0,0 0 0,0-4 0,1 3 0,0-1 0,0 1 0,0-1 0,1 1 0,-1 0 0,1-1 0,0 1 0,0 0 0,4-4 0,1-2 0,1 2 0,0-1 0,0 1 0,1 0 0,0 1 0,10-6 0,41-17 0,1 2 0,68-19 0,-91 33 0,-21 9 0,-15 4 0,0 0 0,0 0 0,0 0 0,0-1 0,0 1 0,0-1 0,0 1 0,0-1 0,0 1 0,-1-1 0,1 0 0,0 0 0,0 0 0,-1 0 0,1 0 0,-1-1 0,2 0 0,-27-6 0,-2-2-3952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57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8936,'0'0'12095,"11"3"-11461,35 9 4,-41-11-473,-1 0-1,1 0 1,0-1 0,-1 0-1,1 0 1,0 0-1,8-2 1,8 0 430,28 3 667,46-1 812,-68-1-1008,35 2-1,-10 1 539,48-13-131,-116 32-1734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57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 16184,'0'0'1939,"10"1"-1327,33-4-71,-1-1-1,1-3 0,58-16 1,-58 16 228,-1 1 1,54-1 0,-6 1 834,-64 3-673,-1-1 0,41-13 0,-25 1-4548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7:59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121 167 8432,'0'0'7536,"-5"-11"-7031,-16-31 8,21 42-469,0-1 0,0 1 0,-1-1 0,1 1 1,0 0-1,0-1 0,0 1 0,0 0 0,-1-1 0,1 1 0,0 0 0,0-1 0,-1 1 0,1 0 0,0-1 0,0 1 1,-1 0-1,1-1 0,-1 1 0,1 0 0,0 0 0,-1 0 0,1-1 0,0 1 0,-1 0 0,1 0 0,-1 0 0,1 0 1,0 0-1,-1 0 0,1 0 0,-1 0 0,1 0 0,-1 0 0,1 0 0,0 0 0,-1 0 0,1 0 0,-1 0 0,1 0 1,0 0-1,-1 0 0,1 1 0,-1-1 0,1 0 0,0 0 0,-1 1 0,1-1 0,0 0 0,-1 0 0,1 1 0,0-1 1,-1 1-1,-11 19 742,12-18-665,-6 11 112,2 0 0,0 0 0,0 0 0,1 0 0,1 1 0,-1 22 0,4 82 735,-1-112-904,4 55 1247,1-1 1,4 0 0,2-1-1,21 67 1,-28-119-653,-3-15 446,-1-17 395,-5-59-1500,1 7 0,-19-110 0,12 129 0,6 24 0,-3 0 0,-16-48 0,11 31 0,12 48 0,0-1 0,0 0 0,1 0 0,-1 0 0,1 1 0,0-1 0,0 0 0,0 0 0,0 0 0,1 0 0,-1 0 0,1 1 0,1-5 0,3 3 0,0 1 0,-1 1 0,1-1 0,1 1 0,9-5 0,-3 3 0,0 2 0,1 0 0,-1 0 0,1 1 0,-1 0 0,1 1 0,0 1 0,0 0 0,25 4 0,-19-1 0,0 2 0,0 1 0,0 0 0,-1 1 0,0 1 0,0 0 0,-1 2 0,0 0 0,-1 1 0,0 1 0,0 0 0,-2 1 0,19 19 0,-16-13 0,-1 0 0,-1 1 0,-1 1 0,0 0 0,-2 1 0,-1 0 0,0 1 0,-2 0 0,0 1 0,5 25 0,-12-41 0,-1 0 0,0-1 0,-1 1 0,0 0 0,0 0 0,0 0 0,-1 0 0,0-1 0,-1 1 0,1 0 0,-6 13 0,2-10 0,-1 0 0,0 0 0,0-1 0,-1 0 0,0 0 0,-17 17 0,-2-3 0,-1-1 0,-1-1 0,-1-2 0,-37 20 0,35-21 0,0-2 0,-2-1 0,-63 22 0,79-33 0,0 1 0,0 0 0,1 1 0,-24 13 0,36-17 0,-1-1 0,1 1 0,0 1 0,0-1 0,0 0 0,0 1 0,1 0 0,-1 0 0,1 0 0,0 0 0,0 0 0,0 1 0,1 0 0,0-1 0,0 1 0,0 0 0,0 0 0,1 0 0,-2 10 0,5 39 156,-1-39-4304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8:00.1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1 154 12056,'0'0'3488,"10"-2"-2780,223-29 2758,17 15-1921,-194 13-1266,269-9 849,-96 6-640,445-11 915,-327-12-424,-123 7-220,-116 17-246,33-3 449,-133 7-803,1 0 0,-1 1-1,1 0 1,-1 0 0,0 1 0,17 3 0,-25-4-130,1 0 1,0 0 0,-1 0-1,1 0 1,-1 0 0,1 0 0,0 0-1,-1 0 1,1 0 0,-1 0-1,1 0 1,-1-1 0,1 1-1,0 0 1,-1 0 0,1-1-1,-1 1 1,1 0 0,-1-1-1,0 1 1,1-1 0,0 0-1,-3 6-4364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8:01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9344,'0'0'6454,"5"-10"-6039,12-31-43,-8 25 768,-9 16-1098,0 0 0,0 0 1,0 0-1,0 0 0,0 0 0,0-1 0,0 1 0,1 0 0,-1 0 0,0 0 0,0 0 0,0 0 0,0 0 1,0 0-1,1 0 0,-1 0 0,0 0 0,0 0 0,0-1 0,0 1 0,1 0 0,-1 0 0,0 0 0,0 0 1,0 0-1,0 0 0,1 0 0,-1 0 0,0 1 0,0-1 0,0 0 0,0 0 0,0 0 0,1 0 0,-1 0 0,0 0 1,0 0-1,0 0 0,7 19 1884,-6-14-2292,10 49 1185,4 65-1,-7-50-365,-5-32-37,-2 0 1,-6 61 0,1 28 847,5-112-1035,0-9-83,-1-1 0,0 1 0,0 0 0,0-1-1,-1 1 1,0-1 0,1 1 0,-3 6 0,2-10-108,1-1 0,0 1 1,-1-1-1,1 1 0,0-1 1,0 1-1,0 0 1,0-1-1,0 1 0,-1-1 1,1 1-1,0 0 1,0-1-1,1 1 0,-1-1 1,0 1-1,0 0 0,0-1 1,0 1-1,0-1 1,1 2-1,9-3 90,16-16-670,-6 1-3196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8:01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9536,'0'0'14141,"4"13"-13800,6 20-8,-2 2 0,4 41 0,1 211 2208,-9-256-1983,-3-28-389,0 0 1,-1 0 0,1 1 0,-1-1 0,1 0 0,-2 6-1,12-10-845,-6-2-3306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8:02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13864,'0'0'3634,"10"-4"-3226,24-8-60,0 1 0,0 1-1,1 2 1,54-5 0,13 7 1184,-100 6-1396,0 0 1,0 1 0,0-1 0,0 1 0,0-1 0,0 1-1,0-1 1,0 1 0,3 2 0,11 2-2325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8:03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4 11048,'0'0'9121,"-8"12"-8704,-22 44-18,27-47-241,-1 0 1,1 0-1,1 0 1,0 0 0,0 1-1,1-1 1,0 1-1,1 18 1,0-20-60,0-3 12,1 0 0,0 0-1,0 1 1,0-2 0,1 1-1,0 0 1,0 0 0,0 0-1,0-1 1,1 1 0,-1-1-1,1 0 1,0 0 0,1 0-1,-1 0 1,1 0 0,4 3-1,-5-6-52,-1 0-1,0 0 1,0-1-1,1 1 1,-1-1-1,1 0 1,-1 1-1,0-1 1,1 0 0,-1-1-1,1 1 1,-1 0-1,0-1 1,1 1-1,-1-1 1,0 0-1,0 1 1,4-3-1,4-1 178,-1-1 1,17-10-1,-20 10-135,1 0 0,-1 0 0,0-1 0,-1 0 1,1 0-1,-1 0 0,0 0 0,6-12 0,0-3 400,13-35-1,-10 21 103,-9 19-169,-4 11-205,-4 11 38,3-4-227,0 1 0,0 0-1,0 0 1,1 0 0,-1 0 0,1 0 0,0 0-1,1 5 1,2 5 51,-3-9-51,1 1 0,-1 0 0,1 0 0,0-1 0,0 1 0,1-1 0,-1 1 0,1-1 1,0 0-1,0 0 0,1 0 0,-1-1 0,1 1 0,-1-1 0,1 0 0,0 0 0,1 0 0,4 2 0,-7-4-21,0 0-1,-1 0 0,1 0 1,0-1-1,0 1 0,-1-1 0,1 0 1,0 1-1,0-1 0,0 0 1,-1 0-1,1 0 0,0 0 0,0 0 1,0-1-1,0 1 0,-1 0 0,1-1 1,0 1-1,0-1 0,-1 0 1,1 0-1,-1 0 0,3-1 0,2-2 47,-1-1 1,1 1-1,-1-2 0,8-8 0,-12 13-50,5-7 67,0 1 1,-1-1-1,0 0 1,0-1-1,-1 1 1,5-14-1,-8 19-54,0 1 0,0-1 0,-1 0 0,1 1 1,-1-1-1,0 1 0,0-1 0,0 0 0,0 1 0,0-1 0,0 0 0,-2-4 1,1 6-21,1-1 0,-1 1 0,0-1 0,0 1 0,0 0 0,0-1 1,0 1-1,0 0 0,-1 0 0,1 0 0,0 0 0,-1 0 1,1 0-1,-1 0 0,1 0 0,-1 0 0,1 0 0,-1 1 1,1-1-1,-1 1 0,-3-1 0,1 0-90,-1 0-1,1 0 1,-1 1 0,1 0-1,-1-1 1,1 2 0,-1-1-1,1 0 1,-1 1 0,1 0-1,-9 3 1,11-3 30,0 0 0,0 0 1,0 0-1,0 0 0,0 1 0,0-1 0,0 1 1,1-1-1,-1 1 0,0 0 0,1 0 0,-1-1 1,1 1-1,0 0 0,0 1 0,0-1 0,0 0 1,0 0-1,0 0 0,0 1 0,1-1 0,-1 0 1,1 1-1,-1 1 0,1 13-4205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8:03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0 12160,'0'0'5362,"-11"2"-5011,-3 1-126,0 1 1,0 0 0,0 1-1,-20 10 1,29-13-81,1 1 0,-1-1 0,1 1 0,0-1 0,0 1 0,0 0 0,1 1 0,-1-1 0,1 0 0,-1 1 0,1 0 0,0 0 0,1 0 0,-1 0 0,1 1 0,-1-1 0,1 1 0,1-1 0,-1 1 0,-1 5 0,3-8-79,1-1 1,-1 1-1,0 0 1,1-1-1,-1 1 1,1-1-1,0 1 0,-1-1 1,1 1-1,0-1 1,0 1-1,0-1 1,0 0-1,0 1 0,0-1 1,1 0-1,-1 0 1,0 0-1,1 0 1,-1 0-1,0 0 0,3 1 1,34 14 593,-29-13-503,1-2-1,0 0 1,0 0 0,0-1 0,-1 0-1,1 0 1,0-1 0,0-1-1,18-4 1,0-3 72,-1 0 0,29-15-1,-46 19-238,-1 0 0,0 0 0,0-1 0,0-1-1,0 1 1,-1-1 0,0-1 0,8-9 0,9-19-3632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8:04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 11352,'0'0'4232,"5"-10"-3498,13-32-51,-16 39-540,1-1 1,0 0 0,0 1-1,0 0 1,0-1 0,1 1-1,-1 1 1,1-1 0,0 0-1,0 1 1,0 0 0,0 0-1,0 0 1,0 0-1,0 1 1,1-1 0,-1 1-1,7-1 1,-4 2 10,-1 0 0,0 0 0,0 0 0,1 1-1,-1 0 1,9 2 0,-13-3-100,0 1-1,0-1 1,-1 0-1,1 1 0,0 0 1,0-1-1,0 1 1,-1 0-1,1 0 1,0 0-1,-1 0 1,1 0-1,-1 0 0,1 0 1,-1 1-1,0-1 1,1 1-1,-1-1 1,0 1-1,0-1 1,0 1-1,0-1 0,0 1 1,1 3-1,-2 1 50,-1 1 0,1 0 0,-1-1 1,0 1-1,-1-1 0,0 1 0,0-1 0,0 0 0,-1 0 0,1 0 0,-1 0 0,-5 6 0,-2 3 532,-1 0-1,0-1 1,-17 16 0,24-27-75,2 0 454,7-2-160,6 1-417,2-1-187,0 0 0,-1 0 0,24-3 0,5 0 357,-30 3-660,-1 1 1,1 0-1,-1 0 1,0 1-1,1 0 1,-1 1-1,14 7 1,12 4-4479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18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 19895,'0'0'543,"15"-2"20,85-15 350,204-29 918,-22 8-301,-277 38-1466,14-2 260,-16 4-255,-10 5-184,-6 1-3192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8:05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 10248,'0'0'2192,"4"-10"-1519,12-32 38,-15 39-504,0 0 1,0 1 0,0-1-1,1 1 1,-1 0 0,1 0-1,0-1 1,0 1 0,0 0-1,0 0 1,0 1 0,0-1-1,0 0 1,3-1 0,-1 1 588,-4 2-764,0 0 0,0-1 0,1 1-1,-1 0 1,0 0 0,0 0-1,0 0 1,1 0 0,-1 0-1,0 0 1,0 0 0,0 1-1,1-1 1,-1 0 0,0 0 0,0 0-1,0 0 1,1 0 0,-1 0-1,0 0 1,0 0 0,0 0-1,0 1 1,0-1 0,1 0-1,-1 0 1,0 0 0,0 0 0,0 0-1,0 1 1,0-1 0,0 0-1,0 0 1,1 0 0,-1 0-1,0 1 1,0-1 0,0 0-1,0 0 1,0 0 0,0 1 0,0-1-1,0 0 1,2 12 437,-1-11-365,0 6 92,14 75 2022,-4-1 0,2 89 0,-12-137-812,0-9-4930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8:05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0 228 13864,'0'0'1934,"5"-11"-1162,3-2-449,-1 0-1,2 0 1,-1 1 0,2 0-1,16-17 1,-12 16 118,2 0 0,-1 2 0,2-1 1,0 2-1,0 0 0,36-14 0,-51 23-304,1 0-1,0 0 1,-1 0 0,1 1-1,0-1 1,-1 1 0,1 0-1,0 0 1,0 0 0,-1 0-1,1 0 1,0 1-1,0-1 1,-1 1 0,6 1-1,-3 1 174,0 0-1,0 1 0,-1-1 0,1 1 0,-1 0 0,5 5 1,5 6 375,-13-13-582,1 0 0,0 1 0,0-1 0,0 0 0,0 0 0,1 0 0,-1 0 0,0 0 0,1-1 0,-1 1 0,1-1 0,0 1 0,0-1 0,-1 0 0,1 0 0,0 0 0,0-1 0,0 1 0,0-1 0,0 1 0,0-1 0,0 0 0,3 0 0,2-1 115,0 0 1,-1 0-1,1-1 0,-1 0 1,1 0-1,-1-1 1,0 0-1,14-7 0,-7 0 346,0 1 0,24-23 0,-13 11 312,-9 11-5805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48:06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12760,'0'0'12390,"12"-1"-11906,-9 1-436,13-1 239,-1 0-1,0-2 1,1 1 0,16-7-1,0-2 407,-22 6-438,1 1 0,0 0 0,0 1 0,0 0 0,0 1 1,13-1-1,-23 3-204,0 0 0,0 0 1,0 0-1,0 0 0,0 0 1,0 1-1,0-1 0,0 0 0,0 0 1,0 1-1,0-1 0,0 1 1,0-1-1,0 1 0,0-1 1,0 1-1,-1 0 0,1-1 0,0 1 1,0 0-1,-1-1 0,1 1 1,-1 0-1,1 0 0,0 0 0,-1 0 1,0 0-1,1 0 0,-1 0 1,1-1-1,-1 1 0,0 0 1,0 0-1,0 0 0,0 0 0,1 1 1,-1-1-1,-1 0 0,1 0 1,0 0-1,0 0 0,0 0 1,-1 1-1,0 4 97,0 0-1,-1 0 1,0 0 0,0 0 0,-5 11 0,-7 8-127,7-13-21,0 0 0,1 1 0,0 0 0,-4 15 0,10-26 0,0-1 0,0 0 0,0 0 0,0 0 0,0 0 0,0 1 0,0-1 0,0 0 0,0 0 0,1 0 0,-1 0 0,0 0 0,1 1 0,-1-1 0,1 0 0,0 0 0,-1 0 0,1 0 0,0 0 0,-1 0 0,1-1 0,0 1 0,0 0 0,0 0 0,0 0 0,0-1 0,0 1 0,0-1 0,0 1 0,2 0 0,6 3 0,0 0 0,-1-1 0,13 2 0,1 2 0,-15-6-25,0 1 1,-1-1-1,1 0 1,0-1-1,0 0 1,10 0-1,-1-1-3783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1:35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8640,'0'0'14190,"10"-2"-13901,2-1-150,-3 0 78,0 2 0,1-1 0,-1 1 0,14 0 0,73-5 4466,-44-6-2499,-38 12-1966,-7 0-27,1 0-1,-1 0 0,0 1 0,1-1 0,-1 2 0,10 2 0,-5-1-190,0-1 0,1 0 0,22 1 0,15 2 0,-47-5 0,0 0 0,0 0 0,0 0 0,0 0 0,0 0 0,0-1 0,3 0 0,-3 0 0,-1 1 0,1-1 0,-1 1 0,1-1 0,0 1 0,-1 0 0,1 0 0,0 1 0,4 0 0,31 3 0,-21-3 0,5 0 0,-1-2 0,25-2 0,-20 0 0,-19 2 0,1-1 0,-1 0 0,0-1 0,0 1 0,0-1 0,0-1 0,0 1 0,0-1 0,-1-1 0,0 1 0,0-1 0,0 0 0,-1 0 0,1-1 0,-1 1 0,0-1 0,7-13 0,-6-2-32,-5 16-3900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14 268 9344,'0'0'12193,"-3"-11"-11793,0 1-284,2 7-76,-1 0 0,1-1-1,0 1 1,0-1 0,0 1-1,1-1 1,-1 0 0,1 1-1,0-1 1,0 0-1,0 1 1,1-1 0,-1 1-1,1-1 1,0 0 0,2-5-1,5-12 339,0 1 315,19-35 0,-24 50-565,0 0 0,0 0 0,1 0 0,0 0 0,0 1 0,0 0 0,1 0 0,0 0 0,-1 0 0,1 1 0,6-4 0,2-1 255,7-3 401,-19 11-749,0 0 0,0 0 1,0 0-1,0 0 0,-1 0 1,1 0-1,0 0 0,0 0 1,0 0-1,0 0 0,0 0 1,0 1-1,-1-1 0,1 0 1,0 1-1,0-1 0,-1 1 1,1-1-1,0 1 0,0-1 1,-1 1-1,1-1 0,0 2 1,4 3 148,-2-3-107,0 1 0,0-1 0,0 1 0,-1 0 0,1 0 0,-1 0 0,0 0 0,0 1-1,0-1 1,-1 0 0,1 1 0,-1 0 0,1-1 0,-1 1 0,0 0 0,0 5 0,15 149 1249,-10-84-387,20 98 1,-24-162-932,0-1-5,0-1 1,1 1-1,-1-1 1,6 11-1,-6-16-3,0 1-1,1-1 1,-1 0-1,1 0 1,0 0 0,0 0-1,0 0 1,0 0 0,0-1-1,1 0 1,-1 0-1,5 2 1,-2-1 0,1 0 0,0 0 0,-1-1 0,1 0 0,0-1 0,0 0 0,0 0 0,0 0 0,0-1 0,0 0 0,0 0 0,0 0 0,1-1 0,-1-1 0,-1 1 0,1-1 0,0 0 0,0 0 0,-1-1 0,1 0 0,-1 0 0,8-6 0,-3 2 0,-2 0 0,1 0 0,-1-1 0,0 0 0,-1-1 0,0 0 0,0 0 0,-1-1 0,0 0 0,0 0 0,-2-1 0,8-16 0,-7 11 0,0 0 0,-2 0 0,0 0 0,0 0 0,1-33 0,1-169 0,-6 214 0,0 0 0,0 0 0,0 0 0,1 1 0,-1-1 0,1 0 0,0 0 0,0 0 0,0 0 0,1 1 0,0-1 0,-1 0 0,1 1 0,0 0 0,1-1 0,-1 1 0,1 0 0,-1 0 0,1 0 0,0 1 0,0-1 0,0 0 0,0 1 0,1 0 0,-1 0 0,1 0 0,-1 0 0,1 1 0,0-1 0,-1 1 0,1 0 0,0 0 0,0 0 0,7 0 0,11 1 0,0 1 0,-1 0 0,1 2 0,-1 1 0,1 0 0,20 8 0,-10-4 0,-28-7 327,4 1-129,1-2-4658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0 9144,'0'0'20759,"-8"11"-20082,0-1-457,5-6-127,-1 1 0,1-1 0,0 0-1,0 1 1,0 0 0,1 0-1,0 0 1,0 0 0,0 0 0,0 0-1,1 0 1,-1 10 0,-2 25 95,3 0 0,1 0 1,8 54-1,0-26-188,-8-59 0,-18-8 0,-98-5 0,213 14 0,-29-11 0,91-15 0,-140 14 0,23-5 0,-37 2 938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9848,'0'0'22752,"12"0"-22608,6 1-129,-4 0-15,0-1 0,27-3 0,4 0 0,1 2 0,0 2 0,87 13 0,-61 0 0,119 38 0,-116-22 0,-49-19 0,47 14 0,-73-24-45,1 0 0,-1 0 0,1 0 1,-1 0-1,0 0 0,1 0 0,-1 0 0,0 0 0,0 0 1,0 0-1,0 0 0,0 0 0,0 1 0,0-1 0,0 0 0,0 1 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 8840,'0'0'18754,"12"-9"-18414,-8 6-297,4-3 37,0 0-1,0 0 0,0 1 1,1 1-1,-1-1 0,1 1 1,0 1-1,18-5 0,52-5 1188,106-3-1,-114 12-318,58 3-361,-123 1-587,0 1 0,0 0 0,0 0 0,0 1 0,8 3 0,-8-3 0,-2-1 215,11 6 204,-11 0-5080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20599,'0'0'0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9944,'0'0'16473,"13"9"-16147,-1 0-229,-5-4-44,-1 0-1,1-1 1,-1 0 0,1 0-1,0 0 1,1-1 0,-1 0-1,1-1 1,-1 0 0,12 2-1,119 9 1582,-88-10-969,76-1 1718,-69-3-1725,-55 0-658,-1 1 40,-1 0 0,0-1-1,0 1 1,1-1 0,-1 1 0,0 0 0,1 0-1,-1-1 1,0 1 0,1 0 0,-1 0-1,0-1 1,1 1 0,-1 0 0,1 0 0,-1 0-1,0 0 1,1-1 0,-1 1 0,1 0 0,-1 0-1,0 0 1,1 0 0,0 0 0,-1 0-240,1 0 0,-1 0 0,1 0 0,-1 0 0,0 0 0,1 0 0,-1 0 1,0 0-1,1 0 0,-1 0 0,0 0 0,1 0 0,-1-1 0,1 1 0,-1 0 0,0 0 1,0 0-1,1-1 0,-1 1 0,0 0 0,1 0 0,-1-1 0,0 1 0,0-1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18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15680,'0'0'2055,"95"54"-1911,-47-29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1 8032,'0'0'16861,"-8"11"-16403,0-1-324,3-5-68,1 0 1,1 1 0,-1-1-1,0 1 1,1 0 0,0 0-1,1 0 1,-1 0 0,1 0-1,-2 11 1,-8 103 1404,4-20 120,-8 8 819,12-81-2054,-2 1 1,-10 31-1,16-58-356,-2 21 0,7-27 366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13056,'0'0'9873,"14"0"-9356,223-9 1902,-236 9-2408,208-9 3073,-208 8-3033,0 1 0,0 0-1,-1 0 1,1 0 0,0 0-1,0 1 1,0-1 0,0 0-1,0 0 1,0 0 0,0 1-1,0-1 1,-1 1 0,1-1-1,0 0 1,0 1 0,0-1-1,0 2 1,0-2 7,-1 1-1,0-1 1,0 1-1,0-1 1,1 1-1,-1-1 1,0 1-1,0-1 1,0 1-1,0-1 1,0 1-1,0-1 1,0 1-1,0-1 1,0 1-1,0-1 1,0 1-1,-1-1 1,1 1-1,0-1 1,0 1-1,-1 0 1,-8 13-428,0-4-3745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1 138 12552,'0'0'9690,"10"-7"-9173,0-2-347,-5 5-92,0 0 0,0 1 1,0-1-1,1 1 1,-1 0-1,1 1 1,0-1-1,0 1 0,0 0 1,7-1-1,325-81 4811,-333 83-4730,0 0 0,0 0-1,0 0 1,0 1 0,0-1-1,0 1 1,0 0 0,0 1-1,7 1 1,9 5-4353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1 713 10040,'0'0'13219,"6"-11"-12808,100-211 1654,38-48 519,-130 243-2080,15-43 0,-2 4 507,-25 62-790,0 0 0,-1 0 0,0 0 1,0 0-1,0 0 0,-1-1 0,1 1 0,-1 0 0,-1-6 1,1 10-45,-1 0-175,-1 1 0,1 0 1,-1-1-1,1 1 0,0-1 0,-1 1 1,1 0-1,0 0 0,0 0 0,-1 0 0,1 0 1,0 0-1,0 0 0,0 0 0,0 1 1,1-1-1,-2 2 0,-12 21-10,9-11 8,-6 16 0,-11 47 0,14-28 0,2 1 0,2 0 0,4 71 0,1-103 0,1 1 0,5 20 0,-6-31 0,1 0 0,0 0 0,1 0 0,-1 0 0,1 0 0,1-1 0,-1 1 0,5 5 0,-6-10 0,0-1 0,0 0 0,0 1 0,0-1 0,0 0 0,0 0 0,0 0 0,0 0 0,0 0 0,0-1 0,1 1 0,-1-1 0,0 1 0,1-1 0,-1 0 0,0 0 0,1 0 0,-1 0 0,0 0 0,0 0 0,1-1 0,2 0 0,1 0 0,1-1 0,-1 0 0,0 0 0,0-1 0,0 0 0,11-6 0,5-8 0,-1 0 0,0-2 0,-1-1 0,-2 0 0,33-46 0,66-125 0,-112 181 0,43-94 0,-39 83 0,-8 18 0,0 0 0,0 1 0,0-1 0,-1 0 0,1 0 0,-1 0 0,0 1 0,0-1 0,0 0 0,0 0 0,0 0 0,0 1 0,-1-1 0,1 0 0,-1 0 0,-2-4 0,2 7 0,0 1 0,0-1 0,0 1 0,1 0 0,-1-1 0,0 1 0,0 0 0,0 0 0,1-1 0,-1 1 0,0 0 0,1 0 0,-1 0 0,1 0 0,-1 0 0,1 0 0,-1 2 0,0-1 0,-16 30 0,2 1 0,-18 55 0,28-71 0,0 1 0,2-1 0,0 1 0,1 0 0,0 0 0,2 0 0,1 21 0,2-24 0,1 0 0,0 0 0,1 0 0,1-1 0,0 1 0,12 18 0,-13-25 169,1 0 1,0-1-1,0 1 0,12 10 1,9 11-4952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0 13264,'0'0'12613,"-2"14"-12048,-8 45 1118,-2 92 0,12-58 1268,-1-93-2951,1 1 0,-1-1 0,1 1 0,-1-1 0,1 0 0,-1 1 0,0-1 0,1 0 0,-1 0 0,0 1 0,1-1 0,-1 0 0,0 0 0,1 0 0,-1 0 0,0 0 0,0 0 0,1 0 0,-1 0 0,0 0 0,1 0 0,-2 0 0,2 0 0,-14 0 0,0 2 0,1 0 0,0 1 0,-1 0 0,1 1 0,-13 6 0,2-2 0,-4 2 0,28-10 0,0 0 0,0 0 0,0 0 0,-1 0 0,1 0 0,0 0 0,0 0 0,0 0 0,0 0 0,0 0 0,0 0 0,0 0 0,0 0 0,-1 0 0,1 0 0,0 0 0,0 0 0,0 0 0,0 0 0,0 1 0,0-1 0,0 0 0,0 0 0,0 0 0,0 0 0,0 0 0,0 0 0,-1 0 0,1 0 0,0 0 0,0 1 0,0-1 0,0 0 0,0 0 0,0 0 0,0 0 0,0 0 0,0 0 0,0 0 0,0 0 0,0 1 0,0-1 0,0 0 0,0 0 0,0 0 0,0 0 0,0 0 0,1 0 0,-1 0 0,0 0 0,0 1 0,0-1 0,0 0 0,0 0 0,0 0 0,0 0 0,0 0 0,0 0 0,0 0 0,0 0 0,0 0 0,0 0 0,1 0 0,-1 0 0,0 0 0,0 1 0,0-1 0,0 0 0,0 0 0,6 5 0,20 1 0,0-2 0,0 0 0,1-1 0,44-2 0,-21-2 0,51-7 0,-68 7 478,-16 1-4891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0 8432,'0'0'18702,"-5"11"-18269,-8 17-64,2 0-1,1 0 0,1 2 1,2-1-1,-4 31 1,-27 273 2612,35-316-2981,2 0 0,0 0 0,1 0 0,4 31 0,-3-41 0,-1 0 0,1 0 0,-1 0 0,-1 0 0,1 0 0,-1 0 0,0 0 0,-3 8 0,0-4 0,0-1 0,0 1 0,2 0 0,-1 0 0,1 1 0,1-1 0,0 0 0,1 22 0,12-11 0,-11-21 0,-1-1 0,1 1 0,-1-1 0,1 1 0,-1-1 0,1 1 0,-1-1 0,1 1 0,0-1 0,-1 1 0,1-1 0,0 0 0,-1 1 0,1-1 0,0 0 0,-1 0 0,1 0 0,0 1 0,-1-1 0,1 0 0,0 0 0,0 0 0,-1 0 0,1 0 0,0 0 0,0 0 0,-1-1 0,1 1 0,0 0 0,-1 0 0,2-1 0,28-9 0,-22 8 0,75-32 0,6-2 0,-77 32 0,0 0 0,1 1 0,0 1 0,-1 0 0,18 0 0,55-4 0,-72 1 302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12760,'0'0'9519,"12"-4"-8896,34-10 348,1 2 1,73-10 0,-59 12-70,-45 7-316,1 0-1,28-1 1,4-6 3065,-59 7-2933,3 0-5400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 12256,'0'0'8407,"1"-11"-7683,8-34 16,-8 43-648,1-1 0,-1 1 1,0-1-1,0 1 0,1 0 0,-1-1 0,1 1 0,0 0 0,0 0 0,0 0 0,0 0 0,0 1 0,0-1 0,0 0 0,1 1 0,-1 0 0,3-2 0,3 0 209,-1 0-1,1 1 1,13-3-1,-21 5-296,29-4 656,1 2 0,0 0 0,0 3 1,45 5-1,-39-3 9,5 2 326,15 1 1770,-46-3-2393,-4 0-1324,-1-3-2428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1 9648,'0'0'22860,"-9"10"-22644,-30 31-181,38-40-35,0-1 0,0 1 0,0 0 0,0 0 0,0 0 0,1 0 0,-1 0 0,0 0 0,1 0 0,-1 0 0,1 0 0,-1 0 0,1 0 0,-1 0 0,1 0 0,0 2 0,8-1 0,-7-2 0,141-6 0,52-4 0,-153 11 0,-34-1 0,-1 1 0,1-1 0,0 0 0,0 0 0,0-1 0,11-2 0,-10-6-328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 10448,'0'0'15017,"13"-9"-14381,-6 4-544,9-6 291,0 0-1,1 1 0,0 1 0,27-10 0,-21 13 118,1 0 0,0 2-1,1 1 1,41 1 0,98 14 1656,-3 18-2156,-130-24 0,-25-6 0,-1 1 0,1 0 0,-1 0 0,0 0 0,0 1 0,1 0 0,-1 0 0,0 0 0,0 1 0,8 5 0,2 3-3976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20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311 1 11952,'0'0'7138,"-16"6"-6414,-91 43 549,94-41-988,-1 0 0,1 1 0,1 0-1,-1 1 1,2 0 0,-21 23 0,22-19-5,0 1 0,1 0 0,1 0 0,1 1 0,0 0 0,1 0 0,1 0 0,0 1 1,1 0-1,1 0 0,-2 28 0,5-39-152,1 0-1,-1 0 1,1-1 0,0 1 0,1-1-1,-1 1 1,1-1 0,0 1-1,1-1 1,-1 0 0,1 0 0,0 0-1,1 0 1,6 7 0,-9-10-84,0-1-1,1 0 1,-1 0 0,1 0 0,-1-1-1,1 1 1,0 0 0,-1 0 0,1-1 0,0 1-1,-1-1 1,1 1 0,0-1 0,-1 0-1,1 0 1,0 0 0,0 0 0,-1 0-1,1 0 1,0 0 0,0-1 0,-1 1 0,1-1-1,0 1 1,-1-1 0,1 1 0,3-3-1,3-1 88,0-1 0,0 0 0,13-10 0,-7 3 21,-1 0 0,-1-1-1,0-1 1,-1 0 0,0 0 0,-1-1-1,0 0 1,-2-1 0,0 0 0,0 0-1,-2-1 1,0 0 0,-1 0 0,-1-1-1,4-27 1,-8 44-147,0 0 0,1 0 0,-1 0-1,0 1 1,0-1 0,0 0 0,0 0 0,0 0 0,0 0-1,-1 1 1,1-1 0,0 0 0,0 0 0,0 0 0,-1 1 0,1-1-1,0 0 1,-1 0 0,1 1 0,-1-1 0,1 0 0,-1 0 0,0 1-3,0 0 1,1 0 0,-1 0 0,1 0 0,-1 0 0,0 0 0,1 0 0,-1 0 0,1 0 0,-1 0 0,1 0 0,-1 0 0,0 1 0,1-1 0,-1 0 0,1 1 0,-1-1 0,1 0 0,-1 1 0,1-1 0,-1 0 0,0 1 0,-2 2 3,0 1 1,0-1-1,0 0 0,0 1 0,1-1 1,-4 7-1,4-5-6,1 0 0,-1 1 0,1-1 0,1 0 0,-1 1 0,1-1 0,0 0 0,0 1 0,0-1 0,1 0 0,0 0 0,0 1 0,0-1 0,1 0 0,2 5 0,-1-1 0,1-1 0,0 0 0,1 0 0,-1 0 0,2 0 0,-1-1 0,13 14 0,-12-16 0,-1-1 0,1 1 0,0-1 0,0 0 0,0 0 0,0-1 0,1 0 0,-1 0 0,1 0 0,0-1 0,0 0 0,0-1 0,0 1 0,0-1 0,0-1 0,0 1 0,0-1 0,0 0 0,1-1 0,-1 0 0,0 0 0,0 0 0,0-1 0,0 0 0,-1-1 0,1 1 0,0-1 0,-1 0 0,0-1 0,0 0 0,0 0 0,0 0 0,0-1 0,8-8 0,1-6 0,0 0 0,-1-1 0,-1-1 0,-1 0 0,-1-1 0,15-41 0,-3 8 0,-18 46 0,0 1 0,0 0 0,0 0 0,1 1 0,0-1 0,11-9 0,-17 17 0,1 0 0,-1-1 0,1 1 0,-1 0 0,1 0 0,-1 0 0,1 0 0,-1 0 0,1 0 0,-1 0 0,1 0 0,0 0 0,-1 0 0,1 0 0,-1 0 0,1 0 0,-1 0 0,1 0 0,-1 0 0,1 1 0,-1-1 0,1 0 0,-1 0 0,1 1 0,-1-1 0,0 0 0,1 1 0,-1-1 0,1 0 0,-1 1 0,0-1 0,1 1 0,15 16 0,-14-13 0,24 29 0,42 73 0,-21-30 0,-37-60 0,1 0 0,0-1 0,2-1 0,0 0 0,14 12 0,-19-20 0,0 0 0,0-1 0,0 0 0,1 0 0,-1-1 0,1 0 0,0 0 0,1-1 0,-1-1 0,0 1 0,19 1 0,-15-4 0,1 0 0,-1 0 0,0-1 0,0-1 0,0 0 0,0-1 0,0 0 0,0-1 0,14-7 0,-3 0 0,0-1 0,0-1 0,31-25 0,-48 33 0,0-1 0,0 0 0,0 0 0,-1-1 0,0 0 0,-1 0 0,1 0 0,-2-1 0,1 1 0,7-17 0,-10 17 0,0 1 0,0-1 0,0 0 0,-1 0 0,0 0 0,-1 0 0,1 0 0,-1 0 0,0 0 0,-1-1 0,0 1 0,0 0 0,-1 0 0,-2-7 0,3 12 0,1 0 0,-1 1 0,0-1 0,0 0 0,0 1 0,0-1 0,0 0 0,0 1 0,0 0 0,-1-1 0,1 1 0,0 0 0,-1-1 0,1 1 0,-1 0 0,0 0 0,1 0 0,-4-1 0,1 1 0,1 0 0,-1 0 0,0 0 0,1 1 0,-1 0 0,0-1 0,0 1 0,1 0 0,-5 1 0,1 0 0,0 0 0,0 1 0,0 0 0,1 0 0,-1 0 0,1 1 0,-1 0 0,1 0 0,-11 8 0,13-8 0,1 1 0,-1 0 0,1 0 0,0 0 0,0 0 0,0 0 0,0 1 0,1-1 0,0 1 0,0 0 0,0 0 0,1 0 0,-1 0 0,1 0 0,0 0 0,0 0 0,1 0 0,0 0 0,0 1 0,0-1 0,0 0 0,1 0 0,0 0 0,2 6 0,-1-3 0,0 0 0,1-1 0,0 1 0,0-1 0,1 0 0,0 0 0,0 0 0,0 0 0,1-1 0,0 0 0,1 0 0,-1 0 0,1-1 0,13 10 0,-1-4 0,0 0 0,0-2 0,1 0 0,0-1 0,29 7 0,-34-11 0,0-2 0,0 0 0,0 0 0,1-2 0,-1 0 0,0 0 0,1-1 0,24-6 0,-17 2 0,-12 2 0,0 1 0,0 0 0,19-1 0,-24 3 492,-14 0 0,-10 0-5411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1 171 10040,'0'0'12447,"0"-10"-12043,0 8-394,1-5 152,-1 0 0,1 0 0,0 0-1,0 0 1,1 0 0,-1 1 0,2-1 0,-1 1 0,1-1 0,0 1 0,0 0-1,1 0 1,5-7 0,-9 12-134,9-7 420,-1 0 1,1 0 0,15-10 0,-22 17-430,1-1 163,0-1 0,1 1 0,-1 1 0,1-1 0,-1 0 0,1 1 0,5-2 0,-8 3-130,0 0 1,0 0 0,0 0 0,0 0-1,0 1 1,0-1 0,0 0-1,0 1 1,0-1 0,0 0-1,0 1 1,0-1 0,-1 1 0,1 0-1,0-1 1,0 1 0,0-1-1,-1 1 1,1 0 0,0 0-1,-1 0 1,1-1 0,0 1 0,-1 0-1,1 0 1,-1 0 0,1 0-1,-1 0 1,0 0 0,1 0-1,-1 1 1,8 24 349,-2 1-1,0-1 1,-2 1-1,-1 0 1,-1 51-1,-1-32-202,0-38-199,0 0 0,0 0 0,1 0 0,0 0 0,0 0 0,1 0 0,0-1 0,0 1 0,1-1 0,0 0 0,1 0 0,-1 0 0,1-1 0,0 1 0,1-1 0,11 10 0,-15-14 0,0-1 0,1 0 0,-1 0 0,0 0 0,1 0 0,-1 0 0,1 0 0,-1 0 0,1-1 0,-1 1 0,1-1 0,-1 0 0,1 0 0,0 0 0,-1 0 0,1 0 0,3-1 0,-2 0 0,-1-1 0,1 1 0,0-1 0,0 0 0,-1 0 0,1 0 0,-1 0 0,1-1 0,5-5 0,-1 0 0,-1 0 0,0-1 0,-1 0 0,1 0 0,-2 0 0,1-1 0,4-11 0,0-7 0,0-1 0,-2-1 0,-1 0 0,-2 0 0,3-42 0,-2 28 0,-5 42 0,0 0 0,0 0 0,0 0 0,0 0 0,0 0 0,1 0 0,-1 0 0,1 0 0,-1 0 0,1 1 0,0-1 0,-1 1 0,1-1 0,0 1 0,0-1 0,0 1 0,0 0 0,0 0 0,1 0 0,-1 0 0,0 1 0,0-1 0,1 1 0,-1-1 0,0 1 0,0 0 0,1 0 0,-1-1 0,4 2 0,3-1 0,1 1 0,0-1 0,-1 2 0,1 0 0,15 5 0,9 3 0,-17-5 0,0 0 0,17 8 0,-16-3 856,-8-2-5677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0 9040,'0'0'23362,"-9"14"-23136,-31 48-112,36-55-112,0 0 1,1 0-1,0 0 1,0 0 0,1 1-1,0-1 1,-2 14-1,-2 10-5,0-13 3,0 0 0,-5 38 0,9-45 0,2-9 0,-1 0 0,1 0 0,0 0 0,0-1 0,0 1 0,0 0 0,0 0 0,0 0 0,0 0 0,0-1 0,1 3 0,1 23 0,4-25 0,-1 0 0,1-1 0,0 0 0,11 1 0,2-2 0,-1-2 0,0 0 0,1-1 0,22-6 0,28-5 0,-8 0 0,-43 9 0,32-4 0,-38 7 0,-10 2 0,-1-1 0,1 1 0,0 0 0,-1 0 0,1 0 0,0 0 0,0 0 0,-1 0 0,1 1 0,0-1 0,-1 1 0,3 0 0,0 0 0,-5-2 0,-12-1 0,-12 5 970,9-1-1649,3-1-3708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16280,'0'0'6067,"11"0"-5639,1 0-335,19 0 485,-1 0 0,1-2 0,56-12-1,-29 3 1235,-48 11-1148,0-2-1,0 0 0,0 0 0,0-1 1,18-7-1,-11 5 1047,-9 3-8130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 15176,'0'0'4411,"14"-4"-3903,140-38 960,-131 38-874,-1-2-1,36-14 0,-55 19-503,-1 1 0,1-1-1,-1 0 1,1 1 0,-1-1 0,1 1-1,0 0 1,-1 0 0,1 0 0,-1 0-1,5 1 1,11 0 907,10-9 2010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1 102 11952,'0'0'7271,"10"-5"-6613,107-44 2772,-110 47-3212,0 0 0,1 1 0,-1 0 0,0 0 0,1 1 0,8 0 0,15 0 224,96-10 1027,93-8 1074,19 6 925,-234 12-3468,-1 0 0,1 0 0,0 1 0,0 0 0,0-1 0,0 2 0,0-1 0,-1 1 0,1-1 0,0 1 0,-1 1 0,0-1 0,1 1 0,-1-1 0,0 1 0,0 0 0,-1 1 0,1-1 0,-1 1 0,1-1 0,-1 1 0,3 5 0,21 33 869,-14-21-5759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11552,'0'0'12653,"7"15"-11921,-3-7-605,2 4 36,-1-1 0,0 1 0,0 0 0,-1 0 0,-1 1 0,0-1 0,1 17 1,-2 128 3022,-2-108-1333,0-44-1684,1 0 0,-1 0 0,1 0 0,0 0 0,0 0-1,1-1 1,2 6 0,-7-13 588,-1-3-1803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1 159 16072,'0'0'2714,"12"-7"-2202,20-11-139,1 2 0,0 2 0,44-14 0,22 8 885,-61 13 213,0-1 1,45-17-1,-50 18 226,-12 3-1813,-7-1-3006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1 206 11256,'0'0'10278,"8"-10"-9639,-4 3-524,4-4 170,1 0 1,0 0-1,0 1 1,1 0-1,19-14 1,-18 16-74,-5 3 138,1 1 1,0-1-1,0 1 0,1 0 0,-1 1 1,11-4-1,-16 7-272,0 0 0,0-1 1,-1 1-1,1 0 0,0 0 0,0 0 0,0 1 0,-1-1 1,1 0-1,0 1 0,0-1 0,-1 1 0,1-1 0,0 1 1,-1 0-1,1 0 0,0 0 0,-1-1 0,1 2 0,-1-1 1,0 0-1,1 0 0,-1 0 0,0 1 0,0-1 0,0 1 1,0-1-1,0 1 0,0-1 0,0 1 0,0-1 0,-1 1 1,1 0-1,-1 0 0,1 2 0,9 28 365,-2 0 1,-1 0-1,4 43 0,-8-41-66,3 0 0,1 0-1,12 37 1,-16-64-377,1 1 0,0-1 0,1 0 0,0 0 0,7 8 0,8 11 0,-19-24 0,0 0 0,1 0 0,0 0 0,-1-1 0,1 1 0,0 0 0,0-1 0,0 1 0,0-1 0,0 0 0,0 1 0,0-1 0,0 0 0,1 0 0,-1 0 0,0-1 0,1 1 0,-1-1 0,0 1 0,1-1 0,-1 0 0,1 0 0,-1 0 0,1 0 0,-1 0 0,4-1 0,-2 0 0,0 0 0,0-1 0,0 1 0,0-1 0,-1 0 0,1 0 0,0 0 0,-1 0 0,0-1 0,1 1 0,-1-1 0,0 0 0,0 0 0,-1 0 0,4-4 0,2-6 0,-1 0 0,0 0 0,-1-1 0,9-28 0,10-60 0,-20 69 0,-2 0 0,0-34 0,2-21 0,-4 78 0,-1 4 0,1 0 0,0 0 0,0 0 0,0 0 0,4-8 0,-4 11 0,0 1 0,1 0 0,0 0 0,-1-1 0,1 1 0,0 0 0,0 1 0,0-1 0,0 0 0,0 0 0,0 1 0,1-1 0,-1 1 0,5-2 0,-2 1 0,1 0 0,-1 0 0,1 1 0,-1 0 0,1 0 0,-1 0 0,1 1 0,-1-1 0,1 1 0,0 1 0,8 1 0,6 2 0,38 13 0,-41-11 0,1-1 0,21 4 0,-5-3 0,-18-2 0,1-2 0,20 1 0,-37-3 25,0 0-1,0 1 1,1-1-1,-1 0 1,0 0 0,0 0-1,0 0 1,0 0-1,1 1 1,-1-1-1,0 0 1,0 0 0,0 0-1,0 0 1,0 1-1,1-1 1,-1 0 0,0 0-1,0 0 1,0 1-1,0-1 1,0 0 0,0 0-1,0 1 1,0-1-1,0 0 1,0 0-1,0 0 1,0 1 0,0-1-1,0 0 1,0 0-1,0 1 1,0-1 0,0 0-1,0 0 1,0 0-1,-1 1 1,1-1 0,-2 6-4944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13264,'0'0'8709,"5"13"-8107,78 173 2444,-62-108 1391,-24-75-3160,3-3-1235,0 0 0,0 0 0,0 0 0,-1-1 0,1 1 0,0 0 0,0 0 0,-1 0 0,1 0 0,0-1 0,0 1 0,0 0 0,0 0 0,0-1 0,-1 1 0,1 0 0,0 0 0,0 0 0,0-1 0,0 1 0,0 0 0,0-1 0,0 1 0,0 0 0,0 0 0,0-1 0,0 1 0,0 0 0,0 0 0,0-1 0,0 1 0,-8-100 38,0 16-80,5 56 0,3 18 0,0 0 0,1 0 0,0 0 0,1 0 0,0 0 0,4-10 0,-4 13 0,-1 3 0,0 1 0,0 0 0,1 0 0,0 0 0,-1 0 0,1 0 0,0 0 0,0 0 0,1 1 0,-1-1 0,1 1 0,-1-1 0,1 1 0,0 0 0,-1 0 0,1 0 0,0 1 0,1-1 0,-1 1 0,0-1 0,0 1 0,1 0 0,-1 0 0,0 1 0,1-1 0,-1 1 0,1-1 0,-1 1 0,1 0 0,-1 1 0,1-1 0,-1 0 0,0 1 0,1 0 0,-1 0 0,6 2 0,4 3 0,-1 0 0,0 1 0,0 0 0,-1 1 0,0 0 0,0 1 0,-1 0 0,12 14 0,-15-15 0,0 1 0,-1-1 0,0 1 0,-1 1 0,0-1 0,0 1 0,0 0 0,-2 0 0,1 0 0,-1 0 0,1 12 0,-4-19 0,0 0 0,0 0 0,0 0 0,-1 0 0,1 0 0,-1 0 0,0 0 0,0-1 0,0 1 0,-1 0 0,1-1 0,0 1 0,-1 0 0,0-1 0,1 0 0,-1 1 0,0-1 0,0 0 0,-1 0 0,-1 2 0,-6 3 0,1 1 0,-1-1 0,-15 7 0,17-10 0,0-1 0,1 0 0,-1-1 0,0 0 0,0 0 0,0 0 0,-1-1 0,1-1 0,0 1 0,0-1 0,0-1 0,-16-2 0,5-1 0,1 0 0,-1-1 0,1-1 0,-25-13 0,41 18 94,0 0 1,1 0-1,-1 0 1,0 0-1,0-1 1,1 1-1,-1-1 0,-2-2 1,-3-8-4880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 10344,'0'0'14519,"15"0"-13809,105-9 768,52-3 1235,-89 8-1237,-57 3-1096,0 1 0,0 1-1,28 5 1,-39-6-380,-3 1 0,-12 0 0,0-1 0,0 1 0,0-1 0,0 1 0,0-1 0,0 1 0,0-1 0,0 1 0,0-1 0,0 1 0,-1-1 0,1 1 0,0-1 0,0 0 0,0 1 0,-1-1 0,1 1 0,0-1 0,-1 0 0,1 1 0,0-1 0,-1 1 0,1-1 0,0 0 0,-1 0 0,0 1 0,-5 6-3939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26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292 639 9040,'0'0'9473,"-10"-2"-9041,5 1-370,1 0-7,0 0 1,-1 0-1,1 0 0,-1 1 1,1 0-1,-1 0 1,1 0-1,-1 0 1,1 0-1,-1 1 0,1 0 1,0 0-1,-1 0 1,-6 4-1,-1 1 122,0 2 0,0-1 0,0 2 0,1-1-1,1 2 1,-1-1 0,-15 20 0,9-6 261,1 1 0,-25 46 0,38-62-314,-1 0-1,1-1 1,0 1-1,0 0 1,1 0-1,0 1 1,1-1 0,-1 15-1,2-19-65,0 0-1,0-1 1,0 1 0,1-1 0,0 1-1,0-1 1,0 1 0,0-1-1,0 1 1,1-1 0,0 0-1,-1 0 1,1 0 0,0 0-1,1 0 1,-1 0 0,0 0-1,1-1 1,0 1 0,-1-1 0,1 0-1,6 4 1,-3-3 4,0 0 0,0-1 1,1 1-1,-1-1 0,1 0 0,0-1 0,-1 0 1,1 0-1,0 0 0,0-1 0,-1 0 0,1 0 1,0 0-1,0-1 0,-1 0 0,1-1 0,0 0 1,-1 0-1,1 0 0,9-5 0,1-2 84,-1 0 1,0-1-1,-1 0 0,0-2 0,-1 0 0,20-20 0,-27 24-57,0-1-1,0 0 1,-1 0 0,0 0-1,0-1 1,-1 0-1,0 0 1,-1-1 0,6-20-1,-6 9 223,0-1-1,-1 1 1,0-43-1,-2 53-36,-2-6 431,-3 35 120,8 13-606,2 0 1,0 0-1,21 54 0,-24-76-185,1 1 0,0-1 0,0 0 0,1 0 0,0 0 0,0 0-1,1-1 1,0 0 0,0 0 0,1-1 0,0 0 0,0 0-1,1-1 1,-1 1 0,1-1 0,0-1 0,11 5 0,-12-7-34,0 0 1,1 0-1,-1-1 1,0 0-1,1-1 1,-1 0-1,1 0 1,-1 0-1,0-1 1,1 0-1,-1 0 1,13-5-1,-9 3 0,-1-2 0,1 1 0,-1-1 0,0-1-1,0 1 1,-1-2 0,14-11 0,4-7 0,0-2 0,37-48 0,-52 59 0,-1-1 0,0 0 0,-1-1 0,-1 0 0,-1-1 0,9-28 0,-7 19 0,-8 23 0,0 0 0,0 0 0,-1 0 0,1 0 0,-1 0 0,1-9 0,1 11 0,-7 6 0,4-2 0,-1 0 0,0 0 0,0 1 0,1-1 0,-1 0 0,1 0 0,-1 1 0,1-1 0,-1 0 0,1 1 0,0-1 0,0 0 0,0 1 0,-1-1 0,1 1 0,1-1 0,-1 0 0,0 2 0,0 6 0,-3 36 0,1 0 0,7 64 0,-5-105 0,0 0 0,1 1 0,0-1 0,0 0 0,0 0 0,0 0 0,0 0 0,1 0 0,0 0 0,0 0 0,0-1 0,0 1 0,4 4 0,-3-6 0,0 1 0,0-1 0,1 1 0,-1-1 0,1 0 0,0 0 0,0-1 0,-1 1 0,1-1 0,0 0 0,0 0 0,0 0 0,7 0 0,40 4 0,-38-5 0,0 1 0,0 0 0,0 1 0,0 0 0,0 1 0,0 1 0,21 9 0,-31-11 0,0-1 0,-1 1 0,1 1 0,0-1 0,-1 0 0,0 0 0,1 1 0,-1 0 0,0-1 0,0 1 0,-1 0 0,1 0 0,0 0 0,-1 0 0,0 0 0,0 0 0,0 0 0,0 1 0,0-1 0,-1 0 0,1 1 0,-1-1 0,0 0 0,0 1 0,0-1 0,-1 1 0,1-1 0,-2 6 0,-2 6 0,0 0 0,-2-1 0,1 1 0,-15 24 0,10-23 0,0-1 0,0 0 0,-2-1 0,0 0 0,0 0 0,-23 17 0,9-10 0,-1-2 0,-54 30 0,-23-2 0,45-21 0,39-17 0,-1-1 0,0-1 0,0 0 0,-1-2 0,-37 5 0,56-9 0,0-1 0,0 0 0,0 0 0,1 0 0,-1 0 0,0 0 0,0-1 0,1 0 0,-1 1 0,0-1 0,1 0 0,-1 0 0,-4-2 0,7 2 0,-1 1 0,0-1 0,1 0 0,-1 1 0,1-1 0,-1 1 0,1-1 0,-1 0 0,1 1 0,-1-1 0,1 0 0,0 0 0,-1 1 0,1-1 0,0 0 0,0 0 0,0 1 0,-1-1 0,1-2 0,0 1 0,1 1 0,-1-1 0,1 0 0,-1 0 0,1 0 0,-1 0 0,1 1 0,0-1 0,0 0 0,0 1 0,0-1 0,1-1 0,11-12 0,1 2 0,0-1 0,1 2 0,0 0 0,30-17 0,-6 3 0,32-19 0,144-66 0,-132 71 0,-46 20 0,-1-2 0,-1-1 0,38-34 0,1 3 0,-49 37 0,0-1 0,38-36 0,52-67 0,-115 121 0,0 0 0,0 0 0,1 0 0,-1 0 0,0-1 0,0 1 0,0 0 0,0 0 0,0 0 0,0 0 0,0 0 0,0 0 0,0 0 0,0 0 0,1 0 0,-1 0 0,0 0 0,0 0 0,0 0 0,0 0 0,0 0 0,0 0 0,0 0 0,0 0 0,0 0 0,0 0 0,1 1 0,-1-1 0,0 0 0,0 0 0,0 0 0,0 0 0,0 0 0,0 0 0,0 0 0,0 0 0,0 0 0,0 0 0,0 0 0,0 0 0,0 0 0,0 0 0,0 1 0,0-1 0,0 0 0,0 0 0,0 0 0,1 0 0,-1 0 0,0 0 0,0 0 0,0 0 0,0 0 0,0 0 0,-1 1 0,1-1 0,0 0 0,0 0 0,0 0 0,0 0 0,0 0 0,0 0 0,0 0 0,0 0 0,0 14 0,-4 30 0,2-20 0,-1 4 0,1-9 0,1 1 0,0-1 0,4 39 0,-2-53 0,0 1 0,1-1 0,-1 0 0,1 1 0,0-1 0,0 0 0,0 0 0,1 0 0,0-1 0,0 1 0,0 0 0,0-1 0,1 0 0,0 0 0,0 0 0,0 0 0,0-1 0,1 0 0,4 4 0,-4-6 0,0 1 0,-1-1 0,1 1 0,0-1 0,0-1 0,0 1 0,-1-1 0,1 0 0,0 0 0,0 0 0,0 0 0,0-1 0,0 0 0,-1 0 0,1 0 0,0-1 0,4-2 0,9-3 0,-1 0 0,0-2 0,16-10 0,-7-1 0,-1 0 0,-1-1 0,40-46 0,0 0 0,-10 13 0,-53 53 0,-1-1 0,1 1 0,0 0 0,0 1 0,0-1 0,0 0 0,0 0 0,0 0 0,0 0 0,0 1 0,0-1 0,1 1 0,-1-1 0,0 1 0,0-1 0,0 1 0,1-1 0,-1 1 0,2 0 0,-2 0 0,0 0 0,0 0 0,0 1 0,0-1 0,0 1 0,-1-1 0,1 0 0,0 1 0,0-1 0,0 1 0,0 0 0,-1-1 0,1 1 0,0 0 0,-1-1 0,1 1 0,0 0 0,-1 0 0,1 1 0,2 3 0,0 0 0,-1 1 0,0-1 0,0 1 0,-1 0 0,0 0 0,1 6 0,0 5 0,1-3 0,-1-1 0,-1 0 0,-1 1 0,1-1 0,-2 1 0,0-1 0,-1 1 0,-3 12 0,5-25 0,-1 0 0,1-1 0,0 1 0,0-1 0,-1 1 0,1-1 0,0 1 0,0 0 0,0-1 0,0 1 0,0-1 0,0 1 0,0 0 0,0-1 0,0 1 0,0-1 0,0 1 0,0 0 0,0-1 0,1 1 0,-1-1 0,0 2 0,1-2 0,-1 0 0,1 0 0,-1 0 0,1 0 0,-1 0 0,1 0 0,-1 0 0,1 0 0,-1 0 0,1 0 0,-1 0 0,1 0 0,-1-1 0,1 1 0,-1 0 0,1 0 0,-1 0 0,1-1 0,-1 1 0,1-1 0,32-25 0,-25 19 0,43-33 0,58-36 0,-107 75 0,-1 1 0,0-1 0,1 0 0,-1 0 0,1 0 0,-1 1 0,1-1 0,-1 1 0,1-1 0,0 1 0,-1-1 0,1 1 0,-1 0 0,1 0 0,0 0 0,-1 0 0,1 0 0,0 0 0,-1 1 0,1-1 0,-1 0 0,1 1 0,0-1 0,-1 1 0,1 0 0,-1 0 0,0-1 0,1 1 0,-1 0 0,0 0 0,1 0 0,-1 0 0,0 0 0,0 1 0,0-1 0,0 0 0,0 1 0,1 1 0,0 1 0,0-1 0,0 1 0,-1 0 0,1 0 0,-1 0 0,0 0 0,0 0 0,-1 0 0,1 0 0,-1 0 0,0 1 0,0-1 0,0 0 0,-1 6 0,-1-1 0,0-1 0,0 0 0,-1 0 0,0-1 0,0 1 0,-1 0 0,0-1 0,0 0 0,-1 0 0,0 0 0,-6 6 0,41-42 0,1 0 0,42-27 0,-45 34 0,18-11 0,-43 31 0,1 0 0,0 0 0,-1 0 0,1 0 0,0 1 0,0 0 0,0 0 0,1 0 0,-1 0 0,5 0 0,-8 1 0,1 0 0,-1 1 0,1-1 0,-1 0 0,0 1 0,1-1 0,-1 1 0,0-1 0,1 1 0,-1 0 0,0-1 0,0 1 0,1 0 0,-1 0 0,0 0 0,0 0 0,0 0 0,0 0 0,0 0 0,0 0 0,-1 0 0,1 1 0,0-1 0,-1 0 0,1 1 0,0-1 0,-1 0 0,1 3 0,1 5 0,0-1 0,-1 1 0,2 14 0,-3-12 0,13 145 0,-13-155 0,0 0 0,0 1 0,0-1 0,1 0 0,-1 0 0,0 0 0,1 1 0,-1-1 0,1 0 0,-1 0 0,1 0 0,-1 0 0,1 0 0,0 0 0,-1 0 0,1 0 0,1 1 0,-1-1 0,-1-1 0,1 0 0,0 1 0,0-1 0,-1 0 0,1 0 0,0 1 0,0-1 0,0 0 0,-1 0 0,1 0 0,0 0 0,0 0 0,0 0 0,-1 0 0,1 0 0,0 0 0,0 0 0,1-1 0,2-1 0,0 0 0,0 0 0,-1 0 0,1 0 0,-1-1 0,1 1 0,-1-1 0,4-3 0,34-40 0,-2-1 0,56-89 0,-94 135 0,-1-1 0,1 1 0,0 0 0,-1 0 0,1 0 0,0 0 0,0 0 0,0 0 0,0 0 0,0 0 0,0 0 0,0 0 0,0 1 0,0-1 0,0 0 0,0 1 0,0-1 0,1 0 0,-1 1 0,2-1 0,-2 2 0,-1-1 0,1 1 0,0 0 0,0 0 0,-1-1 0,1 1 0,0 0 0,-1 0 0,1 0 0,-1 0 0,1 0 0,-1-1 0,0 1 0,1 0 0,-1 0 0,0 0 0,0 0 0,1 0 0,-1 0 0,0 0 0,0 0 0,0 0 0,0 0 0,0 0 0,-1 1 0,1 0 0,-3 76 0,0-44 0,5 66 0,-2-96 0,1-1 0,0 1 0,-1-1 0,1 1 0,0-1 0,0 0 0,3 5 0,-3-7 0,-1 0 0,1 0 0,-1-1 0,1 1 0,-1 0 0,1-1 0,0 1 0,0 0 0,-1-1 0,1 1 0,0-1 0,0 1 0,0-1 0,0 0 0,-1 1 0,1-1 0,0 0 0,0 1 0,0-1 0,0 0 0,0 0 0,0 0 0,0 0 0,0 0 0,0 0 0,0 0 0,0 0 0,0 0 0,-1-1 0,1 1 0,0 0 0,2-1 0,11-5 0,0 0 0,-1-1 0,0-1 0,0 0 0,13-11 0,60-55 0,-20 16 0,-28 21 0,-30 28 0,1 0 0,1 0 0,10-7 0,-20 16 0,1 0 0,-1-1 0,0 1 0,0 0 0,0 0 0,0 0 0,1 0 0,-1 0 0,0 0 0,0 0 0,0 0 0,0 0 0,1 0 0,-1 0 0,0 0 0,0 0 0,0 0 0,1 0 0,-1 0 0,0 0 0,0 0 0,0 0 0,0 0 0,1 0 0,-1 0 0,0 0 0,0 0 0,0 0 0,1 0 0,-1 0 0,0 1 0,0-1 0,0 0 0,0 0 0,0 0 0,0 0 0,1 0 0,-1 0 0,0 1 0,0-1 0,0 0 0,0 0 0,0 0 0,0 0 0,0 1 0,0-1 0,0 0 0,0 0 0,0 0 0,0 1 0,0-1 0,0 0 0,0 0 0,0 0 0,0 1 0,0-1 0,0 0 0,0 0 0,0 0 0,0 0 0,0 1 0,0-1 0,0 0 0,0 0 0,0 0 0,0 0 0,0 1 0,-1-1 0,1 0 0,-4 16 0,4-15 0,-8 26 0,-2 4 0,2 1 0,-9 63 0,16-94 0,1 0 0,0 0 0,0 0 0,0 0 0,0 0 0,0 0 0,0 1 0,0-1 0,0 0 0,0 0 0,0 0 0,1 0 0,-1 0 0,0 0 0,1 0 0,-1 0 0,1 0 0,-1 0 0,1 0 0,0 0 0,-1-1 0,1 1 0,0 0 0,0 0 0,-1 0 0,1-1 0,0 1 0,0-1 0,0 1 0,0 0 0,0-1 0,0 1 0,0-1 0,0 0 0,0 1 0,0-1 0,0 0 0,0 0 0,0 0 0,0 0 0,0 1 0,0-1 0,0-1 0,0 1 0,1 0 0,-1 0 0,2-1 0,6-1 0,1 0 0,-1-1 0,0-1 0,12-5 0,-13 5 0,5-2 0,-1 0 0,-1-1 0,1 0 0,-1-1 0,12-11 0,46-50 0,-36 34 0,17-22 0,49-71 0,-48 59 0,22-36 0,-27 36 0,-30 46 0,-2 0 0,0-1 0,-2-1 0,0 0 0,-2-1 0,-1 0 0,-1 0 0,-1-1 0,-1 0 0,-2 0 0,1-30 0,-4 50 0,0 5 0,-1 0 0,0 0 0,0 1 0,0-1 0,0 0 0,0 0 0,0 0 0,0 0 0,0 0 0,-1 0 0,1 0 0,-1 1 0,0-1 0,1 0 0,-1 0 0,-2-2 0,3 4 0,-1 0 0,0 0 0,1 0 0,-1 0 0,1 0 0,-1 0 0,0 1 0,1-1 0,-1 0 0,1 0 0,-1 1 0,0-1 0,1 0 0,-1 1 0,1-1 0,-1 1 0,1-1 0,-1 0 0,1 1 0,0-1 0,-1 1 0,1 0 0,0-1 0,-1 1 0,1-1 0,-1 2 0,-13 18 0,-7 17 0,2 1 0,1 0 0,2 2 0,-16 59 0,17-39 0,3 0 0,-8 92 0,20-134 0,0 0 0,0 0 0,2 0 0,0-1 0,7 24 0,-6-30 0,0-1 0,0 1 0,1-1 0,1 0 0,0 0 0,0-1 0,1 0 0,0 0 0,13 15 0,-14-20 0,0 0 0,0 0 0,0 0 0,0-1 0,0 0 0,1 0 0,0 0 0,-1-1 0,1 1 0,0-1 0,0-1 0,7 2 0,15 11 0,-27-14 0,-1 0 0,1 0 0,0 1 0,-1-1 0,1 0 0,-1 1 0,0-1 0,1 0 0,-1 1 0,1-1 0,-1 0 0,1 1 0,-1-1 0,0 1 0,1-1 0,-1 1 0,0-1 0,1 1 0,-1-1 0,0 1 0,0-1 0,0 1 0,1-1 0,-1 1 0,0-1 0,0 1 0,0 1 0,3 20 0,-3-14 0,0-8 0,0 1 0,0 0 0,0 0 0,0 0 0,0-1 0,0 1 0,1 0 0,-1 0 0,0 0 0,0-1 0,1 1 0,-1 0 0,0 0 0,1-1 0,-1 1 0,1 0 0,-1-1 0,1 1 0,-1 0 0,1-1 0,0 1 0,-1-1 0,1 1 0,0-1 0,-1 1 0,1-1 0,0 0 0,-1 1 0,1-1 0,0 0 0,0 1 0,0-1 0,-1 0 0,1 0 0,0 0 0,0 0 0,0 0 0,-1 0 0,1 0 0,0 0 0,0 0 0,0 0 0,0 0 0,-1 0 0,1-1 0,0 1 0,0 0 0,-1-1 0,1 1 0,0 0 0,0-2 0,7-2 0,-1 0 0,0-1 0,0 0 0,7-7 0,-9 8 0,19-18 0,-1-2 0,-1 0 0,-1-1 0,-1-1 0,-1-1 0,20-38 0,-6 5 0,48-125 0,-59 125 0,-9 25 0,-1-1 0,13-68 0,-17 53 0,-1-57 0,-7 107 0,0 0 0,1 1 0,-1-1 0,0 1 0,0-1 0,0 0 0,0 1 0,0-1 0,-1 0 0,1 1 0,0-1 0,0 1 0,0-1 0,0 0 0,-1 1 0,1-1 0,0 1 0,-1-1 0,1 1 0,0-1 0,-1 1 0,1-1 0,-1 1 0,1-1 0,-1 1 0,0 0 0,1 0 0,-1 0 0,1 0 0,-1 0 0,1 1 0,-1-1 0,1 0 0,-1 0 0,0 0 0,1 1 0,-1-1 0,1 0 0,0 1 0,-1-1 0,1 0 0,-1 1 0,1-1 0,-1 0 0,1 1 0,-21 28 0,-7 20 0,2 2 0,-31 90 0,-22 116 0,27-18 0,33-140 0,14-68 0,-5 16 0,10-47 0,0 1 0,0-1 0,0 0 0,-1 0 0,1 0 0,0 0 0,0 0 0,0 0 0,0 0 0,0 1 0,0-1 0,0 0 0,0 0 0,-1 0 0,1 0 0,0 0 0,0 1 0,0-1 0,0 0 0,0 0 0,0 0 0,0 0 0,0 1 0,0-1 0,0 0 0,0 0 0,0 0 0,0 0 0,0 1 0,0-1 0,0 0 0,0 0 0,1 0 0,-1 0 0,0 1 0,0-1 0,0 0 0,0 0 0,0 0 0,0 0 0,0 0 0,0 0 0,0 1 0,1-1 0,-1 0 0,0 0 0,0 0 0,0 0 0,0 0 0,0 0 0,1 0 0,-1 0 0,0 0 0,0 0 0,0 0 0,0 0 0,1 0 0,-1 1 0,0-1 0,0 0 0,0 0 0,0-1 0,1 1 0,-1 0 0,0 0 0,0 0 0,12-9 0,-2-4 0,-1 1 0,9-18 0,15-21 0,3 9 0,17-23 0,-46 54 0,-5 7 0,1-1 0,0 1 0,0 0 0,1 0 0,-1 0 0,1 1 0,6-6 0,-10 9 0,0 0 0,0 0 0,1 0 0,-1 0 0,0 0 0,0 0 0,0 0 0,0 0 0,0 0 0,0 0 0,1 0 0,-1 0 0,0 0 0,0 0 0,0 0 0,0 0 0,0 0 0,1 0 0,-1 0 0,0 0 0,0 0 0,0 0 0,0 0 0,0 0 0,1 0 0,-1 0 0,0 0 0,0 0 0,0 0 0,0 0 0,0 0 0,0 0 0,1 0 0,-1 0 0,0 1 0,0-1 0,0 0 0,0 0 0,0 0 0,0 0 0,0 0 0,0 1 0,3 8 0,-3 13 0,-4 34 0,1-31 0,2 0 0,2 41 0,-1-65 0,0 0 0,0-1 0,0 1 0,0 0 0,1 0 0,-1 0 0,0-1 0,1 1 0,-1 0 0,1 0 0,-1-1 0,0 1 0,1 0 0,0 0 0,-1-1 0,1 1 0,-1-1 0,1 1 0,0-1 0,-1 1 0,1-1 0,0 1 0,0-1 0,1 1 0,0 0 0,0-1 0,1 1 0,-1-1 0,0 0 0,1 1 0,-1-1 0,1 0 0,4-1 0,2-1 0,0 0 0,0 0 0,16-7 0,-1-3 0,23-14 0,13-8 0,-38 24 0,0-2 0,-1 0 0,0-2 0,-2 0 0,20-17 0,21-23 0,-60 54 0,0 0 0,0 0 0,0 0 0,0 0 0,0 0 0,0 0 0,0 0 0,0 0 0,0 0 0,-1 0 0,1 0 0,0 0 0,0-1 0,0 1 0,0 0 0,0 0 0,0 0 0,0 0 0,0 0 0,0 0 0,0 0 0,0 0 0,0 0 0,0-1 0,0 1 0,0 0 0,0 0 0,0 0 0,0 0 0,0 0 0,0 0 0,0 0 0,0 0 0,0 0 0,0-1 0,0 1 0,0 0 0,0 0 0,0 0 0,0 0 0,0 0 0,0 0 0,0 0 0,1 0 0,-1 0 0,0 0 0,0 0 0,0-1 0,0 1 0,0 0 0,0 0 0,0 0 0,0 0 0,-9 3 0,-25 19 0,0 2 0,2 2 0,1 0 0,-46 52 0,71-71 0,2 0 0,-1 1 0,1-1 0,-6 15 0,-8 14 0,18-36 0,0 0 0,0 0 0,0 1 0,-1-1 0,1 0 0,0 0 0,0 0 0,0 1 0,0-1 0,0 0 0,0 0 0,-1 0 0,1 1 0,0-1 0,0 0 0,0 0 0,0 1 0,0-1 0,0 0 0,0 0 0,0 1 0,0-1 0,0 0 0,0 0 0,0 0 0,0 1 0,0-1 0,0 0 0,0 0 0,0 1 0,1-1 0,-1 0 0,0 0 0,0 0 0,0 1 0,0-1 0,0 0 0,1 0 0,-1 0 0,0 1 0,0-1 0,0 0 0,0 0 0,1 0 0,-1 0 0,15 0 0,20-12 0,6-10 0,-2-3 0,52-41 0,-29 19 0,-49 36 0,-13 10 0,1 0 0,0 0 0,-1 0 0,1 0 0,0 0 0,0 0 0,0 1 0,-1-1 0,1 0 0,0 1 0,0-1 0,0 0 0,0 1 0,0-1 0,0 1 0,0 0 0,0-1 0,0 1 0,1 0 0,-1 0 0,0-1 0,0 1 0,0 0 0,0 0 0,2 1 0,-2 0 0,0 0 0,-1 0 0,1 0 0,0 0 0,-1 0 0,1 0 0,0 0 0,-1 1 0,1-1 0,-1 0 0,0 0 0,1 1 0,-1-1 0,0 0 0,0 1 0,0 1 0,1 3 0,2 7 0,2 0 0,6 15 0,9 26 0,-20-51 0,1 0 0,0 0 0,0 0 0,0 0 0,0 0 0,0 0 0,0-1 0,1 1 0,0 0 0,-1-1 0,1 1 0,0-1 0,0 1 0,0-1 0,1 0 0,-1 0 0,4 2 0,-4-3 0,1 0 0,0 0 0,0 0 0,-1-1 0,1 1 0,0-1 0,0 0 0,0 1 0,0-1 0,-1-1 0,1 1 0,0 0 0,0-1 0,0 1 0,0-1 0,-1 0 0,1 0 0,0 0 0,3-2 0,11-6 0,-1 0 0,0-1 0,-1 0 0,0-1 0,0-1 0,16-17 0,-6 3 0,-2-2 0,27-40 0,-25 28 0,-2-1 0,21-51 0,29-94 0,-51 125 0,-6 17 0,-2-1 0,-2-1 0,-2-1 0,4-52 0,-16 79 0,2 19 0,0 1 0,0 0 0,0-1 0,-1 1 0,1 0 0,0 0 0,0 0 0,0-1 0,-1 1 0,1 0 0,0 0 0,0 0 0,-1-1 0,1 1 0,0 0 0,0 0 0,-1 0 0,1 0 0,0 0 0,-1 0 0,1 0 0,0-1 0,0 1 0,-1 0 0,1 0 0,0 0 0,-1 0 0,1 0 0,0 0 0,-1 1 0,1-1 0,-1 0 0,-2 1 0,1 1 0,-1 0 0,0-1 0,1 1 0,-1 0 0,1 1 0,0-1 0,-1 0 0,-2 4 0,-14 20 0,1 1 0,0 0 0,2 1 0,2 1 0,0 1 0,-17 55 0,11-15 0,4 0 0,-9 74 0,24-122 0,0-1 0,1 1 0,1 0 0,1 0 0,1 0 0,11 38 0,-10-35 0,3 49 0,-5-40 0,-2-30 53,0 1 0,0-1 0,0 0 0,0 0 1,-1 0-1,0 0 0,0 1 0,0-1 0,0 0 0,0 0 0,-1-1 0,0 1 1,0 0-1,0 0 0,-4 5 0,3-6-585,0 0 1,0 0-1,0 0 0,0 0 1,-1-1-1,1 0 1,-1 1-1,-4 1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0 8536,'0'0'12815,"-3"16"-12319,3-15-486,-4 21 185,-1 0 1,-1-1-1,-1 1 1,-10 20-1,-7 9 314,1 1 0,4 0 0,1 2 1,3 0-1,2 1 0,3 0 0,2 1 0,-1 92 0,10-92 46,2-1 0,17 84-1,-13-97-280,-3-17-25,1 0 0,0 0 0,2 0 0,1 0 0,12 24 0,13 15 707,73 107-1,-104-169-889,0 0-1,0 0 1,0-1-1,0 1 1,0-1 0,0 0-1,1 1 1,-1-1 0,1 0-1,-1 0 1,0 0-1,1-1 1,-1 1 0,5 0-1,29 0-4986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10344,'0'0'14466,"4"13"-13917,10 26 276,33 66 0,-9-37 102,44 81 808,-68-118-1220,0 1 1,17 65 0,14 178 1025,-42-243-1541,-2 0 0,-1 0 0,-2 1 0,-1-1 0,-8 35 0,-47 152 0,50-193 0,4-12 0,0 2 0,-1-1 0,0 0 0,-1-1 0,-12 22 0,5-21 0,-5 8 0,17-22 0,1 0 0,-1 0 0,0 0 0,1 0 0,-1 0 0,1 0 0,0 1 0,-1-1 0,1 0 0,0 0 0,0 0 0,0 1 0,0-1 0,0 0 0,0 0 0,0 1 0,0-1 0,0 1 0,3 2 850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0 362 9144,'0'0'8215,"11"-9"-7767,36-26-9,-45 33-376,0 1 0,1-1 0,-1 1-1,0 0 1,1 0 0,-1-1 0,1 2 0,-1-1 0,1 0-1,-1 0 1,1 1 0,0 0 0,4-1 0,12-2 726,-4-1-460,0 1-1,1 0 0,0 1 0,-1 0 0,1 2 0,0-1 0,17 4 1,14-2 307,21 5 150,-49-4-388,40 1-1,261-40 2373,-310 35-2718,215-32 1144,-144 27-860,50-7 175,-91 9-202,48 0 0,-26 2 66,56-14 100,-29 2-192,143 3 119,-185 11-330,231-13 431,-145 6-207,-56 7-237,-44 2-32,47-5-1,-32-3-26,58-5 0,266-21 0,-368 32 0,17-2 0,0 1 0,1 0 0,-1 2 0,28 2 0,-20 0 0,1-2 0,33-3 0,-12 0 0,153-13 0,-189 14 0,13 0 0,1 1 0,41 4 0,15 1 0,-46-3 0,49 7 0,45 7 0,-66-9 0,-54-5 0,0-2 0,0 1 0,0-2 0,14-2 0,-15 2 0,1 0 0,-1 0 0,0 2 0,24 0 0,-22 1 0,1 0 0,-1-2 0,1 0 0,17-3 0,18-2 0,135-4 0,-103 0 0,-57 6 0,42-2 0,69-4 0,-84 4 0,-35 1 0,-16 5 0,1-1 0,-1 1 0,1-1 0,0 1 0,-1-1 0,1 1 0,0 0 0,-1 0 0,1-1 0,0 1 0,-1 1 0,1-1 0,3 0 0,-3 3 937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 8336,'0'0'16815,"-11"12"-16353,5-5-375,-10 10 230,2 0 0,0 1-1,-16 27 1,-33 88 2291,58-118-2376,0 0-1,1 0 1,1 0-1,1 1 1,0 0-1,1 16 1,-2-1 359,2-6-473,1 1 1,1-1-1,1 0 1,7 33-1,31 97 261,-39-150-378,4 8-1,0 0 0,1-1 0,0 0 0,0 0 0,2-1 0,12 16 0,-1 0 0,-10-12 0,-7-11 0,0 0 0,1-1 0,-1 0 0,1 1 0,-1-1 0,1 0 0,0 0 0,0 0 0,7 4 0,-6-4 0,-3-3 0,-1 1 0,1 0 0,0-1 0,0 1 0,0-1 0,0 1 0,0-1 0,0 1 0,0-1 0,0 1 0,0-1 0,0 0 0,0 0 0,0 0 0,0 0 0,0 1 0,1-1 0,0-2 0,0 1 0,-1-1 0,1 1 0,-1-1 0,0 0 0,0 1 0,1-1 0,-1 0 0,0 0 0,1-3 0,20-35 630,-13 24-5195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10040,'0'0'16473,"-2"11"-15915,-8 54 1134,-3 76 0,21-25 80,-2-57-1240,-1-13-532,1 20 0,-4-53 0,1-8 0,-2-10-3995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 10656,'0'0'19734,"10"-8"-19380,4-4-222,-4 3 54,1 0-1,18-11 0,-20 16-53,-1 0-1,1 1 1,0-1-1,0 2 1,1 0-1,-1 0 1,19-1-1,15-4 144,-9 0-275,66-4 0,-71 6 0,-26 4 0,1 0 0,-1 0 0,1 1 0,0-1 0,-1 1 0,1 0 0,0 0 0,-1 0 0,1 1 0,0-1 0,4 2 0,9 3 0,-16 1-971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9848,'0'0'8090,"0"-10"-7635,2-30 13,-2 55 1044,4 130 2341,23 15-1240,-26-155-2417,1 0-1,0 0 1,1 0 0,-1 0-1,1 0 1,6 8 0,10 18 1137,-17-26-895,0-1-1,-1 1 1,1-1 0,-1 1 0,1 8-1,-2-12-382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1 187 8744,'0'0'11911,"11"-4"-11616,-7 3-268,19-7 537,34-7 0,-46 14-250,0 0 1,20 1-1,-10 0 93,-15 2-288,-1 0 0,0 0 0,0 0 0,0 1-1,0 0 1,0 0 0,0 0 0,8 8 0,-3-4 101,-7-4-133,0 0 1,0 1-1,0-1 1,0 0-1,-1 1 1,1 0-1,-1-1 1,0 1-1,0 0 1,0 0-1,-1 0 1,1 0-1,0 7 1,2 7 310,3 32 0,-7-44-329,1 6 139,-1 0-1,-1 0 1,-4 20-1,1 5 203,2-28-286,1-1 0,-1 1 0,0-1 0,-1 0 0,0 0 0,0 0 0,-7 11 0,-2 5 127,4 0 382,7-24-598,0 0-1,1 0 1,-1 0-1,1-1 1,-1 1-1,1 0 1,-1 0-1,1 0 1,-1-1-1,1 1 1,-1 0-1,1-1 0,-1 1 1,1 0-1,-1-1 1,1 1-1,0-1 1,-1 1-1,1-1 1,0 1-1,-1-1 1,1 1-1,0-1 1,0 1-1,-1-1 1,1 1-1,0-1 1,0 1-1,0-1 1,0 0-1,-1-4 11,1 0-1,1 0 0,-1 0 1,1 0-1,0 0 1,0 0-1,0 0 0,1 0 1,3-8-1,-3 10-30,0 0-1,1 0 1,-1 0 0,1 0-1,-1 1 1,1-1 0,0 1-1,0-1 1,0 1-1,0 0 1,1 0 0,-1 1-1,5-3 1,32-16 192,12-4-3,-30 16-115,-1-2-1,1 0 1,-2-1-1,22-15 1,-34 21-46,-1-1 1,1 1 0,-1-2-1,0 1 1,10-14 0,-3 3-43,40-57 1,-47 63-1,-2 1 0,1-1 0,-1 0 0,-1-1 0,5-18 0,-7 23 0,0 1 0,-1-1 0,0 1 0,-1-1 0,1 0 0,-1 1 0,-1-1 0,1 1 0,-1-1 0,-3-11 0,3 16 0,1 0 0,-1 0 0,0 1 0,0-1 0,0 0 0,-1 0 0,1 1 0,0-1 0,-1 0 0,1 1 0,-1 0 0,1-1 0,-1 1 0,0 0 0,1 0 0,-1-1 0,0 1 0,0 1 0,0-1 0,0 0 0,0 0 0,0 1 0,0-1 0,-3 1 0,5 0 17,0 0 0,0-1 1,0 1-1,0 0 0,-1 0 0,1 0 1,0 0-1,0 0 0,0 0 0,-1 0 1,1 0-1,0 0 0,0 1 0,0-1 0,-1 0 1,1 0-1,0 0 0,0 0 0,0 0 1,-1 0-1,1 0 0,0 0 0,0 0 1,0 1-1,0-1 0,0 0 0,-1 0 0,1 0 1,0 0-1,0 0 0,0 1 0,0-1 1,0 0-1,0 0 0,0 0 0,-1 1 1,1-1-1,0 0 0,0 0 0,0 0 0,0 0 1,0 1-1,0-1 0,0 0 0,0 0 1,0 0-1,0 1 0,0-1 0,0 0 0,1 1 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 11152,'0'0'11921,"11"-8"-11553,37-24-24,-43 29-270,0 1 0,0 0 0,1 0 0,-1 0 0,1 1 1,-1-1-1,1 1 0,0 1 0,-1-1 0,1 1 0,0 0 0,-1 0 1,11 2-1,9-1 397,-21-1-343,0 0 1,0 0 0,0 0-1,0 1 1,0 0-1,0-1 1,-1 1 0,1 1-1,5 1 1,-8-2-91,0 0 1,0 0 0,0 0 0,0 0-1,1 0 1,-1 0 0,-1 0 0,1 0-1,0 1 1,0-1 0,0 0 0,-1 1-1,1-1 1,-1 0 0,1 1 0,-1-1-1,1 1 1,-1-1 0,0 1 0,0-1-1,0 1 1,0-1 0,0 1 0,0-1-1,0 1 1,0-1 0,-1 3-1,-1 4 46,0 0-1,-1 0 0,0 0 0,0-1 0,0 1 0,-1-1 0,-1 0 0,1 0 0,-1 0 1,-5 5-1,2-3 19,0 0 1,-1 0 0,0-1 0,0-1-1,0 1 1,-15 7 0,17-12-18,6-3-68,1 0 0,-1 0-1,1 0 1,-1 0 0,1 0 0,-1 0 0,1 0 0,-1 0 0,1 1 0,-1-1 0,1 0-1,0 0 1,-1 1 0,1-1 0,-1 0 0,1 0 0,0 1 0,-1-1 0,1 1-1,0-1 1,-1 0 0,1 1 0,0-1 0,0 1 0,0-1 0,-1 0 0,1 1 0,0-1-1,0 1 1,0-1 0,0 2 0,26-4 562,70-10 351,-49 7 136,-12 1-1746,-12 4-3763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988 0 10040,'0'0'8935,"-12"5"-8512,-31 18 73,1 1 1,2 2-1,-41 33 0,27-12-36,-43 33 340,68-59-569,-187 142 1581,103-75-976,-28 24 473,51-43-333,87-67-888,0 1 0,0 0 0,0 0 1,1 0-1,0 0 0,-1 1 0,1-1 0,1 1 0,-1-1 0,0 1 0,1 0 0,-2 4 0,4-7-77,0 0-1,0 0 0,-1-1 0,1 1 1,0 0-1,0 0 0,0 0 0,0-1 0,0 1 1,0 0-1,0-1 0,0 1 0,0-1 0,0 1 1,1-1-1,1 1 0,-2-1-9,46 15-2228,-43-14 536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26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15776,'0'0'1679,"110"-4"-1079,-27-2 24,6-6 0,5 0 0,-7 0-8,-10 6-88,-25 2 16,-10 2-112,-17-2-8,-13 2-96,-12 4 0,-6 4-112,-15 4 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117 145 9848,'0'0'12993,"-11"4"-12505,-33 12 1,41-14-396,0 0-1,0 0 1,0 0 0,0 1 0,0-1-1,0 1 1,1-1 0,0 1-1,-1 0 1,1 0 0,0 0 0,0 0-1,1 1 1,-1-1 0,0 0-1,0 6 1,-2-1 114,1 0 71,0-1 0,0 1 0,1-1 1,0 1-1,-1 14 0,3-20-208,-1 1-1,1 0 1,0-1 0,0 1 0,1-1-1,-1 1 1,1 0 0,-1-1-1,1 1 1,0-1 0,0 1-1,0-1 1,0 1 0,0-1 0,1 0-1,-1 1 1,1-1 0,-1 0-1,1 0 1,3 3 0,2 0-8,0 0-1,0-1 1,1 1 0,-1-1 0,1-1 0,0 0-1,0 0 1,1 0 0,-1-1 0,0 0 0,1-1-1,0 0 1,-1 0 0,1 0 0,0-2 0,-1 1-1,1-1 1,-1 0 0,14-4 0,-16 4-38,-1-1 0,0 1 1,0-1-1,-1-1 0,1 1 1,0-1-1,-1 1 0,1-1 1,4-5-1,33-36 200,-32 32-137,0 1 0,17-14 0,-23 21-37,-1 0 0,0 0 0,0 0 0,0-1 0,4-9 0,-6 13-9,-1 1-36,0-1 0,0 1 0,0 0 0,0 0-1,0 0 1,0 0 0,0 0 0,0 0 0,0 0 0,0-1 0,0 1 0,0 0-1,0 0 1,0 0 0,0 0 0,0 0 0,0 0 0,0 0 0,0 0 0,0-1-1,1 1 1,-1 0 0,0 0 0,0 0 0,0 0 0,0 0 0,0 0 0,0 0-1,0 0 1,0 0 0,1 0 0,-1 0 0,0 0 0,0 0 0,0 0 0,0 0-1,0 0 1,0 0 0,1 0 0,-1 0 0,0 0 0,0 0 0,0 0 0,0 0-1,0 0 1,0 0 0,0 0 0,1 0 0,-1 0 0,0 0 0,0 0 0,0 0-1,0 0 1,0 0 0,0 0 0,0 1 0,0-1 0,0 0 0,0 0 0,1 0-1,-1 0 1,0 0 0,5 12 168,3 7-68,-3-13-79,4 5 61,1 1 1,20 17-1,-27-27-59,1 1 0,-1 0 0,1-1 0,0 0 0,0 0 0,0 0 0,0 0 0,0-1 0,1 0 0,-1 1 0,0-2 0,1 1 0,8 0 0,-6 0 23,1-2 0,0 1 0,0-1 0,12-2 0,-16 1-35,-1 1 1,1-1 0,0 0-1,-1 0 1,0 0 0,1 0 0,-1-1-1,0 1 1,0-1 0,-1 0-1,4-4 1,18-19-17,-10 11 0,21-28 0,-31 36 0,0 1 0,0 0 0,-1-1 0,0 0 0,0 0 0,-1 0 0,0 0 0,2-12 0,-3 10 0,0-1 0,0 0 0,-1 1 0,-2-16 0,2 21 0,-1 0 0,0 0 0,0 0 0,0 1 0,-1-1 0,1 0 0,-1 1 0,0-1 0,0 1 0,0 0 0,0-1 0,-1 1 0,1 0 0,-4-3 0,0 1 0,5 4 0,0 0 0,0 0 0,0 0 0,0 0 0,0 0 0,0 0 0,0 1 0,0-1 0,-1 0 0,1 1 0,0-1 0,0 1 0,-1-1 0,1 1 0,0-1 0,-1 1 0,1 0 0,-3 0 0,0 0 0,3-1 0,-1 1 0,1 0 0,-1 0 0,1 0 0,0 0 0,-1 0 0,1 0 0,-1 0 0,1 0 0,-1 0 0,1 1 0,0-1 0,-1 0 0,1 1 0,0-1 0,0 1 0,-1 0 0,1-1 0,0 1 0,0 0 0,0 0 0,0 0 0,-1 0 0,1 0 0,1 0 0,-1 0 0,0 0 0,0 0 0,0 0 0,1 1 0,-1-1 0,-1 3 0,1 3-237,0 0 0,0 1-1,1-1 1,0 15 0,1-10-3772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14 11152,'0'0'11047,"-9"-3"-10533,-32-8-25,39 12-421,0-1 1,0 0-1,0 1 1,0-1-1,0 1 1,1 0-1,-1-1 0,0 1 1,0 0-1,1 0 1,-1 0-1,0 0 1,1 1-1,-1-1 0,1 0 1,0 1-1,-1-1 1,1 1-1,0-1 1,0 1-1,0 0 0,-2 2 1,-1 2 209,2-3-158,0 0 1,0 0 0,1 0-1,-1 0 1,1 1-1,-1-1 1,1 0 0,0 1-1,0-1 1,1 1-1,-1-1 1,1 1 0,0 0-1,-1-1 1,2 1-1,-1-1 1,1 6 0,0-7-70,-1 1-1,1-1 1,-1 0 0,1 1 0,0-1 0,0 0 0,0 0 0,1 1 0,-1-1 0,0 0 0,1 0-1,-1-1 1,1 1 0,0 0 0,0 0 0,0-1 0,-1 1 0,2-1 0,-1 0 0,0 1 0,0-1 0,0 0-1,0 0 1,1-1 0,-1 1 0,4 1 0,12 1 196,0 0 1,35 0-1,-44-3-173,0-1 0,-1 0 0,1-1-1,0 0 1,-1 0 0,1 0 0,-1-1 0,10-6 0,67-37-799,-63 33-3189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10752,'0'0'8631,"12"-9"-8205,41-27-5,-49 33-301,0 1 0,0 0 1,0 0-1,0 0 0,1 0 0,-1 1 1,1 0-1,-1 0 0,1 0 0,-1 0 0,1 1 1,-1-1-1,1 1 0,0 1 0,-1-1 1,8 2-1,-6-2 211,-4 1-284,-1-1 0,0 0 1,0 0-1,1 0 0,-1 1 1,0-1-1,0 0 0,0 1 1,0-1-1,0 1 0,0 0 1,0-1-1,0 1 0,0 0 1,0 0-1,0-1 0,0 1 1,0 0-1,0 0 0,-1 0 1,1 0-1,1 2 0,-2-1 13,1 0-1,0 0 0,-1 1 0,1-1 1,-1 0-1,0 1 0,0-1 0,0 0 1,0 1-1,0-1 0,0 3 0,-2 2 60,1 0-1,-1 0 1,-1-1-1,1 1 1,-1 0-1,-6 10 1,2-6 90,0-1-1,-1 0 1,0-1 0,-1 1-1,1-1 1,-2-1 0,-19 14-1,29-22-193,-1 0 0,1 1 0,0-1 0,-1 0 0,1 0 0,0 0 0,0 0 0,-1 0 0,1 1 0,0-1 0,0 0 0,-1 0 0,1 0 0,0 1 0,0-1 0,-1 0 0,1 0 0,0 1 0,0-1 0,0 0 0,0 1 0,0-1 0,-1 0 0,1 1 0,0-1 0,0 0 0,0 1 0,0-1 0,0 0 0,0 0 0,0 1 0,0-1 0,0 0 0,0 1 0,0-1 0,1 1 0,10 7 319,-7-7-287,-1 0 0,1 0-1,0 0 1,0 0 0,-1-1-1,5 1 1,4-2 125,1 0 0,-1 1 0,0 0 0,14 2 0,-1-3 309,-22 1-409,1-1 0,-1 1-1,1 0 1,-1 0 0,1 0 0,0 0-1,-1 1 1,5 0 0,6 3-302,2 0-368,-6 0-3331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11352,'0'0'9761,"12"9"-9260,-1 0-361,5 4 167,1 0 0,1-1 0,20 11 0,-29-18-156,0 1 1,0 0-1,-1 0 0,0 1 1,0 1-1,0-1 0,-1 1 1,0 0-1,6 10 0,3 6 161,-1 1 0,13 31 0,-14-20 13,-2 1 0,-1 0 1,-2 1-1,-2 0 0,5 73 0,-10-76-47,-2 0 1,-2 0-1,0 0 1,-3-1-1,-1 1 1,-1-1-1,-2-1 1,-20 49-1,8-26 148,-56 129 1338,63-160-1478,7-13-310,1 0-1,0 1 0,1-1 1,0 1-1,-3 16 0,5-20-4299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 8432,'0'0'15682,"12"0"-15506,-5 1-122,1-1 21,0 0 0,-1 0-1,1 0 1,0-1 0,-1 0-1,1-1 1,-1 0 0,8-3 0,-8 3 68,0 1 0,0-1 0,1 1 0,-1 0 0,0 0 0,15 2 0,18-3 398,-27 0-365,1 1 0,-1 1 0,0 0-1,1 1 1,22 4 0,-22-3-45,-9-2-40,1 1 0,-1 0 0,0 0 0,8 4 0,-3-2 37,0-1 0,0 0-1,0-1 1,0 0-1,0 0 1,0-1-1,17-2 1,5 0 210,48-12 545,-64 13-706,0-1 0,0 0 1,25-8-1,-22 5-78,-4 2 48,0 1 0,0 1 0,1 0 0,16 2 0,-4-1 459,-28 0-620,0 0 0,1 0-1,-1 0 1,0 0 0,1 0 0,-1 0-1,0 0 1,0 0 0,1 0 0,-1 0-1,0 0 1,0 0 0,1-1 0,-1 1 0,0 0-1,0 0 1,1 0 0,-1 0 0,0-1-1,0 1 1,1 0 0,-1 0 0,0 0-1,0-1 1,0 1 0,0 0 0,1 0 0,-1-1-1,0 1 1,0 0 0,0 0 0,0-1-1,0 1 1,0 0 0,0-1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 8432,'0'0'13718,"6"-10"-13349,-1 1-262,25-37 516,-27 34 459,-1 1 2787,-2 11-3815,1 0 0,-1 0 0,0 1 0,1-1 0,-1 0 0,1 0 0,-1 0 0,1 0 0,-1 0 0,1 0 0,-1 1 0,0-1 0,1 0 0,-1 0 0,1 1 0,-1-1 0,0 0 0,1 1 0,-1-1 0,0 0 0,1 1 0,-1-1 0,0 0 0,0 1 0,1-1 0,-1 1 0,0 0 0,2 2 46,-1 1 1,1-1-1,-1 1 0,0-1 0,0 1 0,0 0 0,-1 0 0,1-1 0,-1 1 0,0 0 0,-1 5 0,2 11 146,17 169 1354,-12-90-1600,-1-1 0,-3-78 0,8 97 0,-12-28 0,-4-80 0,3-24-968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9344,'0'0'20832,"10"-7"-20552,32-19 6,-36 23-126,0 0 0,1 0 0,-1 0 0,1 1 0,-1 0-1,1 0 1,9 0 0,15-6 383,-11 3-494,-1 0-1,1 1 1,34-2-1,-44 5-47,70 4-1,-55-4 0,-13-1 0,0 1 0,1 1 0,-1 0 0,19 3 0,-26-2 0,1-1 0,-1 0 0,1 0 0,-1-1 0,9-1 0,21-1 0,8 4 0,-31-2 0,-1 1 0,1 0 0,-1 1 0,17 4 0,-22-4 0,0 0 0,1-1 0,-1 0 0,0 0 0,1 0 0,9-2 0,-10 1 0,1 0 0,-1 1 0,1-1 0,-1 1 0,13 2 0,-16-1 119,0-1-1,0 0 1,1 0 0,-1 0-1,0-1 1,0 1 0,4-2-1,21-1-5002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0 154 9744,'0'0'16447,"8"10"-15952,7 9-131,-1 0 0,0 1 1,17 37-1,109 259 3881,-86-213-3874,-49-94-371,-3-5 0,0-1 0,0 0 0,0 0 0,1 0 0,-1 0 0,5 3 0,-7-5 0,0-1 0,0 0 0,0 0 0,1 0 0,-1 0 0,0 0 0,0 1 0,0-1 0,0 0 0,0 0 0,1 0 0,-1 0 0,0 0 0,0 0 0,0 0 0,1 0 0,-1 0 0,0 0 0,0 0 0,0 1 0,0-1 0,1 0 0,-1 0 0,0 0 0,0 0 0,0-1 0,1 1 0,-1 0 0,0 0 0,0 0 0,0 0 0,0 0 0,1 0 0,-1 0 0,0 0 0,0 0 0,0 0 0,0 0 0,1-1 0,-1 1 0,0 0 0,0 0 0,0 0 0,0 0 0,0 0 0,0-1 0,1 1 0,-1 0 0,0 0 0,0 0 0,0 0 0,0-1 0,0 1 0,0 0 0,0-1 0,4-14 0,-3 8 0,16-32 0,19-63 0,4-12 0,-24 77 0,-2 3 0,35-63 0,-26 61 0,2 1 0,2 1 0,1 1 0,40-36 0,-45 51 0,-18 15 0,0-1 0,0 1 0,-1-1 0,8-8 0,-6 8 0,-5 1 0,-19 2 0,-353-10 0,333 10 0,-65-7 0,87 6 0,-1 0 0,1 1 0,0 1 0,-31 2 0,45-1 5,-43 12 986,44-12-1190,-1-1-1,1 1 1,-1 0-1,1-1 1,-1 1-1,1 0 1,-1 0 0,1 0-1,0 0 1,0 0-1,0 0 1,-1 1 0,1-1-1,0 0 1,0 0-1,1 1 1,-1-1 0,0 1-1,0-1 1,1 1-1,-1-1 1,1 1 0,-1-1-1,0 3 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13 9440,'0'0'14165,"-2"14"-13569,-1 14-345,-5 27 1513,-1 112 0,15-75 527,0-64 132,9-42-2358,-6-9-65,-1-1 0,9-48 0,-14 53 0,1 0 0,1 0 0,1 1 0,0-1 0,1 1 0,15-26 0,-16 34 0,0 0 0,1 1 0,0-1 0,0 1 0,1 1 0,0 0 0,1 0 0,0 0 0,11-7 0,-19 15 0,2-2 0,1 0 0,-1 0 0,0 1 0,1-1 0,0 1 0,4-1 0,-6 2 0,0 0 0,-1 0 0,1 0 0,0 0 0,-1 0 0,1 1 0,0-1 0,0 1 0,-1-1 0,1 1 0,-1 0 0,1 0 0,-1 0 0,1 0 0,-1 0 0,2 1 0,2 3 0,1 1 0,-2-1 0,1 1 0,0 1 0,-1-1 0,0 1 0,-1-1 0,0 1 0,3 7 0,-4-9 0,2 6 0,-1 1 0,0 0 0,0 0 0,-2 0 0,2 23 0,1 15 0,6 16 0,-12-48 0,1-18 0,1 1 0,0 0 0,-1 0 0,1 0 0,0 0 0,0 0 0,0 1 0,0-1 0,0 0 0,0 0 0,0 0 0,0 0 0,0 0 0,0 0 0,0 0 0,1 0 0,-1 0 0,0 0 0,1 0 0,-1 0 0,2 1 0,-1 4 848,-2 0-5631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7736,'0'0'18943,"12"-5"-18572,8-5-204,56-23 1246,-42 20 31,-25 9-1196,0 1 0,-1-1-1,1 1 1,0 1 0,1 0 0,-1 0 0,10 0-1,33-4 113,-42 4-303,0 1 0,0 0 1,1 0-1,-1 1 0,16 1 0,-17 0-57,1 0 0,-1-1 0,1-1 0,-1 0 0,12-2 0,27-2 0,-37 5 0,105-3 0,-104 2 0,1 1 0,0 1 0,18 3 0,9 1 0,7 1 0,18 0 0,-10-3 0,101 18 0,-81-8 0,-52-9 0,0-2 0,1 0 0,-1-1 0,40-4 0,-30 1 0,-27 2 0,1 0 0,0-1 0,-1 0 0,1 0 0,-1 0 0,1-1 0,-1 0 0,8-3 0,-14 5 24,0 0 1,0 0-1,0 0 0,1-1 0,-1 1 1,0 0-1,0 0 0,0 0 1,0 0-1,1-1 0,-1 1 0,0 0 1,0 0-1,0 0 0,0 0 0,0-1 1,0 1-1,1 0 0,-1 0 1,0-1-1,0 1 0,0 0 0,0 0 1,0 0-1,0-1 0,0 1 1,0 0-1,0 0 0,0-1 0,0 1 1,0 0-1,0 0 0,0-1 1,0 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2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7432,'0'0'3841,"10"4"-3456,-4-1-325,-3-1-28,0 0 0,0-1 1,0 0-1,1 1 0,-1-1 0,0 0 0,1 0 0,-1-1 0,1 1 0,-1-1 1,1 1-1,-1-1 0,1 0 0,-1-1 0,1 1 0,-1-1 0,1 1 0,-1-1 0,1 0 1,-1 0-1,0 0 0,4-3 0,7-5 176,0 0 0,-1-2 0,0 1 1,19-22-1,40-55 955,-14 15 321,-55 69-1307,0-1 0,0 1 0,-1-1 1,1 0-1,-1 0 0,0 0 0,0 0 0,0 0 0,-1-1 1,0 1-1,0 0 0,0-1 0,0 1 0,0-1 1,-1 1-1,0-1 0,0-6 0,-1 10-139,1 0-1,0-1 1,0 1 0,0-1-1,0 1 1,1-1 0,-1 1-1,0 0 1,0-1 0,1 1-1,-1 0 1,1-1 0,0 1-1,-1 0 1,1-1 0,0 1-1,-1 0 1,1 0 0,0 0-1,0 0 1,0 0 0,0 0-1,0 0 1,1 0 0,-1 0-1,0 0 1,0 1 0,0-1-1,1 0 1,-1 1 0,0-1-1,1 1 1,-1 0-1,1-1 1,-1 1 0,0 0-1,1 0 1,-1 0 0,1 0-1,-1 0 1,2 0 0,0 0-14,1 1-1,-1 0 1,0-1 0,0 1 0,0 0 0,0 1 0,0-1-1,-1 0 1,1 1 0,0-1 0,-1 1 0,1 0 0,-1 0-1,1 0 1,-1 0 0,0 1 0,0-1 0,2 3 0,1 5 22,-1 0 1,-1 0-1,1 1 1,-2-1-1,3 15 1,-3-14-3,0 0 0,1 0 0,0 0 1,0 0-1,10 18 0,-12-27-34,1 1-1,0-1 1,0 1-1,0-1 1,0 0-1,0 0 1,1 0-1,-1 0 1,0 0-1,1 0 1,0-1-1,-1 1 1,1-1-1,0 0 1,0 0-1,0 0 1,0 0-1,0 0 1,0-1 0,0 1-1,0-1 1,0 0-1,0 0 1,0 0-1,5-1 1,9-1 40,0-1 0,0-1-1,0 0 1,-1-1 0,0-1 0,0-1 0,29-16 0,-7-1 115,62-51 0,-93 70-133,-2-1-1,1 1 1,-1-1 0,1-1 0,4-8-1,-8 12-7,0 1-1,0-1 0,-1 0 1,1-1-1,-1 1 0,0 0 1,0 0-1,0 0 0,0-1 1,-1 1-1,0-1 1,1 1-1,-1 0 0,0-1 1,-1-3-1,1 6-13,0 0 1,-1 0-1,1 0 1,0 0 0,-1-1-1,1 1 1,-1 0-1,1 0 1,-1 0-1,0 0 1,1 0-1,-1 0 1,0 1-1,0-1 1,0 0-1,0 0 1,1 0-1,-1 1 1,0-1-1,0 0 1,0 1-1,-1-1 1,1 1-1,0-1 1,0 1-1,0 0 1,0-1-1,0 1 1,-1 0-1,1 0 1,0 0-1,0 0 1,0 0-1,0 0 1,-1 0 0,1 0-1,0 1 1,0-1-1,0 0 1,-2 1-1,-6 2 8,0 0 0,1 1 0,0-1-1,-10 7 1,11-6 1,-4 2-10,0 0 1,1 1 0,-1 1 0,1 0-1,1 0 1,0 1 0,0 0-1,0 0 1,-12 20 0,19-27-11,1 1 0,0-1 0,-1 1 0,1-1 0,0 1 0,0-1 1,1 1-1,-1 0 0,1-1 0,-1 1 0,1 0 0,0-1 0,0 1 0,0 0 0,0 0 0,0-1 0,1 1 0,-1 0 1,2 4-1,0-3-2,0-1 1,0 1 0,0-1 0,1 0 0,-1 0 0,1 0-1,0 0 1,-1 0 0,1 0 0,1-1 0,-1 0-1,4 3 1,5 2-2,0-1 0,1-1-1,-1 0 1,1-1-1,0 0 1,25 3 0,-17-4 10,1-2 0,0-1 0,0 0 0,0-2 1,-1-1-1,28-6 0,122-44 64,-85 24-3,-73 24-50,31-8 59,44-22 0,-86 34-62,1 0 1,-1 0 0,0 0-1,1-1 1,-1 1-1,0-1 1,0 1-1,0-1 1,0 0-1,1-2 1,-6 4 6,0 0-1,0 0 1,0 0 0,0 1-1,0-1 1,0 1 0,-6 2-1,-43 16 27,-52 27 0,82-34-34,1 0-1,1 1 0,0 1 1,1 1-1,-18 18 0,33-28-12,0-1 0,0 1 0,0 1 0,1-1 0,0 0 0,0 1 0,0-1 0,1 1 0,-4 11 0,6-16 0,-1 1 0,1-1 0,0 1 0,0-1 0,-1 1 0,1-1 0,0 0 0,0 1 0,0-1 0,0 1 0,1-1 0,-1 1 0,0-1 0,1 1 0,-1-1 0,1 0 0,-1 1 0,1-1 0,0 0 0,-1 1 0,1-1 0,0 0 0,0 0 0,0 0 0,0 0 0,0 0 0,0 0 0,0 0 0,0 0 0,1 0 0,-1 0 0,0-1 0,1 1 0,-1 0 0,0-1 0,1 1 0,-1-1 0,1 1 0,-1-1 0,0 0 0,1 0 0,-1 0 0,1 0 0,-1 0 0,3 0 0,4 0 2,0-1 0,0 0 0,0 0 0,0-1 0,0 0 0,0 0-1,-1-1 1,1 0 0,-1 0 0,0-1 0,0 0 0,0 0 0,10-8 0,8-9 14,-1 0 0,23-27 0,-35 35-9,14-16 35,-1-1 1,-1-1-1,-2-1 1,-1-1-1,-2 0 1,-1-2 0,-2 0-1,-1-1 1,-2-1-1,-1 0 1,-2-1-1,8-69 1,-17 102-23,-1-1-1,0 0 1,-1 1 0,0-1 0,-1-6-1,2 11-16,0 0 0,0 1-1,0-1 1,0 1-1,0-1 1,0 0-1,0 1 1,-1-1-1,1 1 1,0-1-1,0 1 1,-1-1-1,1 0 1,0 1-1,0-1 1,-1 1-1,1-1 1,-1 1-1,1 0 1,-1-1 0,1 1-1,0-1 1,-1 1-1,1 0 1,-1-1-1,0 1 1,1 0-1,-1 0 1,1-1-1,-1 1 1,1 0-1,-1 0 1,0 0-1,1 0 1,-1-1-1,1 1 1,-1 0-1,0 0 1,1 1 0,-1-1-1,1 0 1,-1 0-1,0 0 1,1 0-1,-1 0 1,1 1-1,-1-1 1,0 0-1,1 0 1,-1 1-1,1-1 1,-1 0-1,1 1 1,-1-1-1,1 1 1,-1 0 0,-9 8-9,1 0 0,0 1 1,1 0-1,0 1 0,-11 19 0,4-2-36,-15 37 0,21-41 2,1 0 0,0 1 0,2 0 0,1 1 0,-3 51 0,7-63 17,1 1 1,1-1 0,0 1 0,1-1 0,1 0 0,0 0 0,1 0 0,1 0-1,0 0 1,0-1 0,1 0 0,10 15 0,-15-26 19,1 0-1,0-1 1,-1 1 0,1 0-1,0 0 1,0-1 0,0 1-1,0-1 1,0 1-1,0-1 1,0 0 0,0 0-1,1 0 1,-1 0 0,4 1-1,-1-2 1,1 1-1,-1 0 0,0-1 0,0 0 0,1 0 0,9-2 0,1-2 6,0 0 0,-1-1 0,25-11 0,-12 3 60,-2-2 1,1 0-1,-2-2 0,0-1 1,-1-1-1,40-42 1,-54 51-19,-6 5-2,1 0-1,0 0 1,0 0-1,9-6 1,-13 14 28,-5 6-50,-8 11-10,5-10-14,1 1 0,0 1 0,0-1-1,1 1 1,0 0 0,1 0 0,1 0 0,0 1 0,0-1 0,-1 20 0,1-1-10,2-25 23,0-1 0,0 1 0,0 0 0,1 0 0,0-1-1,0 1 1,0 0 0,1 0 0,0-1 0,3 12 0,-3-16-7,-1-1 1,1 1-1,0 0 1,0 0-1,-1 0 1,1 0-1,0-1 1,0 1 0,0 0-1,0-1 1,0 1-1,0-1 1,0 1-1,0-1 1,0 1-1,0-1 1,0 0-1,0 1 1,0-1 0,1 0-1,-1 0 1,0 0-1,0 0 1,0 0-1,0 0 1,0 0-1,1 0 1,-1-1 0,0 1-1,1-1 1,4 0 9,-1-1 1,1 0-1,-1 0 0,10-7 1,25-18 93,-2-3 0,-1-1 0,46-51 0,-65 64-41,-17 17-58,7-6 40,-1 0 1,0-1-1,9-14 0,-33 53 72,10-19-108,0 1-1,-6 16 1,11-23-9,0 0 1,0 0-1,0 0 0,1 0 1,0 1-1,0 7 1,1-13-1,0 0 0,0 1 0,0-1 0,1 0 0,-1 1 0,0-1 0,1 0 0,-1 1 0,1-1 0,-1 0 0,1 1 0,0-1 0,-1 0 0,1 0 0,0 0 0,0 0 0,0 0 0,0 0 0,0 0 0,0 0 0,0 0 0,0 0 0,0-1 0,0 1 0,1 0 0,-1-1 0,0 1 0,1-1 0,-1 1 0,0-1 0,1 0 0,-1 1 0,0-1 0,1 0 0,1 0 0,11 1 5,0-1 1,0-1-1,-1 0 0,1-1 0,0 0 1,24-8-1,81-34 12,-83 29-14,167-63 272,-193 74-254,6-1 58,-16 5-80,1 1 0,-1-1 0,0 0 0,0 1 0,1-1 0,-1 1 0,0-1 0,0 1 1,0-1-1,0 0 0,0 1 0,0-1 0,0 1 0,0-1 0,1 1 0,-1-1 0,-1 1 0,1-1 0,0 0 0,0 1 1,0-1-1,0 1 0,0-1 0,0 1 0,0-1 0,-1 0 0,1 1 0,0-1 0,0 1 0,-1-1 0,1 0 0,0 1 1,0-1-1,-1 0 0,1 1 0,-4 7 2,-1 2-2,0 1 1,0 1-1,2-1 0,-5 20 1,7-29-2,1 1 0,0 0 0,0-1 0,0 1 0,0 0 0,0-1 0,0 1 0,1 0 0,-1-1 0,1 1 0,0-1 0,0 1 0,0-1 0,0 1 0,0-1-1,0 1 1,1-1 0,-1 0 0,1 0 0,-1 0 0,1 0 0,0 0 0,0 0 0,0 0 0,0 0 0,4 1 0,-1 0 0,1 0 0,0 0 0,0-1 0,0 0 0,0 0 0,1-1 0,-1 0 0,0 0 0,1 0 0,-1-1 0,8 0 0,10-2 0,38-7 0,-43 5 0,29-7 13,0-2-1,-2-2 0,1-2 1,-2-3-1,-1-1 0,49-31 1,-87 48-11,1 0 8,-1 1-1,1-2 0,-1 1 1,0-1-1,5-5 0,-11 10-8,-1 0 0,1 0 0,0 0 0,0 0 0,0 0 0,-1 0-1,1 1 1,0-1 0,0 0 0,0 0 0,-1 0 0,1 0-1,0 0 1,0 0 0,0-1 0,-1 1 0,1 0 0,0 0-1,0 0 1,0 0 0,0 0 0,-1 0 0,1 0 0,0 0-1,0 0 1,0 0 0,0-1 0,-1 1 0,1 0 0,0 0 0,0 0-1,0 0 1,0 0 0,0-1 0,0 1 0,-1 0 0,1 0-1,0 0 1,0-1 0,0 1 0,0 0 0,0 0 0,0 0-1,0-1 1,0 1 0,0 0 0,0 0 0,0 0 0,0-1-1,0 1 1,0 0 0,0 0 0,0 0 0,0 0 0,0-1 0,0 1-1,0 0 1,1 0 0,-1 0 0,0-1 0,0 1 0,0 0-1,0 0 1,0 0 0,0 0 0,1 0 0,-1-1 0,-18 4 17,-1 2-10,-1 1 0,1 1-1,0 1 1,1 1-1,-20 12 1,29-15-6,0-1 0,1 2 0,0-1 0,0 1 0,0 0 0,1 1 0,0 0 0,0 0 0,1 1 0,0 0 0,-8 17 0,13-23 0,-1 0 1,1 0-1,0 0 1,1 0-1,-1 0 1,1 0-1,-1 1 1,1-1-1,0 0 1,0 0-1,0 1 1,1-1 0,-1 0-1,1 0 1,0 1-1,0-1 1,0 0-1,0 0 1,0 0-1,1 0 1,-1 0-1,1-1 1,0 1-1,0 0 1,0-1-1,0 1 1,0-1-1,1 0 1,-1 0-1,5 3 1,1 1 1,0-1-1,0-1 1,0 1 0,1-1 0,0-1 0,0 0-1,0 0 1,0 0 0,14 1 0,2-2 23,0-1 0,-1-1 0,1-1-1,0-1 1,-1-2 0,38-9 0,-25 3 15,0-2-1,-1-2 1,51-26-1,-62 26-238,33-26 0,-33 19-3072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27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17687,'0'0'2464,"96"24"-2288,-45-17 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10248,'0'0'16130,"9"8"-15597,31 25-10,-38-32-431,-1 1-1,1 0 1,0 0 0,-1 0 0,0 0-1,1 1 1,-1-1 0,0 0 0,0 1 0,0-1-1,0 0 1,0 1 0,-1-1 0,1 1-1,-1-1 1,0 1 0,1 2 0,1 10 606,-2 21 934,6 16-289,-8-42-1343,2-10 0,0 0 0,0 0 0,0 1 0,0-1 0,0 0 0,0 0 0,-1 1 0,1-1 0,0 0 0,0 1 0,0-1 0,0 0 0,0 0 0,0 1 0,0-1 0,0 0 0,0 1 0,0-1 0,0 0 0,0 0 0,1 1 0,-1-1 0,0 0 0,0 1 0,0-1 0,0 0 0,0 0 0,0 1 0,1-1 0,-1 0 0,0 0 0,0 0 0,1 1 0,0 0 0,-1 1 0,1 0 0,-1-1 0,1 1 0,-1 0 0,1-1 0,-1 1 0,0 0 0,0-1 0,0 1 0,0 3 0,2 12 0,-2-15 0,1 2 0,0-6 0,0-2 0,-1 1 0,1 0 0,0-1 0,0 1 0,0 0 0,1 0 0,-1 0 0,1 0 0,-1 0 0,1 0 0,0 0 0,3-3 0,11-19 0,-4-10 0,-10 27 0,1 1 0,-1-1 0,1 1 0,1 0 0,-1 0 0,1 0 0,1 0 0,5-7 0,10-9 0,-8 8 0,0 1 0,1 0 0,1 1 0,0 0 0,25-16 0,-36 27 0,0 1 0,0 0 0,0 1 0,0-1 0,0 0 0,0 1 0,0-1 0,0 1 0,0 0 0,0 0 0,3 1 0,21-3 0,-23 2 0,0 0 0,-1 0 0,1 0 0,0 0 0,0 0 0,0 1 0,-1-1 0,1 1 0,0 0 0,0 1 0,-1-1 0,1 1 0,-1-1 0,6 5 0,-5-4 0,0 0 0,0 1 0,-1 0 0,1 0 0,-1 0 0,0 0 0,0 0 0,0 1 0,0 0 0,0-1 0,-1 1 0,3 5 0,4 14 0,-2 0 0,0 0 0,7 48 0,-9-27 742,0 7-1359,0-19-3443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210 167 8536,'0'0'8078,"-10"-6"-7751,-2-3-196,-35-18 684,46 26-728,0 0 0,-1 1 0,1-1 0,0 1 0,-1-1-1,1 1 1,-1-1 0,1 1 0,-1 0 0,1 0 0,-1 0-1,1 0 1,-1 0 0,1 0 0,-1 0 0,1 0 0,0 1 0,-1-1-1,1 1 1,-1-1 0,-1 2 0,1-1 24,0 0 0,0 1 0,0 0 1,0 0-1,0-1 0,1 1 0,-1 0 0,1 0 1,-1 1-1,1-1 0,-2 4 0,-2 6 170,0 0-1,1 1 0,-4 25 1,7-30-273,-7 53 440,2 1-1,3-1 1,6 64-1,-3-114-386,23 219 2000,-22-215-1777,-1-13-198,0 0 1,0 0-1,0 0 1,0 0-1,0 0 1,1-1-1,-1 1 0,0 0 1,1 0-1,0 0 1,-1-1-1,2 3 1,-1-1 61,-1-1 82,0-6 1025,7-111 2,-17-218 0,7 269-927,-2 24-190,-1 1 0,-2 0 0,-2 0 0,-25-65 0,33 98-140,0 1 0,1-1 0,0 0 0,0 0 0,-1-12 0,3 18 0,-1-1 0,1 1 0,-1-1 0,1 1 0,-1 0 0,1-1 0,-1 1 0,1 0 0,0 0 0,-1-1 0,1 1 0,-1 0 0,1 0 0,0 0 0,-1 0 0,1 0 0,0 0 0,-1 0 0,1 0 0,0 0 0,-1 0 0,2 0 0,19 1 0,-19-1 0,57 8 0,102 28 0,-104-21 0,-31-9 0,0 2 0,0 1 0,-1 1 0,0 1 0,0 1 0,-2 1 0,1 1 0,-2 1 0,0 1 0,29 28 0,-43-35 0,0 1 0,0 1 0,-1-1 0,12 23 0,-16-26 0,0 0 0,0 0 0,0 1 0,-1-1 0,0 1 0,0 0 0,-1 0 0,0-1 0,0 14 0,-1-12 0,-1-1 0,0 1 0,0-1 0,-1 1 0,1-1 0,-2 0 0,1 1 0,-2-1 0,1-1 0,-8 14 0,-2-1 0,-2-1 0,0 0 0,-1-1 0,-1 0 0,-1-2 0,0 0 0,-1-1 0,-1-1 0,0 0 0,-1-2 0,-24 11 0,-65 31 0,-46 18 0,103-51 0,144-37 850,-38 10-5635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05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1 16575,'0'0'11068,"-9"14"-10832,-27 45 4,34-55-199,0 1 0,0 0-1,0-1 1,1 1 0,0 0 0,0 0-1,0 0 1,1 0 0,0 0 0,-1 0 0,2 0-1,0 9 1,1 5 126,3 70 813,-3-67-649,4 9 748,-5-30-1021,-1 1 67,0-1-1,1 1 1,-1 0-1,0 0 1,0-1-1,0 1 1,0 0 0,0-1-1,0 1 1,-1 0-1,0 2 1,-23-1-125,9 2 0,-1-1 0,1 0 0,-1-2 0,0 1 0,0-2 0,-24-1 0,180-6 0,-87 3 0,87 1 0,-65 7 0,-74-5 42,0 0 1,0 0-1,0 1 0,0-1 0,-1 0 1,1 0-1,0 0 0,0 1 0,0-1 1,-1 0-1,1 1 0,0-1 1,-1 1-1,1-1 0,0 1 0,-1-1 1,1 1-1,0-1 0,-1 1 1,1 0-1,-1-1 0,1 2 0,5 9-2659,-5-8 327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3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57 235 7432,'0'0'8849,"-6"11"-8480,3-6-321,-3 5 44,1 0 1,0 0 0,0 0-1,1 1 1,1 0-1,-4 20 1,-1 49 1053,4 148 0,10-29 1079,-1-174-1429,-5-23-407,-1-6-71,-1-2-206,0-2-50,1 0 1,0-1 0,0 1-1,1-1 1,0 1-1,1-1 1,2-14-1,1-14 70,-10-232 736,3 224-732,3-18 155,2 1 0,14-86 0,-15 145-275,13-73 337,-13 69-295,2 0-1,-1 0 1,1 0-1,0 0 1,0 0-1,1 0 1,-1 1-1,6-7 1,-8 12-32,1-1 1,-1 1 0,1 0-1,-1 0 1,1 0 0,0 0-1,-1 0 1,1 0 0,0 0-1,0 0 1,-1 1 0,1-1 0,0 1-1,0-1 1,0 1 0,0 0-1,0-1 1,0 1 0,0 0-1,0 1 1,0-1 0,-1 0-1,1 0 1,0 1 0,0-1-1,0 1 1,0 0 0,0-1-1,-1 1 1,1 0 0,0 0-1,-1 0 1,3 2 0,3 2 29,0 0 0,-1 1 1,1-1-1,-1 1 0,-1 0 1,9 12-1,5 12 140,-2 1-1,-1 1 1,-2 0-1,20 65 0,-32-90-117,-1 0 0,1 0 0,-1-1-1,0 1 1,-1 0 0,0 11 0,0-17-58,0 0 0,0 1 0,0-1 1,0 0-1,-1 1 0,1-1 1,0 0-1,-1 0 0,1 1 0,-1-1 1,1 0-1,-1 0 0,1 0 0,-1 0 1,0 0-1,0 0 0,0 0 1,0 0-1,1 0 0,-1 0 0,0 0 1,-1 0-1,1-1 0,0 1 1,0 0-1,0-1 0,0 1 0,0-1 1,-1 1-1,1-1 0,0 0 1,-1 1-1,1-1 0,0 0 0,0 0 1,-1 0-1,1 0 0,0 0 1,-1 0-1,1 0 0,-2-1 0,-42-6 337,9 0 27,-69-3-1,113 17-3584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3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1 630 10952,'0'0'6630,"11"-1"-6253,17-4 332,48-15 0,-55 13-334,-10 5-173,0-2-1,0 0 1,0 0-1,0-1 1,0 0-1,-1-1 1,0 0-1,0-1 1,9-8-1,-18 14-164,0-1 1,-1 1-1,1-1 0,-1 1 0,1-1 0,-1 1 1,0-1-1,0 1 0,0-1 0,1 1 0,-1-1 0,-1 0 1,1 1-1,0-1 0,0 1 0,-1-1 0,1 1 0,-1-3 1,0 0 42,0 1 0,-1-1 1,1 1-1,0-1 1,-1 1-1,-4-6 1,5 7-54,0 0 0,-1 1 1,1-1-1,0 1 1,-1 0-1,0-1 1,1 1-1,-1 0 0,0 0 1,1 0-1,-1 0 1,0 0-1,0 0 0,0 1 1,0-1-1,0 0 1,0 1-1,0 0 0,0-1 1,0 1-1,0 0 1,0 0-1,0 0 1,0 0-1,0 1 0,0-1 1,0 1-1,-2 0 1,-3 3 75,0-1 1,0 1 0,1 1 0,0 0-1,0-1 1,-7 9 0,9-9-48,0 0-1,1 1 1,-1 0-1,1-1 1,0 1 0,0 1-1,1-1 1,0 0 0,0 0-1,0 1 1,0 0-1,1-1 1,0 1 0,0 0-1,1-1 1,-1 1 0,1 0-1,1 8 1,0-1 39,1 1 0,1-1 1,-1-1-1,2 1 0,0 0 1,11 23-1,-13-32-44,1 1 0,-1-1 0,1 1 0,0-1 0,0 0-1,0 0 1,1 0 0,-1-1 0,1 1 0,0-1 0,0 0 0,0 0 0,0 0 0,1-1 0,6 3 0,-7-3-25,0-1 0,0 0 0,0-1 0,1 1 1,-1-1-1,0 0 0,0 0 0,1 0 0,-1 0 0,0-1 1,0 0-1,1 0 0,-1 0 0,0 0 0,0 0 0,0-1 1,0 0-1,4-3 0,11-8 65,0 0 0,-1-2 0,-1 0 0,0-1-1,18-22 1,-7 7 89,-18 19-44,-1 0 0,0 0 0,9-18 1,8-11 354,-25 39-461,0 1 1,0-1-1,0 1 0,0-1 1,-1 0-1,1 0 0,-1 1 1,1-1-1,-1 0 0,0 0 1,1 0-1,-1 0 0,0 1 1,0-1-1,-1-4 0,1-2 98,0 7-73,7 0 71,-7 0-125,0 1-1,1 0 1,-1 0-1,0 0 1,1 0-1,-1 0 1,0 0-1,1 0 1,-1 0-1,0 0 1,1 0-1,-1 0 1,0 0-1,0 0 1,1 0-1,-1 0 1,0 0 0,1 0-1,-1 0 1,0 0-1,1 0 1,-1 0-1,0 0 1,1 1-1,-1-1 1,0 0-1,0 0 1,1 0-1,-1 1 1,0-1-1,0 0 1,1 0-1,-1 1 1,0-1-1,0 0 1,0 0-1,0 1 1,1-1-1,-1 1 1,10 15 35,-1 1 0,-1 1 0,0-1 1,-1 1-1,-1 0 0,7 37 0,-2-12 19,-10-39-45,0 0 0,1 0 1,-1 0-1,1 0 0,0-1 1,0 1-1,0 0 1,0-1-1,5 6 0,-5-7 0,0 0 0,0-1 0,0 1 0,1-1 1,-1 0-1,0 1 0,0-1 0,1 0 0,-1-1 0,1 1 0,-1 0 0,1-1 0,-1 1 0,1-1 0,-1 0 0,5 0 0,0 0 23,0 0 0,0 0-1,0-1 1,-1 0 0,1-1-1,0 1 1,-1-1 0,1-1-1,-1 1 1,0-1-1,1 0 1,-1 0 0,-1-1-1,1 0 1,-1 0 0,1 0-1,-1-1 1,0 0 0,0 0-1,-1 0 1,0 0-1,0-1 1,0 0 0,3-7-1,39-56 106,-19 32-62,-27 36-74,11-15 30,-10 16-31,-1-1 1,0 1-1,0 0 1,1-1-1,-1 1 1,0-1-1,1 1 1,-1-1-1,1 1 1,-1 0-1,0-1 1,1 1 0,-1 0-1,1-1 1,-1 1-1,1 0 1,-1 0-1,1 0 1,-1-1-1,1 1 1,-1 0-1,1 0 1,-1 0-1,1 0 1,-1 0 0,1 0-1,0 0 1,-1 0-1,1 0 1,-3 16 6,-29 244 10,-3 21-15,28-233 38,5-30 23,-1 0 1,-8 30 0,8-32 12,1-6 181,-3-19-4,3-8-248,0-1 0,1 1 0,0 0 0,2 0 0,0-1 0,7-26 0,0-5-4,45-264-2,-50 299 0,0 1 0,2-1 0,0 1 0,0 0 0,11-15 0,-4 6 0,-11 17 0,1 1 0,0-1 0,0 1 0,1-1 0,-1 1 0,1 0 0,0 1 0,0-1 0,0 1 0,1-1 0,-1 1 0,1 1 0,0-1 0,9-3 0,-11 5 0,0 0 0,1 0 0,-1 1 0,0 0 0,0-1 0,0 1 0,0 0 0,0 1 0,0-1 0,0 0 0,1 1 0,-1 0 0,0 0 0,0 0 0,-1 0 0,1 0 0,0 0 0,0 1 0,0 0 0,-1-1 0,1 1 0,-1 0 0,0 0 0,1 0 0,-1 1 0,3 3 0,1 1 0,0 2 0,-1-1 0,0 0 0,0 1 0,-1 0 0,0 0 0,0 0 0,3 18 0,-5-22 0,-1 0 0,0 0 0,-1 0 0,1 1 0,-1-1 0,0 0 0,0 1 0,-1-1 0,0 0 0,0 0 0,0 1 0,0-1 0,-1 0 0,0 0 0,0 0 0,0-1 0,-6 9 0,7-12 0,-1 1 0,1-1 0,-1 0 0,1 0 0,-1 1 0,0-1 0,0 0 0,0-1 0,1 1 0,-1 0 0,0 0 0,0-1 0,0 1 0,0-1 0,0 0 0,0 0 0,0 0 0,0 0 0,0 0 0,-1 0 0,-2-1 0,-7-1 0,1 0 0,-19-6 0,17 4 0,7 2 0,0 1 0,1-1 0,-1 0 0,1 0 0,-1-1 0,1 1 0,0-1 0,-9-7 0,12 7 0,-2-4 0,10 11 0,-1-2 0,-1 0 0,1-1 0,1 1 0,9 0 0,-3 1 0,0-1 0,0-1 0,0 0 0,1 0 0,-1-2 0,0 1 0,0-1 0,19-5 0,21-6 0,-26 8 0,-23 4 0,1 0 0,0-1 0,0 1 0,-1-1 0,1 0 0,-1 0 0,1 0 0,-1-1 0,7-3 0,69-39 0,-58 33 0,0 0 0,-1-1 0,0-2 0,19-16 0,-31 23 0,-2 2 0,0-1 0,0 0 0,-1 1 0,8-12 0,-12 15 0,1 0 0,-1 0 0,-1 0 0,1 0 0,0 0 0,0 0 0,-1 0 0,1 0 0,-1 0 0,0-1 0,0 1 0,1 0 0,-2 0 0,1 0 0,0-1 0,0 1 0,-1 0 0,1 0 0,-1 0 0,1 0 0,-2-3 0,1 4 0,1 0 0,0 0 0,-1 0 0,1 0 0,-1 0 0,0 0 0,1 1 0,-1-1 0,0 0 0,1 0 0,-1 1 0,0-1 0,0 0 0,0 1 0,0-1 0,0 1 0,1-1 0,-1 1 0,0-1 0,0 1 0,0-1 0,0 1 0,-2 0 0,0 0 0,1 0 0,0 0 0,-1 0 0,1 0 0,0 1 0,0-1 0,-1 1 0,1 0 0,0 0 0,-3 1 0,-6 5 0,0-1 0,0 1 0,-11 12 0,17-15 0,2-2 0,1 1 0,0 0 0,0-1 0,0 1 0,0 0 0,1 0 0,-1 0 0,1 0 0,0 0 0,0 0 0,0 1 0,0-1 0,0 0 0,1 1 0,0-1 0,-1 0 0,1 1 0,0-1 0,1 0 0,-1 1 0,1-1 0,1 6 0,0 2 0,1 0 0,1-1 0,-1 0 0,2 1 0,8 15 0,-8-18 0,-1-1 0,1 1 0,1-1 0,-1-1 0,1 1 0,0-1 0,9 7 0,-12-11 0,0 0 0,0 0 0,0 0 0,1-1 0,-1 1 0,0-1 0,1 0 0,-1 0 0,1 0 0,-1-1 0,1 1 0,0-1 0,-1 0 0,1 0 0,-1 0 0,1-1 0,-1 1 0,1-1 0,0 0 0,4-1 0,5-4 0,0 0 0,0-1 0,-1-1 0,0 0 0,0 0 0,-1-1 0,0-1 0,13-15 0,24-19 0,-26 24 0,14-13 0,-34 31 0,0 1 0,0 0 0,-1 0 0,1 0 0,0 0 0,0 0 0,0 0 0,0 1 0,0-1 0,0 1 0,0-1 0,0 1 0,0 0 0,1 0 0,-1 0 0,0 0 0,0 0 0,3 1 0,-3-1 0,-1 1 0,1 0 0,0 1 0,-1-1 0,1 0 0,-1 0 0,0 1 0,1-1 0,-1 0 0,0 1 0,0 0 0,0-1 0,0 1 0,0-1 0,0 1 0,0 0 0,-1 0 0,1 0 0,0-1 0,-1 1 0,1 3 0,4 42 0,-5-44 0,1 92 0,-1-95 0,0 0 0,-1 0 0,1 1 0,0-1 0,0 0 0,0 0 0,0 0 0,0 1 0,1-1 0,-1 0 0,0 0 0,0 1 0,0-1 0,0 0 0,0 0 0,0 0 0,0 1 0,0-1 0,0 0 0,0 0 0,1 0 0,-1 1 0,0-1 0,0 0 0,0 0 0,0 0 0,1 0 0,-1 0 0,0 1 0,0-1 0,0 0 0,1 0 0,-1 0 0,0 0 0,0 0 0,1 0 0,8-3 0,8-10 0,68-75 0,-73 76 0,-4 4 0,0 1 0,1-1 0,-1 2 0,1-1 0,1 1 0,-1 0 0,1 1 0,17-6 0,-26 11 0,-1-1 0,1 1 0,-1 0 0,1 0 0,-1 0 0,1 0 0,-1 1 0,1-1 0,-1 0 0,1 0 0,0 0 0,-1 0 0,1 0 0,-1 1 0,1-1 0,-1 0 0,1 1 0,-1-1 0,0 0 0,1 1 0,-1-1 0,1 0 0,-1 1 0,0-1 0,1 1 0,-1-1 0,0 0 0,1 1 0,-1-1 0,0 1 0,0-1 0,1 2 0,6 21 0,-4-13 0,8 28 0,-9-29 0,0-1 0,0 0 0,1 0 0,0 0 0,1 0 0,-1 0 0,1-1 0,1 0 0,8 12 0,-11-18 0,0 0 0,-1 1 0,1-1 0,0 0 0,0 0 0,0-1 0,0 1 0,0 0 0,0-1 0,0 1 0,0-1 0,0 1 0,0-1 0,0 0 0,1 0 0,-1 0 0,0 0 0,0 0 0,0-1 0,0 1 0,0-1 0,0 1 0,4-3 0,6-1 0,-1-1 0,22-13 0,-18 9 0,-7 5 0,43-23 0,95-67 0,-141 91 0,-3 2 0,-1 1 0,0-1 0,1 0 0,-1 0 0,1 0 0,-1 0 0,0 0 0,0 0 0,0-1 0,0 1 0,2-3 0,-4 5 0,-1 0 0,1 0 0,-1 0 0,1 1 0,0-1 0,-1 0 0,1 0 0,0 1 0,0-1 0,0 1 0,0-1 0,-1 3 0,-1 1 0,-5 4 0,1 1 0,0-1 0,0 1 0,1 0 0,0 1 0,1 0 0,1 0 0,-1 0 0,2 0 0,-5 20 0,7-25 0,0-1 0,1 1 0,-1-1 0,1 1 0,0-1 0,0 1 0,2 5 0,-2-10 0,0 1 0,1-1 0,-1 0 0,1 0 0,-1 1 0,1-1 0,0 0 0,0 0 0,-1 0 0,1 0 0,0 0 0,0 0 0,0 0 0,0 0 0,0 0 0,0 0 0,0-1 0,0 1 0,1 0 0,-1-1 0,0 1 0,0 0 0,0-1 0,1 0 0,-1 1 0,0-1 0,1 0 0,-1 0 0,0 0 0,1 0 0,-1 0 0,0 0 0,1 0 0,-1 0 0,2-1 0,2 0 0,0 0 0,0 0 0,0-1 0,0 1 0,-1-1 0,1 0 0,0-1 0,-1 1 0,0-1 0,1 0 0,-1 0 0,0-1 0,-1 1 0,5-6 0,6-7 0,0-1 0,12-21 0,-10 15 0,1-5 0,0 0 0,-2 0 0,-1-2 0,-1 0 0,10-38 0,-10 22 0,-2-1 0,8-92 0,-19 129 0,-1-1 0,1 0 0,-5-17 0,-1-22 0,6 49 0,1 1 0,-1-1 0,0 0 0,0 0 0,0 1 0,0-1 0,0 0 0,0 1 0,0-1 0,0 0 0,-1 1 0,1-1 0,0 0 0,0 1 0,0-1 0,-1 0 0,1 1 0,0-1 0,-1 1 0,1-1 0,-1 1 0,1-1 0,0 1 0,-1-1 0,1 1 0,-1-1 0,1 1 0,-1-1 0,0 1 0,0 0 0,0 0 0,0 0 0,1 0 0,-1 1 0,0-1 0,0 0 0,0 1 0,1-1 0,-1 1 0,0-1 0,1 1 0,-1-1 0,0 1 0,1-1 0,-1 1 0,1 0 0,-1-1 0,1 1 0,-1 0 0,1 0 0,0-1 0,-1 2 0,-6 12 0,1-1 0,0 1 0,1 0 0,0 1 0,-2 16 0,-10 79 0,16-102 0,-2 30 0,1 0 0,2 1 0,2-1 0,2 0 0,1-1 0,1 1 0,2-1 0,14 37 0,-20-69 0,0 0 0,0 0 0,1 0 0,0 0 0,0-1 0,0 1 0,1-1 0,-1 0 0,1 0 0,8 7 0,-9-9 0,0 1 0,0-2 0,0 1 0,0 0 0,0-1 0,0 1 0,0-1 0,1 0 0,-1 0 0,0 0 0,1-1 0,-1 1 0,1-1 0,-1 0 0,1 1 0,-1-2 0,7 0 0,-3 0 0,-1-1 0,1 0 0,-1-1 0,0 1 0,0-1 0,0 0 0,-1 0 0,1-1 0,9-8 0,-1-1 0,25-30 0,-21 21 0,-7 8 0,0-1 0,15-29 0,-10 16 0,-10 19 0,-5 14 0,1 9 0,3 12 0,1 1 0,10 35 0,-14-56 0,1 1 0,0 0 0,0-1 0,0 0 0,1 1 0,0-1 0,0 0 0,0-1 0,1 1 0,6 5 0,-10-10 0,1 0 0,-1 0 0,1-1 0,-1 1 0,1 0 0,-1-1 0,1 1 0,-1-1 0,1 1 0,0-1 0,-1 0 0,1 0 0,0 0 0,-1 0 0,1 0 0,0 0 0,-1 0 0,1 0 0,-1-1 0,1 1 0,0-1 0,-1 1 0,1-1 0,-1 0 0,1 1 0,-1-1 0,0 0 0,1 0 0,-1 0 0,0 0 0,2-1 0,6-6 0,0 0 0,-1-1 0,10-12 0,-7 7 0,13-11 0,1 1 0,2 0 0,42-28 0,-67 50 0,1 0 0,0 0 0,0 0 0,0 1 0,0-1 0,0 1 0,0 0 0,1 0 0,-1 0 0,5 0 0,7-2 0,25-2 0,-11 5 0,-28 0 0,-1 0 0,0 1 0,1-1 0,-1 0 0,0 0 0,0 1 0,0-1 0,1 0 0,-1 1 0,0-1 0,0 0 0,0 1 0,0-1 0,0 0 0,1 1 0,-1-1 0,0 0 0,0 1 0,0-1 0,0 0 0,0 1 0,0-1 0,0 0 0,0 1 0,0-1 0,-1 1 0,1-1 0,0 0 0,0 1 0,-3 11 0,0-8 0,0 1 0,0-1 0,-1 0 0,1 0 0,-1 0 0,0-1 0,0 1 0,-5 2 0,3-2 0,1 0 0,0 0 0,0 1 0,1 0 0,-7 8 0,4-3 0,1 1 0,0 0 0,-4 12 0,9-19 0,-1 0 0,1 0 0,0 0 0,0 1 0,0-1 0,1 0 0,0 0 0,-1 0 0,1 0 0,1 1 0,-1-1 0,2 7 0,-1-8 0,1 0 0,0-1 0,-1 1 0,1-1 0,0 1 0,0-1 0,1 1 0,-1-1 0,0 0 0,1 0 0,-1 0 0,1-1 0,0 1 0,-1-1 0,5 3 0,4 0 0,1 1 0,18 4 0,-21-7 0,0-1 0,0 0 0,0 0 0,0-1 0,1 0 0,-1 0 0,0-1 0,14-3 0,-1-2 0,-1 0 0,27-12 0,-37 12 0,-1 0 0,0-1 0,0 0 0,0 0 0,-1-1 0,0 0 0,0-1 0,9-13 0,27-24 0,28-28 0,-69 75 0,-3 6 0,0 13 0,-1-17 0,0 9 0,0 0 0,1 1 0,1-1 0,0 0 0,1 0 0,0-1 0,0 1 0,1 0 0,1-1 0,0 0 0,8 12 0,-12-22 0,-1 0 0,1 0 0,0 1 0,0-1 0,0 0 0,1 0 0,-1 0 0,0 0 0,0-1 0,0 1 0,1 0 0,-1 0 0,0-1 0,1 1 0,-1-1 0,1 1 0,-1-1 0,1 1 0,-1-1 0,3 0 0,0 0 0,-1 0 0,1-1 0,-1 1 0,0-1 0,1 0 0,-1 0 0,0 0 0,6-3 0,3-3 0,0 0 0,-1-1 0,16-14 0,-13 9 0,20-26 0,-26 29 0,1 0 0,-1 0 0,1 1 0,1 1 0,0-1 0,13-7 0,-19 14 0,-2 0 0,0 1 0,0 0 0,0 0 0,0 0 0,0 0 0,1 0 0,-1 0 0,0 1 0,4-1 0,-6 1 0,1 0 0,0 1 0,0-1 0,-1 0 0,1 1 0,0-1 0,0 1 0,-1-1 0,1 1 0,0-1 0,-1 1 0,1 0 0,-1-1 0,1 1 0,-1 0 0,1-1 0,-1 1 0,1 0 0,-1 0 0,0-1 0,1 1 0,-1 0 0,0 0 0,0 0 0,0 0 0,1-1 0,-1 1 0,0 0 0,0 1 0,2 10 0,1 5 0,1-1 0,1 0 0,0 0 0,7 15 0,-11-28 0,1 0 0,-1 0 0,1 0 0,-1 0 0,1-1 0,0 1 0,0-1 0,0 1 0,0-1 0,1 0 0,-1 0 0,1 0 0,-1 0 0,1 0 0,0 0 0,-1-1 0,1 0 0,0 1 0,0-1 0,0 0 0,0 0 0,0-1 0,1 1 0,-1 0 0,0-1 0,0 0 0,6 0 0,-1-1 0,-1-1 0,1 0 0,-1 0 0,0-1 0,0 0 0,0 0 0,-1 0 0,1-1 0,-1 0 0,9-6 0,5-8 0,30-31 0,-25 24 0,-6 4 0,-1-1 0,-1-1 0,-1 0 0,0-1 0,-2 0 0,-1-2 0,10-28 0,56-194 0,-77 242 0,-2 5 0,18-78 0,-17 72 0,0-1 0,0 1 0,-1-1 0,0 0 0,-1 1 0,1-1 0,-1 1 0,-3-11 0,4 17 0,-1 1 0,1-1 0,0 1 0,0-1 0,0 1 0,0 0 0,0-1 0,-1 1 0,1-1 0,0 1 0,0-1 0,-1 1 0,1 0 0,0-1 0,-1 1 0,1 0 0,0-1 0,-1 1 0,1 0 0,0 0 0,-1-1 0,1 1 0,-1 0 0,1 0 0,-1 0 0,1-1 0,0 1 0,-1 0 0,1 0 0,-1 0 0,1 0 0,-1 0 0,-14 9 0,-8 22 0,6 2 0,2 0 0,1 1 0,2 1 0,1 0 0,1 0 0,3 1 0,-5 47 0,10-53 0,1-1 0,2 1 0,1-1 0,1 0 0,1 1 0,2-1 0,14 44 0,-19-70 0,0 0 0,0-1 0,0 1 0,0 0 0,0 0 0,0-1 0,1 1 0,0-1 0,-1 1 0,1-1 0,0 1 0,0-1 0,0 0 0,0 0 0,1 0 0,-1 0 0,0-1 0,1 1 0,-1-1 0,1 1 0,0-1 0,0 0 0,-1 0 0,1 0 0,0 0 0,0-1 0,3 1 0,1-1 0,-1 0 0,1 0 0,-1-1 0,1 0 0,-1 0 0,1-1 0,-1 0 0,0 0 0,0 0 0,0-1 0,8-5 0,8-4 0,0-1 0,-1-1 0,-1-1 0,0-1 0,-1-1 0,23-26 0,-34 35 0,13-17 0,-20 24 0,-1 1 0,1-1 0,-1 1 0,0-1 0,1 1 0,-1-1 0,0 0 0,1 1 0,-1-1 0,0 1 0,0-1 0,0 0 0,0 1 0,0-1 0,1 0 0,-1 1 0,0-1 0,0 0 0,-1 1 0,1-1 0,0 0 0,0 1 0,0-1 0,0 0 0,0 1 0,-1-1 0,1 1 0,0-1 0,-1 0 0,1 1 0,0-1 0,-1 1 0,1-1 0,-1 1 0,1-1 0,-1 1 0,0-1 0,1 1 0,-1 0 0,1 0 0,-1 0 0,1 0 0,-1 1 0,1-1 0,-1 0 0,1 0 0,-1 0 0,1 1 0,0-1 0,-1 0 0,1 0 0,-1 1 0,1-1 0,0 0 0,-1 1 0,1-1 0,-1 0 0,1 1 0,0-1 0,0 1 0,-1-1 0,1 1 0,-8 12 0,3-4 0,0 0 0,1 0 0,0 1 0,1-1 0,0 1 0,-3 14 0,5-17 0,1-1 0,0 0 0,0 0 0,1 0 0,-1 0 0,1 0 0,1 0 0,-1 0 0,1 0 0,0 0 0,0 0 0,4 6 0,-5-10 0,0 0 0,0 1 0,0-1 0,0 0 0,1 0 0,-1 0 0,1 0 0,0 0 0,-1-1 0,1 1 0,0 0 0,0-1 0,0 1 0,0-1 0,1 0 0,-1 1 0,0-1 0,3 1 0,-3-2 0,0 0 0,0 0 0,0 0 0,0 0 0,-1-1 0,1 1 0,0 0 0,0-1 0,0 0 0,0 1 0,-1-1 0,1 0 0,0 0 0,-1 0 0,1 0 0,-1 0 0,1 0 0,-1 0 0,1 0 0,-1-1 0,0 1 0,1-1 0,-1 1 0,2-4 0,16-20 0,21-29 0,11-41 0,-51 95 0,0 0 0,0 0 0,0 0 0,0 0 0,0 0 0,0 0 0,0 0 0,0 0 0,0 0 0,0-1 0,0 1 0,0 0 0,0 0 0,-1 0 0,1 0 0,0 0 0,0 0 0,0 0 0,0 0 0,0 0 0,0 0 0,0 0 0,0 0 0,0 0 0,0-1 0,0 1 0,0 0 0,0 0 0,0 0 0,-8 12 0,7-5 0,0 0 0,1-1 0,0 1 0,0 0 0,0 0 0,1 0 0,0 0 0,0 0 0,0-1 0,1 1 0,0 0 0,1-1 0,-1 0 0,1 1 0,1-1 0,-1 0 0,1 0 0,0-1 0,0 1 0,0-1 0,11 9 0,-13-12 0,-1-1 0,1 0 0,0 1 0,0-1 0,0 0 0,0 0 0,1 0 0,-1 0 0,0 0 0,0-1 0,0 1 0,1-1 0,-1 1 0,0-1 0,1 0 0,-1 0 0,0 0 0,4-1 0,-1 0 0,0 0 0,1 0 0,-1-1 0,0 0 0,0 0 0,0 0 0,7-5 0,5-4 0,-1-1 0,-1-1 0,19-19 0,48-51 0,-56 45 0,-22 31 0,-3 6 0,0 0 0,-1 1 0,1-1 0,0 1 0,0-1 0,-1 1 0,1 0 0,0-1 0,0 1 0,0 0 0,0-1 0,0 1 0,-1 0 0,1 0 0,0 0 0,0 0 0,0 0 0,0 0 0,0 0 0,0 0 0,0 0 0,-1 1 0,1-1 0,0 0 0,0 0 0,0 1 0,0-1 0,0 0 0,-1 1 0,1-1 0,0 1 0,0 0 0,25 17 0,-7 3 0,-2 0 0,-1 1 0,15 26 0,0 0 0,-27-44 0,-1 0 0,1 0 0,0 0 0,0 0 0,1-1 0,-1 1 0,1-1 0,-1 0 0,1-1 0,0 1 0,0-1 0,1 0 0,-1 0 0,0-1 0,1 1 0,8 0 0,-4 0 0,1-2 0,-1 1 0,1-1 0,-1-1 0,0 0 0,1 0 0,19-6 0,-24 5 0,37-13 0,-41 14 0,1 0 0,-1 0 0,0 0 0,1-1 0,-1 1 0,0-1 0,0 0 0,0 1 0,0-1 0,0 0 0,0 0 0,2-5 0,-4 7 0,0 0 0,0 0 0,0 1 0,0-1 0,0 0 0,0 0 0,1 0 0,-1 0 0,0 0 0,0 0 0,0 0 0,0 0 0,0 0 0,0 0 0,0 0 0,0 0 0,0 0 0,0 0 0,0 0 0,0 0 0,0 0 0,0 0 0,0 0 0,1 0 0,-1 1 0,0-1 0,0 0 0,0 0 0,0 0 0,0 0 0,0 0 0,0 0 0,0 0 0,0 0 0,0 0 0,0-1 0,0 1 0,1 0 0,-1 0 0,0 0 0,0 0 0,0 0 0,0 0 0,0 0 0,-1 9 0,-4 13 893,3-10-5721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4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71 15072,'0'0'4271,"-56"-53"-3295,50 45-296,2 0 16,4 6-216,10 2 8,14 6-112,2-2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4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0 715 10752,'0'0'7647,"12"-10"-7244,103-72 724,-86 62-668,-19 11-42,2 2 0,-1-1 0,1 2 0,16-8 0,-27 14-381,-1-1 0,1 1 0,-1 0 0,1 0 0,0-1 0,-1 1 0,1 0 0,-1 0 0,1 0-1,0 0 1,-1 0 0,1-1 0,-1 1 0,1 0 0,0 1 0,-1-1 0,1 0 0,-1 0 0,1 0 0,0 0 0,-1 0 0,1 1 0,-1-1 0,1 0 0,-1 0 0,1 1 0,0-1 0,-1 0 0,0 1 0,1-1 0,0 1 0,4 22 515,-3 2-195,-2 27 0,-1-30-32,4 42 1,-2-56-218,0-1 0,1 0-1,0 0 1,0 0 0,1 0-1,0 0 1,0 0 0,0-1-1,8 11 1,-10-15-88,0-1 0,0 0-1,0 0 1,0 0 0,0 0-1,0 0 1,1 0 0,-1-1-1,0 1 1,0 0 0,1-1-1,-1 1 1,0 0 0,1-1 0,-1 0-1,1 1 1,-1-1 0,0 0-1,1 0 1,-1 0 0,1 0-1,-1 0 1,1 0 0,-1 0-1,0 0 1,1 0 0,-1-1-1,1 1 1,-1-1 0,0 1 0,1-1-1,-1 1 1,0-1 0,1 0-1,-1 0 1,0 1 0,0-1-1,0 0 1,0 0 0,1-2-1,5-3 49,0-1 0,0 0 0,-1-1 0,8-11 0,2-5 103,-1 0 0,-1-1-1,11-30 1,5-19 385,-29 70-483,1 0 0,0 0 0,-1 0 0,1 0 0,5-7 0,-6 11-60,-1 0 1,1 0 0,0 0 0,-1 0-1,1 0 1,-1 0 0,1 0-1,-1 0 1,1 0 0,-1 0 0,1 1-1,-1-1 1,1 0 0,-1 0-1,1 1 1,-1-1 0,1 0-1,-1 1 1,1-1 0,-1 0 0,0 1-1,1-1 1,-1 1 0,0-1-1,1 1 1,-1-1 0,1 1 0,17 23 125,-6-8 5,-7-11-102,0 0 1,1 0-1,0 0 0,0-1 1,0 0-1,0 0 0,1 0 1,-1-1-1,1 0 0,0 0 1,0-1-1,0 0 0,1 0 1,-1 0-1,0-1 0,1 0 1,-1-1-1,1 0 0,-1 0 1,1 0-1,-1-1 0,0 0 1,1-1-1,-1 0 0,0 0 1,0 0-1,0-1 0,11-5 1,-12 4 2,1 0 0,-1-1 1,0 1-1,-1-1 0,1 0 0,-1-1 1,0 1-1,0-1 0,-1 0 0,0 0 1,0-1-1,0 1 0,2-8 1,-3 9 1,0-1 1,-1 0 0,0 1 0,-1-1 0,1 0 0,-1 0-1,0 0 1,-1-1 0,1 1 0,-1 0 0,0 0 0,-1 0-1,1 0 1,-1-1 0,-1 1 0,-1-6 0,2 11-45,1 0 0,-1 0 1,1 0-1,-1 1 1,0-1-1,1 0 0,-1 0 1,0 1-1,0-1 1,0 0-1,0 1 0,1-1 1,-1 0-1,0 1 1,0 0-1,0-1 0,0 1 1,0-1-1,0 1 0,0 0 1,0 0-1,-1 0 1,1-1-1,0 1 0,0 0 1,0 0-1,0 1 1,0-1-1,0 0 0,0 0 1,0 0-1,0 1 1,0-1-1,0 1 0,0-1 1,0 0-1,0 1 1,0 0-1,-1 0 0,-3 2 5,-1 0 0,1 0 0,0 1 0,0-1 0,-7 8 0,-2 3-7,1 1 0,0 1 0,0 0 0,-10 19 0,20-29 0,0 0 0,0 0 0,1 0 0,0 1 0,0-1 0,0 1 0,1-1 0,0 1 0,0 0 0,1-1 0,0 1 0,0 0 0,0-1 0,1 1 0,0 0 0,3 10 0,1-6 0,0 0 0,1 0 0,0 0 0,0 0 0,1-1 0,1 0 0,0-1 0,0 0 0,1 0 0,0 0 0,0-1 0,11 7 0,-14-12 0,-1-1 0,1 1 0,-1-1 0,1 0 0,0 0 0,0-1 0,0 0 0,-1 0 0,1 0 0,0-1 0,1 0 0,-1 0 0,0-1 0,0 1 0,-1-1 0,1 0 0,0-1 0,0 0 0,7-2 0,9-5 0,0-1 0,-1 0 0,30-20 0,-32 16 0,-1 0 0,0-2 0,-1 0 0,-1 0 0,0-2 0,-1 0 0,21-35 0,-1-5 0,36-85 0,-52 97 0,-1-1 0,-3-1 0,-2-1 0,11-72 0,-24 119 0,1 0 0,-1 0 0,0 0 0,0 0 0,0 0 0,0 0 0,-1 0 0,1 0 0,-1 0 0,1 0 0,-1 0 0,1 0 0,-1 0 0,-1-2 0,1 3 0,1 1 0,-1 0 0,1-1 0,-1 1 0,1-1 0,-1 1 0,1 0 0,-1-1 0,0 1 0,1 0 0,-1-1 0,1 1 0,-1 0 0,0 0 0,1 0 0,-1 0 0,0 0 0,1 0 0,-1 0 0,0 0 0,1 0 0,-1 0 0,0 0 0,1 0 0,-1 0 0,0 0 0,1 1 0,-1-1 0,1 0 0,-1 0 0,0 1 0,1-1 0,-1 0 0,1 1 0,-1-1 0,1 1 0,-1-1 0,1 1 0,-1-1 0,1 1 0,-1-1 0,1 2 0,-7 4 0,1 1 0,0 1 0,1-1 0,0 1 0,0 0 0,0 0 0,1 0 0,-3 11 0,-21 74 0,22-71 0,0 3 0,0 1 0,2-1 0,1 1 0,1 40 0,2-53 0,1 0 0,0 0 0,1 0 0,0-1 0,1 1 0,1 0 0,0-1 0,1 0 0,0 0 0,13 22 0,-14-29 0,0 0 0,1-1 0,-1 1 0,1-1 0,0 0 0,0 0 0,0-1 0,1 1 0,-1-1 0,1-1 0,0 1 0,0-1 0,0 0 0,0 0 0,0 0 0,0-1 0,0 0 0,1-1 0,-1 1 0,0-1 0,0 0 0,9-1 0,1-1 0,-1 0 0,1-1 0,-1-1 0,1 0 0,-1-1 0,0-1 0,26-14 0,-35 18 0,-1-1 0,0-1 0,1 1 0,-2-1 0,1 0 0,0 0 0,-1 0 0,0 0 0,7-9 0,-11 13 0,0 0 0,0 0 0,-1 0 0,1 0 0,0 0 0,0 0 0,0 0 0,0 0 0,0 0 0,0 0 0,0 0 0,0 0 0,0 0 0,-1 0 0,1 0 0,0 0 0,0 0 0,0 0 0,0 0 0,0 0 0,0 0 0,0 0 0,0 0 0,0 0 0,-1 0 0,1 0 0,0 0 0,0 0 0,0 0 0,0 0 0,0 0 0,0 0 0,0-1 0,0 1 0,0 0 0,0 0 0,0 0 0,-1 0 0,1 0 0,0 0 0,0 0 0,0 0 0,0 0 0,0 0 0,0 0 0,0-1 0,0 1 0,0 0 0,0 0 0,0 0 0,0 0 0,0 0 0,0 0 0,0 0 0,0 0 0,0-1 0,0 1 0,0 0 0,0 0 0,0 0 0,0 0 0,0 0 0,0 0 0,0 0 0,0 0 0,1-1 0,-8 5 0,7-4 0,-5 4 0,0 1 0,0 0 0,1 0 0,0 1 0,0-1 0,0 1 0,1 0 0,-1 0 0,1 0 0,1 0 0,-1 1 0,1-1 0,-2 11 0,3-13 0,1 0 0,-1 0 0,1 0 0,0 0 0,0 0 0,1 0 0,-1 0 0,1 0 0,0 0 0,0 0 0,0 0 0,0 0 0,1-1 0,-1 1 0,1 0 0,0-1 0,0 1 0,1-1 0,-1 0 0,1 0 0,-1 0 0,1 0 0,6 4 0,-8-5 0,1-1 0,1 0 0,-1 1 0,0-1 0,0 0 0,0 0 0,0-1 0,1 1 0,-1 0 0,0-1 0,1 1 0,-1-1 0,1 0 0,-1 0 0,0 0 0,1 0 0,-1 0 0,1 0 0,-1-1 0,0 1 0,1-1 0,-1 0 0,0 0 0,0 1 0,1-1 0,-1-1 0,0 1 0,0 0 0,0 0 0,0-1 0,0 0 0,-1 1 0,1-1 0,0 0 0,-1 1 0,3-5 0,-1 2 0,0 0 0,0 0 0,0-1 0,-1 1 0,1-1 0,-1 1 0,0-1 0,-1 0 0,1 0 0,-1 0 0,0 0 0,0 0 0,0 0 0,-1 0 0,0 0 0,-1-10 0,-1 7 0,0 1 0,-1 0 0,0 0 0,0 0 0,-1 0 0,0 1 0,0-1 0,0 1 0,-1 0 0,0 0 0,0 1 0,-1 0 0,1-1 0,-12-7 0,5 9 0,6 4 0,29 4 0,0 0 0,0-1 0,47-1 0,73-12 0,-18 1 0,-89 7 0,-1-1 0,1-1 0,49-14 0,-70 12 0,-12 5 0,-1 0 0,0 0 0,1 0 0,-1 0 0,0 0 0,1 1 0,4-1 0,-21 20 0,-45 30 0,55-44 0,0-1 0,1 1 0,-1 0 0,1 0 0,0 0 0,0 0 0,1 0 0,0 1 0,0-1 0,0 1 0,0 0 0,0 6 0,1-8 0,1-1 0,0 0 0,0 1 0,1-1 0,-1 0 0,1 0 0,-1 0 0,1 1 0,0-1 0,0 0 0,0 0 0,1 0 0,-1 0 0,1 0 0,0-1 0,0 1 0,-1 0 0,2-1 0,-1 1 0,0-1 0,1 0 0,-1 0 0,6 4 0,-2-3 0,0 0 0,0 0 0,0 0 0,0-1 0,0 0 0,0-1 0,1 1 0,-1-1 0,1 0 0,-1-1 0,1 1 0,0-1 0,-1-1 0,1 1 0,-1-1 0,13-3 0,3-2 0,1-1 0,-1-1 0,28-15 0,-33 15 0,10-5 0,0-1 0,25-17 0,-24 15 0,-34 50 0,4-26 0,0 0 0,1 1 0,0-1 0,1 0 0,0 16 0,0-20 0,0-1 0,1 0 0,0 0 0,-1 0 0,1 0 0,0 0 0,1 0 0,-1 0 0,1 0 0,-1 0 0,1 0 0,0-1 0,0 1 0,0 0 0,0-1 0,0 0 0,0 0 0,5 4 0,-3-4 0,0 0 0,-1-1 0,1 0 0,0 1 0,0-1 0,0 0 0,0-1 0,0 1 0,0-1 0,0 0 0,0 0 0,0 0 0,0 0 0,6-2 0,1 0 0,0 0 0,0-1 0,19-9 0,-12 4 0,-1-2 0,-1 0 0,0 0 0,0-2 0,25-24 0,-9 4 0,36-49 0,-26 24 0,42-74 0,23-67 0,-63 113 0,-23 45 0,-21 40 0,0 0 0,0 0 0,0-1 0,0 1 0,0 0 0,0 0 0,0 0 0,0 0 0,0 0 0,0 0 0,0 0 0,0 0 0,0-1 0,0 1 0,0 0 0,0 0 0,0 0 0,0 0 0,0 0 0,0 0 0,0 0 0,0 0 0,0 0 0,0-1 0,-1 1 0,1 0 0,0 0 0,0 0 0,0 0 0,0 0 0,0 0 0,0 0 0,0 0 0,0 0 0,0 0 0,0 0 0,-1 0 0,1 0 0,0 0 0,0 0 0,0 0 0,0 0 0,0 0 0,0 0 0,0 0 0,0 0 0,-1 0 0,1 0 0,0 0 0,0 0 0,0 0 0,0 0 0,0 0 0,0 0 0,0 0 0,0 0 0,0 0 0,-1 0 0,1 0 0,0 0 0,-8 4 0,3 2 0,0 1 0,1-1 0,-1 1 0,1 0 0,1 0 0,0 1 0,-3 8 0,-4 8 0,-12 25 0,3 1 0,2 1 0,2 1 0,-10 64 0,17-76 0,4-25 0,1 0 0,1 1 0,-1 18 0,2 1 0,0-23 0,1-1 0,0 1 0,1 0 0,0 0 0,0-1 0,7 22 0,-7-28 0,1 0 0,0 0 0,0-1 0,0 1 0,1 0 0,3 5 0,-5-9 0,0 0 0,0 0 0,1 0 0,-1 0 0,0 0 0,0 0 0,1 0 0,-1 0 0,0-1 0,1 1 0,-1 0 0,1-1 0,-1 0 0,1 1 0,-1-1 0,1 0 0,-1 1 0,1-1 0,-1 0 0,1 0 0,-1 0 0,1-1 0,-1 1 0,1 0 0,-1-1 0,3 0 0,13-4 0,-1-1 0,0-1 0,15-9 0,-9 5 0,-5 4 0,-14 6 0,0 0 0,0 0 0,0-1 0,-1 1 0,1 0 0,-1-1 0,1 0 0,3-3 0,-6 5 0,0 0 0,0 0 0,1 0 0,-1 0 0,0 0 0,0 0 0,0 0 0,0 0 0,0 0 0,0 0 0,0 0 0,0 0 0,0 0 0,1 0 0,-1 0 0,0 0 0,0 0 0,0 0 0,0 0 0,0 0 0,0 0 0,0 0 0,0 0 0,1 0 0,-1 0 0,0 0 0,0 0 0,0 0 0,0 0 0,0 0 0,0 0 0,0 0 0,0 0 0,0 0 0,1 0 0,-1 0 0,0 0 0,0 0 0,0 0 0,0 0 0,0 0 0,0 1 0,0-1 0,0 0 0,0 0 0,0 0 0,0 0 0,0 0 0,0 0 0,0 0 0,0 0 0,0 0 0,0 1 0,0-1 0,0 0 0,0 0 0,0 0 0,0 0 0,0 0 0,0 0 0,0 0 0,0 0 0,0 1 0,0-1 0,0 0 0,0 0 0,0 14 0,-4 15 0,1 12 0,3-40 0,0 1 0,0 0 0,0-1 0,0 1 0,0-1 0,1 1 0,-1-1 0,0 1 0,1-1 0,-1 1 0,1-1 0,-1 1 0,1-1 0,0 0 0,0 1 0,0-1 0,0 0 0,0 0 0,0 1 0,0-1 0,0 0 0,2 1 0,0-2 0,1 0 0,-1-1 0,0 1 0,1-1 0,-1 0 0,0 0 0,0 0 0,0-1 0,0 1 0,0-1 0,0 0 0,5-3 0,-2 1 0,11-7 0,0-1 0,-1 0 0,0-2 0,-1 1 0,21-26 0,-35 38 0,0 0 0,0-1 0,0 1 0,0 0 0,0-1 0,1 1 0,-1 0 0,1 0 0,-1 0 0,1 0 0,-1 0 0,1 1 0,-1-1 0,1 0 0,0 1 0,-1-1 0,1 1 0,0 0 0,-1-1 0,1 1 0,0 0 0,0 0 0,2 0 0,-3 0 0,-1 1 0,0-1 0,1 0 0,-1 0 0,0 0 0,0 1 0,1-1 0,-1 0 0,0 0 0,0 1 0,1-1 0,-1 0 0,0 1 0,0-1 0,0 0 0,0 1 0,1-1 0,-1 0 0,0 1 0,0-1 0,0 0 0,0 1 0,0-1 0,0 0 0,0 1 0,0-1 0,0 0 0,0 1 0,0-1 0,0 1 0,-3 15 0,2-11 0,-5 26 0,-2-1 0,0 0 0,-2 0 0,-2-1 0,0-1 0,-2 0 0,-1 0 0,-32 42 0,45-66 0,-1 0 0,0-1 0,-1 0 0,1 0 0,0 0 0,-1 0 0,0 0 0,1-1 0,-1 0 0,-7 3 0,9-4 0,0 0 0,0 0 0,0-1 0,0 1 0,0-1 0,-1 1 0,1-1 0,0 0 0,0 0 0,0 0 0,0 0 0,-1-1 0,1 1 0,0 0 0,0-1 0,0 0 0,0 1 0,0-1 0,0 0 0,0 0 0,0 0 0,0 0 0,-2-2 0,4 2 0,-1 0 0,0 0 0,1 0 0,-1 0 0,1 0 0,-1 0 0,1 0 0,-1 0 0,1 0 0,0 0 0,0 0 0,-1 0 0,1 0 0,0 0 0,0 0 0,0 0 0,0-1 0,0 1 0,0 0 0,1 0 0,-1 0 0,0 0 0,1 0 0,-1 0 0,0 0 0,1 0 0,-1 0 0,1 0 0,0 0 0,-1 0 0,1 0 0,0 0 0,0 0 0,27-32 0,-26 31 0,8-7 0,1 1 0,0 0 0,1 0 0,-1 1 0,1 0 0,1 1 0,-1 1 0,1 0 0,22-6 0,-15 5 0,29-10 0,200-74 0,-225 77 984,-23 13-1121,-1-1 0,1 1 1,0 0-1,-1-1 1,1 1-1,-1-1 0,1 1 1,-1-1-1,0 1 0,1-1 1,-1 1-1,1-1 1,-1 1-1,0-1 0,0 0 1,1 1-1,-1-1 1,0 1-1,0-1 0,0 0 1,1 1-1,-1-1 0,0 0 1,0 1-1,0-1 1,0 0-1,0 1 0,0-1 1,-1 0-1,1 1 1,0-1-1,0 0 0,0 1 1,-1-1-1,1-1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4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16280,'0'0'4150,"14"3"-3707,96 15 326,128 9 3110,-228-26-3437,-8-2-360,-1 1 0,0 0 0,1 0 0,-1 0 0,0 0 1,1 0-1,-1 0 0,0 1 0,0-1 0,1 0 1,-1 1-1,0-1 0,0 1 0,0-1 0,1 1 0,-1 0 1,1 0-1,-1 0-46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4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16184,'0'0'3991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4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134 194 8640,'0'0'10262,"-13"7"-9866,-41 24-23,49-28-280,1 0-1,-1 0 1,0 1-1,1 0 1,0 0-1,0 0 0,0 0 1,1 0-1,-1 1 1,1 0-1,0-1 0,0 1 1,1 1-1,-1-1 1,1 0-1,0 0 1,1 1-1,-1-1 0,1 1 1,0 0-1,0-1 1,1 1-1,0 0 1,0 7-1,0-11-51,1 0-1,-1 0 1,0-1-1,1 1 1,-1 0 0,1-1-1,-1 1 1,1-1-1,0 1 1,-1 0-1,1-1 1,0 1 0,0-1-1,0 0 1,0 1-1,1-1 1,-1 0 0,0 0-1,0 0 1,1 0-1,-1 0 1,1 0-1,-1 0 1,1 0 0,-1 0-1,1-1 1,0 1-1,-1-1 1,1 1 0,0-1-1,-1 1 1,1-1-1,0 0 1,2 0 0,0 0 45,1 0 1,-1 0-1,1-1 1,-1 0 0,1 1-1,-1-1 1,0-1-1,0 1 1,1-1 0,-1 0-1,0 0 1,5-3 0,-3 0-9,0 0 1,-1 0 0,0-1-1,0 0 1,0 1 0,0-2-1,-1 1 1,0-1 0,-1 1-1,5-12 1,-2 4 79,-2 1 1,0-1-1,0 0 0,2-25 1,-6 32-22,0-1-1,0 1 1,-1 0 0,-2-14 0,3 21-130,0 0 1,0-1-1,0 1 1,-1 0 0,1 0-1,0 0 1,0-1-1,0 1 1,0 0-1,-1 0 1,1 0-1,0-1 1,0 1-1,0 0 1,-1 0-1,1 0 1,0 0-1,0 0 1,-1 0 0,1 0-1,0 0 1,0-1-1,-1 1 1,1 0-1,0 0 1,0 0-1,-1 0 1,1 0-1,0 0 1,-1 0-1,1 0 1,0 1-1,0-1 1,-1 0 0,1 0-1,0 0 1,0 0-1,-1 0 1,1 0-1,0 0 1,0 1-1,0-1 1,-1 0-1,1 0 1,0 0-1,0 0 1,0 1-1,-1-1 1,1 0-1,0 1 1,-11 10 128,5-1-81,1 1 1,0-1-1,1 1 1,0 0-1,1 1 1,0-1-1,-3 21 1,6-30-41,0 0 0,0-1 0,0 1 0,0-1 1,0 1-1,0-1 0,0 1 0,0-1 0,0 1 0,1 0 0,-1-1 1,1 0-1,-1 1 0,1-1 0,0 1 0,-1-1 0,1 1 0,0-1 1,0 0-1,0 0 0,0 0 0,0 1 0,2 0 0,-1-1 9,0 0 0,0-1 0,-1 1-1,1-1 1,0 1 0,0-1 0,0 0-1,0 0 1,0 1 0,0-2 0,0 1-1,0 0 1,0 0 0,0 0 0,3-2-1,4-1 54,0 0-1,-1-1 0,0 0 0,0 0 1,0-1-1,14-10 0,-9 3 25,-1-1 1,0 0-1,-1 0 0,-1-1 0,13-22 0,38-82 716,-61 117-806,21-57 1169,-22 61-1103,1 1 0,0-1 0,0 0 1,0 1-1,0-1 0,1 0 1,-1 1-1,1-1 0,1 5 0,2 9 48,2 83-91,-3-1 0,-5 1 0,-20 131 0,19-206-34,-11 35 0,13-53 0,-2-1 0,1 1 0,-1-1 0,0 1 0,0-1 0,0 0 0,-1 0 0,0 0 0,0-1 0,-7 7 0,10-11 0,0 0 0,0-1 0,0 1 0,0-1 0,0 1 0,-1-1 0,1 1 0,0-1 0,0 1 0,0-1 0,-1 0 0,1 0 0,0 0 0,0 0 0,0 0 0,-1 0 0,1 0 0,0 0 0,0 0 0,-1-1 0,1 1 0,0 0 0,0-1 0,0 1 0,0-1 0,0 0 0,0 1 0,0-1 0,0 0 0,0 1 0,0-1 0,0 0 0,0 0 0,0 0 0,-1-1 0,-5-6 0,1 0 0,0 0 0,-7-11 0,7 11 0,2 2 0,0 0 0,1 0 0,-1 0 0,1-1 0,1 1 0,-1-1 0,1 1 0,0-1 0,0 0 0,1 0 0,0 0 0,0 0 0,1 0 0,0-8 0,1 14 0,-1 0 0,0 0 0,1 0 0,-1 0 0,1 0 0,0 1 0,-1-1 0,1 0 0,0 0 0,0 1 0,-1-1 0,1 0 0,0 1 0,0-1 0,0 1 0,0-1 0,0 1 0,0-1 0,0 1 0,0-1 0,0 1 0,0 0 0,1-1 0,27-3 0,20 3 0,-1 1 0,0 2 0,-1 3 0,78 17 0,-103-14 850,-11-1-5635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28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10656,'0'0'21724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5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9344,'0'0'9575,"11"-2"-9211,35-7 16,-41 7-298,0 1 0,0-1 0,0 0 0,0 0 0,-1-1 0,1 1-1,-1-1 1,1 0 0,-1 0 0,6-7 0,0 0 147,-1-1 1,11-16-1,-4 4 85,-5 8 100,1-1 0,15-32-1,-24 42-249,0 0 0,0-1-1,-1 1 1,0-1 0,-1 1-1,1-1 1,-1 0 0,-1 1-1,1-1 1,-1 0 0,-1-10-1,-23 71 1203,21-43-1279,-3 8 95,2 1-1,0-1 1,-1 22-1,5-36-131,0 1 0,0-1 0,0 1 0,1-1 0,0 1 0,0-1 0,0 0 0,1 1 0,0-1 0,0 0-1,0 0 1,0 0 0,1 0 0,0-1 0,0 1 0,4 4 0,-4-6-16,-1-1 0,1 0 0,0 0 0,0-1-1,0 1 1,0-1 0,0 1 0,0-1 0,0 0 0,1 0-1,-1 0 1,0-1 0,1 1 0,-1-1 0,0 0 0,8 0-1,2 0 77,1-2 0,24-5 0,-26 4-54,-1-1-1,0 0 0,0-1 1,0 0-1,0 0 0,13-11 0,59-48 283,-39 28-95,-39 32-162,1 0 0,-1-1 0,0 1 0,-1-1 0,1 0-1,-1 0 1,7-12 0,-10 17 52,-15 17 297,7-4-372,-1 0 0,2 1 0,-9 23-1,13-34-48,1 1 0,0 0 0,0 0 0,1 0 0,-1 0-1,1 0 1,0 0 0,0 0 0,0 0 0,0 0-1,1 0 1,-1 0 0,1 0 0,0 0 0,0 0-1,1 0 1,-1-1 0,1 1 0,3 5 0,-4-7 8,1 0 0,0 0 0,-1 0 0,1 0 0,0-1-1,0 1 1,0-1 0,0 1 0,1-1 0,-1 1 0,0-1 0,0 0 0,1 0 0,-1 0 0,1 0 0,-1-1 0,1 1 0,-1-1 0,1 1 0,-1-1 0,1 0 0,0 0 0,-1 0 0,1 0 0,-1-1 0,1 1 0,-1-1 0,1 0 0,-1 1 0,1-1 0,-1 0 0,1 0-1,-1-1 1,4-1 0,-1 0 19,0-1 0,0 1 0,-1-1 0,1 0 0,-1 0 0,0 0 0,0 0-1,-1-1 1,1 0 0,-1 0 0,0 0 0,0 0 0,0 0 0,2-8 0,-4 9-24,0 1 0,0-1 1,-1 0-1,1 1 0,-1-1 1,0 1-1,0-1 0,0 0 1,-1 1-1,1-1 1,-1 1-1,0-1 0,0 1 1,0-1-1,-2-3 0,2 5-6,-1 0 0,1 0 0,0 0 0,-1 0-1,0 0 1,1 1 0,-1-1 0,0 0 0,0 1 0,0 0-1,0-1 1,0 1 0,0 0 0,0 0 0,-1 0-1,1 0 1,0 1 0,0-1 0,-1 1 0,1-1 0,-1 1-1,1 0 1,-5 0 0,-21-6-6,64-3 0,15 3 0,-15 1 0,67-2 0,-92 8 0,0-1 0,0 2 0,0-1 0,0 1 0,0 1 0,0 0 0,-1 1 0,1 0 0,-1 0 0,14 9 0,-22-12 0,0 1 0,0-1 0,0 0 0,-1 1 0,1-1 0,0 1 0,-1 0 0,1 0 0,-1-1 0,0 1 0,0 0 0,0 0 0,0 0 0,0 0 0,0 1 0,0-1 0,0 0 0,0 4 0,-1 1 0,1-1 0,-2 1 0,1-1 0,-1 0 0,-1 8 0,-2 20 0,4-33 0,0-1 0,0 0 0,0 0 0,0 0 0,0 0 0,0 0 0,0 1 0,0-1 0,0 0 0,0 0 0,0 0 0,0 0 0,0 0 0,0 0 0,0 1 0,0-1 0,0 0 0,0 0 0,0 0 0,0 0 0,0 0 0,1 0 0,-1 0 0,0 1 0,0-1 0,0 0 0,0 0 0,0 0 0,0 0 0,0 0 0,1 0 0,-1 0 0,0 0 0,0 0 0,0 0 0,0 0 0,0 0 0,1 0 0,-1 0 0,0 0 0,0 0 0,0 0 0,0 0 0,0 0 0,1 0 0,-1 0 0,0 0 0,0 0 0,0 0 0,11-6 0,8-10 0,10-26 0,-24 32 0,1 1 0,0 0 0,0 1 0,1-1 0,0 1 0,1 0 0,0 1 0,0 0 0,9-6 0,-16 12 0,0 1 0,0-1 0,-1 1 0,1 0 0,0-1 0,0 1 0,0 0 0,0 0 0,0-1 0,0 1 0,0 0 0,0 0 0,0 0 0,0 0 0,0 0 0,0 0 0,0 0 0,0 1 0,0-1 0,0 0 0,0 1 0,0-1 0,0 0 0,0 1 0,0-1 0,0 1 0,-1 0 0,1-1 0,0 1 0,0-1 0,0 2 0,3 2 0,-1 0 0,0 1 0,0-1 0,-1 1 0,3 4 0,5 10 0,-5-12 0,0-1 0,1 1 0,-1-1 0,1 0 0,1 0 0,-1-1 0,1 0 0,0 0 0,0 0 0,0-1 0,15 6 0,-17-8 0,1 0 0,0-1 0,0 0 0,-1 0 0,1 0 0,0-1 0,0 0 0,0 0 0,0 0 0,0-1 0,0 1 0,0-2 0,-1 1 0,1-1 0,0 0 0,-1 0 0,9-4 0,7-7 0,0 0 0,-1-2 0,0 0 0,-1-1 0,-1-1 0,-1-1 0,0 0 0,-1-2 0,21-33 0,-35 49 0,1-1 0,0 1 0,0 0 0,0 1 0,1-1 0,-1 0 0,1 1 0,0 0 0,0 0 0,4-3 0,-7 6 0,-1 0 0,1 1 0,-1-1 0,1 0 0,-1 0 0,1 1 0,-1-1 0,1 0 0,-1 1 0,0-1 0,1 0 0,-1 1 0,1-1 0,-1 1 0,0-1 0,1 0 0,-1 1 0,0-1 0,0 1 0,1-1 0,-1 1 0,0-1 0,0 1 0,0-1 0,0 1 0,0 0 0,0-1 0,0 1 0,0-1 0,0 1 0,0-1 0,0 1 0,2 22 0,-2-23 0,0 45 0,-1 0 0,-3 0 0,-16 79 0,20-123 0,-1 0 0,1 1 0,-1-1 0,1 0 0,-1 0 0,0 0 0,1 1 0,-1-1 0,0 0 0,0 0 0,0 0 0,0 0 0,0 0 0,0 0 0,0-1 0,0 1 0,0 0 0,-1 0 0,1-1 0,0 1 0,0-1 0,-1 1 0,1-1 0,0 0 0,-1 1 0,1-1 0,0 0 0,-1 0 0,1 0 0,0 0 0,-1 0 0,1 0 0,-1 0 0,1 0 0,0-1 0,-1 1 0,1-1 0,0 1 0,0-1 0,-1 1 0,1-1 0,0 0 0,0 1 0,0-1 0,0 0 0,0 0 0,0 0 0,0 0 0,0 0 0,0 0 0,0 0 0,-1-2 0,0 0 0,0 1 0,1-1 0,-1 1 0,1-1 0,-1 0 0,1 0 0,0 1 0,-1-7 0,2 8 0,0 0 0,0 1 0,0-1 0,0 0 0,0 1 0,0-1 0,0 0 0,0 1 0,0-1 0,1 0 0,-1 1 0,0-1 0,1 0 0,-1 1 0,0-1 0,1 1 0,-1-1 0,1 0 0,-1 1 0,0-1 0,1 1 0,0-1 0,-1 1 0,1 0 0,-1-1 0,1 1 0,-1 0 0,1-1 0,0 1 0,-1 0 0,1 0 0,0-1 0,-1 1 0,1 0 0,0 0 0,0 0 0,-1 0 0,1 0 0,0 0 0,-1 0 0,1 0 0,0 0 0,1 1 0,28-1 0,0 2 0,0 1 0,32 8 0,-61-11 45,1 1-1,-1-1 1,0 0 0,1 1 0,-1-1-1,1 1 1,-1 0 0,0-1 0,0 1-1,1 0 1,-1 0 0,0 0-1,0 0 1,0 0 0,0 0 0,0 0-1,0 0 1,1 2 0,-2-2-364,1 0 0,-1 0 0,0 0 0,1 0 0,-1 0 0,0 0 0,0 1 0,0-1 0,0 0 0,0 0 0,0 0 0,0 0 0,0 0 0,-1 2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5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1 542 9744,'0'0'9069,"10"11"-8697,34 29-4,-40-38-319,-1-1 1,1 1 0,0-1-1,-1 1 1,1-1 0,0 0 0,0 0-1,0-1 1,0 1 0,0-1-1,0 0 1,0 0 0,0-1-1,-1 1 1,1-1 0,0 1-1,7-4 1,4 2 112,3-2 79,-1 0-1,1-1 1,-1 0 0,0-1 0,0-1 0,0-1-1,-1-1 1,0 0 0,-1-1 0,0 0 0,-1-1 0,0-1-1,-1 0 1,0-1 0,11-15 0,-20 23-108,-1 1 0,0-1 0,0 0 0,-1 0 0,0 0 0,0 0 0,3-10-1,-4 12-69,-1 0 0,1 0-1,-1 0 1,1 0-1,-1 0 1,0 0 0,0 0-1,0 0 1,-1 0 0,1 0-1,-1 0 1,0 0-1,0 0 1,0 0 0,-2-4-1,2 6-38,1 1-1,-1-1 1,0 0 0,0 1-1,0-1 1,0 0-1,0 1 1,0-1 0,0 1-1,0 0 1,0-1-1,0 1 1,0 0 0,0 0-1,-1-1 1,1 1-1,0 0 1,0 0 0,0 0-1,0 0 1,0 0-1,0 1 1,0-1 0,-1 0-1,1 1 1,-1-1-1,-28 11 150,29-10-164,-4 1 14,0 1 1,0 0 0,0 1-1,0-1 1,0 1-1,1 0 1,0 0-1,0 0 1,0 1 0,0-1-1,1 1 1,-1 0-1,1 0 1,0 0-1,1 1 1,-1-1 0,1 1-1,0-1 1,1 1-1,-1 0 1,1-1-1,0 1 1,1 0 0,-1 0-1,1 0 1,0 0-1,1 0 1,0 0 0,-1 0-1,2-1 1,-1 1-1,1 0 1,0-1-1,0 1 1,0-1 0,1 1-1,0-1 1,0 0-1,0 0 1,1 0-1,-1-1 1,1 1 0,6 4-1,-3-3 30,1 1-1,0-1 1,0-1-1,0 1 1,1-1-1,0-1 1,0 0-1,0 0 1,0-1-1,1 0 1,0 0-1,-1-1 1,1 0-1,0-1 1,0 0 0,14-1-1,-12-1 0,0 0 0,0-1 0,0-1-1,0 1 1,0-2 0,-1 0 0,1 0 0,-1-1 0,0-1-1,-1 1 1,1-2 0,-1 1 0,11-11 0,8-9 57,-1-1 1,-1-1-1,-2-1 1,-1-2-1,-1 0 0,-2-1 1,-1-1-1,-2-2 1,-1 1-1,19-56 1,-30 71-33,13-41 272,-18 56-291,-1-1 0,1 0 0,-1 0 0,0 1 0,0-1 0,0 0 0,0 0 0,-1 0 0,0 1 0,-2-9 0,2 13-49,1-1 0,0 0 0,-1 1 0,1-1 1,0 1-1,-1-1 0,1 0 0,-1 1 0,1-1 0,-1 1 1,1 0-1,-1-1 0,0 1 0,1-1 0,-1 1 0,1 0 1,-1-1-1,0 1 0,1 0 0,-1 0 0,0-1 0,1 1 1,-1 0-1,0 0 0,0 0 0,1 0 0,-1 0 0,0 0 1,1 0-1,-1 0 0,0 0 0,1 1 0,-1-1 0,0 0 1,1 0-1,-1 1 0,0-1 0,1 0 0,-1 1 0,0-1 1,1 0-1,-2 1 0,-27 21 59,26-20-64,-6 7-3,1 0 1,0 0-1,0 0 0,1 1 0,0 1 0,1-1 0,0 1 0,1 0 0,0 0 0,1 0 0,0 1 1,-4 19-1,1 3 1,3 0 0,0 1 0,2 42 0,2-61-2,1 0 0,0 0 0,1 0 0,7 24 0,-8-34 0,1-1 0,0 1 0,1 0 0,-1-1 0,1 1 0,0-1 0,0 0 0,1 1 0,0-2 0,0 1 0,0 0 0,0-1 0,1 0 0,9 7 0,-11-9 0,1-1 0,0 0 0,0 0 0,0 0 0,1 0 0,-1 0 0,0-1 0,0 0 0,0 0 0,0 0 0,0 0 0,5-2 0,51-10 0,-42 5 0,0-1 0,-1 0 0,1-1 0,-2-1 0,1-1 0,-1 0 0,-1-1 0,18-18 0,-27 24 0,-1-1 0,1 1 0,-1-1 0,0 0 0,-1-1 0,0 1 0,0-1 0,-1 0 0,0 0 0,0 0 0,0 0 0,0-9 0,-2 16 0,-1-1 0,0 1 0,0 0 0,1 0 0,-1-1 0,0 1 0,0 0 0,0-1 0,0 1 0,-1 0 0,1-1 0,0 1 0,0 0 0,-1 0 0,1-1 0,-1 1 0,1 0 0,-1 0 0,0 0 0,1-1 0,-1 1 0,0 0 0,0 0 0,-1-1 0,1 1 0,0 1 0,-1 0 0,1-1 0,0 1 0,0 0 0,0 0 0,-1 0 0,1 0 0,0 0 0,0 0 0,-1 0 0,1 1 0,0-1 0,0 0 0,0 1 0,0-1 0,-1 0 0,1 1 0,0-1 0,0 1 0,0 0 0,0-1 0,0 1 0,0 0 0,0 0 0,-1 1 0,-2 2 0,-6 4 0,0 1 0,1 0 0,-10 11 0,17-16 0,-1 0 0,1 0 0,-1 0 0,1 0 0,0 0 0,1 1 0,-1-1 0,1 1 0,0-1 0,0 1 0,0 0 0,0 5 0,1-2 0,0-1 0,0 0 0,0 1 0,1-1 0,0 0 0,0 0 0,1 0 0,0 1 0,0-1 0,6 10 0,-6-14 0,0 1 0,1-1 0,-1 0 0,1 0 0,0 0 0,-1 0 0,1-1 0,1 1 0,-1-1 0,0 0 0,1 0 0,-1 0 0,1 0 0,-1-1 0,1 1 0,0-1 0,0 0 0,0 0 0,0 0 0,0-1 0,5 1 0,4 0 0,0-2 0,0 1 0,0-1 0,0-1 0,-1-1 0,1 1 0,-1-2 0,18-7 0,12-7 0,41-26 0,-19 10 0,-47 27 0,-10 4 0,-1 0 0,0 0 0,1 0 0,-1-1 0,6-4 0,-23 19 0,0 0 0,0 1 0,1 1 0,1 0 0,0 0 0,-8 18 0,16-28 0,0 0 0,0 0 0,1 0 0,-1-1 0,1 1 0,-1 0 0,1 0 0,0 0 0,1 0 0,-1 0 0,0 0 0,2 5 0,-2-7 0,1 0 0,-1 1 0,1-1 0,-1 0 0,1 0 0,0 0 0,0 0 0,-1 0 0,1 0 0,0 0 0,0 0 0,0 0 0,0 0 0,0 0 0,0 0 0,0-1 0,0 1 0,0 0 0,1-1 0,-1 1 0,0-1 0,0 0 0,0 1 0,1-1 0,-1 0 0,0 1 0,1-1 0,-1 0 0,0 0 0,3 0 0,5-1 0,1-1 0,0 1 0,-1-1 0,1-1 0,-1 0 0,0 0 0,0-1 0,0 0 0,11-7 0,-6 2 0,-1-1 0,0 0 0,-1-1 0,0 0 0,11-14 0,1-6 0,-2 0 0,-1-2 0,32-66 0,-25 36 0,32-111 0,-58 169 0,-1 0 0,0 0 0,0-1 0,0 1 0,-1 0 0,1-1 0,-1 1 0,-1-6 0,1 11 0,0-1 0,0 1 0,0 0 0,-1 0 0,1 0 0,0 0 0,0-1 0,0 1 0,0 0 0,0 0 0,-1 0 0,1 0 0,0 0 0,0 0 0,0 0 0,0-1 0,-1 1 0,1 0 0,0 0 0,0 0 0,0 0 0,-1 0 0,1 0 0,0 0 0,0 0 0,0 0 0,-1 0 0,1 0 0,0 0 0,0 0 0,0 0 0,0 0 0,-1 0 0,1 0 0,0 1 0,0-1 0,0 0 0,-1 0 0,1 0 0,0 0 0,0 0 0,0 0 0,0 0 0,0 1 0,-1-1 0,1 0 0,0 0 0,0 0 0,0 0 0,0 1 0,0-1 0,0 0 0,0 0 0,0 0 0,0 1 0,-1-1 0,-8 11 0,-1 7 0,0 0 0,1 1 0,1-1 0,1 2 0,1-1 0,-6 26 0,8-27 0,-2 5 0,0 1 0,2-1 0,1 1 0,1 0 0,1 0 0,1 0 0,1-1 0,1 1 0,1 0 0,11 40 0,-13-61 0,0 0 0,-1 0 0,1 0 0,1 0 0,-1 0 0,0 0 0,1-1 0,0 1 0,-1-1 0,1 1 0,0-1 0,0 0 0,0 1 0,1-1 0,-1 0 0,1-1 0,-1 1 0,1 0 0,-1-1 0,1 1 0,0-1 0,5 2 0,-5-2 0,1-1 0,0 0 0,0 0 0,-1 0 0,1 0 0,0 0 0,0-1 0,-1 0 0,1 0 0,-1 0 0,1 0 0,0 0 0,-1-1 0,0 1 0,1-1 0,-1 0 0,0 0 0,5-4 0,8-8 0,0 0 0,-1-1 0,0-1 0,-1 0 0,-1-1 0,-1 0 0,0-1 0,-1-1 0,14-33 0,-15 33 0,-8 17 0,-1-1 0,1 0 0,0 0 0,-1-1 0,0 1 0,0 0 0,0 0 0,0-1 0,0 1 0,0-5 0,1 6 0,1 0 0,0 1 0,-1-1 0,1 1 0,0-1 0,0 1 0,0 0 0,0 0 0,6-1 0,-6 3 0,0-1 0,0 1 0,-1-1 0,1 1 0,0 0 0,-1 0 0,1 0 0,-1 1 0,1-1 0,-1 1 0,0-1 0,1 1 0,-1 0 0,0 0 0,0 0 0,0 0 0,0 0 0,-1 0 0,1 0 0,-1 1 0,1-1 0,1 4 0,4 8 0,-1 1 0,9 25 0,-12-29 0,-2-8 0,0 0 0,1 0 0,-1 0 0,1 0 0,-1-1 0,1 1 0,0 0 0,0-1 0,0 0 0,1 1 0,-1-1 0,0 0 0,1 0 0,0 0 0,-1 0 0,1-1 0,0 1 0,0-1 0,0 0 0,0 0 0,0 0 0,0 0 0,0 0 0,0 0 0,0-1 0,0 0 0,1 1 0,-1-1 0,0-1 0,6 0 0,0 0 0,1 0 0,-1-1 0,0-1 0,0 1 0,0-2 0,-1 1 0,1-1 0,-1 0 0,13-9 0,3-4 0,0-1 0,-2 0 0,25-27 0,-37 35 0,-7 7 0,-4 5 0,-4 4 0,0 1 0,0-1 0,1 1 0,0 1 0,0-1 0,0 0 0,1 1 0,0 0 0,-2 12 0,4-16 0,1 1 0,-1-1 0,1 1 0,0-1 0,0 1 0,0-1 0,1 1 0,0-1 0,0 0 0,0 1 0,0-1 0,1 0 0,-1 0 0,1 0 0,0 0 0,0 0 0,1 0 0,-1 0 0,6 5 0,-7-8 0,0 0 0,0 1 0,0-1 0,1 0 0,-1 0 0,0 0 0,1 0 0,-1-1 0,1 1 0,-1 0 0,1-1 0,-1 1 0,1-1 0,-1 1 0,1-1 0,-1 0 0,1 1 0,0-1 0,-1 0 0,4-1 0,-2 1 0,0-1 0,0 0 0,0 1 0,0-2 0,0 1 0,0 0 0,0-1 0,0 1 0,-1-1 0,4-2 0,-1 0 0,-1 1 0,1-1 0,-1-1 0,0 1 0,0-1 0,0 1 0,-1-1 0,0 0 0,0 0 0,0-1 0,3-7 0,-5 7 0,0 0 0,0 0 0,-1 0 0,1 0 0,-1 0 0,0 0 0,-1 0 0,0 0 0,0 0 0,0 0 0,-3-8 0,-3-4 0,-1-1 0,-10-18 0,7 17 0,11 19 0,0 1 0,0-1 0,0 0 0,0 1 0,0-1 0,0 1 0,0-1 0,0 1 0,0-1 0,0 1 0,0-1 0,0 1 0,0-1 0,0 1 0,0-1 0,1 1 0,-1-1 0,0 1 0,0-1 0,1 1 0,-1-1 0,0 1 0,1-1 0,-1 1 0,0 0 0,1-1 0,-1 1 0,1 0 0,-1-1 0,1 1 0,-1 0 0,1 0 0,-1-1 0,1 1 0,-1 0 0,1 0 0,-1 0 0,1 0 0,-1-1 0,1 1 0,-1 0 0,1 0 0,-1 0 0,2 0 0,24-1 0,-14 3 0,-1 0 0,1 2 0,-1-1 0,0 1 0,0 1 0,0 0 0,-1 0 0,0 1 0,0 1 0,12 9 0,-17-11 0,1 0 0,-2 0 0,1 0 0,0 1 0,-1 0 0,0 0 0,0 0 0,-1 0 0,0 1 0,0-1 0,0 1 0,-1 0 0,0 0 0,0 0 0,-1 0 0,0 0 0,0 0 0,-1 8 0,0-5 0,0 22 0,0-31 0,0-1 0,0 1 0,0-1 0,1 0 0,-1 1 0,0-1 0,0 1 0,0-1 0,1 0 0,-1 1 0,0-1 0,0 1 0,1-1 0,-1 0 0,0 1 0,1-1 0,-1 0 0,0 0 0,1 1 0,-1-1 0,0 0 0,1 1 0,0-1 0,0 0 0,0 0 0,-1 0 0,1-1 0,0 1 0,-1 0 0,1 0 0,0 0 0,0 0 0,-1-1 0,1 1 0,0 0 0,-1-1 0,1 1 0,-1-1 0,1 1 0,0 0 0,0-1 0,26-22 0,44-47 0,-2 1 0,-68 68 0,0 1 0,-1-1 0,1 0 0,0 1 0,0-1 0,0 1 0,-1-1 0,1 1 0,0-1 0,0 1 0,0-1 0,0 1 0,0 0 0,0 0 0,0-1 0,0 1 0,0 0 0,0 0 0,0 0 0,0 0 0,-1 0 0,1 0 0,0 0 0,0 1 0,0-1 0,0 0 0,0 0 0,0 1 0,0-1 0,0 1 0,0-1 0,0 1 0,-1-1 0,1 1 0,0-1 0,0 1 0,-1 0 0,1-1 0,0 1 0,-1 0 0,1 1 0,4 4 0,-1 1 0,0-1 0,-1 1 0,5 11 0,1 2 0,-4-11 0,1-1 0,-1 0 0,1 0 0,1 0 0,0-1 0,0 0 0,0-1 0,13 10 0,-15-13 0,-1-1 0,1 1 0,0-1 0,0 0 0,-1-1 0,1 1 0,1-1 0,-1 0 0,0 0 0,0 0 0,0-1 0,0 0 0,1 0 0,-1 0 0,0-1 0,0 1 0,10-4 0,-4 1 0,-1-1 0,1-1 0,-1 0 0,0 0 0,0-1 0,-1 0 0,17-14 0,0-4 0,27-31 0,-34 34 0,17-28 0,-18 21 0,-17 27 0,0-1 0,0 1 0,0 0 0,0 0 0,0-1 0,0 1 0,0 0 0,1 0 0,-1 0 0,0 0 0,2 0 0,-3 1 0,1 0 0,-1 0 0,0 0 0,0 0 0,1 0 0,-1 0 0,0 0 0,0 0 0,0 0 0,1 0 0,-1 0 0,0 1 0,0-1 0,0 0 0,1 0 0,-1 0 0,0 0 0,0 1 0,0-1 0,0 0 0,0 0 0,1 0 0,-1 1 0,0-1 0,0 0 0,0 0 0,0 0 0,0 1 0,0-1 0,0 0 0,0 0 0,0 1 0,0-1 0,0 0 0,0 0 0,0 0 0,0 1 0,0-1 0,0 0 0,0 1 0,-6 37 0,-2-11 0,-1 1 0,-2-2 0,0 1 0,-2-2 0,0 0 0,-2 0 0,-21 26 0,35-50 0,0 0 0,1 0 0,-1 0 0,0-1 0,0 1 0,0 0 0,1 0 0,-1-1 0,0 1 0,0-1 0,0 1 0,0-1 0,0 0 0,0 1 0,-2 0 0,2-4 0,10-5 0,10-4 0,1 0 0,0 2 0,1 0 0,0 1 0,1 1 0,0 1 0,0 1 0,30-4 0,-17 3 0,14 0 0,-49 7 0,1 0 0,-1 0 0,0 0 0,0 0 0,0 0 0,1 0 0,-1 0 0,0 0 0,0 1 0,0-1 0,0 0 0,1 0 0,-1 0 0,0 0 0,0 0 0,0 0 0,0 0 0,1 1 0,-1-1 0,0 0 0,0 0 0,0 0 0,0 0 0,0 1 0,0-1 0,0 0 0,0 0 0,0 0 0,1 1 0,-1-1 0,0 0 0,0 0 0,0 0 0,0 1 0,0-1 0,0 0 0,0 0 0,0 0 0,0 1 0,-1-1 0,1 0 0,0 0 0,0 0 0,0 0 0,0 1 0,0-1 0,0 0 0,0 0 0,0 0 0,0 0 0,-1 1 0,1-1 0,0 0 0,0 0 0,0 0 0,0 0 0,0 0 0,-1 1 0,1-1 0,0 0 0,0 0 0,0 0 0,-1 0 0,-11 14 0,11-14 0,-18 18-3935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5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75 9144,'0'0'4824,"10"-9"-4427,5-3-208,33-32 1330,-45 36-330,-5 7-450,-3 6-213,-74 84 1140,-16 23-580,48-46-442,4 2-1,2 2 0,-40 95 0,61-116-173,2 1 0,3 1 0,1 1 0,3 0-1,-8 105 1,16-110 54,2 1 0,3-1-1,1 1 1,3-1 0,1 0-1,3 0 1,2-1 0,30 76-1,-36-106-439,8 18 198,2-1 1,30 49 0,-40-73-252,0-1 1,1 1 0,0-1-1,0 0 1,1-1 0,0 0-1,0 0 1,1-1 0,0 0-1,0 0 1,1-1 0,-1 0-1,13 4 1,-12-7 53,0 1 0,-1-1 0,1-1 0,0 0 0,0 0 0,1-1 1,-1 0-1,0-1 0,17-3 0,-13 1-1682,0-1 1,22-8-1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3:5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9240,'0'0'7218,"-8"11"-6910,3-4-257,-28 47 345,29-48-269,1 1 0,0 0 0,0 1 0,0-1 1,1 0-1,1 1 0,-3 13 0,4 0 196,1 0 0,1 0 0,0 0 0,2-1-1,0 1 1,2-1 0,15 39 0,5-1 390,45 69 1,-13-24 7,-34-58-235,-2 1 0,23 72-1,-39-96-289,0 0-1,-2 0 0,-1 1 0,0-1 0,-2 1 1,0 0-1,-2-1 0,-3 25 0,-9 20 659,-3-1 0,-29 72-1,42-127-694,-1 0-1,0-1 0,-1 1 0,0-1 0,-1 0 0,0-1 0,-1 1 0,-12 14 0,8-12 222,0 2 0,-10 17 0,-9 12 697,27-39-1092,1-1 0,0 1-1,0-1 1,0 1 0,-2 7-1,0 5-4334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1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263 462 7328,'0'0'9849,"-11"2"-9541,-6 1-142,1 1 0,0 1 0,0 1 0,1 0 1,-1 0-1,1 2 0,-26 17 0,26-14 101,2 1-1,-25 25 1,34-32-208,1-1 0,0 1 0,-1 0 0,2 0 0,-1 0 0,0 1 0,1-1 0,0 1 1,0-1-1,1 1 0,0 0 0,0-1 0,-1 9 0,2-8 12,0 1-1,0 0 1,1-1 0,-1 1 0,2-1 0,-1 1-1,1-1 1,0 1 0,5 10 0,-6-14-30,1 0 0,0 0 0,0-1 1,0 1-1,0 0 0,0-1 0,1 0 0,-1 0 1,1 0-1,0 0 0,-1 0 0,1 0 0,0 0 1,0-1-1,0 0 0,0 0 0,0 1 1,1-2-1,-1 1 0,0 0 0,7 0 0,-4 0 18,0-1-1,0 0 0,1 0 1,-1-1-1,0 0 0,0 0 1,0 0-1,0 0 0,0-1 1,0 0-1,0-1 0,9-4 0,-7 1 7,0 0 0,0 0 0,-1-1-1,0 0 1,0 0 0,0 0 0,6-11-1,9-11 103,-9 12-35,0 0-1,-1 0 1,-2-1 0,1 0 0,6-20 0,-14 32-103,8-22 88,0 0-1,-2-1 1,-1 0 0,-2 0 0,0-1-1,1-33 1,-1-31 84,-3 56-61,-1 0 1,-4-52 0,-3 44 228,5 46-365,0 1-1,0-1 1,0 0-1,0 0 1,-1 0 0,1 0-1,0 0 1,0 0-1,0 0 1,0 0-1,0 0 1,0 0 0,0 0-1,-1 0 1,1 1-1,0-1 1,0 0-1,0 0 1,0 0-1,0 0 1,0 0 0,-1 0-1,1 0 1,0 0-1,0 0 1,0 0-1,0 0 1,0-1 0,-1 1-1,1 0 1,0 0-1,0 0 1,0 0-1,0 0 1,0 0-1,0 0 1,0 0 0,-1 0-1,1 0 1,0 0-1,0 0 1,0-1-1,0 1 1,0 0 0,0 0-1,0 0 1,0 0-1,0 0 1,0 0-1,0 0 1,0-1-1,0 1 1,0 0 0,0 0-1,0 0 1,-1 0-1,1-1 1,-7 13 65,-8 19-21,2 1 0,1 0 0,1 1 0,2 0 0,1 1-1,2 0 1,1 0 0,2 0 0,2 62 0,1-83 3,1 0 0,1 0 0,0 0 0,1-1 0,9 25 0,-11-33-16,1 0 1,0 0-1,0 0 0,0 0 0,0 0 0,0-1 1,1 1-1,0-1 0,0 1 0,0-1 0,0 0 0,0 0 1,1-1-1,-1 1 0,1-1 0,0 1 0,-1-1 1,1 0-1,0-1 0,8 3 0,-7-3 6,-1-1 1,1 0-1,-1-1 0,1 1 1,-1-1-1,1 0 0,6-2 1,10-1 84,-11 2-59,1 0-1,-1 0 0,0-1 1,0 0-1,0-1 0,-1 0 1,1 0-1,-1-1 0,0-1 0,0 1 1,0-1-1,-1-1 0,0 0 1,0 0-1,-1 0 0,0-1 0,8-11 1,1-6 28,24-33 256,-29 31-102,-10 23-164,-3 14-5,-3 14-57,0 1 1,-1 36 0,6-50 0,0 1 0,1-1 1,0 0-1,0 0 1,1 0-1,1 0 1,0-1-1,5 13 0,-8-22-10,1 0 0,0 1 0,0-1 0,-1 0 0,1 0-1,0 0 1,0 0 0,0 0 0,0 0 0,0 0 0,1 0-1,-1 0 1,0 0 0,0 0 0,1-1 0,-1 1 0,0-1 0,1 1-1,-1-1 1,0 1 0,1-1 0,-1 0 0,1 0 0,-1 1-1,1-1 1,-1 0 0,0 0 0,1-1 0,-1 1 0,1 0-1,-1 0 1,1-1 0,-1 1 0,0-1 0,1 1 0,-1-1 0,0 1-1,2-2 1,6-3 41,0 1-1,0-2 0,0 0 1,7-6-1,-13 10-26,10-10 72,-1 0-1,0-1 1,0 0-1,-2-1 0,18-28 1,0 0 175,-23 33-212,4-3 101,-9 12-161,0 0-1,1 0 0,-1 0 1,1 1-1,-1-1 1,0 0-1,1 0 1,-1 0-1,1 1 1,-1-1-1,0 0 1,1 0-1,-1 1 1,0-1-1,0 0 1,1 1-1,-1-1 1,0 0-1,1 1 1,-1-1-1,0 0 1,0 1-1,0-1 1,0 0-1,1 1 1,-1-1-1,0 1 1,0-1-1,0 1 1,0-1-1,0 0 1,0 1-1,0-1 1,0 1-1,0-1 1,0 1-1,5 20-2,-2-4 0,2 1 0,0-2 0,1 1 0,13 26 0,-16-39 0,1 1 0,1-1 0,-1 0 0,0 0 0,1 0 0,0 0 0,0-1 0,0 0 0,0 0 0,1 0 0,-1-1 0,1 0 0,0 0 0,10 2 0,-11-4 0,-1 0 0,0 0 0,1 0 0,-1-1 0,0 0 0,1 0 0,-1 0 0,0-1 0,0 1 0,0-1 0,0 0 0,4-3 0,43-31 0,-44 30 0,0-1 0,-1 0 0,0 0 0,0 0 0,-1-1 0,1 0 0,-2 0 0,6-12 0,-4 7 0,-1-1 0,0 0 0,-1-1 0,4-22 0,-8 36 0,0-1 0,1 1 0,-1-1 0,0 1 0,0-1 0,0 0 0,0 1 0,0-1 0,-1 1 0,1-1 0,0 1 0,-1-1 0,1 1 0,-1-1 0,1 1 0,-1-1 0,0 1 0,0 0 0,-1-3 0,1 4 0,1-1 0,-1 1 0,1 0 0,-1 0 0,1 0 0,0-1 0,-1 1 0,1 0 0,-1 0 0,1 0 0,-1 0 0,1 0 0,-1 0 0,1 0 0,-1 0 0,1 0 0,0 0 0,-1 0 0,1 0 0,-1 0 0,1 0 0,-1 0 0,1 1 0,-1-1 0,-1 1 0,1 0 0,-1 0 0,1 0 0,0 0 0,-1 0 0,1 1 0,0-1 0,0 0 0,0 1 0,-1 1 0,-7 10 0,0 1 0,1 1 0,1-1 0,-9 25 0,13-31 0,1-1 0,0 1 0,1-1 0,0 1 0,0 0 0,1-1 0,-1 1 0,2 0 0,-1-1 0,1 1 0,0 0 0,3 8 0,-3-11 0,1-1 0,0 0 0,0 0 0,0 0 0,0-1 0,0 1 0,1 0 0,-1-1 0,1 0 0,0 1 0,0-1 0,0 0 0,1-1 0,6 6 0,-3-5 0,-1 0 0,0 0 0,1-1 0,-1 0 0,1 0 0,0 0 0,0-1 0,11 1 0,1-1 0,-1-2 0,0 0 0,1-1 0,-1-1 0,0-1 0,23-7 0,52-21 941,-29 9-5926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1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0 853 9536,'0'0'4528,"12"-11"-4115,4-2-283,58-57 483,59-82 955,-105 116-1108,-1-2 1,30-57-1,-29 42-70,53-114 727,-72 145-868,-1 0-1,-2-1 0,0 0 0,-1 0 1,3-42-1,-10 28 427,2 37-666,0 0 1,0 0-1,0 0 1,0 0-1,0-1 1,-1 1-1,1 0 1,0 0-1,0 0 1,0 0-1,0-1 1,0 1-1,0 0 1,-1 0-1,1 0 1,0 0-1,0 0 1,0 0-1,-1 0 1,1 0-1,0 0 1,0 0-1,0-1 1,0 1-1,-1 0 1,1 0-1,0 0 1,0 0-1,0 0 1,-1 0-1,1 0 1,0 1-1,0-1 1,0 0-1,-1 0 1,1 0-1,0 0 1,0 0-1,0 0 1,0 0-1,-1 0 1,1 0-1,0 0 1,0 1-1,0-1 1,0 0-1,-1 0 1,1 0-1,0 0 1,0 0-1,0 1 1,0-1-1,0 0 1,0 0-1,0 0 1,0 1-1,-1-1 1,-9 10 133,-12 19-25,2 0-1,1 1 0,2 1 1,1 1-1,-19 52 0,24-54-32,2 1-1,1 0 1,-6 46-1,12-57-1,1 1-1,0 0 1,2-1-1,0 1 0,1 0 1,7 27-1,-8-43-43,0-1 0,1 0 1,-1 1-1,1-1 0,0 0 0,0 0 1,0 0-1,0 0 0,1 0 0,0-1 0,-1 1 1,1-1-1,1 0 0,-1 0 0,6 5 1,-6-7 4,1 1 0,0 0 1,-1-1-1,1 0 0,0 0 1,0 0-1,-1 0 1,1-1-1,0 1 0,0-1 1,0 0-1,0 0 1,0-1-1,0 1 0,0-1 1,-1 0-1,8-2 1,-4 1 28,0-1 1,0-1-1,0 1 0,0-1 1,-1-1-1,1 1 1,-1-1-1,0 0 1,-1 0-1,1-1 1,-1 0-1,0 0 1,0 0-1,-1 0 1,0-1-1,0 0 1,4-8-1,-5 0 449,-6 14-152,0 8-213,1-2-135,1 0-1,0-1 0,0 1 0,0 0 0,1 0 0,-1 0 0,1 0 0,0 0 1,1 0-1,-1 0 0,1 0 0,0 0 0,1 0 0,2 8 0,-3-11-10,0 0 0,0 1 0,0-1 0,0 0 0,0 0 0,1-1-1,-1 1 1,1 0 0,-1 0 0,1-1 0,0 1 0,0-1 0,-1 1 0,1-1-1,0 0 1,0 0 0,0 0 0,1 0 0,-1 0 0,0 0 0,0 0 0,0-1-1,1 1 1,-1-1 0,0 0 0,1 0 0,-1 0 0,0 0 0,1 0 0,-1 0-1,0 0 1,0-1 0,3 0 0,-3 0 2,1 0 0,-1 0-1,0 0 1,1 0 0,-1 0 0,0-1 0,0 1-1,0-1 1,0 1 0,0-1 0,0 0 0,0 0-1,-1 0 1,1 0 0,-1 0 0,1 0-1,-1 0 1,0-1 0,0 1 0,0 0 0,0-1-1,0 1 1,-1-1 0,1 1 0,-1-1 0,1 1-1,-1-1 1,0 1 0,0-5 0,0 1 48,-1 0 0,1 0 1,-1 0-1,0 0 1,0 0-1,-1 1 0,0-1 1,0 0-1,0 1 0,-1 0 1,-6-11-1,1 13 74,5 3-80,7 1 26,1 1-71,1 0 1,-1 0-1,0 0 1,0 1-1,0 0 0,5 3 1,15 8 14,-2-3 35,2-1 0,0-1 0,42 9 0,-66-18-78,0 0 0,0 0 0,0 0 0,0 0-1,0 0 1,0 0 0,0 0 0,0 0-1,0 0 1,0 0 0,0 0 0,0-1 0,0 1-1,0 0 1,0-1 0,0 1 0,0-1 0,0 1-1,-1-1 1,1 1 0,1-2 0,-1-7-4475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1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15376,'0'0'2599,"60"0"-2047,1 0-112,12-2 8,1-2 16,5 2 8,-7 2-64,-1 0 8,-13 0-80,1-4 16,1 2-264,-5-2 16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2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121 661 8032,'0'0'7268,"-3"13"-7032,-3 11-79,-1-1 1,-10 24 0,-2 3 324,3 2 1,-14 74 0,23-97-189,2-8 142,1 0-1,1 0 1,0 28 324,22-144 264,-13 60-811,1 1 0,23-65 0,-12 50 175,20-90-1,7-21 368,-41 150-695,0-3 81,1 0-1,0 0 0,1 0 1,1 0-1,0 1 1,15-19-1,-21 30-121,-1 1 1,1-1-1,0 0 1,0 0-1,-1 1 0,1-1 1,0 0-1,0 1 0,0-1 1,0 1-1,0-1 1,0 1-1,0 0 0,0-1 1,0 1-1,0 0 1,0 0-1,0-1 0,0 1 1,0 0-1,0 0 1,0 0-1,1 0 0,-1 1 1,1-1-1,0 1 6,0 0 0,0 0 0,-1 0 0,1 1 0,-1-1 0,1 0 0,-1 1 0,1-1 0,-1 1 0,0-1 0,0 1 0,2 3 0,3 6 71,-1 1 0,0-1 0,4 19 0,-7-24-45,1 4 13,-1 0 1,0 1-1,0-1 0,-1 1 1,0-1-1,-1 1 1,0 0-1,-2 11 0,1-16-25,-1 0-1,1 0 1,-1 0-1,1-1 1,-2 1-1,1-1 1,-1 1-1,0-1 0,0 0 1,0 0-1,0 0 1,-1 0-1,0-1 1,0 0-1,-7 6 1,8-8-15,-25 17 164,26-18-167,1 0 0,-1-1 0,0 1 0,0-1 1,0 1-1,1-1 0,-1 0 0,0 0 0,0 0 0,0 0 0,1 0 1,-1 0-1,0 0 0,0 0 0,-3-2 0,-31-1 371,36 3-332,10-4 55,22 3-80,62-13 1,-53 7-33,113-30-107,-104 23 55,13-9 20,-28 9 46,-27 6 116,-11 14 98,-16 25-29,16-28-172,0 1 1,1-1-1,-1 1 0,1-1 0,0 1 0,0 0 0,0 0 0,1 0 0,-1 0 0,1 1 0,0-1 0,-1 7 0,1 2 109,0-11-117,1-1-1,0 0 1,-1 0-1,1 1 1,0-1 0,0 0-1,0 1 1,0-1-1,0 0 1,0 1-1,0-1 1,1 0-1,-1 1 1,0-1-1,1 0 1,-1 0-1,1 0 1,-1 1 0,1-1-1,0 0 1,-1 0-1,1 0 1,0 0-1,1 2 1,1-4 13,-1 0 0,0 0 1,0 0-1,0 0 0,0 0 0,0-1 1,0 1-1,0 0 0,-1-1 1,1 0-1,0 1 0,-1-1 1,1 0-1,1-4 0,0 1-11,-1 0 0,0 0 0,-1-1 0,1 1 0,-1-1 0,0 1 0,-1-1 0,1 0 0,-1 1 0,0-1 0,-1-8 0,0 6 16,-1 0 0,1 0 0,-1 0-1,-1 1 1,1-1 0,-1 1 0,-6-12 0,8 19-34,1-1 0,0 1 0,-1 0 0,1-1 0,-1 1 0,1-1 0,-1 1 0,1 0 0,0-1 0,-1 1 0,1 0 0,-1 0 0,0 0 0,1-1 0,-1 1 0,1 0 0,-1 0 0,1 0 0,-1 0 0,1 0 0,-1 0 1,1 0-1,-1 0 0,0 0 0,1 0 0,-1 0 0,1 0 0,-1 0 0,0 1 0,0-1-5,1 0 1,0 0-1,0 1 1,-1-1-1,1 0 1,0 0-1,0 0 0,-1 1 1,1-1-1,0 0 1,0 0-1,0 1 1,-1-1-1,1 0 1,0 1-1,0-1 1,0 0-1,0 1 1,0-1-1,0 0 0,0 1 1,0-1-1,0 0 1,0 1-1,0-1 1,0 0-1,0 1 1,0-1-1,0 0 1,0 1-1,0-1 0,0 0 1,0 0-1,0 1 1,0-1-1,1 0 1,-1 1-1,0-1 1,0 0-1,0 0 1,0 1-1,1-1 1,-1 0-1,0 0 0,0 1 1,1-1-1,-1 0 1,0 0-1,1 0 1,-1 0-1,0 1 1,0-1-1,1 0 1,-1 0-1,4 2 0,-1 0 1,1 0-1,0 0 0,-1-1 0,1 1 0,0-1 1,0 0-1,0 0 0,0-1 0,0 1 1,0-1-1,0 0 0,0 0 0,0 0 1,0 0-1,0-1 0,0 1 0,0-1 0,0 0 1,-1-1-1,1 1 0,6-4 0,6-2 16,-1-1-1,-1 0 1,0-1-1,15-12 1,-17 10 2,0 0-1,0 0 1,-2-1 0,1-1 0,-2 0 0,1 0-1,-2-1 1,9-18 0,-6 8 17,-1 1 1,-2-1-1,0-1 0,6-37 0,-11 49 5,-1-1 0,0 0 0,-1 0 0,-1 0 0,0 0 0,0 0 0,-2 0 0,0 0 0,-6-24 0,8 38-39,0-1 1,0 1 0,-1-1 0,1 1-1,0-1 1,0 1 0,-1-1 0,1 1-1,0 0 1,-1-1 0,1 1 0,0-1 0,-1 1-1,1 0 1,0-1 0,-1 1 0,1 0-1,-1-1 1,1 1 0,-1 0 0,1 0-1,-1 0 1,1-1 0,-1 1 0,1 0-1,-1 0 1,1 0 0,-1 0 0,0 0-1,-16 7 29,-11 20-8,21-18-13,0 1 0,0 0 0,1 0 0,0 0 0,1 1 0,0 0 0,1 0 0,0 0-1,-3 19 1,1 6 43,-3 65-1,6-50 28,3-38-59,-1 0 0,2 0 0,0-1 0,0 1 0,1-1 0,4 13 0,-4-18-1,0-1 0,0 0 0,1 1 1,-1-1-1,2 0 0,-1-1 0,1 1 0,0-1 0,0 1 0,0-1 1,1 0-1,-1-1 0,7 6 0,-8-9-9,0 1-1,-1-1 1,1 1 0,0-1-1,0 0 1,0 0 0,0-1-1,0 1 1,0-1 0,0 1-1,0-1 1,0 0 0,0 0-1,0 0 1,0 0 0,0-1-1,0 1 1,0-1 0,3-1-1,7-3 50,0 0 0,-1 0 0,13-8 0,-12 6-45,30-15-15,-14 9 0,-1-2 0,34-24 0,-22 9 0,-75 56 0,10-3 0,2-2 0,-25 29 0,42-42 0,0 0 0,0 0 0,0 1 0,1 0 0,1 0 0,-1 1 0,-4 17 0,8-25 0,0 1 0,1-1 0,0 1 0,-1-1 0,1 1 0,0-1 0,0 1 0,0-1 0,1 1 0,-1-1 0,2 4 0,-2-5 0,0-1 0,0 1 0,0-1 0,1 1 0,-1-1 0,0 0 0,0 1 0,1-1 0,-1 1 0,0-1 0,1 0 0,-1 1 0,1-1 0,-1 0 0,0 0 0,1 1 0,-1-1 0,1 0 0,-1 0 0,1 0 0,-1 1 0,0-1 0,1 0 0,0 0 0,0 0 0,1 0 0,-1 0 0,0-1 0,0 1 0,1 0 0,-1-1 0,0 1 0,0-1 0,0 1 0,0-1 0,1 0 0,-1 1 0,0-1 0,1-1 0,2-3 0,0 0 0,0 0 0,0 0 0,0-1 0,-1 0 0,0 0 0,0 0 0,-1 0 0,1 0 0,-1 0 0,1-9 0,6-12 0,-5 16 0,2-3 0,-1 0 0,0 0 0,-1-1 0,-1 1 0,2-20 0,-6 33 0,-2 4 0,-1 5 0,2 0 0,0 0 0,1 0 0,0 0 0,1 1 0,0-1 0,1 14 0,-1-18 0,1 0 0,0 0 0,0 0 0,0 0 0,0 0 0,0 0 0,1-1 0,0 1 0,0 0 0,0-1 0,0 0 0,0 1 0,1-1 0,-1 0 0,1 0 0,3 3 0,-4-5 0,1 0 0,-1 0 0,0 0 0,1 0 0,-1 0 0,1-1 0,-1 1 0,1-1 0,-1 1 0,1-1 0,-1 0 0,1 0 0,0 0 0,-1-1 0,1 1 0,-1 0 0,1-1 0,-1 0 0,1 0 0,-1 1 0,0-1 0,1-1 0,-1 1 0,0 0 0,0-1 0,3-1 0,3-2 0,-1-1 0,0 1 0,-1-1 0,1-1 0,-1 1 0,8-12 0,11-14 0,-19 25 0,0 0 0,0-1 0,0 1 0,-1-1 0,0 0 0,-1-1 0,0 1 0,5-16 0,-9 23 0,0 1 0,0 0 0,0 0 0,0-1 0,0 1 0,1 0 0,-1 0 0,0-1 0,0 1 0,0 0 0,0 0 0,0 0 0,0-1 0,1 1 0,-1 0 0,0 0 0,0 0 0,0-1 0,0 1 0,1 0 0,-1 0 0,0 0 0,0 0 0,1 0 0,-1 0 0,0 0 0,0-1 0,1 1 0,-1 0 0,0 0 0,0 0 0,1 0 0,-1 0 0,0 0 0,0 0 0,1 0 0,-1 0 0,0 0 0,0 0 0,1 0 0,-1 0 0,0 1 0,0-1 0,1 0 0,-1 0 0,8 5 0,-8-5 0,7 12 0,-2 1 0,1-1 0,-2 1 0,0 0 0,0 1 0,-1-1 0,-1 0 0,1 23 0,0-12 0,8 32 0,-11-55 0,0 1 0,1 0 0,-1 0 0,1 0 0,-1-1 0,1 1 0,0 0 0,0-1 0,0 1 0,0-1 0,0 1 0,0-1 0,0 1 0,0-1 0,1 0 0,-1 0 0,0 1 0,1-1 0,-1 0 0,1 0 0,0 0 0,-1-1 0,4 2 0,-3-1 0,1-1 0,0 0 0,0 0 0,0-1 0,-1 1 0,1 0 0,0-1 0,-1 0 0,1 1 0,0-1 0,-1 0 0,1 0 0,-1-1 0,3 0 0,14-11 0,-1 0 0,0 0 0,-1-2 0,0 0 0,-1-1 0,14-18 0,-22 24 0,16-17 0,-26 35 0,0 1 0,0-1 0,1 0 0,-1 14 0,-1 2 0,2-13 0,0 0 0,0 1 0,2 15 0,-1-23 0,1-1 0,-1 1 0,1-1 0,0 1 0,0-1 0,0 0 0,0 1 0,0-1 0,1 0 0,-1 0 0,1 0 0,0 0 0,0 0 0,0 0 0,4 3 0,-4-5 0,0 0 0,-1-1 0,1 1 0,0-1 0,-1 1 0,1-1 0,0 0 0,0 0 0,0 1 0,-1-1 0,1 0 0,0-1 0,0 1 0,-1 0 0,1-1 0,0 1 0,0 0 0,-1-1 0,4-1 0,32-16 0,47-33 0,-83 50 0,0 1 0,-1 0 0,1-1 0,0 1 0,0 0 0,-1 0 0,1 0 0,0-1 0,0 1 0,-1 0 0,1 0 0,0 0 0,0 0 0,0 1 0,-1-1 0,1 0 0,0 0 0,0 0 0,-1 1 0,1-1 0,0 0 0,0 1 0,-1-1 0,1 0 0,0 1 0,-1-1 0,1 1 0,-1-1 0,1 1 0,-1-1 0,1 1 0,-1 0 0,1-1 0,-1 1 0,1 0 0,-1-1 0,0 1 0,1 0 0,-1 0 0,1 0 0,-1 1 0,1-1 0,0 0 0,-1 0 0,1 0 0,0 1 0,0-1 0,0 0 0,0 0 0,0 0 0,1 0 0,-1-1 0,0 1 0,0 0 0,0 0 0,1-1 0,2 2 0,34 10 0,-38-10 0,1-1 0,-1 0 0,1 0 0,-1 1 0,0-1 0,0 0 0,1 1 0,-1-1 0,0 1 0,0-1 0,-1 0 0,1 1 0,0 1 0,0-3 0,-2 8 0,-1 0 0,0 0 0,0 0 0,0 0 0,-1 0 0,-1-1 0,1 0 0,-1 0 0,0 0 0,-6 6 0,-4 6 0,5-5 0,0 0 0,-2-2 0,1 1 0,-2-1 0,0-1 0,0 0 0,-1-1 0,-16 10 0,29-20 0,0 1 0,-1-1 0,1 1 0,0-1 0,0 0 0,-1 1 0,1-1 0,0 0 0,0 0 0,-1 0 0,1 0 0,0 0 0,-1 0 0,1 0 0,0-1 0,0 1 0,-1 0 0,1-1 0,0 1 0,0-1 0,0 1 0,0-1 0,-1 1 0,1-1 0,0 0 0,0 0 0,0 0 0,0 1 0,1-1 0,-1 0 0,0 0 0,0 0 0,0-2 0,0 2 0,0 0 0,0 0 0,0-1 0,1 1 0,-1 0 0,1-1 0,-1 1 0,1 0 0,-1-1 0,1 1 0,0 0 0,0-1 0,0 1 0,-1-1 0,1 1 0,1-1 0,-1 1 0,0 0 0,0-1 0,0 1 0,1-1 0,-1 1 0,1 0 0,-1-1 0,1 1 0,0 0 0,-1 0 0,1-1 0,2-1 0,8-7 0,0 0 0,1 1 0,0 0 0,1 1 0,13-6 0,71-29 0,-33 16 0,276-132 0,-165 77 0,-166 77 0,-10 5 0,-17 5 0,-9 9 0,1 0 0,0 2 0,1 1 0,-41 34 0,49-35 0,0 1 0,-24 30 0,34-29 0,5-8 0,2-10 0,0 0 0,0 0 0,0 0 0,0 0 0,0 0 0,0 0 0,0 1 0,0-1 0,0 0 0,0 0 0,0 0 0,0 0 0,0 0 0,0 0 0,0 0 0,0 1 0,0-1 0,0 0 0,1 0 0,-1 0 0,0 0 0,0 0 0,0 0 0,0 0 0,0 0 0,0 0 0,0 0 0,0 1 0,0-1 0,0 0 0,0 0 0,1 0 0,-1 0 0,0 0 0,0 0 0,0 0 0,0 0 0,0 0 0,0 0 0,0 0 0,0 0 0,1 0 0,-1 0 0,0 0 0,0 0 0,0 0 0,0 0 0,0 0 0,1 0 0,10-5 0,0 0 0,0 0 0,0-1 0,-1-1 0,1 0 0,-2 0 0,11-10 0,7-6 0,-25 22 0,-1 0 0,0 0 0,0 0 0,0 0 0,1 0 0,-1 1 0,0-1 0,1 0 0,-1 1 0,1-1 0,-1 1 0,1-1 0,-1 1 0,1 0 0,-1-1 0,1 1 0,-1 0 0,1 0 0,-1 0 0,1 0 0,1 1 0,0 0 0,-1 0 0,0 1 0,0-1 0,0 1 0,0-1 0,0 1 0,-1 0 0,1-1 0,0 1 0,-1 0 0,1 0 0,1 3 0,-2-2 0,1-1 0,-1 0 0,1 0 0,0 0 0,0 0 0,0 0 0,0 0 0,0 0 0,0-1 0,1 1 0,-1-1 0,0 1 0,1-1 0,-1 0 0,1 0 0,0 0 0,-1-1 0,1 1 0,4 0 0,-2-1 0,0 0 0,0 0 0,0-1 0,-1 0 0,1 0 0,0 0 0,-1 0 0,1-1 0,-1 0 0,7-3 0,2-3 0,0 0 0,-1-1 0,0 0 0,-1-1 0,0 0 0,15-18 0,-7 2 0,-1 0 0,-1-2 0,20-42 0,28-94 0,-16-16 0,-34 114 0,-12 50 0,-3 15 0,0 1 0,0-1 0,0 1 0,0-1 0,0 0 0,0 1 0,0-1 0,0 1 0,0-1 0,0 1 0,0-1 0,-1 1 0,1-1 0,0 1 0,0-1 0,0 1 0,-1-1 0,1 1 0,0 0 0,-1-1 0,1 1 0,0-1 0,-1 1 0,1 0 0,-1-1 0,0 0 0,-8 28 0,-2-1 0,2 0 0,1 1 0,-7 36 0,-5 87 0,18-111 0,2 0 0,2 0 0,1 0 0,12 52 0,-15-88 0,0 0 0,1-1 0,0 1 0,0 0 0,0-1 0,0 1 0,0 0 0,0-1 0,0 1 0,1-1 0,0 0 0,-1 0 0,1 1 0,3 2 0,-3-4 0,-1 0 0,1 0 0,-1-1 0,1 1 0,-1-1 0,1 1 0,0-1 0,-1 1 0,1-1 0,-1 0 0,1 0 0,0 0 0,-1 0 0,1 0 0,0 0 0,-1 0 0,1 0 0,-1-1 0,1 1 0,0-1 0,-1 1 0,1-1 0,-1 0 0,1 0 0,-1 1 0,2-2 0,15-10 0,0-1 0,19-16 0,18-14 0,-52 79 0,-3-30 0,0-1 0,1 1 0,-1 0 0,1 0 0,1 0 0,-1 0 0,5 10 0,-6-15 0,1 1 0,0 0 0,0-1 0,0 1 0,0 0 0,1-1 0,-1 0 0,0 1 0,0-1 0,1 0 0,-1 1 0,1-1 0,-1 0 0,1 0 0,0 0 0,-1 0 0,1-1 0,0 1 0,0 0 0,0-1 0,-1 1 0,1-1 0,0 1 0,0-1 0,0 0 0,0 0 0,0 0 0,0 0 0,2-1 0,19-3 0,-1-1 0,0-1 0,0-1 0,-1-1 0,27-13 0,-25 12 0,9-4 0,-29 43 0,-2-21 0,1 0 0,1 0 0,6 17 0,-8-23 0,1 0 0,-1-1 0,0 1 0,1-1 0,-1 1 0,1-1 0,0 0 0,0 1 0,0-1 0,0 0 0,0 0 0,1 0 0,-1-1 0,1 1 0,-1-1 0,4 3 0,-5-4 0,0 0 0,1 0 0,-1 0 0,0 0 0,0 0 0,0 0 0,0 0 0,0 0 0,0-1 0,0 1 0,1 0 0,-1-1 0,0 1 0,0-1 0,0 1 0,0-1 0,0 1 0,-1-1 0,1 0 0,0 1 0,0-1 0,0 0 0,0 0 0,-1 0 0,1 0 0,0 0 0,-1 0 0,1 1 0,-1-1 0,1-1 0,-1 1 0,0 0 0,1 0 0,-1-1 0,2-3 0,0 1 0,-1-1 0,0 1 0,0-1 0,-1 1 0,1-1 0,-1-4 0,-1 2 0,0 1 0,-1 0 0,0 0 0,0 0 0,-1 0 0,1 0 0,-1 1 0,-1-1 0,1 1 0,-1-1 0,0 1 0,0 0 0,0 1 0,-1-1 0,-7-5 0,-8 1 0,18 9 0,1-1 0,-1 1 0,1-1 0,-1 1 0,0-1 0,1 1 0,-1-1 0,1 0 0,-1 0 0,1 0 0,0 0 0,-1 0 0,1 0 0,0 0 0,0 0 0,-2-3 0,3 4 0,0-1 0,1 0 0,-1 1 0,1-1 0,-1 0 0,0 1 0,1-1 0,-1 1 0,1-1 0,0 1 0,-1-1 0,1 1 0,-1 0 0,1-1 0,0 1 0,-1 0 0,1-1 0,0 1 0,-1 0 0,1 0 0,0-1 0,-1 1 0,1 0 0,1 0 0,24-4 0,-20 3 0,20-2 0,0 0 0,40 2 0,-56 2 0,1 0 0,-1 0 0,1 1 0,-1 1 0,0-1 0,0 2 0,0-1 0,0 1 0,10 7 0,-15-8 0,0 1 0,-1 0 0,1 1 0,-1-1 0,0 1 0,0-1 0,4 8 0,-5-7 0,0-1 0,0 0 0,1 0 0,-1 0 0,1 0 0,0 0 0,0-1 0,8 6 0,-10-8 0,0-1 0,0 1 0,0-1 0,0 1 0,0-1 0,0 0 0,0 0 0,0 0 0,0 0 0,0 0 0,0-1 0,0 1 0,0 0 0,0-1 0,-1 0 0,1 1 0,0-1 0,0 0 0,0 0 0,1-1 0,33-24 0,-33 23 0,14-12 0,21-18 0,-35 31 0,0 0 0,0 0 0,1 0 0,-1 0 0,1 0 0,-1 1 0,1 0 0,-1-1 0,6 0 0,-6 2 0,-1 1 0,1-1 0,-1 1 0,1 0 0,-1 0 0,0 0 0,1 0 0,-1 0 0,0 0 0,0 0 0,0 1 0,0-1 0,0 1 0,0 0 0,0-1 0,-1 1 0,1 0 0,0 0 0,-1 0 0,0 0 0,2 3 0,5 7 0,-1 0 0,7 17 0,-12-24 0,0-2 0,0 0 0,-1 0 0,1 1 0,-1-1 0,0 0 0,0 1 0,0-1 0,-1 0 0,1 1 0,-1-1 0,0 1 0,1-1 0,-2 5 0,-2-6 942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2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17079,'0'0'4160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2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6 13672,'0'0'1176,"-15"1"-520,-265 15 706,168-13-724,101-4-390,12-1-1,49-5 160,103-2 601,-38 3 129,-90 6-691,-16 2-203,-13 2-113,-9 0-2817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31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117 352 12056,'0'0'8079,"5"-10"-7407,27-64 923,-26 67-975,-5 7-524,-1-1 0,1 1 0,-1 0 0,0-1 1,1 1-1,-1 0 0,0-1 0,1 1 0,-1 0 0,1-8 6729,0 12-6621,-1-2-117,0 0 1,0 1 0,0-1 0,0 0-1,0 0 1,0 0 0,0 1 0,-1-1 0,1 0-1,-1 0 1,0 0 0,1 0 0,-3 3-1,2-4 372,1-1-406,0 0-52,-1 0-1,1 0 0,-1 1 0,1-1 1,-1 1-1,1-1 0,-1 0 0,1 1 1,-1-1-1,1 1 0,0-1 1,-1 1-1,1-1 0,0 1 0,-1-1 1,1 1-1,0-1 0,0 1 0,0-1 1,-1 1-1,1 0 0,0-1 0,0 1 1,0-1-1,0 1 0,0 1 1,0 1-2,-33 95 1,0-3 0,29-79 0,-52 219 0,50-178 0,-4 22 0,2-2 0,8-77 0,0 0 0,0 0 0,0 0 0,0 0 0,0 0 0,1 0 0,-1 0 0,0-1 0,0 1 0,0 0 0,0 0 0,1 0 0,-1 0 0,0 0 0,0 0 0,0 0 0,0 0 0,1 0 0,-1 0 0,0 0 0,0 0 0,0 0 0,0 0 0,1 0 0,-1 0 0,0 0 0,0 0 0,0 0 0,0 1 0,1-1 0,-1 0 0,0 0 0,0 0 0,0 0 0,0 0 0,0 0 0,1 0 0,-1 1 0,0-1 0,0 0 0,0 0 0,0 0 0,71-330 0,-62 262 0,-2-1 0,-4-133 0,-6 153 0,5-57 0,-2 64 0,-1 30 0,1 0 0,2-21 0,-1 31 0,0 0 0,0 0 0,-1 0 0,1 1 0,1-1 0,-1 0 0,0 1 0,0-1 0,1 1 0,-1-1 0,0 1 0,1 0 0,0-1 0,-1 1 0,1 0 0,0 0 0,-1 0 0,1 0 0,0 1 0,0-1 0,0 0 0,0 1 0,3-1 0,7-2 0,0 1 0,18-2 0,-6 5 0,0 0 0,-1 1 0,0 1 0,1 1 0,-1 1 0,0 2 0,-1 0 0,0 1 0,33 17 0,-34-13 0,-1 0 0,0 1 0,-1 1 0,-1 1 0,0 1 0,-1 0 0,27 35 0,-20-20 0,-3 1 0,0 1 0,-2 0 0,15 40 0,-30-63 0,0 0 0,-1 0 0,-1 0 0,0 0 0,0 0 0,-1 0 0,0 1 0,-1-1 0,0 1 0,-2 12 0,0-9 0,-1 1 0,-1-1 0,0 0 0,-1 0 0,0 0 0,-12 21 0,4-15 0,0 0 0,-1 0 0,0-2 0,-2 0 0,0 0 0,-2-2 0,1 0 0,-35 23 0,29-25 0,0-1 0,-1-1 0,-1-1 0,0-1 0,0-2 0,-1 0 0,0-2 0,0 0 0,-1-2 0,1-1 0,-1-1 0,-37-3 0,4-5 0,56 5 0,-1 0 0,1 0 0,0-1 0,-1 1 0,1-1 0,0 0 0,0 0 0,0 0 0,0-1 0,-5-3 0,9 6 19,0-1-1,-1 1 1,1 0-1,0 0 1,0 0-1,0 0 1,0-1 0,0 1-1,0 0 1,0 0-1,0 0 1,0 0 0,0-1-1,0 1 1,0 0-1,0 0 1,0 0-1,0-1 1,0 1 0,0 0-1,0 0 1,0 0-1,0 0 1,0-1-1,0 1 1,0 0 0,1 0-1,-1 0 1,0 0-1,0 0 1,0-1-1,0 1 1,0 0 0,0 0-1,1 0 1,-1 0-1,0 0 1,0 0 0,0 0-1,0 0 1,0-1-1,1 1 1,-1 0-1,0 0 1,0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2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13360,'0'0'1032,"98"-24"-712,-19 7-312,-33 9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2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9144,'0'0'11113,"-4"14"-10545,-31 99 581,9-42-107,-36 107 2077,51-153-2494,9-21-338,0 0 0,0 0 0,1 0 0,-1 0 0,1 1 0,0-1 0,-1 7 0,2-11-1,32-2 294,0-2 0,0 0 0,47-14 0,-39 8-122,52-6 0,6 13-277,-98 3-181,-1 0 1,1 0-1,0 0 0,0 0 0,0 0 1,0 0-1,0 0 0,0 0 1,0 0-1,0 0 0,0 0 0,0-1 1,0 1-1,0 0 0,0 0 1,0 0-1,0 0 0,0 0 0,0 0 1,0 0-1,0 0 0,0 0 1,0-1-1,0 1 0,0 0 1,0 0-1,0 0 0,0 0 0,0 0 1,0 0-1,0 0 0,0 0 1,0 0-1,0-1 0,0 1 0,0 0 1,0 0-1,0 0 0,0 0 1,0 0-1,0 0 0,0 0 0,0 0 1,1 0-1,-1 0 0,0 0 1,0 0-1,0 0 0,0 0 0,0-1 1,0 1-1,0 0 0,0 0 1,0 0-1,1 0 0,-1 0 0,0 0 1,0 0-1,0 0 0,0 0 1,-8-5-90,-9-5-2381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2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15272,'0'0'2081,"12"-3"-1563,227-38 1918,-177 29-1607,-40 7-40,1 1 1,38-1 0,-57 5-623,0 0 0,0 0 1,0-1-1,0 1 0,1-1 1,-1 1-1,0-2 0,0 1 1,0 0-1,-1-1 0,1 1 1,0-1-1,4-3 0,-5-1 110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2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14776,'0'0'2870,"11"-1"-2219,327-10 5302,-331 9-6096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2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11552,'0'0'5046,"17"-8"-4251,-3 0-615,1 0 34,1 0 0,0 1 0,1 0 0,-1 1 0,32-6 0,236-17 2609,-235 25-2272,-31 3-225,-1 0 0,0 2 0,0 0 0,21 3 0,-31-2-973,0 0 0,0 0 1,13 6-1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2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11448,'0'0'9241,"12"6"-8723,4 3-328,-8-4-1,1 0-1,1-1 1,18 7-1,28 1 1458,-48-11-2281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3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11 911 9144,'0'0'3761,"10"-8"-3201,2 0-390,-5 4-58,0-1-1,-1 0 1,1-1 0,-1 1 0,0-1-1,-1 0 1,9-12 0,25-42 860,-3-2 0,41-96 1,37-138 419,-100 257-1200,4-4 16,-11 30-41,-2-1-1,0 1 1,0-1 0,4-21-1,-9 22 310,-4 22-107,-2 3-300,-125 296 765,-2 5-98,6-37 95,119-263-745,7-11-54,-1-1-1,1 1 1,0 0 0,0 0 0,0 0 0,1 0 0,-1-1-1,0 1 1,0 4 0,30-48 508,-6-1-432,64-102 247,-8 51-113,6-9-36,-57 64-85,49-52 1,-63 76-88,2 1 0,0 0 1,0 1-1,1 1 1,35-19-1,-52 30-31,1 1 1,-1 0 0,0-1-1,1 1 1,-1 0-1,1 0 1,-1 0-1,0-1 1,1 1 0,-1 0-1,1 0 1,-1 0-1,1 0 1,-1 0-1,1-1 1,-1 1 0,0 0-1,1 0 1,-1 0-1,1 0 1,-1 0-1,1 1 1,-1-1 0,1 0-1,-1 0 1,0 0-1,1 0 1,-1 0-1,1 1 1,0-1 0,-3 14 56,-15 17 13,7-14 6,1 0 1,0 1 0,2 0-1,0 1 1,1 0 0,-6 30-1,12-47-67,-1 1 0,1-1 0,0 1 0,0-1 0,1 1 0,-1 0 0,0-1 0,1 1 0,0-1 0,-1 1 0,1-1 0,0 1 0,0-1 0,0 0 0,1 1 1,-1-1-1,1 0 0,-1 0 0,1 0 0,0 0 0,-1 0 0,1-1 0,0 1 0,0 0 0,1-1 0,-1 1 0,0-1 0,4 2 0,0 0 19,-1-1 0,1 0 0,-1 0 0,1 0 0,0-1-1,-1 0 1,1 0 0,0 0 0,0-1 0,0 0 0,10-1 0,-3-1 12,1-1-1,-1-1 1,1 0-1,-1-1 1,0 0-1,-1-1 0,1-1 1,-1 0-1,0 0 1,-1-1-1,0-1 1,0 0-1,-1 0 1,0-1-1,-1 0 1,0-1-1,0 0 1,-1-1-1,-1 1 1,11-24-1,-17 34-35,0 0 0,-1-1-1,1 1 1,-1-1 0,1 1-1,-1-1 1,0 1 0,0-1 0,1 1-1,-1-1 1,0 1 0,0-1-1,-1 1 1,1-1 0,0 1 0,0-1-1,-1 1 1,1-1 0,-1 1-1,1-1 1,-2 0 0,2 1-6,-1 0 0,0 1 0,1-1 0,-1 1 0,0-1 0,0 1 0,1 0 0,-1-1 0,0 1 0,0 0 0,0-1 0,1 1 0,-1 0 0,0 0 0,0 0 0,0 0 0,0-1 0,0 2 0,1-1 0,-1 0 0,0 0 0,0 0 0,0 0 0,0 0 0,0 1 0,1-1 0,-1 0 0,0 1 0,0-1 0,0 0 0,1 1 0,-1-1 0,0 1 0,1-1 0,-1 1 0,-1 1 0,-5 4 2,-1 1-1,1 1 0,0-1 0,1 1 0,-1 0 1,2 1-1,-1-1 0,1 1 0,1 0 0,-1 1 0,1-1 1,1 1-1,0-1 0,0 1 0,1 0 0,1 0 0,-1 1 1,1 17-1,1-25 4,0 0 0,0-1 0,0 1 1,0 0-1,1-1 0,-1 1 0,1 0 0,-1-1 1,1 1-1,0-1 0,0 1 0,0-1 0,3 5 1,-2-6-1,-1 0 0,1 0 0,-1 0 0,1 0 0,0 0 0,-1 0 0,1 0 0,0-1 1,0 1-1,-1 0 0,1-1 0,0 0 0,0 1 0,0-1 0,0 0 0,0 0 1,0 0-1,0 0 0,-1-1 0,1 1 0,3-1 0,7-2 19,0 0 0,0-1 0,0 0 0,0-1 1,0-1-1,-1 0 0,0 0 0,0-1 0,-1 0 0,0-1 0,13-12 0,1-4 32,-1 0 0,-1-1-1,21-34 1,99-183 216,-125 211-251,-1-1 26,-1-1 0,19-64 0,-33 77-15,-1 20-31,0 0 0,0-1 0,0 1-1,0-1 1,0 1 0,0 0-1,-1-1 1,1 1 0,0 0-1,0-1 1,0 1 0,-1 0-1,1-1 1,0 1 0,0 0-1,-1 0 1,1-1 0,0 1 0,-1 0-1,1 0 1,0-1 0,-1 1-1,1 0 1,0 0 0,-1 0-1,0 0 1,0 0-1,-1 0-1,0 0 1,1 1 0,-1-1 0,0 1-1,1-1 1,-1 1 0,1-1-1,-1 1 1,1 0 0,-1 0 0,1 0-1,-1 0 1,1 0 0,0 0-1,-1 0 1,0 3 0,-12 11-13,1 1 1,0 0-1,1 1 0,2 1 1,-1 0-1,-7 19 1,-3 14 75,-15 55-1,28-80 14,2 1 0,-6 48 0,11-62-36,0 0 0,1 0 1,0 0-1,1 0 1,1 0-1,0 0 0,8 24 1,-9-34-28,0 0 1,0-1 0,1 1 0,-1 0-1,1-1 1,0 1 0,-1-1-1,1 1 1,0-1 0,1 0-1,-1 0 1,0 0 0,0 0 0,1 0-1,0 0 1,-1-1 0,1 1-1,3 1 1,-1-2 4,0 0-1,0 1 1,0-1 0,1-1-1,-1 1 1,0-1-1,0 0 1,1 0 0,8-2-1,7-3 41,0 0-1,-1-2 1,0 0 0,19-10-1,-37 16-52,49-22 214,64-42 1,-97 55-148,-10 5 3,-1 1-1,0-1 1,12-11 0,-35 21 117,-2 7-146,1 1 0,0 0 0,1 2 0,1 0 0,-19 24 0,30-35-41,-1 1-3,0 1-1,1-1 0,0 1 1,0 0-1,0 0 1,1 1-1,0-1 0,0 1 1,1-1-1,-1 1 0,2 0 1,-3 11-1,4-17 2,0 0 1,0 0-1,0 1 1,0-1-1,0 0 1,0 0-1,0 0 1,1 0-1,-1 0 1,0 0-1,1 0 1,-1 1-1,0-1 0,1 0 1,0 0-1,-1-1 1,1 1-1,0 0 1,-1 0-1,1 0 1,0 0-1,0 0 1,0-1-1,-1 1 0,1 0 1,0-1-1,0 1 1,0-1-1,0 1 1,0-1-1,0 1 1,1-1-1,-1 0 1,0 1-1,0-1 1,0 0-1,0 0 0,0 0 1,0 0-1,0 0 1,2 0-1,2 0 20,0-1 1,0 1-1,0-1 0,0 0 0,-1 0 1,1 0-1,0-1 0,5-2 0,-1-2-20,0 0 1,-1 0-1,1-1 0,-2 0 0,1-1 0,-1 1 0,0-1 1,8-13-1,4-7-2,19-41 1,-1-16-3,-3-1 0,24-99 0,-56 179 0,5-32 0,-7 38 0,0-1 0,1 1 0,-1 0 0,0 0 0,0 0 0,0 0 0,0-1 0,0 1 0,0 0 0,0 0 0,0 0 0,0-1 0,0 1 0,0 0 0,0 0 0,0 0 0,0 0 0,0-1 0,-1 1 0,1 0 0,0 0 0,0 0 0,0 0 0,0-1 0,0 1 0,0 0 0,0 0 0,-1 0 0,1 0 0,0 0 0,0-1 0,0 1 0,0 0 0,0 0 0,-1 0 0,1 0 0,0 0 0,0 0 0,0 0 0,0 0 0,-1 0 0,1 0 0,0 0 0,0 0 0,-1 0 0,-13 14 0,0 8 0,1 1 0,1 0 0,1 1 0,-14 39 0,-19 107 0,36-98 220,3-9-1445,3-54 417,1-1-1,-1 0 1,-1 0 0,1 0 0,-5 8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3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16575,'0'0'3440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3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481 753 9040,'0'0'9711,"-3"-14"-9197,-27-213 1827,24 182-1163,-23-89 0,13 71-103,10 29-467,5 25-336,-1 1 1,1-1 0,-2 0 0,-3-9 0,5 14-169,0 0 0,0 0 1,1 0-1,-1 0 1,1 0-1,0 0 1,0 0-1,1-1 1,-1 1-1,1 0 1,0 0-1,2-6 0,1-4 142,1 1-1,8-16 0,-10 25-187,-1 0 0,1 1 0,0-1 0,1 1 0,-1 0-1,1 0 1,-1 0 0,1 0 0,0 1 0,0-1 0,0 1 0,0 0 0,7-2 0,8-3 164,33-7 1,-49 13-207,0 0 0,0 0 0,1 1 1,-1-1-1,0 1 0,1 0 0,-1 0 0,0 1 1,1-1-1,-1 1 0,0-1 0,1 1 0,-1 0 1,0 0-1,0 0 0,0 1 0,0-1 0,0 1 1,0 0-1,0-1 0,-1 1 0,1 1 0,-1-1 1,1 0-1,-1 1 0,0-1 0,0 1 0,0-1 1,0 1-1,0 0 0,-1 0 0,1 0 0,-1 0 0,0 0 1,0 0-1,0 1 0,0-1 0,-1 0 0,1 7 1,-1-1 2,0-1-1,-1 0 1,0 1 0,-1-1 0,0 0 0,0 0 0,-1 0-1,0 0 1,-1 0 0,1-1 0,-1 1 0,-1-1 0,1 0-1,-1 0 1,-1 0 0,1-1 0,-8 7 0,-13 10 79,0-1 0,-53 34 0,73-51-81,-84 44 225,5-1-29,81-46-210,-40 27 175,-54 46 1,87-65-150,0 0-1,1 0 1,0 1 0,1 1 0,0-1 0,1 1 0,0 1-1,1 0 1,-10 25 0,16-35-29,0-1 0,0 1 0,0 0 0,1 0 0,-1 0 0,1 0 0,0 0 0,0 0 0,0 0 0,0 0 0,0 0 0,1 0 0,0 0 0,-1 0 0,1 0 0,0-1 0,0 1 0,2 3 0,-1-2 0,1-1 0,-1 0 0,1 0 0,0 0 0,0-1 0,0 1 0,0 0 0,0-1 0,1 0 0,-1 0 0,1 0 0,3 1 0,4 1 0,-1 0 0,0-1 0,1-1 0,-1 0 0,1 0 0,0-1 0,0-1 0,20-1 0,-9-2 0,-1-1 0,0-1 0,0-1 0,0-1 0,-1-1 0,33-18 0,1-5 0,51-40 0,4-21 0,-107 91 0,0-1 0,0 1 0,1-1 0,-1 1 0,0 0 0,0 0 0,1 0 0,-1 1 0,0-1 0,1 0 0,-1 1 0,4-1 0,-4 1 0,0 1 0,-1-1 0,1 0 0,0 1 0,-1 0 0,1-1 0,0 1 0,-1 0 0,1 0 0,-1 0 0,1 0 0,-1 0 0,1 0 0,-1 0 0,0 0 0,1 1 0,0 0 0,6 8 0,-1 0 0,-1 1 0,1 0 0,-1 0 0,-1 0 0,0 0 0,3 13 0,15 32 0,-19-45 632,1 1-1013,4-8-3805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4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26 158 8432,'0'0'9071,"0"14"-8723,-1 249 1662,0-213-1132,-2-1 0,-15 83 0,15-109 216,4-22-155,1-16-524,3-35-133,26-195 758,-18 164-440,26-82 1,-37 159-551,-1 0 0,1 0-1,0 0 1,0 0 0,0 0 0,1 0 0,0 1 0,4-6 0,-6 8-40,0 0 1,-1 1 0,1-1-1,-1 0 1,1 1 0,0-1-1,0 1 1,-1-1 0,1 1-1,0-1 1,0 1 0,0-1-1,-1 1 1,1 0 0,0 0 0,0-1-1,0 1 1,0 0 0,0 0-1,0 0 1,0 0 0,0 0-1,-1 0 1,1 0 0,0 0-1,0 0 1,0 1 0,0-1-1,0 0 1,0 1 0,-1-1-1,1 0 1,0 1 0,0-1-1,0 1 1,-1-1 0,1 1-1,0 0 1,-1-1 0,1 1-1,0 0 1,-1-1 0,1 1-1,-1 0 1,1 0 0,0 1-1,51 74 316,-41-56-260,-2 0-1,0 1 1,-1 0 0,-1 1-1,-1-1 1,-1 1 0,-1 1 0,0-1-1,-1 43 1,-3-38-7,-2 76 202,1-98-234,0 0 0,0 0 0,0 0 0,0 0 1,-1-1-1,0 1 0,0 0 0,0-1 0,-1 1 0,-3 5 0,5-8-5,-1-1 0,1 1 1,-1 0-1,1-1 0,-1 1 0,0-1 0,1 0 0,-1 1 0,0-1 0,0 0 1,0 0-1,0 0 0,0 0 0,0-1 0,0 1 0,0 0 0,0-1 0,0 1 1,-1-1-1,1 0 0,0 0 0,0 0 0,0 0 0,-1 0 0,-2-1 0,-4-1 41,3 1 2,-1 0 0,0-1 0,1 0-1,-1 0 1,1 0 0,0-1 0,0 0 0,0 0-1,0-1 1,0 1 0,1-1 0,-8-6 0,13 9-11,1 0-35,-1-1 0,1 1-1,0 0 1,0-1 0,0 1 0,0 0-1,0 0 1,0 0 0,0 0-1,1 0 1,-1 0 0,0 0-1,0 0 1,1 0 0,-1 0-1,3 0 1,28-15-18,-29 15 23,-1 0-20,21-8 22,-2-1 1,1-1 0,-2-1 0,1 0-1,27-24 1,37-48 82,-69 71-24,-15 13-80,-1-1-1,0 1 1,0 0 0,0 0-1,0 0 1,1 0-1,-1-1 1,0 1 0,0 0-1,0 0 1,1 0 0,-1 0-1,0 0 1,0 0-1,1 0 1,-1 0 0,0 0-1,0 0 1,1 0 0,-1 0-1,0 0 1,0 0 0,1 0-1,-1 0 1,0 0-1,0 0 1,0 0 0,1 0-1,-1 0 1,0 0 0,0 0-1,1 0 1,-1 0-1,0 1 1,0-1 0,0 0-1,1 0 1,-1 0 0,0 0-1,0 1 1,0-1 0,0 0-1,0 0 1,1 0-1,-1 1 1,0-1 0,0 0-1,0 0 1,0 0 0,0 1-1,0-1 1,0 0-1,0 0 1,0 1 0,0-1-1,1 10-13,-1 1-1,1-1 0,1 0 0,0 0 0,5 16 1,-6-22 2,1 0 0,0 1 0,0-1 0,0 0 0,0 0 1,1 0-1,0 0 0,-1 0 0,2-1 0,-1 1 0,0-1 1,0 0-1,1 0 0,6 4 0,-8-6 8,0 0 1,0-1-1,1 1 1,-1-1-1,0 0 1,0 1-1,0-1 1,1 0-1,-1 0 1,0 0-1,0-1 1,0 1-1,1-1 1,-1 1-1,0-1 1,0 1-1,0-1 0,0 0 1,0 0-1,0 0 1,0-1-1,3-2 1,4-2 28,0-1 0,-1-1-1,9-8 1,-1-3 16,-1-2 0,0 1 0,-2-2 0,19-38 0,-11 19-21,15-40-25,6-12 0,-41 92 0,0-1 0,0 0 0,0 1 0,0-1 0,0 0 0,0 0 0,-1 1 0,1-1 0,-1 0 0,0 0 0,1 0 0,-1 0 0,0 0 0,0-3 0,-1 5 0,1 0 0,0 0 0,0 0 0,-1 0 0,1 0 0,0 0 0,-1 0 0,1 0 0,0 0 0,-1 0 0,1 0 0,0 0 0,-1 0 0,1 0 0,0 0 0,-1 0 0,1 1 0,0-1 0,0 0 0,-1 0 0,1 0 0,0 0 0,0 1 0,-1-1 0,1 0 0,0 0 0,0 0 0,0 1 0,-1-1 0,1 1 0,-10 11 0,1 0 0,1 1 0,0 1 0,1-1 0,-10 26 0,6-14 0,-82 194-181,18-39 35,24-41-124,51-139 268,0 0 1,0 0-1,0 0 1,-1 0 0,1 1-1,0-1 1,0 0-1,0 0 1,0 0-1,0 1 1,0-1-1,0 0 1,0 0 0,0 0-1,0 1 1,-1-1-1,1 0 1,0 0-1,0 0 1,0 1 0,0-1-1,1 0 1,-1 0-1,0 0 1,0 1-1,0-1 1,0 0 0,0 0-1,0 0 1,0 1-1,0-1 1,0 0-1,0 0 1,0 0 0,1 0-1,-1 1 1,0-1-1,0 0 1,0 0-1,0 0 1,1 0 0,8-3-25,12-14 13,29-42-259,-2-2-1,-4-1 0,-2-3 1,58-120-1,34-90-1083,-119 251 1115,-9 17 79,-7 15-51,-126 321-251,-27-11 466,47-100 254,64-123 53,44-91-167,6-8-65,8-12 13,103-131 384,-68 88-214,55-82 1,-18 6 67,-71 108-211,28-35 1,-38 51-92,0 2-58,-8 17-14,-3 12 59,1-1 0,0 1 0,1 0 0,1-1-1,1 1 1,3 28 0,-2-43 3,1-1 1,0 1-1,0-1 0,0 0 0,1 0 0,1 6 0,-2-9-7,-1-1 1,0 1-1,1 0 0,-1 0 0,1 0 1,-1 0-1,1-1 0,-1 1 1,1 0-1,-1 0 0,1-1 0,0 1 1,0 0-1,-1-1 0,1 1 0,0-1 1,0 1-1,-1-1 0,1 1 1,0-1-1,0 0 0,0 1 0,0-1 1,0 0-1,0 0 0,0 0 1,0 0-1,0 0 0,-1 0 0,1 0 1,0 0-1,0 0 0,0 0 0,0 0 1,1-1-1,7-3 33,-1 0 0,1-1 0,-1 0 0,0 0 0,-1-1-1,1 0 1,-1-1 0,0 0 0,-1 0 0,6-8 0,8-13 130,24-45 0,-21 35-4,-44 132-20,17-46-107,4-45-31,0 1 0,0 0 0,1-1 0,-1 0 0,1 1 0,0-1 0,0 1 0,1-1 0,-1 0-1,1 0 1,2 5 0,-4-7-2,1 0-1,0 1 0,0-1 0,-1 0 0,1 0 0,0 0 1,0 1-1,0-1 0,0 0 0,0 0 0,0-1 1,1 1-1,-1 0 0,0 0 0,0-1 0,1 1 1,-1 0-1,0-1 0,1 1 0,-1-1 0,0 0 0,1 1 1,-1-1-1,1 0 0,-1 0 0,0 0 0,1 0 1,-1 0-1,1 0 0,-1 0 0,1-1 0,-1 1 1,0 0-1,1-1 0,-1 1 0,0-1 0,1 0 0,-1 1 1,0-1-1,2-1 0,12-6-7,-1 0 0,-1-1 0,0-1 0,0 0 0,20-21 0,53-67 0,-65 72 0,-7 6 0,-12 16 0,0 0 0,0 1 0,1-1 0,0 1 0,0-1 0,-1 1 0,8-5 0,-33 82 0,11-44 0,-28 50 0,2-4 0,37-75-4,1 0-1,0 0 1,-1 0-1,1 0 1,0 0-1,-1-1 1,1 1-1,-1 0 1,0 0-1,1-1 1,-1 1-1,0 0 1,1-1 0,-1 1-1,0 0 1,0-1-1,1 1 1,-1-1-1,0 0 1,0 1-1,0-1 1,0 0-1,0 1 1,1-1 0,-1 0-1,0 0 1,0 0-1,0 0 1,0 0-1,0 0 1,0 0-1,0 0 1,0 0-1,0 0 1,0 0-1,0 0 1,0-1 0,1 1-1,-3-1 1,2 0-6,-1 0 0,1 0 0,0 0 0,-1 0 0,1 0 0,0 0 0,0-1 0,0 1 0,-1 0 0,2-1 0,-1 1-1,0-1 1,0 1 0,0-1 0,1 1 0,-1-1 0,0 1 0,1-1 0,0 0 0,-1 1 0,1-4 0,-2-5-123,2 9 128,-1 0 1,1-1-1,0 1 0,-1 0 1,1-1-1,0 1 0,0 0 1,0-1-1,0 1 0,0 0 1,0-1-1,1 1 0,-1 0 1,0 0-1,1-3 0,1 4 5,0 0 0,-1 0 0,1 0 0,0 1 0,0-1 0,-1 0 0,1 1 0,0-1 0,-1 1 0,1-1 0,0 1 0,-1 0 0,1 0 0,2 1 0,-2 0-9,5 1 16,0-1 1,-1 0-1,1 0 1,0 0-1,0-1 1,0 0-1,1 0 1,-1 0-1,0-1 1,0 0-1,8-2 1,-4 0 22,-1 0 0,1-1 1,-1 0-1,0-1 0,0 0 1,17-10-1,-9 3 15,0-1 0,-1-1 0,-1-1-1,0-1 1,-1 0 0,26-33 0,-21 20-45,-31 77-17,3-28-129,-4 19-421,11-37 521,1-1-1,-1 1 0,1-1 0,0 0 0,0 1 1,1-1-1,-1 1 0,0-1 0,1 0 0,-1 1 0,1-1 1,0 0-1,0 0 0,0 1 0,1 1 0,-1-3 29,0 0-1,0 0 1,0 0-1,0-1 1,0 1-1,0 0 1,0 0-1,1-1 0,-1 1 1,0-1-1,0 1 1,1-1-1,-1 1 1,0-1-1,1 0 1,-1 0-1,0 0 1,1 1-1,-1-1 0,0-1 1,1 1-1,-1 0 1,0 0-1,1 0 1,-1-1-1,0 1 1,1-1-1,-1 1 1,0-1-1,0 1 0,2-2 1,7-3-58,-1 0 0,16-11 0,-23 15 63,96-75 246,-97 77-235,-1-1 1,0 0-1,0 0 0,0 0 0,1 0 1,-1 0-1,0 0 0,0 0 1,0 1-1,0-1 0,1 0 0,-1 0 1,0 0-1,0 0 0,0 1 1,0-1-1,0 0 0,0 0 0,1 0 1,-1 1-1,0-1 0,0 0 0,0 0 1,0 1-1,0-1 0,0 0 1,0 0-1,0 0 0,0 1 0,0-1 1,0 0-1,0 0 0,0 1 0,0-1 1,0 0-1,0 0 0,0 0 1,-1 1-1,1-1 0,0 0 0,0 0 1,0 0-1,0 1 0,-1-1 1,-2 19-67,2-13 38,1-3 55,-1 1 0,1 0 0,0 0 0,0-1 0,0 1 0,0 0 0,1-1 0,0 1 0,-1 0 0,1-1 0,0 1 0,1-1 0,-1 1 0,1-1 0,0 0 0,-1 1 0,1-1 0,1 0 0,-1 0 0,0 0 0,1-1 0,4 5 0,-5-6-6,-1-1-1,0 1 1,1 0 0,-1-1-1,1 0 1,0 1-1,-1-1 1,1 0 0,-1 0-1,1 0 1,-1 0-1,1 0 1,0 0 0,-1 0-1,1 0 1,-1-1 0,1 1-1,-1 0 1,1-1-1,-1 0 1,1 1 0,-1-1-1,0 0 1,1 0 0,1-1-1,0 0 9,-1 0-1,1 0 1,-1 0-1,1-1 1,-1 1-1,0-1 1,1 1-1,-1-1 1,-1 0-1,4-5 1,-4 4 9,0-1 0,0 1 0,0-1 0,-1 0 0,0 1 0,0-1 0,0 0 0,0 1 0,-1-1-1,1 0 1,-1 1 0,0-1 0,-1 1 0,1 0 0,-1-1 0,0 1 0,0 0 0,0 0 0,-1 0 0,1 0 0,-1 0 0,0 1 0,0-1 0,-4-2 0,6 4-36,-1 0 1,0 0 0,-1 0-1,1 0 1,0 1 0,0-1-1,-5-1 1,5 2-1,2 1 0,0 0 0,-1 0 0,1 0 0,0 0 0,0 0 0,0-1 0,0 1 0,0 0 0,0 0 0,-1 0 0,1 0 0,0 0 0,0 0 0,0-1 0,0 1 0,0 0 0,0 0 0,0 0 0,0 0 0,0-1 0,0 1 0,0 0 0,0 0 0,0 0 0,0 0 0,0-1 0,0 1 0,0 0 0,0 0 0,0 0 0,0 0 0,0-1 0,0 1 0,0 0 0,0 0 0,0 0 0,0 0 0,0 0 0,0-1 0,0 1 0,0 0 0,0 0 0,1 0 0,-1 0 0,0 0 0,0-1 0,0 1 0,0 0 0,0 0 0,1 0 0,-1 0 0,0 0 0,0 0 0,0 0 0,0 0 0,0 0 0,1 0 0,-1 0 0,11-5 0,18 7 0,-1 0 0,1 2 0,45 13 0,-68-15-10,0 0 0,0 1 1,-1 0-1,1 0 0,-1 1 0,1-1 0,-1 1 1,0 0-1,-1 1 0,1-1 0,-1 1 0,0 0 1,0 0-1,0 0 0,-1 1 0,1-1 0,-1 1 1,-1 0-1,1 0 0,-1 0 0,0 0 1,0 0-1,-1 0 0,0 1 0,1 8 0,-2-14 12,0 0-1,0 0 1,0 1-1,0-1 1,0 0 0,1 0-1,-1 0 1,0 0-1,1 0 1,-1 0-1,1 0 1,-1 0-1,1 0 1,0 0-1,-1-1 1,1 1-1,0 0 1,0 0-1,-1 0 1,1-1-1,0 1 1,0 0-1,2 0 1,-1 0 4,-1-1-1,1 0 1,0 1 0,0-1 0,0 0-1,0 0 1,-1 0 0,1 0 0,0 0-1,0-1 1,0 1 0,0-1 0,1 0-1,8-3 29,-1 0 0,0-1 0,16-11-1,-21 13-30,22-17-3,-23 16 0,0 0 0,1 0 0,-1 1 0,1 0 0,0 0 0,0 0 0,0 1 0,0-1 0,9-2 0,-13 5 0,0 0 0,-1 1 0,1-1 0,0 0 0,0 0 0,-1 0 0,1 0 0,0 1 0,0-1 0,-1 0 0,1 1 0,0-1 0,-1 0 0,1 1 0,-1-1 0,1 1 0,0-1 0,-1 1 0,1 0 0,-1-1 0,1 1 0,-1-1 0,0 1 0,1 0 0,-1-1 0,0 1 0,1 0 0,-1 0 0,0-1 0,1 2 0,6 28 0,-5-17 0,31 82 0,-21-65 0,-11-27 973,3 4-5881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33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1432 14968,'0'0'2889,"14"-18"-1899,143-188 1204,-31 52-789,-78 99-497,43-65 0,-25 34 245,-31 42-42,-13 22 1098,-21 21-1718,-1 1-452,0 0-1,1 0 1,-1 0 0,0 0 0,0 0 0,1 0 0,-1 1-1,0-1 1,0 0 0,1 0 0,-1 0 0,0 0-1,0 0 1,0 0 0,1 0 0,-1 1 0,0-1 0,0 0-1,0 0 1,1 0 0,-1 0 0,0 1 0,0-1 0,0 0-1,0 0 1,0 1 0,0-1 0,1 0 0,-1 0-1,0 0 1,0 1 0,0-1 0,0 1 0,6 44 536,-4-37-479,-1 2-1,0-1 0,0 18 0,-9 46 309,4-50-264,2 1-1,0-1 0,1 1 0,1 0 0,7 45 1,-7-64-139,2-1 0,-1 0 0,0 1 0,1-1 1,0 0-1,0 0 0,0 0 0,1 0 1,-1 0-1,1 0 0,0-1 0,0 1 0,0-1 1,0 0-1,1 0 0,-1 0 0,5 3 0,-3-4-1,0 0 0,0 0 0,0 0-1,0-1 1,0 0 0,0 0-1,0 0 1,0 0 0,0-1 0,0 0-1,0 0 1,1 0 0,-1-1 0,0 1-1,7-3 1,6-2 0,-1-1 0,-1-1 0,1 0 0,-1-1 0,0 0 0,26-20 0,83-75 0,-113 92 0,10-11 0,-1 0 0,27-38 0,-23 27 0,10-9 0,-33 38 0,-4 5 0,-4 12 0,-3 21 0,2 0 0,1 1 0,2 0 0,0 67 0,4-98 0,1 0 0,-1-1 0,1 1 0,-1 0 0,1-1 0,0 1 0,1-1 0,-1 0 0,1 1 0,-1-1 0,1 0 0,0 0 0,0 0 0,0 0 0,1 0 0,-1 0 0,1-1 0,-1 1 0,1-1 0,0 0 0,0 1 0,0-1 0,0-1 0,0 1 0,1 0 0,3 1 0,-2-2 0,-1 0 0,0 0 0,0 0 0,1-1 0,-1 1 0,0-1 0,1 0 0,-1 0 0,0-1 0,1 1 0,-1-1 0,0 0 0,0 0 0,0-1 0,1 1 0,-1-1 0,-1 0 0,1 0 0,0 0 0,0 0 0,6-6 0,11-11 0,-1 0 0,0-2 0,-1 0 0,-2-1 0,0-1 0,-1 0 0,-2-2 0,22-46 0,17-52 0,-27 68 0,-3 0 0,-2-2 0,19-85 0,-25 52 0,-4-1 0,-1-107 0,-16 136 0,4 62 0,-3 5 0,-5 13 0,-14 37 0,-30 106 0,0 69 0,13-23 0,-43 186 0,68-334 0,-77 243 0,84-281 0,-1 0 0,-22 35 0,16-31 0,13-21 0,3-10 0,5-13 0,38-75 0,63-102 0,-72 136 0,12-13 0,3 3 0,87-96 0,10-13 0,-109 127 0,-1-1 0,-3-2 0,-3-1 0,-2-1 0,-2-1 0,20-72 0,-42 117 0,3-14 0,-9 24 0,-1 7 0,-3 9 0,-30 104 0,5 1 0,6 1 0,5 1 0,-6 139 0,25-247 0,0 94 0,2-92 0,1-1 0,0 0 0,1 0 0,0 0 0,10 22 0,-13-34 0,0 0 0,1 0 0,-1 0 0,1 0 0,-1 0 0,1 0 0,0 0 0,-1-1 0,1 1 0,0 0 0,-1 0 0,1-1 0,0 1 0,0 0 0,0-1 0,0 1 0,0-1 0,-1 1 0,1-1 0,0 0 0,0 1 0,0-1 0,0 0 0,0 0 0,0 1 0,1-1 0,-1 0 0,0 0 0,0 0 0,0 0 0,0 0 0,0-1 0,0 1 0,0 0 0,0 0 0,0-1 0,0 1 0,0 0 0,0-1 0,1 0 0,4-3 0,1 0 0,-1 0 0,0 0 0,8-8 0,-14 12 0,40-40 0,-2-2 0,-2-1 0,37-59 0,-53 75 0,0 0 0,24-46 0,-44 73 0,0-1 0,0 1 0,0 0 0,0 0 0,0-1 0,0 1 0,0 0 0,0 0 0,0 0 0,1-1 0,-1 1 0,0 0 0,0 0 0,0 0 0,0-1 0,0 1 0,0 0 0,1 0 0,-1 0 0,0 0 0,0-1 0,0 1 0,1 0 0,-1 0 0,0 0 0,0 0 0,0 0 0,1 0 0,-1 0 0,0 0 0,0 0 0,0-1 0,1 1 0,-1 0 0,0 0 0,0 0 0,1 0 0,-1 0 0,0 0 0,0 1 0,1-1 0,-1 0 0,0 0 0,0 0 0,0 0 0,1 0 0,-1 0 0,0 0 0,0 0 0,0 0 0,1 1 0,-1-1 0,0 0 0,5 16 0,-5-1 0,0-1 0,-1 1 0,-1-1 0,-7 29 0,-22 56 0,20-68 0,3-4 0,-2-1 0,-1 0 0,-1 0 0,-27 43 0,37-65 0,2-3 0,-1 0 0,1 1 0,-1-1 0,1 0 0,-1 0 0,1 0 0,-1 0 0,0 0 0,0 0 0,1 0 0,-1-1 0,0 1 0,0 0 0,0 0 0,0-1 0,0 1 0,0 0 0,0-1 0,0 1 0,0-1 0,0 1 0,-2-1 0,22-25 0,-1 6 0,1 1 0,0 0 0,2 2 0,0 0 0,29-16 0,122-58 0,-168 88 0,46-18 0,-35 15 0,-1-1 0,0 0 0,0-1 0,18-12 0,-31 18 18,0 1 0,-1-1 1,1 0-1,0 1 0,-1-1 0,1 0 0,0 1 1,-1-1-1,1 0 0,-1 0 0,1 0 0,-1 1 1,0-1-1,1 0 0,-1 0 0,0 0 0,0 0 1,1 0-1,-1 0 0,0 0 0,0 0 0,0 0 0,0 0 1,0-1-1,-1 0 36,0 0 1,1-1 0,-1 1-1,0 0 1,0-1-1,0 1 1,-1 0-1,1 0 1,-2-2-1,-3-4-942,-1 1 0,1 0-1,-11-7 1,15 12-615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4:4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23615,'0'0'4720,"68"-38"-4680,-38 26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6:0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363 110 9040,'0'0'9017,"-10"-3"-8763,-6 0-101,1 0-1,0 1 0,-1 0 0,1 1 0,-1 1 1,-20 2-1,19 0 91,1 2 0,-1 0 1,-19 7-1,29-8-161,0 1 1,1-1-1,-1 1 0,1 0 1,0 1-1,0-1 0,1 1 0,0 0 1,-1 1-1,-4 7 0,0 1 54,1 1-1,1 0 0,0 1 0,2 0 1,-1 1-1,2-1 0,0 1 0,-2 18 1,6-26-76,1 0 0,0 0 1,0 0-1,1-1 1,0 1-1,1 0 1,0-1-1,0 1 0,1-1 1,0 0-1,1 0 1,6 12-1,-7-17-26,-1 1-1,1-1 1,0 0 0,0 0 0,0-1-1,0 1 1,1 0 0,-1-1-1,1 0 1,6 3 0,40 13 259,-42-16-250,1-1 1,-1 0-1,1 0 0,-1-1 1,1 0-1,-1 0 0,1-1 1,-1-1-1,0 1 0,1-1 1,-1-1-1,0 1 0,11-6 1,-7 2 23,0 0 0,0-1 1,0-1-1,-1 0 0,0-1 1,0 0-1,13-14 0,17-29 203,-38 48-239,0-1 0,0 1-1,-1-1 1,1 0 0,-1 1 0,-1-1-1,1 0 1,0 0 0,-1 0-1,1-9 1,-2 14-28,0-1 0,0 1-1,0-1 1,0 1 0,0-1 0,0 1-1,0-1 1,-1 1 0,1-1-1,0 1 1,0 0 0,0-1 0,-1 1-1,1-1 1,0 1 0,0-1 0,-1 1-1,1 0 1,0-1 0,-1 1-1,1 0 1,0-1 0,-1 1 0,1 0-1,0 0 1,-1-1 0,1 1 0,-1 0-1,1 0 1,-1-1 0,1 1-1,-1 0 1,1 0 0,-1 0 0,1 0-1,0 0 1,-1 0 0,1 0-1,-1 0 1,1 0 0,-1 0 0,1 0-1,-1 0 1,1 0 0,-1 0 0,1 1-1,-1-1 1,1 0 0,-1 0-1,1 0 1,0 1 0,-1-1 0,1 0-1,0 1 1,-1-1 0,1 0 0,-1 1-1,1-1 1,0 0 0,0 1-1,-1-1 1,1 1 0,0-1 0,0 0-1,-1 1 1,1-1 0,0 1-1,0 0 1,-1 3-2,0 0 0,0 1 0,0-1 0,1 0 0,0 1 0,0-1-1,0 1 1,0-1 0,1 0 0,0 1 0,0-1 0,0 0 0,0 1 0,1-1 0,3 7 0,-3-6 1,1 1 0,0-1 0,0 0 0,1-1 0,-1 1 0,1 0 0,0-1 0,1 0 0,-1 0 0,0 0 0,9 5 0,-10-8 3,-1 0 0,0 0-1,1-1 1,-1 1 0,1 0 0,-1-1 0,0 0 0,1 1 0,-1-1 0,1 0-1,-1 0 1,1 0 0,-1-1 0,1 1 0,-1-1 0,1 1 0,-1-1 0,1 0-1,2-2 1,-3 3 4,0-1-1,-1 0 1,1 0 0,-1 0-1,1 0 1,-1 0-1,1-1 1,-1 1 0,0 0-1,1-1 1,-1 1-1,0-1 1,0 1 0,0-1-1,0 1 1,-1-1-1,1 0 1,0 1-1,-1-1 1,1 0 0,-1 0-1,1 0 1,-1 1-1,0-1 1,0 0 0,0-2-1,-1-3 13,0 0-1,-1 0 1,0 1 0,0-1-1,-1 1 1,0 0-1,0 0 1,-1 0-1,1 0 1,-1 0 0,0 1-1,-1 0 1,1 0-1,-1 0 1,0 0-1,0 1 1,-1 0 0,1 0-1,-1 0 1,0 0-1,0 1 1,-13-4 0,12 3-16,-14-2-8,21 6-18,29-1-88,-11-1 116,1-1 0,-1-2 1,0 0-1,0 0 1,19-10-1,14-4 31,-28 11 20,0 1 1,1 1-1,0 1 0,0 1 0,30-1 1,-51 5-43,1 0 0,-1 0 1,1 1-1,-1-1 1,0 1-1,1 0 1,-1 0-1,0 0 1,0 0-1,0 1 1,0-1-1,0 1 1,0 0-1,0 0 0,0 0 1,-1 0-1,1 0 1,-1 1-1,1-1 1,-1 1-1,0 0 1,0-1-1,0 1 1,-1 0-1,1 0 1,0 0-1,-1 1 1,1 2-1,2 7 209,-1-1 0,0 1 0,-1 0 0,-1 0 0,0 25 0,1-41-190,-1 0 0,1 0-1,-1 0 1,1 0 0,0 1-1,0-1 1,1 1 0,-1-1-1,3-1 1,6-8 53,-1 0-15,0 1 0,1-1-1,1 2 1,22-18 0,-27 24-63,-1-1 0,1 1 0,0 1 0,0-1 1,1 1-1,-1 0 0,1 1 0,-1 0 0,1 0 0,0 1 0,11-1 0,-15 2-7,-1 0-1,0 1 0,0 0 0,0 0 0,0 0 0,0 0 1,-1 0-1,1 1 0,0-1 0,0 1 0,-1 0 1,1 0-1,-1 0 0,0 0 0,1 0 0,-1 0 0,0 1 1,0-1-1,0 1 0,-1-1 0,3 5 0,2 3 27,-2 0-1,1 0 0,-1 1 0,5 17 1,-5 18 272,-4-46-293,0 1 1,1-1-1,-1 0 0,1 1 1,-1-1-1,0 0 0,1 0 1,-1 1-1,1-1 0,-1 0 1,1 0-1,-1 0 1,0 0-1,1 1 0,-1-1 1,1 0-1,-1 0 0,1 0 1,-1 0-1,1 0 0,-1 0 1,1 0-1,-1 0 0,1-1 1,-1 1-1,1 0 0,-1 0 1,0 0-1,1 0 0,-1-1 1,1 1-1,-1 0 0,0 0 1,1-1-1,-1 1 0,1 0 1,-1-1-1,1 1 0,16-13 136,13-26 70,-8 9-84,-8 12-43,21-25 75,-33 41-154,0 0-1,1 0 0,-1 0 0,0 1 0,0-1 0,1 1 0,-1-1 0,1 1 0,0 0 0,-1 0 1,1 0-1,0 0 0,0 0 0,-1 1 0,5-1 0,-6 2-10,1 0 1,-1 0-1,1 0 1,-1 0-1,1 0 0,-1 1 1,0-1-1,0 0 1,0 1-1,0-1 0,0 1 1,0-1-1,0 1 1,0 0-1,0-1 0,-1 1 1,1 0-1,0 2 1,3 5-26,1 3 12,3 3 0,0 1-1,0-1 1,1 0 0,1-1 0,14 15-1,-23-27 25,1-1-1,0 0 0,0 0 1,0 0-1,0 0 1,0 0-1,0 0 0,0 0 1,0-1-1,0 1 0,1-1 1,-1 0-1,0 1 1,0-1-1,0 0 0,1 0 1,-1 0-1,0-1 0,0 1 1,0-1-1,0 1 1,1-1-1,-1 1 0,0-1 1,0 0-1,0 0 0,2-2 1,6-2 45,0-1 1,0 0-1,14-14 0,4-7 128,-22 21-95,0 0 1,0 0 0,1 0-1,0 1 1,12-8-1,-19 12-83,0 1-1,0 0 1,1 0-1,-1 0 1,0 0-1,0 0 0,0 0 1,0 0-1,1 0 1,-1 0-1,0 0 1,0 0-1,0 0 0,0 0 1,1 0-1,-1 0 1,0 0-1,0 0 1,0 0-1,0 0 0,1 0 1,-1 0-1,0 0 1,0 0-1,0 0 1,0 1-1,1-1 0,-1 0 1,0 0-1,0 0 1,0 0-1,0 0 1,0 0-1,0 0 0,0 1 1,1-1-1,-1 0 1,0 0-1,0 0 1,0 0-1,0 1 0,2 10 39,-4 15-48,2-24 5,-30 168-223,-1 10-74,3-35 129,25-132 254,3-13-80,0 0 0,0 0 0,0 0 0,0 0 0,0 0 0,0 1 0,-1-1 0,1 0 0,0 0 0,0 0 0,0 0 0,0 0 0,0 0 0,0 0 0,0 0 0,0 0-1,0 0 1,0 0 0,-1 0 0,1 0 0,0 0 0,0 0 0,0 0 0,0 0 0,0 0 0,0 0 0,0 0 0,0 0 0,0 0 0,-1 0 0,1 0 0,0 0 0,0 0 0,0 0 0,0 0 0,0 0 0,0 0 0,0 0 0,0 0 0,0 0 0,0-1 0,0 1 0,-1 0 0,1 0 0,0 0-1,0 0 1,0 0 0,0 0 0,0 0 0,0 0 0,0 0 0,0 0 0,0-1 0,-1-1 26,0 0 0,1 0 0,-1 0 0,1 0 0,-1 0 0,1 0 0,-1 0 0,1-4 0,4-64 156,14-83-1,-11 105-157,0 1-28,24-84 0,-24 107 0,2 1 0,1 1 0,0-1 0,2 2 0,18-28 0,-25 42 0,0 0 0,1 1 0,-1 0 0,1 0 0,0 0 0,1 1 0,8-7 0,-13 11 0,0 0 0,0 0 0,1 0 0,-1 0 0,0 0 0,0 1 0,0-1 0,1 1 0,-1-1 0,0 1 0,1 0 0,-1 0 0,0 0 0,1 0 0,-1 0 0,0 0 0,1 1 0,-1-1 0,0 1 0,0-1 0,0 1 0,1 0 0,-1 0 0,0 0 0,0 0 0,0 1 0,0-1 0,-1 0 0,1 1 0,2 1 0,1 3-13,0 0 0,0 1 0,-1-1 1,1 1-1,-2 0 0,1 0 0,-1 0 0,0 1 0,0-1 0,-1 1 1,3 12-1,-3-5-19,0 0 1,0 0 0,-1 0-1,-1 0 1,-3 21-1,2-30 22,0 0-1,0-1 1,-1 1-1,0 0 1,0-1-1,0 1 0,-1-1 1,0 1-1,0-1 1,0 0-1,-1-1 1,0 1-1,-7 6 1,8-8 24,0 0 1,0 0-1,-1-1 1,1 1-1,-1-1 1,0 0 0,0 0-1,0 0 1,0-1-1,0 0 1,0 1 0,0-1-1,-1-1 1,1 1-1,0-1 1,-1 1 0,1-1-1,0 0 1,-6-1-1,-3-2 26,1 1-1,-18-8 1,27 9-34,-1 0 0,1-1 0,-1 1 0,1-1 1,-1 0-1,1 0 0,0-1 0,0 1 0,0 0 0,0-1 1,1 0-1,-4-4 0,3 3-6,4 3 0,4-1 0,6 0 0,-1 0 0,1 1 0,0 0 0,-1 0 0,19 2 0,19-1 0,-30-1 0,0-1 0,-1-1 0,1 0 0,0-1 0,-1-1 0,0-1 0,0 0 0,-1-2 0,0 1 0,0-2 0,27-19 0,-27 15 0,-1 0 0,-1-1 0,-1-1 0,22-28 0,-28 33 0,-1 0 0,0-1 0,0 1 0,-1-1 0,0-1 0,-1 1 0,-1-1 0,1 1 0,1-14 0,-5 22 0,0 1 0,0 0 0,0-1 0,1 1 0,0 0 0,-1 0 0,1 0 0,0 0 0,0 0 0,0 0 0,0 0 0,0 0 0,0 0 0,1 0 0,-1 0 0,1 0 0,-1 1 0,1-1 0,2-1 0,-2 2 0,-1 1 0,1-1 0,0 1 0,0-1 0,0 1 0,-1 0 0,1 0 0,0 0 0,0 0 0,0 0 0,0 0 0,0 0 0,-1 0 0,1 1 0,0-1 0,0 1 0,0 0 0,-1-1 0,1 1 0,0 0 0,-1 0 0,1 0 0,-1 0 0,3 2 0,14 9-41,-1 1 0,27 26 0,-37-32 24,0 1 0,-1 0 0,0 0 0,-1 1 1,1 0-1,-2 0 0,1 0 0,3 11 0,18 84-192,-13-44 80,-12-57 127,0 1 0,-1-1 0,1 0 0,0 0 0,0-1 0,1 1 0,-1 0 0,1 0 0,-1 0 0,4 3 0,-4-5 11,1 0-1,-1-1 0,0 1 1,1 0-1,-1-1 1,0 1-1,1-1 0,-1 0 1,1 0-1,-1 1 1,1-1-1,-1 0 1,0 0-1,1 0 0,-1 0 1,1-1-1,-1 1 1,1 0-1,-1 0 1,0-1-1,1 1 0,-1-1 1,0 0-1,1 1 1,0-2-1,7-2 18,0-1-1,0 0 1,-1-1-1,0 0 1,0-1-1,0 1 1,-1-1-1,9-11 1,1-3 67,27-43 0,12-34-93,-43 74 0,-10 31 0,-2 5 0,-1 6 0,2-1 0,0 0 0,1 0 0,0 0 0,1 0 0,12 29 0,-13-41 0,-1-1 0,1 0 0,0 0 0,0 0 0,0 0 0,1 0 0,-1-1 0,1 0 0,0 1 0,0-1 0,0-1 0,0 1 0,1 0 0,-1-1 0,1 0 0,-1 0 0,1-1 0,0 1 0,0-1 0,0 0 0,0 0 0,0 0 0,0-1 0,0 0 0,0 0 0,0 0 0,0-1 0,0 1 0,-1-1 0,1 0 0,0-1 0,0 1 0,0-1 0,-1 0 0,1 0 0,-1-1 0,6-3 0,3-5 0,1-1 0,-1-1 0,-1 0 0,-1-1 0,1 0 0,-2-1 0,0 0 0,-1-1 0,10-24 0,43-71 0,-59 106 0,-1 7 0,-1 17 0,-6 33 0,4-46 0,-3 38 0,-3 0 0,-1 0 0,-2-1 0,-21 57 0,30-98 0,1 0 0,-1 0 0,0 0 0,0-1 0,0 1 0,-1 0 0,1-1 0,0 1 0,-1-1 0,1 1 0,-1-1 0,-2 2 0,3-2 0,1-1 0,-1 1 0,0-1 0,0 1 0,0-1 0,0 0 0,0 0 0,0 0 0,0 0 0,0 1 0,0-1 0,0 0 0,0-1 0,0 1 0,0 0 0,0 0 0,0 0 0,0 0 0,-1-1 0,-1-1 0,1 1 0,-1-1 0,0 0 0,1 0 0,0 0 0,-1 0 0,1 0 0,0-1 0,0 1 0,0-1 0,0 1 0,1-1 0,-1 0 0,-1-4 0,-4-7 0,5 11 0,0 0 0,0 0 0,1-1 0,0 1 0,-1 0 0,1-1 0,0 1 0,0-1 0,1 0 0,-1 1 0,1-1 0,0 0 0,0 1 0,1-8 0,-1 11 0,1-1 0,-1 1 0,1-1 0,-1 1 0,1 0 0,-1-1 0,1 1 0,0-1 0,-1 1 0,1 0 0,-1 0 0,1-1 0,0 1 0,-1 0 0,1 0 0,0 0 0,-1 0 0,1 0 0,0 0 0,0 0 0,-1 0 0,1 0 0,0 0 0,-1 0 0,1 0 0,1 1 0,22 3 0,-23-4 0,32 8 0,1-2 0,0-1 0,0-2 0,1-1 0,-1-2 0,0-1 0,39-7 0,-61 6 0,0-1 0,-1 0 0,1-1 0,-1 0 0,0-1 0,0 0 0,0 0 0,-1-2 0,1 1 0,-2-1 0,1 0 0,-1-1 0,0 0 0,-1-1 0,1 0 0,-2 0 0,1-1 0,-2 0 0,1 0 0,-1 0 0,-1-1 0,7-15 0,-12 23 0,1-1 0,0 1 0,-1 0 0,1-1 0,-1 1 0,0-1 0,0 1 0,0 0 0,0-1 0,-1 1 0,0 0 0,1-1 0,-1 1 0,-2-4 0,3 7 0,-1-1 0,1 1 0,-1-1 0,1 1 0,-1-1 0,0 1 0,1-1 0,-1 1 0,1 0 0,-1-1 0,0 1 0,1 0 0,-1 0 0,0 0 0,0-1 0,1 1 0,-1 0 0,0 0 0,1 0 0,-1 0 0,0 0 0,1 0 0,-1 0 0,0 1 0,0-1 0,1 0 0,-1 0 0,0 0 0,1 1 0,-1-1 0,1 0 0,-1 1 0,0-1 0,1 1 0,-1-1 0,1 0 0,-1 1 0,1 0 0,-2 0 0,-20 20 0,18-15 0,0 1 0,1 0 0,0-1 0,0 2 0,1-1 0,0 0 0,0 0 0,0 1 0,1-1 0,0 1 0,1 0 0,-1-1 0,2 1 0,-1-1 0,1 1 0,3 14 0,-3-17 0,0 0 0,1 0 0,0 0 0,-1 0 0,2 0 0,-1 0 0,0-1 0,1 1 0,0-1 0,0 0 0,0 0 0,1 0 0,-1 0 0,1-1 0,0 1 0,0-1 0,0 0 0,1 0 0,-1 0 0,1-1 0,-1 1 0,1-1 0,0 0 0,0-1 0,7 2 0,-7-2 0,-1-1 0,1 0 0,-1 0 0,1 0 0,-1-1 0,1 1 0,0-1 0,-1 0 0,0-1 0,1 1 0,-1-1 0,0 0 0,0 0 0,0 0 0,0 0 0,0-1 0,0 0 0,-1 1 0,6-7 0,5-5 0,-2 0 0,1-2 0,13-21 0,-12 16 0,64-92 0,-78 113 0,0 0 0,0 0 0,0 0 0,0 1 0,0-1 0,0 0 0,0 0 0,0 0 0,1 0 0,-1 0 0,0 1 0,0-1 0,0 0 0,0 0 0,0 0 0,0 0 0,0 0 0,0 0 0,0 0 0,1 1 0,-1-1 0,0 0 0,0 0 0,0 0 0,0 0 0,0 0 0,0 0 0,1 0 0,-1 0 0,0 0 0,0 0 0,0 0 0,0 0 0,0 0 0,1 0 0,-1 0 0,0 0 0,0 0 0,0 0 0,0 0 0,0 0 0,1 0 0,-1 0 0,0 0 0,0 0 0,0 0 0,0 0 0,0 0 0,1 0 0,-1 0 0,0-1 0,0 1 0,0 0 0,0 0 0,0 0 0,0 0 0,0 0 0,0 0 0,1 0 0,-1-1 0,0 1 0,0 0 0,0 0 0,0 0 0,0 0 0,0 0 0,0-1 0,2 13 0,-2-11 0,1 42 0,-1 0 0,-2 0 0,-15 81 0,17-121 0,-1 0 0,0 1 0,0-1 0,0 0 0,0 0 0,0-1 0,-1 1 0,1 0 0,-1 0 0,0-1 0,-4 6 0,5-8 0,1 1 0,-1-1 0,1 1 0,-1-1 0,0 0 0,0 1 0,1-1 0,-1 0 0,0 1 0,0-1 0,1 0 0,-1 0 0,0 0 0,0 1 0,0-1 0,1 0 0,-1 0 0,0 0 0,-1-1 0,1 1 0,-1-1 0,1 1 0,-1-1 0,1 0 0,0 1 0,-1-1 0,1 0 0,0 0 0,0 0 0,-1 0 0,1 0 0,0 0 0,-1-3 0,1 3 0,-6-6 0,1-1 0,0 0 0,0 0 0,0-1 0,1 1 0,1-1 0,-8-19 0,12 27 0,0 1 0,0-1 0,-1 0 0,1 0 0,0 0 0,0 1 0,0-1 0,0 0 0,0 0 0,0 0 0,0 1 0,0-1 0,0 0 0,1 0 0,-1 1 0,0-1 0,0 0 0,1 0 0,-1 1 0,0-1 0,1 0 0,-1 1 0,1-1 0,-1 0 0,1 1 0,-1-1 0,1 1 0,0-1 0,-1 1 0,1-1 0,-1 1 0,1-1 0,0 1 0,0-1 0,-1 1 0,1 0 0,0 0 0,0-1 0,-1 1 0,1 0 0,0 0 0,1 0 0,3 0 0,1 0 0,-1 0 0,0 1 0,0 0 0,8 2 0,-5-1 0,72 14 0,1-4 0,144 4 0,-217-15 0,0-1 0,0-1 0,0 1 0,0-1 0,-1-1 0,1 0 0,-1 0 0,1 0 0,9-5 0,-16 7 0,-1 0 0,0 0 0,0 0 0,0 0 0,1 0 0,-1 0 0,0 0 0,0 0 0,0 0 0,0-1 0,1 1 0,-1 0 0,0 0 0,0 0 0,0 0 0,0 0 0,0-1 0,0 1 0,1 0 0,-1 0 0,0 0 0,0 0 0,0-1 0,0 1 0,0 0 0,0 0 0,0 0 0,0 0 0,0-1 0,0 1 0,0 0 0,0 0 0,0 0 0,0-1 0,0 1 0,0 0 0,0 0 0,0 0 0,0-1 0,0 1 0,0 0 0,0 0 0,0 0 0,0 0 0,0-1 0,-1 1 0,1 0 0,0 0 0,0 0 0,0 0 0,0 0 0,0-1 0,0 1 0,-1 0 0,1 0 0,0 0 0,0 0 0,0 0 0,0 0 0,-1 0 0,1 0 0,0 0 0,0-1 0,0 1 0,-1 0 0,1 0 0,0 0 0,0 0 0,-17-3 0,15 3 0,-32-6 949,16 3-4562,16 3 2274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6:0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16879,'0'0'2888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6:1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0 994 8744,'0'0'7713,"10"-9"-7432,137-143 940,-63 65-419,21-24 167,-46 43-435,-31 37-190,0-1 1,-3-2-1,31-51 1,-34 44-44,-2-1 0,-1-1 0,-3-1 0,-1 0 1,12-64-1,-25 93-169,-1 9-49,0 0 0,0 0 1,0 0-1,4-11 0,-3 10 186,-7 16-134,-69 383 345,69-364-435,2-5-1,-2 32-1,5-48-5,0-1 1,1 1-1,0 0 0,0 0 1,0 0-1,1 0 0,0-1 1,5 13-1,-6-18-24,0 0 1,0 0 0,0 0-1,0 0 1,0-1-1,0 1 1,0 0 0,0-1-1,0 1 1,0 0-1,0-1 1,0 1 0,1-1-1,-1 0 1,0 1-1,0-1 1,0 0 0,1 0-1,-1 0 1,0 0-1,1 0 1,-1 0 0,0 0-1,0 0 1,1-1-1,-1 1 1,2-1 0,33-11 303,-24 4-203,1 0 1,-2 0 0,1-1 0,-2 0-1,17-18 1,13-11 162,-36 34-248,7-3 116,-10 8-145,-1 0-1,1 0 1,-1 0-1,1 1 1,-1-1-1,0 0 1,0 0-1,1 0 1,-1 0-1,0 0 1,0 1-1,0-1 1,0 0-1,-1 2 0,0 43-24,-1-28-1,2-1 0,0 0-1,1 1 1,0-1 0,1 1-1,10 32 1,-12-49 24,0 0 0,0 0 0,1-1-1,-1 1 1,1 0 0,-1 0 0,0 0 0,1-1-1,0 1 1,-1 0 0,1 0 0,-1-1 0,1 1 0,0 0-1,0-1 1,-1 1 0,1-1 0,0 1 0,0-1-1,0 1 1,-1-1 0,1 0 0,0 1 0,0-1-1,0 0 1,2 1 0,-2-2 2,1 1 1,0 0-1,0-1 0,0 1 0,0-1 1,0 1-1,0-1 0,0 0 1,-1 0-1,1 0 0,0 0 0,1-1 1,4-4 11,0 0 0,0 0 0,-1 0 1,8-9-1,115-163 412,-129 177-423,0 1 0,0 0 0,0 0 0,0 0 0,1-1 0,-1 1 0,0 0 0,0 0 0,0 0 0,0 0-1,0-1 1,0 1 0,0 0 0,1 0 0,-1 0 0,0 0 0,0 0 0,0-1 0,0 1 0,1 0 0,-1 0 0,0 0 0,0 0 0,0 0 0,0 0 0,1 0 0,-1 0-1,0 0 1,0 0 0,0 0 0,1 0 0,-1 0 0,0 0 0,0 0 0,0 0 0,1 0 0,-1 0 0,0 0 0,0 0 0,0 0 0,1 0 0,-1 0 0,0 0-1,0 0 1,0 0 0,0 1 0,1-1 0,-1 0 0,0 0 0,0 0 0,0 0 0,0 0 0,0 1 0,1-1 0,-1 0 0,6 18-8,0 32-82,-6-44 95,5 37-72,13 63 0,-17-102 61,0 0-1,1 0 1,-1-1-1,1 1 1,0-1-1,0 1 1,0-1-1,0 0 1,1 0-1,-1 0 1,4 3 0,-5-5 9,0 0 0,0 0 0,0 0 0,0-1 0,0 1 0,0 0 0,0-1 1,0 1-1,0-1 0,0 1 0,0-1 0,1 0 0,-1 1 0,0-1 0,0 0 1,0 0-1,1 0 0,-1 0 0,0 0 0,0 0 0,1 0 0,-1 0 0,0-1 1,0 1-1,0 0 0,0-1 0,1 1 0,-1-1 0,0 1 0,0-1 0,0 0 1,0 1-1,0-1 0,0 0 0,0 0 0,1-1 0,7-8 54,0-1-1,-1 1 0,0-2 1,-1 1-1,10-22 0,-4 3 132,12-40 1,-20 36-29,-5 29-149,1-1 0,-1 1 0,1-1 0,0 1 0,4-9 0,-3 13-25,0 1 1,0 1-1,0-1 1,0 0-1,0 0 0,0 1 1,0-1-1,-1 1 1,1-1-1,0 1 0,0 0 1,0 0-1,1 1 1,1 0-15,14 3-14,-1-1 0,1-1 1,-1-1-1,1 0 0,0-1 0,0-1 1,26-3-1,17 1 0,-61 2 42,0 0 0,1 0 0,-1 0 0,0 0 0,1 0-1,-1 0 1,0 0 0,1 0 0,-1 0 0,0 0-1,1 0 1,-1 0 0,0 1 0,0-1 0,1 0 0,-1 0-1,0 0 1,0 0 0,1 1 0,-1-1 0,0 0-1,0 0 1,1 0 0,-1 1 0,0-1 0,0 0 0,0 0-1,0 1 1,1-1 0,-1 0 0,0 1 0,0-1-1,0 1 1,-2 12 34,-13 14-7,14-26-28,-11 16 7,1 0-1,1 1 0,0 0 0,1 0 0,1 1 0,1 1 0,1-1 0,-5 26 0,10-38-6,0 0-1,0 0 0,1 0 0,0 0 0,1 10 1,-1-16 0,1 0 1,-1 0 0,0 0 0,0 0-1,1 0 1,-1 0 0,0-1 0,1 1-1,-1 0 1,1 0 0,-1 0 0,1-1-1,0 1 1,-1 0 0,1-1 0,0 1-1,-1 0 1,1-1 0,1 2 0,0-2 3,-1 0 0,0 1 0,1-1 0,-1 0 0,1 0 0,-1 0 0,1 0 0,-1 0 0,0-1 0,1 1 0,-1 0 0,0-1 0,1 1 0,-1 0 0,0-1 0,1 0 0,1-1 0,2-1 12,0 0 0,-1 0-1,1 0 1,-1-1 0,1 0-1,-1 0 1,-1 0 0,1 0-1,0-1 1,-1 0 0,0 1-1,3-7 1,3-8 79,12-38 0,-18 47-66,0 1 9,0 0 1,-1 0-1,0 0 1,-1 0-1,0-1 1,-1 1-1,0-1 1,0 1 0,-1 0-1,0-1 1,0 1-1,-1 0 1,0 0-1,-1 0 1,0 0-1,-8-15 1,0 17-84,8 4-62,12 3 65,4 0 42,55 1 121,-1-4 1,89-13-1,-149 14-111,0 1 0,0 0 1,1 0-1,-1 0 0,0 1 0,1 1 0,9 0 0,-17-1-21,1 0-1,-1 0 1,0 0-1,0 0 1,1 0-1,-1 0 1,0 1-1,0-1 1,1 0-1,-1 0 1,0 0-1,0 0 1,0 0-1,1 0 1,-1 0-1,0 0 1,0 1-1,0-1 1,1 0-1,-1 0 1,0 0-1,0 0 1,0 1-1,0-1 1,0 0-1,1 0 1,-1 0-1,0 1 1,0-1-1,0 0 1,0 0-1,0 1 1,0-1-1,0 0 1,0 1-1,-7 5-360,-13 2-170,-2-3-3391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6:1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9944,'0'0'2466,"12"-2"-1862,83-13 439,0 4 0,1 5 0,189 10 0,-247-1-919,-19-2-230,0 1 0,0 1 0,0 0 0,0 1 0,30 11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6:1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9536,'0'0'6745,"10"-12"-6411,115-149 938,-99 122-898,-22 32-276,0 0-1,1 1 1,-1-1 0,1 1 0,1 0-1,-1 0 1,1 1 0,0-1-1,7-4 1,-13 10-87,0 0-1,0 0 1,0 0-1,0 0 0,0 0 1,0 0-1,1 0 1,-1-1-1,0 1 1,0 0-1,0 0 1,0 0-1,0 0 1,0 0-1,1 0 1,-1 0-1,0 0 1,0 0-1,0 0 1,0 0-1,0 0 1,1 0-1,-1 0 1,0 0-1,0 0 1,0 0-1,0 0 1,0 0-1,1 0 0,-1 0 1,0 0-1,0 0 1,0 0-1,0 0 1,0 1-1,0-1 1,1 0-1,-1 0 1,0 0-1,0 0 1,0 0-1,0 0 1,0 0-1,0 0 1,0 1-1,0-1 1,0 0-1,1 0 1,-1 0-1,0 0 1,0 0-1,0 1 1,0-1-1,0 0 0,0 0 1,0 0-1,0 0 1,0 0-1,0 1 1,0-1-1,0 0 1,0 0-1,0 0 1,0 0-1,0 0 1,-1 1-1,-2 16 397,1-9-377,-71 282 752,50-195-554,8-37 51,-8 63 0,-4 42 641,25-154-803,-3 18 685,7-35 123,9-45-339,23-100-36,-14 71-260,-7 33-32,3 1-1,41-91 1,62-84 430,-109 206-646,-9 15-37,8-16 58,2 1-1,18-23 0,-26 36-50,-1 1-1,1 0 1,0-1 0,0 1 0,1 1-1,-1-1 1,1 0 0,-1 1-1,1 0 1,0 0 0,0 0-1,0 0 1,0 1 0,0-1-1,1 1 1,-1 0 0,8-1-1,-9 2-10,1 0-1,-1 0 1,1 0-1,0 1 1,-1-1-1,1 1 0,-1 0 1,0 0-1,1 0 1,-1 0-1,0 1 1,0-1-1,1 1 0,-1 0 1,-1 0-1,1 0 1,3 3-1,-2 0 3,0 1 0,0-1 1,-1 1-1,0-1 0,0 1 0,0 0 0,-1 0 0,3 10 0,-1-3 3,0 0-1,0 0 0,-2 1 0,0-1 1,0 1-1,-1 0 0,-1-1 0,0 1 1,-1-1-1,0 1 0,-1 0 0,-8 25 0,9-37 0,1-1-1,-1 1 0,0-1 1,-1 1-1,1-1 0,0 1 1,0-1-1,-1 0 0,1 1 0,0-1 1,-1 0-1,1 0 0,-1 0 1,-3 1-1,-27 11 100,19-9-50,9-3-36,0 0 1,0 0-1,0 0 0,0-1 0,0 1 1,0-1-1,0 0 0,0 0 0,-8-2 0,-37-11 226,21 5-87,23 7-127,0-1 0,1 0 0,-1 0 0,0 0 0,1 0 0,0-1-1,0 0 1,0 1 0,0-1 0,0-1 0,0 1 0,1-1 0,-1 1 0,-3-6 0,13 13-7,0 1-1,0-1 1,0 0-1,0-1 1,0 1-1,14 4 1,-4-1-64,1-1 1,33 8-1,-35-12 37,0 0 0,0-2 1,0 0-1,-1 0 0,1-1 0,0-1 0,0 0 1,0-1-1,-1-1 0,0-1 0,0 0 0,0 0 0,0-1 1,13-9-1,-17 9 10,27-16 59,65-52 0,-89 62-32,0 1 0,16-10 1,-24 19-30,0-1 1,0 0 0,0 1 0,0 0-1,1 0 1,-1 1 0,0-1 0,1 1-1,-1 0 1,10 0 0,-12 2-7,-1-1 0,1 1 0,-1 0 0,1-1 0,-1 1 0,1 0 0,-1 0 0,0 1 0,1-1 0,-1 0 0,0 1 0,0 0 0,2 1 0,25 27-12,-27-28 13,8 9-27,-1 0 0,-1 1 1,0-1-1,0 1 0,-1 1 0,-1 0 0,8 21 0,-10-22 67,-6-21 110,-7-20 37,6 21-155,-1 1 0,0 0 1,0 0-1,-1 0 0,1 1 1,-1 0-1,-1-1 0,-10-8 0,12 11-15,0 1-1,-1 0 0,0 0 0,1 0 0,-1 0 1,0 1-1,0 0 0,0 0 0,0 0 0,-1 1 0,1 0 1,0 0-1,-1 0 0,-5 0 0,2 2-9,1 1 1,0 1-1,0-1 0,0 1 1,0 0-1,1 1 0,-1 0 0,1 0 1,0 0-1,0 1 0,0 0 0,1 1 1,-8 7-1,9-5-24,-1 0-1,2 1 1,-1-1-1,1 1 1,0 0-1,1 0 1,0 1-1,0-1 1,1 1-1,1-1 1,-1 12-1,1-13-4,0-1 0,1 1 0,0-1 1,1 1-1,0-1 0,0 1 0,1-1 0,0 1 0,0-1 0,0 0 0,1 0 0,0 0 1,1 0-1,7 11 0,-10-17 19,0 0 1,0 0 0,0 0 0,0 0-1,0 0 1,1 0 0,-1 0-1,0 0 1,1 0 0,-1 0-1,1-1 1,-1 1 0,1-1-1,-1 1 1,1-1 0,-1 1-1,1-1 1,-1 0 0,4 0 0,-2 0 2,1 0 0,-1-1 0,1 0 0,-1 0 0,0 0 1,1 0-1,-1 0 0,6-3 0,3-4 24,0-1-1,0 1 1,14-15-1,-23 20-13,15-14 57,32-37 0,-43 45-21,0-1 0,0 0 1,-1-1-1,0 1 1,-1-1-1,5-15 0,-8 14 15,1 4 138,-1 19-82,-1 3-135,2 0 0,-1-1 0,2 1 0,0-1 0,1 0 0,6 14 0,-9-22 4,0 0 0,1 0 0,-1-1-1,1 1 1,0-1 0,0 0 0,1 0-1,-1 0 1,1 0 0,0 0 0,0-1-1,0 0 1,1 0 0,-1 0 0,1 0-1,-1-1 1,1 1 0,0-1 0,6 1-1,-5-3 14,1 0 0,-1-1-1,1 0 1,-1 0 0,1-1-1,-1 0 1,0 0 0,0-1-1,9-4 1,-5 3 23,-2-1-2,0 1-1,0-1 1,-1 0 0,0-1-1,0 1 1,0-2 0,-1 1 0,0-1-1,0 1 1,4-9 0,-1 2 22,-1 1 0,-1-1 1,0-1-1,0 0 0,4-16 0,-7 13 107,0 0 1,-1 0-1,-1 0 0,0-26 0,-2 43-147,0-1 1,0 0-1,0 1 0,0-1 0,0 1 0,0-1 0,0 0 0,0 1 0,0-1 0,0 1 0,0-1 1,0 1-1,0-1 0,1 0 0,-1 1 0,0-1 0,0 1 0,1-1 0,-1 1 0,0-1 0,1 1 1,-1 0-1,0-1 0,1 1 0,-1-1 0,1 1 0,-1 0 0,1-1 0,-1 1 0,1 0 0,-1-1 1,1 1-1,-1 0 0,2 0 0,-1 0-10,1 0 1,0 0-1,-1 0 1,1 1-1,-1-1 1,1 1-1,0-1 1,-1 1-1,1-1 1,-1 1-1,1 0 1,0 1-1,6 3-37,-1 0 0,0 1-1,10 10 1,-13-11 23,0 1 0,0 0 0,0 1 1,-1-1-1,0 0 0,0 1 0,0 0 0,-1 0 0,2 8 0,1 11-56,2 31 0,-5-33 33,-1-15 25,-1-2-5,1 1 0,0 0 1,1 0-1,2 7 0,-4-14 24,0 0 0,1 0-1,-1 0 1,0 0 0,1 0-1,-1 0 1,1 0 0,-1 0-1,1-1 1,-1 1-1,1 0 1,0 0 0,-1 0-1,1-1 1,0 1 0,0 0-1,-1-1 1,1 1 0,0 0-1,0-1 1,0 1 0,0-1-1,0 0 1,0 1-1,0-1 1,0 0 0,0 1-1,0-1 1,0 0 0,0 0-1,0 0 1,0 0 0,0 0-1,0 0 1,0 0 0,0-1-1,0 1 1,2-1-1,8-3 20,0-1 0,0-1 0,0 0 0,0-1-1,-1 0 1,0 0 0,14-14 0,60-69 123,-80 84-132,11-13 25,-1 0 0,-2 0 0,0-2 0,12-26 0,29-91 138,11-84 293,-64 220-453,1 1 0,-1-1 1,0 1-1,0-1 0,1 1 0,-1 0 0,0-1 0,0 1 0,-1-1 1,1 1-1,0-1 0,0 1 0,-1-1 0,1 1 0,-1 0 1,1-1-1,-1 1 0,0-2 0,-7 22 33,7-15-46,-42 155-96,37-130 68,1 0 1,2 0 0,0 50 0,4-49 9,-1-3-10,6 31-1,-5-50 26,0 0 0,1 0 0,1-1 0,-1 1 0,1-1 0,0 1 0,1-1 0,6 10 0,-10-17 5,4 6 0,-1-1-1,1 0 0,0 0 0,1 0 0,-1 0 0,7 4 1,-9-8 12,1 0 0,-1 1-1,1-1 1,0 0 0,-1 0 0,1-1 0,0 1 0,0-1 0,0 1 0,0-1 0,-1 0 0,1 0 0,0 0 0,0 0 0,0-1 0,3 0 0,6-1 43,-1-1 0,0 0 0,0-1 0,0 0 1,0-1-1,-1 0 0,0 0 0,0-1 0,0 0 1,9-9-1,-6 4 12,-1-1 0,-1 0 1,0 0-1,0-1 1,-1-1-1,11-21 0,31-44-56,-58 113-11,-5-1 0,-1-1 0,-1-1 0,-2 0 0,-26 40 0,39-68 0,0-1 0,0 1 0,0-1 0,0 0 0,-1 0 0,1 0 0,-1 0 0,1 0 0,-4 1 0,4-2 0,1 0 0,0-1 0,0 1 0,-1-1 0,1 0 0,0 1 0,-1-1 0,1 0 0,0 1 0,-1-1 0,1 0 0,-1 0 0,1 0 0,0 0 0,-1-1 0,1 1 0,0 0 0,-1-1 0,1 1 0,0 0 0,-1-1 0,0 0 0,-19-12 0,16 11 0,-1-2 0,1 1 0,0 0 0,-7-7 0,11 9 0,0 0 0,0-1 0,1 1 0,-1-1 0,0 1 0,1-1 0,-1 1 0,1-1 0,-1 1 0,1-4 0,-1 5 0,1-1 0,0 0 0,0 1 0,0-1 0,0 0 0,0 0 0,0 1 0,0-1 0,0 0 0,0 1 0,0-1 0,0 0 0,0 0 0,1 1 0,-1-1 0,0 0 0,1 1 0,-1-1 0,0 0 0,1 1 0,-1-1 0,1 1 0,-1-1 0,2 0 0,11-4 0,0 0 0,1 1 0,-1 1 0,1 0 0,0 1 0,28 0 0,7-2 0,40 0 0,-63 4 0,0-2 0,0 0 0,30-6 0,34-10 0,-74 10 0,-128 33-40,-68 29-1855,126-40-2714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6:1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14272,'0'0'929,"10"-3"-416,134-52 659,86-27-117,7 28 199,-201 49-862,1 1 0,0 1 1,0 2-1,54 6 1,-88-4-333,1-1 1,-1 1-1,1 0 0,-1 0 1,1 0-1,-1 0 1,0 1-1,0 0 1,6 3-1,4 5-2625,-12-10 2416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6:4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8136,'0'0'8783,"9"10"-8576,-3-3-175,14 15 369,31 47 1,-32-35 61,-10-18-199,1 0 0,21 28 1,14 11 204,-25-29-130,1-1 0,1-1 0,31 27 0,-33-35-128,-5-4-14,0 1 1,1-2 0,0 0 0,1-1 0,32 15-1,-45-24-157,1-1 1,-1 1-1,1-1 0,-1 1 0,1-1 0,-1 0 0,1-1 0,-1 1 1,1-1-1,4-1 0,23-3 208,-25 5-200,-1-1 0,1 0 1,-1 0-1,0 0 1,0-1-1,1 0 0,-1 0 1,0-1-1,0 0 0,-1 0 1,1 0-1,-1-1 1,10-8-1,25-10 159,-31 17-141,0 1 1,0-1 0,12-10-1,75-76 566,-63 58-333,65-52 1,-15 14-49,53-19-50,-120 82-183,-1 1 0,1 1 0,0 0 0,1 1 0,18-3 0,33-10 14,7-4 9,135-20 0,-136 29 49,-54 10-50,1 0 0,0 2 0,-1 0 0,1 2 0,26 2 0,-20 4-18,-1 1 0,1 1 0,-1 1 0,45 25 1,-59-28-20,-1 1 0,0 1 0,-1 0 0,0 0 0,0 1 1,11 15-1,13 13 64,-29-32-49,0 0 0,0 1 0,0 0 0,5 11 1,-6-11 18,0 0 1,0 0-1,0 0 1,9 9 0,-12-16-33,-1 1 1,0-1-1,1 0 1,-1 0 0,0 0-1,1 0 1,-1 1 0,0-1-1,1 0 1,-1 0 0,1 0-1,-1 0 1,0 0 0,1 0-1,-1 0 1,1 0 0,-1 0-1,0 0 1,1 0 0,-1 0-1,0 0 1,1-1 0,-1 1-1,1 0 1,-1 0 0,0 0-1,1-1 1,-1 1 0,0 0-1,1 0 1,-1 0-1,0-1 1,0 1 0,1 0-1,-1-1 1,0 1 0,0 0-1,1-1 1,-1 1 0,0 0-1,0-1 1,0 1 0,0 0-1,0-1 1,0 1 0,1-1-1,-1 1 1,0 0 0,0-2-1,7-21 151,-3 3-89,-1 1 36,1 0 0,1 0 0,8-19 1,-11 32-70,1 0 1,0 0 0,1 1 0,-1-1 0,1 1 0,0 0 0,0 0 0,1 1 0,-1-1 0,1 1-1,0 0 1,1 0 0,7-5 0,18-6 31,0 1 0,0 1-1,2 2 1,-1 2 0,64-11 0,-42 12 67,1 3 1,-1 2 0,1 2 0,-1 3-1,1 2 1,86 19 0,-120-19-62,14 2 93,-1 2-1,0 1 1,38 16-1,-16-4 137,105 26-1,-104-33-131,-52-12-159,199 45 523,-169-41-371,0-2 0,0-1 1,68-4-1,146-27 35,-200 19-150,1-3-1,91-33 1,-126 39-47,17-7 0,56-30 0,-80 38 0,0 0 0,0-1 0,0 0 0,-1 0 0,0-1 0,0 0 0,-1 0 0,1 0 0,-2-1 0,1 0 0,6-12 0,-11 17 96,0 0 1,0 0-1,0 0 1,-1-1-1,1 1 1,-1 0-1,0 0 1,0-7-1,-2-9-4984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6:4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81 332 8744,'0'0'11567,"0"13"-11252,0 0-217,1-7-48,-1 0 0,0 0 0,0 0 0,-1 0 1,1 0-1,-1 0 0,-1 0 0,1 0 0,-1 0 0,-5 11 0,-43 100 1385,46-103-1243,0-1-1,1 1 0,0 0 0,1 0 0,1 0 0,0 27 1,1-38-162,1-1 1,-1 0-1,0 0 1,1 0 0,-1 0-1,1 1 1,0-1 0,0 0-1,0 0 1,0 0-1,0 0 1,0-1 0,0 1-1,0 0 1,1 0-1,-1-1 1,1 1 0,0-1-1,-1 1 1,1-1 0,2 2-1,-1-2 0,0 1 0,0-1-1,0 0 1,0 0 0,0-1 0,0 1 0,0 0-1,0-1 1,0 0 0,0 0 0,1 0-1,-1 0 1,0 0 0,5-2 0,10-2 40,-1-2 0,1 1 1,-1-2-1,-1 0 0,0-2 1,0 1-1,0-2 0,16-13 1,-8 4 39,-1-2 0,-2 0 0,0-1 0,20-30 1,-15 20 13,-9 11 62,0-2 1,-1 1 0,21-44-1,-31 44 205,-6 22-387,0 0-1,0 0 0,0 0 1,0 0-1,0-1 1,0 1-1,0 0 1,0 0-1,0 0 0,0 0 1,0 0-1,0 0 1,0 0-1,0 0 0,0 0 1,0 0-1,0 0 1,0-1-1,0 1 0,0 0 1,0 0-1,0 0 1,0 0-1,0 0 1,0 0-1,0 0 0,0 0 1,0 0-1,-1 0 1,1 0-1,0 0 0,0 0 1,0 0-1,0 0 1,0 0-1,0 0 0,0 0 1,0 0-1,0 0 1,0 0-1,0 0 0,-1 0 1,1 0-1,0 0 1,0 0-1,0 0 1,0 0-1,0 0 0,0 0 1,0 0-1,0 0 1,0 0-1,0 0 0,0 0 1,-1 0-1,1 0 1,0 0-1,0 0 0,0 0 1,-9 10 83,1 3-70,1 0 0,0 1 0,-5 15 1,1-2-9,3-9 14,1 1-1,2 0 0,-1 0 1,2 1-1,1 0 0,0 0 1,1 25-1,2-40-12,0 1-1,0 0 0,1-1 1,0 1-1,0 0 1,0-1-1,3 6 1,-3-9-2,-1-1 0,1 1 0,0-1 0,0 1 0,0-1 0,0 1 0,0-1 0,0 0 0,0 0 0,0 1 0,0-1 0,1 0 0,-1 0 0,0 0 0,1 0 0,-1-1 0,1 1 0,-1 0 0,1-1 0,-1 1 0,1 0 0,0-1 0,-1 0 0,1 1 0,0-1 0,-1 0 0,1 0 0,2 0 0,5-1 28,0 0-1,0 0 0,0 0 1,-1-1-1,1-1 0,-1 1 1,1-2-1,-1 1 0,0-1 1,0 0-1,-1 0 1,1-1-1,-1 0 0,0-1 1,0 0-1,11-13 0,12-11 72,-16 16-48,0-1 0,-1 0 0,11-17 0,11-15 85,-24 33-62,-1 0 1,0-1-1,10-20 0,-17 28-46,-3 6-31,0 1 1,0-1-1,0 1 0,0-1 0,0 1 1,0 0-1,0-1 0,0 1 0,0-1 1,1 1-1,-1-1 0,0 1 0,0-1 1,1 1-1,-1-1 0,0 1 0,1 0 1,-1-1-1,0 1 0,1 0 0,-1-1 1,1 1-1,-1 0 0,0-1 0,1 1 1,-1 0-1,1 0 0,-3 8 44,0 1 0,0 0 0,0 1 1,1-1-1,1 10 0,0 0 15,1 0 0,0 0 0,2-1 0,8 32 0,-10-47-34,0 1 1,0-1 0,0 0-1,1 1 1,-1-1 0,1 0-1,0 0 1,0-1 0,0 1-1,1 0 1,-1 0 0,1-1-1,-1 0 1,1 1 0,5 2-1,22 6 552,-1-10 394,-45 17-953,15-15-23,-1 0 0,0-1 1,-1 1-1,1 0 0,0-1 1,-5 4-1,-8 4 0,-1-1 0,0-1 0,-1 0 0,1-1 0,-24 7 0,38-14 0,0 1 0,0-1 0,1 0 0,-1 0 0,0 1 0,0-1 0,0 0 0,0-1 0,1 1 0,-1 0 0,0 0 0,0-1 0,0 1 0,1-1 0,-1 1 0,0-1 0,1 0 0,-1 0 0,0 0 0,1 0 0,-1 0 0,1 0 0,0 0 0,-1 0 0,1-1 0,-2-2 0,-11 1 0,13 4 0,0-1 0,0 0 0,0 1 0,0-1 0,0 1 0,0-1 0,0 1 0,0-1 0,0 1 0,0 0 0,1 0 0,-1-1 0,0 1 0,0 0 0,0 0 0,1 0 0,-1 0 0,1 0 0,-1 0 0,1 0 0,-1 1 0,0-2 0,1 1 0,-1-1 0,1 1 0,0 0 0,0-1 0,-1 1 0,1-1 0,0 1 0,0-1 0,-1 1 0,1 0 0,0-1 0,0 1 0,0 0 0,0-1 0,0 1 0,0 0 0,0-1 0,0 1 0,0-1 0,1 1 0,-1 0 0,0-1 0,0 1 0,0 0 0,1-1 0,-1 1 0,0-1 0,1 1 0,-1-1 0,1 2 0,5-1 0,1 0 0,-1-1 0,0 1 0,1-1 0,-1-1 0,12-1 0,-11 2 0,18-2 0,0-1 0,0-1 0,-1-2 0,1 0 0,-1-1 0,0-2 0,-1 0 0,0-2 0,0 0 0,21-16 0,-23 11 0,-1-1 0,-1 0 0,0-2 0,21-29 0,13-30 0,-25 33 0,-27 43 0,0 0 0,-1 1 0,0 0 0,1 0 0,0-1 0,-1 1 0,1 0 0,0 0 0,-1 0 0,1 0 0,0 0 0,0 0 0,0 0 0,0 0 0,0 0 0,0 0 0,0 0 0,2-1 0,-8 29 0,-28 203 0,32-226 0,1-1 0,0 1 0,0-1 0,0 0 0,1 1 0,-1-1 0,1 1 0,0-1 0,0 0 0,2 4 0,-3-6 0,0 0 0,1 0 0,-1 0 0,0 0 0,1 0 0,-1 0 0,1 0 0,0 0 0,-1-1 0,1 1 0,0 0 0,-1 0 0,1-1 0,0 1 0,0-1 0,-1 1 0,1 0 0,0-1 0,0 1 0,0-1 0,0 0 0,0 1 0,0-1 0,0 0 0,0 0 0,0 0 0,0 1 0,0-1 0,0 0 0,0 0 0,0 0 0,0 0 0,0-1 0,0 1 0,2-1 0,7-3 0,0-1 0,0-1 0,0 0 0,-1 0 0,0-1 0,0 0 0,0-1 0,12-14 0,-7 6 0,-2 0 0,0-1 0,-1 0 0,9-19 0,-16 29 0,-2 4 0,0-1 0,0 0 0,0 0 0,-1 0 0,1 0 0,-1 0 0,0 0 0,1-8 0,-15 70 0,12-45 0,0-1 0,0 0 0,1 1 0,1-1 0,2 16 0,-2-22 0,1 1 0,-1-1 0,1 0 0,0 0 0,1 1 0,-1-1 0,1 0 0,0-1 0,1 1 0,-1-1 0,9 9 0,-11-13 0,0 0 0,0 0 0,1-1 0,-1 1 0,0 0 0,1-1 0,-1 1 0,1-1 0,-1 0 0,1 1 0,-1-1 0,1 0 0,-1 0 0,0 0 0,1 0 0,-1 0 0,1 0 0,-1-1 0,1 1 0,-1 0 0,1-1 0,-1 1 0,0-1 0,1 1 0,-1-1 0,0 0 0,3-1 0,34-26 0,-36 26 0,34-32 0,-1-1 0,32-45 0,0 1 0,-65 77 0,0 0 0,-1 0 0,1 0 0,0 0 0,0 1 0,0-1 0,0 1 0,0-1 0,1 1 0,-1 0 0,0 0 0,1 0 0,-1 0 0,1 1 0,-1-1 0,1 0 0,-1 1 0,1 0 0,-1 0 0,1-1 0,0 2 0,-1-1 0,1 0 0,4 1 0,1 2 0,0 0 0,0 1 0,0 0 0,0 0 0,12 10 0,8 4 0,-13-8 0,-14-8 0,1 0 0,0 0 0,0-1 0,1 1 0,-1-1 0,0 0 0,0 1 0,1-1 0,-1 0 0,1 0 0,4 1 0,-5-5 0,-6-2 0,-7-4 0,6 7 0,-1 1 0,1-1 0,-1 1 0,1 0 0,-1 0 0,1 1 0,-1 0 0,1 0 0,-1 0 0,1 0 0,-1 1 0,1 0 0,-1 0 0,1 1 0,-1 0 0,-7 3 0,-3 3 0,0 0 0,1 1 0,-28 21 0,35-24 0,0 1 0,1 0 0,-11 12 0,16-17 0,0 1 0,0 0 0,0 0 0,0 0 0,1 0 0,-1 0 0,1 1 0,0-1 0,-1 0 0,2 1 0,-1-1 0,0 1 0,0 4 0,1-2 0,0-3 0,0 1 0,0 0 0,0 0 0,1-1 0,-1 1 0,3 6 0,-3-9 0,1 0 0,0 0 0,-1 0 0,1 0 0,0 0 0,-1 0 0,1 0 0,0 0 0,0 0 0,0-1 0,0 1 0,0 0 0,0 0 0,0-1 0,0 1 0,0-1 0,0 1 0,1-1 0,-1 0 0,0 1 0,0-1 0,0 0 0,1 0 0,-1 1 0,2-1 0,0-1 0,1 1 0,-1 0 0,1-1 0,-1 0 0,1 1 0,-1-1 0,0-1 0,1 1 0,-1 0 0,0-1 0,0 0 0,0 0 0,0 0 0,0 0 0,0 0 0,2-3 0,7-7 0,-1 0 0,11-14 0,-16 19 0,16-23 0,-16 21 0,0 0 0,1 1 0,0 0 0,0 0 0,12-9 0,-18 17 0,-1 0 0,1 0 0,-1 0 0,0 0 0,1 0 0,-1 0 0,1 0 0,-1 0 0,1 0 0,-1 0 0,0 0 0,1 0 0,-1 0 0,1 1 0,-1-1 0,0 0 0,1 0 0,-1 0 0,0 1 0,1-1 0,-1 0 0,0 0 0,1 1 0,-1-1 0,0 0 0,1 1 0,-1-1 0,0 0 0,0 1 0,0-1 0,1 1 0,-1-1 0,0 1 0,12 20 0,-8-12 0,5 6 0,1-1 0,0 0 0,15 15 0,-21-24 0,0-1 0,1 1 0,0-1 0,0 0 0,0-1 0,1 1 0,-1-1 0,1 0 0,-1 0 0,1 0 0,0-1 0,9 2 0,-10-4 0,0 1 0,0-2 0,1 1 0,-1-1 0,0 1 0,0-1 0,1-1 0,-1 1 0,0-1 0,0 0 0,0 0 0,-1-1 0,1 1 0,-1-1 0,1 0 0,5-5 0,7-6 0,-1-1 0,21-25 0,-37 40 0,21-25 0,-1-2 0,-1 0 0,16-32 0,37-92 0,-39 58 0,-18 45 0,-12 40 0,0 0 0,-1 0 0,0 0 0,0 0 0,-1 0 0,0 0 0,-1-1 0,0 1 0,0 0 0,-1-1 0,-3-15 0,4 23 0,0 0 0,0 0 0,0 1 0,-1-1 0,1 0 0,0 1 0,-1-1 0,1 0 0,0 1 0,-1-1 0,1 1 0,-1-1 0,1 1 0,-1-1 0,1 1 0,-1-1 0,0 1 0,1-1 0,-1 1 0,1 0 0,-1-1 0,0 1 0,0 0 0,1 0 0,-1-1 0,0 1 0,1 0 0,-2 0 0,0 0 0,1 0 0,-1 1 0,1-1 0,-1 1 0,1-1 0,-1 1 0,1 0 0,0-1 0,-1 1 0,1 0 0,0 0 0,-3 2 0,-2 3 0,-1 1 0,1 1 0,-8 9 0,-1 6 0,1 1 0,1 1 0,1 0 0,1 1 0,-13 42 0,7-1 0,-9 73 0,24-121 0,0 0 0,2 0 0,0 1 0,1-1 0,1 0 0,1 0 0,0 0 0,2 0 0,9 26 0,-13-41 0,1-1 0,0 1 0,0-1 0,0 1 0,0-1 0,1 0 0,-1 0 0,1 0 0,0 0 0,0 0 0,0-1 0,0 1 0,0-1 0,1 0 0,-1 0 0,6 2 0,-1-1 0,-1 0 0,1-1 0,-1 0 0,1 0 0,0-1 0,-1 0 0,12-1 0,-13-2 850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7:2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299 734 9536,'0'0'6748,"7"-10"-6122,18-33-15,-24 42-492,-1 1 1,1-1-1,-1 0 0,1 0 1,-1 0-1,0 1 0,1-1 1,-1 0-1,0 0 0,0 0 1,0 0-1,1 0 0,-1 1 1,0-1-1,0 0 0,0 0 1,0 0-1,-1 0 1,1 0-1,0 0 0,-1 0-67,1 0-1,0 1 0,-1-1 0,1 1 1,-1 0-1,1-1 0,-1 1 0,1-1 1,-1 1-1,1 0 0,-1-1 0,0 1 1,1 0-1,-1 0 0,1-1 0,-1 1 1,0 0-1,1 0 0,-2 0 0,-27 2 678,14 2-515,0 0 0,0 1 0,0 1 0,0 0 1,1 1-1,0 1 0,1 0 0,0 1 0,0 1 0,-21 19 1,11-6 74,13-15-132,1 0 0,1 1-1,0 0 1,0 0-1,1 1 1,0 0 0,-11 22-1,14-22 8,0 0-1,1 0 1,1 1-1,0-1 1,0 1-1,1 0 1,0-1-1,1 1 1,1 16-1,-1-24-113,1 1 1,-1-1-1,1 1 0,0-1 1,0 1-1,0-1 0,0 0 1,0 0-1,1 0 0,-1 1 1,1-1-1,0-1 0,0 1 1,0 0-1,0 0 0,1-1 1,-1 1-1,1-1 0,0 0 1,-1 0-1,1 0 0,0 0 1,0 0-1,0-1 0,0 1 1,1-1-1,-1 0 0,0 0 1,1 0-1,-1 0 0,0-1 1,7 1-1,-4 0 7,0-1 0,1 0-1,-1-1 1,0 0 0,0 1 0,0-2 0,0 1-1,0-1 1,0 0 0,0 0 0,-1-1 0,8-4-1,-4 1 27,-1 0 1,0-1-1,0 0 0,-1-1 0,0 1 0,10-15 0,1-2 346,-1-1-1,23-47 1,-34 59-298,0 0 0,-2 0 0,1-1 0,-2 0-1,1 0 1,-2 0 0,0 0 0,0-15 0,1 21-131,-2 5 0,-2 6 0,-9 40 0,4-18 0,-39 193 0,26-114 0,-46 140 0,56-221 0,-2-2 0,-1 0 0,0 0 0,-2-1 0,0 0 0,-28 27 0,40-43 0,-1-1 0,0 0 0,0 1 0,0-2 0,-1 1 0,1 0 0,-1 0 0,1-1 0,-1 0 0,0 0 0,0 0 0,-7 2 0,11-4 0,0 0 0,-1 0 0,1 0 0,-1 0 0,1 0 0,0 0 0,-1 0 0,1 0 0,-1 0 0,1 0 0,0-1 0,-1 1 0,1 0 0,0 0 0,-1 0 0,1-1 0,0 1 0,-1 0 0,1 0 0,0-1 0,-1 1 0,1 0 0,0 0 0,0-1 0,-1 1 0,1 0 0,0-1 0,0 1 0,0-1 0,0 1 0,-1 0 0,1-1 0,0 1 0,0 0 0,0-1 0,0 1 0,0-1 0,0 1 0,0 0 0,0-1 0,0 1 0,0-1 0,0 1 0,0 0 0,1-2 0,3-20 0,-4 22 0,4-13 0,1 1 0,0 0 0,0 0 0,1 0 0,1 0 0,0 1 0,1 0 0,0 1 0,0 0 0,1 0 0,1 0 0,-1 1 0,19-12 0,36-24 0,84-64 0,-115 82 0,-2-1 0,38-43 0,-42 40 0,38-61 0,-54 74 0,-1-2 0,0 1 0,-2-1 0,12-41 0,-13 28 0,4-66 0,-11 96 0,0 0 0,0 1 0,1-1 0,-1 0 0,1 0 0,0 1 0,0-1 0,0 0 0,0 1 0,1-1 0,-1 1 0,1-1 0,-1 1 0,1 0 0,0 0 0,0 0 0,0 0 0,0 0 0,0 0 0,0 0 0,1 1 0,-1-1 0,4-1 0,-2 1 0,1 0 0,0 1 0,-1-1 0,1 1 0,0 0 0,0 1 0,0-1 0,0 1 0,0 0 0,0 0 0,9 2 0,-6-1 0,0 0 0,1 1 0,-1 0 0,0 0 0,0 1 0,-1 0 0,1 1 0,-1-1 0,1 2 0,-1-1 0,0 1 0,-1 0 0,1 0 0,-1 1 0,0 0 0,8 10 0,-11-11 0,0 0 0,-1 0 0,0 0 0,0 1 0,-1-1 0,1 0 0,-1 1 0,0-1 0,-1 1 0,1-1 0,-1 12 0,0 1 0,1 1 0,-2-1 0,-3 23 0,2-30 0,1 0 0,0 0 0,0 0 0,1 0 0,1-1 0,0 1 0,0 0 0,1 0 0,6 20 0,-7-29 0,0 0 0,1 0 0,-1 0 0,0 0 0,1-1 0,0 1 0,-1 0 0,1-1 0,0 0 0,0 1 0,0-1 0,0 0 0,0 0 0,0 0 0,0 0 0,0 0 0,1 0 0,-1-1 0,0 1 0,0-1 0,1 1 0,-1-1 0,0 0 0,1 0 0,-1 0 0,0 0 0,1-1 0,-1 1 0,4-2 0,6 0 0,-1-1 0,1-1 0,-1 0 0,14-7 0,20-11 0,-1-1 0,-1-2 0,56-43 0,-60 35 0,-20 19 0,0 0 0,-2-2 0,0-1 0,0 0 0,24-34 0,-24 35 0,-15 15 0,-1 1 0,1-1 0,-1 0 0,1-1 0,-1 1 0,0 0 0,1 0 0,-1 0 0,0-1 0,0 1 0,0-1 0,1-2 0,-2 4 0,0-1 0,0 1 0,0 0 0,0 0 0,-1 0 0,1 0 0,0 0 0,0-1 0,0 1 0,-1 0 0,1 0 0,0 0 0,0 0 0,-1 0 0,1 0 0,0 0 0,0 0 0,0 0 0,-1 0 0,1 0 0,0 0 0,0 0 0,-1 0 0,1 0 0,0 0 0,0 0 0,-1 0 0,1 0 0,0 0 0,0 0 0,-1 0 0,1 0 0,0 0 0,0 1 0,0-1 0,-1 0 0,1 0 0,0 0 0,0 0 0,0 1 0,0-1 0,-1 0 0,1 0 0,0 1 0,-13 7 0,12-7 0,-13 11 0,0 1 0,1 1 0,-18 22 0,-1 1 0,20-22 0,0 2 0,1-1 0,1 1 0,1 1 0,0 0 0,1 0 0,1 1 0,1 0 0,0 0 0,-5 36 0,11-53 0,0 0 0,-1 0 0,1 0 0,0 0 0,0 0 0,0 0 0,1 0 0,-1 0 0,0 0 0,1 0 0,-1 0 0,1 0 0,0 0 0,-1-1 0,1 1 0,0 0 0,0 0 0,0 0 0,1-1 0,-1 1 0,0-1 0,1 1 0,-1-1 0,1 1 0,-1-1 0,1 0 0,0 0 0,-1 0 0,4 2 0,-2-2 0,-1 0 0,1-1 0,0 1 0,-1 0 0,1-1 0,0 0 0,0 1 0,-1-1 0,1 0 0,0 0 0,0-1 0,-1 1 0,1-1 0,0 1 0,-1-1 0,1 0 0,0 0 0,-1 0 0,1 0 0,2-2 0,2-2 0,1-1 0,-1 1 0,-1-2 0,1 1 0,-1-1 0,0 1 0,0-2 0,5-9 0,1-4 0,16-40 0,-2 3 0,-8 11 0,-16 67 0,11 40 0,-11-55 0,0-1 0,0 0 0,0 0 0,1 0 0,-1 0 0,1 0 0,0-1 0,0 1 0,0-1 0,0 0 0,1 0 0,-1 0 0,1 0 0,0-1 0,0 1 0,0-1 0,0 0 0,0 0 0,1 0 0,-1-1 0,1 0 0,-1 0 0,1 0 0,-1 0 0,1 0 0,7-1 0,10 0 0,0-1 0,-1-2 0,1 0 0,28-7 0,-31 6 0,17-4 0,-1-1 0,0-1 0,0-2 0,43-22 0,57-42 0,-126 66 0,-8 7 0,-8 7 0,-43 26 0,-28 21 0,31-15 0,-60 49 0,97-75 0,0 0 0,1 1 0,0 0 0,0 0 0,1 1 0,1 0 0,-8 17 0,14-27 0,0 0 0,0 0 0,0 0 0,1 1 0,-1-1 0,1 0 0,0 0 0,0 1 0,0-1 0,0 0 0,0 0 0,0 1 0,0-1 0,1 0 0,-1 0 0,1 1 0,0-1 0,0 0 0,0 0 0,0 0 0,0 0 0,0 0 0,0 0 0,0 0 0,1-1 0,-1 1 0,1 0 0,0-1 0,-1 1 0,1-1 0,0 1 0,2 0 0,1 1 0,0 0 0,0 0 0,0-1 0,0 0 0,0 0 0,0 0 0,1-1 0,-1 0 0,1 0 0,-1 0 0,1 0 0,7-1 0,2-2 0,1 0 0,-1 0 0,0-1 0,0-1 0,-1-1 0,1 0 0,-1-1 0,19-11 0,-13 6 0,-1-2 0,-1 0 0,0-1 0,-1-1 0,17-20 0,-5 1 0,-1-1 0,-2-2 0,-2-1 0,-1 0 0,22-53 0,-27 49 0,69-162 0,-76 170 0,0-1 0,-3 0 0,0 0 0,2-42 0,-9 64 0,-1 0 0,-1 0 0,0 0 0,-3-18 0,3 27 0,0 0 0,0 0 0,0 0 0,0 0 0,0 0 0,-1 1 0,0-1 0,0 0 0,0 1 0,0-1 0,-1 1 0,1 0 0,-1 0 0,0 0 0,0 0 0,0 0 0,0 1 0,-3-3 0,4 4 0,1 1 0,-1-1 0,1 1 0,-1 0 0,1 0 0,-1-1 0,1 1 0,-1 0 0,1 0 0,-1 0 0,1 1 0,-1-1 0,1 0 0,-1 0 0,1 1 0,-1-1 0,1 1 0,-1 0 0,1-1 0,0 1 0,-1 0 0,1 0 0,0-1 0,-1 2 0,-29 29 0,24-23 0,-13 14 0,1 1 0,2 0 0,0 1 0,-14 30 0,22-37 0,1 1 0,1 1 0,1-1 0,0 1 0,2 0 0,0 0 0,-2 22 0,4 1 0,1 48 0,3-71 0,0 0 0,0 0 0,2-1 0,11 34 0,-3-23 0,18 30 0,-16-34 0,-11-20 0,0 1 0,0-1 0,0 0 0,1-1 0,0 1 0,0-1 0,0 1 0,1-1 0,-1 0 0,1-1 0,0 1 0,0-1 0,1 0 0,-1 0 0,0-1 0,1 0 0,0 0 0,-1 0 0,1 0 0,0-1 0,0 0 0,0 0 0,0-1 0,0 1 0,0-2 0,0 1 0,0 0 0,0-1 0,0 0 0,11-4 0,-4 1 0,0 0 0,0-1 0,-1-1 0,0 0 0,0-1 0,21-15 0,-11 4 0,-2-1 0,26-29 0,-38 37 0,0 0 0,0-1 0,-2 0 0,1 0 0,7-21 0,0 1 0,12-15 0,-14 26 0,-12 21 0,0 0 0,0 0 0,0 0 0,0 0 0,0 0 0,0 0 0,0 0 0,0 0 0,0 0 0,0 1 0,0-1 0,0 0 0,0 0 0,0 0 0,0 0 0,0 0 0,0 0 0,0 0 0,0 0 0,0 0 0,0 0 0,0 0 0,0 0 0,0 0 0,0 0 0,0 0 0,0 0 0,0 1 0,0-1 0,0 0 0,0 0 0,0 0 0,0 0 0,1 0 0,-1 0 0,0 0 0,0 0 0,0 0 0,0 0 0,0 0 0,0 0 0,0 0 0,0 0 0,0 0 0,0 0 0,0 0 0,0 0 0,0 0 0,1 0 0,-1 0 0,0 0 0,0 0 0,0 0 0,0 0 0,0 0 0,0 0 0,0 0 0,0 0 0,0 0 0,0-1 0,0 1 0,0 0 0,0 0 0,0 0 0,0 0 0,0 0 0,1 0 0,-4 16 0,-6 17 0,-6 60 0,14-79 0,0 1 0,1 0 0,1 0 0,0-1 0,1 1 0,6 26 0,-5-34 0,0 1 0,0-1 0,0 0 0,1 0 0,0 0 0,1-1 0,-1 1 0,1-1 0,1 0 0,11 10 0,-12-13 0,0 0 0,0-1 0,0 1 0,1-1 0,-1 0 0,1-1 0,0 0 0,0 0 0,-1 0 0,1 0 0,0-1 0,0 0 0,0 0 0,-1-1 0,1 1 0,0-1 0,0 0 0,8-4 0,4-1 0,-1-1 0,0-1 0,-1 0 0,24-17 0,-22 12 0,0 0 0,-2-2 0,0 0 0,0-1 0,-2 0 0,23-32 0,-34 42 0,0 0 0,0 0 0,0 0 0,-1 0 0,0-1 0,2-10 0,-3 12 0,0 1 0,-1 0 0,1-1 0,-1 1 0,0 0 0,0-1 0,0 1 0,-1 0 0,0-1 0,0 1 0,-1-5 0,1 7 0,0 1 0,0-1 0,0 1 0,0-1 0,-1 1 0,1-1 0,0 1 0,-1 0 0,1-1 0,-1 1 0,1 0 0,-1 0 0,1 0 0,-1 0 0,0 1 0,0-1 0,1 0 0,-1 1 0,0-1 0,0 1 0,-3-1 0,1 1 0,-1 0 0,1 0 0,0 0 0,0 0 0,0 0 0,0 1 0,-1 0 0,-6 3 0,4-1 0,0 1 0,0 0 0,0 0 0,1 1 0,0 0 0,0 0 0,0 0 0,0 1 0,1 0 0,0 0 0,0 0 0,1 1 0,0 0 0,0 0 0,0 0 0,1 0 0,0 0 0,0 1 0,1-1 0,0 1 0,0 0 0,1 0 0,0-1 0,1 1 0,-1 0 0,2 10 0,1-5 0,0 0 0,0 0 0,8 20 0,-7-26 0,0-1 0,1 1 0,-1-1 0,1 0 0,0 0 0,1-1 0,-1 1 0,8 6 0,-8-8 0,0-1 0,0 1 0,1 0 0,-1-1 0,1 0 0,0 0 0,-1 0 0,1-1 0,1 0 0,-1 0 0,0 0 0,0 0 0,1-1 0,-1 0 0,1 0 0,-1-1 0,1 1 0,0-1 0,-1 0 0,1-1 0,-1 1 0,8-2 0,0-2 0,0 0 0,0-1 0,0 0 0,-1 0 0,0-2 0,0 1 0,0-2 0,18-14 0,-10 7 0,-1 0 0,-1-1 0,-1 0 0,26-31 0,23-23 0,-64 68 0,0 1 0,0-1 0,0 0 0,0 1 0,0 0 0,0-1 0,1 1 0,-1 0 0,0 0 0,1 0 0,3-1 0,-5 3 0,0-1 0,-1 0 0,1 0 0,0 0 0,0 0 0,0 0 0,0 1 0,0-1 0,0 0 0,-1 1 0,1-1 0,0 1 0,0-1 0,-1 1 0,1-1 0,0 1 0,-1 0 0,1-1 0,0 1 0,-1 0 0,1-1 0,-1 1 0,1 0 0,-1 0 0,1-1 0,-1 1 0,0 0 0,1 0 0,-1 0 0,0 0 0,0 0 0,0-1 0,0 3 0,4 15 0,-2 1 0,0 0 0,-1-1 0,-1 1 0,-1 0 0,0-1 0,-9 36 0,10-53 0,0 1 0,-1-1 0,1 0 0,0 0 0,0 0 0,0 0 0,-1 0 0,1 0 0,0 0 0,0 0 0,1 0 0,-1 1 0,0-1 0,0 0 0,0 0 0,1 0 0,-1 0 0,1 0 0,-1 0 0,1 1 0,0-2 0,0 0 0,-1 0 0,1 0 0,0 0 0,-1 0 0,1 0 0,0 0 0,-1 0 0,1 0 0,0 0 0,-1 0 0,1 0 0,-1-1 0,1 1 0,0 0 0,-1 0 0,1-1 0,-1 1 0,1 0 0,-1-1 0,1 1 0,-1-1 0,2 0 0,5-6 0,1-1 0,12-15 0,-3 0 0,13-27 0,-15 26 0,18-25 0,-8 10 0,-21 31 0,0 1 0,0 0 0,1 0 0,0 0 0,1 1 0,-1 0 0,13-11 0,-18 18 0,1-1 0,-1 0 0,1 1 0,-1-1 0,1 0 0,-1 1 0,1-1 0,-1 0 0,1 1 0,-1-1 0,0 1 0,1-1 0,-1 1 0,0-1 0,1 1 0,-1-1 0,0 1 0,0-1 0,0 1 0,1-1 0,-1 1 0,0 0 0,0-1 0,0 1 0,0-1 0,0 1 0,0 0 0,0 0 0,3 23 0,-3 39 0,-1-46 0,0-1 0,1 1 0,1 0 0,1 0 0,0-1 0,8 27 0,-9-41 0,0 0 0,-1-1 0,1 1 0,0-1 0,0 1 0,0-1 0,0 1 0,0-1 0,1 1 0,-1-1 0,0 0 0,0 0 0,1 0 0,-1 0 0,1 0 0,-1 0 0,1 0 0,0 0 0,2 1 0,-1-1 0,1-1 0,0 1 0,0-1 0,-1 1 0,1-1 0,0 0 0,0 0 0,7-2 0,0 0 0,0-1 0,0 0 0,0-1 0,0-1 0,11-6 0,-5 1 0,0-1 0,-1-1 0,-1-1 0,0 0 0,-1-1 0,0-1 0,-1 0 0,15-22 0,-3-1 0,-2-2 0,29-65 0,-33 57 0,-1-1 0,17-83 0,1-104 0,-34 141 0,-2 57 0,0 37 0,0 0 0,0 0 0,0-1 0,0 1 0,0 0 0,-1 0 0,1 0 0,0 0 0,0 0 0,-1 0 0,1 0 0,0 0 0,-1 0 0,1 1 0,-1-1 0,0-1 0,1 2 0,-1-1 0,1 1 0,-1 0 0,1 0 0,0 0 0,-1 0 0,1-1 0,-1 1 0,1 0 0,0 0 0,-1 0 0,1 0 0,-1 0 0,1 0 0,0 0 0,-1 0 0,1 0 0,-1 0 0,1 0 0,0 1 0,-1-1 0,1 0 0,-1 0 0,1 0 0,0 0 0,-1 1 0,-2 1 0,-1 0 0,1 1 0,1-1 0,-1 1 0,0 0 0,1 0 0,-4 4 0,-4 10 0,0-1 0,1 2 0,1-1 0,-10 31 0,-15 78 0,26-87 0,1 1 0,2 0 0,1 0 0,3 0 0,1 0 0,2 0 0,12 59 0,-9-68 0,-2-10 0,1-1 0,7 21 0,-8-34 0,-1 1 0,1-1 0,0 0 0,0 0 0,1 0 0,0-1 0,0 1 0,10 8 0,-9-9 0,1 0 0,0-1 0,0 0 0,14 8 0,-19-12 0,0 0 0,1 0 0,-1 0 0,1 0 0,-1 0 0,1-1 0,-1 1 0,1-1 0,0 1 0,-1-1 0,1 0 0,0 0 0,-1 0 0,1 0 0,-1-1 0,1 1 0,0-1 0,-1 0 0,1 0 0,2-1 0,12-8 0,0-1 0,-1 0 0,0-2 0,-1 0 0,26-29 0,57-85 0,-84 102 0,9-12 0,-22 35 0,0 0 0,1 0 0,-1 1 0,1-1 0,-1 1 0,1-1 0,0 1 0,-1 0 0,1-1 0,0 1 0,0 0 0,0 0 0,0 0 0,0 0 0,3 0 0,-4 1 0,0 0 0,0 1 0,0-1 0,1 0 0,-1 0 0,0 1 0,0-1 0,0 1 0,0-1 0,0 1 0,0 0 0,-1-1 0,1 1 0,0 0 0,0 0 0,0-1 0,0 1 0,-1 0 0,1 0 0,0 0 0,-1 0 0,1 0 0,-1 0 0,1 0 0,-1 1 0,15 35 0,-12-28 0,1 2 0,-1 0 0,0 0 0,-1 0 0,0 1 0,-1-1 0,0 18 0,-1-21 0,0-1 0,-1 1 0,0-1 0,-1 1 0,1-1 0,-1 1 0,-1-1 0,1 0 0,-1 0 0,-8 13 0,6-12 0,-1 0 0,0 0 0,0 0 0,-1-1 0,0 0 0,0 0 0,-11 7 0,16-12 0,-1-1 0,1 0 0,-1 1 0,1-1 0,-1 0 0,0 0 0,0 0 0,1-1 0,-1 1 0,0-1 0,0 1 0,0-1 0,0 0 0,0 0 0,1 0 0,-1-1 0,0 1 0,0-1 0,0 1 0,1-1 0,-1 0 0,0 0 0,1 0 0,-1-1 0,0 1 0,1-1 0,0 1 0,-1-1 0,-2-3 0,1 2 0,0 0 0,0 1 0,0-1 0,1-1 0,-1 1 0,1 0 0,0-1 0,0 0 0,0 1 0,1-1 0,-1-1 0,1 1 0,-4-9 0,6 12 0,-1-1 0,0 1 0,0 0 0,1-1 0,-1 1 0,0 0 0,0-1 0,0 1 0,0 0 0,-3-2 0,-6-11 0,11 15 0,0 1 0,0-1 0,0 0 0,0 1 0,1-1 0,-1 0 0,0 0 0,1 0 0,-1 0 0,1 0 0,-1 0 0,1-1 0,-1 1 0,1 0 0,0-1 0,-1 1 0,1-1 0,0 0 0,2 1 0,13 4 0,9 4 0,1-1 0,0-1 0,0-2 0,1 0 0,-1-2 0,1-1 0,46-2 0,57-1 0,27-2 0,-119 1 0,37-5 0,-68 6 0,-1-1 0,0 0 0,1 0 0,-1 0 0,0-1 0,0 0 0,10-7 0,-16 10 0,-1 0 0,0 0 0,0 0 0,0 0 0,1 0 0,-1 0 0,0 0 0,0 0 0,1 0 0,-1 0 0,0-1 0,0 1 0,0 0 0,1 0 0,-1 0 0,0 0 0,0-1 0,0 1 0,0 0 0,0 0 0,1 0 0,-1 0 0,0-1 0,0 1 0,0 0 0,0 0 0,0-1 0,0 1 0,0 0 0,0 0 0,0 0 0,0-1 0,0 1 0,0 0 0,0 0 0,0-1 0,0 1 0,0 0 0,0 0 0,0-1 0,0 1 0,0 0 0,0 0 0,0 0 0,0-1 0,0 1 0,0 0 0,-1 0 0,1 0 0,0-1 0,0 1 0,0 0 0,0 0 0,-1 0 0,1 0 0,0-1 0,0 1 0,0 0 0,0 0 0,-1 0 0,1 0 0,0 0 0,0 0 0,-1-1 0,-18-3 0,14 3 0,-96-26 964,24 5-5863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33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74 17287,'0'0'964,"15"-5"-422,211-48 1104,-180 46-1288,1 2-1,65 2 0,91 16 1072,-197-13-1374,1 1-6,-3-1 65,1 0-1,-1 0 1,1 1 0,-1 0-1,0 0 1,5 2 0,-9-3-100,0 0 1,1 0-1,-1 0 1,0 0-1,1 1 1,-1-1-1,0 0 1,0 0-1,1 0 1,-1 1-1,0-1 0,0 0 1,1 0-1,-1 1 1,0-1-1,0 0 1,0 1-1,0-1 1,0 0-1,1 1 1,-1-1-1,0 0 1,0 1-1,0-1 1,0 0-1,0 1 1,0-1-1,0 0 1,0 1-1,0-1 1,0 1-1,-1 0 10,0 1-1,0-1 1,0 1-1,1-1 1,-2 0 0,1 1-1,0-1 1,0 0-1,0 0 1,0 0-1,-3 1 1,-17 12-2976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7:2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16983,'0'0'2202,"19"3"-1341,-14-3-808,248 28 1993,-143-20-1292,125 6 916,-2-7 1051,-233-7-2676,1 0 1,0 0 0,-1 0-1,1 0 1,0 0 0,-1 0-1,1 0 1,0 0 0,-1 1-1,1-1 1,-1 0-1,1 0 1,0 0 0,-1 1-1,1-1 1,-1 0 0,1 1-1,-1-1 1,1 0-1,-1 1 1,1 0 0,-1 0-31,-1-1 0,0 1-1,1-1 1,-1 1 0,0-1 0,0 1 0,0-1 0,0 0 0,1 1 0,-1-1 0,0 0-1,0 0 1,0 0 0,0 1 0,0-1 0,0 0 0,-1 0 0,-27 2-3611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7:2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18191,'0'0'4184,"65"30"-4320,-57-18 16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6:5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323 790 9440,'0'0'7945,"-11"-4"-7556,3 0-308,4 2-39,-1-1 0,1 1 0,-1 1 0,0-1 0,1 1 0,-1-1-1,0 1 1,0 1 0,0-1 0,0 1 0,0 0 0,0 0 0,0 0 0,-7 2-1,-6 3 257,1 1 0,-1 0 0,1 2 0,1 0 0,-24 15 0,30-16 56,1 0 1,0 0-1,0 1 1,0 0-1,1 0 0,1 1 1,-1 0-1,1 1 1,-9 17-1,15-24-282,0-1-1,0 0 1,0 0-1,0 1 0,1-1 1,-1 0-1,1 1 1,0-1-1,0 1 1,0-1-1,0 0 0,0 1 1,0-1-1,1 1 1,-1-1-1,1 0 1,0 1-1,-1-1 1,1 0-1,0 0 0,0 1 1,1-1-1,-1 0 1,2 3-1,0-3-7,-1 1 1,0-1-1,1 1 0,-1-1 0,1 0 1,0 0-1,0 0 0,0 0 0,0-1 1,0 1-1,0-1 0,0 0 1,0 0-1,1 0 0,-1 0 0,0 0 1,5 0-1,1-1 17,1 0 0,-1-1 1,1 0-1,-1-1 0,1 0 1,-1 0-1,0-1 0,0 0 1,0 0-1,0-1 0,0-1 1,-1 1-1,0-1 0,0-1 1,9-7-1,-2 0 10,-1-1-1,0 0 1,-2-1 0,1 0-1,-2-1 1,15-26 0,-9 11 124,-1 1 1,20-57-1,-25 49 144,0 0-1,9-75 0,-12-141 811,-8 238-1083,0 16-82,0 0 0,0-1 1,0 1-1,0 0 0,1-1 1,-1 1-1,0-1 1,0 1-1,0 0 0,0-1 1,-1 1-1,1-1 0,0 1 1,0 0-1,0-1 0,0 1 1,0 0-1,0-1 0,0 1 1,-1 0-1,1-1 1,0 1-1,0 0 0,-1-1 1,1 1-1,0 0 0,0-1 1,-1 1-1,1 0 0,-1 0 1,-6 7 39,-7 19-75,4 3-19,0 1 0,2 0 0,1 1 1,2-1-1,-2 33 0,4-34 124,2 0 1,1 0-1,1 0 1,2 0-1,6 30 1,-4-27 41,6 25 305,-9-52-395,-1-1-1,1 1 1,0-1 0,0 1-1,1-1 1,-1 0-1,1 0 1,0 0-1,4 5 1,3 1-26,23 20 0,-31-29 0,0 1 0,0-1 0,1 0 0,-1 0 0,1 0 0,-1 0 0,1 0 0,-1 0 0,1-1 0,-1 1 0,1-1 0,0 0 0,-1 0 0,6 0 0,11-2 0,-5 1 0,0-1 0,20-5 0,-29 5 0,-1 1 0,1-1 0,-1 0 0,0 0 0,1-1 0,-1 1 0,0-1 0,0 0 0,-1 0 0,1 0 0,3-5 0,1 0 0,6-8 0,-1 1 0,13-23 0,-22 33 0,-1-2 0,0 1 0,0 0 0,-1-1 0,0 1 0,0-1 0,0 1 0,-1-1 0,0 0 0,0-11 0,-5-22 0,28 35 0,-14 4 0,0 1 0,0 0 0,0 1 0,-1 1 0,1-1 0,14 5 0,0 0 0,-16-5 0,1 1 0,-1 0 0,0 1 0,0 0 0,0 0 0,15 9 0,-20-11 0,-1 1 0,1 0 0,-1 1 0,0-1 0,1 0 0,-1 1 0,0-1 0,-1 1 0,1-1 0,0 1 0,-1 0 0,1 0 0,-1 0 0,0 0 0,0 0 0,0 0 0,-1 0 0,1 0 0,-1 0 0,1 1 0,-1 4 0,0-3 0,0 1 0,1-1 0,-1 0 0,1 0 0,0 0 0,1 0 0,-1 0 0,1-1 0,3 9 0,-4-12 0,0 1 0,0-1 0,0 1 0,0-1 0,0 0 0,1 1 0,-1-1 0,0 0 0,0 0 0,1 0 0,-1 0 0,1 0 0,-1 0 0,1 0 0,-1-1 0,1 1 0,0 0 0,-1-1 0,1 1 0,0-1 0,-1 0 0,1 1 0,0-1 0,0 0 0,-1 0 0,1 0 0,0-1 0,0 1 0,-1 0 0,4-1 0,1-2 0,1 0 0,-1 1 0,0-2 0,0 1 0,0-1 0,-1 0 0,1 0 0,-1-1 0,0 1 0,6-8 0,6-8 0,19-28 0,21-29 0,-57 77 0,1 0 0,-1-1 0,0 1 0,0 0 0,0 0 0,0 0 0,0 0 0,0 0 0,0 0 0,1 0 0,-1-1 0,0 1 0,0 0 0,0 0 0,0 0 0,0 0 0,1 0 0,-1 0 0,0 0 0,0 0 0,0 0 0,0 0 0,1 0 0,-1 0 0,0 0 0,0 0 0,0 0 0,0 0 0,1 0 0,-1 0 0,0 0 0,0 0 0,0 0 0,0 0 0,0 1 0,1-1 0,-1 0 0,0 0 0,0 0 0,0 0 0,0 0 0,0 0 0,0 0 0,0 1 0,1-1 0,-1 0 0,0 0 0,0 0 0,0 0 0,0 0 0,0 1 0,0-1 0,0 0 0,0 0 0,0 0 0,0 0 0,0 0 0,0 1 0,0-1 0,0 0 0,0 0 0,0 0 0,0 0 0,0 1 0,0-1 0,6 21 0,-1-2 0,9 13 0,-10-23 0,-1 0 0,2-1 0,-1 1 0,1-1 0,0 1 0,10 10 0,-9-12 0,-5-6 0,1 1 0,-1-1 0,0 0 0,0 0 0,0 0 0,1 0 0,-1 0 0,0 0 0,1 0 0,-1-1 0,1 1 0,2 0 0,-1 1 0,1-2 0,-1 1 0,1 0 0,-1 0 0,1-1 0,-1 0 0,1 0 0,-1 0 0,1 0 0,-1-1 0,1 1 0,-1-1 0,1 0 0,-1 0 0,0 0 0,1 0 0,-1-1 0,0 1 0,0-1 0,0 0 0,0 0 0,0 0 0,0 0 0,-1 0 0,1-1 0,3-4 0,29-32 0,-26 30 0,0 0 0,11-16 0,28-60 0,-47 76 0,-1 9 0,0-1 0,0 1 0,0 0 0,0-1 0,0 1 0,0 0 0,0-1 0,0 1 0,0 0 0,0-1 0,0 1 0,0 0 0,0-1 0,1 1 0,-1 0 0,0-1 0,0 1 0,0 0 0,0-1 0,0 1 0,1 0 0,-1 0 0,0-1 0,0 1 0,1 0 0,-1 0 0,0-1 0,0 1 0,1 0 0,-1 0 0,1-1 0,8-31 0,4 14 0,-9 13 0,0-1 0,0 0 0,0 0 0,-1 0 0,5-11 0,8-33 0,-2-1 0,11-86 0,-24 79 0,-1 33 0,-2 20 0,-4 10 0,-3 10 0,-14 35 0,-28 90 0,-3 59 0,-3 7 0,35-132 0,7-20 0,-3-1 0,-27 57 0,35-84 0,8-20 0,1 0 0,-1-1 0,-1 0 0,1 1 0,-1-1 0,0 0 0,-4 5 0,2-7 0,10-13 0,10-15 0,70-63 0,-28 28 0,28-33 0,43-61 0,84-113 0,-186 226 0,31-70 0,-20 36 0,35-73 0,-61 112 0,-52 542 0,40-498 0,1 0 0,-1 0 0,1 1 0,1-1 0,2 16 0,-2-23 0,-1 0 0,0 0 0,0 0 0,1 0 0,-1 0 0,1 0 0,-1 0 0,1 0 0,-1-1 0,1 1 0,-1 0 0,1 0 0,0 0 0,-1-1 0,1 1 0,0 0 0,0 0 0,0-1 0,0 1 0,0-1 0,-1 1 0,1-1 0,0 1 0,0-1 0,0 0 0,0 1 0,0-1 0,0 0 0,1 0 0,-1 0 0,0 0 0,0 0 0,0 0 0,0 0 0,0 0 0,0 0 0,0 0 0,0-1 0,0 1 0,0 0 0,0-1 0,0 1 0,0-1 0,0 1 0,0-1 0,-1 1 0,2-2 0,7-3 0,-1-1 0,0 0 0,0-1 0,13-14 0,2 0 0,13-9 0,-32 29 0,-2 9 0,-2 14 0,0-17 0,0 23 0,-2 0 0,-1-1 0,-8 33 0,8-51 0,0 1 0,-1-1 0,1 1 0,-10 14 0,11-21 0,0 1 0,0-1 0,-1 0 0,1 0 0,-1 0 0,1 0 0,-1 0 0,0-1 0,0 1 0,-1-1 0,1 0 0,0 0 0,-1 0 0,-5 2 0,7-3 0,1-1 0,-1 0 0,1-1 0,-1 1 0,1 0 0,-1 0 0,1-1 0,0 1 0,-1-1 0,1 1 0,-1-1 0,1 1 0,0-1 0,-1 0 0,1 0 0,0 0 0,0 0 0,0 0 0,0 0 0,0 0 0,0 0 0,0 0 0,0 0 0,0 0 0,0-1 0,1 1 0,-2-2 0,-1-2 0,0-1 0,0 0 0,0 0 0,-3-11 0,2 2 0,3 10 0,-1 1 0,1-1 0,0 0 0,0 1 0,0-11 0,1 14 0,1-1 0,-1 1 0,0-1 0,1 1 0,-1-1 0,1 1 0,-1-1 0,1 1 0,0 0 0,-1-1 0,1 1 0,0 0 0,0-1 0,0 1 0,0 0 0,0 0 0,0 0 0,1 0 0,-1 0 0,0 0 0,0 0 0,4-1 0,3-2 0,0 1 0,1-1 0,-1 2 0,1-1 0,0 1 0,0 0 0,0 1 0,0 0 0,1 1 0,14 0 0,9 4 0,54 11 0,-22-2 0,-52-11 0,-6 0 0,0-1 0,1 0 0,-1 0 0,0-1 0,1 0 0,-1 0 0,1-1 0,11-2 0,-18 3 0,-1 0 0,1 0 0,-1 0 0,1-1 0,-1 1 0,0 0 0,1 0 0,-1 0 0,1 0 0,-1-1 0,1 1 0,-1 0 0,0 0 0,1-1 0,-1 1 0,1 0 0,-1-1 0,0 1 0,1 0 0,-1-1 0,0 1 0,0-1 0,1 1 0,-1-1 0,0 1 0,0 0 0,0-1 0,-7-14 0,5 12 0,-16-18 876,8 10-5808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6:5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15272,'0'0'4529,"9"0"-4161,40 0 512,0 1 0,0 3 0,78 15 0,-106-16-405,-18-3-377,0 0-1,0 1 1,0-1-1,-1 0 1,1 1-1,0 0 1,0 0-1,5 2 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6:5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16184,'0'0'4095,"73"-48"-4111,-41 38 16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7:3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56 10448,'0'0'6914,"10"-8"-6190,5-2-472,-8 6-31,-1-1-1,1 0 1,0-1-1,5-5 1,-12 10-16,1 1 1,-1-1-1,1 1 1,-1-1 0,1 1-1,-1 0 1,1-1-1,-1 1 1,1 0-1,-1-1 1,1 1 0,-1 0-1,1 0 1,0-1-1,-1 1 1,1 0-1,-1 0 1,1 0 0,0 0-1,-1 0 1,1 0-1,0 0 1,0 0-1,16 12 3635,-15-9-3690,0 0 0,0 1 0,-1-1 0,1 0 0,-1 0 0,0 1 0,0-1 0,0 1 0,0-1 1,-1 1-1,1-1 0,-1 1 0,0 0 0,0-1 0,0 1 0,-1 4 0,1 25 603,5 10-570,-1 0 0,-4 48-1,-13 89 400,5-86-471,2-31-111,-2 56 0,2-39 0,6-79 0,0 1 0,0 0 0,-1-1 0,1 1 0,0 0 0,-1-1 0,1 1 0,-1-1 0,0 1 0,1-1 0,-1 1 0,0-1 0,0 0 0,0 1 0,0-1 0,0 0 0,0 0 0,0 1 0,-1-1 0,1 0 0,0 0 0,-1 0 0,1-1 0,-1 1 0,-2 1 0,-3 1 0,-1 0 0,0-1 0,0 0 0,-9 1 0,-6 1 0,-237 58 0,246-61 0,12-1 0,1 0 0,0 0 0,-1 0 0,1 0 0,-1 0 0,1 1 0,0-1 0,-1 0 0,1 1 0,0-1 0,0 1 0,-2 1 0,-8-2 0,14 0 0,0 0 0,136-10 0,-44 2 0,-65 6 0,512-12 0,-534 15 0,-1 0 0,1 1 0,-1-1 0,1 2 0,-1-1 0,7 4 0,8 2 0,-16-5 695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8:0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90 370 8536,'0'0'11550,"-3"10"-11259,-2 4-78,0 0 0,-1-1 0,0 0 0,-15 22 0,13-24-20,1 1-1,1 0 1,0 0 0,0 0-1,-3 14 1,8-21-124,1 0-1,-1 0 1,1 0-1,0 1 1,1-1 0,-1 0-1,1 0 1,0 0-1,0 0 1,1 0-1,-1 0 1,1 0 0,0-1-1,0 1 1,1 0-1,0-1 1,-1 0 0,1 1-1,1-1 1,-1 0-1,1-1 1,-1 1 0,1-1-1,0 1 1,0-1-1,8 4 1,-4-5 44,0-1 0,-1 0 1,1 0-1,0 0 0,0-1 0,-1-1 0,1 1 1,0-1-1,0 0 0,-1-1 0,9-2 1,-13 3-64,0-1 1,1 1 0,-1-1 0,0 0 0,0 1 0,0-1 0,0 0 0,0-1 0,0 1-1,-1-1 1,1 1 0,-1-1 0,0 0 0,1 0 0,-1 0 0,-1 0 0,1 0 0,0 0-1,-1 0 1,1-1 0,1-6 0,-2 4 32,0-1 0,0 1 0,-1-1 0,0 1 0,0-1 0,0 1 0,-1-1-1,0 1 1,0-1 0,-1 1 0,-2-8 0,2 10-26,-1 1 0,1-1 0,-1 1 0,1 0 0,-1-1 0,0 1 0,0 1 0,0-1 0,0 0 0,-1 1 0,1 0 0,-1-1 0,0 1 0,1 1 0,-1-1 0,0 1 0,0-1 0,-6 0 0,-1 1 129,11-1 88,22 2 18,-16 1-269,0 0 1,0-1 0,0 1 0,0-1-1,0 0 1,0-1 0,0 1-1,0-1 1,0 0 0,0-1 0,0 1-1,-1-1 1,1-1 0,-1 1-1,1-1 1,-1 0 0,0 0 0,0 0-1,0-1 1,0 1 0,-1-1-1,9-9 1,2-5 50,-1-1 0,-1 0 0,-1 0 0,0-2 0,-2 1 0,9-24 0,38-135 835,-40 117-385,-7 32-343,-11 45 26,-3 29-90,3-34-117,-32 448 0,-4-216 0,16-145 0,-59 169 0,77-259 0,-4 7 0,7-15 0,-1 1 0,1-1 0,-1 1 0,1 0 0,-1-1 0,1 1 0,0-1 0,-1 1 0,1-1 0,0 1 0,-1-1 0,1 0 0,0 1 0,0-1 0,-1 1 0,1-1 0,0 0 0,0 1 0,0-1 0,0 0 0,0 1 0,0-1 0,0 1 0,0-1 0,0 0 0,0 0 0,-2-12 0,1-1 0,0 1 0,1-1 0,0 1 0,1-1 0,0 1 0,1 0 0,1-1 0,0 1 0,1 0 0,0 1 0,1-1 0,1 1 0,0 0 0,0 0 0,1 0 0,1 1 0,0 0 0,0 1 0,1 0 0,1 0 0,-1 1 0,2 0 0,15-11 0,-18 14 0,0 1 0,0 0 0,0 1 0,0 0 0,1 0 0,0 1 0,0 0 0,0 1 0,0-1 0,0 2 0,14-2 0,-4 3 0,-12-1 0,0 1 0,1 0 0,-1 1 0,0 0 0,0 0 0,12 3 0,-4 1-3963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8:0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115 700 9440,'0'0'7107,"-5"10"-6663,-5 12-96,1 0 0,1 1 0,-10 44 0,-22 210 2217,20-122-1088,17-123-491,1 35 0,2-59-709,3 1 421,2-12 227,6-17-165,-5-6-540,0 0 1,-2-1 0,-1 0-1,0-36 1,5-42 289,14-106 258,-8 56-207,-12 144-492,-1 1-1,1-1 1,1 1-1,0 0 1,0 0-1,1 0 1,0 0-1,1 1 1,0 0-1,0 0 1,1 0-1,0 0 1,1 1-1,0 0 1,14-12-1,-20 19-43,1 0-1,-1 0 1,1 0-1,0 0 1,0 0-1,-1 0 1,1 1-1,0-1 1,0 1-1,0-1 1,0 1-1,0 0 1,0 0-1,0 0 1,-1 0-1,1 0 1,0 0-1,0 0 1,0 1 0,0-1-1,0 1 1,3 1-1,0-1 22,0 2 1,-1-1-1,1 0 0,0 1 0,-1 0 1,8 7-1,-1 0-3,0 2 1,-2-1-1,1 1 1,-1 1-1,-1-1 0,0 1 1,-1 1-1,-1 0 1,6 16-1,-9-22-25,0-1 0,-1 1 0,0 0 0,0 0 0,-1 0 0,0 0 0,-1 0 0,0 0 0,0 0 0,0 0 0,-1 0 0,0 0 0,-1 0 0,0 0 0,0-1 0,-1 1 0,0 0 0,-7 13 0,7-16-18,-1-1 0,1 0 0,-1 1 0,0-1 0,0-1 0,0 1 0,-1 0 0,1-1 0,-1 0 0,0 0 0,0-1 0,0 1 0,0-1 0,0 0 0,-1 0 0,1-1 0,-1 0 0,1 0 0,-1 0 0,1 0 0,-1-1 0,0 0 0,1 0 0,-1-1 0,1 1 0,-1-1 0,1-1 0,-1 1 0,1-1 0,0 1 0,-1-2 0,1 1 0,0 0 0,0-1 0,1 0 0,-1 0 0,1-1 0,-1 1 0,-5-7 0,9 9 0,0-1 0,0 1 0,-1-1 0,1 1 0,0-1 0,0 1 0,1-1 0,-1 0 0,-1-3 0,2 4 0,0 1 0,0-1 0,0 0 0,0 0 0,0 1 0,1-1 0,-1 0 0,0 1 0,0-1 0,1 0 0,-1 0 0,0 1 0,1-1 0,-1 1 0,0-1 0,1 0 0,-1 1 0,1-1 0,-1 1 0,1-1 0,-1 1 0,1-1 0,0 1 0,-1-1 0,1 1 0,0 0 0,-1-1 0,1 1 0,1 0 0,18-8 0,1 0 0,1 2 0,-1 1 0,1 1 0,38-3 0,-10 0 0,155-26 0,-201 32 0,1-1 0,-1 1 0,1-1 0,-1 0 0,1-1 0,-1 1 0,7-6 0,-8 5 0,1 1 0,0-1 0,0 1 0,0 0 0,0 0 0,6-2 0,-10 4 0,0 1 0,1-1 0,-1 0 0,1 1 0,-1-1 0,0 1 0,1-1 0,-1 1 0,0-1 0,1 0 0,-1 1 0,0-1 0,0 1 0,1 0 0,-1-1 0,0 1 0,0-1 0,0 1 0,0-1 0,0 1 0,0-1 0,0 1 0,0-1 0,0 1 0,0 0 0,0-1 0,0 1 0,-1 0 0,0 31 0,0-15 0,1-10 0,1-1 0,-1 1 0,1 0 0,1-1 0,-1 1 0,1-1 0,0 1 0,1-1 0,-1 0 0,1 0 0,0 0 0,1 0 0,0-1 0,0 1 0,0-1 0,9 9 0,-13-14 0,1 1 0,0-1 0,0 1 0,0-1 0,0 1 0,0-1 0,0 0 0,0 1 0,0-1 0,0 0 0,0 0 0,0 0 0,0 0 0,0 0 0,0 0 0,0 0 0,0 0 0,0 0 0,0 0 0,0-1 0,0 1 0,0 0 0,0-1 0,0 1 0,0-1 0,0 1 0,0-1 0,0 1 0,-1-1 0,2-1 0,0 1 0,-1 0 0,1 0 0,-1-1 0,0 1 0,1-1 0,-1 1 0,0-1 0,0 1 0,0-1 0,0 0 0,0 1 0,-1-1 0,1 0 0,-1 0 0,2-3 0,-2-9 0,0 0 0,-1 1 0,-1-1 0,0 0 0,-7-25 0,6 30 0,1 1 0,-2-1 0,1 1 0,-1 0 0,-1 0 0,1 0 0,-1 1 0,-1 0 0,1 0 0,-9-8 0,11 13 0,0 0 0,0 0 0,0 0 0,-1 0 0,1 1 0,-1-1 0,1 1 0,-6-1 0,7 1 0,1 1 0,0-1 0,-1 1 0,1 0 0,-1 0 0,1-1 0,0 1 0,-1 0 0,1 0 0,0 1 0,-1-1 0,1 0 0,-1 0 0,1 1 0,0-1 0,0 1 0,-1-1 0,1 1 0,0-1 0,0 1 0,-1 0 0,1 0 0,0-1 0,-1 3 0,1-2 0,1-1 0,0 1 0,0 0 0,0-1 0,0 1 0,0 0 0,0-1 0,0 1 0,1 0 0,-1 0 0,0-1 0,0 1 0,0 0 0,1-1 0,-1 1 0,0-1 0,1 1 0,-1 0 0,0-1 0,1 1 0,-1-1 0,1 1 0,-1-1 0,1 1 0,-1-1 0,2 1 0,15 12 0,-13-11 0,1-1 0,-1 1 0,1-1 0,0 0 0,0 0 0,0-1 0,-1 0 0,1 1 0,0-2 0,0 1 0,0 0 0,-1-1 0,9-2 0,7-3 0,36-15 0,-43 16 0,6-4 0,-1 0 0,0-1 0,0-1 0,-1-1 0,-1-1 0,0 0 0,21-22 0,-9 4 0,-2-1 0,40-61 0,-47 61 0,-2 1 0,-1-2 0,-1 0 0,10-36 0,-18 47 0,-2 0 0,0-1 0,-1 1 0,-2-1 0,0 1 0,-1-1 0,-4-36 0,3 58 0,0 1 0,0 0 0,0 0 0,0 0 0,0-1 0,0 1 0,0 0 0,0 0 0,0-1 0,0 1 0,0 0 0,0 0 0,0-1 0,0 1 0,0 0 0,0 0 0,0-1 0,0 1 0,0 0 0,0 0 0,-1 0 0,1-1 0,0 1 0,0 0 0,0 0 0,0 0 0,0 0 0,-1-1 0,1 1 0,0 0 0,0 0 0,0 0 0,-1 0 0,1 0 0,0 0 0,0-1 0,-1 1 0,-4 9 0,-4 14 0,-8 36 0,-35 132 0,42-144 0,2 0 0,-2 55 0,9-73 0,1 0 0,2-1 0,1 1 0,9 42 0,-9-64 0,0 0 0,0 0 0,1-1 0,0 1 0,0-1 0,0 0 0,1 0 0,0 0 0,0-1 0,0 0 0,1 0 0,0 0 0,9 6 0,-8-8 0,-1-1 0,1 1 0,0-1 0,-1 0 0,1-1 0,0 0 0,0 0 0,0 0 0,0-1 0,0 0 0,0 0 0,0-1 0,13-2 0,-5 0 0,0-1 0,0 0 0,-1-1 0,0-1 0,19-9 0,-24 10 0,-1-1 0,1 0 0,-1 0 0,-1-1 0,1 0 0,-1 0 0,0-1 0,0 0 0,7-12 0,-11 15 0,1-1 0,-2 1 0,1-1 0,-1 0 0,1 0 0,-1 0 0,-1 0 0,0 0 0,1 0 0,-2 0 0,1-1 0,-1 1 0,0 0 0,0-1 0,-1 1 0,-1-9 0,1 12 0,0 0 0,0-1 0,0 1 0,0 0 0,0 0 0,-1 0 0,1 0 0,-1 0 0,0 1 0,0-1 0,-3-3 0,4 5 0,0 0 0,-1 0 0,1 1 0,0-1 0,0 0 0,-1 1 0,1-1 0,-1 1 0,1 0 0,0-1 0,-1 1 0,1 0 0,-1 0 0,1 0 0,0 0 0,-1 0 0,1 0 0,-1 0 0,1 1 0,0-1 0,-1 0 0,1 1 0,-1-1 0,1 1 0,0 0 0,0-1 0,-1 1 0,-1 1 0,-2 1 0,0 0 0,1 0 0,-1 0 0,1 0 0,0 1 0,0-1 0,0 1 0,0 0 0,0 0 0,1 1 0,0-1 0,0 1 0,0 0 0,0-1 0,1 1 0,0 1 0,0-1 0,0 0 0,-1 8 0,1 0 0,0-1 0,1 1 0,1 0 0,0-1 0,0 1 0,3 14 0,-3-24 0,1-1 0,-1 1 0,1 0 0,0-1 0,0 1 0,0 0 0,0-1 0,0 1 0,1-1 0,-1 0 0,1 1 0,-1-1 0,1 0 0,0 0 0,0 0 0,0 0 0,0 0 0,0-1 0,1 1 0,-1-1 0,0 1 0,1-1 0,-1 0 0,1 0 0,-1 0 0,1 0 0,0 0 0,-1 0 0,1-1 0,0 0 0,0 1 0,-1-1 0,1 0 0,5-1 0,0 0 0,1 0 0,0-1 0,-1 0 0,1 0 0,-1-1 0,12-6 0,48-29 0,-33 17 0,-18 12 0,0 0 0,1 1 0,35-12 0,-50 19 0,-1 0 0,1 1 0,0-1 0,0 0 0,0 1 0,-1 0 0,1 0 0,0 0 0,0 0 0,0 0 0,5 1 0,-6 0 0,-1 0 0,1 0 0,-1 0 0,1 1 0,-1-1 0,1 0 0,-1 1 0,0-1 0,0 1 0,0 0 0,0-1 0,0 1 0,0 0 0,0-1 0,0 1 0,-1 0 0,1 0 0,0 3 0,2 4 0,-1 0 0,1 1 0,-2-1 0,0 1 0,0 0 0,0 9 0,-1-19 0,0 1 0,0-1 0,0 0 0,0 0 0,0 1 0,0-1 0,0 0 0,0 0 0,0 0 0,0 1 0,0-1 0,0 0 0,0 0 0,0 1 0,0-1 0,0 0 0,0 0 0,0 0 0,1 1 0,-1-1 0,0 0 0,0 0 0,0 0 0,0 0 0,1 1 0,-1-1 0,0 0 0,0 0 0,0 0 0,0 0 0,1 0 0,-1 0 0,0 0 0,0 0 0,1 1 0,-1-1 0,0 0 0,0 0 0,0 0 0,1 0 0,-1 0 0,0 0 0,0 0 0,1 0 0,-1 0 0,0 0 0,0 0 0,0-1 0,1 1 0,-1 0 0,0 0 0,0 0 0,1 0 0,-1 0 0,0 0 0,0-1 0,15-8 0,-12 7 0,140-112 0,-135 107 0,-2 2 0,-1 0 0,1 1 0,0-1 0,11-5 0,-16 10 0,0 0 0,0 0 0,-1 0 0,1 0 0,0 0 0,0 0 0,0 0 0,-1 0 0,1 1 0,0-1 0,-1 0 0,1 0 0,0 1 0,-1-1 0,1 1 0,0-1 0,-1 0 0,1 1 0,0-1 0,-1 1 0,1-1 0,-1 1 0,1 0 0,-1-1 0,1 1 0,-1 0 0,0-1 0,1 1 0,-1 0 0,0-1 0,1 1 0,-1 0 0,0-1 0,0 2 0,9 31 0,-8-27 0,1 3 0,1 3 0,0 0 0,0 0 0,1 0 0,0-1 0,8 13 0,-12-23 0,1 0 0,-1 0 0,1-1 0,0 1 0,-1 0 0,1-1 0,0 1 0,-1 0 0,1-1 0,0 1 0,0-1 0,0 1 0,0-1 0,0 1 0,0-1 0,0 0 0,0 1 0,-1-1 0,1 0 0,0 0 0,0 0 0,2 0 0,0 0 0,0 0 0,0 0 0,-1-1 0,1 0 0,0 1 0,0-1 0,5-3 0,-2 1 0,0 0 0,0-1 0,-1 0 0,1 0 0,-1 0 0,6-5 0,3-9 0,0-1 0,-1 0 0,0-1 0,17-38 0,26-91 0,-41 108 0,-2 0 0,-2-1 0,11-78 0,-22 111 0,1 4 0,0 0 0,-1 0 0,0 0 0,0 0 0,-2-11 0,2 16 0,0 0 0,0 0 0,0 0 0,0 0 0,0 0 0,0 0 0,0 0 0,0-1 0,0 1 0,0 0 0,0 0 0,0 0 0,0 0 0,0 0 0,0 0 0,0 0 0,0 0 0,0 0 0,-1 0 0,1-1 0,0 1 0,0 0 0,0 0 0,0 0 0,0 0 0,0 0 0,0 0 0,0 0 0,0 0 0,0 0 0,0 0 0,0 0 0,0 0 0,-1 0 0,1 0 0,0 0 0,0 0 0,0 0 0,0 0 0,0 0 0,0 0 0,0 0 0,0 0 0,0 0 0,0 0 0,-1 0 0,1 0 0,0 0 0,0 0 0,0 0 0,0 0 0,0 0 0,0 0 0,0 0 0,0 0 0,0 0 0,0 0 0,0 0 0,0 0 0,-1 0 0,1 0 0,0 0 0,0 1 0,0-1 0,0 0 0,-4 9 0,-1 9 0,-8 31 0,9-35 0,0 1 0,0 0 0,2 0 0,-2 24 0,1 22 0,1-41 0,1 0 0,3 39 0,4-8 0,-4-23 0,2-1 0,0 0 0,16 50 0,-19-76 0,-1 1 0,1-1 0,-1 0 0,1 0 0,0 0 0,0 0 0,-1 0 0,1 0 0,0 0 0,0 0 0,0-1 0,0 1 0,0 0 0,0 0 0,0-1 0,0 1 0,0-1 0,0 1 0,1-1 0,0 1 0,2 0 0,-1-1 0,1 1 0,-1-1 0,0 0 0,1 0 0,-1 0 0,6-1 0,3-2 0,0 0 0,0 0 0,12-6 0,-17 5 0,0 1 0,0-1 0,0-1 0,-1 0 0,0 0 0,1 0 0,-2 0 0,1-1 0,0 0 0,-1 0 0,-1-1 0,8-11 0,2-8 0,0-1 0,9-28 0,-19 43 0,-1 4 0,-4 11 0,-4 14 0,2-1 0,0 0 0,0 0 0,2 0 0,0 1 0,2 21 0,0-31 0,-1 0 0,2-1 0,-1 1 0,1 0 0,0-1 0,0 0 0,0 1 0,1-1 0,0 0 0,1 0 0,-1 0 0,1-1 0,0 1 0,0-1 0,10 8 0,-12-11 0,1 0 0,0-1 0,0 0 0,0 1 0,0-1 0,0 0 0,0 0 0,0-1 0,0 1 0,1-1 0,-1 1 0,0-1 0,0 0 0,1 0 0,-1-1 0,0 1 0,0-1 0,0 1 0,6-3 0,4-1 0,-1-1 0,0 0 0,18-10 0,-16 7 0,-1-2 0,0 1 0,11-13 0,27-20 0,-45 39 0,-1 0 0,1 1 0,0-1 0,0 1 0,0 1 0,0-1 0,0 1 0,1 0 0,-1 0 0,0 1 0,1 0 0,-1 0 0,0 0 0,1 1 0,-1 0 0,0 0 0,0 1 0,11 3 0,-14-4 0,0 0 0,1 0 0,-1 1 0,0-1 0,0 1 0,0 0 0,0 0 0,5 4 0,-13-9 0,1-1 0,0 1 0,-1 0 0,0 0 0,0 1 0,0-1 0,0 1 0,0 0 0,0 0 0,0 1 0,-1 0 0,1 0 0,-1 0 0,-5 0 0,7 1 0,0 0 0,0 0 0,0 0 0,0 0 0,0 1 0,0 0 0,0 0 0,0 0 0,0 0 0,0 1 0,0-1 0,1 1 0,-1 0 0,0 0 0,1 0 0,0 1 0,-1-1 0,1 1 0,0 0 0,1 0 0,-5 5 0,1 1 0,0 0 0,0 1 0,1-1 0,-5 16 0,8-20 0,1 0 0,-1 0 0,1 0 0,1 0 0,-1 0 0,1 0 0,0 0 0,0 0 0,0 1 0,1-1 0,-1 0 0,1 0 0,2 5 0,-3-9 0,1 0 0,-1 0 0,0 1 0,1-1 0,-1 0 0,1 0 0,-1 0 0,1 0 0,-1 0 0,1 0 0,0 0 0,0 0 0,-1 0 0,1 0 0,0-1 0,0 1 0,0 0 0,0 0 0,0-1 0,0 1 0,0 0 0,0-1 0,0 0 0,0 1 0,0-1 0,1 1 0,-1-1 0,0 0 0,0 0 0,0 0 0,1 0 0,-1 0 0,0 0 0,0 0 0,0 0 0,0 0 0,1 0 0,-1-1 0,0 1 0,0 0 0,0-1 0,0 1 0,0-1 0,0 1 0,0-1 0,0 0 0,0 1 0,0-1 0,1-1 0,15-10 0,-1-2 0,0 0 0,-1 0 0,19-23 0,-29 30 0,3-1 0,-7 8 0,0 0 0,-1 0 0,1 0 0,0 0 0,-1 1 0,1-1 0,-1 0 0,1 0 0,0 1 0,-1-1 0,1 1 0,-1-1 0,1 0 0,-1 1 0,1-1 0,-1 1 0,0-1 0,1 1 0,-1-1 0,1 1 0,-1 1 0,19 18 0,7 11 0,-24-28 0,0 1 0,0-1 0,0 0 0,1 0 0,-1 0 0,1-1 0,0 1 0,0-1 0,0 1 0,0-1 0,0 0 0,1 0 0,-1 0 0,1-1 0,-1 1 0,1-1 0,-1 0 0,1 0 0,0 0 0,0 0 0,-1-1 0,1 0 0,0 1 0,0-1 0,4-1 0,0 0 0,0-1 0,1 1 0,-1-2 0,-1 1 0,1-1 0,0 0 0,-1-1 0,1 0 0,-1 0 0,12-9 0,0-2 0,-2-1 0,-1 0 0,0-1 0,0-1 0,-2 0 0,-1-1 0,0-1 0,-1 0 0,13-32 0,-9 20 0,3-8 0,-2-1 0,25-84 0,-32 86 0,5-29 0,-14 61 0,0 1 0,-1 0 0,0-1 0,0 1 0,0-1 0,-1 1 0,0 0 0,-3-9 0,4 14 0,0 1 0,0 0 0,0-1 0,0 1 0,0 0 0,-1-1 0,1 1 0,0 0 0,0-1 0,0 1 0,-1 0 0,1 0 0,0-1 0,0 1 0,-1 0 0,1 0 0,0-1 0,-1 1 0,1 0 0,0 0 0,-1 0 0,1 0 0,0-1 0,-1 1 0,1 0 0,0 0 0,-1 0 0,1 0 0,0 0 0,-1 0 0,-13 5 0,-9 16 0,9-5 0,1 1 0,0 0 0,2 1 0,0 1 0,-15 34 0,7-2 0,-14 57 0,28-88 0,2 0 0,0 0 0,1 0 0,1 0 0,0 0 0,2 0 0,1 0 0,0 0 0,10 38 0,-11-56 0,-1 0 0,1 0 0,0 0 0,0 0 0,0 0 0,0 0 0,0 0 0,1 0 0,-1-1 0,0 1 0,1 0 0,0-1 0,-1 1 0,1-1 0,0 0 0,-1 0 0,1 1 0,0-1 0,0 0 0,0 0 0,0-1 0,0 1 0,0 0 0,0-1 0,1 1 0,-1-1 0,0 0 0,0 0 0,0 0 0,0 0 0,1 0 0,-1 0 0,0 0 0,0-1 0,0 1 0,0-1 0,3-1 0,-5 2 0,2 0 0,0-1 0,0 0 0,-1 0 0,1 0 0,0 0 0,-1 0 0,1 0 0,-1 0 0,0-1 0,2-1 0,-2 2 0,-1 0 0,0 0 0,1-1 0,-1 1 0,0 0 0,0 0 0,0-1 0,0 1 0,0 0 0,0-1 0,0 1 0,0 0 0,-1 0 0,1-1 0,0 1 0,-1 0 0,0-2 0,0-1 0,0 1 0,0 0 0,0-1 0,0 1 0,-1 0 0,1 0 0,-1 0 0,0 0 0,0 0 0,0 0 0,0 0 0,-1 1 0,1-1 0,-1 1 0,0-1 0,1 1 0,-1 0 0,0 0 0,0 0 0,0 1 0,0-1 0,-1 1 0,1 0 0,0 0 0,-1 0 0,1 0 0,-5 0 0,-15-3-4015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8:1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15272,'0'0'3522,"11"-4"-2970,-9 3-536,8-3 321,1 0 1,-1 1 0,1 0-1,-1 1 1,1 0 0,0 1-1,0 0 1,16 1 0,-25 0-492,4 2 1105,-7 2-3932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8:1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13864,'0'0'3631,"11"3"-3005,27 6-16,-1-3-1,1-1 1,76 0 0,126-17 1899,-233 11-2427,47 0 759,-40 2-3300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33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16479,'0'0'1264,"84"-28"-536,-23 26 0,3 16-512,1 8 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8:1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15176,'0'0'824,"99"30"-361,-26-20-7,13-8 72,-1-2 0,0-2 128,-7-2 8,3-4-40,-5-2 0,-1 4-104,0 0 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8:1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181 215 8840,'0'0'12614,"-9"5"-12199,-6 4-175,0 0 1,1 0 0,0 2-1,0-1 1,1 2 0,1 0-1,-18 22 1,23-24 16,0 1 0,1 1 0,1-1 0,-9 24 0,13-33-198,0 1 0,0 0 0,1 0-1,-1 0 1,0 0 0,1-1 0,0 1 0,0 0 0,0 0 0,0 0 0,0 0-1,1 0 1,-1 0 0,1 0 0,0-1 0,-1 1 0,1 0 0,1 0-1,-1-1 1,0 1 0,1-1 0,-1 1 0,1-1 0,0 0 0,0 1-1,0-1 1,2 2 0,0-2 6,-1 0 1,0-1-1,0 0 0,1 0 1,-1 0-1,1 0 0,-1 0 1,1-1-1,-1 1 0,1-1 0,-1 0 1,1 0-1,-1 0 0,1-1 1,-1 1-1,1-1 0,-1 0 0,5-1 1,0-1 38,0 1 0,0-2 0,-1 1 0,1-1 0,-1 0 0,12-9 0,-9 5 11,-1-2-1,0 1 1,0-1-1,-1-1 1,0 0-1,-1 0 1,11-22-1,-10 15 130,0-1 1,-1 0-1,-1 0 0,5-31 1,-10 49-218,-1 0 1,0 0-1,0 0 1,0 0-1,0 1 1,0-1-1,0 0 1,0 0-1,0 0 0,0 0 1,0 0-1,0 0 1,-1 0-1,1 0 1,0 0-1,-1 1 1,1-1-1,-1 0 1,1 0-1,-1 0 1,1 1-1,-1-1 1,1 0-1,-1 1 1,0-1-1,1 0 1,-2 0-1,1 1 193,-7 13 488,4-6-697,1 1 1,-1-1-1,2 1 1,-1-1-1,1 1 0,0 0 1,1 0-1,0 0 1,0 0-1,0 0 0,1 0 1,1 0-1,-1 0 1,1 0-1,0 0 0,1 0 1,0-1-1,0 1 1,7 13-1,-6-14-11,1 1 0,0-1 0,1 0 0,0 0 0,11 11 0,-14-16 0,1 0 0,-1 0 0,1 0 0,0-1 0,0 1 0,-1-1 0,1 0 0,0 0 0,0 0 0,1 0 0,-1 0 0,0-1 0,0 1 0,0-1 0,0 0 0,0 0 0,1 0 0,5-1 0,8-2 0,0-1 0,-1 0 0,1-1 0,-1-1 0,0 0 0,-1-2 0,17-9 0,10-10 0,43-35 0,-4 14 0,-81 47 0,1 1 0,-1-1 0,1 1 0,-1 0 0,1-1 0,-1 1 0,1 0 0,-1 0 0,1-1 0,0 1 0,-1 0 0,1 0 0,-1 0 0,1 0 0,0 0 0,-1 0 0,1 0 0,-1 0 0,1 0 0,0 0 0,-1 0 0,1 0 0,-1 0 0,1 0 0,0 0 0,-1 1 0,1-1 0,0 0 0,0 1 0,0 0 0,0 0 0,0 0 0,-1 0 0,1 1 0,0-1 0,0 0 0,-1 0 0,1 0 0,-1 0 0,1 1 0,0 1 0,5 43 0,-5-40 0,-2 42 0,0-38 0,0 0 0,1 0 0,1 0 0,2 18 0,-3-28 0,0 1 0,1-1 0,-1 0 0,0 0 0,0 1 0,1-1 0,-1 0 0,0 0 0,1 0 0,-1 1 0,0-1 0,1 0 0,-1 0 0,0 0 0,1 0 0,-1 0 0,0 0 0,1 0 0,-1 0 0,0 0 0,1 0 0,-1 0 0,1 0 0,-1 0 0,0 0 0,1 0 0,-1 0 0,0 0 0,1 0 0,-1 0 0,0-1 0,1 1 0,-1 0 0,0 0 0,1 0 0,-1-1 0,14-7 0,59-57 0,-57 48 0,1 0 0,1 2 0,1 0 0,0 1 0,24-12 0,-43 25 0,1 1 0,0 0 0,0-1 0,0 1 0,0 0 0,0 0 0,0 0 0,-1-1 0,1 1 0,0 0 0,0 0 0,0 0 0,0 1 0,0-1 0,0 0 0,0 0 0,-1 0 0,1 1 0,0-1 0,0 0 0,0 1 0,0-1 0,-1 1 0,1-1 0,0 1 0,0-1 0,-1 1 0,1-1 0,0 1 0,-1 0 0,1 0 0,-1-1 0,1 1 0,-1 0 0,1 0 0,-1-1 0,0 1 0,1 0 0,-1 0 0,0 0 0,0 0 0,1 0 0,-1 0 0,2 8 0,0-1 0,0 0 0,0 14 0,-1-15 0,0 1 0,9 53 0,-9-57 0,0-1 0,0 1 0,1 0 0,-1-1 0,1 1 0,-1-1 0,1 0 0,0 1 0,1-1 0,-1 0 0,1 0 0,-1 0 0,4 2 0,-3-3 0,0-1 0,0 0 0,-1 1 0,1-2 0,0 1 0,0 0 0,0 0 0,0-1 0,0 0 0,1 0 0,-1 0 0,0 0 0,0 0 0,0 0 0,0-1 0,6-1 0,5-2 0,1-1 0,14-6 0,-20 7 0,54-24 0,-1-2 0,113-76 0,-156 96 0,-34 18 0,0 2 0,0 0 0,2 0 0,-1 1 0,-14 17 0,-4 1 0,27-24 0,-10 7 0,-24 28 0,36-37 0,1 0 0,-1 0 0,1 0 0,0 0 0,0 1 0,0-1 0,0 1 0,1-1 0,-1 1 0,1 0 0,0-1 0,0 1 0,0 0 0,1 0 0,-1 7 0,1-10 0,1 1 0,-1-1 0,0 0 0,1 0 0,-1 0 0,1 0 0,0 1 0,-1-1 0,1 0 0,0 0 0,0 0 0,-1 0 0,1 0 0,0-1 0,0 1 0,0 0 0,0 0 0,0 0 0,0-1 0,1 1 0,-1-1 0,0 1 0,0-1 0,0 1 0,1-1 0,1 1 0,2 0 0,0 0 0,0-1 0,0 1 0,10-1 0,-7-1 0,0 0 0,-1-1 0,1 0 0,-1 0 0,0 0 0,0-1 0,0 0 0,0-1 0,0 1 0,-1-1 0,1-1 0,-1 1 0,0-1 0,9-9 0,5-8 0,0-1 0,22-34 0,-36 49 0,3-6 0,0-1 0,-1 1 0,-1-1 0,0-1 0,-1 1 0,5-22 0,-3 3 0,-2 0 0,2-35 0,-8 58 0,-1 1 0,1-1 0,-2 0 0,0 0 0,-6-20 0,8 30 0,0 1 0,0 0 0,0-1 0,0 1 0,0 0 0,0 0 0,0-1 0,0 1 0,0 0 0,0-1 0,0 1 0,0 0 0,-1 0 0,1-1 0,0 1 0,0 0 0,0 0 0,0-1 0,-1 1 0,1 0 0,0 0 0,0 0 0,-1-1 0,1 1 0,0 0 0,0 0 0,-1 0 0,1 0 0,0 0 0,-1 0 0,1-1 0,0 1 0,0 0 0,-1 0 0,1 0 0,0 0 0,-1 0 0,1 0 0,0 0 0,-1 0 0,1 1 0,-12 10 0,-7 22 0,15-20 0,0 1 0,1-1 0,0 1 0,1 0 0,1-1 0,0 1 0,0 0 0,2 0 0,2 19 0,1-9 0,1 1 0,1 0 0,1-1 0,14 30 0,-19-50 89,0-1 0,0 1 0,0-1 0,0 0 0,1 0 0,0 0 1,-1 0-1,1 0 0,4 3 0,17 11-4314,-23-16 3624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8:1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228 691 9040,'0'0'8899,"3"-11"-8453,9-33 7,-12 43-412,0 0 1,0 0-1,0 0 0,0 0 0,0 0 1,0-1-1,0 1 0,0 0 0,0 0 1,0 0-1,-1 0 0,1 0 1,0 0-1,-1 0 0,1 0 0,-1 0 1,1 0-1,-1 0 0,0 0 0,1 0 1,-1 0-1,0 0 0,0 0 0,0 1 1,0-1-1,1 0 0,-1 0 1,0 1-1,0-1 0,0 1 0,0-1 1,0 1-1,-1-1 0,1 1 0,0 0 1,0 0-1,0-1 0,0 1 0,-2 0 1,-1-1 154,-2 0-53,0 0 1,0 0 0,0 0-1,0 1 1,-1 0-1,1 1 1,0-1 0,0 1-1,0 0 1,0 1-1,0-1 1,0 1 0,1 0-1,-1 1 1,1-1 0,-1 1-1,1 0 1,-9 7-1,5-4 35,1 1 0,0-1-1,0 2 1,1-1 0,0 1-1,0 0 1,1 0-1,0 1 1,0-1 0,-6 15-1,10-18-92,1 1-1,-1-1 1,1 0-1,0 1 0,0-1 1,1 1-1,0-1 1,0 1-1,0-1 0,0 1 1,1-1-1,0 0 1,0 1-1,0-1 1,1 0-1,0 1 0,0-1 1,0 0-1,1 0 1,-1-1-1,6 7 1,-5-6-2,1 0 1,1 0 0,-1-1 0,1 1-1,-1-1 1,1 0 0,1 0 0,-1 0 0,0-1-1,1 0 1,0 0 0,0-1 0,0 1 0,0-1-1,0 0 1,0-1 0,0 0 0,8 1-1,3-2 44,0 0 0,0-1-1,-1-1 1,1-1-1,0-1 1,-1 0-1,0-1 1,0 0 0,25-13-1,10-9 280,68-47 1,-119 73-407,29-17 140,31-22 177,-54 35-209,0 0 1,0 0-1,0-1 0,0 0 0,-1 0 0,6-10 1,-9 11 47,-6 5 61,-6 8 59,3 0-276,1 0 0,0 1 0,1 0 0,0 0 0,0 0 0,1 1 0,1 0 0,-1-1 0,-1 12 0,4-17 0,1 1 0,-1 0 0,1-1 0,0 1 0,0 0 0,1 0 0,-1-1 0,1 1 0,0-1 0,0 1 0,1-1 0,0 1 0,-1-1 0,1 0 0,1 1 0,-1-1 0,1 0 0,-1 0 0,1-1 0,0 1 0,0-1 0,5 4 0,-6-5 0,0 0 0,1 0 0,-1 0 0,1 0 0,-1-1 0,1 1 0,0-1 0,0 0 0,-1 0 0,1 0 0,0 0 0,0 0 0,0 0 0,0-1 0,0 0 0,0 1 0,0-1 0,0 0 0,0-1 0,0 1 0,0 0 0,0-1 0,0 0 0,0 0 0,0 0 0,0 0 0,0 0 0,0 0 0,-1-1 0,1 1 0,0-1 0,-1 0 0,0 0 0,1 0 0,-1 0 0,3-4 0,-2 3 0,-1-1 0,0 1 0,-1-1 0,1 0 0,0 0 0,-1 0 0,0 0 0,0 0 0,0 0 0,0 0 0,-1 0 0,0-7 0,0-2 0,0 0 0,-5-22 0,4 31 0,0-1 0,-1 1 0,0 0 0,0-1 0,0 1 0,0 0 0,0 0 0,-1 1 0,0-1 0,1 0 0,-2 1 0,1-1 0,0 1 0,-1 0 0,1 0 0,-1 1 0,0-1 0,-4-2 0,2 2 0,1 1 0,-1-1 0,0 1 0,-1 0 0,1 0 0,0 0 0,0 1 0,-1 0 0,1 1 0,-1-1 0,1 1 0,-11 1 0,9 2 0,11-1 0,16-1 0,148-32 0,-75 12 0,-81 17 0,6-2 0,0 1 0,0 1 0,0 0 0,0 2 0,26 1 0,-41-1 0,1 1 0,-1-1 0,1 1 0,-1 0 0,0 0 0,0 0 0,1 0 0,-1 0 0,0 0 0,0 1 0,0-1 0,0 1 0,0-1 0,-1 1 0,1 0 0,0-1 0,-1 1 0,1 0 0,1 4 0,-1-2 0,-1 0 0,1 0 0,-1 0 0,0 1 0,0-1 0,-1 0 0,1 0 0,-1 1 0,0-1 0,-1 7 0,-1 0 0,0 1 0,0-1 0,-1 0 0,0-1 0,-1 1 0,-1 0 0,-9 17 0,-10 11 0,15-35 0,9-4 0,0 0 0,0 0 0,0 0 0,0 0 0,0 0 0,-1 0 0,1 0 0,0 0 0,0 0 0,0 0 0,0 0 0,0 0 0,0 0 0,0 0 0,-1 0 0,1 0 0,0 0 0,0 0 0,0 0 0,0 0 0,0 0 0,0 0 0,0 0 0,-1 0 0,1-1 0,0 1 0,0 0 0,0 0 0,0 0 0,0 0 0,0 0 0,0 0 0,0 0 0,0 0 0,0 0 0,0-1 0,-1 1 0,1 0 0,0 0 0,0 0 0,0 0 0,0 0 0,0 0 0,0-1 0,0 1 0,0 0 0,0 0 0,0 0 0,0 0 0,0 0 0,0 0 0,0 0 0,0-1 0,0 1 0,0 0 0,1 0 0,-1 0 0,0 0 0,0 0 0,0 0 0,0 0 0,0-1 0,0 1 0,0 0 0,34-59 0,-24 41 0,1-1 0,18-24 0,-17 28 0,1 1 0,24-22 0,-32 31 0,1 1 0,0 0 0,0 0 0,0 0 0,1 1 0,-1 0 0,1 0 0,0 0 0,0 1 0,10-2 0,-2 1 0,-7 2 0,-1 0 0,1 0 0,0 0 0,-1 1 0,13 0 0,-18 1 0,0-1 0,0 1 0,1 0 0,-1-1 0,0 1 0,0 0 0,0 0 0,0 0 0,0 1 0,0-1 0,0 0 0,-1 1 0,1-1 0,0 1 0,-1 0 0,1 0 0,-1-1 0,1 1 0,-1 0 0,0 0 0,0 0 0,2 5 0,2 6 0,-1 1 0,-1 0 0,2 15 0,-4-20 0,1 1 0,0-1 0,0 0 0,0 0 0,1 0 0,1 0 0,-1-1 0,1 1 0,1-1 0,8 12 0,-12-19 0,1 1 0,-1-1 0,1 0 0,-1 0 0,1 0 0,-1-1 0,1 1 0,-1 0 0,1-1 0,0 1 0,0-1 0,-1 1 0,1-1 0,0 0 0,0 0 0,0 0 0,-1 0 0,1 0 0,0 0 0,0 0 0,-1 0 0,1-1 0,0 1 0,0-1 0,-1 1 0,1-1 0,0 0 0,-1 0 0,1 0 0,2-2 0,4-1 0,0-2 0,-1 1 0,1-1 0,7-9 0,15-16 0,-2 3 0,1 0 0,41-30 0,-66 55 0,1 0 0,-1 1 0,1-1 0,0 1 0,0 1 0,-1-1 0,1 1 0,0-1 0,0 1 0,1 1 0,-1-1 0,0 1 0,0 0 0,0 0 0,0 0 0,0 1 0,0 0 0,0 0 0,0 0 0,0 0 0,0 1 0,0 0 0,0 0 0,-1 0 0,1 1 0,-1 0 0,0 0 0,0 0 0,0 0 0,7 7 0,-3-4 0,-6-6 0,-1 1 0,0 0 0,1 0 0,-1-1 0,0 1 0,0 0 0,1 0 0,-1 0 0,0 1 0,0-1 0,0 1 0,-21-11 0,12 5 0,1 0 0,-1 1 0,0 0 0,1 0 0,-1 1 0,-1-1 0,-7 0 0,11 3 0,0 0 0,0 0 0,0 0 0,0 1 0,1 0 0,-1 0 0,0 0 0,0 0 0,1 1 0,-1 0 0,1-1 0,0 2 0,-9 4 0,10-5 0,-1 0 0,0 1 0,1 0 0,0-1 0,0 1 0,0 0 0,0 0 0,0 1 0,0-1 0,1 0 0,0 1 0,-1 0 0,1-1 0,1 1 0,-1 0 0,1 0 0,-1 0 0,1 0 0,0 1 0,0 3 0,-1 2 0,1 0 0,0 1 0,1-1 0,1 16 0,-1-23 0,1 0 0,0 0 0,0 0 0,0 0 0,0 0 0,0 0 0,0-1 0,1 1 0,-1 0 0,1-1 0,0 1 0,0-1 0,0 0 0,0 1 0,0-1 0,0 0 0,0 0 0,1-1 0,-1 1 0,4 1 0,6 3 0,0 0 0,1-2 0,0 1 0,0-1 0,0-1 0,0-1 0,0 0 0,1 0 0,-1-1 0,1-1 0,26-3 0,-3-2 0,0-2 0,-1-2 0,40-14 0,-65 19 0,0-1 0,0 0 0,-1 0 0,1-1 0,-1-1 0,13-11 0,50-52 0,-68 65 0,0 0 0,-1 0 0,0 0 0,0-1 0,0 1 0,-1-1 0,0 0 0,5-12 0,-7 16 0,0 0 0,-1 0 0,1-1 0,-1 1 0,1 0 0,-1-1 0,0 1 0,0-1 0,0 1 0,0 0 0,-1-1 0,1 1 0,-1 0 0,1-1 0,-1 1 0,0 0 0,0 0 0,0-1 0,0 1 0,0 0 0,0 0 0,-1 0 0,1 0 0,-4-2 0,4 2 0,0 1 0,-1-1 0,1 1 0,-1 0 0,1 0 0,-1 0 0,0-1 0,1 2 0,-1-1 0,0 0 0,0 0 0,1 0 0,-1 1 0,0-1 0,0 1 0,0 0 0,-2-1 0,-1 2 0,0 0 0,0 0 0,0 0 0,0 0 0,-9 5 0,-12 3 0,12-4 0,0 0 0,-24 14 0,34-17 0,0 1 0,0 0 0,0 0 0,0 0 0,1 0 0,0 0 0,-1 1 0,1 0 0,1 0 0,-1 0 0,0 0 0,1 0 0,-2 5 0,3-6 0,0 0 0,1 0 0,0 0 0,-1 0 0,1 0 0,0 0 0,1 0 0,-1 1 0,0-1 0,1 0 0,0-1 0,0 1 0,0 0 0,0 0 0,0 0 0,0 0 0,3 3 0,1 2 0,0-1 0,0 1 0,0-1 0,12 11 0,-14-16 0,0 0 0,1 0 0,-1 0 0,0-1 0,0 1 0,1-1 0,-1 0 0,1 0 0,-1 0 0,1 0 0,0-1 0,-1 1 0,8-1 0,50-5 0,-59 5 0,9-2 0,0-1 0,0 0 0,-1-1 0,1 0 0,-1-1 0,12-7 0,11-5 0,-7 4 0,0-2 0,-1-1 0,-1-1 0,42-37 0,-63 51 0,1 1 0,-1 0 0,0 0 0,0 0 0,1 0 0,6-2 0,-9 3 0,-1 1 0,1 0 0,0 0 0,-1-1 0,1 1 0,-1 0 0,1 0 0,0 0 0,-1-1 0,1 1 0,0 0 0,-1 0 0,1 0 0,-1 0 0,1 0 0,0 0 0,-1 1 0,1-1 0,0 0 0,-1 0 0,1 0 0,-1 1 0,1-1 0,0 0 0,-1 0 0,1 1 0,-1-1 0,1 1 0,-1-1 0,1 0 0,-1 1 0,1-1 0,-1 1 0,0-1 0,1 1 0,-1-1 0,0 1 0,1 0 0,-1-1 0,0 1 0,0-1 0,1 1 0,-1 0 0,0-1 0,0 2 0,1 19 0,0 0 0,-2 1 0,-1-1 0,0 0 0,-11 40 0,7-48 0,6-13 0,1 0 0,-1 0 0,0 0 0,0 0 0,0 0 0,0 0 0,0 0 0,0 0 0,0 0 0,0 0 0,0 0 0,0 0 0,0 0 0,0 0 0,0 0 0,1 0 0,-1 0 0,0 0 0,0 0 0,0 0 0,0 0 0,0 0 0,0 0 0,0 0 0,0 0 0,0 0 0,0 0 0,0 0 0,0 0 0,0 0 0,0 0 0,1 0 0,-1 0 0,0 0 0,0 0 0,0 0 0,0 1 0,0-1 0,0 0 0,0 0 0,0 0 0,0 0 0,0 0 0,0 0 0,0 0 0,0 0 0,0 0 0,0 0 0,0 0 0,0 0 0,0 0 0,0 1 0,0-1 0,0 0 0,0 0 0,0 0 0,0 0 0,0 0 0,0 0 0,0 0 0,0 0 0,0 0 0,0 0 0,0 0 0,6-2 0,-5 2 0,2-2 0,0 0 0,-1-1 0,1 1 0,0-1 0,-1 0 0,0 0 0,1 0 0,-1 0 0,0 0 0,2-7 0,6-7 0,3-1 0,1 2 0,0 0 0,1 0 0,1 2 0,0-1 0,1 2 0,0 1 0,27-15 0,-43 26 0,0 0 0,0 1 0,0-1 0,0 0 0,0 1 0,0 0 0,0-1 0,0 1 0,0-1 0,0 1 0,0 0 0,0 0 0,1 0 0,-1 0 0,0-1 0,0 2 0,0-1 0,0 0 0,1 0 0,-1 0 0,0 0 0,0 1 0,2 0 0,-2 0 0,0 1 0,-1-1 0,1 1 0,0-1 0,0 1 0,-1-1 0,1 1 0,-1-1 0,0 1 0,1 0 0,-1-1 0,0 1 0,0 0 0,0 0 0,0-1 0,0 3 0,-11 164 0,11-165 0,0 1 0,1 0 0,-1-1 0,1 1 0,0 0 0,0-1 0,0 1 0,0-1 0,1 0 0,3 6 0,-4-7 0,0-1 0,0 1 0,0-1 0,0 0 0,0 1 0,0-1 0,0 0 0,1 0 0,-1 0 0,1 0 0,-1 0 0,0 0 0,1-1 0,0 1 0,-1 0 0,1-1 0,-1 1 0,1-1 0,0 0 0,-1 1 0,1-1 0,0 0 0,0 0 0,-1 0 0,3 0 0,7-3 0,0 1 0,-1-2 0,1 1 0,-1-1 0,0-1 0,0 0 0,-1 0 0,1-1 0,-1 0 0,0-1 0,-1 0 0,0 0 0,12-14 0,7-11 0,-1-2 0,26-43 0,-35 49 0,7-13 0,-1-2 0,27-76 0,-2 5 0,-45 105 0,0 0 0,0 1 0,-1-1 0,1-13 0,-2 14 0,1 0 0,0 0 0,0 0 0,6-14 0,-9 22 0,1 0 0,0 0 0,0 0 0,0 1 0,0-1 0,-1 0 0,1 0 0,0 0 0,0 0 0,-1 0 0,1 0 0,0 0 0,0 0 0,-1 1 0,1-1 0,0 0 0,0 0 0,0 0 0,-1 0 0,1 0 0,0 0 0,0 0 0,-1-1 0,1 1 0,0 0 0,0 0 0,-1 0 0,1 0 0,0 0 0,0 0 0,0 0 0,-1 0 0,1-1 0,0 1 0,0 0 0,0 0 0,-1 0 0,1 0 0,0-1 0,0 1 0,0 0 0,0 0 0,0 0 0,0-1 0,-1 1 0,1 0 0,0 0 0,0-1 0,0 1 0,0 0 0,0 0 0,0 0 0,0-1 0,0 1 0,0 0 0,0 0 0,0-1 0,0 1 0,0 0 0,0 0 0,0-1 0,1 1 0,-18 22 0,1 1 0,1 0 0,2 2 0,0-1 0,2 2 0,0-1 0,-11 48 0,17-50 0,-1-1 0,1 0 0,1 0 0,2 0 0,0 1 0,2 42 0,0-54 0,1-1 0,1 0 0,0 1 0,0-1 0,1 0 0,0 0 0,1-1 0,0 1 0,0-1 0,1 0 0,1 0 0,-1 0 0,1-1 0,9 10 0,-13-16 0,1 0 0,-1-1 0,0 0 0,0 1 0,1-1 0,-1 0 0,1 0 0,-1 0 0,1-1 0,-1 1 0,1 0 0,0-1 0,-1 0 0,1 0 0,0 0 0,-1 0 0,1 0 0,-1 0 0,1 0 0,0-1 0,-1 0 0,1 1 0,-1-1 0,1 0 0,2-2 0,6-1 0,-1-1 0,1-1 0,-1 0 0,12-10 0,-14 9 0,1-1 0,-1 0 0,-1-1 0,1 1 0,-1-2 0,8-14 0,9-11 0,-22 32 0,-1 2 0,1-1 0,-1 1 0,0-1 0,0 1 0,0-1 0,0 1 0,-1-1 0,1 0 0,0 1 0,-1-1 0,1 0 0,-1 0 0,1 1 0,-1-1 0,0 0 0,0-2 0,13-28 0,-13 32 0,1-1 0,0 1 0,0-1 0,-1 1 0,1 0 0,0-1 0,0 1 0,-1 0 0,1-1 0,0 1 0,0 0 0,0 0 0,0 0 0,-1 0 0,1 0 0,0 0 0,0 0 0,0 0 0,0 0 0,-1 0 0,1 1 0,0-1 0,0 0 0,-1 1 0,1-1 0,0 0 0,0 1 0,-1-1 0,2 1 0,8 25 0,0 0 0,-2 0 0,-1 0 0,6 46 0,-3-16 0,-10-55 0,0 0 0,0 0 0,1 0 0,-1 1 0,1-1 0,-1 0 0,1 0 0,-1 0 0,1 0 0,-1 0 0,1 0 0,0 0 0,0 0 0,0-1 0,-1 1 0,1 0 0,0 0 0,0-1 0,0 1 0,0 0 0,0-1 0,2 2 0,0-2 0,0 1 0,-1-1 0,1 1 0,0-1 0,-1 0 0,1 0 0,0 0 0,-1 0 0,6-2 0,1 0 0,1-1 0,-1 0 0,0 0 0,15-9 0,139-95 0,13-7 0,-105 73 0,-109 64 0,-48 27 0,79-47 0,0 1 0,-1 0 0,2 0 0,-1 1 0,0 0 0,1 0 0,-6 6 0,9-9 0,1 1 0,0-1 0,1 1 0,-1 0 0,0-1 0,1 1 0,-1 0 0,1 0 0,0 0 0,0 0 0,0 0 0,1 0 0,-1 1 0,1-1 0,-1 0 0,1 0 0,0 0 0,0 1 0,1-1 0,0 5 0,-1-7 0,1-1 0,0 1 0,-1 0 0,1-1 0,0 1 0,0-1 0,-1 1 0,1-1 0,0 1 0,0-1 0,0 0 0,0 1 0,-1-1 0,1 0 0,0 1 0,0-1 0,0 0 0,0 0 0,0 0 0,0 0 0,0 0 0,0 0 0,0 0 0,0 0 0,1-1 0,25-2 0,-19 0 0,0 1 0,-1-1 0,1-1 0,-1 1 0,0-1 0,0 0 0,0-1 0,0 0 0,6-6 0,8-9 0,22-26 0,-34 36 0,-9 10 0,0 0 0,0 0 0,0 0 0,0 0 0,0 0 0,0 0 0,0 0 0,0 0 0,0-1 0,0 1 0,0 0 0,0 0 0,1 0 0,-1 0 0,0 0 0,0 0 0,0 0 0,0 0 0,0 0 0,0 0 0,0 0 0,0 0 0,0 0 0,1 0 0,-1 0 0,0 0 0,0 0 0,0 0 0,0 0 0,0 0 0,0 0 0,0 0 0,0 0 0,1 0 0,-1 0 0,0 0 0,0 0 0,0 0 0,0 0 0,0 0 0,0 0 0,0 0 0,0 0 0,0 0 0,0 0 0,1 0 0,-1 1 0,0-1 0,0 0 0,0 0 0,0 0 0,0 0 0,0 0 0,0 0 0,0 0 0,0 0 0,0 1 0,2 10 0,-2 23 0,-1-19 0,2-9 0,-1 3 0,0 1 0,1-1 0,1 0 0,3 14 0,-5-21 0,1 1 0,0-1 0,0 0 0,0 0 0,1 0 0,-1 0 0,0 0 0,1 0 0,-1 0 0,1 0 0,0 0 0,0-1 0,0 1 0,-1-1 0,1 0 0,1 1 0,-1-1 0,0 0 0,0 0 0,0 0 0,5 1 0,-2-1 0,1-1 0,-1 1 0,0-1 0,1-1 0,-1 1 0,1-1 0,-1 0 0,0 0 0,1 0 0,-1-1 0,0 1 0,9-6 0,7-3 0,29-19 0,-37 19 0,-1 0 0,0 0 0,-1-1 0,19-23 0,-3 3 0,7-7 0,-1-1 0,35-54 0,96-192 0,-123 214 0,-16 29 0,-24 42 0,-1-1 0,1 0 0,-1 1 0,1-1 0,-1 0 0,0 1 0,1-1 0,-1 0 0,0 0 0,0 1 0,0-1 0,0 0 0,0 0 0,0 0 0,0 1 0,0-3 0,0 3 0,-1 0 0,1 0 0,-1 0 0,1 0 0,0 1 0,-1-1 0,1 0 0,-1 0 0,1 0 0,-1 0 0,1 1 0,0-1 0,-1 0 0,1 0 0,-1 1 0,1-1 0,0 0 0,-1 1 0,1-1 0,0 0 0,0 1 0,-1-1 0,1 0 0,0 1 0,0-1 0,-1 1 0,1-1 0,0 1 0,0-1 0,0 1 0,-25 38 0,1 1 0,3 1 0,1 1 0,2 0 0,2 2 0,2 0 0,2 0 0,-8 54 0,15-52 0,1 50 0,4-92 0,0-1 0,0 1 0,0-1 0,1 1 0,-1 0 0,1-1 0,0 1 0,0-1 0,0 0 0,0 1 0,1-1 0,2 5 0,-2-7 0,-1 0 0,0 1 0,0-1 0,1 0 0,-1 0 0,0 0 0,1-1 0,-1 1 0,1 0 0,-1 0 0,1-1 0,0 1 0,-1-1 0,1 0 0,0 1 0,-1-1 0,1 0 0,0 0 0,-1 0 0,1 0 0,0 0 0,-1 0 0,1-1 0,0 1 0,-1 0 0,1-1 0,1 0 0,7-3 0,-1 1 0,0-1 0,0 0 0,-1-1 0,1 0 0,-1-1 0,9-7 0,48-50 0,-35 32 0,-37 50 0,0-1 0,2 1 0,-6 35 0,10-47 0,0 0 0,1 0 0,-1 0 0,1 0 0,1 0 0,1 10 0,-1-15 0,-1 1 0,0-2 0,1 1 0,0 0 0,-1 0 0,1 0 0,0 0 0,0 0 0,0 0 0,0-1 0,0 1 0,1 0 0,-1-1 0,0 1 0,1-1 0,-1 0 0,1 1 0,0-1 0,-1 0 0,1 0 0,0 0 0,0 0 0,0 0 0,3 1 0,2-1 0,0 0 0,0-1 0,0 1 0,0-1 0,0-1 0,0 0 0,0 1 0,0-2 0,0 1 0,10-5 0,7-3 0,36-20 0,-52 25 0,7-5 0,0-2 0,-1 0 0,0 0 0,0-2 0,16-19 0,-5 7 0,-21 19 0,-7 6 0,-11 9 0,11-4 0,-6 5 0,1 0 0,0 1 0,1 1 0,0-1 0,1 1 0,-8 20 0,13-27 0,-1 0 0,1-1 0,0 1 0,0 0 0,1 0 0,-1-1 0,1 1 0,0 6 0,1-10 0,-1 1 0,1-1 0,-1 0 0,1 1 0,-1-1 0,1 0 0,0 0 0,-1 0 0,1 0 0,0 0 0,0 0 0,0 0 0,0 0 0,0 0 0,0 0 0,0 0 0,0 0 0,1-1 0,-1 1 0,0 0 0,0-1 0,1 1 0,-1-1 0,0 0 0,0 1 0,1-1 0,-1 0 0,1 0 0,-1 0 0,0 1 0,1-2 0,-1 1 0,2 0 0,2-1 0,-1 1 0,0-1 0,0 0 0,0 0 0,1 0 0,-1 0 0,-1-1 0,1 0 0,0 0 0,0 0 0,-1 0 0,1-1 0,-1 1 0,1-1 0,-1 0 0,0 0 0,0 0 0,-1 0 0,1-1 0,-1 1 0,4-6 0,-3 5 0,-1-1 0,1 0 0,-1 0 0,0 0 0,0-1 0,0 1 0,-1-1 0,0 1 0,0-1 0,0 1 0,-1-1 0,0 1 0,0-1 0,0 1 0,-2-11 0,0 11 0,0-1 0,0 1 0,0 0 0,-1 0 0,1 0 0,-1 0 0,-1 1 0,1-1 0,0 1 0,-1-1 0,0 1 0,0 1 0,-9-8 0,1 1 0,9 8 0,0 0 0,-1 0 0,1 0 0,-1 1 0,0-1 0,1 1 0,-1 0 0,0 0 0,0 0 0,0 1 0,0-1 0,0 1 0,0 0 0,0 0 0,0 0 0,1 0 0,-6 2 0,55-3 0,-16-3 0,-1 1 0,1 1 0,0 2 0,-1 1 0,50 8 0,-65-6 0,0 1 0,0 0 0,21 11 0,-28-12 0,-1 1 0,0-1 0,0 1 0,0 1 0,-1-1 0,1 1 0,-1 0 0,0 0 0,5 8 0,-8-10 0,0 0 0,-1 0 0,1 0 0,-1 1 0,0-1 0,0 0 0,0 1 0,0-1 0,0 1 0,-1 0 0,0-1 0,0 1 0,0-1 0,0 1 0,0-1 0,-1 1 0,1 0 0,-2 3 0,-1 2 0,0-1 0,0 1 0,-1-1 0,0 1 0,-9 12 0,108-117 0,-25 40 0,-70 56 0,0 0 0,1 0 0,-1-1 0,0 1 0,1 0 0,-1 0 0,0-1 0,1 1 0,-1 0 0,0 0 0,1 0 0,-1 0 0,0 0 0,1 0 0,-1-1 0,1 1 0,-1 0 0,0 0 0,1 0 0,-1 0 0,1 0 0,-1 0 0,0 0 0,1 1 0,-1-1 0,0 0 0,1 0 0,-1 0 0,1 0 0,-1 0 0,0 1 0,1-1 0,11 14 0,3 22 0,-12-26 0,1-1 0,0 0 0,0 0 0,1-1 0,0 1 0,0-1 0,8 10 0,-9-13 0,1 0 0,-1 0 0,1 0 0,0 0 0,0-1 0,0 0 0,1 0 0,-1 0 0,1-1 0,0 0 0,10 4 0,-5-6 0,1 0 0,-1 0 0,1-1 0,0-1 0,-1 0 0,1 0 0,-1-1 0,1-1 0,15-5 0,19-3 0,-34 8 0,0-1 0,0 0 0,-1 0 0,21-12 0,-18 9 0,-13 7 0,0-1 0,0 1 0,0-1 0,0 1 0,0-1 0,0 0 0,0 1 0,0-1 0,-1 0 0,1 1 0,0-1 0,0 0 0,-1 0 0,1 0 0,0-2 0,-1 3 0,0 0 0,1-1 0,-1 1 0,0-1 0,-1 1 0,1 0 0,0-1 0,0 1 0,0-1 0,0 1 0,0 0 0,0-1 0,0 1 0,-1 0 0,1-1 0,0 1 0,0-1 0,0 1 0,-1 0 0,1 0 0,0-1 0,-1 1 0,1 0 0,0-1 0,0 1 0,-1 0 0,0-1 0,-1 0 0,-1 0 0,1 0 0,-1 0 0,0 0 0,0 0 0,1 0 0,-1 1 0,0-1 0,0 1 0,-3-1 0,-23 2 895,13 0-5725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8:2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10248,'0'0'8617,"22"-3"-7805,268-24 1629,-159 19-1091,62 0 1356,-116 2 528,-77 6-3201,0 0 0,0 0 0,-1 0-1,1 0 1,0 0 0,0 0 0,0 0-1,0 0 1,0 0 0,0 0 0,0 0-1,-1 0 1,1 0 0,0 0 0,0 1-1,0-1 1,0 0 0,0 0 0,0 0-1,0 0 1,0 0 0,0 0 0,-1 0-1,1 0 1,0 1 0,0-1 0,0 0-1,0 0 1,0 0 0,0 0 0,0 0-1,0 0 1,0 1 0,0-1 0,0 0-1,0 0 1,0 0 0,0 0 0,0 0-1,0 1 1,0-1 0,0 0 0,0 0-1,0 0 1,0 0 0,0 0 0,1 0-1,-1 0 1,0 1 0,0-1 0,0 0-1,0 0 1,0 0 0,0 0 0,0 0-1,0 0 1,0 0 0,1 0 0,-1 0-1,0 0 1,0 1 0,0-1 0,0 0-1,0 0 1,0 0 0,1 0 0,-1 0 0,0 0-1,-12 10 400,10-8-316,-51 38-2031,48-37 105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8:2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10448,'0'0'5564,"15"0"-5063,274-25 1537,3-1 498,-245 26-1803,0 2 0,56 9 0,-30 3-3022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8:47.3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5 445 8936,'0'0'15518,"-1"9"-15442,-2 29 7,3-29 65,6 13 57,22 14 19,-8-9-102,-7-10-41,16 28 0,-27-42-74,0-1 0,0 1 0,0-1 0,0 0 0,0 1 0,5 2 1,-5-3-1,0 0 0,0 0 0,0 0 1,0 0-1,0 0 0,-1 0 1,1 0-1,-1 0 0,3 5 1,-2-4 4,-1 1 1,1 0 0,1-1 0,-1 1 0,0-1-1,1 0 1,0 1 0,0-1 0,0-1 0,0 1-1,0 0 1,1-1 0,6 4 0,-9-5-11,37 31 170,-34-27-147,1 0 0,0 0 0,0-1 0,1 0-1,-1 0 1,1 0 0,0-1 0,11 5 0,-11-6-15,9 4 42,1 0 1,0-2 0,0 0 0,0-1-1,1 0 1,-1-1 0,30-1 0,94-23 102,-48 10 54,-18 3 19,98-25 1,77-28 96,-206 53-272,-26 6-7,31-10-1,-28 6-30,1 0 0,-1 1 0,2 1 0,-1 1 0,27-1 0,26-2 100,84-18-1,-131 20-65,94-24 176,-74 16-50,54-8 0,41-6 46,-2 5-114,-128 20-90,0 0 0,22 0 0,20-4 12,-46 4-26,10-2 13,0 0-1,0 1 1,1 1 0,-1 0-1,1 2 1,23 1-1,-16 3 13,-16-4-3,0 2 0,0 0 0,19 5 0,-22-4-17,0-2 1,0 1-1,0-1 0,0 0 0,0-1 0,12 0 1,-11 0-5,1 0 0,0 1 0,-1 0 1,11 2-1,42 13 9,-9-3-1,0 2-1,68 30 1,-80-24 150,45 32 0,12 10 82,-86-55-198,1 0 0,0 0 0,21 8 0,10 9 183,-37-22-181,3 1 93,-9-4-136,0 0 1,1 0-1,-1 0 1,0 0 0,0 0-1,0 0 1,0 0-1,0 0 1,1 0 0,-1 0-1,0 0 1,0 0-1,0 0 1,0 0 0,1 0-1,-1 0 1,0 0-1,0 0 1,0 0 0,0 0-1,0 0 1,0 0-1,1 0 1,-1 0-1,0 0 1,0-1 0,0 1-1,0 0 1,0 0-1,0 0 1,0 0 0,1 0-1,-1 0 1,0-1-1,0 1 1,0 0 0,0 0-1,0 0 1,0 0-1,0 0 1,0-1 0,0 1-1,0 0 1,0 0-1,0 0 1,0 0 0,0 0-1,0-1 1,22-33 428,15-39-124,-33 66-278,0 1 1,0-1-1,1 1 1,0-1-1,0 1 1,1 1-1,0-1 0,6-4 1,15-16 41,-20 20-72,0 1 0,0 0-1,0 0 1,1 0 0,-1 1-1,1 0 1,15-5 0,4-2-1,40-17-1,-60 25-5,0 0-1,0 0 1,1 1 0,9-2 0,22-7-24,-24 5 20,1 0 0,0 1 0,1 0 0,26-3 0,-2 3 41,-30 2-25,1 2 0,0-1 0,0 2 0,0 0 1,24 2-1,85 9 0,-53-7-5,68 0-2,-134-4 0,3 1 4,-1-1 0,1 1-1,0 0 1,0 0 0,0 1 0,7 2-1,21 6 26,0-6-8,-23-4-6,0 1 0,0 0 0,-1 0 0,1 2-1,11 3 1,4 2 20,33 7 0,17 6 19,-24-6 46,1-2-1,92 10 0,-124-20-94,186 11-5,-60-6 0,-8 7 0,116 6 0,-190-22 0,67 3 0,14-2 0,-123 2 0,17 0 0,54 12 0,-49-7 0,0-2 0,75-1 0,-65-3 0,384-8 0,-306-4 0,169-37 0,-268 41 0,-16 2 0,1 1 0,33-2 0,5 1 0,63-12 0,-38 4 0,-30 4 0,92-29 0,-70 11 0,82-43 0,-151 68 0,58-22 0,5-2 0,24-29 0,-61 35 0,46-22 0,54-21 0,-119 58 0,1-1 0,0-1 0,-1 0 0,-1 0 0,1-1 0,16-16 0,-10 9 0,35-22 0,8-7 0,-45 26 0,-14 17 0,-1 1 0,1-1 0,-1 0 0,1 1 0,-1-1 0,1 0 0,-1 0 0,1 0 0,-1 1 0,0-1 0,0 0 0,1 0 0,-1 0 0,0 1 0,0-1 0,0 0 0,0 0 0,0 0 0,0 0 0,0 0 0,0 1 0,0-1 0,0 0 0,-1-1 0,0 1 0,1 1 0,-1 0 0,0 0 0,1-1 0,-1 1 0,0 0 0,0 0 0,1 0 0,-1 0 0,0 0 0,0 0 0,1 0 0,-1 0 0,0 0 0,0 0 0,1 1 0,-1-1 0,0 0 0,0 0 0,1 1 0,-1-1 0,0 1 0,1-1 0,-1 0 0,1 1 0,-1-1 0,0 1 0,1-1 0,-1 1 0,-9 7 245,1 1 0,0-1-1,-11 15 1,-5 7-2589,19-22-226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9:5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1145 8136,'0'0'10503,"-3"-13"-10280,-8-45-4,10 53-176,1-1 0,0 1 0,0-1 1,0 1-1,1-1 0,0 1 0,0 0 1,0-1-1,1 1 0,2-6 0,1-3 95,-3 7-59,2 0 0,-1 0 0,0 0 0,1 1 0,1-1 0,5-6 0,-5 6-7,0 0 1,0 0-1,-1-1 0,5-9 1,49-119 1236,-55 130-1213,1 0-1,-1 0 1,1 0 0,1 1-1,-1 0 1,8-7 0,11-13 259,-18 18-273,0 0 30,0 0-1,0 0 1,1 1 0,0 0 0,0 0 0,10-7-1,-6 5 40,-9 7-108,0 0-1,0 0 1,1 0-1,-1 0 1,0 0 0,0 1-1,1-1 1,-1 0 0,0 0-1,3 0 1,-3 1-35,0 0 1,-1 1-1,1-1 0,0 0 1,-1 0-1,1 1 0,0-1 1,-1 0-1,1 1 0,-1-1 1,1 1-1,-1-1 0,1 1 1,-1-1-1,1 1 1,-1-1-1,1 1 0,-1 0 1,0-1-1,1 1 0,-1-1 1,0 1-1,0 0 0,1-1 1,-1 1-1,0 0 0,0-1 1,0 1-1,0 0 1,0 1-1,4 20 29,-1 0 1,-1 0-1,-1 1 1,0-1-1,-2 0 1,-5 30-1,0 43 49,2-42-39,2-40-23,1 0 0,1-1 1,1 25-1,-1-37-21,0 1-1,0-1 1,0 1 0,0-1 0,0 0-1,0 1 1,0-1 0,0 0-1,1 1 1,-1-1 0,0 1 0,0-1-1,0 0 1,0 1 0,1-1 0,-1 0-1,0 1 1,0-1 0,1 0-1,-1 0 1,0 1 0,0-1 0,1 0-1,-1 0 1,0 1 0,1-1 0,-1 0-1,1 0 1,-1 0 0,0 0-1,1 1 1,-1-1 0,0 0 0,1 0-1,-1 0 1,1 0 0,-1 0 0,0 0-1,1 0 1,-1 0 0,1 0-1,-1 0 1,0 0 0,1-1 0,-1 1-1,0 0 1,1 0 0,-1 0 0,1 0-1,-1 0 1,0-1 0,1 1-1,-1 0 1,0 0 0,0-1 0,1 1-1,-1 0 1,0-1 0,0 1-1,1-1 1,19-19 81,-20 20-83,36-44 181,-2-1 1,49-85 0,-73 110-119,-8 14-41,0 1 1,1 0 0,-1 1 0,1-1-1,0 0 1,0 1 0,1 0 0,-1-1-1,1 1 1,5-4 0,-1-1 64,-5 7 31,-2 14-79,-13 165 50,12-177-70,1 0-6,1-1 0,-1 0 0,1 0 0,-1 0 0,1 0 0,-1 0 1,1 0-1,-1 0 0,0-1 0,0 1 0,0 0 0,1-1 0,0-2 0,2-1 12,36-43 98,46-49 377,-80 91-438,6-4 45,-12 11-110,1-1 1,-1 1-1,1 0 0,-1 0 1,0 0-1,1-1 0,-1 1 1,0 0-1,0 0 1,0 0-1,0 0 0,1-1 1,-1 1-1,0 0 1,-1 0-1,1 0 0,0 0 1,0 0-1,0 14-16,0 9-4,4 42 0,-3-60 15,0 0 1,0 0 0,1 0 0,0 0 0,0-1 0,0 1-1,0 0 1,1-1 0,0 0 0,1 1 0,-1-1 0,6 6-1,-7-10 13,-1 0-1,1 0 0,0 1 0,0-2 0,0 1 0,0 0 0,1 0 0,-1-1 1,0 1-1,0-1 0,0 1 0,1-1 0,-1 0 0,0 0 0,0 0 0,0 0 0,1 0 1,-1-1-1,0 1 0,0-1 0,0 1 0,1-1 0,-1 0 0,0 0 0,0 0 1,0 0-1,1-1 0,6-3 17,0 0 0,-1-1 0,1 0 0,10-11 0,7-8 178,-1-1 0,-1-1 1,19-30-1,-38 48-92,-6 7-5,0 2-98,0 1-1,0 0 1,0 0-1,1 0 1,-1 0-1,0 0 1,1 0-1,-1 0 1,1 0-1,-1 0 1,1 0-1,-1 0 1,1 0-1,0 2 1,-3 11-9,1-1 0,1 0 0,1 1 1,0 0-1,0-1 0,1 1 0,1-1 1,0 0-1,1 1 0,1-1 0,8 21 0,-10-29 6,1 0 0,0 0 0,0 0 0,0 0 0,0-1-1,7 7 1,3 5 24,-12-15-19,-1 0 0,0-1-1,1 1 1,-1-1 0,1 1-1,-1 0 1,1-1 0,-1 1-1,1-1 1,-1 1 0,1-1-1,0 1 1,-1-1 0,1 0 0,-1 1-1,1-1 1,0 0 0,0 0-1,-1 1 1,1-1 0,0 0-1,-1 0 1,1 0 0,0 0-1,0 0 1,-1 0 0,1 0 0,1 0-1,-1-1 6,0 1-1,0-1 0,0 0 1,0 0-1,0 1 0,0-1 1,0 0-1,0 0 0,0 0 1,0 0-1,-1 0 0,1-1 1,0 1-1,0-2 0,2-3 43,-1-1-1,0 0 0,0 0 0,2-12 1,-4 5 26,0 1 0,0-1 0,-1 1 1,-1 0-1,-1-1 0,0 1 0,0 0 0,-1 0 0,-1 1 1,0-1-1,-1 1 0,0 0 0,-16-21 0,10 24-23,11 9-54,1 0 0,-1 0 1,0-1-1,1 1 0,-1 0 0,0-1 0,1 1 0,-1 0 0,1-1 0,-1 1 0,0-1 1,1 1-1,0-1 0,-1 1 0,1-1 0,-1 1 0,1-1 0,-1 0 0,1 1 1,0-1-1,0 0 0,-1 1 0,1-1 0,0 0 0,0 0-11,0 0 0,0 0 0,1 1-1,-1-1 1,0 1 0,1-1 0,-1 0 0,1 1 0,-1-1 0,1 1-1,-1-1 1,1 1 0,-1-1 0,1 1 0,-1-1 0,1 1-1,0 0 1,-1-1 0,1 1 0,0 0 0,-1-1 0,1 1 0,0 0-1,-1 0 1,1 0 0,0 0 0,0 0 0,-1 0 0,1 0 0,0 0-1,0 0 1,38-5-99,-27 3 76,2 0 39,-1-1 0,1-1-1,0 0 1,-1-1 0,0 0-1,0-1 1,0 0 0,-1-1-1,0-1 1,0 0 0,-1-1-1,0 0 1,12-13-1,-7 5 37,-1 0 0,-1-1 0,-1-1 0,0 0-1,-2-1 1,0 0 0,11-31 0,-9 19 23,-2 0 0,-2 0 0,-1 0 1,-1-1-1,-2-1 0,1-40 0,-18 9 101,12 65-167,0 0-1,0 0 0,0 0 0,0 0 0,-1 1 0,1-1 1,0 0-1,0 0 0,0 0 0,0 0 0,0 0 0,-1 0 1,1 0-1,0 0 0,0 0 0,0 0 0,0 0 1,-1 0-1,1 0 0,0 0 0,0 0 0,0 0 0,0 0 1,-1 0-1,1 0 0,0 0 0,0 0 0,0 0 0,0 0 1,-1 0-1,1 0 0,0 0 0,0 0 0,0 0 1,0 0-1,0 0 0,-1 0 0,1-1 0,0 1 0,0 0 1,0 0-1,0 0 0,0 0 0,0 0 0,0-1 0,-1 1 1,1 0-1,0 0 0,0 0 0,0 0 0,0 0 1,0-1-1,0 1 0,0 0 0,0 0 0,0 0 0,0 0 1,0-1-1,0 1 0,0 0 0,-9 12-27,9-11 26,-7 8-17,1 1 0,0 0-1,0 1 1,1 0 0,1-1 0,0 2-1,0-1 1,-2 15 0,-3 26-64,4-27 22,1 0 0,0 34-1,-1 200-167,7-225 311,2 1-1,11 51 0,-6-41 31,-7-31-68,2 7 61,-3-20-104,0 1 13,-1 0-1,1 0 1,1 0-1,-1-1 1,0 1-1,0 0 1,1 0-1,-1 0 1,4 2-1,-5-4-6,1 0-1,0 0 1,0 1-1,0-1 0,0 0 1,0 0-1,0 0 0,-1 0 1,1 0-1,0-1 1,0 1-1,0 0 0,0 0 1,-1-1-1,1 1 0,0 0 1,0-1-1,0 1 1,-1 0-1,1-1 0,0 1 1,0-1-1,-1 0 0,1 1 1,-1-1-1,1 0 1,0 1-1,-1-1 0,0 0 1,2-1-1,4-4 34,0-1-1,-1 0 1,1 0-1,-2 0 1,1-1 0,-1 1-1,0-1 1,0 0-1,-1-1 1,0 1-1,-1 0 1,1-1 0,-2 0-1,1 1 1,0-18-1,-3 4 133,-6-37 0,6 53-137,1 4-28,0 1 0,0-1 0,0 0 1,0 0-1,-1 1 0,1-1 0,-1 0 0,1 1 0,-1-1 0,0 0 0,-1-2 0,1 4-8,1 1 0,0-1 0,-1 1 0,1-1 0,0 0 0,0 1 0,-1-1 0,1 1 0,0-1 0,0 1 0,0-1 0,0 1 0,0 0 0,0-1 0,-1 1 0,1-1 0,0 1 0,1-1 0,-1 1 0,0-1 0,0 1 0,0 0 0,3 4 0,-1 0 0,1 0 0,1 0 0,-1 0 0,1-1 0,-1 1 0,8 6 0,-9-10 0,0 1 0,0-1 0,0 0 0,0 0 0,0 0 0,1 0 0,-1 0 0,0 0 0,0 0 0,1-1 0,-1 1 0,0-1 0,1 1 0,-1-1 0,1 0 0,-1 0 0,0 0 0,1-1 0,-1 1 0,1-1 0,-1 1 0,3-2 0,61-10 0,-9-7 0,-30 7 0,-27 11 0,1 1 0,0 0 0,0-1 0,1 1 0,-1 0 0,0-1 0,0 1 0,0 0 0,0 0 0,0 0 0,0 0 0,0 0 0,0 0 0,0 0 0,0 0 0,2 1 0,11 1 0,-12-2 0,-1-1 0,1 1 0,-1-1 0,0 1 0,1-1 0,-1 0 0,0 0 0,1 0 0,-1 0 0,0 0 0,0 0 0,0 0 0,0 0 0,0 0 0,0 0 0,0-1 0,1-1 0,14-25 0,-16 28 0,11-12 0,-10 11 0,0 0 0,0 1 0,0-1 0,0 0 0,0 0 0,0 0 0,-1 0 0,1 0 0,0 0 0,-1-1 0,1 1 0,0-2 0,2 0 0,0 8 0,-3 12 0,-6-1 0,0 0 0,2 1 0,0-1 0,1 1 0,-2 32 0,11 28 0,-6-71 0,1 1 0,-1-1 0,2 1 0,-1-1 0,1 0 0,0 1 0,0-1 0,0 0 0,1 0 0,0 0 0,0-1 0,1 1 0,5 6 0,-8-12 0,0 1 0,0-1 0,1 1 0,-1-1 0,0 0 0,0 0 0,1 1 0,-1-1 0,0 0 0,1 0 0,-1 0 0,0 0 0,0-1 0,1 1 0,-1 0 0,0 0 0,0-1 0,1 1 0,-1-1 0,2-1 0,24-13 0,6-16 0,-1-2 0,37-49 0,-52 59 0,-1-2 0,-1 0 0,-1-1 0,18-49 0,-4-12 0,-5-1 0,22-151 0,-42 211 0,0-33 0,-3 61 0,0-1 0,0 1 0,0-1 0,0 1 0,0-1 0,0 1 0,0-1 0,0 0 0,-1 1 0,1-1 0,0 1 0,0-1 0,-1 1 0,1-1 0,0 1 0,0-1 0,-1 1 0,1-1 0,-1 1 0,1 0 0,0-1 0,-1 1 0,1 0 0,-1-1 0,0 0 0,0 1 0,1 0 0,0 0 0,-1 0 0,1 0 0,0 0 0,-1 0 0,1 0 0,-1 0 0,1 0 0,0 0 0,-1 0 0,1 1 0,0-1 0,-1 0 0,1 0 0,0 0 0,-1 0 0,1 1 0,0-1 0,-1 0 0,1 0 0,0 1 0,-1-1 0,1 0 0,0 0 0,0 1 0,0-1 0,-1 0 0,1 1 0,0-1 0,0 0 0,0 1 0,0-1 0,-1 0 0,1 1 0,-21 66 0,3 0 0,-10 78 0,10-47 0,14-71 0,-1 54 0,0 7 0,1-58-18,2 0-1,2 0 1,0-1-1,2 1 1,8 41-1,-8-57 5,0-2 5,1-1 0,6 20 0,-8-28 7,0-1 1,0 1-1,0-1 0,0 0 1,1 0-1,-1 0 0,1 0 1,-1 0-1,1 0 0,0 0 1,0 0-1,0 0 0,0-1 0,0 1 1,0-1-1,0 0 0,0 1 1,4 0-1,-3-2 16,1 0 0,0-1 0,0 1 0,0-1 0,0 0 0,0 0 0,-1 0 0,1-1 0,0 1 1,-1-1-1,1 0 0,3-3 0,2-2-14,-1-1 0,1 0 0,-1 0 1,-1-1-1,0 0 0,6-10 0,33-64 0,-24 42 0,-18 33 0,0 1 0,-1-1 0,0 0 0,0 0 0,-1 0 0,0-1 0,0 1 0,-1 0 0,1-14 0,-2 49 0,-1-4 0,1 0 0,5 30 0,-4-47 0,0 0 0,0 0 0,0-1 0,1 1 0,0-1 0,0 1 0,1-1 0,0 0 0,0 0 0,0 0 0,0 0 0,1 0 0,0-1 0,5 7 0,-6-10 0,0 1 0,-1-1 0,1 1 0,0-1 0,0 0 0,0 0 0,-1 0 0,1-1 0,0 1 0,0-1 0,0 1 0,1-1 0,-1 0 0,0 0 0,0 0 0,0-1 0,0 1 0,0-1 0,0 1 0,0-1 0,-1 0 0,1 0 0,5-3 0,3-2 0,0 0 0,0 0 0,-1-1 0,14-11 0,2-4 0,0-1 0,-1 0 0,-2-2 0,0-1 0,-2-1 0,-1-1 0,-1-1 0,24-47 0,-24 31 0,-2-1 0,16-74 0,-26 88 0,-2 0 0,-1-1 0,-1 1 0,-4-59 0,-9 19 0,4 47 0,6 26 0,0-1 0,0 0 0,-1 1 0,1-1 0,0 0 0,0 0 0,0 1 0,0-1 0,0 0 0,0 1 0,-1-1 0,1 0 0,0 0 0,0 0 0,0 1 0,-1-1 0,1 0 0,0 0 0,0 0 0,-1 1 0,1-1 0,0 0 0,0 0 0,-1 0 0,1 0 0,0 0 0,0 0 0,-1 0 0,1 0 0,0 0 0,-1 0 0,1 0 0,0 0 0,-1 0 0,1 0 0,0 0 0,0 0 0,-1 0 0,1 0 0,0 0 0,-1 0 0,1 0 0,0 0 0,0 0 0,-1-1 0,1 1 0,0 0 0,0 0 0,-1 0 0,1 0 0,0-1 0,0 1 0,0 0 0,-1 0 0,1-1 0,0 1 0,0 0 0,0 0 0,0-1 0,0 1 0,0 0 0,-1-1 0,-16 56 0,3 0 0,-9 63 0,-1 3 0,19-91 0,1-1 0,0 32 0,-1 13 0,1-43 0,-10 142 0,13-157 0,2-1 0,-1 0 0,2 0 0,0 0 0,1-1 0,0 1 0,2-1 0,10 28 0,-12-38 0,-1 0 0,1-1 0,0 1 0,-1-1 0,2 0 0,-1 0 0,0 0 0,6 4 0,-7-6 0,-1 0 0,0 0 0,1 0 0,-1 0 0,0-1 0,1 1 0,-1-1 0,1 1 0,-1-1 0,1 1 0,-1-1 0,1 0 0,0 0 0,-1 0 0,1 0 0,-1 0 0,1 0 0,-1 0 0,1 0 0,0-1 0,-1 1 0,1 0 0,-1-1 0,0 0 0,1 1 0,-1-1 0,2-1 0,23-11 0,-23 12 0,1-1 0,-1 1 0,0-1 0,0 1 0,0-1 0,0 0 0,-1 0 0,1 0 0,0 0 0,-1-1 0,0 1 0,4-5 0,-4 4 0,9-12 0,0-2 0,-1 1 0,-1-2 0,-1 1 0,8-23 0,-4 21 0,-1-5 0,-11 23 0,1 1 0,-1 0 0,0-1 0,0 1 0,1-1 0,-1 1 0,0 0 0,0-1 0,0 1 0,0-1 0,0 1 0,1 0 0,-1-1 0,0 1 0,0-1 0,0 1 0,0-1 0,0 1 0,0-1 0,-1 1 0,1 0 0,0-1 0,0 1 0,0-1 0,0 0 0,-1 1 0,1 0 0,0 0 0,0 0 0,0-1 0,0 1 0,0 0 0,0 0 0,0-1 0,0 1 0,0 0 0,0 0 0,0-1 0,0 1 0,0 0 0,0 0 0,0 0 0,0-1 0,0 1 0,0 0 0,0 0 0,1-1 0,-1 1 0,0 0 0,0 0 0,0 0 0,0-1 0,0 1 0,0 0 0,1 0 0,-1 0 0,9-32 0,12-13 0,-20 36 0,-5 7 0,4 3 0,-1-1 0,0 0 0,1 1 0,-1 0 0,1-1 0,-1 1 0,1-1 0,-1 1 0,1 0 0,-1-1 0,1 1 0,-1 0 0,1-1 0,0 1 0,0 0 0,-1 0 0,1-1 0,0 1 0,0 1 0,-2 8 0,-1-2 0,2-1 0,-1 1 0,1 0 0,0 0 0,1 0 0,0 0 0,0 0 0,1 0 0,-1-1 0,2 1 0,2 9 0,-2-10 0,-2-6 0,0 0 0,0 0 0,0 0 0,0 0 0,0 0 0,1 0 0,-1 0 0,0 0 0,1 0 0,-1 0 0,0 0 0,1 0 0,-1 0 0,1-1 0,0 1 0,-1 0 0,1 0 0,0 0 0,-1-1 0,1 1 0,0 0 0,0-1 0,0 1 0,-1-1 0,1 1 0,0-1 0,0 1 0,0-1 0,0 0 0,0 1 0,0-1 0,0 0 0,0 0 0,0 0 0,0 0 0,0 0 0,0 0 0,0 0 0,0 0 0,1 0 0,7-2 0,-1 0 0,0-1 0,0 0 0,0-1 0,0 1 0,0-1 0,-1-1 0,14-9 0,1-5 0,26-28 0,-28 26 0,-19 21 0,-1-1 0,0 1 0,0-1 0,1 1 0,-1-1 0,0 1 0,1 0 0,-1-1 0,1 1 0,-1-1 0,0 1 0,1 0 0,-1-1 0,1 1 0,-1 0 0,1-1 0,-1 1 0,1 0 0,-1 0 0,1 0 0,0-1 0,-1 1 0,1 0 0,-1 0 0,1 0 0,0 0 0,-6 20 0,-7 15 0,-14 48 0,-65 221 0,87-292 0,-4 9 0,-17 37 0,22-53 0,1-1 0,-1 1 0,0-1 0,-1 1 0,1-1 0,-1 0 0,1 0 0,-1 0 0,0-1 0,-1 0 0,1 1 0,-1-1 0,-5 3 0,5-5 0,1 0 0,-1-1 0,1 1 0,-1-1 0,0 0 0,1 0 0,-1 0 0,0 0 0,1-1 0,-1 0 0,1 0 0,-1 0 0,1-1 0,-1 1 0,1-1 0,0 0 0,0-1 0,0 1 0,0 0 0,0-1 0,0 0 0,1 0 0,-1 0 0,1-1 0,0 1 0,0-1 0,0 0 0,1 1 0,-1-1 0,-1-5 0,3 6 0,0 0 0,1 0 0,-1-1 0,1 1 0,0 0 0,0 0 0,1 0 0,-1 0 0,0 0 0,1 0 0,0 0 0,0 0 0,0 0 0,0 0 0,0 0 0,1 0 0,-1 0 0,1 1 0,-1-1 0,1 0 0,5-4 0,3-4 0,2 0 0,-1 0 0,16-10 0,-13 11 0,-7 4 0,6-5 0,0 0 0,1 1 0,0 1 0,1 0 0,-1 1 0,2 1 0,17-7 0,87-24 0,-99 34 0,-15 6 0,-13 6 0,0-6 908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9:5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14872,'0'0'4851,"11"-10"-4471,36-31 8,-42 38-303,0 1 1,0 0-1,0 0 0,1 0 0,-1 0 0,0 1 0,1 0 0,-1 0 0,1 1 0,0-1 1,-1 1-1,1 1 0,-1-1 0,1 1 0,-1-1 0,1 2 0,8 2 0,16 9 866,-29-13-1018,0 0 0,-1 0 0,1 1 0,-1-1 0,1 0 0,0 1 0,-1-1 0,1 0 0,-1 1 0,1-1 0,-1 1 0,1-1-1,-1 1 1,1-1 0,-1 1 0,0-1 0,1 1 0,-1 0 0,0-1 0,1 1 0,-1 0 0,0-1 0,0 1 0,0 0 0,0-1 0,1 1 0,-1 0 0,0-1 0,0 1-1,0 0 1,0-1 0,-1 1 0,1 0 0,0-1 0,0 1 0,0 0 0,-1 1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9:5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13968,'0'0'4599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9:5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12664,'0'0'3799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35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257 960 13464,'0'0'6050,"-16"5"-5307,-2-1-537,6-2-71,1 1 1,-1 1 0,1 0 0,-1 0-1,1 1 1,0 0 0,-13 10 0,9-3 232,1 1 0,1 1 0,-1 0 0,2 1 0,-19 30 0,28-40-258,0 0 1,1 0 0,0 1 0,0-1 0,0 0-1,0 1 1,1 0 0,0-1 0,0 1-1,1 0 1,0-1 0,0 12 0,1-13-29,-1-1 1,1 1 0,0 0-1,0 0 1,0 0 0,0-1-1,1 1 1,-1-1 0,1 1-1,0-1 1,0 0 0,0 1-1,1-1 1,-1 0 0,1-1-1,0 1 1,-1 0 0,1-1-1,5 4 1,-5-5-46,-1-1 0,0 1 0,1-1 0,-1 0 0,0 1 0,1-1 0,-1 0 0,0-1 0,1 1 1,-1 0-1,0-1 0,1 1 0,-1-1 0,0 0 0,0 1 0,1-1 0,-1 0 0,0-1 0,4-1 0,-3 1 10,16-9 55,-2 0 1,0-1-1,0-1 1,-1 0-1,-1-1 1,0-1-1,-1 0 1,0-1 0,11-18-1,2-7 120,-2 0 1,36-85-1,-29 45 20,22-90 0,11-89 191,-55 211-302,-3 0-1,-1 0 0,-2 0 1,-3 0-1,-5-52 1,4 97-111,-1 1 0,0 0 0,0 0 0,0 0 0,0 0 0,-1 0 0,1 0 0,-1 0 0,-2-3 0,4 6-12,0-1 1,-1 0 0,1 1 0,0-1 0,-1 0 0,1 1 0,-1-1 0,1 0 0,-1 1 0,0-1-1,1 1 1,-1-1 0,1 1 0,-1 0 0,0-1 0,1 1 0,-1 0 0,0-1 0,1 1 0,-1 0 0,0 0-1,0-1 1,1 1 0,-1 0 0,0 0 0,0 0 0,1 0 0,-1 0 0,0 0 0,0 0 0,0 0 0,1 1-1,-1-1 1,0 0 0,1 0 0,-1 1 0,0-1 0,0 0 0,0 1 0,-6 5 27,2 0 1,-1 0-1,1 1 1,0 0-1,0-1 1,1 2-1,-6 11 1,1 3-9,-8 31 0,9-29 2,-10 43-5,2 1 0,4 0 0,-6 97 0,14-57 37,15 161 0,-9-235-42,3 0-1,8 35 1,-11-61-12,1 1 0,0 0 1,0 0-1,1-1 1,0 0-1,0 1 1,1-2-1,0 1 1,1 0-1,0-1 0,0 0 1,13 11-1,-14-14 6,2-1-1,-1 1 1,0-1-1,1-1 1,-1 1-1,1-1 1,0 0-1,0-1 0,0 0 1,-1 0-1,1 0 1,0-1-1,0 0 1,1 0-1,9-2 1,1-1 23,0-1 1,0 0-1,0-1 1,29-13-1,-27 9-37,-1 0 0,-1-1 0,0-1 0,0-1 0,-1-1 0,-1 0 0,0-1 0,0 0 0,-2-2 0,0 0 0,-1 0 0,13-22 0,-26 39 0,0-1 0,0 0 0,-1 0 0,1 0 0,0 0 0,0 0 0,-1 1 0,1-1 0,0 0 0,-1 0 0,1 0 0,0 0 0,-1 0 0,1 0 0,0 0 0,0 0 0,-1 0 0,1 0 0,0 0 0,-1 0 0,1 0 0,0 0 0,0-1 0,-1 1 0,1 0 0,0 0 0,-1 0 0,1 0 0,0 0 0,0-1 0,-1 1 0,1 0 0,0 0 0,0 0 0,0-1 0,-1 1 0,1 0 0,0 0 0,0-1 0,0 1 0,0 0 0,0 0 0,-1-1 0,1 1 0,0 0 0,0-1 0,0 1 0,0 0 0,0-1 0,0 1 0,0 0 0,0 0 0,0-1 0,0 1 0,0 0 0,0-1 0,0 1 0,0 0 0,0-1 0,1 1 0,-1 0 0,0 0 0,0-1 0,-19 20 0,3-5 0,1 2 0,-15 20 0,26-31 0,0 0 0,1 1 0,0-1 0,0 1 0,1-1 0,0 1 0,0 0 0,0 0 0,0 0 0,1 0 0,0 0 0,0 9 0,1-11 0,0-1 0,1 1 0,0-1 0,-1 1 0,1-1 0,0 0 0,1 1 0,-1-1 0,1 0 0,-1 0 0,1 0 0,0 0 0,0 0 0,0 0 0,0-1 0,1 1 0,-1-1 0,1 1 0,0-1 0,0 0 0,-1 0 0,1 0 0,1 0 0,-1-1 0,3 2 0,-1-1 0,0 0 0,0 0 0,0-1 0,0 0 0,0 0 0,0 0 0,0 0 0,0-1 0,0 0 0,1 0 0,-1-1 0,0 1 0,0-1 0,0 0 0,0 0 0,9-4 0,-6 1 0,-1 0 0,1-1 0,-1 0 0,0-1 0,0 1 0,-1-1 0,1-1 0,-1 1 0,-1-1 0,1 0 0,-1 0 0,-1-1 0,1 1 0,-1-1 0,6-15 0,-9 18 0,1 0 0,-1 1 0,1-1 0,-2 0 0,1 0 0,0 0 0,-1 0 0,0 0 0,0 0 0,0 0 0,-1 0 0,0 0 0,0 0 0,0 0 0,0 1 0,-1-1 0,0 0 0,0 1 0,0-1 0,0 1 0,-1 0 0,0-1 0,0 1 0,0 1 0,0-1 0,0 0 0,-1 1 0,0-1 0,-4-2 0,3 3 0,1 1 0,-1-1 0,0 1 0,0 0 0,0 0 0,0 0 0,-10-1 0,14 2 0,4-2 0,10-3 0,19-5 0,1 1 0,1 2 0,-1 1 0,67-5 0,-76 11 0,0 1 0,1 1 0,-1 1 0,0 1 0,0 1 0,-1 1 0,44 16 0,-62-19 0,-1 0 0,1 0 0,0 1 0,-1-1 0,0 1 0,0 1 0,0-1 0,0 0 0,0 1 0,-1 0 0,1 0 0,-1 0 0,0 0 0,4 8 0,-4-5 0,0 1 0,0-1 0,-1 0 0,0 1 0,-1-1 0,1 1 0,-1-1 0,-1 1 0,0 9 0,-1-2 0,0 1 0,-2-1 0,0 0 0,0 0 0,-1 0 0,-1 0 0,-1 0 0,0-1 0,-11 18 0,3-11 0,-24 27 0,7-10 0,26-33 0,2-7 0,6-11 0,19-28 0,1 0 0,37-45 0,-49 72 0,1 1 0,0 0 0,1 0 0,0 2 0,1-1 0,1 2 0,-1 0 0,1 1 0,20-9 0,-34 17 0,1 0 0,-1 0 0,1 0 0,-1 1 0,1-1 0,0 1 0,-1-1 0,1 1 0,0-1 0,0 1 0,-1 0 0,1 0 0,0 0 0,0 0 0,-1 0 0,1 1 0,0-1 0,3 1 0,-4 1 0,0-1 0,1 0 0,-1 1 0,0 0 0,0-1 0,0 1 0,0 0 0,0-1 0,0 1 0,0 0 0,-1 0 0,1 0 0,-1-1 0,1 1 0,-1 0 0,0 0 0,0 2 0,5 48 0,-4-31 0,7 32 0,-7-46 0,1-1 0,0 0 0,0 0 0,0 0 0,1 0 0,0 0 0,0 0 0,1-1 0,5 8 0,-6-9 0,1 0 0,-1 0 0,1-1 0,0 1 0,0-1 0,0 0 0,0 0 0,1 0 0,-1 0 0,1-1 0,0 0 0,0 0 0,0 0 0,0-1 0,0 1 0,0-1 0,0 0 0,0-1 0,0 1 0,1-1 0,7-1 0,-3 1 0,-1-1 0,1 0 0,-1-1 0,12-3 0,-17 4 0,-1-1 0,1 1 0,0-1 0,-1 0 0,0 0 0,1 0 0,-1 0 0,0-1 0,0 1 0,0-1 0,-1 0 0,6-5 0,2-7-3935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59:5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9536,'0'0'9359,"13"-8"-9124,-1 2-170,-4 1-17,1 0 1,0 1-1,-1 0 1,1 1-1,1 0 1,-1 0-1,0 1 1,16-2-1,309-59 1487,-246 44-1084,34-14 326,-82 21-521,0 1-1,1 3 1,-1 1-1,57-3 0,-72 10-3237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293 626 9040,'0'0'10153,"-10"-7"-9856,-35-20-21,42 25-221,0 1 0,0-1 0,0 1 0,0 0 0,0 0 0,-1 0 0,1 1 0,0-1 0,-1 1 0,1 0 0,0-1 0,-1 1 0,1 1 0,-1-1 0,1 1 0,0-1 0,-1 1 0,1 0 0,-6 2 0,-2 1 77,1-2-33,3-1-34,1 1 1,-1-1 0,1 1-1,0 0 1,0 0 0,-1 1-1,2 0 1,-1 0 0,0 1 0,1-1-1,-1 1 1,1 0 0,0 1-1,-6 6 1,0 3 129,4-5-53,0-1 0,1 1 0,-7 14 0,12-21-105,-1 0 0,1 1 1,1-1-1,-1 1 0,0-1 1,1 1-1,-1-1 0,1 1 1,0-1-1,-1 1 0,1 0 1,1-1-1,-1 1 0,0-1 1,1 1-1,-1-1 0,1 1 1,0-1-1,1 4 0,-1-3-3,0-1-1,0 0 1,1 0-1,-1 0 1,0 0-1,1 0 1,0 0-1,-1 0 1,1 0-1,0 0 1,0-1-1,0 1 1,0-1-1,0 0 1,0 1-1,1-1 0,-1 0 1,0 0-1,5 1 1,-3-2-13,0 1 0,1-1 0,-1 0 0,0-1 0,0 1 0,0-1 0,0 0 0,0 0 0,0 0 0,0 0 0,5-3 0,1-1 40,1 0 0,-1-1 1,0-1-1,-1 1 1,1-2-1,-1 1 1,-1-1-1,1-1 1,-1 1-1,-1-1 0,0-1 1,0 0-1,-1 0 1,0 0-1,-1 0 1,0-1-1,0 0 1,-1 0-1,-1 0 0,0-1 1,0 1-1,-1-1 1,0-14-1,-4 17 412,-4 16-325,-4 16-106,10-18-37,-1-1 1,1 1-1,0 0 1,0 0-1,0-1 1,0 1-1,1 0 1,0 0-1,0-1 1,0 1-1,1-1 1,3 9-1,-1-4 18,1 0-1,0 0 0,0 0 1,1-1-1,8 9 0,-11-14 3,0 0 0,-1-1 1,1 1-1,0-1 0,1 0 0,-1 0 0,0 0 0,1 0 0,-1-1 1,1 1-1,-1-1 0,1 0 0,0 0 0,4 0 0,-1 0 28,-1-1 0,1 0 0,0 0 0,0 0 0,0-1 0,-1 0 0,11-3 0,-4-1 59,1 0-1,-1-1 1,0 0-1,-1 0 1,1-2-1,-1 1 1,11-11-1,49-44 559,-63 50-386,-1 3 199,-7 10-472,-1-1 0,0 1 0,1 0 1,-1 0-1,0-1 0,0 1 1,1 0-1,-1 0 0,0 0 0,0-1 1,0 1-1,0 0 0,0 0 1,0 0-1,0 0 0,-1-1 0,1 1 1,0 1-1,-4 29 90,2-18-38,0-1 0,1 0 1,0 0-1,1 0 0,2 13 0,-1-24-54,-1-1-1,1 0 1,-1 1 0,1-1 0,-1 0-1,1 0 1,0 1 0,-1-1-1,1 0 1,-1 0 0,1 0-1,0 0 1,-1 0 0,1 0-1,0 0 1,-1 0 0,1 0 0,-1 0-1,1 0 1,0 0 0,-1-1-1,1 1 1,-1 0 0,1 0-1,-1 0 1,1-1 0,0 0-1,20-7 93,12-9 75,-1-2 1,37-29-1,-65 45-140,-1 1 0,1-1 0,0 1 0,0 1-1,0-1 1,0 0 0,0 1 0,0 0 0,9-2-1,-11 3-22,0 0-1,-1 0 1,1 0-1,0 0 0,0 0 1,0 0-1,0 1 1,0-1-1,-1 0 1,1 1-1,0 0 0,0-1 1,-1 1-1,1 0 1,0 0-1,-1 0 0,1 0 1,-1 0-1,1 0 1,-1 1-1,0-1 1,1 0-1,1 3 0,4 8 40,1-1-1,1 0 0,-1 0 1,13 10-1,-17-17-41,1-1 1,-1 0-1,1 0 0,0 0 1,0 0-1,0-1 0,1 0 1,-1 0-1,0 0 0,1 0 1,-1-1-1,1 0 0,6 0 1,4-1-2,-1-1 0,0 0 1,0-1-1,0 0 0,0-2 1,-1 0-1,1 0 0,-1-1 1,0-1-1,0 0 0,-1-1 1,1-1-1,-2 0 0,1-1 1,17-15-1,-21 18-9,-8 6 0,1 0 0,-1-1 0,0 1 0,0-1 0,1 0 0,-1 1 0,0-1 0,0 0 0,0 0 0,0 0 0,0 1 0,0-1 0,0 0 0,1-3 0,-4 5 0,1-1 0,-1 1 0,0-1 0,1 1 0,-1 0 0,0-1 0,1 1 0,-1 0 0,1 0 0,-1 0 0,-1 2 0,0-1 0,2-2 0,-14 9 0,1 0 0,1 0 0,-1 1 0,2 1 0,-22 23 0,32-32 0,1 1 0,0-1 0,-1 1 0,1-1 0,0 1 0,0 0 0,1 0 0,-1 0 0,0 0 0,1-1 0,0 1 0,0 0 0,0 0 0,0 0 0,0 0 0,0 0 0,1 0 0,0 0 0,-1-1 0,1 1 0,2 3 0,-2-3 0,0-1 0,0 0 0,0 1 0,0-1 0,1 0 0,-1 0 0,1 0 0,-1 0 0,1 0 0,0 0 0,0 0 0,0-1 0,0 1 0,0-1 0,0 1 0,0-1 0,1 0 0,-1 0 0,0 0 0,1 0 0,-1 0 0,1 0 0,4 0 0,-1-1 0,1 0 0,0-1 0,-1 0 0,1 0 0,-1 0 0,0-1 0,1 0 0,-1 0 0,0-1 0,0 0 0,0 0 0,-1 0 0,1-1 0,-1 0 0,1 0 0,6-7 0,1-2 0,-1 0 0,-1-1 0,0 0 0,0 0 0,7-17 0,-8 12 0,-1-1 0,-1 0 0,0 0 0,-2-1 0,6-29 0,9-110 0,-16 103 0,2-6 0,-4 0 0,-5-77 0,2 137 0,-1 0 0,1 0 0,-1 0 0,0 1 0,1-1 0,-1 0 0,-2-3 0,-5 0 0,7 7 0,0-1 0,1 0 0,-1 0 0,0 0 0,1 1 0,-1-1 0,1 0 0,-1 1 0,0-1 0,1 1 0,-1-1 0,1 1 0,-1-1 0,1 1 0,0-1 0,-1 1 0,1-1 0,-1 2 0,-4 6 0,1-1 0,0 1 0,1 0 0,0 1 0,0-1 0,0 0 0,1 1 0,-1 11 0,-3 73 0,6-93 0,-1 36 0,1-1 0,2 0 0,2 0 0,1 0 0,9 34 0,-5-35 338,2 0 0,19 38 0,-25-62-761,0-1 1,0 0 0,1 0-1,0 0 1,1-1 0,0 0-1,0 0 1,1-1 0,0 1-1,0-2 1,13 9-1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0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249 656 9848,'0'0'7757,"-11"-7"-7419,-35-20-2,44 26-301,0 0-1,0 0 1,0 0-1,0 1 1,-1-1-1,1 0 1,0 1-1,-1 0 1,1-1-1,0 1 0,-1 0 1,1 0-1,-1 0 1,1 1-1,0-1 1,-1 1-1,1-1 1,0 1-1,0 0 1,-1-1-1,1 1 1,0 0-1,0 1 0,-3 1 1,-3 1 111,-7 3 125,0 1 0,0 0 0,1 2 0,-20 15 0,31-22-202,0 0-1,0 0 1,0 0 0,0 0 0,1 1 0,-1 0-1,1-1 1,0 1 0,0 0 0,-2 5-1,4-7-27,-1 1-1,1 0 0,-1-1 1,1 1-1,0-1 0,0 1 1,0 0-1,1-1 0,-1 1 1,0-1-1,1 1 0,0-1 1,-1 1-1,1-1 0,0 1 1,1-1-1,-1 0 0,2 4 1,-1-4-8,0 0-1,0 1 1,0-1 0,0 0 0,0 0 0,1 0 0,-1 0 0,1-1 0,-1 1 0,1-1 0,0 1 0,0-1 0,-1 0-1,1 0 1,0 0 0,0-1 0,0 1 0,0-1 0,0 1 0,0-1 0,0 0 0,0 0 0,0-1 0,0 1 0,4-1-1,-1 0 11,-1 0-1,0-1 1,1 1-1,-1-1 1,0 0-1,0-1 1,0 1-1,0-1 1,0 0-1,-1 0 1,1 0-1,-1-1 1,4-4-1,6-10 75,-1 0-1,0 0 1,-2-2 0,0 1-1,10-29 1,-3 1 104,14-61 1,-15 37 41,-4 0-1,8-132 1,-21 183-115,0-1-1,-2 1 1,-4-24 0,6 43-127,0 0 0,-1-1 0,1 1 0,0 0 0,-1-1 0,1 1 0,-1 0 1,1-1-1,-1 1 0,0 0 0,1 0 0,-1 0 0,0 0 0,0 0 1,0 0-1,0 0 0,0 0 0,0 0 0,-2-1 0,3 2-13,0 0 1,-1 0-1,1 0 0,-1 0 0,1 0 0,0 0 0,-1 0 0,1 0 1,0 0-1,-1 0 0,1 0 0,0 0 0,-1 0 0,1 1 0,0-1 1,-1 0-1,1 0 0,0 0 0,-1 1 0,1-1 0,0 0 0,0 0 1,-1 1-1,1-1 0,0 0 0,0 1 0,-8 17 43,-4 45 22,-6 81-1,17-101 0,2 1 0,1-1-1,15 75 1,-15-106-12,0-1 1,2 0-1,-1 0 0,9 18 1,-10-25-24,0 0 1,1 1 0,-1-1-1,1 0 1,0-1-1,0 1 1,0 0-1,0-1 1,1 0-1,-1 0 1,1 0 0,0 0-1,0 0 1,5 2-1,-6-4-7,0 0 0,0 0 0,0 0 0,0 0 0,0-1 0,1 1 0,-1-1 0,0 0 0,0 0-1,0 0 1,0 0 0,5-1 0,-2-1 37,-1 0 0,1 0 0,-1-1 0,0 1 0,10-7 0,-6 2 25,1 1 0,-1-1 1,0 0-1,-1-1 0,0 0 1,0-1-1,12-18 0,1 4 169,1-4 117,-21 27-375,-1 0 0,0 0 0,0 0 0,0 0 0,0 0 0,1 0 0,-1 0-1,0 0 1,0 0 0,0 0 0,0 0 0,1 0 0,-1 0 0,0 0 0,0 0 0,0 1 0,0-1 0,0 0 0,1 0 0,-1 0-1,0 0 1,0 0 0,0 0 0,0 1 0,0-1 0,0 0 0,0 0 0,0 0 0,1 0 0,-1 0 0,0 1 0,0-1-1,0 0 1,0 0 0,0 0 0,0 0 0,0 1 0,0-1 0,0 0 0,0 0 0,0 0 0,0 0 0,0 1 0,0-1 0,0 0-1,0 0 1,0 0 0,0 0 0,-1 0 0,1 1 0,2 12 84,-3 22-3,0-8-42,3 28 1,-1-48-37,0 0 0,0 0 0,1 0 0,-1 0 0,1 0 0,1-1 0,0 1 0,0-1 0,4 7 0,-6-12 6,0 0 0,0 0 0,0 0 0,1 0-1,-1 0 1,0 0 0,1 0 0,-1-1 0,1 1 0,-1-1-1,1 1 1,-1-1 0,1 1 0,-1-1 0,1 0-1,-1 0 1,1 0 0,-1 0 0,1 0 0,-1 0-1,1 0 1,0-1 0,-1 1 0,1 0 0,-1-1 0,1 1-1,1-2 1,4 0 30,0-1 0,-1 0 0,1 0 1,9-7-1,2-6 50,-1-1 1,0 0 0,-1-1-1,-1-1 1,24-39 0,-23 29 18,-1-2 0,-1 1 0,-2-2 0,15-58-1,-5 14 88,11-20-49,-57 153-149,-279 838-381,300-887 374,-5 18-66,10-19 39,7-12 24,6-11 49,-1 0 0,-1-1 0,-1 0 0,20-37 1,5-5 84,-29 47-114,164-266 165,-111 159-175,85-173 0,-90 164 0,-36 79 0,-15 33 0,-4 11 0,-4 10 0,-188 432 0,99-207 0,-16 25 0,35-97 0,73-158 0,-1 1 0,1-1 0,-1 1 0,1-1 0,0 1 0,-1-1 0,1 1 0,0 0 0,0-1 0,-1 1 0,1 0 0,0-1 0,0 1 0,0 0 0,0-1 0,0 1 0,0 0 0,0-1 0,0 1 0,0 1 0,10-9 0,15-19 0,91-121 0,-48 59 0,41-47 0,40-50 0,-125 152 0,-9 12 0,30-33 0,-41 53 0,-4 9 0,-7 16 0,5-16 0,-14 44 0,8-29 0,1 0 0,2 0 0,0 1 0,-3 44 0,8-66 0,0 0 0,0 0 0,0 1 0,0-1 0,0 0 0,1 0 0,-1 0 0,1 0 0,-1 0 0,1 0 0,0 0 0,0 0 0,0 0 0,0 0 0,0-1 0,0 1 0,1 0 0,-1 0 0,0-1 0,1 1 0,2 1 0,-2-2 0,0 0 0,0-1 0,0 1 0,0 0 0,0-1 0,0 0 0,0 1 0,0-1 0,0 0 0,0 0 0,0 0 0,0-1 0,1 1 0,-1 0 0,0-1 0,0 1 0,0-1 0,0 0 0,-1 0 0,1 0 0,0 0 0,2-1 0,10-7 0,-1-1 0,-1-1 0,0 1 0,0-2 0,-1 0 0,17-25 0,4-1 0,2-10 0,-28 38 0,-1 1 0,2 0 0,0 0 0,0 1 0,10-10 0,-17 18 0,1 0 0,-1 0 0,0-1 0,0 1 0,0 0 0,0 0 0,0 0 0,0 0 0,0 0 0,1 0 0,-1 0 0,0 0 0,0 0 0,0 0 0,0 0 0,0 0 0,0 0 0,1 0 0,-1 0 0,0 0 0,0 0 0,0 0 0,0 0 0,0 0 0,1 0 0,-1 0 0,0 0 0,0 0 0,0 0 0,0 0 0,0 0 0,0 0 0,1 0 0,-1 0 0,0 0 0,0 0 0,0 0 0,0 1 0,0-1 0,0 0 0,0 0 0,0 0 0,0 0 0,1 0 0,-1 0 0,0 0 0,0 1 0,0-1 0,0 0 0,2 12 0,-1 21 0,-2-25 0,1-6 0,0 18 0,1-1 0,5 34 0,-5-49 0,-1 0 0,1 0 0,0 0 0,1 0 0,-1 0 0,1 0 0,-1 0 0,1-1 0,0 1 0,1 0 0,-1-1 0,1 0 0,-1 0 0,1 0 0,0 0 0,0 0 0,0 0 0,1-1 0,5 4 0,-8-5 0,2-1 0,-1 1 0,0-1 0,0 0 0,0 0 0,0 0 0,0 0 0,0 0 0,0 0 0,0 0 0,0-1 0,0 1 0,0-1 0,0 1 0,0-1 0,0 0 0,0 0 0,0 0 0,-1 0 0,3-2 0,3-1 0,-1-1 0,1 0 0,8-10 0,7-11 0,-2-1 0,0-1 0,-2 0 0,19-41 0,-33 60 0,-1 4 0,-1 0 0,1 1 0,1-1 0,-1 0 0,1 1 0,0 0 0,6-6 0,-10 10 0,1 0 0,-1 0 0,0 0 0,0 0 0,1 0 0,-1 0 0,0 0 0,1 0 0,-1 0 0,0 0 0,0 0 0,1 0 0,-1 0 0,0 0 0,0 1 0,1-1 0,-1 0 0,0 0 0,0 0 0,1 1 0,-1-1 0,0 0 0,0 0 0,0 0 0,1 1 0,-1-1 0,0 0 0,0 0 0,0 1 0,0-1 0,0 0 0,0 0 0,1 1 0,-1-1 0,0 0 0,0 1 0,0-1 0,0 0 0,0 0 0,0 1 0,0-1 0,0 0 0,0 1 0,2 17 0,-4 26 0,-1 1 0,-17 81 0,20-123 0,-1 0 0,0 0 0,0 0 0,0 0 0,-1 0 0,1 0 0,-1 0 0,-1 3 0,2-6 0,1 1 0,-1 0 0,0-1 0,1 1 0,-1-1 0,0 1 0,1-1 0,-1 1 0,0-1 0,0 0 0,1 1 0,-1-1 0,0 0 0,0 0 0,0 1 0,0-1 0,1 0 0,-1 0 0,0 0 0,0 0 0,0 0 0,0 0 0,0 0 0,1-1 0,-1 1 0,0 0 0,0 0 0,0-1 0,1 1 0,-1 0 0,0-1 0,0 1 0,1-1 0,-2 0 0,-8-4 0,8 4 0,-1-1 0,1 1 0,0 0 0,0-1 0,0 1 0,0-1 0,0 0 0,-4-3 0,6 5 0,0-1 0,0 1 0,-1 0 0,1 0 0,0 0 0,0-1 0,-1 1 0,1 0 0,0 0 0,0-1 0,0 1 0,0 0 0,-1-1 0,1 1 0,0 0 0,0 0 0,0-1 0,0 1 0,0 0 0,0-1 0,0 1 0,0 0 0,0-1 0,0 1 0,0 0 0,0 0 0,0-1 0,0 1 0,0 0 0,0-1 0,0 1 0,0 0 0,1-1 0,-1 1 0,0 0 0,0 0 0,0-1 0,1 1 0,12-1 0,0 0 0,13-3 0,49-15 0,-65 16 0,0-1 0,-1-1 0,0 1 0,0-1 0,0-1 0,-1 0 0,0 0 0,8-8 0,12-13 0,-1-2 0,-1 0 0,35-54 0,-59 79 0,0 1 0,0 0 0,1-1 0,-1 1 0,1 0 0,0 1 0,3-4 0,-6 6 0,0 0 0,1 0 0,-1 0 0,0 0 0,0-1 0,0 1 0,1 0 0,-1 0 0,0 0 0,0 0 0,0 0 0,1 0 0,-1 0 0,0 0 0,0 0 0,1 0 0,-1 0 0,0 0 0,0 0 0,1 0 0,-1 0 0,0 0 0,0 0 0,0 1 0,1-1 0,-1 0 0,0 0 0,0 0 0,0 0 0,1 0 0,-1 0 0,0 1 0,0-1 0,0 0 0,0 0 0,0 0 0,1 0 0,-1 1 0,3 18 0,-4 8 0,1-4 0,2 28 0,-1-44 0,0-1 0,0 0 0,1 0 0,-1 0 0,1 1 0,1-1 0,-1-1 0,1 1 0,4 7 0,-5-11 0,-1 0 0,1 0 0,0 0 0,0 0 0,0 0 0,0 0 0,0-1 0,0 1 0,0-1 0,1 1 0,-1-1 0,0 0 0,1 0 0,-1 0 0,1 0 0,-1 0 0,1-1 0,3 1 0,-1-1 0,-1 0 0,1 0 0,0 0 0,0-1 0,-1 0 0,1 0 0,-1 0 0,1 0 0,6-4 0,3-2 0,0 0 0,-1-2 0,0 1 0,0-2 0,13-12 0,14-6 0,-36 80 0,-3-46 0,1 0 0,0 0 0,1 0 0,-1-1 0,1 1 0,0-1 0,6 9 0,-8-13 0,1 1 0,-1-1 0,0 0 0,0 1 0,1-1 0,-1 0 0,1 0 0,-1 0 0,1 0 0,-1 0 0,1 0 0,-1 0 0,4 0 0,-4-1 0,0 0 0,0 0 0,0 0 0,0 0 0,0 0 0,0 0 0,0 0 0,0-1 0,0 1 0,0 0 0,0-1 0,0 1 0,0-1 0,0 1 0,-1-1 0,1 1 0,0-1 0,0 1 0,0-1 0,-1 0 0,1 0 0,0 1 0,0-1 0,-1 0 0,1-1 0,2-2 0,-1 0 0,1 0 0,-1 0 0,0 0 0,0 0 0,-1 0 0,1-1 0,-1 1 0,0-1 0,-1 1 0,1-6 0,0-4 0,-1 0 0,-3-18 0,3 30 0,-1 0 0,1-1 0,-1 1 0,1 0 0,-1 0 0,0-1 0,0 1 0,0 0 0,-2-2 0,-7-18 0,10 21 0,0 0 0,-1 1 0,1-1 0,0 0 0,0 1 0,0-1 0,1 1 0,-1-1 0,0 0 0,0 1 0,0-1 0,0 0 0,1 1 0,-1-1 0,0 1 0,1-1 0,-1 1 0,0-1 0,1 0 0,-1 1 0,1-1 0,-1 1 0,0 0 0,1-1 0,-1 1 0,1-1 0,0 1 0,0-1 0,22-10 0,-13 6 0,-7 3 0,-1 1 0,1-1 0,0 1 0,-1 0 0,1-1 0,0 1 0,0 0 0,0 1 0,0-1 0,0 0 0,-1 1 0,1 0 0,0 0 0,0 0 0,0 0 0,0 0 0,5 1 0,-4 0 0,0 1 0,0-1 0,0 1 0,0 0 0,-1 0 0,1 1 0,0-1 0,-1 1 0,0-1 0,0 1 0,6 7 0,-7-8 0,-1 1 0,1 0 0,0 0 0,-1 0 0,0 0 0,0 1 0,1 3 0,-1-4 0,0 0 0,0 0 0,0 0 0,0 0 0,0 0 0,1-1 0,-1 1 0,3 2 0,-3-4 0,0 0 0,-1-1 0,1 1 0,0-1 0,0 1 0,0-1 0,0 1 0,0-1 0,0 0 0,0 0 0,0 1 0,0-1 0,0 0 0,0 0 0,0 0 0,0 0 0,0 0 0,0 0 0,0 0 0,0 0 0,0-1 0,0 1 0,0 0 0,0 0 0,0-1 0,0 1 0,0-1 0,-1 1 0,3-2 0,15-9 0,-1-1 0,0-1 0,-1 0 0,0-1 0,-1-1 0,18-22 0,-32 37 0,-1-2 0,1 1 0,0 0 0,0 0 0,0 0 0,0 0 0,1 0 0,-1 0 0,0 1 0,0-1 0,0 0 0,1 1 0,-1-1 0,0 1 0,1-1 0,-1 1 0,1-1 0,2 1 0,-3 0 0,0 0 0,0 0 0,0 1 0,0-1 0,0 0 0,0 1 0,0-1 0,0 1 0,0-1 0,0 1 0,0-1 0,0 1 0,0 0 0,0 0 0,-1-1 0,1 1 0,1 2 0,2 3 0,0 0 0,0 1 0,-1 0 0,0 0 0,3 9 0,-3-7 0,3 7 0,-1 1 0,0-1 0,-1 1 0,-1 0 0,0 0 0,-2 0 0,0 0 0,-1 20 0,-1-27 209,-1 8 500,1-18-857,1 0 0,-1 0 1,1 0-1,-1 0 0,1 0 0,-1 0 1,1 0-1,0 0 0,-1 0 0,1-1 0,-1 1 1,1 0-1,-1 0 0,1 0 0,0-1 1,-1 1-1,1 0 0,-1-1 0,1 1 0,0 0 1,0-1-1,-1 1 0,1 0 0,0-1 1,-1 1-1,1-1 0,0 1 0,0-1 1,0 1-1,0 0 0,-1-1 0,1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0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17583,'0'0'3928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0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14568,'0'0'4791,"79"-69"-4383,-39 55-176,0 2 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3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124 497 9440,'0'0'10101,"-12"10"-9824,-7 5-153,-2 2 243,-22 24-1,40-38-311,0 1 0,1-1 0,-1 1 0,1 0 0,0 0 0,0 0 0,0 1-1,1-1 1,-1 0 0,1 1 0,0-1 0,-1 8 0,0 6 150,2 32 1,0-33-85,0-10-48,0 0 0,0-1 0,1 1 0,0 0 0,0 0 0,0-1 0,5 13 0,-5-17-42,1 0 0,-1 0 0,0 0 0,1 0 0,-1 0 0,1 0 0,0 0 0,-1-1 0,1 1 0,0-1 0,0 0 0,0 1 0,0-1 0,0 0 0,0 0 0,0 0 0,1 0 0,-1 0 0,0-1 0,1 1 0,-1-1 0,0 0 0,1 1 0,-1-1 0,5-1 0,-4 2 6,0-1 0,0-1 1,0 1-1,0 0 0,0-1 0,0 0 0,0 1 0,0-1 0,0 0 0,0-1 0,0 1 0,0 0 0,0-1 0,-1 0 0,1 1 0,-1-1 1,1 0-1,2-3 0,0-2 22,0 0 0,-1 0 0,0-1 1,0 1-1,4-12 0,-3 9 29,-1 0 0,-1 0-1,0 0 1,0-1-1,-1 1 1,0-1 0,-1 0-1,0 0 1,-1 1 0,0-1-1,-1 0 1,0 0 0,0 0-1,-1 1 1,-1-1 0,0 1-1,0 0 1,-10-19 0,5 6 515,7 23-588,1-1 1,0 1-1,0-1 0,0 1 0,0-1 1,-1 1-1,1-1 0,0 1 0,0-1 1,0 1-1,0-1 0,1 1 0,-1-1 1,0 1-1,0-1 0,0 1 1,0-1-1,0 1 0,1-1 0,-1 1 1,0-1-1,0 1 0,1 0 0,-1-1 1,0 1-1,1-1 0,-1 1 0,0 0 1,1-1-1,-1 1 0,1 0 0,-1-1 1,0 1-1,1 0 0,-1 0 1,1-1-1,-1 1 0,1 0 0,-1 0 1,2 0-1,6-4 7,1 1 0,0-1 0,-1 0 1,0-1-1,0 0 0,-1 0 0,13-11 0,-19 15-18,23-19 105,-2 0 0,0-2-1,-2-1 1,0 0 0,16-27-1,-10 10 275,-2-1 0,29-69-1,-23 19 946,-24 140-449,-7 44-536,-21 156 1,17-206-302,-73 482 201,74-500-208,-2 1 1,-1-2 0,0 1 0,-2-1 0,-18 36-1,27-59-33,-1-1-1,1 1 0,0 0 1,-1 0-1,1-1 0,-1 1 1,1 0-1,-1-1 0,1 1 1,-1 0-1,0-1 0,1 1 1,-1-1-1,0 1 0,1-1 1,-1 1-1,0-1 0,0 0 1,0 1-1,1-1 0,-1 0 1,0 1-1,0-1 0,0 0 1,0 0-1,1 0 0,-1 0 1,0 0-1,0 0 0,0 0 1,0 0-1,0 0 0,1-1 0,-1 1 1,0 0-1,0 0 0,0-1 1,1 1-1,-1 0 0,0-1 1,0 1-1,1-1 0,-1 1 1,0-1-1,1 0 0,-1 1 1,1-1-1,-1 1 0,0-1 1,1 0-1,0 0 0,-1 1 1,1-1-1,-1 0 0,1-1 1,-2 0 0,0-1 1,1 0 0,-1 0 0,1 0 0,0 0-1,0 0 1,0 0 0,0 0 0,1 0-1,-1 0 1,1 0 0,0 0 0,0 0-1,0-1 1,0-2 0,4-5-3,0 0 0,1 1 0,0 0 0,1 0 0,0 0 0,0 1 0,1 0 0,1 0 0,-1 1 0,1-1 0,1 2 0,-1-1 0,11-6 0,9-4 0,2 0 0,0 2 0,32-13 0,-47 23 159,-1 1 0,1 1 1,0 0-1,1 1 0,20-1 0,77 0-2841,-86 5 452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1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302 653 9848,'0'0'8282,"-14"-4"-7901,11 3-365,-22-6 280,0 2-1,-34-4 1,52 8-144,-1 0-1,1 1 1,-1 0-1,1 0 1,-1 1-1,0 0 1,1 0 0,0 1-1,-1 0 1,1 0-1,0 1 1,0-1-1,0 2 1,-11 6-1,10-4 30,5-4-103,-1 0 0,1 0 0,0 0 0,0 1-1,0-1 1,1 1 0,-1 0 0,1 0 0,-1 0 0,1 0 0,0 0 0,0 0 0,0 1 0,1-1-1,-1 1 1,1-1 0,0 1 0,-1 0 0,1 4 0,0 1 50,1-1-1,0 0 1,1 0 0,-1 0-1,4 13 1,-3-19-96,0 0 0,-1 1-1,1-1 1,0 0 0,0-1-1,0 1 1,0 0 0,1 0 0,-1 0-1,0-1 1,1 1 0,-1 0 0,1-1-1,0 0 1,-1 1 0,1-1 0,0 0-1,0 0 1,0 0 0,0 0-1,0 0 1,0 0 0,0 0 0,0-1-1,0 1 1,0-1 0,3 0 0,-2 0-5,0 0 1,-1-1 0,1 0 0,-1 0 0,0 0 0,1 0 0,-1 0 0,0 0 0,0-1-1,1 1 1,-1-1 0,0 1 0,0-1 0,-1 0 0,1 0 0,2-2 0,11-9 106,-4 3-41,-1 0 0,0-1 0,0 0 0,-1-1 0,12-20 0,2-1 75,-12 15-85,-1 0 0,0 0-1,-1 0 1,-2-1 0,1-1-1,-2 1 1,-1-1 0,5-33 0,-3 1 144,-3-1 1,-3-61 0,-1 98-178,0-10 105,-1 0 1,-1 0-1,-1 0 0,-9-34 1,10 53-64,-1 1 0,0-1 0,0 0 0,-1 1 0,0 0 0,-8-10 0,12 15-77,-1 0 1,0 0-1,0 0 0,0 0 0,1 1 0,-1-1 1,0 0-1,0 1 0,0-1 0,0 1 0,0-1 1,0 1-1,0 0 0,0-1 0,0 1 0,0 0 1,-1 0-1,1-1 0,0 1 0,-2 0 0,2 1-9,0 0 0,-1-1 0,1 1 0,0 0 0,-1 0 0,1 0 0,0 0 0,0 0 0,0 0 0,0 0 0,0 0-1,0 0 1,0 0 0,0 1 0,0-1 0,1 0 0,-1 1 0,0-1 0,1 0 0,-1 2 0,-10 27 10,2-1 0,1 1 0,1 0 0,2 1 0,0-1 0,1 59 0,3-59-14,0 6-29,4 43 0,-2-72 22,2 34 15,1 0 0,3-1 0,18 63 1,-20-90 29,1-1 0,10 16-1,7 17 56,-23-43-84,1 0-1,0 0 0,-1 0 0,1 0 0,0 0 0,0 0 0,0 0 1,0 0-1,1-1 0,-1 1 0,0 0 0,1-1 0,-1 1 1,1-1-1,0 0 0,-1 1 0,1-1 0,0 0 0,0 0 0,0 0 1,3 1-1,-1-2 17,0 0 0,0 0 1,0 0-1,0 0 0,0-1 1,0 0-1,-1 0 0,1 0 1,0 0-1,4-3 0,0 1 33,1-1 0,-1-1 1,-1 1-1,1-1 0,-1-1 0,0 1 0,0-1 0,0-1 0,-1 1 0,7-10 0,-2 1 135,0 0-1,-2-1 1,0 0 0,8-20 0,-14 29-154,-1 1 0,0-1 0,0 0 0,0 0 0,-1 0 0,0 0-1,0 0 1,-1 0 0,0 0 0,0 0 0,-1 0 0,-2-12 0,2 9-41,2 9 0,0 0 0,0 0 0,0 1 0,0-1 0,0 1 0,0-1 0,0 1 0,1-1 0,-1 1 0,0 0 0,0 0 0,0-1 0,1 1 0,-1 0 0,2 0 0,-1 0 0,5-2 0,-1 1 0,0 0 0,1 0 0,-1 1 0,1-1 0,-1 1 0,1 0 0,-1 1 0,0 0 0,1 0 0,-1 0 0,0 1 0,1 0 0,-1 0 0,0 1 0,0-1 0,-1 1 0,1 1 0,-1-1 0,1 1 0,8 7 0,-11-7 0,1 0 0,0-1 0,-1 1 0,1 1 0,-1-1 0,0 0 0,-1 1 0,1 0 0,-1-1 0,0 1 0,0 0 0,2 8 0,-2-3 0,-1-4 0,1-1 0,-1 0 0,1 1 0,0-1 0,3 6 0,-5-10 0,1-1 0,-1 1 0,1 0 0,-1 0 0,1 0 0,0-1 0,-1 1 0,1 0 0,0-1 0,0 1 0,-1 0 0,1-1 0,0 1 0,0-1 0,0 1 0,0-1 0,0 0 0,0 1 0,0-1 0,0 0 0,0 0 0,0 0 0,0 1 0,0-1 0,0 0 0,0 0 0,0 0 0,0-1 0,0 1 0,0 0 0,0 0 0,0 0 0,0-1 0,0 0 0,16-7 0,-2 0 0,1-1 0,-1-1 0,-1-1 0,0 0 0,-1-1 0,19-20 0,-32 31 0,1 1 0,-1 0 0,0-1 0,1 1 0,-1 0 0,1-1 0,-1 1 0,0 0 0,1 0 0,-1 0 0,1-1 0,-1 1 0,0 0 0,1 0 0,-1 0 0,1 0 0,-1 0 0,1 0 0,-1 0 0,1 0 0,-1 0 0,0 0 0,1 0 0,-1 0 0,1 0 0,-1 0 0,1 0 0,-1 1 0,0-1 0,1 0 0,-1 0 0,1 0 0,-1 1 0,0-1 0,1 0 0,-1 1 0,0-1 0,1 0 0,-1 0 0,0 1 0,1-1 0,-1 1 0,0-1 0,0 0 0,0 1 0,1-1 0,-1 1 0,0-1 0,0 0 0,0 1 0,0 0 0,10 29 0,-8-22 0,-1-5 0,0 1 0,1-1 0,0 0 0,0 1 0,0-1 0,0 0 0,0 0 0,1 0 0,-1 0 0,1 0 0,0-1 0,0 1 0,0-1 0,0 0 0,0 0 0,0 0 0,1 0 0,-1 0 0,1-1 0,-1 0 0,1 1 0,-1-1 0,5 0 0,-2-1 0,-1 1 0,1-1 0,-1-1 0,0 1 0,1-1 0,-1 0 0,0 0 0,0-1 0,1 0 0,-1 0 0,0 0 0,-1 0 0,1-1 0,0 1 0,-1-1 0,5-4 0,11-10 0,-2 0 0,0-1 0,-1 0 0,-1-2 0,-1 0 0,-1 0 0,0-2 0,20-45 0,-5-4 0,32-119 0,-43 122 0,-54 172 0,-9 42 0,-69 252 0,56-167 0,56-218 0,2-13 0,0 0 0,0 1 0,0-1 0,0 0 0,0 0 0,0 0 0,0 0 0,0 0 0,0 0 0,0 0 0,0 0 0,0 0 0,0 0 0,0 0 0,0 1 0,0-1 0,0 0 0,1 0 0,-1 0 0,0 0 0,0 0 0,0 0 0,0 0 0,0 0 0,0 0 0,0 0 0,0 0 0,0 0 0,0 0 0,1 0 0,-1 0 0,0 0 0,0 0 0,0 0 0,0 0 0,0 0 0,0 0 0,0 0 0,0 0 0,0 0 0,0 0 0,1 0 0,-1 0 0,0 0 0,0 0 0,0 0 0,0-1 0,0 1 0,0 0 0,0 0 0,0 0 0,0 0 0,0 0 0,0 0 0,0 0 0,0 0 0,0 0 0,0 0 0,17-21 0,90-121 0,36-52 0,-34 13 0,-85 136 0,-3 0 0,20-61 0,29-105 0,-79 255 0,-2 51 0,-5 26 0,9-82 0,-14 117 0,13-63 0,4-71 0,4-22 0,0 1 0,0 0 0,0-1 0,0 1 0,0-1 0,0 1 0,0-1 0,0 1 0,0-1 0,0 1 0,0 0 0,1-1 0,-1 1 0,0-1 0,0 1 0,1-1 0,-1 1 0,0-1 0,1 0 0,-1 1 0,0-1 0,1 1 0,-1-1 0,1 0 0,-1 1 0,1-1 0,-1 0 0,1 1 0,16 0 0,-7-2 0,-4 1 0,1-1 0,-1 0 0,1 0 0,-1-1 0,0 0 0,0 0 0,0 0 0,0-1 0,0 0 0,0 0 0,0-1 0,-1 1 0,8-8 0,4-4 0,-1 0 0,22-30 0,-20 21 0,-1-1 0,16-33 0,10-15 0,-42 72 0,-1 0 0,1 1 0,-1-1 0,1 0 0,-1 0 0,1 1 0,0-1 0,-1 0 0,1 1 0,0-1 0,0 1 0,0-1 0,-1 1 0,3-1 0,-3 1 0,0 0 0,1 0 0,-1 0 0,0 0 0,1 0 0,-1 0 0,0 0 0,1 0 0,-1 0 0,0 0 0,1 0 0,-1 0 0,0 1 0,1-1 0,-1 0 0,0 0 0,1 0 0,-1 1 0,0-1 0,0 0 0,1 0 0,-1 1 0,0-1 0,0 0 0,0 0 0,1 1 0,8 28 0,-8-24 0,6 24 0,-2 1 0,3 39 0,-8-54 0,0-1 0,0 0 0,-1 1 0,-1-1 0,-1 0 0,0 0 0,-5 15 0,7-29 0,1 1 0,-1 0 0,0-1 0,0 1 0,1 0 0,-1-1 0,0 1 0,0-1 0,0 1 0,1-1 0,-1 1 0,0-1 0,0 0 0,0 1 0,0-1 0,0 0 0,0 0 0,0 0 0,0 0 0,0 1 0,0-2 0,0 1 0,0 0 0,0 0 0,0 0 0,0 0 0,0 0 0,0-1 0,0 1 0,-1-1 0,-30-11 0,25 7 0,0 1 0,1-1 0,-1 0 0,1-1 0,0 1 0,-7-9 0,13 14 0,0-1 0,-1 1 0,1 0 0,0 0 0,0 0 0,0-1 0,0 1 0,0 0 0,0 0 0,-1-1 0,1 1 0,0 0 0,0-1 0,0 1 0,0 0 0,0 0 0,0-1 0,0 1 0,0 0 0,0 0 0,0-1 0,0 1 0,0 0 0,1-1 0,-1 1 0,0 0 0,0 0 0,0-1 0,0 1 0,0 0 0,0 0 0,1 0 0,-1-1 0,0 1 0,0 0 0,0 0 0,1-1 0,13-6 0,19-1 0,-20 8 0,183-7 0,-176 4 1000,-19 3-1208,0 0-1,-1 0 1,1 0 0,0 0-1,-1 0 1,1-1 0,0 1-1,-1 0 1,1 0 0,0-1-1,-1 1 1,1 0 0,0-1-1,-1 1 1,1-1 0,-1 1-1,1-1 1,-1 1 0,1-1-1,-1 1 1,0-1 0,1 1-1,0-2 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1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16879,'0'0'4018,"12"-4"-3612,46-10 350,1 3 0,1 2-1,97-2 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1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15376,'0'0'4471,"71"-46"-4447,-41 46 16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1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7528,'0'0'13618,"-10"14"-13229,3-3-325,0 0 1,1 0-1,0 0 0,0 1 0,1-1 0,1 1 0,0 1 0,0-1 0,2 0 1,-3 17-1,-1 371 1404,8-241-911,20 279 1162,-19-407-1537,8 240 3723,-10-285-4168,1 0 0,1 1 0,0-1 0,9-23 0,-7 22-2593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36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19591,'0'0'4024,"18"80"-3600,-12-51-96,0-3 16,1 4-56,-1 2 8,4-1-64,-2 3 8,2 14-216,-8 1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1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9144,'0'0'8849,"-2"19"-8393,-18 250 941,14 586 3087,7-826-3902,1-1 0,1 0 0,12 50 0,-14-69-274,-1-8-242,0-1-1,0 1 0,0 0 1,0 0-1,0 0 0,0 0 0,0-1 1,0 1-1,0 0 0,0 0 1,1-1-1,-1 1 0,0 0 1,0 0-1,1-1 0,-1 1 1,1 0-1,-1 0 0,0-1 1,1 1-1,-1-1 0,1 1 1,0 0-1,-1-1 0,2 1 639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2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197 587 9240,'0'0'7040,"1"-10"-6761,2-33 1,-2 41-198,-1-1-1,0 1 0,0-1 1,0 1-1,-1-1 0,1 1 0,-1-1 1,1 1-1,-1 0 0,0-1 0,0 1 1,-1-3-1,1 3-23,0 1 1,0 0-1,0 0 1,0 0-1,0 0 0,0 0 1,0 0-1,0 1 1,0-1-1,-1 0 0,1 0 1,0 1-1,0-1 1,-1 1-1,-2-1 0,0 0 47,1 1 0,-1 0 0,0-1 0,0 2 0,0-1 0,1 0-1,-1 1 1,0 0 0,0 0 0,1 0 0,-6 2 0,-8 6 197,1-1-1,0 2 1,1 0 0,-17 14 0,30-22-264,0 0 0,0-1 0,0 1 0,0 0 0,0 0 0,0 0 0,1 0 0,-1 1 0,1-1 0,-1 0 0,1 1 0,0-1 0,0 1 0,0-1 0,0 1 0,1 0 0,-1-1 0,1 1 0,-1 0 0,1-1 0,0 1 0,0 0 0,0 0 0,0-1 0,1 1 0,0 3 0,0-4-8,0 1 0,0 0-1,1 0 1,-1 0 0,1-1-1,0 1 1,0-1 0,0 1 0,0-1-1,0 0 1,0 0 0,0 0-1,1 0 1,-1 0 0,1 0-1,0-1 1,-1 1 0,1-1-1,0 0 1,0 0 0,0 0-1,0 0 1,3 0 0,2 0 10,-1 0 1,1 0 0,-1-1 0,1 0-1,0-1 1,-1 1 0,1-1 0,-1-1 0,1 0-1,-1 0 1,1 0 0,-1-1 0,0 0-1,0 0 1,-1-1 0,1 0 0,-1 0 0,1 0-1,-1-1 1,-1 0 0,1 0 0,-1-1-1,0 0 1,8-11 0,-5 6 48,-1 1 1,-1-1-1,0 0 0,0-1 0,-1 0 1,-1 0-1,0 0 0,0 0 1,-1 0-1,-1-1 0,0 0 0,-1 1 1,0-1-1,-2-17 0,1 30-69,0-1 1,0 0-1,0 0 0,0 0 0,0 0 0,-1 0 1,1 1-1,0-1 0,-1 0 0,1 0 0,0 0 1,-1 1-1,1-1 0,-1 0 0,1 0 0,-2 0 1,2 1-6,0-1 1,-1 1-1,1 0 1,-1 0 0,1 0-1,0 0 1,-1-1-1,1 1 1,-1 0-1,1 0 1,-1 0 0,1 0-1,0 0 1,-1 0-1,1 0 1,-1 0 0,1 1-1,-1-1 1,1 0-1,0 0 1,-1 0 0,1 0-1,-1 1 1,-1 0 19,-1 1 1,1 0-1,0-1 1,0 1-1,0 0 0,0 0 1,0 0-1,1 0 1,-3 4-1,-8 17 65,0 1 0,2 1 0,-10 34-1,14-40-60,-3 17 30,2-1 0,1 2 0,-2 37 0,1-9 25,3-25-38,-16 147 289,20-185-324,0 0 0,0 0 0,-1 0-1,1 0 1,-1 0 0,1 0-1,-1 0 1,0 0 0,0-1 0,1 1-1,-1 0 1,0 0 0,-1-1-1,0 3 1,0-7 54,1 1 0,0-1 0,0 0 0,1 0 0,-1 0 0,1 0 0,-1-5 0,2-9 8,0-1 1,1 0-1,1 1 0,0 0 0,2-1 0,0 2 0,1-1 1,0 0-1,1 1 0,1 0 0,1 1 0,0 0 1,1 0-1,22-25 0,132-113 272,-67 65-281,-76 67-40,29-37 0,-34 38 222,1 0 0,29-26 0,-45 45-237,1 0 0,-1 0-1,1 0 1,-1 1-1,1-1 1,-1 1-1,1-1 1,-1 1 0,1-1-1,0 1 1,-1 0-1,1 0 1,0 0 0,-1 0-1,1 0 1,0 0-1,-1 0 1,1 1-1,-1-1 1,1 0 0,0 1-1,-1-1 1,1 1-1,-1 0 1,1 0-1,-1-1 1,0 1 0,1 0-1,1 2 1,0-1-1,0 1 0,0-1-1,-1 1 1,1-1 0,-1 1 0,1 0 0,-1 0 0,0 0-1,0 0 1,0 0 0,-1 1 0,2 2 0,2 17 89,3 32 0,-7-39-38,2 0 0,-1 0 0,2 0 1,10 28-1,-13-42-69,0 0 1,0 0-1,0 0 1,0-1-1,0 1 1,1 0 0,-1 0-1,1-1 1,0 1-1,-1-1 1,1 1-1,0-1 1,0 0-1,0 0 1,0 0-1,3 2 1,-1-2-1,1 0 1,-1 0-1,1 0 0,-1-1 0,1 1 1,-1-1-1,9 0 0,1-2 0,-1 0-1,1-1 1,-1-1-1,18-6 1,20-13 0,-1-1 0,61-42 0,-99 59 0,8-1 0,-18 7 0,1 0 0,0 0 0,-1 0 0,1 0 0,-1 0 0,1 0 0,-1-1 0,4-2 0,-84 74 0,59-51 0,13-14 0,0 1 0,1 0 0,0 0 0,0 0 0,0 1 0,-5 9 0,6-9 0,1-1 0,0 1 0,0 0 0,1 0 0,-1 0 0,2 0 0,-1 0 0,1 0 0,0 1 0,0 10 0,1-17 0,0-1 0,0 1 0,0-1 0,0 1 0,0-1 0,0 1 0,0-1 0,1 1 0,-1-1 0,0 1 0,0-1 0,0 1 0,0-1 0,1 1 0,-1-1 0,0 1 0,1-1 0,-1 0 0,0 1 0,1-1 0,-1 1 0,0-1 0,1 0 0,-1 1 0,1-1 0,-1 0 0,0 0 0,1 1 0,-1-1 0,1 0 0,-1 0 0,2 0 0,-1 0 0,0 0 0,0 0 0,1-1 0,-1 1 0,0 0 0,0-1 0,0 1 0,0-1 0,0 0 0,1 1 0,-1-1 0,1-1 0,26-29 0,-19 16 0,-1-1 0,-1 0 0,0 0 0,-1 0 0,5-26 0,-8 6 0,-3 41 0,0-1 0,1 1 0,-1 0 0,1 0 0,0-1 0,1 1 0,-1 0 0,1-1 0,0 1 0,0-1 0,0 0 0,1 0 0,-1 0 0,7 8 0,-3-7 0,0 1 0,0-1 0,0 0 0,0 0 0,1-1 0,0 0 0,0 0 0,12 4 0,-4-2 0,0-2 0,0 0 0,1 0 0,0-2 0,-1 0 0,1 0 0,0-2 0,0 0 0,19-3 0,-10-1 0,0-2 0,-1 0 0,0-2 0,-1-1 0,0 0 0,0-2 0,36-23 0,-44 28 0,-14 5 0,1 1 0,-1 0 0,1-1 0,-1 0 0,1 1 0,-1-1 0,1 0 0,-1 0 0,0 0 0,1 0 0,-1 0 0,1-1 0,-20 12 0,15-8 0,-10 9 0,1 1 0,1 0 0,-19 24 0,28-32 0,0-1 0,0 1 0,0 0 0,0 0 0,0 0 0,1 0 0,0 0 0,-2 8 0,3-9 0,0-1 0,0 1 0,0-1 0,0 0 0,1 1 0,-1-1 0,1 0 0,-1 0 0,1 1 0,0-1 0,0 0 0,0 0 0,0 0 0,0 0 0,1 0 0,-1 0 0,2 2 0,-2-3 0,0 0 0,0 0 0,-1 0 0,1-1 0,0 1 0,0-1 0,0 1 0,0 0 0,0-1 0,0 1 0,0-1 0,0 0 0,0 1 0,0-1 0,0 0 0,0 0 0,0 0 0,0 1 0,0-1 0,0 0 0,2-1 0,0 1 0,-1-1 0,1 0 0,-1 1 0,1-1 0,-1-1 0,0 1 0,1 0 0,3-3 0,2-3 0,0 0 0,0 0 0,9-13 0,-3 2 0,-1-1 0,-1 0 0,-1-1 0,-1-1 0,0 1 0,-2-2 0,0 1 0,7-40 0,-4 6 0,-3-1 0,1-76 0,-10 22 0,1 108 0,0 1 0,-1-1 0,1 1 0,0 0 0,0-1 0,-1 1 0,1-1 0,-1 1 0,0 0 0,1-1 0,-1 1 0,0 0 0,1 0 0,-3-2 0,-4 1 0,1 14 0,-7 38 0,2 1 0,2 0 0,3 1 0,2 0 0,3 56 0,3-81 0,2 1 0,2-1 0,0 1 0,12 29 0,-10-31 0,-7-23 0,1 0 0,-1-1 0,1 1 0,-1-1 0,1 1 0,0-1 0,0 1 0,0-1 0,0 0 0,0 0 0,0 0 0,1 0 0,-1-1 0,1 1 0,-1 0 0,1-1 0,0 0 0,4 2 0,-2-1 0,0 0 0,1-1 0,-1 0 0,1 0 0,-1 0 0,1-1 0,-1 0 0,1 0 0,6 0 0,1-2 0,0-1 0,0 0 0,-1 0 0,1-1 0,-1-1 0,0 0 0,-1-1 0,1 0 0,-1 0 0,0-2 0,0 1 0,-1-1 0,0-1 0,-1 0 0,1 0 0,9-14 0,-17 21 0,2-5 0,0 1 0,1 0 0,-1 1 0,2-1 0,-1 1 0,10-8 0,-5 2 0,-9 10 0,1 6 0,0 3 0,4 18 0,-5-19 0,0-1 0,1 1 0,-1-1 0,1 0 0,0 1 0,1-1 0,0 0 0,0 0 0,0-1 0,0 1 0,1-1 0,0 1 0,0-1 0,1-1 0,6 7 0,-6-7 0,1-1 0,-1 1 0,1-1 0,0-1 0,0 1 0,0-1 0,0 0 0,0 0 0,0-1 0,1 0 0,-1 0 0,1 0 0,-1-1 0,1 0 0,-1 0 0,1 0 0,-1-1 0,0 0 0,1-1 0,-1 1 0,0-1 0,0 0 0,0-1 0,10-5 0,-7 3 0,1 0 0,-1-1 0,-1-1 0,1 1 0,-1-1 0,0-1 0,11-13 0,-15 16 0,0 0 0,0-1 0,-1 1 0,1-1 0,-1 0 0,-1 0 0,1-1 0,-1 1 0,0 0 0,0-1 0,-1 1 0,0-1 0,1-8 0,-2 14 0,0-1 0,0 1 0,0 0 0,0-1 0,0 1 0,0 0 0,0 0 0,-1-1 0,1 1 0,0 0 0,-1 0 0,1-1 0,-1 1 0,0 0 0,1 0 0,-1 0 0,0 0 0,1 0 0,-1 0 0,0 0 0,0 0 0,0 0 0,-1-1 0,1 2 0,0 0 0,0 0 0,0 0 0,0 0 0,0 0 0,0 0 0,0 0 0,0 0 0,0 1 0,0-1 0,0 0 0,0 1 0,0-1 0,0 0 0,0 1 0,1-1 0,-1 1 0,0-1 0,0 1 0,0 0 0,1-1 0,-1 1 0,0 0 0,1-1 0,-1 1 0,1 0 0,-1 0 0,1 0 0,-1 0 0,1-1 0,-1 2 0,-3 6 0,0-1 0,0 0 0,1 1 0,0 0 0,1 0 0,0 0 0,0 0 0,0 0 0,0 14 0,2-17 0,0 0 0,0 0 0,0 0 0,0 0 0,1 0 0,0 0 0,0 0 0,1 0 0,-1 0 0,1-1 0,0 1 0,1-1 0,-1 1 0,1-1 0,-1 0 0,1 1 0,4 2 0,-5-5 0,0-1 0,-1 0 0,1 0 0,0 0 0,0 0 0,0 0 0,1 0 0,-1 0 0,0-1 0,0 1 0,0-1 0,0 0 0,1 1 0,-1-1 0,0 0 0,0 0 0,0-1 0,1 1 0,-1 0 0,0-1 0,0 1 0,0-1 0,3-1 0,8-3 0,-1 0 0,20-12 0,-21 11 0,39-22 0,71-34 0,-112 58 0,-5 1 0,0 2 0,0-1 0,1 0 0,-1 1 0,1 0 0,-1 0 0,8-1 0,-12 2 0,1 0 0,0 0 0,-1 1 0,1-1 0,0 0 0,-1 0 0,1 0 0,0 1 0,-1-1 0,1 0 0,0 1 0,-1-1 0,1 0 0,-1 1 0,1-1 0,0 1 0,-1-1 0,1 1 0,-1-1 0,0 1 0,1 0 0,0 1 0,0 0 0,0 0 0,-1 0 0,1-1 0,-1 1 0,0 0 0,0 0 0,1 0 0,-1 0 0,0 0 0,-1 3 0,-4 36 0,-2 17 0,7-57 0,0 0 0,0-1 0,0 1 0,0-1 0,0 1 0,1-1 0,-1 1 0,0-1 0,0 1 0,0-1 0,0 1 0,1-1 0,-1 1 0,0-1 0,0 1 0,1-1 0,-1 1 0,1-1 0,-1 1 0,0-1 0,1 0 0,-1 1 0,1-1 0,-1 0 0,0 1 0,1-1 0,-1 0 0,1 0 0,-1 0 0,1 1 0,0-1 0,-1 0 0,1 0 0,-1 0 0,1 0 0,-1 0 0,1 0 0,-1 0 0,1 0 0,-1 0 0,1 0 0,0 0 0,-1 0 0,1 0 0,-1 0 0,1-1 0,-1 1 0,1 0 0,-1 0 0,1-1 0,-1 1 0,1 0 0,-1-1 0,28-16 0,89-95 0,-89 84 0,6 0 0,-34 31 0,1-1 0,-1 0 0,0 1 0,0-1 0,0 1 0,0-1 0,0 1 0,-1 3 0,0-1 0,0 0 0,0 1 0,1-1 0,-1 0 0,2 1 0,-1-1 0,0 1 0,1-1 0,0 0 0,0 1 0,1-1 0,2 8 0,-3-12 0,0 1 0,0 0 0,0-1 0,0 1 0,0 0 0,0-1 0,0 1 0,0-1 0,1 0 0,-1 1 0,0-1 0,1 0 0,-1 0 0,1 0 0,0 0 0,-1 0 0,1 0 0,0 0 0,0 0 0,-1-1 0,1 1 0,0-1 0,0 1 0,0-1 0,0 0 0,0 0 0,0 0 0,-1 0 0,1 0 0,0 0 0,0 0 0,0-1 0,0 1 0,0-1 0,-1 1 0,1-1 0,3-1 0,7-4 0,1 0 0,-1-1 0,-1 0 0,1-1 0,-1-1 0,-1 1 0,14-15 0,-9 6 0,-1 0 0,0-1 0,21-39 0,-13 12 0,-2-1 0,-1-1 0,14-61 0,-22 70 0,22-95 0,-33 123 0,-4 11 0,-7 18 0,-1 21 0,2 0 0,2 1 0,2 1 0,-2 66 0,7-68 0,2 1 0,1 0 0,2-1 0,10 42 0,-12-77 0,-1 0 0,0 0 0,1-1 0,0 1 0,0 0 0,5 7 0,-6-11 0,0 0 0,0 0 0,0 0 0,0 0 0,-1 0 0,1 0 0,1 0 0,-1 0 0,0 0 0,0 0 0,0 0 0,0-1 0,1 1 0,-1-1 0,0 1 0,0-1 0,1 1 0,-1-1 0,1 1 0,-1-1 0,0 0 0,1 0 0,-1 0 0,0 0 0,1 0 0,-1 0 0,1 0 0,-1-1 0,2 1 0,7-4 0,-1 0 0,0-1 0,0 0 0,0 0 0,-1-1 0,0 0 0,0-1 0,8-7 0,54-66 0,-57 64 0,-11 14 0,0 0 0,1-1 0,-1 1 0,1 0 0,-1 0 0,1 0 0,5-2 0,-8 4 0,0 0 0,1 0 0,-1-1 0,1 1 0,-1 0 0,1 0 0,-1 0 0,1 0 0,-1 0 0,1 0 0,-1 0 0,1 0 0,-1 0 0,1 0 0,-1 0 0,0 0 0,1 0 0,-1 0 0,1 0 0,-1 1 0,1-1 0,0 0 0,-1 1 0,1 0 0,-1-1 0,1 1 0,-1 0 0,0 0 0,1-1 0,-1 1 0,0 0 0,0 0 0,1-1 0,-1 1 0,0 0 0,0 0 0,0 0 0,0-1 0,0 1 0,0 0 0,-1 0 0,1 1 0,-6 28 0,-1 0 0,-2 0 0,-1 0 0,-1-1 0,-22 41 0,31-67 0,0 0 0,0 0 0,0 0 0,-1 0 0,1-1 0,-4 4 0,-2 1 0,8-7 0,0 0 0,0 0 0,-1 0 0,1 0 0,0 0 0,0 0 0,0 0 0,0-1 0,-1 1 0,1 0 0,0 0 0,0 0 0,0 0 0,0 0 0,0-1 0,0 1 0,0 0 0,-1 0 0,1 0 0,0-1 0,0 1 0,0 0 0,0 0 0,0 0 0,0-1 0,0 1 0,0 0 0,0 0 0,0 0 0,0-1 0,0 1 0,0 0 0,0 0 0,0 0 0,0-1 0,0 1 0,0 0 0,0 0 0,1 0 0,-1 0 0,0-1 0,0 1 0,0 0 0,0 0 0,0 0 0,0 0 0,0-1 0,1 1 0,-1 0 0,0 0 0,0 0 0,0 0 0,0 0 0,1 0 0,-1 0 0,0-1 0,0 1 0,0 0 0,1 0 0,-1 0 0,0 0 0,33-17 0,1 1 0,1 2 0,0 2 0,65-15 0,-46 12 0,-26 7 0,-16 4 0,1 0 0,19-2 0,-16 1 0,-16 5 0,0 0 0,1 0 0,-1 0 0,0-1 0,0 1 0,0 0 0,1 0 0,-1 0 0,0 0 0,0-1 0,0 1 0,0 0 0,0 0 0,1 0 0,-1-1 0,0 1 0,0 0 0,0 0 0,0-1 0,0 1 0,0 0 0,0 0 0,0-1 0,0 1 0,0 0 0,0 0 0,0-1 0,0 1 0,0 0 0,0 0 0,0-1 0,0 1 0,0 0 0,0 0 0,0 0 0,-1-1 0,1 1 0,0 0 0,0 0 0,0 0 0,0-1 0,0 1 0,-1 0 0,1 0 0,0 0 0,0 0 0,0-1 0,-1 1 0,1 0 0,0 0 0,0 0 0,0 0 0,-1 0 0,1 0 0,0 0 0,0 0 0,-1 0 0,1 0 0,0 0 0,-11-8-3935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2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18087,'0'0'3464,"10"1"-2772,52 7 36,92 7 787,-136-14-1318,-7-1-11,0 0 0,0 1 0,0 0 1,18 4-1,-29-5-175,0 0-1,1 1 1,-1-1-1,1 0 1,-1 0 0,0 0-1,1 0 1,-1 0 0,0 0-1,1 0 1,-1 1 0,0-1-1,1 0 1,-1 0 0,0 1-1,1-1 1,-1 0 0,0 0-1,1 1 1,-1-1 0,0 0-1,0 1 1,0-1 0,1 0-1,-1 1 1,0-1-1,0 0 1,0 1 0,0-1-1,0 0 1,1 2 0,-11 5-3551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2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15376,'0'0'2887,"69"-10"-2695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207 607 10248,'0'0'6815,"-9"15"-6437,2-3-305,-6 10 80,0 1-1,1 0 1,-11 35 0,-37 184 970,8-25 326,35-165-569,32-98 289,11-58 0,4-15-659,0-1 36,9-25 177,-23 93-366,-8 26-45,0 0-1,2 1 1,1 0 0,21-35 0,-32 59-290,0 0 0,1 0 0,-1 0 0,1 0 0,-1 1 0,1-1 0,0 0 0,-1 0 0,1 0 0,0 1 0,-1-1 0,1 0 0,0 1 0,0-1 0,0 0 0,0 1 0,0-1 0,-1 1 0,1 0 0,0-1 0,0 1 0,0 0 0,0 0 0,0-1 0,0 1 0,0 0 0,0 0 0,0 0 0,2 0 0,0 2 15,-1-1 0,1 1-1,-1 0 1,0-1 0,0 1 0,1 0-1,-1 0 1,-1 1 0,3 1 0,2 3-17,0 1 15,1 0 0,-1 1 0,-1-1 0,0 1 0,0 1 0,0-1 0,-1 1 0,-1-1 0,0 1 0,0 0 0,-1 0 0,0 1 0,-1-1 0,0 0 0,0 1 0,-1-1 0,-1 0 0,0 1 0,-3 14 0,2-13-1,-12 61 97,13-67-98,-1 0-1,0 0 1,0 0-1,-1 0 1,0-1-1,0 1 1,0-1-1,-1 1 1,-5 6-1,9-12-24,-1 0-1,1 0 0,0 1 0,-1-1 0,1 0 0,-1 0 0,1 1 0,-1-1 0,1 0 0,-1 0 0,1 0 1,-1 0-1,1 0 0,-1 1 0,1-1 0,-1 0 0,1 0 0,-1 0 0,1 0 0,-1-1 0,1 1 0,-1 0 1,1 0-1,0 0 0,-1 0 0,1 0 0,-1-1 0,1 1 0,-1 0 0,1 0 0,-1-1 0,1 1 1,0 0-1,-1-1 0,1 1 0,-1-1 0,-13-16 130,12 14-102,-4-6-7,2 5 36,0-1 1,1 0-1,0 0 1,0 0-1,1 0 1,-1 0 0,-1-6-1,4 9-47,0 0-1,-1 1 1,1-1-1,0 0 1,0 1 0,1-1-1,-1 0 1,0 1-1,1-1 1,-1 0-1,0 1 1,1-1 0,0 1-1,-1-1 1,1 1-1,0-1 1,0 1-1,0-1 1,0 1 0,0 0-1,0-1 1,0 1-1,1 0 1,-1 0-1,0 0 1,1 0 0,-1 0-1,1 0 1,2-1-1,12-6 98,32-13 0,-8 5-20,-9 4 20,51-13 0,-53 17-52,0-1-1,38-17 1,-56 18-32,-10 7-27,-1 0 0,1 1 0,0-1 0,0 0 0,-1 1 0,1-1 0,0 1 0,0-1 0,0 1 0,0-1 0,0 1 0,0 0 0,0-1 0,1 1 0,-1 0 6,-8 13 8,-1 15-13,5-20 7,0 0 1,1 1-1,0 0 0,0 0 0,1-1 0,0 1 0,1 0 0,1 15 0,0-10 10,1 0 0,8 24-1,-10-35-19,1-1 1,0 1-1,0 0 0,1 0 1,-1 0-1,0-1 0,1 1 1,0-1-1,-1 1 0,1-1 1,0 0-1,0 0 0,1 1 0,-1-1 1,0-1-1,1 1 0,-1 0 1,1-1-1,4 3 0,-5-4 2,-1 0-1,1 0 0,0 0 0,-1 0 1,1 0-1,-1 0 0,1-1 0,-1 1 0,0 0 1,1-1-1,-1 1 0,1-1 0,-1 0 1,0 1-1,1-1 0,-1 0 0,0 0 1,0 0-1,0 0 0,2-2 0,25-27 25,-18 18-19,-7 8-1,0 0 0,0 0 0,-1 0 1,0 0-1,1 0 0,-1-1 0,-1 1 1,1-1-1,-1 1 0,0-1 0,0 0 1,0 1-1,0-1 0,-1 0 0,0 0 1,0 0-1,0 0 0,-1 1 0,1-1 1,-1 0-1,0 0 0,-3-7 0,1 5 6,0-1-1,0 0 0,-1 1 0,0-1 0,0 1 1,-1 0-1,0 0 0,0 1 0,-1 0 0,1-1 1,-1 2-1,-9-8 0,1 1-12,-9-5 0,51 18 0,-24 0 0,0 0 0,0-1 0,0 1 0,1-1 0,-1 0 0,0 0 0,0-1 0,0 1 0,1-1 0,-1 0 0,0 0 0,0 0 0,0-1 0,0 1 0,0-1 0,0 0 0,-1 0 0,7-5 0,6-4 0,-1-2 0,24-24 0,-33 32 0,10-12 0,0-1 0,-1-1 0,-1 0 0,-1-1 0,20-41 0,-19 29 0,-1 0 0,-2-1 0,9-48 0,-15 60 0,-1 2 0,0 0 0,-1 0 0,0 0 0,-2-1 0,-1-19 0,0 38 0,0 0 0,0 0 0,0 0 0,0 0 0,0 1 0,0-1 0,0 0 0,-1 0 0,1 0 0,0 1 0,0-1 0,-1 0 0,1 0 0,-1 1 0,1-1 0,0 0 0,-1 1 0,0-2 0,0 2 0,1 0 0,-1 0 0,1 0 0,-1 0 0,1 0 0,0 0 0,-1 0 0,1 0 0,-1 0 0,1 0 0,0 1 0,-1-1 0,1 0 0,0 0 0,-1 0 0,1 0 0,0 1 0,-1-1 0,1 0 0,0 1 0,-1-1 0,1 0 0,0 0 0,0 1 0,-1 0 0,-18 30 0,18-30 0,-12 30 0,1 0 0,1 1 0,2 1 0,1-1 0,1 1 0,-2 41 0,7-35 0,0 0 0,3 0 0,1-1 0,2 1 0,11 48 0,-13-81 0,-1-1 0,1 0 0,0 0 0,1 0 0,-1 0 0,1 0 0,0 0 0,0-1 0,0 1 0,1-1 0,0 0 0,0 0 0,0 0 0,0-1 0,0 1 0,1-1 0,7 5 0,-5-5 0,-1 0 0,1 0 0,-1-1 0,1 0 0,0 0 0,0 0 0,0-1 0,0 0 0,0 0 0,0-1 0,0 0 0,0 0 0,8-2 0,-5 0 0,-1 0 0,1 0 0,-1-1 0,1-1 0,-1 0 0,0 0 0,0 0 0,13-11 0,-17 12 0,-1 0 0,0-1 0,0 0 0,0 0 0,0 0 0,-1-1 0,1 1 0,-1-1 0,0 0 0,-1 1 0,1-2 0,-1 1 0,0 0 0,0 0 0,0-1 0,1-8 0,-3 10 0,0 0 0,0 0 0,0 0 0,0 0 0,-1 0 0,1 0 0,-3-7 0,3 10 0,0 0 0,-1 0 0,1-1 0,-1 1 0,1 0 0,-1 0 0,1 0 0,-1 0 0,1 0 0,-1 0 0,0 0 0,0 0 0,1 1 0,-1-1 0,0 0 0,0 0 0,0 1 0,0-1 0,0 0 0,0 1 0,0-1 0,0 1 0,0-1 0,0 1 0,0 0 0,-1-1 0,-1 1 0,1 0 0,-1 1 0,0 0 0,1 0 0,-1 0 0,1 0 0,-1 0 0,1 1 0,-1-1 0,1 1 0,0-1 0,0 1 0,0 0 0,0 0 0,0 0 0,0 0 0,0 0 0,0 0 0,1 1 0,0-1 0,-1 1 0,1-1 0,0 1 0,-1 3 0,-2 2 0,1 0 0,1 0 0,-1 0 0,2 0 0,-1 0 0,0 15 0,2-19 0,0 0 0,0 0 0,1 0 0,-1 0 0,1 0 0,0 0 0,0 0 0,1 0 0,-1 0 0,1-1 0,0 1 0,0-1 0,0 1 0,1-1 0,-1 0 0,1 0 0,4 5 0,-6-8 0,1 1 0,0 0 0,0-1 0,-1 0 0,1 1 0,0-1 0,0 0 0,0 0 0,-1 0 0,1 0 0,0 0 0,0 0 0,0 0 0,-1-1 0,1 1 0,0-1 0,0 1 0,2-2 0,32-16 0,-32 15 0,45-28 0,-34 21 0,1 0 0,1 0 0,-1 2 0,21-8 0,-36 16 0,0 0 0,0-1 0,0 1 0,0 0 0,0 0 0,0 0 0,0 0 0,0 0 0,0 0 0,0 0 0,0 0 0,0 0 0,0 0 0,0 1 0,0-1 0,0 0 0,0 1 0,0-1 0,0 1 0,0-1 0,0 1 0,0 0 0,0-1 0,-1 1 0,1 0 0,0-1 0,-1 1 0,1 0 0,0 0 0,-1 0 0,1 0 0,-1 0 0,1-1 0,-1 1 0,1 0 0,-1 0 0,0 0 0,1 0 0,-1 0 0,0 0 0,0 1 0,0 0 0,2 7 0,-1 1 0,0-1 0,-1 17 0,0-18 0,0-8 0,0 0 0,0 1 0,0-1 0,0 0 0,0 0 0,0 1 0,0-1 0,0 0 0,1 0 0,-1 1 0,0-1 0,0 0 0,0 0 0,0 1 0,1-1 0,-1 0 0,0 0 0,0 0 0,0 1 0,1-1 0,-1 0 0,0 0 0,0 0 0,1 0 0,-1 0 0,0 0 0,0 1 0,1-1 0,-1 0 0,0 0 0,1 0 0,-1 0 0,0 0 0,0 0 0,1 0 0,-1 0 0,0 0 0,0 0 0,1 0 0,-1 0 0,0-1 0,1 1 0,-1 0 0,0 0 0,0 0 0,1 0 0,-1 0 0,0 0 0,0-1 0,0 1 0,1 0 0,-1 0 0,0 0 0,0-1 0,0 1 0,1 0 0,-1-1 0,19-13 0,-16 12 0,26-25 0,-23 22 0,-1-1 0,1 1 0,0 0 0,0 0 0,0 1 0,14-7 0,-19 10 0,0 1 0,0 0 0,0 0 0,0-1 0,0 1 0,0 0 0,0 0 0,0 0 0,1 0 0,-1 0 0,0 0 0,0 0 0,0 0 0,0 1 0,0-1 0,0 0 0,0 1 0,0-1 0,0 1 0,0-1 0,0 1 0,0-1 0,0 1 0,0 0 0,-1-1 0,3 3 0,16 27 0,-2-3 0,-16-26 0,1 0 0,-1 1 0,1-1 0,-1 0 0,0 0 0,1-1 0,0 1 0,-1 0 0,1 0 0,0-1 0,-1 1 0,1-1 0,0 1 0,0-1 0,-1 0 0,1 0 0,0 0 0,2 0 0,0 0 0,0-1 0,0 0 0,0 0 0,0 0 0,-1-1 0,1 1 0,6-4 0,2-3 0,0 0 0,-1 0 0,17-17 0,-4-1 0,-1-1 0,-1-1 0,-2 0 0,-1-2 0,24-47 0,-26 39 0,-1-1 0,-1 0 0,-3-2 0,13-64 0,-19 53 0,-23 99 0,5 9 0,-8 72 0,15-87 0,1-16 0,2 0 0,0 0 0,2 1 0,0-1 0,2 0 0,1 1 0,11 43 0,-13-67 0,-1-1 0,0 1 0,1-1 0,-1 1 0,1-1 0,0 1 0,-1-1 0,1 0 0,0 1 0,0-1 0,0 0 0,0 0 0,0 0 0,0 1 0,0-1 0,0 0 0,0 0 0,1-1 0,-1 1 0,0 0 0,1 0 0,-1-1 0,1 1 0,-1 0 0,0-1 0,1 0 0,2 1 0,-1-1 0,0-1 0,0 1 0,0-1 0,0 0 0,0 1 0,0-2 0,-1 1 0,1 0 0,0 0 0,0-1 0,-1 0 0,1 1 0,2-3 0,40-38 0,-18 16 0,-26 25 0,0 0 0,0 0 0,0 0 0,0 0 0,0 0 0,0 0 0,1 1 0,-1-1 0,0 0 0,0 1 0,0-1 0,1 1 0,-1-1 0,0 1 0,1 0 0,-1-1 0,0 1 0,1 0 0,-1 0 0,3 0 0,-3 1 0,0-1 0,0 1 0,0 0 0,0 0 0,0-1 0,0 1 0,0 0 0,-1 0 0,1 0 0,0 0 0,0 0 0,-1 0 0,1 0 0,-1 1 0,1-1 0,-1 0 0,1 0 0,-1 0 0,0 1 0,1 1 0,0 3 0,0 0 0,1-1 0,0 1 0,0-1 0,0 1 0,1-1 0,0 0 0,0 0 0,5 6 0,-6-8 0,1-1 0,-1 0 0,1-1 0,-1 1 0,1 0 0,0-1 0,0 1 0,0-1 0,0 0 0,-1 0 0,2 0 0,-1 0 0,0-1 0,0 1 0,0-1 0,0 0 0,0 0 0,0 0 0,6-1 0,12-1 0,0-2 0,0 0 0,0-2 0,35-13 0,-16 2 0,50-31 0,-88 48 0,8-6 0,1 0 0,-1-1 0,-1 0 0,1 0 0,11-12 0,-107 135 0,84-114 0,0 0 0,1 1 0,-1-1 0,0 0 0,1 1 0,0-1 0,-1 1 0,1 0 0,0-1 0,0 1 0,1 0 0,-1 0 0,1-1 0,-1 1 0,1 4 0,0-7 0,1 0 0,-1 1 0,0-1 0,1 1 0,-1-1 0,0 0 0,1 1 0,-1-1 0,1 0 0,-1 0 0,1 1 0,-1-1 0,1 0 0,-1 0 0,1 0 0,-1 0 0,1 0 0,-1 1 0,1-1 0,-1 0 0,1 0 0,-1 0 0,1 0 0,0 0 0,-1-1 0,1 1 0,-1 0 0,1 0 0,-1 0 0,1 0 0,-1-1 0,1 1 0,-1 0 0,1-1 0,21-8 0,-16 5 0,-1 0 0,1 0 0,0-1 0,-1 1 0,0-1 0,0 0 0,7-11 0,25-46 0,-3 5 0,-24 46 0,-11 21 0,-1 11 0,2-14 0,0 5 0,0-1 0,3 19 0,-2-27 0,-1 0 0,1 0 0,0-1 0,0 1 0,0 0 0,0 0 0,0-1 0,1 1 0,-1 0 0,1-1 0,0 1 0,0-1 0,0 0 0,0 0 0,3 3 0,-3-4 0,1 0 0,-1 0 0,0 0 0,0 0 0,1 0 0,-1-1 0,0 0 0,1 1 0,-1-1 0,1 0 0,-1 0 0,1 0 0,-1 0 0,0 0 0,1-1 0,-1 1 0,0-1 0,1 0 0,-1 1 0,0-1 0,0 0 0,3-2 0,3-1 0,0 0 0,0-1 0,-1 0 0,11-10 0,-1-1 0,-2-1 0,0 0 0,-1-1 0,-1 0 0,-1-1 0,11-21 0,50-126 0,-72 164 0,13-35 0,-1 0 0,-2-1 0,9-54 0,-20 92 0,0-1 0,1 0 0,-1 0 0,0 1 0,0-1 0,0 0 0,0 0 0,0 1 0,0-1 0,0 0 0,0 0 0,0 0 0,0 1 0,-1-1 0,1 0 0,0 1 0,0-1 0,-1-1 0,-7 7 0,-11 24 0,7-2 0,0 1 0,2 0 0,2 0 0,-10 50 0,-3 121 0,18-142 0,1-8 0,-17 96 0,15-130-708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3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12664,'0'0'4618,"12"-9"-4139,-6 4-412,0 0-1,0 1 0,0 0 0,0 0 0,0 0 0,1 0 0,0 1 0,-1 0 0,1 1 0,0 0 0,1 0 0,-1 0-1,0 1 1,11-1 0,39 1 631,0 3-1,0 2 0,0 2 0,93 24 1,-139-24-521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3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11656,'0'0'3985,"15"6"-3433,46 15 267,89 18 0,-76-27-192,0-3-1,1-4 0,90-4 1,-12-16-2771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4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235 602 10248,'0'0'7961,"-11"-3"-7563,5 1-328,4 1-42,-1 0 1,1 0 0,-1 0 0,1 0-1,-1 1 1,0-1 0,0 1 0,1 0 0,-1-1-1,0 1 1,1 0 0,-1 1 0,0-1-1,0 0 1,1 1 0,-1 0 0,1 0 0,-1-1-1,0 1 1,1 1 0,-1-1 0,1 0-1,0 1 1,0-1 0,-4 4 0,-33 32 593,-36 40 785,70-72-1262,1 1 1,1 0-1,-1 0 1,1 0-1,0 1 0,1-1 1,-1 1-1,1-1 1,-2 11-1,4-16-93,0 1 0,0 0 0,-1 0 0,1 0-1,0-1 1,1 1 0,-1 0 0,0 0 0,0 0 0,1-1-1,-1 1 1,1 0 0,0-1 0,-1 1 0,1 0 0,2 2 0,-2-3-19,1 1 0,-1-1 0,0 0 1,1 0-1,-1-1 0,1 1 1,0 0-1,-1 0 0,1-1 0,0 1 1,-1-1-1,1 1 0,0-1 1,0 0-1,-1 0 0,1 0 0,0 0 1,0 0-1,-1 0 0,1 0 1,2-1-1,1 0 26,0 0 0,1 0 0,-1 0 0,0-1 0,0 0 0,0 0-1,0 0 1,0-1 0,0 0 0,-1 0 0,1 0 0,6-7 0,-5 4 7,0 0-1,0-1 1,-1 0 0,0 0 0,-1 0-1,0-1 1,6-13 0,-5 8 33,0-1 1,-2 1 0,1-1-1,-2 0 1,0-1-1,0 1 1,-1 0 0,-1 0-1,-3-27 1,-2 23 247,3 10 165,6 19-254,0-1-205,1 1 0,1-1 0,0 0 0,0 0 0,0-1-1,1 0 1,1 0 0,0-1 0,0 0 0,0 0 0,16 10 0,-21-16-23,0-1 0,0 0-1,1 0 1,-1 0 0,0-1 0,1 1 0,-1-1 0,0 0 0,1 0 0,-1 0 0,1 0 0,-1 0-1,0-1 1,1 0 0,-1 1 0,0-1 0,0-1 0,1 1 0,-1 0 0,0-1 0,0 1-1,3-4 1,8-4 112,-1 0 0,-1-2 0,16-15-1,-19 18-37,62-56 888,-70 63-974,0 1-1,0-1 1,-1 0-1,1 1 1,0-1-1,0 0 1,0 1-1,0-1 1,-1 1-1,1-1 0,0 1 1,0 0-1,0-1 1,0 1-1,0 0 1,0 0-1,0 0 1,0 0-1,0 0 1,0 0-1,0 0 1,0 0-1,0 0 0,0 0 1,0 0-1,0 1 1,0-1-1,0 0 1,0 1-1,0-1 1,0 1-1,0-1 1,0 1-1,0-1 1,-1 1-1,1 0 0,0-1 1,0 1-1,-1 0 1,1-1-1,0 1 1,-1 0-1,1 0 1,-1 0-1,1 0 1,0 1-1,3 8 23,0-1 0,0 0 0,-1 1 0,2 10 0,1 2 43,-4-17-75,-1-3 8,0 0 0,-1 1 0,1-1 0,0 0 1,0 0-1,0 0 0,1 0 0,-1-1 0,0 1 0,3 3 0,-3-5-4,0 0 0,1 0 0,-1 0 0,0 1-1,0-1 1,0 0 0,0 0 0,0 0 0,0-1 0,0 1-1,0 0 1,0 0 0,0-1 0,0 1 0,0 0-1,0-1 1,0 1 0,0-1 0,0 1 0,0-1-1,0 0 1,0 1 0,-1-1 0,1 0 0,0 0 0,1-1-1,12-11 53,0-1-1,18-23 1,-1 0-16,-30 36-48,0 0 0,0 0 0,0 0 0,0 0 0,0 0 0,0 0 0,1 0 0,-1 0 0,0 1 0,1-1 0,-1 1 0,3-2 0,-4 2 0,1 0 0,-1 0 0,1 0 0,-1 0 0,1 1 0,0-1 0,-1 0 0,1 0 0,-1 0 0,1 0 0,-1 1 0,1-1 0,-1 0 0,1 1 0,-1-1 0,1 0 0,-1 1 0,1-1 0,-1 1 0,0-1 0,1 0 0,-1 1 0,0-1 0,1 1 0,-1-1 0,0 1 0,0-1 0,1 1 0,-1 0 0,0-1 0,0 1 0,0 0 0,28 68 0,-28-66 0,1 0 0,0 0 0,0 0 0,0 0 0,1 0 0,-1 0 0,1-1 0,-1 1 0,1-1 0,0 1 0,0-1 0,0 0 0,0 1 0,3 1 0,-2-3 0,-1 0 0,1 1 0,0-1 0,0 0 0,0-1 0,0 1 0,0-1 0,0 1 0,0-1 0,0 0 0,0 0 0,0 0 0,0 0 0,3-1 0,16-4 0,0 0 0,-1-2 0,0 0 0,0-1 0,0-1 0,30-20 0,-4 5 0,-19 9 0,-1-2 0,26-20 0,-131 142 0,75-101 0,-5 6 0,1 0 0,0 0 0,-11 21 0,17-29 0,0 0 0,0 0 0,0 0 0,0 0 0,1 0 0,-1 0 0,1 0 0,-1 0 0,1 0 0,0 1 0,0-1 0,0 0 0,0 0 0,0 0 0,0 0 0,1 0 0,-1 1 0,1-1 0,-1 0 0,1 0 0,0 0 0,0 0 0,0 0 0,0-1 0,0 1 0,0 0 0,1 0 0,-1-1 0,0 1 0,3 1 0,-2-2 0,0 0 0,0 0 0,0 0 0,0 0 0,0 0 0,0-1 0,0 1 0,0-1 0,0 1 0,1-1 0,-1 0 0,0 0 0,0 0 0,0 0 0,1 0 0,-1-1 0,0 1 0,0-1 0,0 1 0,0-1 0,4-1 0,1-1 0,1-1 0,-1 0 0,0 0 0,10-8 0,-5 2 0,-1 0 0,-1-1 0,0 0 0,-1 0 0,16-25 0,-6 3 0,17-39 0,-23 42 0,-2-1 0,-2 0 0,12-60 0,-2-100 0,-18 176 0,-1-1 0,0 0 0,0 0 0,-2 0 0,0 0 0,-7-24 0,9 40 0,0 0 0,0-1 0,0 1 0,0 0 0,0 0 0,0 0 0,-1 0 0,1 0 0,0 0 0,0 0 0,0 0 0,0-1 0,0 1 0,0 0 0,0 0 0,0 0 0,0 0 0,0 0 0,-1 0 0,1 0 0,0 0 0,0 0 0,0 0 0,0 0 0,0 0 0,0 0 0,0 0 0,-1 0 0,1 0 0,0 0 0,0 0 0,0 0 0,0 0 0,0 0 0,0 0 0,0 0 0,-1 0 0,1 0 0,0 0 0,0 0 0,0 0 0,0 0 0,0 0 0,0 0 0,0 0 0,0 1 0,0-1 0,-1 0 0,1 0 0,0 0 0,0 0 0,0 0 0,0 0 0,0 0 0,0 0 0,0 1 0,-7 9 0,-5 14 0,6-2 0,0-1 0,2 1 0,0 0 0,1 0 0,2 0 0,1 43 0,26 136 0,-20-162 0,2 2 425,24 74 0,-22-88-2817,20 39-1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4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232 595 10848,'0'0'11359,"-14"3"-11007,12-3-339,-9 2 88,0 1-1,0 0 0,0 1 0,0 0 0,1 0 0,0 1 1,-1 1-1,2 0 0,-19 13 0,16-7 83,1 0 1,0 1-1,1 1 0,-13 20 1,20-28-99,-1 1 0,1-1 0,0 1 1,0 0-1,1 0 0,0 0 1,0 0-1,1 0 0,0 0 0,0 0 1,1 0-1,0 14 0,1-17-39,-1 1-1,2-1 1,-1 1 0,0-1-1,1 1 1,0-1-1,0 0 1,0 0-1,0 0 1,1 0 0,-1 0-1,1 0 1,0-1-1,1 1 1,-1-1-1,0 0 1,1 0 0,0 0-1,0 0 1,0-1-1,0 1 1,0-1-1,0 0 1,6 1 0,-4-1 10,1 0 0,-1-1 0,1 0 1,0 0-1,0 0 0,0-1 1,0 0-1,-1-1 0,1 1 0,0-1 1,0-1-1,-1 1 0,1-1 1,-1 0-1,12-6 0,-1-1 70,-1-2 0,-1 0 0,0-1 0,-1 0 0,0-1 0,-1-1 0,0 0 0,-1-1 0,-1 0 0,0-1 0,-1 0 0,8-18-1,-11 16 167,-7 17-271,1 1 0,-1 0 0,0 0-1,0-1 1,0 1 0,1 0 0,-1-1 0,0 1 0,0 0 0,0-1 0,0 1-1,0 0 1,0-1 0,0 1 0,0-1 0,1 1 0,-1 0 0,0-1 0,-1 1-1,1 0 1,0-1 0,0 1 0,0 0 0,0-1 0,0 1 0,0 0 0,0-1-1,0 1 1,-1 0 0,1-1 0,0 1 0,0 0 0,-1-1 0,0 2 11,0 0 0,0 1 0,0-1 0,0 0-1,1 1 1,-1-1 0,0 1 0,1-1 0,-1 1 0,1-1 0,-1 1 0,1-1 0,0 1 0,-1 2 0,-1 7 71,0-5-74,0 1 0,0 0-1,1 0 1,0 0-1,1 0 1,0 0 0,0 0-1,0-1 1,1 1-1,0 0 1,0 0 0,0 0-1,5 9 1,-5-13-17,0 0 0,0 1 0,1-1 1,-1 0-1,1 0 0,0-1 0,0 1 0,0 0 1,0-1-1,0 1 0,1-1 0,-1 0 1,1 1-1,0-1 0,0-1 0,0 1 0,-1 0 1,2-1-1,-1 1 0,0-1 0,0 0 1,0 0-1,1 0 0,-1 0 0,0-1 0,1 1 1,-1-1-1,7 0 0,-7 0-2,0-1 0,0 1 0,0-1-1,0 1 1,0-1 0,-1 0 0,1 0 0,0 0 0,0 0-1,-1-1 1,1 1 0,0-1 0,-1 1 0,1-1 0,-1 0-1,0 0 1,0 0 0,0 0 0,3-4 0,-3 2 22,1 0 1,-1-1 0,0 1-1,0-1 1,-1 0-1,1 1 1,-1-1 0,0 0-1,-1 0 1,1 0-1,-1-5 1,1 0 13,-2 1 1,1-1-1,-2 0 0,1 0 1,-1 1-1,-1-1 0,0 1 1,0 0-1,0 0 0,-2 0 1,-7-13-1,9 17-46,-1 1 0,0 0 0,0 0 0,0 0 0,0 1 0,-1-1 0,1 1 0,-1 0 0,0 1 0,-9-5 0,5 3 0,6 3 0,76 0 0,95 3 0,-163-2 0,0 0 0,0 1 0,0 0 0,0 0 0,0 1 0,-1-1 0,1 1 0,0 0 0,-1 0 0,1 1 0,-1-1 0,0 1 0,1 0 0,-1 0 0,-1 0 0,1 1 0,0-1 0,-1 1 0,0 0 0,0 0 0,0 0 0,0 1 0,3 7 0,-1 0 0,-1 0 0,0 0 0,-1 1 0,0 0 0,-1-1 0,0 1 0,-1 0 0,-1 14 0,10-37 0,74-136 0,-83 144 0,0 1 0,0-1 0,0 1 0,0-1 0,0 1 0,1 0 0,-1-1 0,0 1 0,1 0 0,-1 0 0,1 0 0,-1 0 0,4-2 0,-4 3 0,-1 0 0,1 0 0,0 1 0,-1-1 0,1 0 0,0 0 0,-1 0 0,1 1 0,0-1 0,-1 0 0,1 1 0,0-1 0,-1 0 0,1 1 0,-1-1 0,1 1 0,-1-1 0,1 1 0,-1-1 0,1 1 0,-1 0 0,0-1 0,1 1 0,-1-1 0,0 1 0,1 0 0,-1-1 0,0 1 0,0 0 0,0 0 0,0-1 0,1 1 0,-1 0 0,0-1 0,0 2 0,6 31 0,-4-21 0,0-1 0,1 1 0,0 0 0,1 0 0,9 21 0,-11-31 0,-1 0 0,0 0 0,1 0 0,0 0 0,-1 0 0,1-1 0,0 1 0,0 0 0,0-1 0,0 0 0,0 1 0,0-1 0,0 0 0,4 1 0,-3-1 0,0 0 0,0-1 0,0 1 0,0-1 0,0 0 0,1 0 0,-1-1 0,0 1 0,0 0 0,0-1 0,0 0 0,0 0 0,0 0 0,3-2 0,25-12 0,-1-1 0,-1-2 0,39-30 0,-3 1 0,-60 44 0,43-27 0,-43 28 0,0 0 0,0 0 0,-1 0 0,1 0 0,0 1 0,1-1 0,-1 1 0,8 0 0,0-2 0,6 0 0,-18 3 0,-1 0 0,0 0 0,1 0 0,-1 0 0,0 0 0,1 0 0,-1 1 0,0-1 0,0 0 0,1 0 0,-1 0 0,0 0 0,0 1 0,1-1 0,-1 0 0,0 0 0,0 1 0,0-1 0,0 0 0,1 0 0,-1 1 0,0-1 0,0 0 0,0 1 0,0-1 0,0 0 0,0 0 0,0 1 0,0-1 0,1 0 0,-1 1 0,0-1 0,0 0 0,-1 1 0,1-1 0,0 0 0,0 1 0,0-1 0,0 0 0,0 0 0,0 1 0,0-1 0,0 0 0,-1 1 0,1-1 0,0 0 0,0 0 0,0 1 0,0-1 0,-1 0 0,-8 19 0,-1-1 0,-24 32 0,26-40 0,0 1 0,1 0 0,0 0 0,1 1 0,0 0 0,0 0 0,1 0 0,-6 26 0,11-36 0,0 0 0,0 0 0,0 0 0,0 0 0,0 0 0,1 0 0,-1 0 0,0 0 0,1-1 0,0 1 0,-1 0 0,1 0 0,0 0 0,0-1 0,0 1 0,0 0 0,0-1 0,0 1 0,1-1 0,-1 1 0,0-1 0,1 1 0,-1-1 0,1 0 0,0 0 0,-1 0 0,1 0 0,0 0 0,-1 0 0,1-1 0,2 2 0,3 0 0,-1 0 0,1 0 0,-1-1 0,1 0 0,0 0 0,-1-1 0,12 0 0,0-1 0,0-2 0,0 0 0,0-2 0,0 0 0,-1 0 0,0-2 0,32-16 0,-17 4 0,-1-2 0,54-44 0,-75 55 0,0 1 0,0-1 0,-1-1 0,-1 0 0,14-22 0,-19 18 0,-7 12 0,-4 9 0,-3 6 0,0 1 0,0 1 0,-14 25 0,23-35 0,-1 1 0,1-1 0,0 1 0,1 0 0,-1 0 0,1 0 0,0 0 0,0 0 0,0 0 0,1 0 0,0 0 0,0 0 0,0 0 0,1 0 0,-1 0 0,1 0 0,2 7 0,-2-10 0,0 0 0,0-1 0,0 1 0,0 0 0,1-1 0,-1 1 0,0-1 0,1 0 0,-1 1 0,0-1 0,1 0 0,0 0 0,-1 0 0,1 0 0,0 0 0,0 0 0,-1 0 0,1-1 0,0 1 0,0-1 0,0 1 0,0-1 0,0 0 0,0 0 0,0 1 0,-1-1 0,1-1 0,0 1 0,0 0 0,3-1 0,2 0 0,0-1 0,0 1 0,0-1 0,0-1 0,-1 1 0,1-1 0,6-4 0,14-11 0,25-22 0,-28 20 0,32-19 0,-50 36 0,-3 1 0,0 0 0,0 0 0,0 0 0,1 1 0,-1-1 0,5-1 0,-7 3 0,0 0 0,0 0 0,-1 0 0,1 0 0,0 0 0,-1 0 0,1 0 0,0 1 0,0-1 0,-1 0 0,1 0 0,0 1 0,-1-1 0,1 0 0,-1 0 0,1 1 0,0-1 0,-1 1 0,1-1 0,-1 1 0,1-1 0,-1 1 0,1-1 0,-1 1 0,1-1 0,-1 1 0,0 0 0,1-1 0,-1 1 0,0 0 0,1-1 0,-1 1 0,0 0 0,0-1 0,0 1 0,0 0 0,1-1 0,-1 1 0,0 1 0,1 70 0,-1-72 0,0 0 0,0 1 0,0-1 0,0 0 0,0 0 0,0 0 0,0 1 0,0-1 0,1 0 0,-1 0 0,0 0 0,0 0 0,0 1 0,0-1 0,1 0 0,-1 0 0,0 0 0,0 0 0,0 0 0,1 0 0,-1 1 0,0-1 0,0 0 0,0 0 0,1 0 0,-1 0 0,0 0 0,0 0 0,1 0 0,-1 0 0,0 0 0,0 0 0,0 0 0,1 0 0,-1 0 0,0 0 0,13-5 0,10-9 0,-13 5 0,27-21 0,-35 29 0,-1 0 0,1 0 0,0 0 0,0 0 0,0 0 0,0 0 0,0 0 0,0 1 0,0-1 0,0 1 0,0-1 0,0 1 0,0 0 0,0 0 0,0 0 0,0 0 0,4 0 0,-4 2 0,1-1 0,-1 0 0,0 1 0,0-1 0,-1 1 0,1 0 0,0-1 0,0 1 0,-1 0 0,1 0 0,-1 0 0,0 1 0,2 3 0,14 17 0,-15-20 0,1-1 0,-1 0 0,0 0 0,1 0 0,-1-1 0,1 1 0,0-1 0,-1 1 0,1-1 0,0 0 0,0 0 0,0 0 0,6 0 0,-6-1 0,-1 0 0,1 0 0,0-1 0,0 0 0,0 0 0,0 1 0,-1-2 0,1 1 0,0 0 0,-1 0 0,1-1 0,-1 0 0,1 1 0,3-5 0,8-6 0,-1-1 0,0-1 0,-1 0 0,0 0 0,-1-2 0,17-29 0,41-109 0,-47 93 0,20-104 0,-39 152 0,5-26 0,6-56 0,-16 78 0,2 17 0,-1 0 0,1 1 0,0-1 0,-1 0 0,1 0 0,0 0 0,-1 0 0,1 0 0,0 0 0,-1 1 0,1-1 0,0 0 0,-1 0 0,1 0 0,0 1 0,-1-1 0,1 0 0,0 0 0,0 1 0,0-1 0,-1 0 0,1 1 0,0-1 0,0 0 0,-1 1 0,-16 33 0,16-32 0,-10 24 0,2 0 0,1 1 0,0 0 0,2 0 0,-3 36 0,6-17 0,1 0 0,6 67 0,-3-98 0,1 1 0,0-1 0,1 0 0,1 0 0,0 0 0,8 17 0,-11-31 0,0 1 0,-1-1 0,1 1 0,0-1 0,0 1 0,1-1 0,-1 0 0,0 1 0,0-1 0,1 0 0,-1 0 0,0 0 0,1 0 0,-1 0 0,1 0 0,0 0 0,-1-1 0,1 1 0,-1 0 0,3 0 0,-1-1 0,0 0 0,0 0 0,0 0 0,0 0 0,0 0 0,0-1 0,0 0 0,0 1 0,0-1 0,5-2 0,3-3 0,-1 1 0,-1-1 0,1 0 0,-1-1 0,10-9 0,-3 0 0,26-31 0,-22 22 0,-18 22 0,0 0 0,0 1 0,0-1 0,-1 0 0,0 0 0,1 0 0,0-5 0,-2 7 0,0 1 0,0 0 0,0 0 0,0 0 0,0 0 0,0 0 0,0 0 0,0 0 0,0 0 0,0 0 0,0 0 0,0-1 0,0 1 0,0 0 0,0 0 0,1 0 0,-1 0 0,0 0 0,0 0 0,0 0 0,0 0 0,0 0 0,0 0 0,0 0 0,0 0 0,0-1 0,0 1 0,0 0 0,0 0 0,1 0 0,-1 0 0,0 0 0,0 0 0,0 0 0,0 0 0,0 0 0,0 0 0,0 0 0,0 0 0,0 0 0,1 0 0,-1 0 0,0 0 0,0 0 0,0 0 0,0 0 0,0 0 0,0 0 0,0 0 0,0 1 0,0-1 0,1 0 0,-1 0 0,0 0 0,0 0 0,0 0 0,0 0 0,0 0 0,0 0 0,0 0 0,0 0 0,5 9 0,2 12 0,-4-6 0,-1-1 0,0 24 0,-3-29 0,1-1 0,1 1 0,-1-1 0,1 1 0,1-1 0,0 1 0,0-1 0,0 0 0,1 0 0,0 0 0,6 9 0,-8-16 0,1 1 0,-1 0 0,1-1 0,-1 0 0,1 1 0,0-1 0,0 0 0,0 0 0,-1 0 0,1 0 0,0 0 0,0-1 0,0 1 0,0 0 0,1-1 0,-1 1 0,0-1 0,0 0 0,0 0 0,0 0 0,0 0 0,4-1 0,3 0 0,-1 0 0,1-1 0,-1 0 0,10-4 0,-1-2 0,0-1 0,-1-1 0,22-15 0,-10 6 0,-1 0 0,-19 12 0,1 1 0,1-1 0,15-6 0,-35 23 0,2 1 0,-1 0 0,1 0 0,1 1 0,-11 22 0,18-34 0,0 0 0,0 0 0,0 1 0,0-1 0,-1 0 0,1 1 0,0-1 0,0 0 0,0 0 0,0 1 0,0-1 0,0 0 0,0 1 0,0-1 0,0 0 0,0 1 0,0-1 0,0 0 0,0 1 0,0-1 0,0 0 0,0 0 0,1 1 0,-1-1 0,0 0 0,0 0 0,0 1 0,0-1 0,1 0 0,-1 0 0,0 1 0,0-1 0,0 0 0,1 0 0,-1 1 0,0-1 0,0 0 0,1 0 0,-1 0 0,0 0 0,1 0 0,-1 1 0,0-1 0,0 0 0,1 0 0,-1 0 0,0 0 0,1 0 0,-1 0 0,0 0 0,1 0 0,-1 0 0,0 0 0,1 0 0,23-5 0,-8 1 0,-13 6 0,1 0 0,-1 0 0,0 1 0,0-1 0,0 1 0,0 0 0,0-1 0,0 1 0,-1 0 0,4 6 0,12 12 0,-4-6 0,-10-11 0,0 0 0,0 0 0,0 0 0,0 0 0,7 3 0,-10-6 0,0-1 0,0 1 0,1-1 0,-1 1 0,0-1 0,1 1 0,-1-1 0,1 0 0,-1 0 0,0 1 0,1-1 0,-1 0 0,1 0 0,-1-1 0,1 1 0,-1 0 0,0 0 0,1-1 0,-1 1 0,1-1 0,-1 1 0,0-1 0,0 0 0,1 1 0,1-2 0,6-6 0,1 0 0,-1-1 0,0 0 0,-1 0 0,0-1 0,-1 1 0,12-21 0,36-84 0,-48 99 0,8-22 0,-1 0 0,13-65 0,4-78 0,-27 151 0,1-5 0,-2-1 0,-1 1 0,-3-47 0,1 80 0,0 1 0,0 0 0,0 0 0,0 0 0,0 0 0,0-1 0,0 1 0,0 0 0,0 0 0,0 0 0,0-1 0,0 1 0,0 0 0,0 0 0,0 0 0,0-1 0,0 1 0,0 0 0,-1 0 0,1 0 0,0 0 0,0-1 0,0 1 0,0 0 0,0 0 0,0 0 0,0 0 0,-1 0 0,1-1 0,0 1 0,0 0 0,0 0 0,0 0 0,-1 0 0,1 0 0,0 0 0,0 0 0,0 0 0,0 0 0,-1-1 0,1 1 0,0 0 0,0 0 0,0 0 0,-1 0 0,1 0 0,-9 9 0,-8 22 0,4 2 0,2 1 0,1 0 0,-8 52 0,-1 112 0,20-94 0,0-89 0,1 0 0,0 0 0,1 0 0,9 26 0,-11-40 0,-1 0 0,0 0 0,1 0 0,-1-1 0,1 1 0,-1 0 0,1 0 0,-1 0 0,1-1 0,0 1 0,-1 0 0,1-1 0,0 1 0,0-1 0,-1 1 0,1-1 0,0 1 0,0-1 0,0 1 0,0-1 0,0 0 0,0 1 0,-1-1 0,1 0 0,2 0 0,-1 0 0,1 0 0,-1 0 0,1 0 0,-1-1 0,1 0 0,-1 1 0,1-1 0,-1 0 0,4-2 0,5-3 0,-1 0 0,0-1 0,10-8 0,13-14 0,-20 17 0,0 1 0,18-12 0,-31 22 0,1 1 0,-1 0 0,1 0 0,-1-1 0,1 1 0,-1 0 0,1 0 0,-1 0 0,1 0 0,-1 0 0,1 0 0,-1 0 0,1 0 0,-1 0 0,1 0 0,-1 0 0,1 0 0,-1 0 0,1 0 0,-1 0 0,1 1 0,-1-1 0,1 0 0,-1 0 0,1 1 0,-1-1 0,0 0 0,1 0 0,-1 1 0,1-1 0,-1 1 0,0-1 0,1 0 0,-1 1 0,0-1 0,1 1 0,-1-1 0,0 0 0,0 1 0,0-1 0,1 1 0,-1-1 0,0 1 0,0-1 0,0 1 0,0 0 0,6 30 0,-5-26 0,1 17 0,-1-12 0,0 1 0,0-1 0,1 0 0,0 1 0,1-1 0,1 0 0,6 15 0,-9-24 0,0 0 0,0 1 0,0-1 0,0 0 0,0 0 0,0 0 0,0 0 0,1 0 0,-1 0 0,0-1 0,0 1 0,1 0 0,-1-1 0,1 1 0,-1-1 0,1 1 0,-1-1 0,1 0 0,-1 1 0,1-1 0,-1 0 0,1 0 0,-1 0 0,1 0 0,-1 0 0,1-1 0,-1 1 0,1 0 0,-1-1 0,1 1 0,-1-1 0,0 1 0,3-2 0,5-2 0,-1-1 0,1 0 0,14-11 0,-17 12 0,19-18 0,-20 17 0,1 0 0,0 0 0,0 0 0,0 1 0,12-6 0,-18 10 0,1 0 0,-1 0 0,1 0 0,-1 0 0,0 1 0,1-1 0,-1 0 0,0 0 0,1 1 0,-1-1 0,0 0 0,1 1 0,-1-1 0,0 0 0,0 1 0,0-1 0,1 0 0,-1 1 0,0-1 0,0 1 0,0-1 0,0 0 0,1 1 0,-1-1 0,0 1 0,0-1 0,0 1 0,0-1 0,0 0 0,0 1 0,0-1 0,0 1 0,-1-1 0,1 1 0,1 23 0,-1-17 0,0 1 0,1-1 0,0 1 0,1-1 0,0 0 0,0 1 0,0-1 0,1 0 0,0 0 0,7 12 0,-10-19 0,1 0 0,-1 0 0,0 1 0,0-1 0,0 0 0,0 0 0,1 1 0,-1-1 0,0 0 0,0 0 0,1 0 0,-1 1 0,0-1 0,0 0 0,1 0 0,-1 0 0,0 0 0,0 0 0,1 1 0,-1-1 0,0 0 0,1 0 0,-1 0 0,0 0 0,1 0 0,-1 0 0,0 0 0,0 0 0,1 0 0,-1 0 0,0 0 0,1 0 0,-1-1 0,0 1 0,1 0 0,-1 0 0,0 0 0,8-13 0,-3-18 0,-5 23 0,-1 0 0,-1 1 0,0-1 0,0 0 0,0 1 0,-1-1 0,0 1 0,-1 0 0,0 0 0,-5-8 0,9 14 0,0 0 0,0 1 0,0-1 0,0 0 0,0 1 0,0-1 0,0 0 0,0 1 0,0-1 0,0 1 0,0-1 0,1 0 0,-1 1 0,0-1 0,0 1 0,1-1 0,-1 0 0,0 1 0,1-1 0,-1 1 0,1-1 0,-1 1 0,1 0 0,-1-1 0,1 1 0,-1-1 0,1 1 0,-1 0 0,1-1 0,-1 1 0,1 0 0,0 0 0,0-1 0,25-12 0,-23 12 0,6-3 0,1 1 0,0 1 0,1-1 0,-1 2 0,0-1 0,1 1 0,-1 1 0,1 0 0,14 2 0,-16-1 0,-7-1 0,0 1 0,-1-1 0,1 0 0,0 0 0,-1 0 0,1 0 0,0 0 0,-1-1 0,1 1 0,0 0 0,-1-1 0,1 1 0,-1-1 0,1 1 0,-1-1 0,1 0 0,1-1 0,21-13 0,9-6 0,-30 20 0,-1 0 0,0 0 0,0 0 0,0 0 0,1 0 0,-1 1 0,0-1 0,1 1 0,-1 0 0,0-1 0,1 1 0,2 1 0,-4-1 0,0 1 0,1 0 0,-1-1 0,0 1 0,0 0 0,0 0 0,0 0 0,0 0 0,0 0 0,0 0 0,0 0 0,0 0 0,-1 1 0,1-1 0,0 0 0,-1 0 0,1 1 0,0 1 0,10 28 0,-10-27 0,41 118 0,-42-121 35,0 0 1,0 0-1,1-1 1,-1 1-1,0 0 0,0 0 1,0 0-1,0 0 1,0-1-1,0 1 1,0 0-1,-1 0 0,1 0 1,0 0-1,0-1 1,-1 1-1,1 0 0,0 0 1,-1-1-1,1 1 1,-1 0-1,1-1 1,-2 2-1,-10 3-4820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4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20599,'0'0'1608,"66"-6"-712,-11 0 0,9-4-208,-1 4 0,-1-2-360,-7-2 16,-13 4-136,-18 0 8,-6 0-104,-6 2 8,-5 4-152,-14-2-104,-11-4 24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36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1347 13968,'0'0'2249,"13"-4"-1441,-5 2-672,4 0 74,0-2 0,0 1 0,-1-2 0,1 1 0,-1-2 0,20-11 0,0-8 255,0-1-1,-2-1 0,-1-1 1,48-63-1,80-145 1005,-66 95-584,-64 101-604,0-2 0,-3 0 0,-2-2-1,24-68 1,-32 72-102,40-133 501,-42 130-307,-2-1 0,4-46 0,-12 78-180,0 8-65,-1 0 1,1 0 0,-1 0 0,0 0-1,0 0 1,-1 0 0,1 0 0,-2-5-1,2 9-110,0 0 0,0 0-1,0-1 1,0 1-1,0 0 1,0 0-1,0 0 1,0 0 0,0 0-1,0 0 1,0 0-1,0 0 1,0-1-1,0 1 1,-1 0-1,1 0 1,0 0 0,0 0-1,0 0 1,0 0-1,0 0 1,0 0-1,0 0 1,0 0 0,0 0-1,-1 0 1,1 0-1,0 0 1,0-1-1,0 1 1,0 0-1,0 0 1,0 0 0,0 0-1,0 0 1,-1 0-1,1 0 1,0 0-1,0 0 1,0 0 0,0 0-1,0 1 1,0-1-1,0 0 1,0 0-1,-1 0 1,1 0-1,0 0 1,0 0 0,0 0-1,0 0 1,-5 8 396,-6 16-174,9-18-110,-15 36 206,3-9-95,1 1 1,-15 67-1,13 8 196,5 1 0,4 121 1,9-139-168,-3 65 109,0-142-369,0-14-11,0-1 1,1 1 0,-1 0 0,0-1 0,0 1 0,0 0 0,0 0-1,0-1 1,0 1 0,0 0 0,-1-1 0,1 1 0,0 0 0,0-1-1,0 1 1,-1 0 0,1-1 0,0 1 0,-1 1 0,-1-3-10,1 1 1,-1 0-1,1 0 0,-1-1 1,1 1-1,0 0 1,-1-1-1,1 0 0,0 1 1,-1-1-1,1 0 1,0 0-1,0 1 1,0-1-1,-2-2 0,-20-14-4456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0:4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16575,'0'0'928,"66"12"-472,21-3 0,54-13 352,10-7 0,0-1-144,-24 4 8,-22 2-120,-12 2 0,-11-2-208,-43 0 0,-9 0-120,-4-6 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19.53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12 1066 6728,'0'0'2809,"-2"11"-2185,-6 36-89,7-44-431,1 1 0,-1-1 1,1 0-1,0 0 1,0 1-1,1-1 1,-1 0-1,0 0 0,1 0 1,0 1-1,0-1 1,0 0-1,0 0 0,0 0 1,1 0-1,-1 0 1,1-1-1,0 1 0,0 0 1,0-1-1,0 1 1,4 3-1,-1-3 27,0 0 0,0 0 0,0 0 0,0 0-1,0-1 1,0 0 0,1 0 0,-1 0 0,1 0 0,7 0 0,-7-2-34,0 1-1,0-1 1,0-1 0,1 1-1,-1-1 1,0 0 0,0-1-1,0 0 1,-1 1-1,1-2 1,0 1 0,-1-1-1,1 0 1,-1 0 0,7-5-1,5-5 194,-1-1 0,0 0-1,16-20 1,-12 10-8,-1-1-1,-1-1 1,-1 0 0,-2-2-1,0 0 1,14-42-1,-7 8 152,-3-1 0,10-69-1,1 8 71,-15 69-134,8-59-1,-11 50 30,-11 59-349,0 1-1,1-1 1,0 0 0,0 1 0,0-1 0,0 1 0,1 0-1,-1-1 1,1 1 0,6-6 0,-8 9-40,-1 1 0,1-1 0,0 1 0,-1 0 0,1-1 0,0 1 0,-1 0 0,1-1 0,0 1 0,0 0 0,-1 0 0,1 0 0,0 0 0,0 0 0,-1 0 0,1 0 0,0 0 0,0 0-1,-1 0 1,1 0 0,0 0 0,0 0 0,-1 1 0,1-1 0,0 0 0,-1 1 0,1-1 0,0 0 0,-1 1 0,1-1 0,0 1 0,-1-1 0,1 1 0,-1-1 0,1 1 0,-1-1 0,1 1 0,-1 0 0,1-1 0,-1 1 0,1 1 0,17 34 85,-15-28-69,10 27 26,-1 0 0,-3 0 0,8 44 0,8 115 80,-23-176-117,8 134 66,-10-127-52,-1 0 0,-1-1 0,-2 1 0,-6 26 0,7-41-6,0 0-1,-1 0 0,0-1 1,-1 1-1,0-1 0,-1 0 1,-11 14-1,16-21-14,-1-1 0,1 1 1,-1-1-1,1 0 0,-1 0 0,1 1 0,-1-1 1,0 0-1,0 0 0,0-1 0,1 1 0,-1 0 0,0 0 1,0-1-1,0 1 0,0-1 0,0 0 0,0 0 1,0 0-1,0 0 0,0 0 0,0 0 0,0 0 1,0 0-1,0-1 0,0 1 0,0-1 0,0 0 1,0 1-1,1-1 0,-1 0 0,-3-2 0,-2-2 21,0 0 0,1 0 0,-1 0 0,1-1-1,1 0 1,-9-11 0,8 10 3,-5-5 62,2-1 0,0 0 1,1 0-1,0-1 0,0 0 1,-5-16-1,13 29-86,0 0 0,-1 1-1,1-1 1,0 0 0,0 0 0,0 1 0,0-1 0,0 0-1,0 1 1,0-1 0,0 0 0,0 1 0,0-1 0,0 0-1,1 0 1,-1 1 0,0-1 0,0 0 0,1 1 0,-1-1 0,0 1-1,1-1 1,-1 0 0,1 1 0,-1-1 0,1 1 0,-1-1-1,1 1 1,-1-1 0,1 1 0,-1 0 0,1-1 0,0 1-1,-1 0 1,1-1 0,0 1 0,-1 0 0,1 0 0,0-1-1,-1 1 1,1 0 0,0 0 0,-1 0 0,1 0 0,0 0 0,0 0-1,-1 0 1,1 0 0,0 1 0,-1-1 0,1 0 0,0 0-1,0 1 1,23 11 46,-1-2 0,2 0 0,-1-1 0,2-1 0,-1-2 0,37 5 0,-51-11-44,1 0 0,0-1 1,-1-1-1,1 0 0,-1 0 1,0-1-1,0-1 0,0 0 0,0 0 1,-1-1-1,1 0 0,-1-1 0,0 0 1,-1-1-1,0 0 0,9-9 1,6-7 9,0-1 0,-2-1 0,-1-1 0,23-37 0,-24 30 22,-2 0-1,-1-2 1,-2 1 0,21-73-1,20-152 226,-42 179-180,-13 78-82,8-66 101,-8 64-89,-1-1 1,0 1 0,0-1-1,-1 1 1,1-1 0,-1 1-1,0 0 1,0-1 0,0 1-1,0 0 1,-1 0 0,-4-8-1,6 12-13,0 0-1,-1 0 1,1 0 0,0 0-1,0-1 1,-1 1 0,1 0-1,0 0 1,-1 0 0,1 0-1,0 0 1,-1 0 0,1 0-1,0 0 1,-1 0-1,1 0 1,0 0 0,-1 0-1,1 0 1,0 0 0,-1 0-1,1 0 1,0 0 0,0 1-1,-1-1 1,1 0 0,0 0-1,-1 0 1,1 0 0,0 1-1,0-1 1,-1 0-1,1 0 1,0 1 0,0-1-1,0 0 1,-1 0 0,1 1-1,0-1 1,0 0 0,0 1-1,0-1 1,0 0 0,-1 1-1,1-1 1,0 0-1,0 0 1,0 1 0,-9 19 16,9-19-16,-18 51 22,2 2 0,-16 106-1,2 118-43,26-221-15,3 67 0,2-106 29,0 0 1,2-1-1,0 1 1,1 0-1,1-1 0,0 0 1,1 0-1,9 17 1,-13-30 6,0-1 0,0 0 1,0 0-1,0 1 1,0-1-1,1 0 1,-1-1-1,1 1 0,0 0 1,0-1-1,0 0 1,0 1-1,1-1 1,-1 0-1,0-1 0,1 1 1,-1-1-1,1 1 1,0-1-1,-1 0 0,5 0 1,0-1 3,-1 0-1,1 0 1,-1-1 0,0 0 0,1 0-1,-1-1 1,0 0 0,0 0-1,13-7 1,-2 0 12,0 0 1,-1-1-1,0-1 0,-1-1 1,0 0-1,-1-1 0,0-1 0,-1 0 1,18-24-1,-8 10 25,-15 18-8,0-1 1,0 1-1,13-24 1,-33 55 22,2 1-1,-12 38 1,18-50-53,1 0 1,0 0-1,1 0 0,0 0 1,0 0-1,1 0 1,1 0-1,-1 0 0,5 18 1,-5-26-2,1 1 1,0 0-1,0-1 1,0 1-1,0-1 0,0 1 1,1-1-1,-1 0 1,1 0-1,0 1 1,-1-1-1,1 0 0,0 0 1,0 0-1,1-1 1,-1 1-1,0 0 0,0-1 1,1 0-1,-1 1 1,4 0-1,-3-1 1,-1-1 0,0 0 0,0 0 0,1 1-1,-1-1 1,0-1 0,1 1 0,-1 0 0,0-1 0,0 1-1,1-1 1,-1 1 0,0-1 0,0 0 0,0 0 0,0 0-1,0 0 1,0-1 0,0 1 0,0 0 0,0-1 0,-1 1-1,1-1 1,-1 0 0,1 1 0,1-5 0,2-1 8,0-1 0,-1 0-1,0 0 1,-1 0 0,0 0 0,0 0 0,-1-1 0,0 0 0,0 1 0,-1-1 0,0 0-1,-1 0 1,0 0 0,0 1 0,-1-1 0,-1-9 0,0 6 5,0 1 1,-1 0-1,0 0 1,-1 0-1,0 1 0,-1-1 1,0 1-1,0 0 1,-1 0-1,0 1 1,-1 0-1,-8-9 0,13 16-11,1 0-1,-1 0 0,0 1 0,0-1 0,1 1 0,-1-1 0,0 1 0,0 0 0,-1 0 0,1 0 0,0 0 0,0 0 0,0 0 0,-1 0 0,1 1 0,0-1 0,-1 1 1,1 0-1,-1 0 0,1 0 0,-4 0 0,5 0-5,1 0-1,-1 0 1,1 0 0,0 0-1,-1 0 1,1 1 0,-1-1 0,1 0-1,-1 0 1,1 0 0,0 1 0,-1-1-1,1 0 1,0 0 0,-1 1 0,1-1-1,0 0 1,-1 1 0,1-1-1,0 0 1,0 1 0,-1-1 0,1 0-1,0 1 1,0-1 0,0 1 0,-1-1-1,1 1 1,0-1 0,0 1 0,3 17 7,-2-14-6,1 1 1,0-1-1,1 1 1,-1-1 0,5 5-1,-1-3 1,0-1 0,1 1-1,-1-1 1,1-1 0,1 1-1,-1-1 1,0 0-1,1-1 1,0 0 0,0 0-1,0-1 1,0 0-1,1 0 1,-1-1 0,0 0-1,14 0 1,-6-2 8,-1 1 1,1-2-1,-1 0 0,1-1 1,-1-1-1,0 0 0,0-1 1,15-7-1,-16 6 26,1-2 1,-2 0-1,1 0 0,22-20 1,-12 11 92,-12 15-30,-11 2-97,-1 0 0,0 0 0,0 1 0,1-1-1,-1 0 1,0 0 0,1 1 0,-1-1-1,0 0 1,0 1 0,0-1 0,1 0 0,-1 1-1,0-1 1,0 0 0,0 1 0,0-1 0,0 0-1,0 1 1,0-1 0,0 1 0,0-1 0,1 0-1,-2 1 1,1-1 0,0 0 0,0 1 0,0-1-1,0 1 1,0-1 0,0 1 0,-2 8 18,-5 37 57,2 0-1,2 62 1,3-104-70,0 0-1,1 0 0,-1 0 0,1 0 0,0-1 0,0 1 1,1 0-1,-1-1 0,1 1 0,0-1 0,2 5 0,-3-7-3,0 0 0,0 0 0,0 0 0,0 0-1,0 0 1,0 0 0,0-1 0,1 1 0,-1 0-1,0 0 1,0-1 0,1 1 0,-1-1-1,0 1 1,1-1 0,-1 0 0,0 0 0,1 1-1,-1-1 1,1 0 0,-1 0 0,0 0 0,1 0-1,-1-1 1,1 1 0,-1 0 0,0 0-1,1-1 1,-1 1 0,0-1 0,1 0 0,-1 1-1,2-2 1,5-3 16,-1 0-1,0 0 1,0 0 0,0-1 0,-1 0-1,11-13 1,31-48 94,-17 21 6,-23 35-101,-7 8-13,1 1 0,-1-1 1,1 1-1,0 0 0,0 0 1,0-1-1,3-1 0,-5 4-3,0 0 0,1 0-1,-1 0 1,1 0 0,-1 1-1,0-1 1,1 0 0,-1 0-1,1 0 1,-1 1 0,0-1-1,1 0 1,-1 0 0,0 1-1,1-1 1,-1 0 0,0 1-1,0-1 1,1 0 0,-1 1-1,0-1 1,0 0 0,0 1-1,1-1 1,-1 0 0,0 1-1,0-1 1,0 1 0,6 13 16,-6-14-17,11 34 75,-6-16-51,2 1 0,12 25 1,-16-39-18,0 0 0,0 0 0,0-1 0,0 1 0,1-1 0,0 0 0,0 0 0,0 0 0,0-1 0,1 1 0,0-1 1,-1 0-1,8 3 0,-11-5-5,1-1 1,-1 1-1,1-1 0,0 1 1,0-1-1,-1 0 1,1 0-1,0 0 1,-1 0-1,1 0 0,0 0 1,0 0-1,-1-1 1,1 1-1,0-1 1,-1 1-1,1-1 0,0 1 1,-1-1-1,1 0 1,-1 0-1,1 0 1,-1 0-1,0 0 0,1 0 1,-1 0-1,0-1 1,0 1-1,0 0 0,0-1 1,0 1-1,0 0 1,0-1-1,0 0 1,1-2-1,2-6 24,1 0 1,-2 0-1,1 0 1,1-14-1,-1 0 58,-1 0-1,-2 0 1,-2-35-1,0 18 57,2 40-139,-1 1 0,1 0 0,-1-1 1,0 1-1,1 0 0,-1-1 0,1 1 0,-1 0 0,1 0 0,-1 0 0,1-1 1,-1 1-1,1 0 0,-1 0 0,1 0 0,-1 0 0,1 0 0,-1 0 0,1 0 1,-1 0-1,1 0 0,-1 0 0,1 0 0,-1 0 0,1 0 0,0 1 0,16 2 16,32 12 21,1-2 0,52 8 0,-92-20-32,0 0 1,-1 0-1,1-1 1,0 0-1,0-1 1,0 0-1,0 0 1,0-1-1,16-5 1,-20 5-4,-1-1 1,1 0-1,-1 0 1,1 0-1,-1 0 0,0-1 1,0 0-1,-1 0 1,1 0-1,-1-1 0,0 1 1,0-1-1,0 0 1,-1 0-1,1-1 1,3-8-1,-5 9-2,-1 1 0,1 0 0,-1 0 0,0-1 1,0 1-1,-1 0 0,1-1 0,-1 1 0,0-1 0,0 1 0,0-1 0,-1 1 0,0 0 1,1-1-1,-2 1 0,1 0 0,-3-7 0,3 10 0,0 1-1,0-1 1,0 0 0,0 0-1,0 1 1,0-1-1,0 1 1,0-1 0,0 1-1,0-1 1,0 1-1,0 0 1,0-1 0,-1 1-1,1 0 1,0 0 0,0 0-1,0 0 1,-1 0-1,1 0 1,0 0 0,0 0-1,-2 1 1,0-1 0,0 1-1,1-1 1,-1 1-1,0 0 1,0 0 0,0 0-1,1 0 1,-5 3 0,0 3-6,0 0 1,0 0-1,1 1 1,0 0 0,1 0-1,0 0 1,0 1-1,1 0 1,0 0 0,0 0-1,1 0 1,0 0-1,1 1 1,0-1-1,0 1 1,1 0 0,1 0-1,-1-1 1,3 17-1,-2-19 0,1 0 1,1 0-1,-1 0 0,1 0 0,0 0 0,1-1 0,0 1 0,0-1 1,0 1-1,1-1 0,0 0 0,4 6 0,-4-8 2,0 0 0,1 0 0,-1 0 0,1-1 0,-1 0 0,1 0 0,0 0 0,0 0 0,0-1 0,0 0 0,1 0 0,-1 0 0,1-1 0,-1 0 0,1 0 0,9 1 0,-1-2 4,-1-1 1,1 0-1,-1 0 1,1-1-1,-1-1 0,0 0 1,19-8-1,88-44 40,-74 32-34,-31 16 12,0-1 1,0-1 0,14-11-1,-14 9 23,-15 11-43,0 0 0,0 0 0,0 0 0,0 0 0,0 0 0,0 0-1,0 0 1,0 0 0,1 0 0,-1 0 0,0 0 0,0 0 0,0 0 0,0 0 0,0 0 0,0 0-1,0 0 1,0 0 0,0 0 0,0 1 0,0-1 0,0 0 0,0 0 0,0 0 0,0 0-1,0 0 1,0 0 0,0 0 0,0 0 0,0 0 0,0 0 0,0 0 0,1 0 0,-1 0 0,0 0-1,0 0 1,0 0 0,-24 23 44,-6 3-13,1 1-1,-39 47 1,51-55-26,8-9 0,0 1 0,-9 14 0,16-23-6,1 1 1,-1-1-1,1 1 1,0-1-1,0 1 1,0 0 0,0-1-1,0 1 1,1 0-1,-1 0 1,1 0-1,0 0 1,0-1-1,0 1 1,0 0-1,1 4 1,-1-7-1,1 1 0,-1 0 0,1 0 0,0-1 0,-1 1 0,1 0 0,0-1 0,-1 1 0,1-1 0,0 1 0,0-1 0,0 1 0,0-1 0,-1 1 0,1-1 0,0 0 0,0 1 0,0-1 0,0 0 0,0 0 0,0 0 0,0 0 0,0 0 0,0 0 0,0 0 0,0 0 0,0 0 0,0 0 0,0-1 0,1 0 0,31-8 0,-16-1 9,-1 0 1,0-1-1,-1 0 0,0-1 1,-1-1-1,17-19 0,-13 11 12,-1 0-1,0-2 0,23-43 1,-29 41-5,-2-1 0,0 0 0,-2-1 1,7-48-1,-7 38-4,18-130 32,-24 145-25,0 0 0,-1 0 1,-1 0-1,-2 1 0,-7-37 0,10 57-19,0 1 1,0-1-1,0 1 1,0 0-1,0-1 0,0 1 1,-1 0-1,1-1 1,0 1-1,0 0 1,0-1-1,0 1 1,-1 0-1,1-1 1,0 1-1,0 0 1,-1-1-1,1 1 1,0 0-1,0 0 0,-1-1 1,1 1-1,0 0 1,-1 0-1,1 0 1,0-1-1,-1 1 1,1 0-1,-1 0 1,-9 7 3,-6 21 2,9-8-9,1 1 0,0 0 0,-5 42 0,2 67-47,8-95 43,2-1-1,1 1 0,2 0 0,1-1 0,1 1 0,3-2 1,13 38-1,-18-62 1,-1 0 0,2 0 1,-1-1-1,1 0 1,0 0-1,1 0 0,11 11 1,-14-16-8,0-1 0,0 1 1,0-1-1,0 1 1,1-1-1,-1 0 0,1 0 1,0-1-1,-1 1 1,1-1-1,0 0 0,0 0 1,0 0-1,0 0 1,0-1-1,0 0 0,0 0 1,0 0-1,0 0 1,6-1-1,17-7-4111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22.80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81 1 7432,'0'0'8785,"-11"4"-8455,4-2-253,4-2-56,1 1-1,-1-1 0,1 1 1,-1 0-1,1-1 0,0 1 1,-1 1-1,1-1 0,0 0 0,0 0 1,-1 1-1,1-1 0,0 1 1,1 0-1,-1 0 0,0 0 1,0-1-1,1 2 0,-1-1 1,1 0-1,0 0 0,0 0 1,-1 1-1,1-1 0,1 0 0,-2 3 1,-5 51 489,3 1 1,4 86 0,1-63-169,3 322 2608,9-435-2289,-3 4-491,2 1 0,1 0-1,23-38 1,-29 56-108,0-1 0,0 1 0,1 1 0,0-1 0,1 1 1,0 1-1,1 0 0,0 0 0,0 1 0,0 0 0,19-9 0,-24 14-41,0 0 0,0 1 0,0 0 0,1-1 0,-1 1 0,0 1 0,1-1 0,-1 1 0,1 0 0,-1 0 0,0 1 1,1 0-1,-1 0 0,0 0 0,1 0 0,-1 1 0,0 0 0,0 0 0,0 0 0,0 1 0,-1 0 0,1 0 0,-1 0 0,1 0 0,-1 1 0,0-1 0,4 6 0,-2-2-3,0 0-1,-1 0 0,0 0 1,0 1-1,-1-1 1,0 1-1,0 0 1,-1 1-1,0-1 0,-1 0 1,0 1-1,0 0 1,0-1-1,-1 1 0,-1 0 1,1 9-1,-2-10 3,0 0 0,0 0-1,-1 0 1,0 0 0,0 0 0,-1-1-1,0 1 1,0-1 0,0 0 0,-1 0-1,-1 0 1,-6 10 0,8-14-7,-1 1 0,1-1 1,-1 0-1,1 0 0,-1 0 0,0-1 0,0 1 0,-1-1 1,1 0-1,0 0 0,-1 0 0,1 0 0,-1-1 1,1 0-1,-1 0 0,0 0 0,1-1 0,-1 0 0,0 1 1,0-2-1,1 1 0,-8-2 0,1 1 31,0-1 0,0 0 0,1-1 0,0-1-1,-1 1 1,1-2 0,0 1 0,-15-11 0,3 2 130,18 12-120,1-1 1,-1 0-1,0-1 0,1 1 1,-6-5-1,-1-1 255,7 6 34,13 6-202,9 4-97,-1-1 0,1 0-1,0-2 1,1 0 0,0-1-1,39 2 1,-25-5 2,1-1 1,-1-2-1,44-7 0,-47 3 4,-1-1 0,1-1 0,-1-2 0,-1-1 0,0-1 0,42-25 0,-62 30 19,0 0-1,0-1 0,-1-1 0,0 1 1,0-1-1,-1 0 0,0-1 0,-1 0 0,0 0 1,-1 0-1,9-22 0,-23 55 144,2 0 0,1 1 0,-5 38 0,9-49-172,1 0 1,0 0-1,1 1 1,0-1-1,1 0 1,1 0-1,0 0 1,8 25-1,-9-36-31,-1 0-1,1 0 1,0 0 0,0-1-1,0 1 1,0 0 0,0-1-1,0 1 1,0-1-1,1 1 1,-1-1 0,1 1-1,-1-1 1,1 0 0,-1 0-1,1 0 1,0 0 0,-1 0-1,1 0 1,3 1 0,-2-2 1,0 0 0,-1 1 0,1-1 0,0 0 0,-1-1 1,1 1-1,0 0 0,-1-1 0,1 0 0,0 1 0,-1-1 1,1 0-1,2-2 0,5-2 16,-1 0-1,0-1 1,-1-1 0,0 1 0,0-1-1,9-11 1,90-120 307,-60 74-55,-48 64-277,1 0 1,0 0-1,0 1 1,0-1-1,0 0 1,0 0-1,0 0 1,0 0-1,0 0 1,0 0-1,0 1 1,0-1-1,0 0 1,0 0-1,0 0 1,0 0-1,0 0 1,0 1-1,0-1 1,0 0-1,0 0 1,0 0-1,0 0 1,0 0-1,0 0 1,0 1-1,1-1 0,-1 0 1,0 0-1,0 0 1,0 0-1,0 0 1,0 0-1,0 0 1,0 0-1,0 0 1,0 1-1,1-1 1,-1 0-1,0 0 1,0 0-1,0 0 1,0 0-1,0 0 1,0 0-1,1 0 1,-1 0-1,0 0 1,0 0-1,0 0 1,0 0-1,0 0 1,1 0-1,-1 0 1,0 0-1,0 0 1,0 0-1,0 0 1,0 0-1,0 0 1,1 0-1,-1 0 1,0-1-1,0 1 1,0 0-1,0 0 1,0 0-1,0 0 1,1 14 37,-7 43 53,-27 110-1,27-139-67,-17 62 64,-4-1 0,-4-1 0,-54 107 0,69-164 1,-19 31-1,29-54-63,1 0-1,-1 0 1,0-1-1,-1 0 1,1 0-1,-1-1 1,-1 0 0,1 0-1,-10 5 1,16-10-19,-1-1 1,0 1-1,1-1 1,-1 0 0,0 1-1,0-1 1,1 0 0,-1 0-1,0 0 1,0 0-1,1 0 1,-1-1 0,0 1-1,0 0 1,1-1-1,-1 1 1,0-1 0,1 0-1,-1 0 1,1 1-1,-1-1 1,1 0 0,-1 0-1,1 0 1,-1-1-1,1 1 1,0 0 0,0 0-1,-2-4 1,-5-3 31,2-2 0,-1 1 0,-6-14-1,12 22-32,-1-4-2,0 1-1,-1-1 1,1 1 0,1-1-1,-1 0 1,1 0-1,0 0 1,0 0 0,0 0-1,1 0 1,0 0-1,0 0 1,0 0 0,0 0-1,1 0 1,0 0-1,0 0 1,0 0-1,1 0 1,3-7 0,-2 7-2,0-1 1,1 1-1,-1 0 0,1 0 1,1 0-1,-1 1 1,0 0-1,1-1 1,0 2-1,0-1 0,1 0 1,-1 1-1,1 0 1,-1 0-1,1 1 1,7-3-1,-1 2-1,20-9 0,0 3 0,61-11 0,-66 18 337,-15 1-286,1 0 1,-1-1 0,14-4-1,-22 5-627,0 0 0,0-1 0,0 0 1,0 0-1,0 0 0,0-1 0,5-3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28.58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399 969 6328,'0'0'3578,"-1"-11"-3070,-1-3-363,-1-35 425,2 47-448,1 0 0,-1 0 0,0 0 0,0 0 1,1 0-1,-1 1 0,0-1 0,-1 0 0,1 1 0,0-1 0,-1 0 1,1 1-1,-4-3 0,2 1 14,0 1 0,0-1 1,0 1-1,-1-1 0,1 1 1,-6-2-1,-26-13 722,30 13-738,-1 1 0,1 1 0,-1-1 0,1 1-1,-12-3 1,-13-2 298,24 4-348,-1 2 0,1-1 0,0 1 0,-1 0 0,0 0 0,1 0 0,-1 1 1,1 0-1,-1 1 0,0-1 0,1 1 0,-1 0 0,1 1 0,-11 4 0,6-2 32,1 1 0,-1 0 0,1 1 0,1 0 0,-14 11 0,19-13-57,-1 1 0,1 0 0,0 0 0,0 0 0,0 0 0,1 1 0,-1-1-1,2 1 1,-1 0 0,0 0 0,-2 11 0,2-3 18,0 0 0,1 0-1,0 0 1,2 0 0,-1 0-1,2 0 1,0 0 0,4 23 0,-3-28-23,1 0 0,-1 0 0,1 0-1,1-1 1,0 1 0,0-1 0,1 0 0,-1 0 0,2 0 0,-1 0 0,1-1 0,1 0 0,-1-1 0,9 8 0,-7-8 7,0-1-1,0 0 1,1 0 0,0 0-1,-1-1 1,1 0-1,1-1 1,-1 0 0,0-1-1,1 0 1,17 2-1,-14-4 9,0 0 0,1-1 0,-1-1 0,1 0 0,-1 0 0,0-2 0,0 1 0,14-7-1,-1-2 64,0 0 1,0-1-1,-2-2 0,32-23 0,-11 1 299,47-49-1,-81 75-285,-1 0 0,10-15 0,-17 22-35,-1 1 0,1-1 0,-1 0 0,0 0 0,0-1 0,-1 1 0,1 0 0,-1 0 0,0-1-1,0 1 1,0-7 0,-17 43 399,9-12-402,1 0 1,1 0-1,1 1 0,-1 31 1,4-44-57,1-1-1,0 1 1,1 0 0,-1-1 0,2 1 0,-1-1 0,1 1-1,0-1 1,1 0 0,-1 1 0,1-1 0,1-1-1,0 1 1,0 0 0,9 11 0,-12-17-27,1 1 0,0-1 0,-1 1 0,1-1 0,0 0 0,0 0 0,0 0 0,0 0 0,0 0 0,0 0 0,0-1 0,0 1-1,1 0 1,-1-1 0,0 0 0,0 0 0,0 0 0,0 0 0,1 0 0,-1 0 0,0 0 0,0 0 0,0-1 0,1 0 0,-1 1 0,0-1 0,0 0 0,0 0 0,0 0 0,0 0 0,2-2 0,2-1 9,-1 1-1,0-1 1,0 0-1,0-1 1,0 1 0,-1-1-1,1 0 1,-1 0 0,5-9-1,-6 8-5,-1 0-1,1 0 1,-1 0-1,0 0 1,-1 0-1,0 0 1,0 0-1,0-1 1,0 1-1,-1 0 1,0-1-1,-1 1 1,1 0-1,-1-1 1,0 1-1,-1 0 1,-2-8-1,-1 1 28,0 1 0,-1-1 0,-1 1 0,0 0 0,-1 1-1,-16-20 1,21 28-13,-1 0 1,1 0-1,-1 1 0,1-1 0,-1 1 0,0 0 1,0 0-1,1 0 0,-2 1 0,1-1 0,0 1 1,0 0-1,0 0 0,0 0 0,-1 1 0,1-1 1,0 1-1,-1 0 0,-7 2 0,12-2-21,0 0 0,-1 0-1,1 0 1,0 1 0,-1-1-1,1 0 1,0 0 0,-1 1 0,1-1-1,0 0 1,-1 0 0,1 1-1,0-1 1,0 0 0,0 1-1,-1-1 1,1 1 0,0-1 0,0 0-1,0 1 1,0-1 0,0 1-1,0-1 1,0 0 0,0 1-1,-1-1 1,2 1 0,-1-1 0,0 0-1,0 1 1,0-1 0,0 1-1,0-1 1,0 0 0,0 1-1,0-1 1,1 0 0,-1 1 0,0-1-1,0 1 1,1 0 2,-1 0 1,1 0-1,0 0 1,-1 0-1,1-1 0,0 1 1,0 0-1,-1 0 1,1 0-1,0-1 1,0 1-1,0 0 0,0-1 1,1 1-1,10 2 15,-1-1-1,1 0 1,-1-1-1,1 0 1,0-1-1,0 0 1,-1-1-1,1 0 1,-1-1-1,1 0 1,-1-1 0,15-6-1,8-3 27,-1-2 0,54-31 0,-46 21 10,-2-1 0,0-2 0,-2-1 0,-1-3 0,46-49 0,-68 65-13,-1-1-1,-1 0 1,0-1 0,-1-1 0,-1 0 0,-1 0 0,0-1 0,-2 0-1,0 0 1,-1-1 0,-1 0 0,0 0 0,-2-1 0,2-36-1,-5 50-13,0 0-1,0 0 0,-1 0 1,1 0-1,-2 1 0,1-1 0,-1 0 1,-3-9-1,5 15-28,-1 1 0,1-1 0,0 1 0,-1-1 0,1 1 0,-1-1 0,1 1 0,-1 0 0,1-1 0,-1 1 0,1 0 0,-1-1 0,0 1 0,1 0 0,-1 0 0,1-1 0,-1 1 1,0 0-1,1 0 0,-1 0 0,0 0 0,1 0 0,-1 0 0,0 0 0,1 0 0,-1 0 0,1 0 0,-1 0 0,0 0 0,1 0 0,-1 1 0,0-1 0,1 0 0,-1 0 0,1 1 0,-1-1 0,1 0 0,-1 1 0,1-1 0,-1 1 0,1-1 0,-1 1 0,1-1 1,-1 1-1,1 0 0,-24 26 48,22-25-46,-17 27 29,0 0 0,2 2 1,-23 59-1,-24 93 11,60-170-43,-10 31 11,1 0 0,-12 86 1,24-113-10,1 0 0,0 0 0,1 0 1,1 0-1,5 25 0,-4-32-3,0 1 1,0-1-1,1 0 1,0 0-1,1-1 1,0 1-1,0-1 1,1 0-1,8 9 1,-11-15-2,0-1 0,0 1 0,0-1 0,1 0 0,-1 1 0,1-2 0,0 1 0,-1 0 0,1-1 0,0 1 0,0-1 0,0 0 0,0-1 0,0 1 0,0-1 0,0 1 0,0-1 1,0 0-1,0-1 0,0 1 0,1-1 0,-2 0 0,1 0 0,7-2 0,3-2 1,-1 0 0,-1-1 0,1 0 0,-1-1 0,20-14-1,1-8 17,-2-1 0,0-1 0,-3-1-1,33-47 1,-5 6-1,-28 38 4,-2-1-1,-1-2 1,-2-1-1,29-66 1,33-130 52,-74 193-30,-1-1 0,-2 1 0,4-74 0,-12 111-35,1 1 6,-1 1 0,0-1 0,1 0 0,-1 0 0,-1 0-1,1 1 1,-1-1 0,1 0 0,-1 0 0,0 1-1,0-1 1,-1 1 0,1-1 0,-4-6 0,4 10-10,1 0 1,0 0 0,-1-1 0,1 1-1,-1 0 1,1 0 0,0 0-1,-1 0 1,1-1 0,-1 1-1,1 0 1,0 0 0,-1 0 0,1 0-1,-1 0 1,1 0 0,-1 0-1,1 0 1,0 0 0,-1 0-1,1 0 1,-1 1 0,1-1 0,-1 0-1,1 0 1,0 0 0,-1 0-1,1 1 1,0-1 0,-1 0-1,0 1 1,-10 10 16,10-11-18,-15 19 3,1 1 0,1 0-1,0 1 1,2 0 0,0 1 0,2 0 0,0 1 0,-8 32 0,-3 25 13,-12 92 1,30-157-19,-4 33 5,1 1 0,3-1 0,2 1 1,2-1-1,8 52 0,-6-89 3,0 0 1,1 0 0,0-1-1,1 1 1,0-1 0,1 0-1,0 0 1,0-1 0,1 1-1,0-2 1,16 16 0,-21-22-6,1 0 0,0 0 0,0 0 1,-1 0-1,1 0 0,1-1 0,-1 1 0,0-1 0,0 0 1,1 0-1,-1 0 0,0-1 0,1 1 0,-1-1 1,1 1-1,-1-1 0,0-1 0,1 1 0,-1 0 1,1-1-1,-1 1 0,0-1 0,1 0 0,-1 0 0,0 0 1,6-4-1,2 0 25,0-1-1,0-1 1,-1 0-1,1 0 1,17-17 0,-23 19-15,4-4 14,1 1 0,-2-1 0,1 0 1,-2-1-1,1 0 0,-1 0 0,-1-1 0,6-11 0,-11 18-12,0 1 0,1 0 0,-1 0 0,0 0 0,1 0 0,0 0 0,0 0 0,0 0 0,0 1 0,0-1 0,0 1 0,1-1 0,-1 1 0,1 0 0,0 0 0,3-2 0,-8 9 15,0-1 0,1 1 0,0 0 1,0 0-1,0 0 0,1 1 0,-1-1 1,2 6-1,-1 13-2,1 0 0,4 27 0,-4-44-20,1-1 0,-1 0 0,1 1 0,0-1 0,0 0-1,1 0 1,0 0 0,0 0 0,0-1 0,1 1 0,0-1 0,0 0 0,5 6-1,-5-8 0,0 0-1,0 0 1,1 0-1,-1 0 0,0-1 1,1 0-1,0 0 0,-1 0 1,1-1-1,0 1 1,0-1-1,9 1 0,-5-2 5,0 0-1,0 0 0,0-1 0,0 0 1,0-1-1,14-4 0,-11 1 6,-1 1 0,0-1 0,-1-1 0,1 0 0,-1-1 0,17-13 0,50-55 105,-61 54-73,0 0-1,-1-1 1,-2-1-1,0-1 1,14-35-1,-24 52-28,3-14 55,-6 18-51,1 0 0,0 0 0,-1 0 0,1 0 0,0 0 0,0 0 0,1 1-1,-1-1 1,1 0 0,-1 0 0,1 1 0,2-3 0,-5 8-3,0 1 0,0-1 0,0 1 0,0-1 0,1 1-1,0 0 1,-1-1 0,1 1 0,1 4 0,-2 12 3,-10 36 68,-36 109 0,45-160-82,0 1 0,0-1 0,-1 0 0,0 1 0,1-1 0,-2-1-1,1 1 1,0 0 0,-1-1 0,0 1 0,-7 5 0,9-9-6,-1 1 1,1-1-1,-1 0 1,1 1-1,-1-1 1,1-1 0,-1 1-1,0 0 1,0-1-1,1 1 1,-1-1-1,0 0 1,0 0-1,1 0 1,-1 0-1,0 0 1,0-1 0,1 1-1,-1-1 1,0 1-1,1-1 1,-1 0-1,0 0 1,1-1-1,-5-2 1,-6-3-4,8 5 0,0 0 0,1-1 0,-1 0 0,1 0 0,0 0 0,-7-7 0,17 11 0,-1-1 0,1 1 0,0-1 0,11-1 0,-5 1 0,30 1 0,-31 0 0,0 0 0,0 0 0,0-1 0,0-1 0,0 0 0,0-1 0,-1 0 0,1 0 0,-1-1 0,14-6 0,2-5 0,0-2 0,-1-1 0,-1-2 0,-1 0 0,-1-1 0,23-26 0,-23 24 0,-13 14 0,-1 0 0,0 0 0,-1-1 0,1-1 0,9-17 0,-15 26 0,-1 6 0,-2 17 0,-4 29 0,2-25 0,1-10 0,0 0 0,1 0 0,2 24 0,0-34 0,-1-1 0,2 1 0,-1-1 0,1 1 0,-1-1 0,2 0 0,-1 0 0,0 0 0,1 0 0,0 0 0,0 0 0,1-1 0,-1 1 0,5 3 0,-6-6 0,-1-1 0,1 0 0,0 1 0,0-1 0,0 0 0,0 0 0,0 0 0,0 0 0,0 0 0,0 0 0,0-1 0,0 1 0,0-1 0,1 1 0,-1-1 0,4 0 0,-1 0 0,0-1 0,0 0 0,0 0 0,0 0 0,0-1 0,-1 1 0,7-4 0,1-1 0,0-1 0,0 0 0,-1-1 0,18-16 0,-19 15 0,-2 0 0,1-1 0,-1 0 0,0 0 0,-1-1 0,0 0 0,-1 0 0,9-23 0,-13 27 0,-6 12 0,-5 12 0,8-16 0,-2 5 0,0 1 0,1 0 0,0 0 0,0 0 0,0 0 0,1 0 0,0 0 0,0 1 0,1-1 0,1 13 0,-1-16 0,0 0 0,1-1 0,0 1 0,-1 0 0,1 0 0,1 0 0,-1-1 0,0 1 0,1-1 0,0 1 0,0-1 0,0 0 0,0 0 0,1 1 0,-1-1 0,1-1 0,-1 1 0,1 0 0,0-1 0,0 1 0,1-1 0,4 2 0,0-2 0,0 0 0,0-1 0,1 0 0,-1-1 0,0 0 0,1 0 0,-1-1 0,9-2 0,-6 2 0,-6 0 0,0 0 0,0-1 0,0 1 0,-1-1 0,1 0 0,-1 0 0,1-1 0,-1 1 0,0-1 0,0 0 0,0 0 0,0 0 0,0-1 0,-1 0 0,0 1 0,0-1 0,0 0 0,0 0 0,0-1 0,-1 1 0,0-1 0,0 1 0,0-1 0,0 0 0,1-5 0,-1 3 0,0 1 0,-1-1 0,0 0 0,0 1 0,0-1 0,-1 0 0,0 0 0,0 0 0,-1 1 0,1-1 0,-2 0 0,1 0 0,-1 1 0,0-1 0,0 1 0,-1-1 0,-5-10 0,3 11 0,0 0 0,0 0 0,0 1 0,-1 0 0,0 0 0,-11-8 0,13 11 0,1-1 0,-1 2 0,1-1 0,-1 0 0,0 1 0,0 0 0,0 0 0,1 0 0,-1 0 0,0 0 0,0 1 0,0 0 0,0 0 0,-6 0 0,3 1 0,1 0 0,0 1 0,0 0 0,0 0 0,0 0 0,0 0 0,1 1 0,-1 0 0,-8 7 0,13-10 0,0 1 0,0-1 0,0 1 0,1-1 0,-1 1 0,0 0 0,1-1 0,-1 1 0,0 0 0,1 0 0,-1 0 0,1-1 0,-1 1 0,1 0 0,0 0 0,-1 0 0,1 0 0,0 0 0,0 0 0,-1 1 0,1-1 0,1-1 0,-1 1 0,0 0 0,0-1 0,1 1 0,-1 0 0,1-1 0,-1 1 0,0-1 0,1 1 0,-1-1 0,1 1 0,-1-1 0,1 1 0,-1-1 0,1 1 0,0-1 0,-1 1 0,1-1 0,1 1 0,2 0 0,0 1 0,1-1 0,-1 0 0,1 0 0,-1 0 0,1 0 0,5-1 0,28-2 0,0-2 0,44-10 0,35-4 0,-99 16 0,-1 1 0,1 1 0,-1 1 0,29 5 0,-44-6 0,0 0 0,0 0 0,0 1 0,0-1 0,-1 1 0,1 0 0,0-1 0,-1 1 0,1 0 0,0 0 0,-1 0 0,1 0 0,-1 0 0,0 1 0,1-1 0,-1 0 0,0 1 0,0-1 0,2 3 0,-1 0 0,-1 0 0,0 0 0,0 0 0,0 0 0,0 0 0,-1 9 0,1-3 0,0-3 0,-1 0 0,1 0 0,-1-1 0,-1 1 0,1 0 0,-1 0 0,-1 0 0,1-1 0,-5 12 0,6-18 0,0 0 0,0 0 0,0 0 0,0 0 0,0 0 0,0 0 0,0 0 0,0 0 0,0 0 0,0 0 0,-1 0 0,1 0 0,0 0 0,0 0 0,0 0 0,0 0 0,0 0 0,0 0 0,0 0 0,0 0 0,0 0 0,0 0 0,0 0 0,0 0 0,-1 0 0,8-16 0,13-19 0,-11 21 0,1 0 0,0 2 0,1-1 0,0 1 0,1 1 0,22-17 0,-32 27 0,0 0 0,0 0 0,0 0 0,0 0 0,0 0 0,1 1 0,-1-1 0,0 1 0,0-1 0,0 1 0,0 0 0,1 0 0,-1 0 0,0 0 0,0 1 0,0-1 0,1 0 0,-1 1 0,0-1 0,0 1 0,0 0 0,0 0 0,0 0 0,0 0 0,0 0 0,0 0 0,0 1 0,-1-1 0,1 1 0,1 1 0,4 3 0,0 1 0,0 1 0,-1-1 0,0 1 0,5 10 0,-6-10 0,0 0 0,1 0 0,0 0 0,0-1 0,0 0 0,1-1 0,0 1 0,0-1 0,1-1 0,0 1 0,11 5 0,-15-9 0,1 0 0,-1-1 0,1 0 0,-1 1 0,1-1 0,-1-1 0,1 1 0,0-1 0,-1 0 0,1 0 0,0 0 0,-1-1 0,1 1 0,-1-1 0,1 0 0,-1-1 0,1 1 0,-1-1 0,1 0 0,-1 0 0,0 0 0,0 0 0,0-1 0,0 0 0,3-3 0,4-4 0,-1 0 0,0-1 0,-1 0 0,-1 0 0,1-1 0,7-15 0,36-79 0,-50 102 0,13-23 0,-12 22 0,0 0 0,0 0 0,-1-1 0,1 1 0,2-9 0,-6 7 0,-1 6 0,1 6 0,-25 138 0,15-91 0,-21 62 0,32-112 0,0-1 0,0 0 0,-1 1 0,1-1 0,0 0 0,-1 0 0,0 0 0,1 1 0,-1-1 0,0 0 0,1 0 0,-1 0 0,0 0 0,0 0 0,0 0 0,0 0 0,0-1 0,0 1 0,0 0 0,0 0 0,0-1 0,0 1 0,0-1 0,0 1 0,-1-1 0,1 1 0,0-1 0,0 0 0,-1 1 0,1-1 0,0 0 0,-1 0 0,1 0 0,0 0 0,-1 0 0,1-1 0,0 1 0,-3-1 0,0 0 0,0 0 0,0-1 0,0 0 0,-1 0 0,2 0 0,-1-1 0,0 1 0,0-1 0,-5-5 0,4 3 0,0 0 0,-1 0 0,1 1 0,-1 0 0,-13-7 0,20 10 0,0 0 0,0 0 0,-1 0 0,1 0 0,0 0 0,0 0 0,0 1 0,0-1 0,0 0 0,0 1 0,0-1 0,0 1 0,0-1 0,0 1 0,2-1 0,17-2 0,0 2 0,0 0 0,0 1 0,35 4 0,-26-1 0,36-2 0,2-10 0,-115-11 0,4-2-4055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28.81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19703,'0'0'4592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29.00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15272,'0'0'3303,"61"10"-2815,-1-8-424,17-10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31.83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84 719 8936,'0'0'11678,"-11"11"-11307,-35 39-10,43-45-284,-1 1 0,1-1 0,0 0 0,1 1 0,0 0 0,-1-1 0,2 1 0,-1 0 0,1 0 0,0 0 0,0 0 0,0 1 0,1-1 0,1 9 0,-1-10 7,-1-3-44,1 0 1,0 0-1,0 0 1,0 0 0,1 0-1,-1 0 1,0 1-1,1-1 1,-1 0 0,1 0-1,0-1 1,0 1-1,-1 0 1,1 0 0,0 0-1,1 0 1,-1-1-1,0 1 1,0-1-1,1 1 1,-1-1 0,1 1-1,0-1 1,-1 0-1,1 1 1,0-1 0,-1 0-1,5 1 1,-3-1-2,0-1 0,0 1 0,1-1 0,-1 0 0,0 0 0,0 0 0,1 0 0,-1-1 0,0 1 0,0-1 0,1 0 0,-1 0 0,0 0 0,0 0 0,0-1 1,0 1-1,2-3 0,18-10 112,-1-1 1,-1 0 0,0-2 0,-1-1 0,-1 0 0,-1-2-1,19-25 1,-19 26 185,-18 19-327,1 0-1,-1 0 0,0-1 0,1 1 1,-1 0-1,0 0 0,1 0 0,-1 0 1,1-1-1,-1 1 0,0 0 0,1 0 1,-1 0-1,1 0 0,-1 0 0,1 0 0,-1 0 1,0 0-1,1 0 0,-1 0 0,1 0 1,-1 1-1,0-1 0,1 0 0,-1 0 1,1 0-1,-1 0 0,0 1 0,1-1 1,-1 0-1,0 0 0,1 1 0,-1-1 1,0 0-1,0 0 0,1 1 0,-1-1 1,0 0-1,0 1 0,1-1 0,-1 1 1,0-1-1,0 0 0,0 1 0,0-1 1,0 1-1,1-1 0,-1 0 0,0 1 0,0-1 1,0 1-1,0-1 0,0 0 0,0 1 1,0-1-1,-1 1 0,3 12 52,1 0-1,0 0 0,1 0 0,10 23 1,-12-32-43,0-1 0,0 1 0,0 0 0,0-1 0,1 0 0,0 1 1,0-1-1,0 0 0,0 0 0,0-1 0,1 1 0,-1-1 0,1 1 0,-1-1 1,1 0-1,0 0 0,0-1 0,0 1 0,6 0 0,-6-1-1,0-1 0,0 0 1,0 0-1,0 0 0,0 0 0,0-1 0,0 0 0,0 0 0,-1 0 0,1 0 1,0 0-1,0-1 0,-1 0 0,1 0 0,-1 0 0,0 0 0,1 0 0,-1-1 1,0 1-1,0-1 0,-1 0 0,4-3 0,5-8 57,0-1 0,0 0-1,11-23 1,-19 33-44,0 1 0,-1 1 0,0-1 0,0 0 0,0 1 0,0-1 0,-1 0 0,1 0 0,-1 0 0,0 0 0,0 0 1,-1 0-1,1-1 0,-1 1 0,0 0 0,0 0 0,0 0 0,-1 0 0,1-1 0,-3-5 0,3 9-7,-1-1-1,1 1 1,-1 0-1,1-1 1,0 1-1,0-1 1,0 1-1,0-1 1,0 1 0,0-1-1,0 1 1,0-1-1,1 1 1,-1-1-1,0 1 1,1 0-1,0-3 1,0 1 24,28-3 307,9 1-250,-1 2 1,0 1-1,39 4 1,-61-1-66,11-2 30,-19 1-33,-1-1 0,0 1 0,0 0 0,1 0 0,-1 1 0,0 0-1,0 0 1,0 1 0,7 2 0,-11-3-26,-1 0 0,0 0 0,1 0 0,-1 0 0,0 1 0,0-1 0,1 0 0,-1 1 1,0-1-1,0 1 0,-1-1 0,1 1 0,0 0 0,0-1 0,-1 1 0,1 0 0,-1-1 0,0 1 0,1 0 0,-1 0 0,0 0 0,0-1 0,0 1 0,0 0 0,0 0 0,-1 0 0,0 2 0,-1 7 20,-1 0 0,0-1-1,-5 13 1,7-20-25,-36 113 204,32-97-167,4-16-35,1-1 0,-1 1 0,1-1 0,-1 1 0,1 0 0,0-1-1,0 1 1,0 0 0,1-1 0,-1 1 0,1 0 0,-1-1 0,1 1 0,0-1 0,1 5 0,-1-6-3,0 0 1,0 0-1,0 0 1,0 0-1,0 0 0,0 0 1,0 0-1,0 0 1,1 0-1,-1-1 1,0 1-1,0 0 1,1-1-1,-1 1 1,0-1-1,1 1 0,-1-1 1,0 0-1,1 0 1,-1 1-1,1-1 1,-1 0-1,1 0 1,-1 0-1,0-1 1,1 1-1,-1 0 1,1-1-1,-1 1 0,0 0 1,3-2-1,14-5 30,0 0 1,-1-1-1,1-1 0,29-22 0,60-53 55,-97 75-77,17-15 18,0-2 0,-2 0 0,-1-2 0,-1-1-1,-2 0 1,0-2 0,-3 0 0,0-1 0,-2-1 0,15-43-1,-17 39 8,3-6 78,-2-1-1,15-68 0,-32 96-9,2 16-103,0 0 0,0-1 0,0 1 0,0 0 0,0 0 0,-1 0 0,1-1 0,0 1 0,0 0 0,0 0 0,0 0-1,0-1 1,-1 1 0,1 0 0,0 0 0,0 0 0,0 0 0,-1 0 0,1 0 0,0-1 0,0 1 0,-1 0 0,1 0 0,0 0 0,0 0 0,0 0-1,-1 0 1,1 0 0,0 0 0,0 0 0,-1 0 0,1 0 0,0 0 0,0 0 0,-1 0 0,1 0 0,0 0 0,0 1 0,0-1 0,-1 0-1,1 0 1,0 0 0,0 0 0,0 0 0,-1 0 0,1 1 0,0-1 0,0 0 0,0 0 0,0 0 0,-1 0 0,1 1 0,0-1 0,0 0 0,0 0-1,0 1 1,0-1 0,0 0 0,0 0 0,0 0 0,0 1 0,0-1 0,-26 38 23,3 1-1,1 1 1,2 1-1,1 1 1,3 0-1,1 2 1,2-1-1,3 2 1,-8 64-1,17-104-23,-1 8 2,0 0 0,1 0-1,1 0 1,0 0 0,0 0 0,2 0-1,4 20 1,-6-31 0,1 0 1,0 0-1,0 0 0,0 0 1,1-1-1,-1 1 0,0 0 0,1-1 1,-1 1-1,1-1 0,0 1 1,-1-1-1,1 0 0,0 0 1,0 1-1,0-1 0,0 0 1,0-1-1,0 1 0,0 0 0,0-1 1,0 1-1,0-1 0,0 0 1,0 1-1,1-1 0,-1 0 1,0 0-1,0 0 0,2-1 1,4 0 0,0 0 1,0-1-1,0 0 1,0 0-1,-1 0 1,14-8 0,-5 1-4,0-1 0,-1 0 1,-1-1-1,0-1 1,-1 0-1,0-1 0,-1-1 1,0 0-1,16-25 1,4-14 1,37-84 1,-57 111-4,31-66 0,-4 7 0,52-86 0,-83 160 0,1 0 0,11-13 0,7-7 0,-26 30 0,0 0 0,0 0 0,0 0 0,0 0 0,0 0 0,0 0 0,0 0 0,0 0 0,0 1 0,1-1 0,1-1 0,3 4 0,-6 9 0,-30 109 0,-82 206 0,50-159 0,-11 17 0,74-183 0,5-5 0,16-15 0,28-28 0,-45 42 0,7-7 0,1-2 0,0 2 0,0-1 0,1 2 0,1 0 0,0 1 0,23-12 0,-37 21 0,1 1 0,0-1 0,0 1 0,-1 0 0,1 0 0,0 0 0,0 0 0,-1 0 0,1 0 0,0 0 0,0 1 0,-1-1 0,1 1 0,0-1 0,-1 1 0,1 0 0,0-1 0,-1 1 0,1 0 0,-1 0 0,1 0 0,-1 0 0,0 0 0,3 3 0,2 3 0,1 0 0,-2 0 0,8 11 0,-8-11 0,119 155 0,-122-160 0,0 0 0,0 0 0,0 0 0,1-1 0,-1 1 0,0 0 0,1-1 0,-1 0 0,1 0 0,-1 0 0,1 0 0,0 0 0,-1 0 0,1-1 0,0 1 0,0-1 0,-1 0 0,1 1 0,0-1 0,0-1 0,3 1 0,-6-1 0,1 0 0,-1 1 0,0-1 0,1 1 0,-1-1 0,0 0 0,0 1 0,0-1 0,1 0 0,-1 1 0,0-1 0,0 0 0,0 1 0,0-1 0,0 0 0,0 1 0,-1-1 0,1 0 0,0 1 0,0-1 0,0 0 0,0 1 0,-1-1 0,1 0 0,0 1 0,-1-1 0,0 0 0,-9-21 0,-20-20 865,13 23-5733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32.11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20703,'0'0'1788,"16"1"-800,324 9 1659,-136-6-2124,-92-4-460,43 1-238,-144 1-43,-9 3 497,-2-5-493,-1 1 0,1-1 0,-1 1 0,1-1 0,-1 1 0,1-1 0,-1 1 0,1-1 1,-1 0-1,0 1 0,1-1 0,-1 0 0,0 1 0,1-1 0,-1 0 0,0 0 0,-1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32.33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16575,'0'0'3840,"59"18"-3736,-23-6 0,2 0-144,-3-8-8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37.12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1229 9648,'0'0'6066,"5"-12"-5614,26-71 234,58-142 1381,-69 183-1717,-9 16-68,1 2 0,1-1 0,1 2 0,27-34 0,-32 45-88,1 1-1,0 0 1,1 1-1,0 0 1,1 1-1,21-13 1,-32 22-176,0 0-1,0-1 1,-1 1-1,1 0 1,0 0-1,0 0 1,0-1 0,0 1-1,0 0 1,0 0-1,0 0 1,0 1-1,0-1 1,-1 0-1,1 0 1,0 0 0,0 1-1,0-1 1,0 0-1,0 1 1,-1-1-1,1 1 1,0-1 0,0 1-1,-1-1 1,1 1-1,0 0 1,-1-1-1,1 1 1,-1 0 0,1 0-1,-1-1 1,1 1-1,-1 0 1,1 0-1,-1 0 1,0-1-1,1 1 1,-1 0 0,0 1-1,3 6 44,0 1 0,-1-1 0,2 12 0,-3-14-22,4 26 87,-1 0 0,-2 1 1,-4 50-1,-16 97 325,11-149-343,5-24-34,0 0 0,1 0-1,0 0 1,0 9 0,1-13-40,1 3 330,5-13-54,-1 0-335,12-16 112,-2 0 1,13-26-1,13-22 25,-16 34-44,3-6 142,51-60-1,-78 102-199,0 0-1,-1 0 1,1 0 0,0 0-1,0 0 1,0 0 0,0 1-1,-1-1 1,1 0 0,0 1-1,0-1 1,1 1 0,-1-1-1,0 1 1,0-1 0,0 1 0,0 0-1,0-1 1,0 1 0,0 0-1,1 0 1,-1 0 0,0 0-1,0 0 1,0 0 0,0 0-1,1 0 1,-1 1 0,0-1-1,0 0 1,0 1 0,0-1 0,0 1-1,0-1 1,0 1 0,0 0-1,0-1 1,0 1 0,0 0-1,0 0 1,0-1 0,0 1-1,-1 0 1,1 0 0,0 0-1,-1 0 1,1 0 0,0 1 0,5 8 40,-1-1 0,0 1 0,-1 0 0,4 13 0,-4-11-20,2 4 3,4 12 56,1 0 0,2 0 1,0-1-1,21 29 0,-30-50-60,1 0 1,0 0-1,0 0 0,0 0 1,1-1-1,0 0 0,0 0 1,0 0-1,1-1 0,-1 0 1,1 0-1,0-1 1,0 0-1,1 0 0,-1-1 1,1 1-1,-1-2 0,1 1 1,0-1-1,-1 0 0,14-1 1,-11 0-8,0-1 1,-1-1 0,1 0-1,0 0 1,-1-1-1,1 0 1,-1-1-1,0 0 1,0 0 0,0-1-1,0 0 1,-1 0-1,0-1 1,0 0 0,-1-1-1,0 0 1,0 0-1,0 0 1,-1-1 0,0 0-1,0 0 1,-1-1-1,0 1 1,-1-1-1,0 0 1,0-1 0,-1 1-1,0-1 1,-1 1-1,0-1 1,0 0 0,0-12-1,-1 7 19,-1 0 0,0 0 0,-1 0 1,0 0-1,-6-23 0,7 37-36,0 0 1,0 0-1,-1 0 1,1 0 0,0 0-1,0 1 1,-1-1-1,1 0 1,-1 0-1,1 0 1,-1 1-1,1-1 1,-1 0 0,1 1-1,-1-1 1,0 0-1,1 1 1,-1-1-1,0 1 1,1-1-1,-1 1 1,0-1 0,0 1-1,0 0 1,-1-1-1,1 1 2,-1 0 0,1 0-1,0 0 1,0 1 0,0-1-1,-1 1 1,1-1 0,0 1-1,0-1 1,0 1 0,0 0-1,0-1 1,0 1 0,0 0-1,0 0 1,-1 1 0,-5 6 24,0 0 1,1 1 0,-8 12 0,11-16-24,-3 6 10,0 1 0,0 0-1,1 0 1,1 1 0,0-1-1,1 1 1,0 0 0,1 0 0,0 0-1,1 0 1,1 0 0,0 0 0,0 0-1,4 19 1,-2-23-4,0-1 0,0 1 1,1 0-1,0-1 0,1 0 1,0 0-1,0 0 0,0 0 0,11 12 1,-10-15-6,-1 0 0,1 0 0,1 0 1,-1-1-1,1 0 0,-1 0 1,1-1-1,0 1 0,1-1 1,-1 0-1,1-1 0,-1 0 0,13 3 1,-10-4 2,1-1 0,-1 1 1,1-1-1,-1-1 0,1 0 1,-1 0-1,1-1 0,-1 0 0,0-1 1,0 0-1,0-1 0,12-5 1,13-9 46,52-37 0,-76 48-49,16-12 73,0-1 0,0-2-1,-2 0 1,-1-2 0,34-44 0,-55 65-86,16-17 263,-18 20-255,0 0-1,0-1 1,1 1 0,-1 0 0,0 0-1,0 0 1,0 0 0,0 0-1,1 0 1,-1 0 0,0 0 0,0 0-1,0 0 1,1 0 0,-1 0-1,0 0 1,0 0 0,0 0 0,1 0-1,-1 0 1,0 0 0,0 0-1,0 0 1,1 0 0,-1 0 0,0 0-1,0 0 1,0 0 0,1 0-1,-1 0 1,0 0 0,0 1 0,0-1-1,0 0 1,0 0 0,1 0 0,2 16 82,-3 17 32,1 0 1,3 1 0,9 44-1,-13-75-107,1-1 0,-1 0 0,1 0 0,0 0-1,0 0 1,0 1 0,0-1 0,0 0 0,0-1 0,0 1-1,0 0 1,1 0 0,-1 0 0,1-1 0,0 1 0,2 2-1,-2-4-2,0 1 0,0 0-1,0-1 1,0 0 0,0 1-1,0-1 1,-1 0 0,1 0-1,0 0 1,0 0 0,0-1-1,0 1 1,0 0-1,0-1 1,0 1 0,0-1-1,-1 0 1,1 0 0,0 1-1,2-3 1,7-4 26,0 0 0,0-1 0,0-1 0,-1 1-1,-1-2 1,1 1 0,-1-2 0,-1 1 0,9-14 0,8-10 64,-25 34-97,4-5 26,0 0 0,0 0 0,1 1 0,-1-1 0,1 1 0,0 0 1,6-4-1,-11 8-27,1 0 1,-1 0-1,0 0 1,1 0-1,-1 1 1,0-1-1,1 0 1,-1 0-1,0 0 1,1 1-1,-1-1 1,0 0-1,0 0 1,0 1-1,1-1 1,-1 0-1,0 0 1,0 1-1,0-1 1,1 0-1,-1 1 1,0-1-1,0 0 1,0 1 0,0-1-1,0 0 1,0 1-1,0-1 1,0 0-1,0 1 1,0 0-1,3 17 45,-2-13-39,4 23-7,-4-15 0,1 0 0,1-1 0,0 1 0,0-1 0,1 1 0,7 11 0,-10-21 0,0-1 0,1 0 0,-1 0 0,1 0 0,0 0 0,0 0 0,0 0 0,0 0 0,0 0 0,0-1 0,0 1 0,1-1 0,-1 0 0,4 2 0,-3-2 0,1 0 0,-1-1 0,1 1 0,-1-1 0,1 0 0,-1 0 0,0 0 0,1 0 0,-1-1 0,1 1 0,-1-1 0,0 0 0,1 0 0,2-2 0,7-2 0,-1-2 0,0 1 0,-1-1 0,0-1 0,0 0 0,0-1 0,-1 0 0,-1 0 0,0-1 0,0 0 0,13-20 0,5-12 0,38-81 0,-34 53 0,-3-1 0,-3-2 0,-3 0 0,12-78 0,-30 132 0,5-28 0,-8 44 0,-1 0 0,0 0 0,0 0 0,0 0 0,0 0 0,-1 0 0,1 0 0,-1 0 0,0 0 0,0 0 0,0 0 0,-1-2 0,1 5 0,1 0 0,0-1 0,-1 1 0,1 0 0,0 0 0,-1 0 0,1 0 0,0 1 0,-1-1 0,1 0 0,0 0 0,-1 0 0,1 0 0,0 0 0,-1 0 0,1 0 0,0 1 0,0-1 0,-1 0 0,1 0 0,0 0 0,0 1 0,-1-1 0,1 0 0,0 0 0,0 1 0,-1-1 0,1 0 0,0 0 0,0 1 0,0-1 0,0 0 0,0 1 0,-1-1 0,1 0 0,0 1 0,0-1 0,0 0 0,0 1 0,-10 19 0,8-16 0,-10 22 0,1 1 0,1 0 0,1 1 0,2 0 0,1 1 0,-4 35 0,-2 137 0,12-176 0,1 1 0,1-1 0,2 0 0,0 0 0,15 45 0,-18-67 0,0 0 0,0 0 0,1-1 0,-1 1 0,1 0 0,-1-1 0,1 0 0,0 1 0,0-1 0,0 0 0,0 0 0,0 0 0,0 0 0,1 0 0,-1 0 0,1-1 0,0 1 0,-1-1 0,1 0 0,0 0 0,-1 0 0,1 0 0,0 0 0,0 0 0,0-1 0,0 0 0,0 1 0,0-1 0,0 0 0,0-1 0,0 1 0,0 0 0,0-1 0,0 0 0,3-1 0,5-1 0,0-1 0,0 0 0,-1-1 0,0 0 0,0 0 0,0-1 0,17-14 0,-8 4 0,-1 0 0,0-1 0,-1-1 0,-1-1 0,-1 0 0,15-23 0,-26 34 0,0 1 0,1 0 0,0 0 0,7-7 0,-8 9 0,-1 1 0,-1 13 0,6 88 0,-7-89 0,1 7 0,1-1 0,0 0 0,1 1 0,1-1 0,0-1 0,1 1 0,0-1 0,11 17 0,-13-24 0,-1-1 0,1-1 0,0 1 0,0 0 0,0-1 0,1 0 0,-1 0 0,1 0 0,0-1 0,0 1 0,0-1 0,1 0 0,-1-1 0,1 1 0,0-1 0,-1 0 0,1-1 0,0 1 0,0-1 0,0 0 0,0-1 0,13 0 0,2-2 0,0-1 0,0-2 0,0 0 0,-1-1 0,31-13 0,-6-3 0,54-32 0,-79 40 0,23-20 0,-29 22 0,1 0 0,0 1 0,20-10 0,-34 22 0,-3 7 0,-11 17 0,-19 29 0,20-35 0,3-5 0,0 1 0,-7 16 0,13-26 0,2 0 0,-1 0 0,1 0 0,-1 0 0,1 0 0,1 0 0,-1 0 0,1 1 0,0-1 0,0 0 0,1 7 0,-1-12 0,0 1 0,1-1 0,-1 1 0,0-1 0,1 1 0,-1-1 0,1 0 0,-1 1 0,0-1 0,1 1 0,-1-1 0,1 0 0,-1 1 0,1-1 0,-1 0 0,1 0 0,-1 1 0,1-1 0,0 0 0,-1 0 0,1 0 0,-1 0 0,1 0 0,-1 1 0,1-1 0,0 0 0,-1-1 0,1 1 0,-1 0 0,1 0 0,0 0 0,-1 0 0,1 0 0,-1 0 0,1-1 0,0 1 0,22-9 0,-15 3 0,-1 0 0,1-1 0,-1 0 0,-1 0 0,1 0 0,-1-1 0,5-8 0,35-64 0,-36 60 0,-1 1 0,-8 15 0,0 1 0,0-1 0,1 0 0,0 1 0,0-1 0,0 1 0,0 0 0,5-6 0,-6 12 0,0-1 0,0 0 0,0 1 0,0-1 0,0 1 0,-1-1 0,2 5 0,-2 2 0,1 0 0,0-1 0,1 0 0,0 1 0,0-1 0,1 0 0,0 0 0,1 0 0,0 0 0,5 8 0,-7-13 0,1 1 0,0-1 0,-1 0 0,1-1 0,0 1 0,0 0 0,0-1 0,1 0 0,-1 0 0,1 0 0,-1 0 0,1 0 0,0-1 0,-1 1 0,1-1 0,0 0 0,0 0 0,0-1 0,0 1 0,0-1 0,0 0 0,0 0 0,0 0 0,5-1 0,0-1 0,-1 0 0,1-1 0,-1 0 0,0 0 0,0 0 0,-1-1 0,1-1 0,-1 1 0,1-1 0,-2 0 0,11-10 0,2-3 0,-2-1 0,26-34 0,-17 14 0,-2-1 0,-2-1 0,-1-1 0,-2 0 0,-2-2 0,-2 0 0,-2-1 0,13-85 0,-3-64 0,-22 162 0,-1 0 0,-2-1 0,-1 1 0,-7-32 0,10 63 0,0 0 0,0 0 0,0 1 0,0-1 0,0 0 0,0 0 0,-1 0 0,1 1 0,0-1 0,-1 0 0,1 1 0,-1-1 0,1 0 0,0 0 0,-1 1 0,0-1 0,1 1 0,-1-1 0,1 1 0,-1-1 0,0 1 0,-1-2 0,2 2 0,-1 0 0,0 0 0,0 0 0,1 1 0,-1-1 0,0 0 0,0 0 0,1 0 0,-1 1 0,0-1 0,1 0 0,-1 1 0,0-1 0,1 0 0,-1 1 0,1-1 0,-1 1 0,1-1 0,-2 2 0,-2 3 0,0 0 0,0 1 0,0-1 0,-4 9 0,-6 16 0,2-1 0,0 2 0,2 0 0,2 0 0,0 1 0,-2 33 0,5-11 0,2 1 0,7 96 0,1-105 0,2-1 0,1 0 0,2 0 0,3-1 0,24 60 0,-32-95 0,0 0 0,0 0 0,0 0 0,1-1 0,1 1 0,11 11 0,-16-18 0,0 0 0,0 0 0,0 0 0,0 0 0,0-1 0,1 1 0,-1 0 0,1-1 0,-1 0 0,1 0 0,-1 1 0,1-2 0,0 1 0,-1 0 0,1 0 0,0-1 0,0 0 0,0 1 0,-1-1 0,1 0 0,0 0 0,0-1 0,0 1 0,-1-1 0,1 1 0,0-1 0,2-1 0,4-3 0,-1-1 0,0 0 0,0 0 0,0 0 0,-1-1 0,0-1 0,0 1 0,9-15 0,-6 7 0,0-1 0,-1 0 0,13-31 0,21-76 0,-43 123 0,0 0 0,0 0 0,0 0 0,0 0 0,1 0 0,-1 0 0,0 0 0,0 1 0,0-1 0,0 0 0,0 0 0,0 0 0,0 0 0,1 0 0,-1 0 0,0 0 0,0 0 0,0 0 0,0 0 0,0 0 0,1 0 0,-1 0 0,0 0 0,0 0 0,0 0 0,0 0 0,0 0 0,1 0 0,-1 0 0,0 0 0,0 0 0,0 0 0,0 0 0,0 0 0,0 0 0,1 0 0,-1 0 0,0 0 0,0-1 0,0 1 0,0 0 0,0 0 0,0 0 0,0 0 0,0 0 0,1 0 0,-1 0 0,0-1 0,0 1 0,0 0 0,0 0 0,0 0 0,0 0 0,0 0 0,0 0 0,0-1 0,0 1 0,0 0 0,0 0 0,0 0 0,0-1 0,5 22 0,1 34 0,-5-14 0,-1-1 0,-2 1 0,-15 75 0,17-114 0,0 0 0,0-1 0,-1 1 0,1-1 0,-1 1 0,1-1 0,-1 1 0,0-1 0,0 1 0,0-1 0,1 0 0,-1 1 0,0-1 0,-1 0 0,1 0 0,0 0 0,0 0 0,0 0 0,-1 0 0,1 0 0,0 0 0,-1 0 0,-1 0 0,1 0 0,0-1 0,0 0 0,0 0 0,1 0 0,-1 0 0,0-1 0,0 1 0,0 0 0,1-1 0,-1 1 0,0-1 0,0 0 0,1 1 0,-1-1 0,1 0 0,-1 0 0,1 0 0,-1 0 0,1-1 0,-2 0 0,-1-1 0,1 0 0,-1 0 0,0 0 0,0 1 0,0-1 0,-5-1 0,5 1 0,23 0 0,2 1 0,-1 1 0,1 1 0,27 3 0,18-1 0,106 2 0,-117-7 0,-14 1 0,-39 2 30,-1 0 0,1 0-1,0 0 1,-1 0 0,1 0 0,-1 0 0,1-1-1,-1 1 1,0 0 0,1-1 0,-1 1 0,1-1 0,-1 0-1,0 1 1,1-1 0,-1 0 0,0 0 0,1 0-1,-1 0 1,0 0 0,0 0 0,0 0 0,0 0-1,0 0 1,0 0 0,0-1 0,-1 1 0,1 0-1,0-1 1,-1 1 0,1-1 0,0-1 0,0-3-733,-1 0 0,0 1 1,0-1-1,0 0 1,-1 1-1,-2-11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36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1 135 17887,'0'0'2208,"70"-52"-1680,-7 23 16,17 7-160,9 4 0,4 6-16,-3 10 0,1 8-40,-10 2-8,-5 4-144,-21 2 16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37.91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0 164 19199,'0'0'4074,"9"-10"-4014,-5 5-49,-1 0 2,1 0 0,0 1 0,1-1 0,-1 1 0,1 0 0,0 0 0,-1 0 0,2 1 0,-1 0 0,0 0 0,1 0 0,-1 1 0,13-4 0,55-8 220,0 4 0,82-1-1,-45 4-6,313-25 734,-281 26-538,30-2-85,-138 2-3599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42.91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163 66 4816,'0'0'5962,"-3"-10"-5643,-9-30 9,9 25 1397,3 15-1657,-1 0-1,1 0 0,-1 0 1,1 0-1,-1 0 0,1 0 1,-1 0-1,1 0 0,-1 0 1,0 0-1,1 0 1,-1 0-1,1 1 0,-1-1 1,1 0-1,0 0 0,-1 1 1,1-1-1,-1 0 0,1 0 1,-1 1-1,1-1 1,0 1-1,-1 0 0,-7 13 132,0 1 1,2 0-1,0 1 0,-6 24 0,-10 72 274,14-64-255,-39 327 1058,36-262-778,10-108-456,-1 11 208,1 1 1,0-1-1,4 31 0,1-37 176,3-13 35,6-19-151,61-161 51,-40 96-3144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43.35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0 126 13464,'0'0'4473,"13"-7"-4320,13-6-40,0 2-1,53-17 0,-63 24-66,157-37 432,-132 34-227,-1 1 0,56 0-1,-69 5-54,-20 0-43,0 0-1,0 1 1,13 2 0,-19-2-139,-1 0-1,0 0 1,1 0-1,-1 0 1,0 0 0,1 0-1,-1 0 1,0 0-1,1 0 1,-1 0 0,0 0-1,1 1 1,-1-1-1,0 0 1,0 0-1,1 0 1,-1 1 0,0-1-1,0 0 1,1 0-1,-1 1 1,0-1 0,0 0-1,0 0 1,1 1-1,-1-1 1,0 0 0,0 1-1,0-1 1,0 0-1,0 1 1,0-1-1,0 0 1,0 1 0,0-1-1,0 0 1,0 1-1,-5 12 58,3-6-2553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43.71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14272,'0'0'3938,"14"5"-3557,-1 0-296,5 2 34,0-2 0,1 1 0,27 2-1,225 23 1204,-263-30-1224,0 0 1,0-1 0,-1 0-1,1 0 1,0-1 0,0 0-1,-1 0 1,1-1 0,7-2-1,16-11-2762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46.22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328 713 13168,'0'0'3120,"-11"2"-2967,2-1-110,1-1 1,-1 1 1,1 0 0,0 1-1,1 0 1,-1 0 0,0 1-1,-13 6 1,7-1 57,1-1-1,0 2 1,1 0 0,0 1 0,0 0-1,1 0 1,0 1 0,-11 16 0,15-19-38,-12 17 201,1 0-1,-24 44 1,38-62-204,0 0 0,1 1 0,0-1 0,1 1 0,0-1 0,0 1 0,0 0 0,1 0-1,0 0 1,1 0 0,0 0 0,0 0 0,1 0 0,-1 0 0,4 11 0,-1-12 14,0-1 0,0 1 0,0-1 0,1 0 0,-1 0 0,1 0 0,1-1 0,-1 1 0,1-1 0,0 0 0,6 4 0,-9-7-46,0 0 1,0-1 0,0 1 0,0-1-1,1 1 1,-1-1 0,0 0-1,1 0 1,-1 0 0,0 0-1,1 0 1,-1-1 0,1 1 0,0-1-1,-1 0 1,1 0 0,-1 1-1,1-2 1,-1 1 0,1 0 0,0 0-1,-1-1 1,1 0 0,-1 1-1,1-1 1,-1 0 0,0 0-1,1 0 1,-1-1 0,0 1 0,0 0-1,4-4 1,7-9 77,0 0-1,-2 0 1,0-1-1,0-1 1,-2 1-1,0-2 1,0 1 0,10-33-1,-3-4 363,17-90-1,-30 99 109,-3 35-298,0 9-126,13 23 595,7 25-451,3-1 0,44 66 0,-65-109-275,0-1 0,1 1 0,0-1 0,0 0-1,0 0 1,0 0 0,0 0 0,0-1 0,1 1 0,-1-1 0,1 0 0,0 0 0,0 0 0,-1 0 0,1-1-1,0 0 1,1 0 0,-1 0 0,0 0 0,0 0 0,0-1 0,1 0 0,-1 0 0,0 0 0,0 0 0,0-1-1,1 0 1,-1 0 0,5-2 0,-2 2-6,0-2 1,-1 1-1,1-1 0,-1 0 0,0 0 1,1 0-1,-2-1 0,10-8 1,3-4 71,20-22 1,15-14 83,-44 45-143,1-1 18,-1 0 0,1 1 1,1 0-1,15-8 1,32-14 197,-37 18 3,0 0 0,26-9 0,-46 20-236,-1 0 0,1 0 0,-1-1 0,1 1 0,-1 0 0,1 0 0,0 0 0,-1 0 0,1-1 0,-1 1 0,1 0 0,-1 0 0,1 0 0,0 0 0,-1 1 1,1-1-1,-1 0 0,1 0 0,-1 0 0,1 0 0,0 0 0,0 1 0,-3 9 334,-17 18-57,3-11-189,-21 18-1,25-25-56,0 0 0,1 1 0,0 1 0,1 0 0,-11 17 0,16-19-32,-1-2 33,1 1 0,0 0-1,1 0 1,-5 17 0,8-24-30,1 1 0,-1 0 0,1-1 0,-1 1 1,1 0-1,0 0 0,0-1 0,1 1 1,-1 0-1,0-1 0,1 1 0,0 0 0,0-1 1,-1 1-1,2-1 0,-1 1 0,0-1 0,0 0 1,1 1-1,-1-1 0,1 0 0,0 0 1,1 2-1,4 3 11,0-1 1,0 0-1,0-1 1,0 1-1,1-2 1,0 1-1,0-1 1,15 6-1,-16-8-8,0 0 0,-1-1 1,1 0-1,0 0 0,0 0 0,0-1 1,0 0-1,0-1 0,-1 1 0,1-1 1,0-1-1,8-2 0,0-1 13,-1 0 1,1-2-1,-1 0 0,-1 0 1,1-2-1,-1 1 0,-1-2 1,0 0-1,18-18 0,3-9 77,47-68-1,-49 63-55,-9 12 8,-1 0 0,-2-1 1,0-2-1,-3 0 0,0 0 1,-2-1-1,17-68 0,12-127 176,-37 182-113,-2 0-1,-4-90 0,-9 81 158,8 53-263,-2 9-9,-2 10-5,-11 63-2,6-30 0,-5 51 0,9 368 0,6-442 0,9 51 0,-7-68 0,0 0 0,0-1 0,1 0 0,0 0 0,0 0 0,1 0 0,0 0 0,0-1 0,11 14 0,-13-18 0,0-1 0,1 0 0,-1 0 0,1 0 0,0 0 0,0 0 0,0-1 0,0 1 0,0-1 0,0 0 0,0 0 0,0 0 0,6 1 0,-2-1 0,-1-1 0,1 1 0,0-1 0,-1-1 0,1 1 0,10-3 0,-5 0 0,-1-1 0,0 0 0,1 0 0,-2-1 0,1 0 0,0-1 0,13-10 0,7-14 0,-25 23 0,0 1 0,0 0 0,14-11 0,-7-2 0,-9 7 0,-4 11 0,0 1 0,0 0 0,0 0 0,0 0 0,0 0 0,0-1 0,0 1 0,0 0 0,0 0 0,0 0 0,0-1 0,0 1 0,0 0 0,0 0 0,0 0 0,0 0 0,-1-1 0,1 1 0,0 0 0,0 0 0,0 0 0,0 0 0,0-1 0,0 1 0,-1 0 0,1 0 0,0 0 0,0 0 0,0 0 0,0 0 0,-1 0 0,1 0 0,0-1 0,0 1 0,0 0 0,0 0 0,-1 0 0,1 0 0,0 0 0,0 0 0,-1 0 0,-24 29 0,20-22 0,0 0 0,1 1 0,-1-1 0,2 1 0,-1 0 0,1 0 0,0 0 0,1 1 0,0-1 0,1 0 0,-1 1 0,1 0 0,1-1 0,0 1 0,0 0 0,1-1 0,0 1 0,3 12 0,-3-16 0,1-1 0,0 1 0,0-1 0,0 0 0,1 0 0,-1 0 0,1 0 0,0-1 0,0 1 0,0-1 0,0 0 0,1 0 0,0 0 0,-1 0 0,1 0 0,0-1 0,5 3 0,-7-4 0,0 0 0,0 0 0,1-1 0,-1 1 0,0-1 0,0 1 0,1-1 0,-1 0 0,0 0 0,0 0 0,1 0 0,-1 0 0,0 0 0,0 0 0,1-1 0,-1 1 0,0-1 0,0 0 0,0 0 0,0 0 0,0 0 0,0 0 0,0 0 0,0 0 0,0-1 0,0 1 0,0-1 0,-1 1 0,1-1 0,-1 0 0,1 0 0,-1 1 0,0-1 0,0 0 0,2-4 0,0-1 0,0 0 0,0 1 0,-1-1 0,0 0 0,-1-1 0,0 1 0,0 0 0,0 0 0,-1 0 0,0-1 0,0 1 0,-1 0 0,0 0 0,-2-8 0,0 0 0,-2 1 0,0 0 0,0 0 0,-1 1 0,-15-24 0,15 27 0,-2-1 0,1 1 0,-15-14 0,22 24 0,0 0 0,0 0 0,0 0 0,0-1 0,0 1 0,0 0 0,0 0 0,0 0 0,1-1 0,-1 1 0,0 0 0,0 0 0,0 0 0,0 0 0,0-1 0,0 1 0,0 0 0,0 0 0,1 0 0,-1 0 0,0 0 0,0-1 0,0 1 0,0 0 0,0 0 0,1 0 0,-1 0 0,0 0 0,0 0 0,0 0 0,1 0 0,-1 0 0,0 0 0,0 0 0,0 0 0,0 0 0,1 0 0,-1 0 0,0 0 0,0 0 0,0 0 0,1 0 0,-1 0 0,0 0 0,0 0 0,1 0 0,9-1 0,44 4 0,-33-3 0,0 2 0,0 0 0,0 1 0,0 0 0,38 14 0,-52-15 0,-1 1 0,0 0 0,0 0 0,0 0 0,0 1 0,-1-1 0,1 1 0,-1 1 0,0-1 0,0 1 0,-1 0 0,5 5 0,4 9 0,-1 1 0,0 0 0,12 33 0,-13-30 0,0 1 0,23 33 0,-26-46 0,-5-5 0,1 0 0,0-1 0,1 0 0,-1 0 0,7 6 0,-8-10 0,-1 1 0,0-1 0,0 0 0,1 1 0,-1-1 0,0-1 0,1 1 0,-1 0 0,1 0 0,-1-1 0,1 0 0,-1 1 0,1-1 0,-1 0 0,1 0 0,0 0 0,-1-1 0,3 0 0,2-1 0,0 0 0,0 0 0,0-1 0,0 0 0,-1 0 0,1-1 0,-1 0 0,0 0 0,0 0 0,-1-1 0,10-9 0,5-8 0,26-37 0,-29 37 0,15-26 850,-17 21-5635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46.65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54 20399,'0'0'3584,"20"-2"-3094,47-7-278,148-16 173,-83 15-263,140 8 0,-105 0 59,-100-2-3030,-61 4 2388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49.80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74 1 4720,'0'0'13047,"-9"12"-12755,3-5-241,0 0-1,1 0 0,-1 0-1,1 1 1,0 0-1,1 0 1,0 0-1,1 1 1,-1-1 0,-3 18-1,1 25 342,3-1 0,3 74 0,1-102-280,8 76 475,0-18 148,3-32 222,-10-43-686,-1-3 220,-4-4-3297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50.70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12 15072,'0'0'4297,"10"2"-4151,125 29 972,-112-28-859,-1-1 1,40 0-1,-1 0-13,118 11 469,325-20 0,137-45 77,-534 44-380,172 10 0,-253 1-213,46 12 0,-52-10 16,0 0 0,1-2 1,29 2-1,-101-14-147,-12 6-476,43 3-2513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51.93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18 0 12552,'0'0'7898,"-2"13"-7701,-13 176 571,15-161-645,-1 14 199,2-1-1,2 0 1,12 64 0,3-40 819,-17-65-1117,-1 1 0,0-1 0,0 1 0,0-1 0,0 1 0,1-1 0,-1 1 0,0-1 0,1 1 0,-1-1 0,0 1 0,1-1-1,-1 0 1,0 1 0,1-1 0,-1 0 0,1 1 0,-1-1 0,1 0 0,-1 0 0,0 1 0,1-1 0,-1 0 0,1 0 0,-1 0 0,1 0 0,0 1 0,16-7 154,16-20-296,-28 22 148,19-21-3162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52.66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12 1 15776,'0'0'5297,"1"15"-5177,0 0-87,1 14 74,-3 47 1,-14 116 572,18-160-474,-2-28-174,-1-1 0,1 1 0,-1 0 0,0-1 1,0 1-1,0 0 0,0 0 0,-2 5 1,3 9 222,-2 0-13,3-4 133,-2-14-368,0-1 0,0 1-1,0 0 1,0 0 0,0 0 0,0 0 0,0 0 0,0 0 0,0 0 0,0-1 0,0 1-1,0 0 1,0 0 0,0 0 0,1 0 0,-1 0 0,0 0 0,0 0 0,0 0 0,0 0-1,0-1 1,0 1 0,0 0 0,0 0 0,1 0 0,-1 0 0,0 0 0,0 0 0,0 0-1,0 0 1,0 0 0,0 0 0,1 0 0,-1 0 0,0 0 0,0 0 0,0 0 0,0 0-1,0 0 1,0 0 0,1 0 0,-1 0 0,0 0 0,0 0 0,0 0 0,0 0 0,0 1-1,0-1 1,0 0 0,0 0 0,1 0 0,-1 0 0,0 0 0,0 0 0,0 0 0,0 0 0,0 0-1,0 1 1,2-5-88,-1 1 1,1 0-1,0 0 0,0 0 0,0 0 0,0 1 0,4-5 0,-1 2-2321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3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394 718 5824,'0'0'4440,"-6"-11"-3800,-20-33-127,25 42-461,0 0 1,-1 0-1,1 0 0,-1 0 1,0 0-1,1 0 1,-1 0-1,0 1 0,0-1 1,0 1-1,-1-1 0,1 1 1,0 0-1,0 0 1,-1 0-1,1 0 0,-1 0 1,1 0-1,-1 1 0,1-1 1,-1 1-1,1-1 0,-1 1 1,1 0-1,-1 0 1,1 1-1,-1-1 0,0 0 1,1 1-1,-1-1 0,1 1 1,-4 1-1,-3 2 41,-1 1 0,1-1 0,0 2 0,0-1 1,-15 13-1,-1 3 83,1 0 0,2 2 0,0 0 0,-32 46 1,45-56-109,1-1 1,0 2 0,1-1-1,1 1 1,0 0-1,1 0 1,0 1 0,1 0-1,1 0 1,0 0 0,1 0-1,0 16 1,1-29-51,1 1 0,0 0 0,1 0 0,-1 0 0,0-1 0,1 1 0,-1 0 0,1 0 0,0-1 0,0 1 0,0-1 0,0 1 0,1-1 1,-1 1-1,1-1 0,-1 0 0,1 1 0,0-1 0,0 0 0,0 0 0,0 0 0,0-1 0,0 1 0,1 0 0,-1-1 0,4 2 0,-2-2 3,1 0-1,-1 0 1,1 0-1,-1-1 1,1 1-1,-1-1 1,1 0-1,0-1 1,-1 1 0,1-1-1,-1 0 1,1 0-1,-1 0 1,0-1-1,5-1 1,0-1 1,-1 0 0,0-1 1,0 0-1,0 0 0,-1-1 0,0 0 1,0 0-1,0 0 0,9-13 0,2-5 62,24-44 0,-24 37-29,-5 11-23,103-191 375,-105 186-340,-1-1 0,-1 0 0,-1 0 0,-1-1 0,-2 0 0,4-49 0,-7 46 7,-2-1 0,-1 0 0,-2 0 0,-1 1 0,-1-1 1,-1 1-1,-2 0 0,-19-47 0,26 76-63,1-1 1,-1 1-1,1 0 1,-1 0-1,0-1 0,1 1 1,-1 0-1,0 0 1,0 0-1,0 0 1,0 0-1,0 0 1,0 0-1,0 0 0,0 0 1,0 0-1,0 1 1,-1-1-1,1 0 1,0 1-1,0-1 0,-1 1 1,-1-1-1,2 1 0,-1 0 1,0 0-1,1 1 0,-1-1 0,0 1 0,1-1 0,-1 1 0,1 0 0,-1-1 0,1 1 0,-1 0 0,1 0 1,0 0-1,-1 0 0,1 0 0,-2 2 0,-4 5 23,-1 1-1,1 0 1,1 1 0,-8 13 0,1 3-18,1 1 0,1 1 1,1 0-1,2 0 0,1 0 1,1 1-1,1 0 0,-1 59 0,6-53-27,1 0 0,2 0-1,1 0 1,2 0 0,1 0-1,2-1 1,16 39 0,-17-51 3,2 0 1,19 30-1,-25-45 9,1 0-1,1 0 1,-1-1 0,1 1-1,0-1 1,1 0-1,-1-1 1,1 0 0,0 0-1,9 5 1,-12-9 6,0 1-1,1-1 1,-1 0 0,0 0 0,0-1 0,1 1 0,-1-1 0,1 0-1,-1 0 1,0-1 0,1 1 0,-1-1 0,0 0 0,0 0-1,1 0 1,-1-1 0,0 0 0,0 1 0,0-1 0,4-3 0,4-2 29,0-1 1,-1 0 0,0-1 0,20-20 0,6-13 179,-1-1 0,-2-1 1,43-77-1,-77 121-210,0 0-1,0 0 1,0 0 0,0 0 0,0 0-1,0 0 1,0 1 0,0-1 0,0 0-1,0 0 1,0 0 0,0 0-1,0 0 1,0 0 0,0 0 0,0 0-1,0 0 1,0 0 0,0 0-1,0 0 1,0 0 0,0 1 0,1-1-1,-1 0 1,0 0 0,0 0-1,0 0 1,0 0 0,0 0 0,0 0-1,0 0 1,0 0 0,0 0-1,0 0 1,0 0 0,0 0 0,0 0-1,0 0 1,0 0 0,0 0 0,1 0-1,-1 0 1,0 0 0,0 0-1,0 0 1,0 0 0,0 0 0,0 0-1,0 0 1,0 0 0,0 0-1,0 0 1,0 0 0,0 0 0,1 0-1,-1 0 1,0 15 142,-2 35-124,0-17 19,2-12-26,0-1 0,4 27 0,-3-42-19,0-1 0,-1 1 0,2 0 0,-1-1 0,0 1 0,1-1 0,0 1 0,0-1 0,0 0 0,1 0 0,0 0 0,-1 0 0,1 0 1,1 0-1,-1-1 0,5 5 0,-6-7 2,0-1 1,-1 1 0,1 0-1,0-1 1,0 1 0,0-1-1,0 1 1,0-1 0,-1 0-1,1 0 1,0 0 0,0 0-1,0 0 1,0 0-1,0 0 1,0-1 0,0 1-1,0-1 1,-1 0 0,1 1-1,3-3 1,1 0 2,-1 0-1,1 0 1,-1-1 0,0 0 0,7-7-1,0-1 11,0-2-1,-1 0 0,-1 0 0,11-20 0,31-69 93,-38 75-77,10-26 51,-2-2 1,22-89 0,12-119 116,-48 226-158,-4 16-5,-2 17-22,0-1-1,-1 1 1,1-1 0,-1 1-1,-1-1 1,1 1 0,-1-1 0,0 0-1,0 1 1,-1-1 0,0 1-1,-2-9 1,0 13 34,-1 9-20,-4 13-1,8-19-21,-61 243 0,20 9-12,5-25-23,-54 265-142,87-459 169,3-25 24,-1-1 0,0 1 0,-4 11 0,31-69 385,4-20-232,29-68 174,103-176 0,25-21 21,-145 240-134,55-169 0,-89 221-153,-8 41-79,0 0-1,0 0 1,0 0-1,0 0 1,0 0-1,0 1 1,0-1-1,0 0 1,0 0-1,0 0 1,0 0-1,-1 0 1,1 0-1,0 0 1,0 0-1,0 0 1,0 0-1,0 0 1,0 1-1,0-1 1,0 0-1,0 0 1,-1 0-1,1 0 1,0 0-1,0 0 1,0 0-1,0 0 1,0 0-1,0 0 1,0 0-1,0 0 1,-1 0-1,1 0 1,0 0-1,0 0 1,0 0-1,0 0 1,0 0-1,0 0 1,0 0-1,0 0 1,-1 0-1,1 0 1,0 0-1,0-1 1,0 1-1,0 0 1,0 0-1,0 0 1,0 0-1,0 0 1,0 0-1,0 0 1,-1 0-1,1 0 1,0 0-1,0-1 1,-7 14-7,-28 68-70,-36 134-1,51-151 45,-103 349-238,-28 91 15,101-341 247,38-143 75,7-17 1,3-14 21,5-12-15,1 0 1,1 1-1,1-1 1,1 1-1,1 1 1,1-1-1,1 2 1,23-38-1,-2 12 5,1 2 0,63-66-1,-1 18-30,24-28 44,-56 53-13,59-71 73,-66 55-87,-60 89-96,0-1 29,1 1-1,0 0 0,-6 11 1,-5 18-21,2 1 0,2 0-1,1 1 1,-10 72 0,19-101 20,0-3-1,0 0 1,1 1-1,-1-1 0,2 9 1,-1-13 3,0 0 1,0-1 0,0 1 0,0-1-1,0 1 1,0-1 0,1 1-1,-1 0 1,0-1 0,0 1 0,1-1-1,-1 1 1,0-1 0,1 1 0,-1-1-1,0 0 1,1 1 0,-1-1-1,1 1 1,-1-1 0,1 0 0,-1 1-1,1-1 1,-1 0 0,1 0 0,-1 1-1,1-1 1,-1 0 0,1 0 0,0 0-1,-1 0 1,1 0 0,-1 0-1,1 0 1,0 0 0,-1 0 0,1 0-1,-1 0 1,1 0 0,-1 0 0,1 0-1,0 0 1,-1 0 0,1-1-1,-1 1 1,1 0 0,-1-1 0,1 1-1,-1 0 1,1-1 0,-1 1 0,1-1-1,8-4 9,-1-1-1,1 1 0,-1-2 1,0 1-1,-1-1 1,12-13-1,36-53 53,-47 62-55,49-76 74,13-18 42,-69 104-117,0 0-1,-1 0 0,1 0 0,0 0 1,0 1-1,-1-1 0,1 0 1,0 0-1,0 1 0,0-1 1,0 0-1,0 1 0,0-1 0,0 1 1,0-1-1,2 0 0,-2 1-2,-1 0 0,1 0 0,-1 1 0,1-1 0,-1 0 0,1 0 0,-1 0 0,1 0 0,-1 1 0,1-1 0,-1 0 0,1 0 0,-1 1 0,1-1-1,-1 1 1,0-1 0,1 0 0,-1 1 0,1-1 0,-1 1 0,0-1 0,0 1 0,1-1 0,-1 1 0,3 5 5,-1 0 0,0 0 0,-1 0 0,3 11 0,-3-10-8,6 41 10,-5-31-5,0 0 1,2 0-1,0 0 1,8 22-1,-11-37-2,0 1 0,0 0 0,1-1 0,-1 1 0,1-1-1,-1 1 1,1-1 0,0 0 0,0 0 0,0 0 0,0 0 0,1 0 0,-1 0 0,0 0 0,1-1 0,-1 1 0,1-1 0,-1 0-1,1 0 1,0 0 0,0 0 0,0 0 0,-1-1 0,1 1 0,0-1 0,0 0 0,0 0 0,0 0 0,0 0 0,0 0 0,-1 0-1,1-1 1,0 0 0,0 1 0,3-3 0,4 0 14,0-2 0,0 0 0,0 0 0,-1 0 0,0-1 0,0-1 0,-1 0 0,10-8 0,30-36 125,-1-2-1,65-96 1,-110 146-137,0-1 1,0 1-1,1 1 1,-1-1 0,1 0-1,0 1 1,-1-1 0,1 1-1,6-4 1,-8 6-4,-1 0 0,1 0-1,-1-1 1,1 1 0,-1 0 0,1 0 0,-1 0 0,1 0 0,-1 0 0,1 0-1,0 0 1,-1 0 0,1 0 0,-1 0 0,1 0 0,-1 0 0,1 1 0,-1-1-1,1 0 1,0 0 0,-1 0 0,1 1 0,-1-1 0,0 0 0,2 1 0,-1 1-1,0-1 1,0 0 0,0 1 0,-1-1-1,1 1 1,0 0 0,0-1-1,-1 1 1,1 0 0,-1-1 0,0 1-1,1 3 1,2 19 7,-1 0 1,-1 0-1,-1 0 0,-2 0 1,-4 28-1,-4 2 20,-21 62 0,16-77-4,14-37-18,1-1-1,-1 0 1,1 1 0,-1-1 0,0 0-1,0 0 1,1 1 0,-1-1-1,0 0 1,0 0 0,0 0 0,0 0-1,0 0 1,-1 0 0,1-1 0,0 1-1,0 0 1,-1 0 0,1-1-1,0 1 1,-1-1 0,1 1 0,0-1-1,-1 0 1,-1 1 0,2-2-2,1 1 1,-1-1-1,0 1 0,1-1 1,-1 0-1,1 1 1,-1-1-1,1 0 0,-1 1 1,1-1-1,0 0 0,-1 1 1,1-1-1,0 0 1,0 0-1,-1 0 0,1 1 1,0-1-1,0 0 1,0 0-1,0 0 0,0 1 1,0-1-1,0 0 0,0 0 1,0 0-1,1 1 1,-1-2-1,0-1 4,1 1 1,-1-1-1,0 0 1,1 1-1,0-1 0,0 1 1,0-1-1,1-2 1,7-4 10,0 0-1,0 1 1,1 0 0,0 0 0,0 1 0,17-8 0,19-14 21,37-33-7,118-111 0,-190 162-32,-8 7-1,1 0 1,-1 1-1,1-1 1,0 1 0,0 0-1,0 0 1,8-4 0,-11 8 4,-1 1 1,0 0-1,1 0 1,-1 0-1,0 0 1,0 0-1,0 0 1,0 0 0,-1 0-1,1 0 1,0 0-1,-2 4 1,1-1-1,0 3-9,-9 90-24,9-86 24,1 1-1,1-1 0,0 0 1,1 0-1,0 0 1,5 13-1,-7-23 5,1 1-1,0-1 1,0 0 0,0 1 0,0-1-1,1 0 1,-1 0 0,0 0 0,1 0-1,0 0 1,-1 0 0,1 0 0,0 0-1,0-1 1,0 1 0,0-1 0,0 1-1,0-1 1,1 0 0,-1 0 0,0 0-1,1 0 1,-1 0 0,1 0 0,-1-1-1,1 1 1,-1-1 0,1 0 0,-1 0-1,1 0 1,-1 0 0,1 0 0,-1 0-1,4-2 1,8-1 8,-1-1-1,0 0 0,-1-1 1,1 0-1,12-8 0,-21 11-3,35-21 52,0-2 0,-2-2 1,36-33-1,-40 34 11,-13 12-27,-14 14-16,-8 11-11,-3 2 3,0 0 0,1 0 0,0 0-1,-3 28 1,6-33-19,0-1 0,1 1 0,0 0-1,0-1 1,1 1 0,0-1 0,0 0 0,1 1-1,-1-1 1,7 13 0,-8-18 2,1-1-1,-1 0 1,1 1 0,0-1 0,0 0-1,0 1 1,0-1 0,0 0 0,0 0-1,0 0 1,0 0 0,0 0 0,0 0-1,0 0 1,1 0 0,-1 0 0,0 0-1,1-1 1,-1 1 0,0-1 0,1 1-1,2 0 1,-2-1 2,0-1-1,0 1 1,0 0 0,0-1 0,-1 1-1,1-1 1,0 0 0,0 1 0,-1-1-1,1 0 1,0 0 0,-1 0 0,1 0-1,-1 0 1,3-3 0,3-3 10,-1 0-1,1 0 1,-1-1 0,-1 0 0,9-16 0,-11 17-6,3-3 11,-2-1 0,1 1 0,2-12 0,-6 19-8,0 1 1,-1-1 0,1 1 0,-1-1 0,0 1 0,0-1-1,0 1 1,0-1 0,0 1 0,0-1 0,-1 1 0,1-1-1,-1 1 1,0-1 0,0 1 0,0-1 0,0 1 0,0 0-1,-2-4 1,0 4-3,1 1-1,0 0 1,-1-1-1,1 1 1,-1 0 0,0 0-1,1 1 1,-1-1-1,0 1 1,1-1 0,-1 1-1,0 0 1,0 0-1,1 0 1,-7 0-1,3 1 5,43-14-9,62-18-32,-75 21 16,1 2 0,1 1 0,-1 0 1,1 2-1,42-3 0,-65 8 14,0 0 1,1 0-1,-1 0 0,0 0 0,0 1 1,0 0-1,0-1 0,0 1 0,0 0 0,0 1 1,0-1-1,4 3 0,-5-3 1,-1 1 0,0-1-1,1 1 1,-1-1 0,0 1 0,0-1-1,0 1 1,0 0 0,-1-1 0,1 1-1,0 0 1,-1 0 0,1-1 0,-1 1-1,1 0 1,-1 0 0,0 0-1,0 0 1,0 0 0,0 0 0,0-1-1,-1 4 1,-7 40 27,5-31-10,1 1 1,-2 20-1,4-34-16,0 0 0,0-1 1,0 1-1,1-1 0,-1 1 1,0-1-1,0 1 0,0-1 1,0 1-1,0-1 0,1 1 1,-1-1-1,0 1 0,0-1 1,1 1-1,-1-1 0,0 1 0,1-1 1,-1 0-1,1 1 0,-1-1 1,0 0-1,1 1 0,-1-1 1,1 0-1,-1 0 0,1 1 1,-1-1-1,1 0 0,-1 0 1,1 0-1,-1 1 0,1-1 1,0 0-1,-1 0 0,1 0 0,-1 0 1,1 0-1,-1 0 0,1 0 1,-1 0-1,1-1 0,-1 1 1,1 0-1,-1 0 0,1 0 1,0-1-1,30-12 44,-27 11-40,30-16 50,-22 11-8,1 1 1,-1 0-1,23-7 0,-30 12-33,0 0-1,0 1 1,0-1-1,0 1 0,0 0 1,0 0-1,0 0 1,0 1-1,0-1 0,0 1 1,0 1-1,0-1 1,-1 1-1,7 2 0,-2 1-3,0 1 0,17 13 0,-20-14-60,0 0 1,1-1-1,-1 1 0,1-2 1,0 1-1,0 0 0,9 2 1,-14-7-495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38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1273 13264,'0'0'1946,"11"-5"-883,52-25-317,-2-2 1,-1-4 0,-2-1-1,-1-4 1,69-63 0,-34 19 21,114-137 1,-180 189-580,-1 0 0,-2-1 0,-1-2 0,-2 0 0,-2-1 0,-1-1 0,-1-1 0,12-52 0,-23 67-20,-1 0-1,-1 0 1,0-29-1,-3 39-37,-1 0 0,0 1 1,-1-1-1,0 0 0,-1 1 0,-10-26 0,12 36-84,-1-1 0,1 1 1,-1-1-1,0 1 0,0 0 0,-1 0 0,1-1 0,-1 2 0,1-1 0,-1 0 1,0 1-1,0-1 0,0 1 0,0 0 0,-1 0 0,1 0 0,-1 0 1,1 1-1,-7-3 0,5 3 3,0 1 0,0-1 1,1 1-1,-1 0 1,0 0-1,0 0 0,0 1 1,1 0-1,-1 0 0,0 0 1,1 0-1,-1 1 0,1 0 1,-1 0-1,1 0 0,-5 3 1,-11 8 48,1 2 1,1-1-1,0 2 0,0 0 1,2 2-1,0 0 1,-13 20-1,8-7 33,1 0 0,2 2 0,-28 66-1,36-67-48,1 1 0,1 0 0,2 0 0,1 0-1,2 1 1,1 0 0,2 0 0,1-1 0,2 1-1,10 49 1,-11-70-41,2-1 1,-1 1-1,2-1 0,0 1 1,0-1-1,1-1 0,1 1 1,0-1-1,0 0 0,1 0 0,1-1 1,-1 0-1,2-1 0,-1 0 1,20 14-1,-17-15 20,1-1-1,1 0 1,-1-1 0,1 0 0,0-1-1,0-1 1,1 0 0,-1-1 0,1 0-1,0-1 1,0-1 0,-1 0 0,29-3-1,-24 0 34,0-1-1,0-2 0,-1 1 0,1-2 1,-1-1-1,-1 0 0,18-10 0,-10 3 76,0-1-1,-1-2 0,0 0 0,20-21 0,-39 33-168,0-1-1,0 1 0,-1-1 0,0 0 1,0 0-1,0 0 0,-1-1 0,0 0 0,0 1 1,-1-1-1,0 0 0,0 0 0,1-8 1,-3 12-1,1 0 0,-1 0 0,0 0 0,0 0 0,0 0 0,0 0 0,-1 0 0,1 0-1,-1 0 1,1 0 0,-1 0 0,0 0 0,0 1 0,-1-1 0,1 0 0,0 1 0,-1-1 0,0 1 0,0-1 0,1 1 0,-1 0 0,-1 0 0,1 0 0,0 0 0,0 0 0,-1 0 0,1 1 0,-1-1 0,1 1 0,-1-1 0,0 1 0,0 0 0,0 0 0,-3 0 0,0 0 0,0 0 0,0 1 0,0-1 0,0 1 0,0 1 0,0-1 0,0 1 0,0 0 0,0 1 0,0-1 0,0 1 0,0 0 0,1 1 0,-1-1 0,1 1 0,0 0 0,0 1 0,0-1 0,-9 9 0,10-9 0,0 1 0,0 0 0,0 0 0,1 0 0,-1 0 0,1 1 0,0-1 0,0 1 0,1 0 0,-1 0 0,1 0 0,0 0 0,1 0 0,-1 0 0,1 0 0,0 1 0,0-1 0,1 1 0,-1-1 0,1 1 0,0-1 0,2 8 0,0-5 0,0-1 0,1 1 0,0-1 0,1 0 0,-1 0 0,1-1 0,1 1 0,-1-1 0,1 1 0,0-2 0,1 1 0,-1 0 0,13 8 0,-7-6 0,1 0 0,-1-1 0,2-1 0,-1 0 0,1-1 0,0 0 0,15 4 0,-16-7 0,0-1 0,0 1 0,0-2 0,0 0 0,0 0 0,0-1 0,0-1 0,0 0 0,15-4 0,17-8 0,44-19 0,-53 20 0,52-21 0,159-85 0,-207 98 0,-27 15 0,1-1 0,-1-1 0,15-11 0,-27 19 0,1 0 0,-1 0 0,0-1 0,0 1 0,0 0 0,0 0 0,0 0 0,1 0 0,-1 0 0,0-1 0,0 1 0,0 0 0,0 0 0,0 0 0,0 0 0,0-1 0,0 1 0,1 0 0,-1 0 0,0 0 0,0-1 0,0 1 0,0 0 0,0 0 0,0 0 0,0-1 0,0 1 0,0 0 0,0 0 0,0 0 0,-1-1 0,1 1 0,0 0 0,0 0 0,0 0 0,0-1 0,0 1 0,0 0 0,0 0 0,0 0 0,-1 0 0,1-1 0,0 1 0,0 0 0,0 0 0,0 0 0,-1 0 0,1 0 0,0 0 0,0-1 0,0 1 0,0 0 0,-1 0 0,1 0 0,0 0 0,0 0 0,0 0 0,-1 0 0,1 0 0,0 0 0,0 0 0,-1 0 0,1 0 0,-5 1 0,0 0 0,1 0 0,-1 1 0,1 0 0,-1 0 0,1 0 0,-7 4 0,-9 5 0,-18 9 0,1 2 0,1 1 0,-53 44 0,35-26 0,50-37 0,-1 0 0,1 0 0,-1 0 0,1 1 0,0 0 0,1 0 0,-1 0 0,1 0 0,0 1 0,0-1 0,1 1 0,0 0 0,0 0 0,0 0 0,1 0 0,0 0 0,0 0 0,0 0 0,1 0 0,-1 0 0,2 0 0,-1 1 0,1-1 0,2 10 0,-3-15 0,0 0 0,1 0 0,-1 0 0,0-1 0,1 1 0,-1 0 0,1-1 0,-1 1 0,0 0 0,1-1 0,0 1 0,-1 0 0,1-1 0,-1 1 0,1-1 0,0 1 0,-1-1 0,1 0 0,0 1 0,-1-1 0,1 0 0,0 1 0,1-1 0,22 1 0,-13-4 0,0 0 0,17-7 0,-8 1 0,0-1 0,0-2 0,-1 0 0,0-1 0,-1-1 0,-1 0 0,0-2 0,-1 0 0,-1 0 0,0-2 0,-1 1 0,22-40 0,-34 54 0,0-1 0,-1 1 0,1-1 0,-1 1 0,1-1 0,-1 0 0,0 0 0,-1 0 0,1-4 0,-13 33 0,10-18 0,1 0 0,0 0 0,0 1 0,0-1 0,1 0 0,0 0 0,0 0 0,1 1 0,0-1 0,0 0 0,3 9 0,-3-12 0,0-1 0,1 1 0,-1-1 0,1 0 0,-1 0 0,1 1 0,0-1 0,1 0 0,-1-1 0,0 1 0,1 0 0,0-1 0,-1 1 0,1-1 0,0 0 0,0 0 0,0 0 0,0 0 0,1-1 0,-1 1 0,1-1 0,-1 0 0,0 0 0,1 0 0,3 1 0,10-2 0,-1-1 0,0 0 0,0-1 0,0 0 0,0-2 0,0 1 0,24-11 0,-23 9 0,76-27 0,101-48 0,-177 72 0,-1 0 0,0-1 0,-1 0 0,0-1 0,22-20 0,-30 22 0,-13 10 0,-17 13 0,20-12 0,-18 11 0,-152 112 0,147-104 0,0 1 0,2 2 0,1 0 0,-28 40 0,45-57 0,0 1 0,1 0 0,0 0 0,0 0 0,1 1 0,0 0 0,1-1 0,0 1 0,1 0 0,0 1 0,0-1 0,0 16 0,2-25 0,0 1 0,0-1 0,1 0 0,-1 1 0,0-1 0,0 1 0,1-1 0,-1 0 0,1 1 0,-1-1 0,1 0 0,0 1 0,0-1 0,-1 0 0,1 0 0,0 0 0,0 1 0,0-1 0,0 0 0,0 0 0,0-1 0,1 1 0,0 1 0,1-1 0,0 0 0,-1 0 0,1-1 0,0 1 0,-1-1 0,1 1 0,0-1 0,-1 0 0,1 0 0,0 0 0,4-1 0,5-2 0,-1 1 0,0-2 0,0 0 0,20-9 0,-7-1 0,0-1 0,-2-1 0,1-1 0,-2-1 0,-1-1 0,0 0 0,-1-2 0,-1 0 0,-1-1 0,-1-1 0,16-30 0,-7 5 0,-2 0 0,-2-2 0,-2 0 0,22-101 0,1-64 0,-35 167 0,-2 0 0,-3-71 0,-2 107 0,-4-36 0,4 44 0,-1 0 0,0 1 0,0-1 0,0 0 0,0 1 0,-1-1 0,1 1 0,-1 0 0,-3-6 0,4 9 0,1-1 0,-1 1 0,0-1 0,1 1 0,-1 0 0,0-1 0,0 1 0,1 0 0,-1-1 0,0 1 0,0 0 0,0 0 0,1 0 0,-1 0 0,0 0 0,0 0 0,1 0 0,-1 0 0,0 0 0,0 0 0,0 0 0,1 1 0,-1-1 0,0 0 0,0 0 0,1 1 0,-1-1 0,0 1 0,1-1 0,-1 1 0,-1 0 0,-24 20 0,7-1 0,2 1 0,0 0 0,1 1 0,1 1 0,1 0 0,1 1 0,1 0 0,-17 50 0,18-36 0,0 2 0,3 0 0,1 0 0,2 0 0,0 56 0,5-71 0,1 0 0,2 0 0,0-1 0,1 1 0,2-1 0,0 0 0,2 0 0,12 27 0,-14-38 0,1 0 0,1 0 0,0-1 0,1 0 0,0 0 0,1-1 0,0-1 0,1 1 0,0-1 0,1-1 0,-1 0 0,2-1 0,-1 0 0,28 11 0,28 5 850,-29-14-5635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53.10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33 15176,'0'0'4162,"15"2"-4059,240 15 239,-209-15-62,1-1-1,61-7 1,-101 5-213,-1-1 1,0 1-1,1-1 0,-1-1 1,0 1-1,0-1 0,0 0 1,0 0-1,8-7 0,6-9-2701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54.53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41 11552,'0'0'6035,"10"-3"-5788,1 0-165,0 1 1,-1 0-1,1 1 0,0 0 1,0 1-1,0 0 0,12 2 1,-6 1 60,0 1 0,0 0 0,0 2 0,0 0 0,26 13 0,-39-16-101,0 1 0,0-1 0,0 0 0,-1 1 0,1 0-1,-1 0 1,0 0 0,0 0 0,-1 0 0,1 1 0,-1-1 0,0 1-1,0 0 1,2 7 0,-1-1 30,-1 0-1,0 0 1,0 0 0,-1 0-1,-1 16 1,-1-16 14,-2 1 1,1-1 0,-1 0-1,-1 0 1,0 0 0,0-1-1,-1 1 1,-7 10 0,0 1 77,5-11 17,-1 0 1,0-1-1,0 0 1,-13 11 0,22-19 686,6-4-351,24-11-206,39-20-218,-49 21 16,0-1-1,-1-1 1,0 0-1,19-19 1,-27 21 10,0 0-1,0-1 1,-1-1-1,0 0 1,-2 0 0,13-24-1,-20 33-65,0 0-1,0 0 1,-1 0-1,1-1 1,-1 1-1,0 0 1,-1-1-1,1 1 1,-1 0 0,0-1-1,-1 1 1,1-1-1,-3-6 1,1 2 78,-1 1 1,-1 0 0,1 0-1,-1 0 1,-1 1 0,-7-12 0,12 19-356,-8-10 475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55.41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10 15680,'0'0'4387,"11"-2"-4159,-2 1-179,3-1 85,0 0-1,0 0 1,0 2-1,0-1 0,23 3 1,-18 1 93,-14-3-154,1 1 0,-1-1 0,0 1 0,0 0 0,1 0 0,-1 0 0,3 1 0,-5-1-54,0 0 1,0 0-1,0 0 1,0-1 0,0 1-1,0 0 1,0 0-1,-1 0 1,1 0-1,0 1 1,-1-1-1,1 0 1,-1 0-1,0 0 1,1 0-1,-1 1 1,0-1-1,1 0 1,-1 0 0,0 0-1,0 1 1,0-1-1,0 2 1,-1 0 21,1 1 1,-1 0-1,1-1 1,-1 1-1,0-1 1,0 1 0,-1-1-1,1 0 1,-1 1-1,1-1 1,-1 0-1,0 0 1,-3 3 0,-5 5 65,1 0 0,-13 9 0,-4 5 155,14-14-129,11-10-92,-1 1-1,0-1 1,0 0 0,1 1 0,-1 0 0,1-1 0,-1 1-1,1 0 1,0 0 0,-1 0 0,1 0 0,0 0 0,0 0 0,1 0-1,-1 0 1,0 0 0,0 5 0,37-1 551,87-6-67,-62 1-765,-43-1-2794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56.08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610 1 15072,'0'0'3526,"0"11"-3905,-1-3 411,1 1 0,-1-1-1,-1 0 1,1 1 0,-2-1-1,1 0 1,-1 0 0,0-1-1,0 1 1,-1 0 0,-9 12-1,-250 311 1105,232-299-947,-40 32-1,44-40-17,0 1 0,-33 38 0,6-2 217,23-28 30,21-21 253,21-22-237,14-11-340,4-1-2882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57.08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194 57 14672,'0'0'4575,"-11"9"-4416,-15 14 110,0 1 1,2 1-1,-34 45 0,50-58-84,1 1 0,1-1 0,0 1-1,0 1 1,1-1 0,-5 24 0,10-34-136,0 0-1,0 0 1,0 0 0,0 0 0,0 0 0,1-1 0,-1 1-1,1 0 1,0 0 0,0 0 0,0-1 0,0 1 0,0-1-1,1 1 1,-1-1 0,1 1 0,-1-1 0,1 0 0,0 1-1,0-1 1,0 0 0,0 0 0,1-1 0,-1 1 0,0 0-1,1-1 1,3 2 0,-2-1 2,0 0 1,0 0-1,0 0 1,1-1-1,-1 1 0,0-1 1,1-1-1,-1 1 1,1 0-1,0-1 0,-1 0 1,1 0-1,-1 0 1,1-1-1,-1 0 1,8-1-1,3-4 38,0-1-1,-1-1 1,1 0-1,-2 0 1,1-2 0,-1 1-1,0-2 1,-1 0-1,-1 0 1,1-1 0,-2-1-1,12-17 1,-8 13 94,-8 12-11,-6 9 142,-1 2-285,1 0-1,-1-1 1,1 1 0,0-1-1,1 1 1,-1 0 0,1-1-1,1 1 1,1 5-1,0 4 46,-3-12-59,1-1 0,-1 0 0,1 1-1,-1-1 1,1 0 0,0 1 0,0-1 0,0 0-1,0 0 1,1 0 0,-1 0 0,0 0 0,1 0-1,0 0 1,-1-1 0,1 1 0,0 0 0,0-1-1,0 1 1,0-1 0,0 0 0,0 0 0,0 0-1,0 0 1,0 0 0,1 0 0,-1 0 0,0-1-1,1 1 1,-1-1 0,1 0 0,-1 0 0,0 0-1,1 0 1,-1 0 0,1 0 0,-1-1 0,4 0-1,3-1 30,-1 0-1,0-1 0,1 0 0,-2 0 0,1-1 1,0 0-1,-1 0 0,1-1 0,9-8 1,-9 6 3,-1 0 0,0-1 0,-1 1 1,0-1-1,0-1 0,0 1 1,-1-1-1,-1 0 0,1 0 1,-1 0-1,-1-1 0,0 1 1,3-14-1,-5 15 2,0 0-1,0-1 1,-1 1-1,0 0 1,-1-1-1,0 1 1,0 0-1,0-1 1,-1 1 0,-1 0-1,1 0 1,-1 1-1,-1-1 1,1 0-1,-1 1 1,-7-10-1,7 12 28,0 1-1,0 0 0,-1-1 1,0 1-1,-9-6 0,1 1 100,13 9-172,0 0 0,0 0 1,-1-1-1,1 1 0,0 0 0,0 0 0,0 0 0,-1 0 1,1 0-1,0 0 0,0 0 0,-1-1 0,1 1 0,0 0 1,0 0-1,-1 0 0,1 0 0,0 0 0,0 0 0,-1 0 0,1 0 1,0 0-1,0 0 0,-1 1 0,1-1 0,0 0 0,0 0 1,-1 0-1,1 0 0,0 0 0,0 0 0,0 0 0,-1 0 1,1 1-1,0-1 0,0 0 0,0 0 0,0 0 0,-1 1 1,1-1-1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57.75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81 0 16879,'0'0'3212,"-7"14"-2928,0 1-182,-1 3 89,-1-1 0,-1 0 0,-15 20 0,23-36-138,1 1 1,-1 0 0,1 0 0,0 1-1,0-1 1,0 0 0,0 0 0,0 0-1,0 1 1,0-1 0,1 1-1,-1-1 1,1 0 0,0 1 0,0-1-1,0 1 1,0-1 0,0 1 0,1 2-1,0-2 17,0 1-1,0-1 0,1 0 1,-1 0-1,1 0 0,0 0 1,0 0-1,0 0 0,0 0 1,0 0-1,1-1 0,-1 0 1,4 3-1,-3-2-16,0-1 1,1 0-1,-1 0 0,0 0 1,1 0-1,-1 0 0,1-1 1,0 0-1,0 1 0,-1-1 0,1-1 1,0 1-1,0-1 0,0 1 1,0-1-1,0 0 0,7-1 1,1-2 48,1 0 0,-1 0-1,0-2 1,12-5 0,-17 7-90,-2 1-4,0-1 0,-1 1 0,1-1 0,-1 0 0,0 0 0,0-1 0,7-7 0,1-4-3164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1:58.61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69 14368,'0'0'4486,"11"-9"-4237,-3 2-192,-3 2-19,0 0-1,1 1 1,-1-1-1,1 1 1,1 0-1,-1 1 1,0-1-1,1 1 1,0 1-1,-1-1 1,11-2-1,-5 3 94,-1 0 1,0 1-1,1 1 1,-1-1-1,0 2 0,1-1 1,-1 2-1,19 4 1,-29-6-111,0 0 1,-1 0-1,1 1 0,0-1 1,0 0-1,-1 1 1,1-1-1,0 0 0,0 1 1,-1-1-1,1 1 1,-1-1-1,1 1 0,0 0 1,-1-1-1,1 1 1,-1 0-1,1-1 1,-1 1-1,0 0 0,1-1 1,-1 1-1,0 0 1,1 0-1,-1 0 0,0-1 1,0 3-1,0-1 7,0 0 0,0 0-1,0 1 1,-1-1 0,1 0 0,-1 0-1,0 0 1,1 0 0,-1 1 0,-2 1-1,-2 5 53,0 0 1,-1-1-1,-10 11 0,-6 4 133,16-18-128,1 1 0,0-1 0,0 1-1,0 0 1,0 1 0,-6 12 0,7-11 4,4-7-67,-1 0-1,0 0 0,0 0 1,1 0-1,-1 0 0,1 0 1,-1 0-1,1 0 0,0 1 1,-1-1-1,1 0 0,0 0 1,0 0-1,0 1 0,0-1 0,0 0 1,0 0-1,0 1 0,0-1 1,0 0-1,1 0 0,-1 0 1,0 1-1,1-1 0,-1 0 1,1 0-1,0 0 0,-1 0 1,1 0-1,0 0 0,-1 0 1,1 0-1,0 0 0,2 1 1,8 11 199,2 0 0,-1-1 1,25 17-1,-34-26-353,0-1 0,1 0 0,-1 0 0,1 0 0,-1 0-1,1-1 1,-1 0 0,1 1 0,0-1 0,0 0 0,0-1 0,-1 1 0,1-1-1,0 0 1,0 0 0,0 0 0,0 0 0,0-1 0,0 1 0,-1-1 0,1 0-1,6-3 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03.08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62 135 8336,'0'0'72,"-9"10"89,-3 2-94,6-7 2,0 1 0,0 0-1,0 1 1,-7 11 0,13-17 187,-1 0 1,1 1-1,-1-1 1,1 0-1,0 0 1,-1 0-1,1 1 0,0-1 1,0 0-1,0 1 1,0-1-1,0 0 1,0 0-1,0 1 1,0-1-1,1 2 1,8-3 42,1 1 1,-1 1 0,15 4 0,15 2 57,198 1 1338,-218-9-1585,265-8 1651,-24-7-97,-214 11-1452,46-11 140,-60 8-154,37-2 0,-16 5 200,61 5 0,140 12 895,-231-11-1061,43 9 0,-17-2-30,2 1 33,-39-7-153,-1 0 1,0-1-1,1 0 1,0-1-1,-1-1 0,1 0 1,13-1-1,-18 0-42,1-1 0,-1 0 0,1 0 0,-1 0 0,0-1 0,0-1 0,0 1 0,0-1 0,0 0 0,-1 0 0,0-1 0,0 0 0,0 0 0,0 0 0,5-8 0,95-130-303,-82 108-2519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05.60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129 166 11256,'0'0'133,"-11"0"-81,-35-2 205,42 2-187,1 0 1,0 1-1,0-1 0,0 1 0,-1-1 0,1 1 0,-6 2 0,-4 1 335,-8 2 2540,15-1 951,7-4-3792,-1 1 0,0 0 0,1-1 0,-1 1 0,1-1 0,0 1 0,-1-1 0,1 0 0,0 1 0,0-1 0,0 0 0,0 1 0,0-1 0,0 0 0,1 0 0,-1 0 0,0 0 0,0 0 0,1 0 0,-1 0 0,1-1 0,-1 1 0,1 0 0,-1-1 0,1 1 0,2-1 0,8 4 101,-1-2-1,19 3 1,-22-4-54,55 5 388,111-5 0,-84-2-297,15 5 50,-56-1-45,58-4 1,-73 0 118,51 4 0,-8 1 67,143 14 965,-215-17-1374,9 1 42,-2 0 52,1-1-1,0 0 0,0-1 0,20-1 0,0-7 994,-42-6-764,-9-6-226,0 0 0,-1 1 0,-1 1 0,-35-25 0,34 27-32,-54-37 326,64 44-155,0 1-1,-1 0 1,-1 0-1,1 1 1,-19-7-1,26 10-181,12 4-10,14 3-3,61 14-65,-30-7 0,85 27 0,-110-25 0,30 16 0,-22-10 0,-16-5 0,-18-13 0,-1 0 0,0 0 0,1 0 0,-1 0 0,0 0 0,0 1 0,0-1 0,1 0 0,-1 0 0,0 0 0,0 1 0,1-1 0,-1 0 0,0 0 0,0 1 0,0-1 0,0 0 0,0 0 0,1 1 0,-1-1 0,0 0 0,0 0 0,0 1 0,0-1 0,0 0 0,0 1 0,0-1 0,0 0 0,0 1 0,0-1 0,0 0 0,0 0 0,0 1 0,0-1 0,0 0 0,0 1 0,-1-1 0,1 0 0,0 0 0,0 1 0,0-1 0,0 0 0,0 0 0,-1 1 0,1-1 0,0 0 0,0 0 0,-1 0 0,1 1 0,0-1 0,0 0 0,-1 0 0,1 0 0,0 0 0,0 0 0,-1 1 0,1-1 0,0 0 0,-1 0 0,1 0 0,0 0 0,-1 0 0,-36 14 0,19-7 0,-32 8 0,29-10 0,0 1 0,0 1 0,1 1 0,0 0 0,-21 14 0,31-16 0,1 2 0,-14 11 0,14-11 0,0 0 0,-15 10 0,20-12 0,0-2 0,5-12 0,1-4 0,0 0 0,-2 0 0,1 0 0,-3-22 0,0-10 0,3 29 0,-1 4 0,0 0 0,0 0 0,-2-13 0,1 20 0,0 0 0,0 0 0,-1 0 0,1 0 0,-1 1 0,0-1 0,0 1 0,0-1 0,0 1 0,0 0 0,-1 0 0,-3-4 0,1 2 141,-10-12 660,15 11-2028,10 3-2436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10.59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96 53 11048,'0'0'2442,"-11"5"-2096,-55 28 666,59-28-575,-4 0 2328,30 4-1632,-15-7-1017,1-1 0,0 0 0,0-1 0,0 1 0,0-1 0,0 0 0,0-1-1,9-1 1,40-9 752,-37 5-428,-1 0 0,-1-1 1,1 0-1,-2-2 0,1 1 0,25-22 0,-31 17 137,-9 12-526,0 0 1,0 0-1,0 1 1,1-1 0,-1 0-1,1 0 1,-1 0-1,0 1 1,1-1-1,-1 0 1,1 1-1,-1-1 1,1 0-1,0 1 1,-1-1 0,1 1-1,0-1 1,-1 1-1,1-1 1,0 1-1,1-1 874,-3 9-796,0 1 0,-1-1 0,0 0 0,0 0-1,-4 8 1,-1 4-1,-1 15 74,1 1 0,-3 46-1,0-1 100,6-49-125,2 0 0,5 59 0,0-15 34,8 99 477,-10-161-502,0 0 0,-2 16 0,1-3 381,-1-24-506,1 0-1,0 0 1,-1 0-1,0 0 1,0 0 0,0 0-1,0 0 1,0 0-1,-1 0 1,1-1-1,-1 1 1,1 0-1,-5 3 1,0-2-5,0 0 1,0-1-1,0 0 1,0 0-1,-1-1 0,-10 3 1,7-2 2,-26 19 309,34-22-367,43 2 0,-28 0 0,-1-2 0,1 0 0,-1 0 0,23-4 0,-32 4 0,0-1 0,1 1 0,-1-1 0,0 1 0,1 0 0,-1 0 0,0 1 0,0-1 0,1 1 0,-1 0 0,6 1 0,9-1 0,-17-1 0,-1 0 0,1 0 0,-1 0 0,1 1 0,-1-1 0,1 0 0,0 0 0,-1 0 0,1 0 0,-1 0 0,1 0 0,-1 0 0,1-1 0,0 1 0,-1 0 0,1 0 0,-1 0 0,1 0 0,-1-1 0,1 1 0,9-3 0,-14 3 360,-11 0-199,7-2-4729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39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1247 14672,'0'0'3037,"14"-15"-2107,120-144 752,-31 26-717,40-54 128,-100 126-599,40-78 0,-37 48 242,-5-1-1,-3-2 0,35-139 1,-68 201-66,-5 32-638,0-1 1,0 1-1,0-1 1,0 1-1,0-1 1,0 1-1,0-1 1,-1 1-1,1-1 1,0 1-1,0-1 1,0 1-1,0-1 1,-1 1 0,1-1-1,0 1 1,0-1-1,-1 1 1,1-1-1,-1 0 1,0 1 12,1 0-1,-1 0 1,0 0 0,1 0-1,-1 0 1,1 0 0,-1 1 0,0-1-1,1 0 1,-1 0 0,1 0-1,-1 1 1,0-1 0,1 0 0,-1 0-1,1 1 1,-1-1 0,1 1 0,-1-1-1,1 0 1,-1 1 0,1-1-1,-1 1 1,-11 11 189,1 0-1,-18 24 0,13-15-90,-13 18 35,1 1-1,3 1 1,1 1 0,2 2 0,2 0 0,-15 51-1,24-59-60,1 1 0,2 0 0,1 0 0,2 1-1,2-1 1,1 1 0,2 0 0,7 54 0,-6-85-80,1 1 1,-1 0 0,1-1 0,1 0-1,-1 1 1,1-1 0,1 0 0,-1 0-1,1-1 1,0 1 0,1-1 0,9 11-1,-10-13-13,1 0-1,0-1 0,0 1 0,0-1 0,0 0 1,1 0-1,-1-1 0,1 1 0,-1-1 1,1-1-1,0 1 0,0-1 0,0 0 0,0 0 1,0 0-1,11-2 0,-7 1-23,0-2 0,0 1 0,0-2 0,0 1 0,-1-1 0,1-1 0,-1 1 0,17-10 0,5-6 0,31-24 0,-42 28 0,25-21 0,72-73 0,-98 89 0,-16 16 0,-9 6 0,-9 9 0,-12 17 0,1 1 0,-28 41 0,41-51 0,2 0 0,0 1 0,1 0 0,1 1 0,-10 30 0,17-43 0,1 0 0,0-1 0,0 1 0,0 0 0,1 0 0,0 0 0,2 11 0,-2-15 0,1 0 0,0 0 0,0 0 0,0 0 0,1 0 0,-1 0 0,1 0 0,0 0 0,0-1 0,0 1 0,0-1 0,1 1 0,0-1 0,-1 0 0,6 4 0,-6-6 0,1 1 0,0-1 0,-1 0 0,1 0 0,0 0 0,0 0 0,-1 0 0,1-1 0,0 1 0,0-1 0,0 0 0,0 0 0,0 0 0,0 0 0,0-1 0,0 1 0,0-1 0,-1 1 0,5-3 0,1 1 0,-1-1 0,0 0 0,-1 0 0,1-1 0,0 0 0,7-6 0,-8 5 0,0-1 0,0 0 0,0 0 0,-1-1 0,0 1 0,0-1 0,0 0 0,-1 0 0,0-1 0,-1 1 0,0-1 0,0 0 0,0 0 0,-1 0 0,-1 0 0,1-1 0,-1 1 0,0 0 0,-1-10 0,-1 4 0,0-1 0,-1 1 0,-1-1 0,0 1 0,-1 0 0,0 0 0,-1 0 0,-1 0 0,0 1 0,-9-14 0,15 27 0,0 0 0,0-1 0,0 1 0,0 0 0,0 0 0,0 0 0,0 0 0,0-1 0,-1 1 0,1 0 0,0 0 0,0 0 0,0 0 0,0-1 0,0 1 0,0 0 0,0 0 0,-1 0 0,1 0 0,0 0 0,0 0 0,0-1 0,0 1 0,0 0 0,-1 0 0,1 0 0,0 0 0,0 0 0,0 0 0,-1 0 0,1 0 0,0 0 0,0 0 0,0 0 0,0 0 0,-1 0 0,1 0 0,0 0 0,0 0 0,0 0 0,-1 0 0,1 0 0,0 0 0,0 0 0,0 0 0,0 0 0,-1 0 0,1 1 0,0-1 0,0 0 0,0 0 0,-1 1 0,1-1 0,0 1 0,0 0 0,0-1 0,0 1 0,0-1 0,0 1 0,0-1 0,1 1 0,-1-1 0,0 1 0,0-1 0,0 1 0,0-1 0,1 1 0,-1-1 0,0 1 0,0-1 0,1 1 0,-1-1 0,1 1 0,3 4 0,1 0 0,0 0 0,0-1 0,0 0 0,1 0 0,-1 0 0,1-1 0,0 1 0,0-2 0,12 5 0,8 2 0,35 6 0,-52-13 0,160 26 0,-144-26 0,0-1 0,0-1 0,-1-1 0,47-8 0,-67 8 142,19-5 667,-23 6-950,1 0 0,-1 0 0,1 0 0,-1-1-1,0 1 1,1 0 0,-1 0 0,1 0 0,-1-1 0,1 1 0,-1 0 0,0 0 0,1-1 0,-1 1 0,0 0 0,1-1 0,-1 1 0,0-1 0,0 1 0,1 0 0,-1-1 0,0 1 0,0-1 0,1 1 0,-1-1 0,0 1 0,0-1 0,0 1 0,0 0 0,0-1 0,0 1 0,0-1 0,0 1 0,0-2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14.39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243 598 14272,'0'0'1414,"-9"9"-1646,9-8 234,-14 14 193,-1-1 1,0 0 0,-21 13-1,9-10 167,18-12-216,1 0-1,0 0 0,0 1 0,0 0 0,1 0 1,-10 12-1,12-12-76,-5 5 89,1 1 0,1-1 0,-8 15-1,13-21-120,1-1-1,0 1 0,1 0 1,-1 0-1,1 0 1,0 0-1,0 0 0,1 0 1,-1 1-1,1-1 0,1 0 1,0 6-1,0-2 20,0 0-1,1 0 0,1 0 1,-1-1-1,1 1 1,1-1-1,0 0 1,0 0-1,0 0 1,1 0-1,0-1 0,1 0 1,7 8-1,-9-11-16,1 0 0,-1 0 0,1-1 0,0 1 0,1-1 0,-1 0 0,0-1 0,1 1 0,0-1 0,-1 0 0,1 0 0,0-1 0,0 0 0,0 0 0,0 0 0,0-1 0,0 0 0,0 0 0,0 0 0,8-2 0,0-1 65,0-1 1,0 0-1,0 0 1,-1-2 0,0 1-1,0-2 1,0 0-1,15-11 1,-21 13 15,0 0 1,-1 0-1,1-1 1,-1 0-1,0 0 0,-1-1 1,0 1-1,0-1 1,0-1-1,-1 1 1,0 0-1,0-1 0,-1 0 1,0 0-1,3-12 1,-5 9 116,2-2 797,0 27-63,-2-8-918,0-1 0,1 0 1,-1 0-1,1 1 0,1-1 0,-1 0 0,1-1 0,-1 1 0,7 7 1,34 37 279,-41-46-310,3 2 28,-1 0 0,1-1-1,0 0 1,1 0 0,-1 0-1,1-1 1,-1 1 0,1-1 0,12 4-1,-15-6-28,0-1-1,0 1 1,0-1 0,0 1-1,0-1 1,0 0-1,0 0 1,0 0 0,0-1-1,0 1 1,0-1-1,0 1 1,0-1 0,0 0-1,-1 0 1,1 0-1,0-1 1,0 1 0,-1-1-1,1 1 1,-1-1-1,0 0 1,5-4-1,-2 1 4,0 0 0,-1 0 0,1-1-1,-1 1 1,0-1 0,0 0-1,-1 0 1,0 0 0,0-1-1,-1 1 1,1-1 0,-1 1 0,-1-1-1,1 0 1,-1 0 0,0 0-1,-1 0 1,0 0 0,0 0-1,-1-8 1,-1 0 25,1 4 36,0 1 1,-1 0-1,0 0 0,-1 0 1,-8-19-1,11 28-70,-1 0 1,1 0-1,-1 0 0,1 0 1,0 0-1,-1 0 0,1 0 0,0 0 1,0 0-1,0-1 0,0 1 0,0 0 1,0 0-1,0 0 0,0 0 1,0 0-1,0 0 0,0 0 0,1 0 1,-1 0-1,0-1 0,1 1 0,-1 0 1,1 0-1,0 1 0,-1-1 1,1 0-1,-1 0 0,1 0 0,0 0 1,0 0-1,0 1 0,-1-1 0,1 0 1,0 1-1,0-1 0,0 1 1,2-2-1,4-1 46,0 1-1,0-1 1,1 1 0,11-2-1,-7 2-91,36-8 113,26-6 50,-60 11-105,1 2 8,0-2 1,-1 0-1,1 0 0,-1-1 1,0-1-1,-1-1 0,0 0 0,0 0 1,13-12-1,-11 5 7,0-1 0,-1-1 0,-1 0 0,0 0 0,-2-1 0,0-1 0,0 0 0,-2-1 0,-1 0 0,0 0 0,-2 0 0,0-1-1,3-25 1,-8 39-27,19-153 328,-19 143-312,0 4 53,0 0 0,-1 0 1,0 0-1,-1 0 1,0 0-1,-7-25 1,6 28 371,1 25-168,-36 351 98,32-304-367,-31 220-20,19-170 0,13-79 0,3-20 0,0-1 0,-1 0 0,0 0 0,-6 17 0,0-7 0,7-16 0,0-2 0,-1 1 0,0 0 0,0 0 0,-4 6 0,11-21 0,0-1 0,0 0 0,4-14 0,-4 10 0,0 0 0,1 0 0,14-23 0,-1 7 0,-14 21 0,1 0 0,1 0 0,0 1 0,0 0 0,0 0 0,10-8 0,-4 6 0,-8 7 0,-1 0 0,1 1 0,0-1 0,0 1 0,0 0 0,0 1 0,8-4 0,-12 6 0,-1 0 0,1 0 0,0 0 0,-1 0 0,1 0 0,0 0 0,-1 0 0,1 1 0,-1-1 0,1 0 0,0 0 0,-1 0 0,1 1 0,-1-1 0,1 0 0,-1 1 0,1-1 0,-1 1 0,1-1 0,-1 0 0,1 1 0,-1-1 0,1 1 0,-1-1 0,0 1 0,1-1 0,-1 2 0,10 16 0,-9-16 0,13 31 0,-1 0 0,8 36 0,-17-58 0,1-1 0,0 1 0,1-1 0,0 0 0,1 0 0,8 9 0,-10-13 0,-1-1 0,0 0 0,1-1 0,-1 0 0,1 0 0,0-1 0,0 1 0,0-1 0,1 0 0,-1 0 0,1-1 0,0 0 0,0 0 0,-1 0 0,1 0 0,1-1 0,-1 0 0,8 0 0,-8-1 0,1 1 0,0-2 0,-1 1 0,1-1 0,-1 1 0,0-2 0,1 1 0,-1-1 0,0 0 0,0 0 0,0-1 0,0 0 0,0 0 0,0 0 0,-1-1 0,8-5 0,-1-3 0,0 0 0,0 0 0,-1-1 0,18-29 0,-26 37 0,0 0 0,-1-1 0,0 1 0,0-1 0,0 1 0,0-1 0,-1 0 0,0 0 0,0 0 0,-1 0 0,0 1 0,0-1 0,0 0 0,-1 0 0,1 0 0,-2 0 0,1 0 0,-3-6 0,2 6 0,0 0 0,-1 0 0,1 1 0,-2-1 0,1 1 0,-1-1 0,1 1 0,-10-9 0,12 13 0,-1-1 0,0 1 0,0-1 0,0 1 0,0 0 0,0 0 0,0 0 0,0 0 0,0 0 0,0 0 0,0 0 0,0 1 0,-1-1 0,1 1 0,0 0 0,-1 0 0,1 0 0,0 0 0,0 0 0,-1 0 0,1 0 0,0 1 0,0-1 0,-1 1 0,1 0 0,0 0 0,0-1 0,-3 3 0,-1 1 0,0 0 0,0 0 0,0 1 0,1 0 0,-1 0 0,1 0 0,1 1 0,-1 0 0,1-1 0,0 2 0,0-1 0,-5 12 0,7-12 0,-1 0 0,1 0 0,0 0 0,1 1 0,-1-1 0,1 0 0,0 1 0,1-1 0,0 1 0,0-1 0,0 1 0,1-1 0,0 0 0,3 13 0,1-9 0,-1-1 0,2 0 0,-1 0 0,1 0 0,1-1 0,-1 0 0,1 0 0,1 0 0,-1-1 0,18 12 0,-17-15 0,0 0 0,1 0 0,-1 0 0,1-1 0,0-1 0,0 1 0,13 0 0,4 3 0,-20-5 0,0 0 0,0-1 0,-1 0 0,1 0 0,0 0 0,0 0 0,0-1 0,-1 0 0,1 0 0,0 0 0,-1-1 0,1 0 0,-1 0 0,0-1 0,0 1 0,1-1 0,-2 0 0,1-1 0,7-5 0,6-7 0,-2-1 0,0-1 0,21-30 0,-9 11 0,-3 3 0,-15 21 0,22-25 0,-10 22 0,-12 11 0,-9 4 0,-1 1 0,1-1 0,-1 1 0,1 0 0,0 0 0,-1-1 0,1 1 0,0 0 0,-1 0 0,1 0 0,0-1 0,-1 1 0,1 0 0,0 0 0,0 0 0,-1 0 0,1 0 0,0 1 0,-1-1 0,1 0 0,0 0 0,-1 0 0,1 1 0,0-1 0,-1 0 0,1 1 0,0-1 0,1 2 0,-1-1 0,0 0 0,0 1 0,1-1 0,-1 1 0,0 0 0,0-1 0,-1 1 0,1 0 0,1 2 0,0 4 0,1 1 0,-1-1 0,1 15 0,-2 5 0,-1 0 0,-4 29 0,0 23 0,4-80 0,0 0 0,0 0 0,0 0 0,0 0 0,0 0 0,1 0 0,-1 0 0,0 0 0,0 0 0,0 0 0,0 0 0,0 0 0,1 0 0,-1 0 0,0 0 0,0 0 0,0 0 0,0 0 0,1 0 0,-1 0 0,0 0 0,0 0 0,0 0 0,0 0 0,0 0 0,1 0 0,-1 0 0,0 0 0,0 0 0,0 0 0,0 0 0,0-1 0,0 1 0,0 0 0,1 0 0,-1 0 0,0 0 0,0 0 0,0 0 0,0-1 0,0 1 0,0 0 0,0 0 0,0 0 0,0 0 0,0 0 0,0-1 0,0 1 0,0 0 0,0 0 0,0 0 0,0 0 0,0-1 0,9-10 0,-7 9 0,107-117 0,-48 56 0,-59 60 0,1 1 0,-1-1 0,1 0 0,0 1 0,0 0 0,-1 0 0,1 0 0,1 0 0,-1 0 0,0 1 0,0-1 0,1 1 0,-1 0 0,6-2 0,-8 4 0,0 0 0,0 0 0,0 0 0,0 0 0,0 0 0,-1 0 0,1 0 0,0 0 0,0 0 0,-1 0 0,1 0 0,-1 1 0,1-1 0,-1 0 0,0 0 0,1 1 0,-1-1 0,0 0 0,0 2 0,2 4 0,2 7 0,0 1 0,2 19 0,-4-21 0,0 0 0,1 0 0,8 22 0,-6-23 0,0 1 0,1-1 0,0 1 0,12 17 0,-16-27 0,1 0 0,-1-1 0,0 1 0,1 0 0,0-1 0,-1 0 0,1 0 0,0 0 0,0 0 0,0 0 0,0 0 0,1-1 0,-1 1 0,0-1 0,1 0 0,-1 0 0,1 0 0,6 0 0,-6-1 0,1 0 0,0-1 0,0 1 0,0-1 0,0 0 0,-1 0 0,1-1 0,-1 1 0,1-1 0,8-5 0,2-2 0,24-20 0,-3 2 0,73-45 899,-14 10-1925,-42 25-2782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19.36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239 617 8840,'0'0'6542,"-11"-7"-6126,-36-21 4,43 26-303,0 0 1,0 0-1,-1 1 0,1 0 0,-1 0 0,1 0 1,-1 0-1,1 0 0,-1 1 0,1 0 0,-1 0 1,0 1-1,1-1 0,-1 1 0,1 0 1,-1 0-1,1 0 0,0 1 0,-1-1 0,1 1 1,-5 3-1,0 1 210,0 0 0,1 1 0,0 0 0,-11 12 0,11-12-54,6-4-195,1 0 0,-1 0 1,0 0-1,1 0 0,-1 0 1,1 0-1,0 0 0,0 0 1,0 0-1,1 1 0,-1-1 1,1 4-1,-2 43 458,2-43-453,0-1 10,1 1-1,0-1 1,0 0 0,0 0 0,1 0-1,0 0 1,0 0 0,1 0-1,-1-1 1,7 10 0,3 2 229,24 28 0,-33-41-298,2 0 19,-1 0 1,0 0-1,1-1 0,0 1 1,-1-1-1,1 0 0,0-1 1,1 1-1,-1-1 1,10 3-1,-1-2 62,0 1 1,1-2-1,15 1 1,-18-3-62,0 0 1,0-1 0,0-1 0,0 0-1,0 0 1,0-1 0,-1-1 0,20-8 0,5-5 86,42-27 0,-56 30-31,0 0 0,-1-1 0,36-34 0,-38 32-1,-16 15-57,0 0-1,0 0 1,0 0-1,-1-1 0,1 1 1,-1-1-1,1 1 1,-1-1-1,0 0 1,0 0-1,0 0 1,0 0-1,-1 0 0,1 0 1,-1-1-1,0 1 1,1-5-1,-2 8-33,0-1 0,0 1 0,0 0 1,0 0-1,0 0 0,0 0 0,0 0 0,0-1 0,0 1 0,0 0 0,-1 0 0,1 0 0,0 0 1,0 0-1,0 0 0,0 0 0,0 0 0,0-1 0,-1 1 0,1 0 0,0 0 0,0 0 0,0 0 1,0 0-1,0 0 0,-1 0 0,1 0 0,0 0 0,0 0 0,0 0 0,0 0 0,-1 0 0,1 0 0,0 0 1,0 0-1,0 0 0,0 0 0,0 0 0,-1 0 0,1 0 0,0 1 0,0-1 0,0 0 0,0 0 1,0 0-1,0 0 0,-1 0 0,1 0 0,0 0 0,0 0 0,0 1 0,0-1 0,0 0 0,0 0 1,0 0-1,-8 7 114,-10 12 65,13-15-151,0 1 0,1 0-1,-1 0 1,1 0 0,0 0-1,0 1 1,1 0-1,0-1 1,0 1 0,0 1-1,-2 6 1,4-10-16,1-1 1,-1 1-1,1-1 1,0 1 0,-1 0-1,1-1 1,1 1-1,-1-1 1,0 1-1,0-1 1,1 1-1,0 2 1,1-3-2,-1 0 1,0 0-1,1 0 0,-1 0 0,1-1 1,0 1-1,0-1 0,-1 1 1,1-1-1,0 0 0,0 1 1,0-1-1,4 1 0,-3 0 2,0-1 0,1 0 0,-1 0 0,0 0 0,1 0 0,-1-1 0,0 1 0,1-1 0,-1 0 0,1 0 0,-1 0 0,0-1 0,1 1-1,-1-1 1,1 0 0,-1 1 0,0-2 0,0 1 0,1 0 0,-1-1 0,0 1 0,0-1 0,0 0 0,-1 0 0,1 0 0,0 0 0,-1-1 0,1 1 0,-1-1 0,0 1 0,0-1 0,0 0 0,0 0 0,0 0-1,-1 0 1,1 0 0,-1 0 0,0 0 0,0-1 0,0 1 0,1-7 0,-2 2 24,0-1 0,0 1-1,-1 0 1,0-1 0,-1 1-1,-2-11 1,2 15-8,1-1 0,-1 1 0,0 0 0,0 0 1,0 0-1,-1 0 0,1 1 0,-1-1 0,0 1 0,0-1 0,0 1 0,-1 0 0,-5-4 0,-7-8 796,22 17-813,0 0 0,0 0 0,0-1 0,0 1 0,0-2 0,0 1 0,0-1 0,0 0 1,1 0-1,-1 0 0,0-1 0,8-2 0,12 0 30,-10 1-24,0-1-1,0-1 1,-1 0-1,1-2 1,-1 1-1,0-2 1,0 0 0,-1-1-1,1 0 1,-2-1-1,0-1 1,16-14-1,2-4 37,-1-3-1,-1 0 0,38-55 0,-51 63-33,-1-1 0,18-38 0,-27 47 1,0 1 0,-1-1 0,-1 0 0,0 0 0,-1-1 0,1-16 0,-6 13 59,2 19-84,0-1-1,0 1 1,-1 0-1,1-1 0,0 1 1,0 0-1,-1 0 0,1 0 1,0-1-1,0 1 1,-1 0-1,1 0 0,0 0 1,0-1-1,-1 1 1,1 0-1,0 0 0,-1 0 1,1 0-1,0 0 0,-1 0 1,1 0-1,0 0 1,-1 0-1,1 0 0,0 0 1,-1 0-1,1 0 1,-1 0-1,-1 1 7,-1 0 1,1 0-1,-1 1 0,1-1 1,0 1-1,0-1 1,0 1-1,0 0 0,0 0 1,-3 3-1,-13 18 6,1 0 1,1 0-1,1 2 0,1-1 1,-20 51-1,18-31 7,1 1 1,-14 84-1,25-105-23,1 1 0,1-1 0,1 30 0,1-47 0,1 0 0,0 0 0,0 0 0,0 0 0,1 0 0,0 0 0,0 0 0,0-1 0,1 1 0,0-1 0,1 0 0,-1 0 0,1 0 0,0 0 0,8 7 0,-9-11 0,-1 0 0,0-1 0,1 1 0,-1-1 0,1 0 0,-1 0 0,1 0 0,0 0 0,0-1 0,-1 1 0,1-1 0,0 1 0,4-1 0,40-3 0,-38 2 0,3-1 0,-1 0 0,0-1 0,0-1 0,0 0 0,-1 0 0,1-1 0,-1 0 0,0-1 0,0 0 0,9-8 0,12-11 0,41-43 0,-70 66 0,19-21 0,-1 0 0,-1-1 0,-2-1 0,0 0 0,-1-1 0,12-31 0,-8 11 0,-3-1 0,22-93 0,-23 83 0,-10 36 0,8-43 0,-14 60 0,0 1 0,0 0 0,0 0 0,0-1 0,-1 1 0,0 0 0,1 0 0,-1 0 0,0 0 0,-1 0 0,1 0 0,-2-3 0,2 5 0,1 0 0,-1 0 0,1 0 0,-1 0 0,0 0 0,1 1 0,-1-1 0,0 0 0,0 0 0,0 1 0,0-1 0,1 1 0,-1-1 0,0 1 0,0-1 0,0 1 0,0-1 0,0 1 0,-1 0 0,1-1 0,0 1 0,0 0 0,0 0 0,0 0 0,0 0 0,0 0 0,0 0 0,0 0 0,0 0 0,0 1 0,0-1 0,0 0 0,0 1 0,0-1 0,0 1 0,0-1 0,0 1 0,0-1 0,0 1 0,-1 0 0,-12 11 0,0 0 0,1 1 0,0 1 0,1 0 0,-11 16 0,8-5 0,2 0 0,0 1 0,1 0 0,-15 51 0,26-74 0,-7 23 0,1 1 0,1 0 0,1-1 0,2 2 0,0-1 0,2 0 0,1 1 0,1-1 0,7 40 0,-6-59 0,0-1 0,0 1 0,1-1 0,0 0 0,1 0 0,-1 0 0,1 0 0,1-1 0,-1 1 0,1-1 0,0 0 0,0 0 0,1-1 0,0 0 0,6 5 0,-8-7 0,0 0 0,1-1 0,-1 1 0,1-1 0,0 0 0,0 0 0,0-1 0,0 0 0,0 1 0,0-2 0,0 1 0,0 0 0,0-1 0,0 0 0,1 0 0,-1-1 0,0 0 0,0 1 0,0-2 0,0 1 0,0 0 0,0-1 0,6-3 0,-1-1 0,-1 0 0,1 0 0,-1-1 0,-1 0 0,15-16 0,33-45 0,-54 66 0,4-7 0,0 0 0,-1-1 0,5-10 0,-6 11 0,1 0 0,0 0 0,10-14 0,-8 14 0,-7 9 0,-2 20 0,3 0 0,1 1 0,10 40 0,-9-51 0,0 0 0,1 0 0,0 0 0,1 0 0,0-1 0,1 0 0,10 15 0,-13-21 0,0 0 0,0 0 0,1-1 0,-1 1 0,1-1 0,-1 1 0,1-1 0,0 0 0,0-1 0,0 1 0,0-1 0,0 0 0,0 0 0,0 0 0,0 0 0,1-1 0,-1 1 0,0-1 0,1 0 0,-1 0 0,8-2 0,-1 0 0,0 0 0,-1-1 0,1-1 0,-1 1 0,0-1 0,0-1 0,14-8 0,-12 5 0,0 1 0,0-2 0,0 0 0,-1 0 0,-1-1 0,0 0 0,0-1 0,-1 0 0,0 0 0,-1-1 0,0 0 0,-1-1 0,0 0 0,8-23 0,-9 19 0,-3 9 0,-1 1 0,1-1 0,-1 0 0,-1 0 0,2-16 0,-18 257 0,12-214 0,0 1 0,-2-1 0,0-1 0,-9 21 0,13-35 0,-1-1 0,1 0 0,-1 0 0,0-1 0,0 1 0,0 0 0,0-1 0,-1 1 0,1-1 0,-1 0 0,1 1 0,-1-1 0,0-1 0,0 1 0,0 0 0,0-1 0,0 1 0,-4 0 0,3-2 0,0-1 0,0-1 0,1 1 0,-1 0 0,1-1 0,-1 0 0,1 0 0,-4-3 0,5 4 0,0-1 0,-1 0 0,0 0 0,0 1 0,0-1 0,0 1 0,0-1 0,-6 0 0,7-1 0,7-2 0,11-1 0,34 5 0,-36 1 0,-1 0 0,1 0 0,26-6 0,-25 2 0,0-1 0,0 0 0,0-1 0,-1-1 0,0 0 0,0-1 0,19-15 0,-7 3 0,-2-2 0,35-39 0,-29 30 0,-18 19 0,0 0 0,-2 0 0,16-22 0,-25 33 0,-1 5 0,-1 13 0,-6 23 0,0-10 0,2-10 0,1 0 0,-2 26 0,5-40 0,1-1 0,0 0 0,0 0 0,1 1 0,0-1 0,0 0 0,0 0 0,0 0 0,1 0 0,0 0 0,0 0 0,0 0 0,1 0 0,2 4 0,-4-8 0,0-1 0,-1 1 0,1-1 0,0 1 0,-1-1 0,1 1 0,0-1 0,0 1 0,-1-1 0,1 1 0,0-1 0,0 0 0,0 0 0,0 1 0,-1-1 0,1 0 0,0 0 0,0 0 0,0 0 0,0 0 0,0 0 0,0 0 0,-1 0 0,1 0 0,0-1 0,0 1 0,0 0 0,0-1 0,-1 1 0,3-1 0,26-18 0,-18 12 0,4-3 0,0-1 0,-1 0 0,0-1 0,-1 0 0,0-1 0,12-16 0,-13 17 0,-8 13 0,-6 9 0,-1 2 0,1 1 0,0 0 0,1 0 0,1-1 0,0 1 0,0 0 0,1 0 0,3 14 0,-3-25 0,-1 0 0,0 0 0,1 0 0,-1 0 0,1 0 0,0 0 0,0 0 0,0 0 0,0 0 0,0 0 0,0 0 0,0-1 0,1 1 0,-1 0 0,0-1 0,1 1 0,-1-1 0,1 0 0,0 1 0,0-1 0,-1 0 0,1 0 0,0 0 0,0 0 0,0 0 0,0-1 0,0 1 0,0-1 0,0 1 0,3-1 0,-2 1 0,1-2 0,-1 1 0,1 0 0,-1-1 0,1 1 0,-1-1 0,0 0 0,1 0 0,-1 0 0,0-1 0,0 1 0,0-1 0,0 0 0,0 0 0,0 0 0,0 0 0,-1 0 0,5-5 0,0-1 0,1-1 0,-1 0 0,0-1 0,-1 1 0,9-20 0,-13 24 0,0 0 0,0 0 0,-1 0 0,1 0 0,-1-1 0,-1 1 0,1 0 0,-1-1 0,1 1 0,-2-1 0,1 1 0,0 0 0,-1-1 0,-3-8 0,3 11 0,-1 0 0,0 0 0,1 0 0,-1 1 0,-1-1 0,1 1 0,0-1 0,-1 1 0,1 0 0,-1 0 0,1 0 0,-1 0 0,0 0 0,0 1 0,0-1 0,0 1 0,0 0 0,-1 0 0,1 0 0,0 0 0,0 1 0,-1-1 0,1 1 0,0 0 0,-1 0 0,1 0 0,0 0 0,-1 1 0,1-1 0,0 1 0,-6 2 0,-21 10 0,66-16 0,19-10 0,-43 9 0,0 1 0,0 0 0,0 1 0,19-1 0,-24 3 0,-2 0 0,0 0 0,0 0 0,1 0 0,-1 1 0,8 2 0,-11-2 0,1 0 0,-1 0 0,0 1 0,0-1 0,1 0 0,-1 1 0,0 0 0,0 0 0,-1-1 0,1 1 0,0 0 0,-1 0 0,4 5 0,-3-2 0,1 1 0,-1 0 0,0-1 0,-1 1 0,1 0 0,-1 0 0,0 0 0,0 0 0,-1 0 0,0 0 0,-1 8 0,1-4 0,0-9 0,0-1 0,0 1 0,0-1 0,0 1 0,0-1 0,-1 1 0,1-1 0,1 1 0,-1-1 0,0 1 0,0-1 0,0 1 0,0-1 0,0 1 0,0-1 0,0 1 0,1-1 0,-1 1 0,0-1 0,0 0 0,1 1 0,-1-1 0,0 1 0,1-1 0,-1 0 0,0 1 0,1-1 0,-1 0 0,1 1 0,-1-1 0,0 0 0,1 1 0,1-2 0,-1 1 0,0 0 0,0 0 0,0-1 0,0 1 0,0 0 0,0-1 0,-1 1 0,1-1 0,0 0 0,0 1 0,0-1 0,0 0 0,0 0 0,30-34 0,-30 33 0,84-105 0,-76 91 0,-1 1 0,-7 15 0,-1 0 0,1 0 0,-1 0 0,1 0 0,-1 0 0,1-1 0,-1 1 0,1 1 0,-1-1 0,1 0 0,-1 0 0,1 0 0,-1 0 0,1 0 0,-1 0 0,0 0 0,1 1 0,-1-1 0,1 0 0,-1 0 0,1 1 0,-1-1 0,0 0 0,1 1 0,-1-1 0,1 0 0,-1 1 0,0-1 0,1 1 0,-1-1 0,0 0 0,0 1 0,1 0 0,8 10 0,-1 1 0,1 0 0,-2 0 0,0 1 0,0-1 0,-1 2 0,8 26 0,-12-25 0,-2-15 0,0 1 0,0-1 0,0 0 0,0 0 0,0 1 0,0-1 0,0 0 0,0 1 0,-1-1 0,1 0 0,0 1 0,0-1 0,0 0 0,0 0 0,0 1 0,0-1 0,-1 0 0,1 0 0,0 1 0,0-1 0,0 0 0,-1 0 0,1 0 0,0 1 0,0-1 0,-1 0 0,1 0 0,0 0 0,-1 0 0,1 1 0,0-1 0,0 0 0,-1 0 0,1 0 0,-1 0 0,-26 3 0,18-5 158,-1 0-1,1-1 1,0 0 0,0-1-1,-15-7 1,-14-11-3443,32 19 1689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19.55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19 22103,'0'0'5712,"59"-12"-5776,-47 8-96,-4 2 8,2 2-72,-8 0 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19.81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49 17583,'0'0'4504,"103"-49"-4384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22.66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0 855 6824,'0'0'7441,"1"9"-6916,0-4-461,-1 3 75,1 0 0,1 1 0,-1-1 0,2 0-1,-1 0 1,8 16 0,5 7 411,-11-20-249,0 0 0,1-1 0,1 0 0,0 0 0,0-1 1,1 1-1,12 12 0,-19-21-242,1-1 1,0 1-1,-1-1 1,1 1 0,0 0-1,-1-1 1,1 1-1,0-1 1,0 0 0,-1 1-1,1-1 1,0 0-1,0 1 1,0-1-1,-1 0 1,1 0 0,0 0-1,0 0 1,1 0-1,0 0-10,-1-1 0,0 0-1,1 0 1,-1 0 0,0 0-1,0 0 1,0 0 0,0 0 0,0-1-1,0 1 1,1-2 0,3-6 54,0 1 0,0-1 0,0 0 0,-1-1 0,-1 1 0,5-18 0,7-64 343,-12 64-113,1 1 1,11-38 0,-14 61-296,-1 1 0,1-1 1,0 1-1,0-1 0,0 1 1,1 0-1,-1 0 0,1-1 1,-1 1-1,1 0 1,0 0-1,-1 0 0,1 1 1,0-1-1,0 0 0,0 1 1,1-1-1,-1 1 0,0 0 1,1 0-1,-1 0 0,0 0 1,1 0-1,-1 0 0,1 0 1,0 1-1,-1 0 1,1-1-1,-1 1 0,1 0 1,0 0-1,3 1 0,7 1 55,0 1 0,0 1 0,0 0 0,0 1-1,14 7 1,-3-2-11,3 2-5,-16-6-24,0-1 0,1-1 0,-1 0 1,1 0-1,0-1 0,0 0 0,0-1 0,0-1 0,0 0 0,15 0 0,-5-4 113,-1-1 1,0-1-1,40-14 0,-61 19-156,0 0-1,0 0 0,0 0 1,0 0-1,0 0 0,0 0 1,0 0-1,1 0 1,-1-1-1,0 1 0,0 0 1,0 0-1,0 0 0,0 0 1,0 0-1,0 0 1,0 0-1,0 0 0,1 0 1,-1 0-1,0 0 0,0 0 1,0 0-1,0 0 1,0 0-1,0 0 0,0 0 1,0 0-1,0 0 1,1 0-1,-1 0 0,0 0 1,0 0-1,0 0 0,0 0 1,0 0-1,0 1 1,0-1-1,0 0 0,0 0 1,0 0-1,1 0 0,-1 0 1,0 0-1,0 0 1,0 0-1,0 0 0,0 0 1,0 0-1,0 1 0,0-1 1,0 0-1,0 0 1,0 0-1,0 0 0,0 0 1,0 0-1,0 0 0,0 0 1,0 1-1,0-1 1,0 0-1,0 0 0,0 0 1,0 0-1,0 0 0,0 0 1,-6 11 168,-10 9-103,-2 4 53,1 2 0,2-1 1,0 2-1,-13 33 0,24-51-84,3-8-26,0 1 0,0 0 0,1 0 0,-1 0 0,1 0 0,-1 0 0,1 0 0,0 0 0,0 0 0,0 0 0,0 0 0,0 3 0,0-5-11,0 0 0,0 1 0,1-1 0,-1 1 0,0-1 0,0 0 0,0 1 0,1-1 0,-1 0 0,0 1 0,0-1 0,1 0 0,-1 1 0,0-1 0,1 0 0,-1 1 0,0-1 0,1 0 0,-1 0 0,0 0 0,1 1 0,-1-1 0,1 0 0,0 0 0,0 0 1,0 0-1,0 0 0,0 0 1,0 0-1,0 0 1,1 0-1,-1-1 0,0 1 1,0 0-1,0-1 1,0 1-1,1-1 0,5-4 23,0 1-1,-1-1 0,0 0 0,0 0 0,0 0 0,-1-1 1,0 0-1,0 0 0,0-1 0,7-13 0,2-7 93,16-40 1,-29 63-109,0 1 0,9-18 146,-10 21-155,0 0 1,0 0-1,0-1 0,0 1 0,0 0 1,1 0-1,-1-1 0,0 1 1,0 0-1,0 0 0,0-1 0,0 1 1,1 0-1,-1 0 0,0 0 1,0-1-1,0 1 0,1 0 0,-1 0 1,0 0-1,0 0 0,1 0 1,-1 0-1,0-1 0,0 1 1,1 0-1,-1 0 0,0 0 0,0 0 1,1 0-1,-1 0 0,0 0 1,1 0-1,-1 0 0,0 0 0,0 0 1,1 0-1,-1 0 0,0 1 1,0-1-1,1 0 0,-1 0 0,0 0 1,0 0-1,1 0 0,-1 0 1,0 1-1,0-1 0,0 0 0,1 0 1,-1 0-1,0 1 0,0-1 1,0 0-1,0 0 0,1 0 1,-1 1-1,0-1 0,0 0 0,0 0 1,0 1-1,0-1 0,0 0 1,0 1-1,0-1 0,5 10 32,0-1 1,1 0-1,-1 0 0,2-1 0,-1 0 0,1 0 1,1 0-1,8 7 0,-10-10-4,1 0 1,0 0-1,0 0 0,0-1 1,0 0-1,1 0 0,-1-1 1,1 0-1,0 0 0,0-1 0,8 2 1,-12-4-14,0-1 0,-1 1-1,1-1 1,-1 1 0,1-1 0,-1 0 0,1 0 0,-1-1 0,0 1 0,0-1-1,0 1 1,1-1 0,2-3 0,39-32 112,-31 22-105,-1 0-1,-1-1 1,0 0-1,-2-1 1,16-30 0,34-99 96,4-87-21,-20-6 3,-30 110 59,-15 111-58,-2 14 6,-1 12-41,-24 68 23,18-53-77,2 0 0,-10 40 0,12-26 17,1-1 0,3 1 0,2 60 0,6-33 64,17 77 0,-19-123-69,1-1-1,1 0 1,1 0-1,0-1 1,1 0-1,1 0 1,18 26-1,-24-38-16,1 0 0,-1-1-1,0 1 1,1-1 0,0 0 0,0 0-1,0 0 1,0 0 0,1 0-1,-1-1 1,1 0 0,-1 0 0,10 3-1,-6-4 5,0 0 0,0 0 1,-1 0-1,1-1 0,0 0 0,0-1 0,0 0 0,8-2 0,6-2 53,1-2-1,-2-1 1,1-1 0,37-21-1,-49 24-46,0 0-1,-1 0 1,1-1-1,9-9 1,-15 12-17,-1 1-1,0-1 1,0 0 0,0 0 0,-1 0 0,1 0 0,-1 0 0,0-1 0,0 1-1,0-1 1,-1 1 0,2-8 0,-3 11-5,0 0 0,0 0 0,0 0 0,0 0 0,0 0 0,0 0 0,0 0 0,0 0 0,0 0 0,-1 0 0,1 0 0,0 0 0,-1 0 0,1 0 0,-1 0 0,1 0 0,-1 0 0,1 0 0,-1 0 0,0 0 0,1 0 0,-1 1 0,0-1 0,0 0 0,0 1 0,1-1 0,-1 0 0,0 1 0,0-1 0,0 1 0,0-1 0,0 1 0,0 0 0,0-1 0,-1 1 0,-2-1 0,1 0 0,0 1 0,-1-1 0,1 1 0,-1 0 0,1 0 0,0 0 0,-1 1 0,-6 1 0,2 0 0,1 0 0,-1 1 0,1 0 0,-1 0 0,1 1 0,0 0 0,0 0 0,1 1 0,-1 0 0,1 0 0,0 1 0,1-1 0,-1 1 0,1 0 0,0 1 0,0-1 0,1 1 0,0 0 0,0 0 0,1 1 0,0-1 0,0 1 0,1-1 0,-3 11 0,4-9 0,0-6 0,0 0 0,0-1 0,1 1 0,0 0 0,-1 0 0,1-1 0,0 1 0,0 0 0,0 0 0,1-1 0,-1 1 0,1 0 0,-1 0 0,1-1 0,0 1 0,0-1 0,0 1 0,1-1 0,-1 1 0,2 2 0,3 2 0,-1 0 0,1 0 0,0 0 0,1-1 0,-1 0 0,1-1 0,0 1 0,1-1 0,-1-1 0,1 1 0,0-1 0,0-1 0,1 0 0,-1 0 0,0 0 0,1-1 0,0 0 0,0-1 0,-1 0 0,1 0 0,10-1 0,-9 0 0,7-1 0,0 0 0,24-5 0,-37 6 0,-1-1 0,1 0 0,0 0 0,-1-1 0,1 1 0,-1-1 0,1 1 0,-1-1 0,0 0 0,0 0 0,1-1 0,-2 1 0,1-1 0,0 1 0,0-1 0,-1 0 0,3-3 0,-4 3 0,5-7 0,0-1 0,7-20 0,-12 26 0,1 1 0,-1-1 0,-1 0 0,1 0 0,-1 0 0,1 0 0,-1 1 0,-1-1 0,1 0 0,-3-8 0,-4-12-4032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22.95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22 20399,'0'0'4040,"113"26"-3392,-32-9-472,16-7 16,1-16-192,1 0 0,-8-1-104,0-3 0,-1-8-56,3-10 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24.56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69 159 12760,'0'0'1218,"-10"8"-1355,-2 2 199,4-3 30,0-1 0,0 0 1,-12 7-1,19-13-48,1 1 1,0-1 0,0 0 0,0 0-1,0 0 1,0 0 0,-1 0 0,1 0 0,0 0-1,0 0 1,0 1 0,0-1 0,0 0-1,0 0 1,0 0 0,-1 0 0,1 1 0,0-1-1,0 0 1,0 0 0,0 0 0,0 0 0,0 1-1,0-1 1,0 0 0,0 0 0,0 0-1,0 0 1,0 1 0,0-1 0,0 0 0,0 0-1,0 0 1,0 0 0,0 1 0,0-1-1,1 0 1,-1 0 0,0 0 0,0 0 0,0 0-1,0 1 1,0-1 0,0 0 0,0 0-1,0 0 1,1 0 0,-1 0 0,0 0 0,0 1-1,0-1 1,0 0 0,1 0 0,14 8 726,20 2-327,4-5-42,-21-3-217,-1 0 0,0 1 0,1 1 1,25 10-1,-38-13-125,0 1 0,0 0 1,0 1-1,0-1 0,-1 1 0,0-1 1,1 2-1,-1-1 0,0 0 1,0 1-1,-1-1 0,1 1 0,4 7 1,-1 1 22,0 0 1,-1 0 0,0 0-1,-1 1 1,0 0-1,-1 0 1,-1 0 0,0 0-1,-1 1 1,0-1 0,-1 1-1,-1-1 1,-1 20-1,-3-17 89,0-1-1,0 0 1,-2 0-1,-12 24 1,12-26 72,-1 0 1,-15 21 0,18-30-181,1 0 0,0-1 1,-1 1-1,0 0 0,0-1 0,0 0 1,0 0-1,-1 0 0,1-1 0,-1 0 1,-6 3-1,-9 1 650,38-14-2,4-1-749,175-91 497,-168 81-342,-1-1 0,-1-2 0,0-1 0,-2-1 0,28-34 0,-41 44-44,0-1-1,-1 0 1,-1 0 0,-1-1-1,0 0 1,-1-1-1,6-19 1,-11 25-12,0 1 0,0-1 0,-1-1 0,0 1 0,-1 0 0,0 0 1,-1-1-1,0 1 0,-1 0 0,0-1 0,-1 1 0,-5-20 0,3 22 7,-1 0 0,0 1 1,-1-1-1,1 1 0,-2 0 0,-10-10 0,6 8-295,8 7 300,0 1 0,1 0 0,-1-1 1,0 0-1,1 1 0,-3-5 0,5 6-192,-1 1 0,1-1 0,0 0 0,0 0 0,-1 1 0,1-1 0,0 0 0,0 0 0,0 1 0,0-1 0,0 0 0,0 0 0,0 1 0,0-1 0,0 0 0,0 0 0,1 1 0,-1-1 0,0 0 0,0 0 0,1 1 0,-1-1 0,0 0 0,1 1 0,-1-1 0,1 0 0,-1 1 0,1-1 0,-1 1 0,1-1 0,-1 1 0,1-1 0,0 1 0,0-1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26.48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65 186 15776,'0'0'2387,"-10"-1"-3763,-2-1 1415,-30-1 269,41 3-20,33 3 1292,-11-1-1424,0-1 0,0-1-1,0 0 1,29-6 0,-23 3 96,52 0 1,240 18 1000,-285-15-1132,-1-1-1,1-2 0,46-10 1,-47 7 221,0 1 0,0 1 1,52 2-1,-39 6 238,-20-4-207,-23 1-293,0 0 0,0-1 0,-1 1 0,1-1-1,0 0 1,0 0 0,5 0 0,-8 0-71,1-1 0,-1 1 0,0 0 0,0 0 0,1 0 0,-1 0 0,0 0 0,1 0 0,-1 0 0,0 0 0,1 0 0,-1 0 0,0 0 0,0 0 0,1 0 0,-1 0 0,0 0 0,1 1 1,-1-1-1,0 0 0,0 0 0,1 0 0,-1 0 0,0 0 0,0 1 0,1-1 0,-1 1 0,0-1-1,0 0 0,0 0 0,0 0 0,1 0 0,-1 0 0,0 0 0,0 0 0,0 1 0,0-1 0,0 0 0,0 0 0,0 0 0,0 0 0,0 0 0,1 0 1,-1 0-1,0 0 0,0 0 0,0 1 0,0-1 0,0 0 0,0 0 0,1 0 0,-1 0 0,0 0 0,0 0 0,0 0 0,0 0 0,0 0 0,0 0 0,1 0 0,-1 0 0,0 0 0,0 0 0,0 0 0,0 0 0,0 0 1,1 0-1,-1 0 0,0-1 0,0 1 0,0 0 0,0 0 0,0 0 0,0 0 0,0 0 0,1 0 0,-1 0 0,0 0 0,0 0 0,0 0 0,0-1 0,0 1 0,0 0 0,0 0 0,0 0 0,0 0 0,0 0 0,0 0 0,0-1 1,0 1-1,0 0 0,0 0 0,0 0 0,0 0 0,0 0 0,0-1 0,0 1 0,0-1 84,-18-7 308,0 2-279,0 0-1,1-1 1,-20-11 0,-20-9 204,48 23-235,0 0 0,1-1 1,0 1-1,0-2 0,0 1 1,0-1-1,-12-13 0,13 13 149,6 5-201,0 1 0,0-1-1,0 0 1,0 0-1,0 0 1,1 0-1,-1 0 1,0 0 0,0 0-1,1 0 1,-1 0-1,0 0 1,1 0-1,-1 0 1,1 0 0,0-1-1,-1 1 1,1 0-1,0 0 1,-1-2-1,1 2 46,0-1 305,0 2-374,0 0 0,0 0 0,0 0 1,0 0-1,0-1 0,0 1 0,0 0 0,0 0 1,0 0-1,0 0 0,-1-1 0,1 1 0,0 0 1,0 0-1,0 0 0,0 0 0,0 0 0,0-1 0,0 1 1,0 0-1,-1 0 0,1 0 0,0 0 0,0 0 1,0 0-1,0 0 0,0-1 0,0 1 0,-1 0 0,1 0 1,0 0-1,0 0 0,0 0 0,0 0 0,-1 0 1,1 0-1,0 0 0,0 0 0,0 0 0,-1 0 1,1 0-1,0 0 0,0 0 0,-1 0 227,1 0-225,0 1 0,0-1 0,0 0-1,0 0 1,0 1 0,0-1-1,0 0 1,0 0 0,0 0 0,0 1-1,0-1 1,0 0 0,0 0 0,0 1-1,0-1 1,0 0 0,0 0-1,0 1 1,0-1 0,0 0 0,0 0-1,0 0 1,0 1 0,0-1 0,1 0-1,-1 0 1,0 1 0,0-1-1,0 0 1,0 0 0,1 0 0,-1 0-1,0 0 1,0 1 0,0-1 0,1 0-1,-1 0 1,0 0 0,9 5 23,-1-1 0,1-1-1,-1 0 1,1 0 0,15 3 0,6 1 25,27 12 50,43 12 173,-18-5 55,-79-24-277,0-1 0,0 1-1,0 0 1,0 0 0,0 0 0,0 0 0,-1 0 0,4 4 0,-5-5-28,-1-1 39,-14 5 156,-6 9-232,0 0 0,-31 16 0,-21 14 0,50-29 0,0 1 0,2 2 0,-36 37 0,51-49 1008,11-12-6047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27.80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306 94 18695,'0'0'4283,"-12"9"-4074,-96 67 371,91-61-89,-30 33 0,35-35-330,2 0 23,-1 0 0,1 1 0,1 1 0,1 0 0,-12 27 0,9-14 142,1 0-1,-8 45 1,17-63-256,0 0 0,1 1 0,0-1 0,1 0 1,0 1-1,0-1 0,1 0 0,1 0 0,0 0 0,0 0 0,1 0 0,0-1 0,1 0 0,0 1 0,12 15 0,-12-19-24,0 0 0,0 0 0,1-1 0,0 0-1,0 0 1,0 0 0,0-1 0,1 0-1,0 0 1,0-1 0,0 0 0,0 0-1,14 4 1,-8-4 22,0-1 0,0 0 0,0-1 1,0 0-1,0-1 0,0 0 0,20-3 0,0-4 68,-1-1-1,0-2 1,-1-1 0,0-1 0,0-2 0,-2-1 0,0-1 0,41-31-1,-52 35-9,29-29 0,-42 36-100,0-1 0,0 0 0,0-1 1,-1 1-1,0-1 0,0 0 1,-1 0-1,5-11 0,-1-3 74,0-1 0,-2 0 0,5-34 0,-9 45-56,-1 1-1,-1 0 1,1 0-1,-1 0 1,-1 0-1,0 0 1,0 0-1,-1 0 1,-1 1-1,-5-14 1,2 9 32,-1 0 0,0 1 0,0 0 0,-1 0 0,-1 1 0,0 0 0,-1 0 0,0 1 0,-1 1 0,-15-11 0,11 13-69,1 1 0,-2 0 1,1 2-1,-18-5 0,8 3-7,11 3 0,0 1 0,-1 1 0,1 0 0,-1 1 0,0 1 0,1 0 0,-1 1 0,1 1 0,-1 0 0,-27 8 0,38-8 0,-1-1 0,1 0 0,-1-1 0,1 1 0,-1-1 0,1 0 0,-1 0 0,1-1 0,-1 0 0,1 0 0,-1 0 0,-8-3 0,13 3 35,0 1 0,0-1 1,1 1-1,-1-1 0,0 1 0,0-1 0,1 1 0,-1-1 1,1 0-1,-1 1 0,1-1 0,-1 0 0,1 0 1,-1 1-1,1-1 0,-1 0 0,1 0 0,0 0 0,-1 0 1,1 1-1,0-1 0,0 0 0,0 0 0,0 0 0,0 0 1,0 0-1,0-1 0,5-21-3061,-4 20 1023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47.19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1176 5720,'0'0'5832,"11"-3"-4974,5 0-470,0-2 0,0 0 0,-1-1 0,20-10 0,-23 9-157,-1 0-1,1-1 0,-1 0 0,-1-1 1,1 0-1,-2 0 0,1-1 1,-1-1-1,-1 1 0,0-1 0,0-1 1,-1 0-1,-1 0 0,0 0 1,0 0-1,-1-1 0,5-21 0,-8 23 46,0 0 0,0-1 0,-1 1-1,0-1 1,-1 1 0,0-1 0,-1 1-1,-1 0 1,1-1 0,-2 1-1,0 0 1,0 0 0,-1 0 0,-5-10-1,9 20-217,0 1 1,-1 0-1,1-1 0,0 1 0,0 0 0,-1-1 0,1 1 0,0 0 0,0-1 0,0 1 0,0-1 1,-1 1-1,1-1 0,0 1 0,0 0 0,0-1 0,0 1 0,0-1 0,0 1 0,0-1 1,0 1-1,0 0 0,0-1 0,0 1 0,1-1 0,-1 1 0,0 0 0,0-1 0,0 1 1,0-1-1,1 1 0,17 1 738,-12 0-751,1 1 1,-1 0-1,1 1 0,-1-1 0,0 1 0,0 0 0,0 1 0,0-1 1,0 1-1,-1 0 0,0 1 0,0-1 0,0 1 0,0 0 1,-1 0-1,0 1 0,0-1 0,0 1 0,-1 0 0,1 0 1,-2 0-1,5 13 0,0 7 68,-1 1 1,-1 0-1,2 50 1,4 27 308,-11-101-397,1 0 0,-1 0 0,1 0 0,0 0 0,0 0 1,0-1-1,0 1 0,1 0 0,-1-1 0,1 1 0,0-1 0,0 1 0,0-1 0,0 0 1,0 1-1,3 1 0,-3-3-3,0 0 1,0 0-1,1 0 1,-1 0-1,0 0 1,0-1-1,1 1 1,-1-1-1,1 1 1,-1-1 0,0 0-1,1 0 1,-1 0-1,1 0 1,-1 0-1,0-1 1,1 1-1,-1-1 1,0 1-1,5-3 1,13-5 92,-1-2 0,0 0 0,0-1 1,-1 0-1,0-2 0,21-19 0,86-99 586,-80 82-456,18-13 27,-60 60-258,-1 0-1,1 0 1,0 0 0,0 0 0,0 1 0,0 0-1,0-1 1,0 1 0,0 0 0,0 0 0,1 1 0,-1-1-1,0 1 1,1-1 0,-1 1 0,0 0 0,1 1 0,3-1-1,9 3 7,0 0-1,24 7 1,-13-2-76,-16-5 39,-10-2 18,0 0 0,0-1 0,0 1 0,1-1 0,-1 1-1,0-1 1,0 1 0,0-1 0,1 0 0,-1 0 0,0 1 0,0-1 0,1 0-1,-1 0 1,0 0 0,1-1 0,-1 1 0,0 0 0,0 0 0,1-1 0,-1 1-1,0 0 1,0-1 0,0 0 0,1 1 0,1-2 0,-3 1 2,0 0 0,0 0 0,0-1 0,0 1 1,-1 0-1,1 0 0,0 0 0,0 0 0,-1 0 0,1 0 1,0 0-1,-1 0 0,1 0 0,-1 0 0,0 0 0,1 0 1,-1 0-1,0-1 0,-14-17 66,13 16-59,-1 1 0,1-1-1,-1 1 1,1-1 0,-1 1 0,0 0 0,0 0-1,1 0 1,-2 1 0,1-1 0,0 1-1,0 0 1,0-1 0,-1 1 0,1 1-1,0-1 1,-6 0 0,5 1-2,0 1 0,1 0 0,-1 0 0,1 0 0,-1 0 1,1 0-1,-1 1 0,1-1 0,0 1 0,-1 0 0,1 0 0,0 0 0,0 1 0,1-1 0,-1 1 0,-3 4 0,-5 4 10,1 1-1,0 0 1,0 1-1,2 0 1,-1 1-1,-11 28 1,16-33-11,1 1 1,1-1 0,0 0-1,0 1 1,1 0-1,0-1 1,0 1 0,1 0-1,0 0 1,1-1 0,0 1-1,5 15 1,-4-18 4,0 0 1,1 1-1,0-1 1,0 0 0,0 0-1,1 0 1,5 6-1,-7-11-3,-1 0 0,0 0-1,1-1 1,-1 1 0,1-1-1,-1 1 1,1-1 0,0 0-1,0 0 1,-1 1 0,1-1 0,0 0-1,0-1 1,0 1 0,0 0-1,0-1 1,1 1 0,-1-1-1,0 1 1,0-1 0,0 0-1,0 0 1,0 0 0,1 0 0,-1 0-1,0-1 1,0 1 0,0-1-1,4 0 1,-2-1 16,1 0 0,-1 0 0,1 0 0,-1 0 0,0-1 0,0 0 0,0 1 0,0-2 0,0 1 0,0 0 0,-1-1 0,0 1 0,0-1 0,4-7 0,0 1 48,-2 0 0,1-1 0,-2 1 0,1-1 0,-2 0-1,1-1 1,-1 1 0,-1-1 0,0 0 0,0-18 0,0 30-63,0 0 1,0 1-1,0-1 0,0 1 0,-1-1 0,1 1 0,0 0 0,0 0 0,-1 0 0,1 0 0,0 0 0,1 2 0,9 4 18,-1-3-28,0-1 0,0 0 0,0 0 0,1-1 0,-1-1 0,1 0 0,0 0 0,20-3 0,0-1 0,60-14 0,-24-3 0,-2-3 0,96-48 0,-152 66 0,17-10 0,-27 15 0,0 0 0,0 0 0,-1 0 0,1 0 0,0 0 0,0 1 0,0-1 0,0 0 0,0 0 0,0 0 0,0 0 0,0 0 0,0 0 0,0 1 0,0-1 0,0 0 0,0 0 0,0 0 0,0 0 0,0 0 0,0 0 0,0 1 0,0-1 0,0 0 0,0 0 0,0 0 0,0 0 0,0 0 0,0 0 0,1 1 0,-1-1 0,0 0 0,0 0 0,0 0 0,0 0 0,0 0 0,0 0 0,0 0 0,0 0 0,0 0 0,1 0 0,-1 1 0,0-1 0,0 0 0,0 0 0,0 0 0,0 0 0,0 0 0,1 0 0,-1 0 0,0 0 0,0 0 0,0 0 0,0 0 0,0 0 0,0 0 0,1 0 0,-1 0 0,0 0 0,0 0 0,-10 17 0,-1 1 0,-22 26 0,-5 7 0,17-23 0,13-17 0,0 1 0,0-1 0,1 1 0,-11 24 0,17-35 0,1 1 0,-1-1 0,1 1 0,-1-1 0,1 1 0,-1-1 0,1 1 0,0-1 0,0 1 0,0 0 0,0-1 0,0 1 0,0-1 0,0 1 0,0-1 0,1 1 0,-1-1 0,1 1 0,-1-1 0,1 1 0,0-1 0,-1 1 0,1-1 0,0 0 0,0 1 0,0-1 0,0 0 0,0 0 0,0 0 0,0 0 0,0 0 0,1 0 0,1 1 0,-1-1 0,1 0 0,0 0 0,-1 0 0,1-1 0,0 1 0,0-1 0,-1 0 0,1 0 0,0 0 0,0 0 0,-1 0 0,1 0 0,0-1 0,0 0 0,-1 1 0,1-1 0,4-2 0,13-9 0,0 0 0,-1-1 0,-1-1 0,0-1 0,-1 0 0,27-31 0,-29 29 0,-1-1 0,-1-1 0,0 0 0,-1 0 0,15-37 0,36-113 0,-32 79 0,-20 56 0,-1 0 0,-1-1 0,-3 0 0,0 0 0,-2 0 0,-1-39 0,-4 43 0,0 1 0,-2-1 0,-2 1 0,-1 0 0,-1 0 0,-1 1 0,-16-38 0,24 66 0,-1 0 0,1 0 0,-1 0 0,1-1 0,-1 1 0,0 0 0,1 0 0,-1 0 0,0 0 0,0 0 0,1 0 0,-1 0 0,0 0 0,0 1 0,0-1 0,0 0 0,0 0 0,-1 1 0,1-1 0,0 1 0,0-1 0,0 1 0,-2-1 0,2 1 0,-1 0 0,1 1 0,0-1 0,-1 1 0,1-1 0,0 1 0,-1-1 0,1 1 0,0 0 0,0-1 0,-1 1 0,1 0 0,0 0 0,0 0 0,0 0 0,0 0 0,0 0 0,0 0 0,1 0 0,-2 3 0,-8 11 0,2 0 0,0 1 0,0 1 0,2-1 0,0 1 0,1 0 0,-5 26 0,3 4 0,-3 77 0,10-88 0,1 1 0,1-1 0,2 0 0,2 0 0,1 0 0,14 40 0,-17-64 0,6 18 0,15 32 0,-20-52 0,0-2 0,0 1 0,0-1 0,1 0 0,0 0 0,1 0 0,12 11 0,-3-6 0,-8-5 0,1-1 0,18 12 0,-23-17 0,0 0 0,0 0 0,1-1 0,-1 1 0,1-1 0,0 0 0,-1 0 0,1 0 0,0-1 0,5 1 0,-1-2 0,0 1 0,0-1 0,-1-1 0,1 1 0,0-2 0,-1 1 0,1-1 0,-1 0 0,0-1 0,0 0 0,13-8 0,-3-2 0,0 0 0,-1-2 0,20-22 0,-28 29 0,-2-1 0,0-1 0,10-17 0,-6 8 0,-4 12 0,-3 10 0,-1 19 0,-1-5 0,2-1 0,1-1 0,0 0 0,1 0 0,1 0 0,15 23 0,-19-33 0,0 0 0,1 1 0,-1-2 0,1 1 0,0 0 0,0-1 0,0 0 0,1 0 0,-1 0 0,1 0 0,0-1 0,0 0 0,-1 0 0,1 0 0,1 0 0,-1-1 0,0 0 0,0 0 0,0 0 0,8-1 0,0 0 0,0-1 0,0-1 0,0 0 0,0-1 0,0 0 0,-1-1 0,0-1 0,0 0 0,0 0 0,0-1 0,-1-1 0,12-8 0,38-26 0,-34 25 0,-2-1 0,45-40 0,-49 39 0,-15 12 0,0 0 0,0 0 0,10-13 0,-16 19 0,0 0 0,0 0 0,0 0 0,0 1 0,0-1 0,-1 0 0,1 0 0,0 0 0,0 0 0,0 0 0,0 0 0,0 0 0,-1 0 0,1 0 0,0 0 0,0 0 0,0 0 0,0 0 0,-1 0 0,1 0 0,0 0 0,0 0 0,0 0 0,0 0 0,0 0 0,-1 0 0,1 0 0,0 0 0,0 0 0,0 0 0,0 0 0,0 0 0,-1 0 0,1-1 0,0 1 0,0 0 0,0 0 0,0 0 0,0 0 0,0 0 0,0 0 0,0 0 0,-1-1 0,1 1 0,0 0 0,0 0 0,0 0 0,0 0 0,0 0 0,0-1 0,0 1 0,0 0 0,0 0 0,0 0 0,0 0 0,0-1 0,0 1 0,0 0 0,0 0 0,0 0 0,0 0 0,0 0 0,0-1 0,0 1 0,0 0 0,1 0 0,-1 0 0,-14 5 0,-4 9 0,1 0 0,0 1 0,1 2 0,0-1 0,2 2 0,0 0 0,1 0 0,0 1 0,2 1 0,0 0 0,-14 40 0,24-56 0,-1 1 0,1-1 0,0 1 0,0-1 0,0 1 0,0 0 0,1 0 0,0-1 0,0 1 0,0 0 0,1-1 0,-1 1 0,1 0 0,0-1 0,4 10 0,-4-13 0,0 0 0,0 0 0,1 0 0,-1 0 0,0 0 0,1 0 0,-1-1 0,1 1 0,-1 0 0,1-1 0,-1 1 0,1-1 0,0 1 0,-1-1 0,1 0 0,0 0 0,-1 0 0,1 0 0,0 0 0,-1 0 0,4-1 0,-2 1 0,1-1 0,-1 1 0,0-1 0,0 0 0,0 0 0,0 0 0,0-1 0,0 1 0,5-4 0,12-14 0,-2 0 0,0-1 0,-1-1 0,18-30 0,-35 50 0,1 1 0,-1 0 0,0-1 0,1 1 0,-1 0 0,0-1 0,1 1 0,-1 0 0,0-1 0,1 1 0,-1 0 0,1 0 0,-1-1 0,1 1 0,-1 0 0,0 0 0,1 0 0,-1 0 0,1-1 0,-1 1 0,1 0 0,-1 0 0,1 0 0,-1 0 0,1 0 0,-1 0 0,1 1 0,-1-1 0,1 0 0,-1 0 0,1 0 0,-1 0 0,1 0 0,-1 1 0,0-1 0,1 0 0,-1 0 0,1 1 0,-1-1 0,0 0 0,1 1 0,0-1 0,16 20 0,-13-15 0,20 26 0,3 4 0,33 32 0,-51-58 0,0 0 0,1-1 0,0 0 0,0-1 0,1 0 0,-1-1 0,2 0 0,16 6 0,-21-10 0,0 0 0,1 0 0,0 0 0,-1-1 0,1-1 0,0 1 0,-1-1 0,1-1 0,0 1 0,0-1 0,-1 0 0,1-1 0,9-3 0,-6 1 0,-1-1 0,1 0 0,-1-1 0,0 0 0,0-1 0,0 0 0,16-16 0,-4-1 0,-1-1 0,-1-1 0,-2 0 0,0-2 0,19-39 0,-12 12 0,-2-1 0,-3-1 0,-2 0 0,-2-1 0,-3-1 0,-3-1 0,5-99 0,-15 159 0,1-21 0,-4-41 0,2 57 0,1-1 0,-1 1 0,-1 0 0,1-1 0,-1 1 0,0 0 0,0 0 0,-1 0 0,1 0 0,-1 1 0,0-1 0,-7-7 0,9 11 0,0 0 0,0 0 0,0 0 0,0 1 0,0-1 0,-1 0 0,1 1 0,0-1 0,0 1 0,-1 0 0,1-1 0,0 1 0,-1 0 0,1 0 0,0 0 0,-1 0 0,1 0 0,0 0 0,-1 0 0,1 0 0,0 0 0,0 1 0,-1-1 0,1 1 0,0-1 0,-1 1 0,1-1 0,0 1 0,0-1 0,0 1 0,0 0 0,0 0 0,0 0 0,-2 1 0,-4 5 0,0-1 0,1 2 0,-10 11 0,15-17 0,-8 10 0,1 1 0,1 0 0,1 0 0,0 1 0,0 0 0,1 0 0,1 0 0,1 0 0,0 1 0,0-1 0,2 1 0,-1 20 0,2-15 0,1 0 0,1 0 0,0 0 0,2-1 0,0 1 0,1-1 0,1 1 0,15 31 0,-5-18 0,-1-2 0,35 54 0,-43-75 0,0-2 0,0 1 0,1-1 0,0 0 0,1 0 0,-1-1 0,1 0 0,1-1 0,17 10 0,83 25 0,-87-34 0,-13-5 1002,-7-9-6012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40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19799,'0'0'3248,"81"-16"-2680,7 10 0,41 6-320,12 4 16,8 2-112,-5 0 8,1 0-224,-18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47.41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245 91 16983,'0'0'432,"-71"-20"8,5 8 48,11 0 8,25-5 160,18 11 8,6 6-248,2 0-8,4-4-96,4-2 16,8-8-120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2:52.27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115 1 7432,'0'0'12289,"-10"4"-11700,-31 13-2,36-14-334,0 1 1,1-1 0,-1 1 0,1 0-1,-1 0 1,1 0 0,0 1-1,1-1 1,-1 1 0,1 0-1,0 0 1,0 0 0,-3 8 0,5-12-208,1 0 1,-1 1-1,0-1 1,1 0 0,-1 1-1,1-1 1,-1 0-1,1 1 1,0-1 0,0 1-1,-1-1 1,1 1-1,0-1 1,0 0 0,0 1-1,1-1 1,-1 1-1,0-1 1,1 1 0,-1-1-1,0 0 1,1 1-1,0-1 1,-1 0 0,1 1-1,0-1 1,0 0 0,-1 0-1,1 0 1,0 0-1,0 0 1,0 0 0,1 0-1,-1 0 1,0 0-1,0 0 1,0 0 0,1-1-1,-1 1 1,0-1-1,1 1 1,-1-1 0,0 1-1,1-1 1,-1 0-1,1 1 1,-1-1 0,1 0-1,-1 0 1,0 0-1,1 0 1,-1-1 0,1 1-1,-1 0 1,1-1-1,-1 1 1,0 0 0,1-1-1,-1 0 1,0 1-1,1-1 1,-1 0 0,0 0-1,2-1 1,0-1 26,1 0 0,-1 0 0,1 0 0,-1-1 1,5-6-1,-8 9-45,1 0 0,-1 1 0,0-1 0,1 0 0,-1 0 0,0 1 0,1-1 1,-1 0-1,0 0 0,0 0 0,0 0 0,1 1 0,-1-1 0,0 0 0,0 0 0,0 0 0,0 0 0,-1 1 1,1-1-1,0 0 0,0 0 0,0 0 0,-1 1 0,1-1 0,0 0 0,-1 0 0,1 1 0,-1-1 1,1 0-1,-1 0 0,1 1 0,-1-1 0,0 1 0,1-1 0,-1 1 0,1-1 0,-2 0 0,0 3-13,1 0-1,0 1 1,0-1-1,1 1 1,-1-1-1,0 1 0,1-1 1,0 1-1,0 0 1,0 4-1,3 17-3754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3:10.57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1 308 5624,'0'0'9781,"10"1"-9417,34 3 1,-41-4-272,1-1-1,0 1 1,-1-1 0,1 1-1,-1-1 1,1 0-1,-1-1 1,1 1-1,-1-1 1,0 1 0,1-1-1,-1 0 1,0 0-1,0 0 1,4-5 0,8-4 306,1-1-20,1-2 0,-2 0 0,0-1 0,-1 0 0,0-1 0,-1-1 0,19-32 0,-25 38-163,-1 0 0,-1-1 0,0 1 0,0-1-1,-1 0 1,-1 0 0,3-15 0,-2 11 506,-6 26 12,-3 19-589,-4 46 0,9-64-104,0 0 0,0 0-1,1 0 1,0 0 0,1 0-1,1 0 1,5 16 0,-8-25-29,1 0 0,-1 0 0,1 0 0,0 0 0,0 0 1,0-1-1,0 1 0,0 0 0,0 0 0,1-1 0,-1 1 0,0-1 0,1 1 0,-1-1 0,1 0 0,0 1 1,-1-1-1,1 0 0,0 0 0,0 0 0,0 0 0,0-1 0,-1 1 0,1 0 0,0-1 0,0 0 1,1 1-1,-1-1 0,0 0 0,4 0 0,-2-1 9,0 0 1,0 0-1,-1-1 1,1 0-1,0 1 0,-1-1 1,1 0-1,-1-1 1,1 1-1,-1-1 0,0 1 1,0-1-1,0 0 1,3-5-1,7-8 90,0 0 1,-2-1-1,0 0 1,13-27-1,-7 14 64,-13 24-107,-1 1 0,0-1 0,0 0 0,0 0 0,4-12 0,-7 17-66,0 1 0,0 0 0,0 0 0,0 0-1,0 0 1,0 0 0,0 0 0,0-1 0,0 1 0,0 0 0,0 0 0,0 0 0,0 0 0,0 0 0,0-1 0,0 1-1,0 0 1,0 0 0,1 0 0,-1 0 0,0 0 0,0 0 0,0 0 0,0-1 0,0 1 0,0 0 0,0 0 0,0 0-1,1 0 1,-1 0 0,0 0 0,0 0 0,0 0 0,0 0 0,0 0 0,0 0 0,1 0 0,-1 0 0,0 0 0,0 0-1,0 0 1,0 0 0,0 0 0,1 0 0,-1 0 0,6 6 69,4 11 9,-5-7-47,0 0 9,0-1 1,0 1-1,-1 0 1,-1 0-1,4 18 1,-7-27-39,0 0 0,0-1 0,0 1 0,0-1 1,0 1-1,0 0 0,0-1 0,0 1 0,0-1 0,1 1 1,-1 0-1,0-1 0,0 1 0,0-1 0,1 1 1,-1-1-1,0 1 0,1-1 0,-1 1 0,0-1 1,1 1-1,-1-1 0,1 0 0,-1 1 0,1-1 1,-1 1-1,1-1 0,-1 0 0,1 0 0,-1 1 1,1-1-1,-1 0 0,1 0 0,0 0 0,-1 1 1,1-1-1,-1 0 0,1 0 0,-1 0 0,1 0 1,0 0-1,-1 0 0,1 0 0,-1 0 0,1-1 1,0 1-1,-1 0 0,1 0 0,-1 0 0,1-1 1,-1 1-1,1 0 0,-1 0 0,1-1 0,-1 1 1,1-1-1,6-3 29,-1-1 0,0 0 0,9-9 1,-9 8-36,84-73 175,-89 77-167,0 1-1,1 0 1,-1 0-1,0 0 1,1 0-1,-1 0 1,1 0-1,-1 0 1,1 0-1,0 1 1,-1-1-1,1 1 1,0-1-1,-1 1 1,1-1-1,0 1 1,0 0-1,-1 0 1,1 0-1,0 0 1,0 0-1,-1 1 0,1-1 1,0 0-1,0 1 1,-1-1-1,1 1 1,0 0-1,1 0 1,4 3 45,0 1 0,0 0 0,0 0 0,12 13 0,1 0 81,8 6 95,-23-18-227,1 0-1,0-1 1,0 0 0,0 0-1,0-1 1,1 0 0,14 7-1,-12-12-579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3:10.79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13968,'0'0'2623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3:16.02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271 697 4720,'0'0'10020,"-11"0"-9688,1-1-264,-4 0 170,-1 1-1,0 0 1,0 1 0,-18 4 0,26-4-103,-1 1-1,0 0 1,1 0-1,0 1 1,-1 0 0,1 0-1,0 0 1,0 1 0,1 0-1,-1 1 1,1 0 0,0 0-1,0 0 1,1 0 0,-6 7-1,5-3 41,-1 0 0,2-1 0,-1 2-1,1-1 1,-5 14 0,9-19-116,0 0 1,0 1 0,0 0 0,0-1 0,1 1 0,0-1 0,0 1 0,0 0 0,0-1 0,1 1-1,0 0 1,0-1 0,0 1 0,3 7 0,-1-6 61,-1 1 1,1-1-1,1 0 0,-1 0 1,1 0-1,0 0 0,1-1 1,8 9-1,-10-11-52,1 0 0,0 0 0,0-1 1,0 0-1,0 0 0,0 0 0,1 0 0,-1 0 0,0-1 1,1 0-1,0 0 0,-1 0 0,1-1 0,4 1 0,2-1 34,0 0 0,0 0 1,0-1-1,-1-1 0,1 0 0,-1 0 0,1-1 0,-1-1 0,0 1 0,0-2 0,0 1 0,0-1 0,-1-1 0,0 0 1,11-9-1,-2-1 198,0-1 0,16-20 1,-32 34-249,1-1 1,0 1 0,-1-1 0,0 0 0,0 1-1,0-1 1,0 0 0,0 0 0,-1-1 0,0 1-1,2-8 1,-1 1 30,0-2 80,0 1 0,-1-1 0,-1-15 0,0 27-125,4 19-15,0 12-21,1 31 0,-4-35-1,1 0 0,7 28 0,-9-52 5,1 0 0,-1 1 0,1-1 0,0 0 0,0 0 0,0 0 0,0 1 0,0-1 0,0 0 0,0 0 0,1-1 0,-1 1 0,1 0 0,-1 0 0,1-1 0,0 1 0,0-1 0,2 2 0,-2-2 0,-1-1-1,1 1 1,0-1-1,0 0 0,-1 0 1,1 1-1,0-1 1,0 0-1,0 0 1,-1-1-1,1 1 0,0 0 1,0-1-1,0 1 1,-1-1-1,1 1 1,0-1-1,-1 0 0,1 0 1,-1 0-1,1 0 1,-1 0-1,3-2 1,4-3 21,0-1 1,0 0 0,0-1 0,-1 0 0,-1 0 0,1 0 0,7-15 0,1-5 83,14-35 0,12-23 190,-41 84-285,1 1 0,-1 0 0,1 0 0,0 0 0,0 0 0,-1 0 0,1 0 0,0 0 0,0 0 0,0 0 0,0 0 0,2-1 0,-3 2-13,0 0 0,1 0 1,-1 1-1,0-1 0,0 0 0,1 0 0,-1 0 0,0 0 0,0 0 0,1 0 0,-1 0 1,0 0-1,0 0 0,1 1 0,-1-1 0,0 0 0,0 0 0,0 0 0,1 0 0,-1 1 0,0-1 1,0 0-1,0 0 0,0 0 0,0 1 0,1-1 0,-1 0 0,0 0 0,0 1 0,0-1 1,0 0-1,0 0 0,0 1 0,0-1 0,0 1 0,3 38 104,-7 48 12,-4 0 0,-22 96 0,18-135-77,-2 1-1,-24 53 1,18-50 0,16-39-14,-1 0 0,-1 0 1,0-1-1,-1 0 0,0 0 1,-12 14-1,19-25-25,-1-1 0,1 1 0,-1-1 0,1 0 0,0 1 0,-1-1 0,1 0-1,-1 1 1,1-1 0,-1 0 0,1 0 0,-1 1 0,1-1 0,-1 0 0,1 0 0,-1 0 0,1 0 0,-1 0 0,0 1 0,1-1-1,-1 0 1,1-1 0,-1 1 0,1 0 0,-1 0 0,1 0 0,-1 0 0,1 0 0,-1 0 0,0-1 0,0 0 3,-1 0 0,1 0 1,0 0-1,0 0 1,0 0-1,0 0 1,0-1-1,0 1 0,0 0 1,-1-3-1,-1-1 16,1-1 0,0 1 0,0-1 0,-2-9-1,4 6-10,1 0-1,0 0 0,0 0 0,1 0 0,0 0 0,0 0 0,1 1 0,1-1 1,7-14-1,-8 16-7,4-8 8,0-1 0,2 1 0,-1 1 0,2-1 0,0 2-1,1-1 1,19-18 0,-8 11 10,18-17 4,62-45-1,-74 61-23,0-1-1,-2-1 0,0-2 0,-2 0 0,33-46 0,-53 67-3,79-116 32,-68 96-4,-1-1 0,21-55-1,-21 40-12,-1-1 0,11-74 0,-21 86-13,0 1 0,-3-1 0,0 0 0,-9-57 0,7 69 2,2 12-11,-1 1 0,1-1 0,-1 1 0,0 0 0,-1-1 0,1 1 0,-1 0 0,0 0 0,-4-7 0,5 11 8,1 0-1,-1 1 1,1-1-1,-1 0 1,0 1 0,1-1-1,-1 1 1,0-1-1,0 1 1,1-1-1,-1 1 1,0 0 0,0-1-1,0 1 1,1 0-1,-1 0 1,0 0-1,0-1 1,0 1 0,0 0-1,0 0 1,0 0-1,1 0 1,-1 0-1,0 1 1,0-1-1,0 0 1,0 0 0,0 1-1,1-1 1,-1 0-1,0 1 1,0-1-1,0 0 1,1 1 0,-1-1-1,0 1 1,1 0-1,-1-1 1,0 1-1,1 0 1,-1-1 0,1 1-1,-1 0 1,0 1-1,-4 4-11,1 1 1,-1 0-1,-5 12 0,9-17 11,-9 20-35,1 0 0,1 1-1,1 0 1,-8 47-1,-1 97-159,15-153 181,0 16 4,1 0 0,1 0 0,2 0 0,1 0 0,1 0-1,1 0 1,11 29 0,-14-52 12,0-1 0,0 1 0,0-1 0,1 0 0,0 0 0,0 0 0,10 9 0,-12-13 0,0 0 0,0 0 0,0 0 0,0-1 0,1 1 0,-1-1 0,1 0 0,-1 1 0,1-1 0,-1 0 0,1 0 0,0-1 0,0 1 0,-1-1 0,1 1 0,0-1 0,0 0 0,-1 0 0,1 0 0,0 0 0,0-1 0,3 0 0,7-2 1,-7 2 2,0 0-1,0 0 1,0-1-1,0 0 1,0 0-1,-1 0 1,1-1-1,-1 0 1,1 0-1,-1 0 1,0-1-1,0 0 1,-1 0-1,8-7 1,2-8 42,-1 0 0,18-36 1,-23 42-19,-10 24 14,-1 14-12,3-12-29,1 0 0,1-1 0,0 0 0,0 1 0,1-1 0,1 0 0,0 0 0,1 0 0,0-1 0,13 22 0,-17-32 1,0 1 0,-1-1-1,1 1 1,1-1 0,-1 0 0,0 1-1,0-1 1,0 0 0,1 0 0,-1 0 0,1 0-1,-1 0 1,1 0 0,-1 0 0,1 0-1,-1-1 1,1 1 0,0 0 0,-1-1-1,1 0 1,0 1 0,0-1 0,-1 0 0,1 0-1,0 0 1,0 0 0,-1 0 0,4-1-1,-2 1 3,0-1-1,1 0 0,-1-1 1,0 1-1,0-1 0,0 1 1,0-1-1,0 0 0,0 0 1,-1 0-1,1 0 0,0-1 0,3-3 1,34-38 43,-28 33-28,-1-1 0,-1 0 1,0-1-1,14-23 0,25-55 189,-48 90-200,-1 1 1,0-1-1,0 1 1,1-1-1,-1 1 1,0-1-1,1 1 1,-1-1 0,0 1-1,1-1 1,-1 1-1,1 0 1,-1-1-1,0 1 1,1 0-1,-1-1 1,1 1-1,-1 0 1,1 0-1,0-1 1,-1 1-1,1 0 1,0 0-1,-1 0-1,1 0-1,-1 0 1,1 1-1,-1-1 1,1 0-1,-1 1 1,0-1-1,1 0 1,-1 1-1,0-1 1,1 0-1,-1 1 1,0-1-1,1 1 0,-1-1 1,0 1-1,0-1 1,0 1-1,1-1 1,-1 1-1,6 32 85,-5-29-87,5 71 137,0-61-77,1-12 27,12-20 49,-11 9-143,12-16 29,-15 19-24,0-1 0,1 0-1,-1 1 1,1 0 0,1 1 0,-1-1-1,1 1 1,12-7 0,-18 12 0,-1-1 0,1 1 0,0 0 0,0 0 0,0 0 0,1 0 0,-1 0 0,0 0 0,0 0 0,0 0 0,0 0 0,0 0 0,0 0 0,0 1 0,0-1 0,-1 0 0,1 1 0,0-1 0,0 1 0,0-1 0,0 1 0,0-1 0,0 1 0,-1 0 0,1-1 0,0 1 0,0 0 0,-1-1 0,1 1 0,-1 0 0,1 0 0,0 1 0,13 31 8,-12-29-9,4 15 5,15 40 69,-20-58-71,0 0 1,0 0-1,0 0 1,0-1-1,-1 1 0,1 0 1,0 0-1,0-1 1,1 1-1,-1 0 1,0-1-1,0 0 0,0 1 1,0-1-1,0 1 1,1-1-1,-1 0 0,0 0 1,0 0-1,0 0 1,1 0-1,-1 0 0,0 0 1,0 0-1,0 0 1,1 0-1,-1-1 0,0 1 1,0-1-1,2 0 1,3-1 5,1 0 1,-1-1 0,0 0 0,7-4 0,93-71 106,3-2 80,-92 65-174,-15 13-26,0-1 1,0 1-1,1 0 1,-1 0-1,1 0 0,-1 0 1,5-2-1,-7 5 5,0-1-1,0 0 1,0 0 0,1 0 0,-1 0-1,0 0 1,0 0 0,0 1-1,0-1 1,0 0 0,0 0-1,0 0 1,1 0 0,-1 1-1,0-1 1,0 0 0,0 0 0,0 0-1,0 0 1,0 1 0,0-1-1,0 0 1,0 0 0,0 0-1,0 1 1,0-1 0,0 0-1,0 0 1,0 0 0,0 0-1,0 1 1,-1-1 0,1 0 0,0 0-1,0 0 1,0 0 0,0 1-1,0-1 1,0 0 0,0 0-1,-1 0 1,1 0 0,0 0-1,0 0 1,0 1 0,-7 11-26,-12 9 36,1 1 0,2 1 1,0 1-1,1 0 0,-12 29 1,26-52-9,1 0 0,-1 1 0,0 0 0,0-1 0,1 1 0,-1-1 1,1 1-1,-1 0 0,1-1 0,0 1 0,0 0 0,0 0 0,0-1 0,0 1 1,0 0-1,0 0 0,0-1 0,1 1 0,-1 0 0,1-1 0,-1 1 0,1-1 0,0 1 1,-1 0-1,1-1 0,0 1 0,0-1 0,2 3 0,-1-3-2,0 0 0,0 0 0,0 0 0,0 0 0,0 0 0,0-1 0,0 1 0,0-1 0,0 1 0,0-1-1,0 0 1,0 1 0,0-1 0,0 0 0,1-1 0,-1 1 0,0 0 0,0-1 0,0 1 0,0-1 0,0 1 0,3-3 0,6-2 2,-1 0 0,0-1 0,-1 0 0,1-1 0,-1 0 0,-1 0 0,1-1 0,-1 0 0,-1 0 0,1-1 0,-2 0 0,1-1 0,-1 1 0,0-1 0,-1 0 0,5-14 0,6-19 40,-3 0 0,16-79-1,-23 93-35,1-18-10,-2 1-1,-1-1 1,-3-1 0,-6-64-1,4 98 2,-1 0-1,0 1 1,-1-1 0,0 1 0,-1-1-1,-11-24 1,15 37 2,-1 0 0,1 0 0,-1 0 0,0-1-1,1 1 1,-1 0 0,0 0 0,0 0 0,0 1 0,1-1 0,-1 0 0,0 0 0,0 0-1,0 1 1,-1-1 0,1 0 0,0 1 0,0-1 0,-2 0 0,2 1-3,0 0 1,0 0 0,0 0-1,0 1 1,1-1-1,-1 0 1,0 0 0,0 1-1,0-1 1,0 1-1,1-1 1,-1 1 0,0-1-1,0 1 1,1-1-1,-1 1 1,0-1 0,1 1-1,-1 0 1,0 1-1,-3 4-12,0 0-1,1 0 0,0 1 1,0-1-1,-3 12 0,-1 11-10,1 0 0,2 1-1,1-1 1,1 1 0,2 0-1,0-1 1,2 1-1,7 30 1,-4-18 3,16 86 16,-17-112 17,0-1-1,1 0 0,1 0 1,0-1-1,2 0 1,10 17-1,-12-22 2,1 2 13,0-1-1,0-1 1,14 15 0,-18-22-21,0 1 0,-1-1 1,1 0-1,0 0 0,0 0 0,0-1 1,0 1-1,1-1 0,-1 0 1,0 0-1,1 0 0,-1 0 1,0 0-1,1-1 0,-1 1 1,1-1-1,4 0 0,9-2 25,-1-1 0,0 0-1,0 0 1,-1-2 0,1 0-1,-1-1 1,0 0 0,15-10-1,-19 10 23,-1 0 0,0-2 0,0 1 0,-1-1 0,0-1 0,0 1 0,-1-1 0,0-1 0,0 0 0,-1 0-1,7-15 1,-13 22-29,0 1 0,0-1 0,0 0 0,-1 0-1,1 0 1,-1 1 0,0-1 0,0 0 0,0 0 0,0 0-1,-1-4 1,1 6-14,0 0-1,-1 0 1,1 1-1,0-1 1,0 0-1,0 0 1,-1 0-1,1 1 1,0-1-1,0 0 1,-1 0-1,1 1 1,-1-1 0,1 0-1,-1 1 1,1-1-1,-1 0 1,1 1-1,-1-1 1,0 1-1,1-1 1,-1 1-1,0-1 1,1 1-1,-1 0 1,0-1-1,0 1 1,1 0-1,-1 0 1,0-1 0,0 1-1,0 0 1,1 0-1,-1 0 1,0 0-1,0 0 1,0 0-1,0 0 1,1 0-1,-1 0 1,-1 1-1,-5 1 0,0 1 1,1-1-1,-1 1 0,1 1 0,0-1 0,0 1 0,0 0 0,0 0 1,1 1-1,0 0 0,0 0 0,-7 8 0,9-8 1,0 0 0,0 0 0,1 1 0,-1-1 0,1 1 0,0-1 0,1 1 0,-1 0-1,1 0 1,0 0 0,1-1 0,-1 1 0,1 0 0,0 0 0,1 7 0,1 1-3,0-1 0,1 0 0,0 0 0,1 0 0,0-1 1,1 1-1,0-1 0,1 0 0,9 13 0,-13-22-3,0 1-1,1-1 1,0 0-1,0 0 1,0 0-1,0 0 1,0 0 0,0-1-1,1 1 1,-1-1-1,1 0 1,0 0-1,0-1 1,-1 1 0,1-1-1,0 1 1,0-1-1,1-1 1,-1 1 0,0 0-1,0-1 1,0 0-1,0 0 1,1 0-1,-1-1 1,0 1 0,0-1-1,0 0 1,0 0-1,0 0 1,0-1-1,6-3 1,3-1-1,-1 0 0,0-1 0,-1-1 0,0 0 0,13-12 0,44-51 0,-3 3 0,-56 60 0,-9 7 0,0 0 0,1 1 0,-1-1 0,1 0 0,-1 0 0,1 1 0,-1-1 0,1 1 0,0-1 0,-1 0 0,1 1 0,0-1 0,0 1 0,-1 0 0,1-1 0,0 1 0,0 0 0,-1-1 0,1 1 0,0 0 0,0 0 0,0 0 0,0-1 0,-1 1 0,1 0 0,0 0 0,0 0 0,0 1 0,0-1 0,0 0 0,-1 0 0,1 0 0,0 1 0,0-1 0,0 0 0,-1 1 0,1-1 0,0 0 0,0 1 0,-1-1 0,1 1 0,0 0 0,-1-1 0,2 2 0,3 3 0,0 0 0,-1 0 0,1 1 0,-1-1 0,5 9 0,5 8 0,-1-5 0,1-1 0,0 0 0,1-1 0,0 0 0,2-1 0,19 13 0,-22-18 0,0-2 0,0 1 0,0-2 0,1 0 0,0 0 0,0-2 0,1 1 0,31 3 0,-19-10 0,-16-4 0,-12 6 0,1-1 0,-1 1 0,0 0 0,0-1 0,0 1 0,0-1 0,0 1 0,0 0 0,0-1 0,0 1 0,0 0 0,0-1 0,0 1 0,0 0 0,0-1 0,0 1 0,0-1 0,0 1 0,0 0 0,0-1 0,0 1 0,-1 0 0,1-1 0,0 1 0,0 0 0,0-1 0,-1 1 0,1 0 0,0 0 0,0-1 0,-1 1 0,1 0 0,0-1 0,-13-10-4001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3:16.89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1 138 7632,'0'0'17165,"5"-11"-16713,0 2-335,3-7 269,-1 1 1,0-1-1,8-29 0,-14 44-316,-1 0-1,0 0 1,1 0-1,-1 0 0,0 0 1,0 0-1,0 0 1,0 0-1,0 0 1,0 0-1,0 0 1,0 0-1,0-1 1,-1 1-1,1 0 1,0 0-1,-1 0 0,1 0 1,-1 0-1,1 0 1,-1 1-1,0-3 1,0 3-171,1 0 1,-1 0 0,1 0 0,-1 0-1,0 0 1,1 0 0,-1 0-1,1 0 1,-1 0 0,1 0-1,-1 0 1,0 0 0,1 0-1,-1 0 1,1 1 0,-1-1-1,1 0 1,-1 0 0,1 1-1,-1-1 1,1 0 0,-1 1-1,1-1 1,0 0 0,-1 1-1,1-1 1,-1 1 0,1-1-1,0 1 1,-1-1 0,1 0 0,0 1-1,-1 0 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3:19.56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360 1 5120,'0'0'8594,"-5"11"-8123,-45 85 1024,-19 12 578,30-29-1487,2 1 0,5 1 0,2 2 0,5 1 0,-23 132 0,37-145-310,4 0 1,2 1-1,4 0 1,3-1-1,2 1 1,4-1-1,21 85 1,-20-125-62,1 0 0,2 0 0,0-1 0,3-1 0,0 0 1,2-1-1,38 49 0,-51-71-164,1-1 1,0 0 0,0-1-1,0 1 1,0-1-1,0 0 1,1 0 0,11 5-1,-13-7-24,1-1-1,-1 0 0,0 0 0,0 0 1,1 0-1,-1-1 0,0 0 1,1 1-1,-1-2 0,0 1 1,1 0-1,-1-1 0,0 0 1,0 0-1,5-2 0,35-17-3135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3:20.56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8744,'0'0'8634,"9"12"-8154,26 38 271,50 101-1,-38-52 238,63 191 0,-78-182-350,-4 2-1,20 178 0,-44-242-441,-2-1 0,-2 1 0,-2-1 0,-2 1 0,-1-1-1,-3 0 1,-2 0 0,-2-1 0,-23 58 0,31-93-274,-10 26 451,-2-1 0,-25 39 1,34-63-416,0-1 0,0 0 1,-1 0-1,-15 13 1,19-18-204,-1-1 1,0 1 0,0-1 0,0 0-1,0-1 1,-1 1 0,1-1-1,-1 0 1,1 0 0,-8 1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17.48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0 702 6632,'0'0'5333,"7"10"-4832,23 32-35,-29-40-385,1 0 0,-1 0 1,1 0-1,0 0 0,0 0 0,0 0 1,0 0-1,0 0 0,0-1 1,0 1-1,0-1 0,1 0 1,-1 0-1,1 1 0,-1-2 1,1 1-1,-1 0 0,1 0 1,-1-1-1,1 1 0,0-1 0,-1 0 1,1 0-1,0 0 0,-1 0 1,1 0-1,0-1 0,-1 1 1,1-1-1,-1 0 0,1 0 1,-1 0-1,1 0 0,-1 0 0,1 0 1,-1 0-1,2-3 0,6-3 132,0-1 0,-1 0-1,0-1 1,-1 0-1,15-19 1,-10 9 41,-1 0 1,0-1-1,-2 0 1,0-1-1,8-26 1,24-113 1064,-26 78-349,7-115 0,-20 114-32,-4 65-698,1 2 699,3 17-535,5 9-231,8 18-55,-1 1 0,-1 1 1,-1 0-1,8 34 0,7 13 88,-19-54-153,-1 1 1,-1-1-1,-2 2 0,0-1 1,-1 1-1,-1-1 0,-2 1 1,0 0-1,-2 0 0,0 0 1,-10 47-1,9-65-27,0 0 0,-1 0 0,0 0 1,0 0-1,-1-1 0,-6 11 0,8-15-12,1 0-1,-1 0 1,0 0 0,1 0-1,-1 0 1,0 0 0,0 0-1,0-1 1,0 1 0,0-1-1,-1 0 1,1 1 0,0-1-1,-1 0 1,1-1 0,-1 1-1,1 0 1,-1-1 0,1 1-1,-1-1 1,1 0 0,-5 0-1,-7-2 41,1 0-1,-1-1 1,1-1-1,0-1 1,-21-9 0,26 10-30,1 0 1,-1-1 0,1 0 0,0 0 0,0 0 0,1-1-1,0 0 1,0 0 0,0-1 0,-5-7 0,10 12-12,-1-1 0,1 0 1,0 1-1,0-1 0,0 0 0,0 1 1,1-1-1,-1 0 0,1 0 0,0 0 1,-1 0-1,1 0 0,1 0 0,-1-4 0,3 4-8,0 1-1,0-1 0,0 1 0,0-1 1,7-2-1,-1 1-11,0 2 1,0-1-1,0 1 1,1 1-1,-1-1 1,0 2 0,18 0-1,5-2-22,27-3 3,1-3 1,-1-3 0,104-33-1,-146 39 30,-2 0 14,-1 1 0,0-2 1,-1 0-1,1 0 0,-1-1 0,0-1 0,11-9 0,69-62 232,-90 76-230,0 0 1,0 0-1,0 0 1,0 0-1,-1 0 0,1-1 1,-1 1-1,0-1 1,0 1-1,2-6 1,-3 7-11,-1 0 1,1 0 0,0 0 0,-1 0 0,0 1 0,1-1 0,-1 0-1,0 0 1,0 0 0,0 0 0,0 0 0,-1 0 0,1 0 0,0 0-1,-1 0 1,1 0 0,-1 0 0,0 0 0,0 0 0,0 1 0,0-1-1,0 0 1,-1-1 0,1 2-7,0 0 1,0 1-1,0-1 0,0 1 0,0-1 0,0 1 0,0-1 1,0 1-1,0-1 0,0 1 0,0 0 0,0 0 1,-1 0-1,1-1 0,0 1 0,0 0 0,0 0 0,0 1 1,-1-1-1,1 0 0,0 0 0,0 0 0,-1 1 1,-30 11 61,28-10-58,-7 3 5,1 1 1,-1 0-1,1 0 1,0 1-1,1 1 1,0 0-1,0 0 1,0 1-1,1 0 1,1 0-1,-1 0 1,2 1-1,-1 1 1,-7 15-1,6-8 13,0-1 0,1 1 0,1 1 0,-5 26 0,10-37-19,0-1-1,0 0 0,1 1 0,1-1 1,-1 0-1,1 1 0,0-1 1,1 0-1,0 0 0,0 0 0,0 0 1,1 0-1,0 0 0,7 10 0,-9-15-2,-1-1 0,1 1 0,0 0 0,0-1 0,1 1 0,-1-1 0,0 1 0,0-1 0,1 0 0,-1 0 0,1 1 0,-1-1 0,1 0-1,-1 0 1,1-1 0,0 1 0,0 0 0,-1 0 0,1-1 0,0 1 0,0-1 0,3 1 0,-1-2 5,-1 1 0,0-1 0,1 0-1,-1 0 1,0 0 0,0-1 0,0 1 0,0-1 0,0 1 0,0-1 0,5-5 0,-2 2 4,0 0 0,0-1 0,-1 0 0,0-1 0,0 1 0,0-1 0,-1 0-1,0 0 1,0 0 0,4-13 0,-2 3 72,-1-1 0,-1 1 0,5-35 0,-9 44-41,0-1-1,0 1 0,-3-14 1,0-16 289,18 76-144,-9-23-171,3 6-15,2-1 1,16 27-1,-20-37 5,0 0 0,1-1-1,0 0 1,0 0 0,1 0-1,11 7 1,-19-15-2,1 0 1,0 0-1,-1-1 1,1 1-1,0-1 1,0 1 0,0-1-1,0 0 1,-1 0-1,1 0 1,0 0-1,0 0 1,0 0-1,0 0 1,0-1-1,-1 1 1,1 0-1,0-1 1,0 0 0,-1 1-1,1-1 1,0 0-1,-1 0 1,1 0-1,-1 0 1,3-2-1,3-3 30,1 0-1,-1 0 0,9-11 0,20-27 107,12-14 132,-36 41-178,-11 15-74,1-1 0,-1 1 0,1 0 0,-1-1 0,1 1 0,0 0 0,0 0 0,0 0 0,0 1 0,0-1 0,4-2 0,-5 4-16,-1 0 0,0 0 0,1 0 1,-1 1-1,1-1 0,-1 0 0,0 0 0,1 0 0,-1 1 0,0-1 0,1 0 0,-1 0 1,0 1-1,1-1 0,-1 0 0,0 1 0,0-1 0,1 0 0,-1 1 0,0-1 1,0 0-1,0 1 0,0-1 0,1 0 0,-1 1 0,0-1 0,0 1 0,0-1 0,0 0 1,0 2-1,4 17 74,-3-16-62,4 31 123,-2 0 1,0 66-1,-9-51 287,23-69-228,-5-1-183,14-28-1,-8 12-13,-15 32-3,0 0 0,1 0 0,0 0 0,0 1 0,0-1 0,0 1 0,1 0 0,0 1 0,6-5 0,14-11 0,-25 18 0,1 0 0,0 0 0,0 1 0,0-1 0,0 0 0,0 1 0,0-1 0,0 0 0,0 1 0,0 0 0,0-1 0,0 1 0,0-1 0,0 1 0,0 0 0,0 0 0,0 0 0,0 0 0,0 0 0,1 0 0,-1 0 0,0 0 0,0 0 0,0 0 0,0 1 0,0-1 0,0 0 0,0 1 0,0-1 0,0 1 0,0-1 0,0 1 0,0-1 0,0 1 0,0 0 0,0 0 0,0 0 0,1 1 0,0 0 0,-1 0 0,1 1 0,-1-1 0,1 0 0,-1 1 0,0-1 0,0 0 0,0 1 0,-1-1 0,1 1 0,0-1 0,-1 1 0,0 4 0,1-8 0,-1 1 0,0 0 0,0 0 0,0 0 0,0-1 0,1 1 0,-1 0 0,0 0 0,0 0 0,1-1 0,-1 1 0,0 0 0,0 0 0,0 0 0,1 0 0,-1 0 0,0 0 0,1 0 0,-1 0 0,0 0 0,0-1 0,1 1 0,-1 0 0,0 0 0,0 0 0,1 0 0,-1 1 0,0-1 0,1 0 0,-1 0 0,0 0 0,0 0 0,1 0 0,-1 0 0,0 0 0,0 0 0,1 1 0,-1-1 0,0 0 0,0 0 0,0 0 0,1 0 0,-1 1 0,0-1 0,0 0 0,0 0 0,0 1 0,1-1 0,-1 0 0,0 0 0,0 1 0,0-1 0,0 0 0,0 0 0,0 1 0,0-1 0,0 0 0,0 0 0,0 1 0,0-1 0,0 0 0,0 0 0,0 1 0,0-1 0,0 0 0,0 1 0,0-1 0,14-15 0,10-18 0,31-29 0,-54 61 0,-1 0 0,1 0 0,0 0 0,0 0 0,0 0 0,0 1 0,0-1 0,-1 0 0,1 1 0,0-1 0,1 0 0,-1 1 0,0-1 0,0 1 0,0 0 0,0-1 0,0 1 0,0 0 0,1 0 0,-1 0 0,0 0 0,0 0 0,0 0 0,0 0 0,1 0 0,-1 0 0,0 1 0,0-1 0,0 0 0,0 1 0,0-1 0,2 2 0,0 0 0,1 1 0,-2 0 0,1 0 0,0 0 0,0 1 0,-1-1 0,0 0 0,3 6 0,13 27 0,14 24 0,-29-56 0,0 1 0,1-1 0,-1 1 0,1-1 0,0-1 0,0 1 0,0 0 0,1-1 0,8 5 0,-8-6 0,1 0 0,-1-1 0,0 0 0,0 0 0,1 0 0,-1-1 0,1 1 0,-1-1 0,1-1 0,10-1 0,-7 0 0,1 0 0,0 0 0,0-1 0,-1 0 0,11-6 0,-14 6 0,0-1 0,-1 1 0,1-1 0,-1-1 0,0 1 0,0-1 0,0 0 0,-1 0 0,0 0 0,0-1 0,0 1 0,-1-1 0,5-9 0,-5 6 0,0 0 0,0 1 0,-1-2 0,0 1 0,0 0 0,-1 0 0,0-1 0,-1 1 0,0-11 0,-1 16 0,0 0 0,0-1 0,-1 1 0,1 0 0,-1 0 0,0 0 0,0 0 0,-1 0 0,1 0 0,-1 0 0,0 1 0,1-1 0,-2 1 0,1 0 0,0 0 0,-1 0 0,1 0 0,-8-3 0,11 6 0,-1-1 0,0 1 0,0-1 0,0 1 0,0 0 0,1-1 0,-1 1 0,0 0 0,0 0 0,0 0 0,0 0 0,0 0 0,0 0 0,0 0 0,0 0 0,0 0 0,1 0 0,-1 0 0,0 1 0,0-1 0,0 0 0,0 1 0,0-1 0,-1 1 0,1 1 0,-1-1 0,0 1 0,0 0 0,1-1 0,-1 1 0,1 0 0,-1 0 0,1 0 0,-2 3 0,-2 6 0,1 0 0,0-1 0,-2 13 0,6-22 0,-2 7 0,1-1 0,0 0 0,1 0 0,0 1 0,0-1 0,0 0 0,1 0 0,0 1 0,1-1 0,0 0 0,0 0 0,0 0 0,1 0 0,0-1 0,0 1 0,0-1 0,1 1 0,0-1 0,1 0 0,4 5 0,5 4 0,0-1 0,0 0 0,2-1 0,0 0 0,0-2 0,20 12 0,-31-21 0,-1 0 0,1-1 0,0 1 0,0-1 0,0 0 0,-1 0 0,1-1 0,0 1 0,0-1 0,0 0 0,0-1 0,0 1 0,0-1 0,0 0 0,0 0 0,0 0 0,-1-1 0,1 0 0,-1 0 0,8-4 0,1-1 0,0-1 0,0 0 0,0-1 0,-1-1 0,14-14 0,-15 8 954,-7 8-4288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19.38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228 160 4720,'0'0'4198,"-1"-10"-3791,-3-32 20,4 40-324,-1-1 1,1 1-1,-1 0 0,0 0 1,1 0-1,-1 0 1,0 0-1,0 0 0,0 0 1,0 0-1,-1 1 1,1-1-1,0 0 0,-1 1 1,0-1-1,1 1 1,-1-1-1,0 1 0,1 0 1,-1 0-1,0-1 1,0 2-1,0-1 0,0 0 1,0 0-1,0 0 1,0 1-1,-4-1 0,-1 0 276,1 0-1,0 1 0,-1-1 1,1 1-1,-1 1 0,1-1 1,-11 3-1,10 0-102,0 0 0,1 0 0,-1 0 0,0 0 0,1 1 0,0 1 0,0-1 0,0 1 0,0 0 0,1 0 0,0 0 0,0 1 0,0 0 0,1 0 0,0 0 0,0 0 0,0 1 0,1-1 0,0 1 0,0 0 0,1 0 0,-2 10 0,3-14-183,1 0 1,0 0 0,-1 0 0,1-1 0,1 1 0,-1 0-1,0 0 1,1 0 0,-1 0 0,1 0 0,0 0 0,0 0-1,0-1 1,1 1 0,-1 0 0,1-1 0,3 5-1,-4-5-46,0 0 0,1 0 0,-1 0 0,1-1-1,-1 1 1,1-1 0,0 1 0,0-1 0,0 1-1,0-1 1,0 0 0,0 0 0,0 0 0,0 0 0,0-1-1,0 1 1,0 0 0,1-1 0,-1 1 0,0-1-1,1 0 1,2 0 0,0-1 10,1-1-1,-1 1 1,0-1 0,0 0-1,0-1 1,0 1 0,0-1-1,0 0 1,-1 0 0,1-1-1,-1 1 1,0-1-1,0 0 1,0 0 0,-1-1-1,1 1 1,-1-1 0,0 1-1,4-10 1,0-1 61,0-1 0,-2 0-1,1 0 1,-2 0 0,3-21 0,-3 31 61,-4 6-175,0 0 0,-1 0 0,1 0 0,0 0 0,0 0 0,0 0 0,0 0 0,0 0 0,0 0 0,0 0 0,0 0 0,0 0 0,0 0 0,0 0 0,0 0 0,0 0 0,-1 0 0,1-1 0,0 1 0,0 0 0,0 0 0,0 0 0,0 0 0,0 0 0,0 0 0,0 0 0,0 0 0,0 0 0,0 0 0,0 0 0,0 0 0,0 0 0,0-1 0,0 1 0,0 0 0,0 0 0,0 0 0,0 0 0,0 0 0,0 0 0,0 0 1,0 0-1,0 0 0,0 0 0,0 0 0,0 0 0,0-1 0,0 1 0,0 0 0,0 0 0,0 0 0,0 0 0,0 0 0,0 0 0,0 0 0,1 0 0,-1 0 0,3 19 388,-1-7-327,0-1 0,1 1 0,1 0 0,0-1 0,0 0 0,1 0 0,1 0 0,-1 0 0,2-1 0,0 0 0,0 0 0,12 12 0,-17-21-34,0 1 0,0-1 0,0 1 0,0-1 0,1 0 0,-1 1 0,0-1-1,1 0 1,-1-1 0,1 1 0,-1 0 0,1-1 0,-1 1 0,1-1 0,-1 0 0,1 0 0,3 0 0,-1-1 11,-1 0 0,1 0 1,-1 0-1,1-1 0,-1 1 0,0-1 1,1 0-1,-1 0 0,4-4 1,0 0 13,0 0 1,0 0-1,-1-1 1,0 0-1,0-1 1,-1 1-1,1-1 1,7-14-1,2-15 107,11-16 199,-17 28-63,6-10 91,-15 34-369,-1 0 0,1 0-1,0-1 1,0 1 0,-1 0-1,1 0 1,0 0-1,0 0 1,0 1 0,0-1-1,0 0 1,1 0-1,-1 1 1,0-1 0,0 0-1,0 1 1,1-1 0,-1 1-1,0-1 1,0 1-1,3 0 1,-2 0-9,-1 1 1,1-1-1,0 1 0,-1 0 0,1 0 0,-1-1 1,1 1-1,-1 0 0,1 0 0,-1 1 1,0-1-1,1 0 0,-1 0 0,0 1 1,0-1-1,0 1 0,0-1 0,0 1 1,0 1-1,16 32 111,-14-25-86,0-1-1,-1 1 1,0 0-1,-1 0 1,0-1 0,0 1-1,-1 0 1,-1 0 0,0 0-1,0 0 1,0 0-1,-4 11 1,4-20-31,0 1 0,1-1 0,-1 1 0,0-1 0,0 0 0,0 1 0,0-1 0,0 0 0,0 0 0,0 1 0,0-1 0,0 0 0,0 0 0,-1 0 0,1 0 0,-1-1 0,1 1 0,-3 1 0,-30 6 166,0 0-78,28-4-94,21-5 0,-14 1 0,130-9 0,-125 8 0,6 1 0,0-1 0,-1-1 0,0 0 0,1-1 0,-1 0 0,0 0 0,0-1 0,13-7 0,-16 8 525,-4 0-1687,-4-2-3172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48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376 1047 10344,'0'0'8785,"-1"-10"-8339,1 3-342,-1-1 0,0 1-1,-3-11 1,4 17-88,-1 0-1,1 1 1,-1-1 0,1 0-1,-1 1 1,1-1 0,-1 1-1,0-1 1,1 1 0,-1-1-1,0 1 1,0-1 0,1 1-1,-1 0 1,0-1 0,0 1-1,1 0 1,-1 0 0,0 0-1,0-1 1,0 1 0,1 0-1,-1 0 1,0 0 0,0 0-1,0 0 1,-1 1 0,-26 5 264,21-4-191,-13 4 75,0 2 1,0 0-1,1 1 0,1 1 1,-1 1-1,1 0 0,1 1 1,0 1-1,1 1 1,1 1-1,0 0 0,1 0 1,0 2-1,-17 27 0,25-34-71,1 0 0,0 0 0,0 0-1,1 0 1,1 1 0,0 0 0,0-1 0,1 1-1,0 0 1,0 16 0,2-22-38,1 1-1,-1-1 1,1 0-1,0 1 1,0-1-1,0 1 1,1-1 0,0 0-1,0 0 1,3 6-1,-3-8-13,0 0 0,0 0 0,1 0 0,-1 0 0,1 0-1,0-1 1,0 1 0,0-1 0,0 0 0,0 0 0,0 0-1,1 0 1,-1 0 0,1-1 0,6 3 0,0-2 31,0 0 1,1 0-1,-1-1 1,0-1-1,1 1 1,-1-2-1,0 1 0,1-1 1,-1-1-1,0 0 1,0-1-1,0 1 1,0-2-1,-1 0 1,1 0-1,-1 0 0,14-10 1,-6 3 65,-1-1 1,0-1-1,-1-1 0,0 0 1,-1-1-1,-1 0 0,0-1 1,11-20-1,-2 0 94,-1-2 0,-3-1 0,-1 0-1,-2-1 1,-1-1 0,14-77 0,-19 57 51,-2 1 0,-3-2 0,-3 1 1,-7-74-1,3 109-95,-1 0 0,-1 1 0,-1 0 0,-1 0 0,-15-34 0,21 56-156,-1 0 0,1 0 0,-1 0 0,0 0 0,0 1-1,0-1 1,0 0 0,0 1 0,-5-4 0,6 5-26,0 1-1,0-1 1,0 1-1,0 0 1,0-1-1,0 1 1,0 0-1,0-1 0,0 1 1,0 0-1,0 0 1,0 0-1,0 0 1,0 0-1,0 0 1,0 0-1,0 1 1,0-1-1,0 0 1,0 1-1,0-1 0,0 0 1,0 1-1,0-1 1,0 1-1,0-1 1,1 1-1,-1 0 1,0-1-1,0 1 1,1 0-1,-1 0 1,-1 1-1,-5 6-5,0 1 0,0 0 0,1 0 0,0 0 0,1 1 0,0 0 0,-6 17 0,2 3 0,-10 46 0,10-28 0,3 1 0,1 0 0,3-1 0,2 1 0,2 0 0,2 0 0,3 0 0,16 62 0,-22-105 0,9 35 0,24 60 0,-30-91 0,0 0 0,1 0 0,0 0 0,1-1 0,0 0 0,0 0 0,1-1 0,0 0 0,1 0 0,0 0 0,11 7 0,-14-11 0,1-1 0,0-1 0,0 1 0,0-1 0,0 0 0,0 0 0,1-1 0,-1 0 0,0 0 0,1 0 0,-1-1 0,1 0 0,-1 0 0,1-1 0,-1 1 0,1-2 0,-1 1 0,0-1 0,0 0 0,0 0 0,7-3 0,5-4 0,0 0 0,-1-1 0,0-1 0,0-1 0,20-18 0,-19 14 0,-1-1 0,17-19 0,-28 28 0,0-1 0,0 0 0,-1 0 0,0 0 0,0 0 0,-1-1 0,4-14 0,-6 19 0,-2 0 0,1-1 0,0 1 0,-1 0 0,0-1 0,-1 1 0,1 0 0,-1 0 0,0-1 0,0 1 0,-4-9 0,5 11 0,-1 1 0,0-1 0,0 1 0,-1-1 0,1 1 0,-1 0 0,1 0 0,-1 0 0,1 0 0,-1 0 0,0 0 0,0 0 0,0 0 0,0 1 0,-1-1 0,1 1 0,0-1 0,-1 1 0,1 0 0,0 0 0,-1 0 0,0 0 0,1 1 0,-6-2 0,3 2 0,-1 1 0,1 0 0,0 0 0,-1 0 0,1 0 0,0 1 0,0 0 0,0 0 0,0 0 0,1 1 0,-1-1 0,0 1 0,1 0 0,0 1 0,0-1 0,0 1 0,0 0 0,0 0 0,-5 8 0,1-2 0,1 1 0,1-1 0,0 1 0,0 0 0,1 1 0,0-1 0,-4 21 0,7-23 0,0 1 0,1-1 0,0 1 0,1-1 0,0 0 0,1 1 0,0-1 0,0 1 0,1-1 0,1 0 0,-1 0 0,1 0 0,1 0 0,-1 0 0,2-1 0,-1 1 0,1-1 0,0 0 0,1-1 0,0 1 0,0-1 0,0 0 0,1-1 0,0 0 0,1 0 0,-1 0 0,1-1 0,0 0 0,1 0 0,-1-1 0,1 0 0,0-1 0,-1 0 0,2 0 0,-1-1 0,0 0 0,0 0 0,14-1 0,-6-1 0,-1-1 0,1-1 0,-1 0 0,0-1 0,0-1 0,0-1 0,0 0 0,0-1 0,25-14 0,4-7 0,73-56 0,-40 26 0,144-96 0,-220 151 0,0 1 0,0 0 0,0-1 0,0 1 0,-1-1 0,1 0 0,0 0 0,-1 1 0,1-1 0,2-5 0,-33 27 0,-4 7 0,0 0 0,2 3 0,1 0 0,2 2 0,1 1 0,1 1 0,2 2 0,-30 57 0,52-89 0,0 1 0,0 0 0,0 0 0,1 0 0,0 0 0,0 1 0,0-1 0,0 9 0,1-12 0,0-1 0,0 0 0,0 0 0,0 0 0,0 1 0,1-1 0,-1 0 0,0 0 0,1 0 0,-1 0 0,1 0 0,-1 0 0,1 1 0,-1-1 0,1 0 0,0-1 0,0 1 0,-1 0 0,1 0 0,0 0 0,0 0 0,0-1 0,0 1 0,0 0 0,0-1 0,0 1 0,0 0 0,0-1 0,0 0 0,1 1 0,-1-1 0,0 0 0,0 1 0,0-1 0,0 0 0,1 0 0,-1 0 0,0 0 0,0 0 0,0 0 0,1-1 0,-1 1 0,1-1 0,4 0 0,0 0 0,0-1 0,0 0 0,-1 0 0,1-1 0,-1 0 0,1 0 0,-1 0 0,0 0 0,0-1 0,6-6 0,3-4 0,-1 0 0,15-22 0,-12 13 0,-1-1 0,0 0 0,-2-2 0,-1 1 0,-1-1 0,-2-1 0,0 0 0,-2-1 0,7-43 0,-14 59 0,-3 21 0,-3 22 0,4-14 0,1 1 0,1-1 0,0 0 0,1 0 0,1 0 0,5 19 0,-6-28 0,1-1 0,1 0 0,-1 0 0,1 0 0,1 0 0,-1-1 0,1 1 0,0-1 0,1 0 0,-1 0 0,1 0 0,0-1 0,1 1 0,-1-1 0,1-1 0,12 8 0,-15-10 0,0-1 0,0 1 0,1-1 0,-1 0 0,1 0 0,-1 0 0,1-1 0,-1 1 0,1-1 0,-1 0 0,1 0 0,-1 0 0,7-1 0,-3 0 0,1-1 0,-1 0 0,0-1 0,0 0 0,14-7 0,-1-3 0,0 0 0,33-31 0,-52 44 0,23-24 0,0 0 0,-1-2 0,38-56 0,41-93 0,-80 129 0,-1-1 0,23-79 0,12-101 0,-48 194 0,-4 19 0,-1 0 0,-1 0 0,0 0 0,0 0 0,-2 0 0,0-1 0,0 1 0,-4-19 0,4 33 0,0 0 0,0 0 0,0 0 0,0 1 0,0-1 0,-1 0 0,1 0 0,0 0 0,0 1 0,0-1 0,0 0 0,0 0 0,0 0 0,-1 0 0,1 0 0,0 1 0,0-1 0,0 0 0,0 0 0,-1 0 0,1 0 0,0 0 0,0 0 0,0 0 0,-1 0 0,1 0 0,0 0 0,0 0 0,0 0 0,-1 0 0,1 0 0,0 0 0,0 0 0,0 0 0,-1 0 0,1 0 0,0 0 0,0 0 0,0 0 0,-1 0 0,1 0 0,0 0 0,0 0 0,0 0 0,0-1 0,-1 1 0,1 0 0,0 0 0,0 0 0,0 0 0,0 0 0,0-1 0,-1 1 0,1 0 0,0 0 0,0 0 0,0 0 0,0-1 0,0 1 0,0 0 0,0 0 0,0 0 0,0-1 0,0 1 0,0 0 0,-10 19 0,10-18 0,-28 72 0,3 0 0,4 2 0,3 0 0,3 1 0,3 0 0,-2 135 0,14-178 0,6 43 0,-5-65 0,1-1 0,0 0 0,1 0 0,0 0 0,1 0 0,0-1 0,0 1 0,7 10 0,-9-18 0,-1-1 0,0 1 0,0-1 0,0 1 0,1-1 0,-1 0 0,1 0 0,-1 0 0,1 1 0,-1-2 0,1 1 0,0 0 0,0 0 0,-1 0 0,1-1 0,0 1 0,0-1 0,0 1 0,0-1 0,-1 0 0,1 0 0,0 0 0,0 0 0,0 0 0,0 0 0,0 0 0,0-1 0,0 1 0,-1-1 0,1 1 0,0-1 0,0 0 0,-1 1 0,1-1 0,0 0 0,1-2 0,7-3 0,-1 0 0,-1-1 0,1 0 0,-1-1 0,7-9 0,23-28 0,-2-1 0,-3-2 0,-1-2 0,45-95 0,69-229 0,-83 169 0,-35 104 0,-9 21 0,-19 80 0,0 0 0,0 0 0,0 0 0,0 0 0,0-1 0,0 1 0,0 0 0,0 0 0,0 0 0,0 0 0,0 0 0,0-1 0,0 1 0,0 0 0,0 0 0,0 0 0,0 0 0,0 0 0,0-1 0,0 1 0,0 0 0,0 0 0,0 0 0,0 0 0,0 0 0,0-1 0,0 1 0,0 0 0,0 0 0,0 0 0,0 0 0,0 0 0,0 0 0,-1-1 0,1 1 0,0 0 0,0 0 0,0 0 0,0 0 0,0 0 0,0 0 0,-1 0 0,1 0 0,0 0 0,0 0 0,0 0 0,0 0 0,0 0 0,-1 0 0,1 0 0,0 0 0,-8 7 0,-18 43 0,1 1 0,-24 79 0,-22 114 0,48-160 0,-90 288 0,86-287 0,-11 11 0,25-66 0,-13 42 0,24-64 0,1-6 0,1 0 0,-1 1 0,1-1 0,-1 0 0,0 0 0,0 0 0,0 0 0,0 0 0,0 0 0,-2 2 0,11-14 0,-1 0 0,-1 0 0,9-18 0,3-4 0,17-30 0,31-49 0,-54 93 0,0 1 0,2 1 0,0 0 0,16-14 0,-27 27 0,0 1 0,-1 0 0,1 0 0,0 0 0,0 0 0,0 0 0,0 1 0,4-2 0,-6 3 0,1-1 0,-1 1 0,0 0 0,0 0 0,0 0 0,1 0 0,-1 1 0,0-1 0,0 0 0,0 0 0,0 1 0,0-1 0,1 0 0,-1 1 0,0-1 0,0 1 0,0 0 0,0-1 0,0 1 0,0 0 0,-1 0 0,1-1 0,0 1 0,0 0 0,0 0 0,0 1 0,8 12 0,0 0 0,-1 1 0,-1 0 0,0 0 0,-1 0 0,8 33 0,7 17 0,-10-37 0,-5-10 0,0 0 0,2 0 0,0-1 0,16 23 0,-21-36 0,0 0 0,0 0 0,1 0 0,0 0 0,0 0 0,0-1 0,0 0 0,0 0 0,1 0 0,-1 0 0,1-1 0,0 1 0,0-1 0,0-1 0,0 1 0,0-1 0,0 1 0,1-2 0,-1 1 0,10 0 0,-5-2 0,1 0 0,-1-1 0,1 0 0,-1 0 0,0-1 0,0-1 0,0 1 0,0-2 0,-1 1 0,1-1 0,-1-1 0,0 0 0,-1 0 0,0-1 0,0 0 0,0 0 0,9-12 0,-16 18 61,1-1-1,-1 0 1,0 0 0,0 0 0,0-1-1,0 1 1,0 0 0,0 0-1,0 0 1,-1-1 0,1 1-1,-1 0 1,0-4 0,-2-14-4846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21.08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98 159 6016,'0'0'9677,"-7"16"-8859,2-5-659,0-2-22,0 1 0,1 0 0,1 0 0,0 0 0,0 1 0,1 0 0,0-1 0,0 1 0,1 15-1,17 180 2984,-13-134-1266,-1-61-1475,-1-9-277,0-1 0,-1 0 0,1 1 0,-1-1-1,0 1 1,0-1 0,1 1 0,-1-1 0,0 1 0,0-1 0,0 1-1,0-1 1,-1 1 0,1-1 0,-1 2 0,1-3-83,0 1 1,0-1-1,-1 0 1,1 0-1,0 0 1,0 0-1,0 0 1,-1 0-1,1 0 1,0 0-1,0 0 1,-1-1-1,1 1 1,0 0-1,0 0 1,-1 0-1,1 0 1,0 0-1,0 0 1,0 0-1,-1 0 1,1-1-1,0 1 1,0 0-1,0 0 0,0 0 1,0 0-1,-1-1 1,1 1-1,0 0 1,0 0-1,0 0 1,0-1-1,0 1 1,0 0-1,0 0 1,0-1-1,-1 1 1,-4-11 297,-40-132 676,38 117-811,2 0 1,1 0 0,-2-45 0,7 39-19,1 0 0,2 0-1,1 1 1,9-34 0,-12 58-128,1 0 1,0 1 0,0-1 0,1 1-1,-1-1 1,1 1 0,1 0-1,-1 0 1,1 1 0,0 0-1,1-1 1,-1 2 0,1-1-1,0 1 1,0-1 0,0 2 0,1-1-1,-1 1 1,1 0 0,0 0-1,0 1 1,0 0 0,0 0-1,0 0 1,1 1 0,7 0-1,-6 1 0,0 0-1,-1 1 0,1 1 0,-1-1 0,1 1 1,-1 1-1,0-1 0,0 2 0,0-1 0,0 1 1,-1 0-1,11 7 0,-7-2 13,0 1 0,0 0-1,0 0 1,-1 1 0,-1 1 0,12 17-1,-18-23-23,0 0 0,0 0 0,-1 0 0,1 0 0,-1 1-1,-1-1 1,1 1 0,-1-1 0,0 1 0,-1 0 0,1-1 0,-1 1-1,-1 0 1,1-1 0,-1 1 0,-1 0 0,1-1 0,-1 1-1,0-1 1,0 0 0,-1 0 0,0 0 0,0 0 0,0 0-1,-1 0 1,0-1 0,0 1 0,0-1 0,-1 0 0,1-1 0,-1 1-1,0-1 1,-11 7 0,-8-2 231,21-9-197,1 1 1,-1 0-1,1-1 1,0 1-1,-1 0 0,1 0 1,0 1-1,0-1 1,0 0-1,-2 2 0,3-2 42,20 9 244,1-5-322,-1 0 0,0 2 1,0 0-1,17 11 0,-26-13-15,-1 1 0,0 0 0,0 1 1,0 0-1,-1 1 0,0-1 0,-1 1 1,0 1-1,7 9 0,-14-18-7,6 9-27,0 1-1,0-1 1,7 19 0,-12-25 19,0 1 1,0-1-1,0 1 1,-1 0-1,1-1 1,-1 1-1,0 0 1,0-1-1,0 1 1,-1 0-1,1-1 1,-1 1-1,0 0 1,0-1-1,-2 5 1,2-6 4,0 1 1,-1-1 0,1 0-1,-1 1 1,0-1 0,0 0-1,0 0 1,0 0 0,0 0-1,-1 0 1,1-1 0,0 1-1,-1-1 1,1 0 0,-5 2-1,-44 13 20,34-11-8,3 0 15,0-1 0,0-1 0,0 0 0,0-1 1,-1-1-1,1 0 0,-27-2 0,-79-24 23,82 16-46,33 9-1,4 1 0,0-1 0,-1 0 0,1 0 0,0 0 0,-1 0 0,1 0 0,0-1 0,-1 1 0,1 0 0,0-1 0,-1 1 0,1 0 0,0-1 0,0 0 0,0 1 0,-3-2 0,18-1-57,76-13-1356,-59 10-2787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22.21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70 40 5320,'0'0'5558,"-10"0"-4868,-31-2 30,25-1-60,14 0 789,16-4 1277,-10 6-2548,13-5 240,0 1 0,0 1-1,0 1 1,0 0 0,0 1 0,20 1 0,107 11 2198,-122-10-2194,-19-1-327,1 1 0,-1 0-1,1 0 1,-1 0-1,0 0 1,1 1-1,-1-1 1,0 1 0,1 0-1,-1 0 1,4 2-1,-7-3-64,0 0 0,0 0 0,1 0 0,-1 1 0,0-1 0,0 0 0,0 0 0,1 0 0,-1 1-1,0-1 1,0 0 0,1 0 0,-1 0 0,0 0 0,1 0 0,-1 0 0,0 1 0,0-1 0,1 0 0,-1 0 0,0 0 0,1 0-1,-1 0 1,0 0 0,0 0 0,1 0 0,-1 0 0,0 0 0,1-1 0,-1 1 0,0 0 0,0 0 0,1 0 0,-1 0 0,0 0-1,0 0 1,1-1 0,-1 1 0,0 0 0,0 0 0,1 0 0,-1-1 0,0 1 0,0 0 0,0 0 0,0-1 0,1 1 0,-1 0-1,0 0 1,0-1 0,0 1 0,0 0 0,-2-3-306,-5 9-3206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22.55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55 10544,'0'0'3989,"15"-4"-3337,102-26 660,-78 22-316,50-3 1,-74 10-546,0 1 1,0 0-1,-1 1 1,1 0-1,0 2 1,25 6-1,-34-7-493,29 8 1239,-33-9-1433,0-1 1,1 1-1,-1-1 0,0 0 0,0 0 0,1 0 0,-1 0 1,0 0-1,0-1 0,1 1 0,-1-1 0,3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23.03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76 151 12456,'0'0'1872,"-7"16"-1252,1-2-477,-11 23 393,-14 49 1,29-76-375,0 0-1,1 0 1,0 0 0,0 0 0,1 0 0,1 0 0,0 0 0,0 0 0,1 0 0,0 0 0,1 0 0,0-1 0,0 1 0,1-1 0,0 0 0,1 0 0,9 13 0,-9-14-33,0-1 0,0 0 0,1-1 0,0 1-1,0-1 1,0 0 0,1-1 0,0 1 0,0-2 0,0 1-1,1-1 1,0 0 0,0 0 0,0-1 0,0 0 0,0 0-1,1-1 1,-1 0 0,1-1 0,11 1 0,-13-2-28,1-1 0,-1 0 1,0-1-1,1 0 1,-1 0-1,0 0 0,0-1 1,-1 0-1,1 0 1,10-7-1,5-5 216,31-27-1,-45 34-216,-1 2-33,0 0 0,-1-1 1,0 0-1,-1 0 0,0 0 1,0-1-1,0 0 1,-1 0-1,0 0 0,0 0 1,3-13-1,-4 8 26,0 0 0,-1 0 0,-1-1 0,0 1 1,0 0-1,-1-1 0,-3-18 0,1 17 3,-1 0 0,0 1-1,-1-1 1,-1 1 0,0 0 0,-1 0 0,0 1-1,-1 0 1,-1 0 0,0 0 0,0 1 0,-2 0 0,1 1-1,-19-18 1,20 24-25,1-1-1,-1 1 1,0 0-1,0 0 1,-1 1-1,1 0 1,-1 1-1,0 0 1,0 0-1,0 1 1,-1 0-1,1 1 1,0 0-1,-18 0 1,15 2-2,1 0 1,0 1-1,0 1 1,0 0-1,0 0 0,1 1 1,-1 0-1,1 1 1,0 0-1,0 0 0,1 1 1,-10 8-1,13-10-55,0 0 12,0 1-1,1 0 1,-1 0-1,-5 8 1,10-12-38,-1 1 0,1 0 0,0-1 0,0 1-1,0 0 1,1 0 0,-1 0 0,0 0 0,1 0 0,-1 0 0,1 0 0,-1 0 0,1 0 0,0 0 0,0 0 0,0 0-1,0 0 1,1 0 0,-1 0 0,1 3 0,5 13-3717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26.11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358 141 5520,'0'0'9185,"-7"-11"-8740,-26-33-2,28 39-306,1 0-1,-2 0 1,1 0 0,0 1 0,-1 0 0,0 0-1,0 0 1,-7-3 0,-9-6 326,15 9-294,-1 0 0,0 0 0,0 1 0,0 0 0,0 0 0,-1 1 0,1 0 0,0 0 0,-1 1 0,0 0 0,-10 1 0,13 0-74,1 0-1,-1 0 1,0 1 0,1 0-1,-1 0 1,0 0 0,1 1-1,-1 0 1,1 0 0,0 0 0,0 1-1,0 0 1,0 0 0,0 0-1,0 0 1,1 1 0,-7 6-1,7-5-16,1 0-1,0 1 1,0 0-1,0-1 0,0 1 1,1 0-1,0 0 0,0 1 1,1-1-1,0 0 1,0 0-1,0 1 0,1-1 1,0 1-1,1 8 0,0-5 17,0 1 0,1-1 0,0 0 0,1 0 0,0 0 0,1 0 0,0 0 0,7 13 0,-7-19-33,-1 1 0,1-1 0,0 0-1,0 0 1,0 0 0,1 0 0,-1-1 0,1 1-1,0-1 1,0-1 0,0 1 0,0-1-1,0 1 1,1-2 0,-1 1 0,1 0 0,-1-1-1,1 0 1,10 0 0,-4 0 50,1-1 0,-1-1 0,0 1-1,0-2 1,0 0 0,0 0 0,0-1 0,15-6 0,-3-1 60,-3 3 20,0-1-1,-1-1 1,-1-1-1,0-1 1,34-25-1,-15-2 115,-28 27-207,1 0 0,-1 1 0,14-9 1,-21 17-86,0-1 0,0 1 1,1 0-1,-1 0 0,1 0 1,-1 0-1,1 1 0,0-1 1,0 1-1,-1 0 0,1 0 1,0 1-1,0-1 0,0 1 1,0 0-1,0 0 0,0 0 1,0 0-1,0 1 0,0 0 1,0-1-1,-1 2 0,5 0 0,21 6 26,-1-1-1,1-1 0,33 2 1,-53-5 5,-9-3-41,0 0-1,1 1 1,-1-1 0,0 0-1,1 0 1,-1 0 0,0 1-1,0-1 1,1 0-1,-1 0 1,0 0 0,1 0-1,-1 0 1,0 0 0,1 0-1,-1 0 1,0 0-1,1 0 1,-1 0 0,0 0-1,1 0 1,-1 0 0,0 0-1,1 0 1,-1 0-1,0 0 1,0 0 0,1 0-1,-1 0 1,0 0 0,1-1-1,-1 1 1,0 0-1,0 0 1,1 0 0,-1-1-1,0 1 1,0 0 0,1-1-1,2-2 67,-1 1-34,-7-2 2,-3-1-10,0 1-1,0 0 1,0 0-1,0 1 1,-1 0-1,1 0 1,-1 1-1,0 0 1,0 1-1,0 0 1,0 0-1,1 1 1,-1 0-1,0 1 1,0 0-1,0 0 1,0 1-1,0 0 1,0 0-1,1 1 1,0 0-1,-1 1 1,1 0-1,0 0 1,1 0-1,-1 1 1,1 1-1,0-1 1,-11 11-1,15-12-6,0 1 1,0-1-1,0 0 0,0 1 1,1 0-1,0-1 0,0 1 0,0 0 1,0 0-1,1 0 0,0 1 1,0-1-1,0 0 0,1 0 0,-1 0 1,1 1-1,1-1 0,-1 0 1,1 0-1,2 10 0,-2-9-1,1 0 1,0 0-1,0 0 0,0 0 0,1-1 0,-1 1 1,1-1-1,1 0 0,-1 1 0,1-2 1,0 1-1,0 0 0,0-1 0,1 0 0,-1 0 1,1 0-1,8 5 0,-9-7-1,0 0 0,0-1 1,1 1-1,-1-1 0,1 1 0,0-1 0,-1-1 0,1 1 1,0-1-1,-1 0 0,1 0 0,0 0 0,-1 0 0,1-1 1,0 0-1,-1 0 0,1 0 0,-1-1 0,1 1 0,-1-1 1,0 0-1,1-1 0,6-4 0,-5 3 1,-1 0 1,1 0-1,-1-1 0,0 0 1,0 0-1,0 0 0,-1-1 1,0 1-1,0-1 0,5-9 1,-1-4 66,0-1 1,6-23 0,-3 9 96,-11 33-177,0 1 0,0-1 0,0 1 1,0-1-1,0 1 0,0-1 0,0 1 0,0-1 0,0 1 1,0-1-1,1 1 0,-1-1 0,0 1 0,0-1 0,1 1 0,-1 0 1,0-1-1,1 1 0,-1-1 0,0 1 0,1 0 0,-1-1 0,1 1 1,-1 0-1,1 0 0,-1-1 0,0 1 0,1 0 0,-1 0 0,1 0 1,-1 0-1,1-1 0,-1 1 0,1 0 0,-1 0 0,1 0 0,-1 0 1,1 0-1,0 0 0,-1 0 0,1 0 0,-1 0 0,1 1 0,-1-1 1,1 0-1,-1 0 0,0 0 0,1 1 0,-1-1 0,1 0 0,-1 0 1,1 1-1,-1-1 0,0 0 0,1 1 0,-1-1 0,0 1 0,1 0 1,24 33 2,-16-20 15,-5-8-20,9 11 0,1 0 0,16 16-1,-26-29 12,0-1 0,-1 1-1,1-1 1,1 0-1,-1 0 1,0-1-1,1 1 1,-1-1-1,1 0 1,0 0-1,-1-1 1,1 1-1,0-1 1,0 0 0,5 0-1,-5-1 11,-1-1 0,0 0-1,1 0 1,-1 0 0,0 0 0,0-1 0,0 0-1,0 0 1,0 0 0,0 0 0,-1-1 0,1 1-1,-1-1 1,6-5 0,-2 1 16,0 0-1,-1-1 0,0 0 1,0 0-1,6-11 1,1-8 139,12-38 1,-16 40-52,1 1 1,18-34-1,-24 50-129,-3 7 0,-1 0 0,1 0 0,-1 0 0,1 0 0,-1 0 0,1 0 0,0 0 0,0 0 0,-1 0 0,1 1 0,0-1 0,0 0 0,1-1 0,-1 2 0,0 1 0,0-1 0,0 0 0,0 0 0,-1 0 0,1 1 0,0-1 0,0 0 0,0 1 0,-1-1 0,1 1 0,0-1 0,0 1 0,-1-1 0,1 1 0,0-1 0,-1 1 0,1 0 0,-1 0 0,1-1 0,-1 1 0,1 0 0,-1-1 0,1 3 0,6 7 0,0 1 0,-1 0 0,0 0 0,-1 1 0,-1-1 0,7 24 0,-10-31 0,0 0 0,0-1 0,0 1 0,-1 0 0,0 0 0,1 0 0,-1 0 0,-1 0 0,1 0 0,-1 0 0,1 0 0,-1 0 0,0 0 0,0 0 0,-1 0 0,1-1 0,-1 1 0,0 0 0,0-1 0,0 0 0,-1 1 0,1-1 0,-1 0 0,1 0 0,-6 4 0,6-6 0,-1 0 0,0 1 0,1-1 0,-1 0 0,0-1 0,0 1 0,1 0 0,-1-1 0,0 1 0,0-1 0,0 0 0,-3 0 0,-23 3 0,27-2 0,-1 0 0,1-1 0,-1 1 0,1-1 0,-1 0 0,1 0 0,-1 0 0,0 0 0,-4-1 0,-9-1 0,12 5 0,8 3 0,9 4 0,0-3 0,0-1 0,1 0 0,0-1 0,-1 0 0,1-1 0,1-1 0,-1 0 0,1-1 0,-1-1 0,20 0 0,-15-1 0,0-2 0,0 0 0,0-1 0,0-1 0,-1-1 0,1-1 0,25-11 0,-33 13 0,-1-1 0,0-1 0,0 1 0,-1-1 0,14-11 0,-20 14 0,-1 0 0,1 0 0,-1 0 0,0 0 0,0 0 0,0 0 0,0 0 0,-1-1 0,1 1 0,-1-1 0,0 1 0,0-1 0,0 1 0,0-1 0,-1 0 0,1 1 0,-1-1 0,0 0 0,0 0 0,-2-6 0,2 7 0,-1 0 0,0 0 0,0 0 0,0-1 0,0 1 0,-1 0 0,0 1 0,1-1 0,-1 0 0,0 0 0,0 1 0,0-1 0,-1 1 0,1-1 0,0 1 0,-1 0 0,0 0 0,1 0 0,-1 1 0,0-1 0,0 1 0,0-1 0,-4 0 0,4 1 0,0 0 0,0 0 0,0 0 0,0 0 0,0 1 0,0 0 0,0-1 0,-1 1 0,1 0 0,0 1 0,0-1 0,0 0 0,0 1 0,-1 0 0,1 0 0,0 0 0,0 0 0,1 0 0,-1 0 0,0 1 0,0 0 0,1-1 0,-5 5 0,-1 1 0,1 1 0,0 0 0,1 0 0,0 1 0,1 0 0,-1 0 0,2 0 0,-6 13 0,9-18 0,-1 0 0,1-1 0,1 1 0,-1 0 0,0 0 0,1 0 0,0-1 0,0 1 0,0 0 0,0 0 0,1 0 0,-1-1 0,1 1 0,0 0 0,0-1 0,1 1 0,-1 0 0,1-1 0,0 1 0,-1-1 0,1 0 0,1 0 0,-1 0 0,0 0 0,1 0 0,3 3 0,3 2 0,0 0 0,1 0 0,0-1 0,0-1 0,0 1 0,1-2 0,0 1 0,0-2 0,0 1 0,21 4 0,1-2 193,0 1 179,41 4 0,-66-11-866,1-1-1,0 0 0,0 0 1,0-1-1,0 0 0,0 0 1,0-1-1,-1 0 0,14-5 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28.66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97 5 9144,'0'0'8357,"-7"13"-7931,-2 5-264,1 0-1,0 0 0,1 0 1,-8 34-1,-2 62 1048,-4 187 1,17-223-685,3-31 608,7 69-1,-6-115-1070,0 0 0,0 0-1,1-1 1,-1 1-1,0 0 1,0 0 0,0 0-1,0-1 1,1 1 0,-1 0-1,0 0 1,1-1-1,-1 1 1,1 0 0,-1-1-1,1 2 1,0-2-34,0 0-1,-1 0 1,1 0-1,0 0 1,-1 0-1,1-1 1,0 1-1,-1 0 1,1 0-1,0-1 1,-1 1-1,1 0 1,-1-1-1,1 1 1,0 0-1,-1-1 1,1 1 0,-1-1-1,1 1 1,-1-1-1,0 1 1,1-1-1,-1 1 1,1-2-1,17-20 226,-1-1 0,22-38 0,-30 43-122,2 1 0,0 0-1,0 1 1,2 0-1,0 1 1,1 0 0,22-17-1,-34 30-105,-1 0 0,1 1 0,1-1 0,-1 1 0,0 0 0,0-1 0,0 1 0,1 0 0,-1 1 0,0-1 0,1 0 0,-1 1 0,1-1 0,-1 1 0,1 0 0,-1-1 0,1 1 0,-1 1 0,1-1 0,-1 0 0,1 0 0,-1 1 0,1 0 0,-1-1 0,0 1 0,1 0 0,-1 0 0,0 0 0,0 1 0,0-1 0,1 0 0,-1 1 0,-1-1 0,1 1 0,0 0 0,0 0 0,-1 0 0,1 0 0,-1 0 0,1 0 0,-1 0 0,2 3 0,2 5 15,-1-1 0,0 1 0,0 0 0,-1 1 0,0-1 0,-1 1 0,0-1 0,1 16 0,-3-19-6,0-1-1,0 1 1,-1 0 0,1 0 0,-2-1 0,1 1-1,-1-1 1,0 1 0,0-1 0,-1 0-1,0 1 1,-4 7 0,5-11-9,-1 0 0,1-1 0,0 1 0,-1 0 0,0-1 0,0 0 0,1 1 0,-1-1 0,0 0 0,-1 0 1,1-1-1,0 1 0,-1-1 0,1 0 0,0 1 0,-1-1 0,1-1 0,-1 1 0,0-1 0,1 1 0,-1-1 0,0 0 0,1 0 0,-7-1 0,3-1 9,1 1 0,0-1 0,0-1 0,0 1 0,0-1-1,0 0 1,0 0 0,1 0 0,-7-5 0,-19-12 236,31 20-266,-1 0-1,1 0 1,0 0-1,0 0 0,-1 0 1,1 0-1,0 0 1,0 0-1,-1 0 1,1-1-1,0 1 0,0 0 1,0 0-1,-1 0 1,1 0-1,0-1 1,0 1-1,0 0 0,0 0 1,-1 0-1,1 0 1,0-1-1,0 1 0,0 0 1,0 0-1,0-1 1,0 1-1,0 0 1,0 0-1,-1-1 0,1 1 1,0 0-1,0 0 1,0-1-1,0 1 1,0 0-1,0 0 0,0 0 1,1-1-1,-1 1 1,0 0-1,0 0 0,0-1 1,0 1-1,0 0 1,0-1-1,14-7 62,22-1-41,56-4 0,14-3-10,-93 13-1,-1 0 0,0-1 0,0-1-1,0 0 1,-1 0 0,15-10 0,36-20 65,-38 22-30,27-18-1,-44 26-18,-1 0-1,0 0 0,1-1 1,-2 0-1,1 0 1,-1-1-1,0 1 1,6-10-1,14-36 721,-43 116-138,14-41-611,0-1 0,1 0 0,0 24 0,3-40 0,0 1 0,0-1 0,1 1 0,0-1 0,1 1 0,-1-1 0,1 0 0,1 1 0,-1-1 0,1 0 0,5 8 0,-7-12 0,1-1 0,-1 0 0,0 1 0,1-1 0,-1 0 0,1 0 0,0 0 0,-1 0 0,1 0 0,0 0 0,0 0 0,-1-1 0,1 1 0,0-1 0,0 1 0,0-1 0,0 0 0,0 0 0,0 0 0,0 0 0,0 0 0,-1 0 0,1 0 0,0-1 0,0 1 0,0-1 0,0 1 0,0-1 0,1-1 0,5 0 0,-1-1 0,0-1 0,0 0 0,0 0 0,11-9 0,-2 0 0,0-2 0,-1 0 0,-1 0 0,23-34 0,-26 25 0,-10 24 0,-1 0 0,0 0 0,0 0 0,1-1 0,-1 1 0,0 0 0,1 0 0,-1 0 0,0 0 0,1 0 0,-1 0 0,0 0 0,1 0 0,-1 0 0,0 0 0,1 0 0,-1 0 0,0 0 0,1 0 0,-1 1 0,0-1 0,1 0 0,-1 0 0,0 0 0,0 0 0,1 1 0,-1-1 0,0 0 0,0 0 0,1 0 0,-1 1 0,0-1 0,0 0 0,0 0 0,1 1 0,6 8 0,-4-5 0,0 1 0,-1 1 0,0-1 0,0 0 0,1 6 0,-1-6 0,-1-1 0,0 1 0,1-1 0,0 0 0,0 1 0,0-1 0,4 4 0,-4-5 0,1 0 0,0 0 0,-1-1 0,1 1 0,0-1 0,0 0 0,1 0 0,-1 0 0,0 0 0,1 0 0,-1-1 0,1 0 0,0 1 0,-1-1 0,1-1 0,0 1 0,-1 0 0,1-1 0,0 0 0,0 0 0,0 0 0,-1 0 0,1-1 0,0 1 0,0-1 0,4-2 0,0 1 0,0-1 0,-1 0 0,1-1 0,-1 0 0,0 0 0,0 0 0,-1-1 0,1 0 0,-1-1 0,0 1 0,8-11 0,-1-1 0,-1-1 0,-1 0 0,0-1 0,-2 0 0,0-1 0,-1 0 0,9-38 0,-4-4 0,8-86 0,-18 115 0,-2 1 0,-1 0 0,-1 0 0,-9-52 0,10 83 0,0 0 0,0 0 0,0 1 0,-1-1 0,1 0 0,0 0 0,0 0 0,0 0 0,-1 0 0,1 0 0,0 0 0,-1 0 0,1 1 0,-1-1 0,1 0 0,-1 0 0,0 1 0,1-1 0,-1 0 0,0 1 0,1-1 0,-1 0 0,-1 0 0,1 1 0,0 1 0,1-1 0,-1 0 0,0 1 0,0-1 0,1 0 0,-1 1 0,0-1 0,1 1 0,-1-1 0,0 1 0,1-1 0,-1 1 0,1 0 0,-1-1 0,1 1 0,-1 0 0,1 0 0,0-1 0,-1 2 0,-4 7 0,1 1 0,-6 19 0,2 11 0,2 0 0,1 0 0,2 69 0,1-34 0,3-29 0,8 64 0,-1-35 0,-2-28 0,-3-43 6,0-12-1,0-17-60,-5 7-199,-1-9-4636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28.92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37 14672,'0'0'2919,"13"0"-2385,15-1-288,136-6 2017,-114 2-1496,29-3 54,-71 6-1376,-1 0 1,1 0-1,-1-1 0,9-3 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34.24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270 662 4416,'0'0'8609,"5"-11"-8036,14-31-1,-18 41-522,-1-1-1,0 1 1,1-1-1,-1 1 1,0-1-1,0 1 1,0-1-1,0 1 1,0-1-1,-1 1 1,1-1-1,0 1 1,-1 0-1,1-1 1,-1 1 0,1-1-1,-1 1 1,1 0-1,-1-1 1,0 1-1,0 0 1,0 0-1,0 0 1,0-1-1,0 1 1,0 0-1,-1-1 1,-4-4 263,0-2 35,-1 0 0,0 1-1,0-1 1,0 2-1,-1-1 1,0 1 0,-13-9-1,17 13-216,-1 0-1,1 1 1,0-1-1,-1 1 1,1 0-1,-1 0 1,1 0-1,-1 1 1,1-1-1,-1 1 1,1 0-1,-1 0 0,0 1 1,1 0-1,-1-1 1,1 1-1,-1 1 1,1-1-1,-6 3 1,3-1-14,0 1 0,0 0 1,1 1-1,-1-1 0,1 1 1,0 0-1,0 1 0,0-1 1,1 1-1,0 1 1,0-1-1,1 0 0,-1 1 1,1 0-1,1 0 0,0 1 1,0-1-1,0 1 0,1-1 1,0 1-1,-2 13 0,2-7 16,1 1 0,0-1 1,1 0-1,1 0 0,0 0 0,1 0 0,0 0 0,1 0 0,1-1 0,0 1 0,9 19 0,-8-23-32,0 0-1,1 0 1,0 0-1,0 0 0,1-1 1,1 0-1,-1-1 1,10 8-1,-13-13-62,0 0 0,0 0 0,0-1-1,0 1 1,1-1 0,-1 0 0,1 0 0,-1-1 0,1 0-1,0 1 1,0-1 0,-1-1 0,1 1 0,0-1-1,0 0 1,0 0 0,0 0 0,0-1 0,-1 0 0,1 0-1,6-2 1,5-2 39,1-1 0,-2-1 0,1 0 0,-1-1 0,0-1 0,21-16 0,2-7 219,33-36 0,-63 60-232,22-20 377,-30 28-433,0 0 1,0 0-1,0 1 0,0-1 0,0 0 1,0 0-1,0 0 0,0 0 0,0 1 1,0-1-1,0 0 0,0 0 0,0 0 1,1 1-1,-1-1 0,0 0 0,0 0 0,0 0 1,0 0-1,0 0 0,0 1 0,0-1 1,1 0-1,-1 0 0,0 0 0,0 0 1,0 0-1,0 0 0,0 0 0,1 1 1,-1-1-1,0 0 0,0 0 0,0 0 1,0 0-1,1 0 0,-1 0 0,0 0 1,0 0-1,0 0 0,1 0 0,-1 0 1,0 0-1,0 0 0,0 0 0,0 0 0,1 0 1,-1 0-1,0 0 0,0 0 0,0-1 1,0 1-1,1 0 0,-1 0 0,0 0 1,0 0-1,0 0 0,0 0 0,0 0 1,1-1-1,-1 1 0,0 0 0,0 0 1,0 0-1,0 0 0,1 20 98,-1-15-65,2 9 16,1 0 1,0 0-1,1 0 1,0-1-1,11 24 1,-12-30-35,2 1 1,-1-1-1,1 0 0,0 0 1,0-1-1,0 1 0,1-1 1,0 0-1,1-1 0,-1 1 1,9 4-1,-9-8 17,0 0-1,1 0 1,-1-1 0,0 0-1,1 0 1,-1 0 0,1-1-1,0 0 1,-1 0 0,1-1-1,-1 1 1,1-2 0,-1 1-1,0-1 1,12-4 0,-14 4-13,-1 0 1,0 0 0,1-1-1,-1 0 1,0 1 0,0-1-1,-1 0 1,1 0 0,0-1-1,-1 1 1,0 0 0,0-1-1,0 0 1,0 1 0,0-1-1,-1 0 1,0 0 0,0 0-1,0 0 1,0 0 0,-1 0-1,1 0 1,-1 0 0,0-7-1,-1 4 1,1 0 0,-1 1 0,0-1 0,0 1 0,-1-1 0,1 1 0,-1 0 0,-1-1 0,0 1 0,1 0 0,-2 0 0,1 1 0,-1-1-1,-7-8 1,5 8 2,0 0 0,0 0 1,0 1-1,-1 0 0,1 0 0,-1 1 0,0 0 0,-1 0 0,1 1 0,-9-3 0,2 0 20,11 5-44,0 0 0,0 0 1,0 0-1,0 0 1,0 1-1,0-1 1,-4 1-1,6-1 0,2 1-8,-1-1 0,1 1 1,0-1-1,-1 1 0,1 0 0,-1-1 1,1 1-1,0 0 0,-1 0 1,1-1-1,0 1 0,-1 0 0,1 0 1,0 0-1,-1 0 0,1 0 1,0 0-1,-1 0 0,1 0 0,0 0 1,-1 0-1,1 0 0,0 1 1,1-1-5,56 1-30,-33 1 73,1-2-1,-1-1 1,34-5 0,-49 5-13,0-1 1,0-1 0,0 1 0,-1-2 0,1 1-1,-1-1 1,0-1 0,0 0 0,15-10 0,11-20 112,-32 33-137,-5-26 0,4 11 0,3 13 0,1 0 0,0-9 0,-6 13 0,1-1 0,0 1 0,-1-1 0,1 0 0,-1 1 0,1-1 0,-1 1 0,1-1 0,-1 0 0,1 1 0,-1-1 0,0 0 0,1 1 0,-1-1 0,0 0 0,0 0 0,1 1 0,-1-1 0,0 0 0,0 0 0,0 0 0,0 1 0,0-1 0,0 0 0,0 0 0,-1-1 0,1-2 0,23-17 0,-23 20 0,1 1 0,0-1 0,-1 0 0,1 1 0,0-1 0,-1 0 0,1 0 0,-1 0 0,1 1 0,-1-1 0,1 0 0,-1 0 0,0 0 0,1 0 0,-1 0 0,0 0 0,0 0 0,1 0 0,-1 0 0,0 0 0,0 0 0,0 0 0,-1 0 0,1 0 0,0 0 0,0 0 0,0 0 0,-1 0 0,1 1 0,0-1 0,-2-2 0,2 2 0,0 0 0,-1-1 0,1 1 0,-1 0 0,0 0 0,1 0 0,-1-1 0,0 1 0,0 0 0,0 0 0,0 0 0,0 0 0,0 1 0,0-1 0,0 0 0,0 0 0,0 0 0,0 1 0,-1-1 0,1 1 0,0-1 0,0 1 0,-3-1 0,0 1 0,-2 0 0,0-1 0,1 1 0,-1 1 0,0-1 0,0 1 0,1 0 0,-1 1 0,0-1 0,1 1 0,0 0 0,-7 4 0,7-4 0,1 1 0,0-1 0,0 1 0,0 0 0,0 1 0,0-1 0,0 1 0,1 0 0,0 0 0,0 0 0,0 0 0,0 0 0,1 0 0,-1 1 0,1 0 0,0-1 0,1 1 0,-2 6 0,2-4 0,0 0 0,0 0 0,1 0 0,1 0 0,-1-1 0,1 1 0,0 0 0,0 0 0,1 0 0,0-1 0,0 1 0,1-1 0,3 7 0,2 3 0,0-1 0,1-1 0,0 1 0,16 17 0,-19-26 0,0 0 0,1 0 0,-1 0 0,1-1 0,1 1 0,-1-2 0,0 1 0,1-1 0,0 0 0,13 4 0,70 22 0,-85-29 0,0 1 0,0-1 0,0 0 0,0-1 0,0 1 0,0-1 0,0 0 0,0-1 0,0 0 0,0 0 0,0 0 0,0 0 0,0-1 0,0 0 0,-1 0 0,1-1 0,9-5 0,-2 0 0,-1 0 0,-1-1 0,1 0 0,-1-1 0,-1 0 0,12-15 0,-8 7 0,-2-1 0,1-1 0,-2 0 0,-1 0 0,0-1 0,-2-1 0,7-25 0,29-164 0,-24 101 0,11-96 0,-30 198 0,-1 26 0,-16 220 0,7-130 0,-3 34 0,-6-2 0,-6 0 0,-49 160 0,60-259 0,2 2 0,-9 60 0,16-96 0,4-7 0,0 0 0,0 0 0,0 0 0,0 0 0,1 0 0,-1 0 0,0 0 0,0 0 0,0 0 0,0-1 0,0 1 0,0 0 0,0 0 0,0 0 0,0 0 0,0 0 0,0 0 0,0 0 0,0 0 0,0 0 0,0 0 0,0 0 0,0-1 0,0 1 0,0 0 0,0 0 0,0 0 0,0 0 0,0 0 0,0 0 0,0 0 0,0 0 0,0 0 0,0 0 0,0 0 0,0-1 0,0 1 0,0 0 0,0 0 0,0 0 0,0 0 0,0 0 0,-1 0 0,1 0 0,0 0 0,0 0 0,0 0 0,0 0 0,0 0 0,0 0 0,0 0 0,0 0 0,0 0 0,0 0 0,0 0 0,0 0 0,-1 0 0,1 0 0,0 0 0,0 0 0,2-7 0,1 1 0,-2 0 0,1 0 0,-1-1 0,1-9 0,4-18 0,22-53 0,4 0 0,57-109 0,1-1 0,61-189 0,-141 361 0,-6 15 0,0 0 0,0-1 0,-1 1 0,2-16 0,-1 20 0,-4 6 0,0 0 0,0 0 0,0 0 0,0 0 0,0 0 0,0 0 0,1 0 0,-1 0 0,0 0 0,0 0 0,0 0 0,0 0 0,0 0 0,0 0 0,0 0 0,0 0 0,1 0 0,-1 0 0,0 0 0,0 0 0,0 0 0,0 0 0,0 0 0,0 0 0,0 1 0,0-1 0,0 0 0,0 0 0,0 0 0,0 0 0,0 0 0,0 0 0,1 0 0,-1 0 0,0 1 0,0-1 0,0 0 0,0 0 0,0 0 0,0 0 0,0 0 0,0 0 0,0 0 0,0 0 0,0 1 0,0-1 0,-1 0 0,1 0 0,0 0 0,0 0 0,0 0 0,0 0 0,0 0 0,0 0 0,0 0 0,0 1 0,0-1 0,0 0 0,0 0 0,0 0 0,0 0 0,-1 0 0,-4 35 0,-2 63 0,1-14 0,-63 396 0,-3-208 0,55-216 0,11-36 0,0 2 0,-16 37 0,17-52 0,1-7 0,4-14 0,9-13 0,0 1 0,2-1 0,1 1 0,1 1 0,1 1 0,2-1 0,0 2 0,1 1 0,30-31 0,31-37 0,23-21 0,-86 95 0,-1-1 0,18-26 0,-11 14 0,-17 23 0,0 0 0,0-1 0,-1 1 0,0 0 0,2-9 0,2-3 0,-10 29 0,0 0 0,1 1 0,1-1 0,0 1 0,0 12 0,-3 28 0,3-48 0,1-1 0,-1 1 0,1 0 0,0-1 0,0 1 0,0 0 0,0-1 0,1 1 0,-1 0 0,1-1 0,0 1 0,0-1 0,0 1 0,1-1 0,-1 1 0,1-1 0,0 0 0,0 0 0,0 0 0,0 0 0,1 0 0,-1 0 0,1-1 0,-1 1 0,6 3 0,8 5 0,-14-9 0,1 0 0,-1 0 0,1 0 0,0 0 0,0-1 0,-1 1 0,1-1 0,3 2 0,-4-3 0,-1 0 0,0 0 0,1 0 0,-1 0 0,1 0 0,-1 0 0,0-1 0,1 1 0,-1 0 0,1-1 0,-1 1 0,0-1 0,0 1 0,1-1 0,-1 0 0,0 1 0,0-1 0,0 0 0,1 0 0,-1 0 0,0 0 0,0 0 0,1-2 0,1-1-85,0 0-1,0 0 1,-1-1 0,0 1 0,0-1-1,0 0 1,0 1 0,-1-1-1,1 0 1,-1 0 0,0 0 0,0-8-1,0-9-889,-3-33 1,1 46 760,-2-18-1674,-1 0-1,-2 0 1,-1 0-1,-14-35 1,19 55 1562,1 1 1,-1 0 0,1 0 0,1-1-1,-1-8 1,1 12 272,0 0 1,0 1-1,0-1 0,1 0 1,-1 0-1,1 0 1,-1 0-1,1 1 0,0-1 1,0 0-1,1 1 0,-1-1 1,0 1-1,3-4 0,-4 6 55,1 0 0,-1-1-1,1 1 1,-1 0 0,1 0-1,-1-1 1,1 1 0,-1 0-1,1 0 1,-1 0 0,1 0-1,-1 0 1,1 0 0,-1 0-1,1 0 1,-1 0 0,1 0-1,-1 0 1,1 0 0,0 0-1,-1 0 1,1 0 0,-1 0-1,1 1 1,-1-1 0,1 1-1,15 8 13,-15-8-15,94 69-2470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36.71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36 373 9040,'13'-9'945,"-4"4"-464,0 0 0,-1-1-1,1-1 1,13-13 0,-49 49 3672,19-20-3855,0 0 0,1 1 0,0 0 0,1 0 0,0 1 0,1-1 1,0 1-1,-4 13 0,4-7 133,-6 24 549,11-39-870,-1 1 1,1-1 0,0 1-1,0-1 1,0 1 0,0-1-1,0 1 1,1-1 0,-1 0-1,1 1 1,-1-1-1,1 1 1,1 2 0,3 2 87,-1 2 119,1 0 1,0-1-1,1 0 1,9 9-1,-13-14-232,1-1-1,-1 0 1,1 0 0,0 0-1,0 0 1,-1-1-1,2 1 1,-1-1 0,0 0-1,0 1 1,0-1-1,0-1 1,1 1 0,-1 0-1,0-1 1,7 0 0,-3 0 53,1 0 0,0-1 0,-1 0 0,1-1 0,-1 1 0,0-2 0,1 1 0,-1-1 0,0 0 0,0 0 0,-1-1 0,1 0 0,-1 0 0,0 0 0,0-1 0,8-8 0,-1 1 61,-1-1 1,0 0-1,-1 0 0,0-1 1,11-20-1,-7 9 48,10-16 391,-25 56-217,0 0 0,5 21 0,-1 1-217,-3-30-159,0 0 1,0 1-1,1-1 0,0 0 0,0 0 1,0 0-1,1-1 0,0 1 0,1 0 1,-1-1-1,6 7 0,-6-9-28,0-1 0,0 0-1,0-1 1,0 1 0,0 0-1,0-1 1,1 0 0,-1 0-1,1 0 1,0 0 0,-1 0 0,1-1-1,0 1 1,0-1 0,0 0-1,0 0 1,0-1 0,0 1 0,0-1-1,1 0 1,4-1 0,2 0 11,1-1 1,-1 0-1,0-1 1,0-1 0,-1 1-1,1-2 1,-1 1-1,0-2 1,10-6 0,10-9 100,39-35 1,-66 53-130,1 0 0,0-1 0,0 0 0,-1 0 0,0 0 0,1 0 0,-1-1 0,-1 1 0,1-1 0,-1 0 0,4-9 0,-5 12 0,-3 8 0,-3 3 0,1-1 0,0 1 0,1 0 0,-1 0 0,2 1 0,-1-1 0,2 1 0,-2 14 0,3-20 0,0-1 0,0 0 0,1 1 0,-1-1 0,1 0 0,0 0 0,0 1 0,0-1 0,0 0 0,1 0 0,2 5 0,-3-7 0,0 0 0,0 0 0,0 0 0,0 0 0,0 0 0,0 0 0,0 0 0,0 0 0,0 0 0,0-1 0,0 1 0,1 0 0,-1-1 0,0 1 0,0-1 0,1 0 0,-1 1 0,0-1 0,1 0 0,-1 0 0,1 0 0,-1 0 0,0 0 0,1 0 0,-1 0 0,0 0 0,1 0 0,-1-1 0,2 0 0,3 0 0,0-1 0,-1-1 0,0 1 0,1-1 0,-1 0 0,0 0 0,0 0 0,0-1 0,-1 0 0,1 1 0,4-7 0,-7 6 0,0 1 0,0 0 0,0-1 0,0 1 0,0-1 0,-1 0 0,0 0 0,0 1 0,0-1 0,0 0 0,-1 0 0,1 0 0,-1 0 0,0 0 0,0 0 0,0 0 0,-1 0 0,-1-5 0,1 2 0,0 1 0,-1-1 0,0 1 0,-1 0 0,1 0 0,-1-1 0,0 2 0,-8-12 0,8 14 0,0-1 0,0 1 0,0 0 0,0 0 0,-1 0 0,1 1 0,-1 0 0,0-1 0,0 1 0,0 0 0,0 1 0,0-1 0,0 1 0,-7-2 0,-2 1 0,86-8 0,-62 10 0,1 0 0,0 0 0,0 2 0,-1-1 0,15 5 0,-23-5 0,0 0 0,0 0 0,-1 0 0,1 1 0,0-1 0,-1 1 0,1 0 0,-1 0 0,1 0 0,-1 0 0,0 0 0,0 0 0,0 1 0,0-1 0,0 1 0,-1-1 0,1 1 0,-1 0 0,0-1 0,1 1 0,-1 0 0,0 0 0,-1 0 0,2 6 0,-1 1 0,-1 0 0,1 0 0,-2 0 0,-1 11 0,0 16 0,2-37 0,0 1 0,0-1 0,0 0 0,0 0 0,0 0 0,0 1 0,0-1 0,0 0 0,0 0 0,0 1 0,0-1 0,0 0 0,0 0 0,0 0 0,0 1 0,0-1 0,1 0 0,-1 0 0,0 0 0,0 1 0,0-1 0,0 0 0,1 0 0,-1 0 0,0 0 0,0 0 0,0 1 0,0-1 0,1 0 0,-1 0 0,0 0 0,0 0 0,1 0 0,-1 0 0,0 0 0,0 0 0,0 0 0,1 0 0,-1 0 0,0 0 0,0 0 0,1 0 0,-1 0 0,0 0 0,0 0 0,0 0 0,1 0 0,-1 0 0,0 0 0,1-1 0,10-5 0,11-15 0,-1 1 0,41-30 0,-61 49 0,0 1 0,0-1 0,0 1 0,0-1 0,0 1 0,0-1 0,0 1 0,1 0 0,-1 0 0,0 0 0,0 0 0,0 0 0,0 0 0,0 0 0,0 0 0,0 0 0,1 0 0,-1 0 0,0 1 0,0-1 0,0 0 0,0 1 0,0-1 0,0 1 0,0-1 0,0 1 0,0 0 0,-1-1 0,1 1 0,0 0 0,0 0 0,0-1 0,-1 1 0,1 0 0,1 2 0,3 4 0,0 1 0,0 0 0,5 14 0,-2-6 0,-2-5 0,0-1 0,1-1 0,0 1 0,0-1 0,1 0 0,18 15 0,-22-21 0,-1 0 0,1-1 0,0 1 0,0-1 0,0 0 0,1 0 0,-1 0 0,0 0 0,1-1 0,-1 0 0,1 0 0,-1 0 0,1 0 0,0-1 0,-1 0 0,1 0 0,0 0 0,-1 0 0,1-1 0,7-2 0,1-1 0,-1-2 0,0 0 0,0 0 0,-1-1 0,0 0 0,0-1 0,0-1 0,-1 1 0,-1-2 0,1 1 0,11-17 0,-13 16 0,-2 4 0,0-1 0,-1 0 0,0 0 0,-1-1 0,1 1 0,-1-1 0,6-16 0,7-19 0,-16 27 0,4 7 0,-2-1 0,-1 3 0,5-11 0,1 0 0,-2 0 0,0-1 0,-2 0 0,0 0 0,2-29 0,-4 20 0,-1 0 0,-2 0 0,-8-54 0,8 78 0,1 2 0,0 0 0,0 0 0,0 1 0,0-1 0,-1 0 0,1 0 0,-1 1 0,1-1 0,-1 0 0,0 1 0,0-1 0,0 0 0,0 1 0,0 0 0,-2-3 0,3 4 0,-1 0 0,1 0 0,0 0 0,0 0 0,-1 0 0,1 0 0,0 0 0,0 0 0,-1 0 0,1 0 0,0 0 0,0 0 0,0 0 0,-1 1 0,1-1 0,0 0 0,0 0 0,0 0 0,-1 0 0,1 1 0,0-1 0,0 0 0,0 0 0,0 0 0,-1 1 0,1-1 0,0 0 0,0 0 0,0 1 0,0-1 0,0 0 0,0 0 0,0 1 0,0-1 0,0 0 0,0 0 0,0 1 0,0-1 0,0 1 0,-6 19 0,1-1 0,2 1 0,0 0 0,-1 28 0,7 83 0,-1-105 0,2 0 0,8 37 0,-9-53 0,-1-1 0,2 1 0,0-1 0,0 0 0,0 0 0,1-1 0,0 1 0,1-1 0,12 14 0,-16-20 0,1 0 0,0 0 0,-1 1 0,1-1 0,0-1 0,0 1 0,0 0 0,0-1 0,1 0 0,-1 1 0,0-1 0,0-1 0,1 1 0,-1 0 0,6 0 0,-4-1 0,1-1 0,-1 1 0,1-1 0,0 0 0,-1 0 0,1-1 0,-1 0 0,9-4 0,-1 0 0,-1-1 0,0 0 0,-1-1 0,0-1 0,0 0 0,18-20 0,-14 8 0,-12 17 0,-1 1 0,1-1 0,0 1 0,-1-1 0,2 1 0,-1 0 0,0 0 0,5-3 0,-7 5 0,-1 1 0,0 0 0,0 0 0,0 0 0,1 0 0,-1 0 0,0 0 0,0-1 0,1 1 0,-1 0 0,0 0 0,0 0 0,1 0 0,-1 0 0,0 0 0,1 0 0,-1 0 0,0 0 0,0 0 0,1 0 0,-1 0 0,0 0 0,0 0 0,1 0 0,-1 1 0,0-1 0,0 0 0,1 0 0,-1 0 0,0 0 0,0 0 0,0 1 0,1-1 0,-1 0 0,0 0 0,0 0 0,0 1 0,1-1 0,-1 0 0,0 0 0,0 0 0,0 1 0,0-1 0,0 0 0,0 0 0,0 1 0,0-1 0,1 0 0,-1 1 0,1 22 0,-9 28 0,8-50 0,-1 6 0,-1 0 0,1-1 0,-1 1 0,0-1 0,-1 0 0,0 1 0,0-1 0,0 0 0,0-1 0,-1 1 0,0-1 0,-8 10 0,-1-2 0,11-11 0,1 0 0,-1-1 0,1 1 0,-1 0 0,0-1 0,0 1 0,0-1 0,1 0 0,-2 1 0,1-1 0,0 0 0,-3 1 0,2-1 0,37-15 0,1 1 0,0 1 0,1 2 0,0 2 0,53-7 0,-45 8 0,-6 2 0,-24 4 0,1-1 0,23-6 0,-38 8 40,1-1 0,0 1 0,-1 0 0,1 0 0,0 0 1,-1 0-1,1-1 0,0 1 0,-1 0 0,1 0 0,0 1 0,-1-1 0,1 0 0,0 0 0,-1 0 0,1 0 0,0 0 1,-1 1-1,1-1 0,0 0 0,0 1 0,9 2-5161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36.96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59 15272,'0'0'2623,"15"-6"-1984,10-4-309,1 1 1,1 1-1,0 1 1,46-5-1,-34 8 127,1 2 0,0 2 0,0 1 0,-1 3-1,44 8 1,-74-11-494,9 3 384,-11 1-3198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49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1 289 18391,'0'0'1376,"117"-19"-848,-9-3 8,27-2-152,41-10 16,43-17-8,-47 13 16,-66 20 88,-13 0 8,4-4-8,-16 4 8,-7 5-264,-32 1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46.33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1 869 5720,'0'0'7377,"15"-4"-6946,-3 0-331,2 0 26,0 0 0,0-2 0,0 1 0,-1-1 0,21-14 0,-2-4 549,49-52 0,-58 54-365,-13 13-15,0-1 0,-1-1 0,0 0 0,-1 0 0,0 0 0,-1-1 0,0 0 0,-1-1 0,0 1 1,-1-1-1,6-23 0,-11 33-126,0 0 0,0 0 1,0 0-1,0 0 0,0 0 1,-1 0-1,1 1 0,-1-1 1,0 0-1,0 0 0,0 0 1,0 1-1,0-1 0,0 1 1,-1-1-1,1 1 0,-3-3 1,4 5-123,-1 0 0,1 0 0,0 0 0,0 0 0,0 0 0,0 0 0,-1 0 0,1 0 0,0 0 0,0 0 0,0 0 0,-1 0 0,1 0 0,0 0 0,0 0 0,0 1 0,0-1 0,0 0 0,-1 0 0,1 0 0,0 0 0,0 0 0,0 1 0,0-1 0,0 0 0,0 0 0,0 0 0,0 0 0,-1 1 0,1-1 0,0 0 0,0 0 0,0 0 0,0 0 0,0 1 1,0-1-1,0 0 0,0 0 0,0 0 0,0 1 0,0-1 0,0 0 0,1 0 0,-2 19 552,5 27-664,-4-40 244,6 33 54,11 38 1,-3-16-5,-11-53-187,0 0 0,1 0 0,0 0-1,0 0 1,1-1 0,0 1 0,0-1-1,7 7 1,-8-10-17,0-1 0,0 1 0,0-1 1,0 0-1,0-1 0,0 1 0,1-1 0,-1 0 0,1 0 0,0 0 0,-1-1 0,1 1 0,0-1 0,0 0 0,0-1 1,0 1-1,0-1 0,9 0 0,1-1 41,1-1 0,-1 0 0,1-1 0,25-9 0,-20 4-15,0-1-1,-1-1 1,-1 0 0,0-2 0,0 0 0,-1-1 0,0-1-1,16-18 1,-26 23-20,-2 1 1,1-1-1,-1 0 0,-1-1 0,1 1 1,-2-1-1,1 0 0,2-12 0,-6 19-17,0 0-1,0 0 1,-1 0-1,0 0 1,1 0-1,-1-1 1,0 1-1,-1 0 1,1 0-1,0 0 1,-1 0-1,0 0 1,0 0-1,0 0 0,0 0 1,0 0-1,0 0 1,-1 1-1,0-1 1,1 0-1,-1 1 1,0-1-1,-4-3 1,4 4 0,0 1 0,0-1 0,0 1 0,0-1 0,0 1 0,0 0 0,0 0 0,0 0 0,-1 0 1,1 0-1,0 0 0,-1 1 0,1-1 0,-1 1 0,1-1 0,0 1 0,-1 0 0,1 0 0,-1 0 0,1 0 1,-1 1-1,1-1 0,0 1 0,-1 0 0,1-1 0,0 1 0,-1 0 0,1 0 0,0 0 0,-3 2 0,1 0-4,0 0 1,1 0-1,-1 1 0,0-1 0,1 1 0,0-1 0,0 1 0,0 0 0,1 0 0,-1 1 0,1-1 0,0 0 0,0 1 0,1-1 0,-1 1 0,1 0 0,0 0 0,0-1 0,0 1 0,1 0 0,0 0 0,0 0 0,0 0 0,0 0 0,1-1 0,0 1 0,0 0 0,0 0 0,1-1 0,-1 1 0,1-1 0,0 1 0,1-1 0,-1 0 0,1 0 0,-1 0 1,1 0-1,1 0 0,-1-1 0,0 1 0,1-1 0,0 0 0,0 0 0,0 0 0,8 4 0,0-2-16,-1 0 0,2-1 1,-1 0-1,0-1 0,1 0 1,-1-1-1,1-1 0,0 0 1,13 0-1,-7-3 2,-1 0-1,0 0 0,0-2 1,0 0-1,29-12 1,-12 1 17,-2-2 0,0-1 0,0-1 0,-2-2 0,45-39 0,-56 45 12,-17 13-12,1-1 0,-1 1-1,0-1 1,0 0 0,1 0 0,-2 0 0,1 0 0,0 0 0,-1-1 0,4-5 0,-4 3 33,1-1 231,-8 15-73,2-3-207,-58 79 147,44-64-109,0 1 1,2 1 0,1 1-1,1 0 1,-12 29-1,22-44-21,0 1 0,0-1 0,1 1-1,1 0 1,-1 0 0,1 0 0,1 15-1,0-22-12,0 0 0,0 0 0,1 1 0,-1-1 0,1 0 0,0 0 0,-1 0 0,1-1-1,0 1 1,0 0 0,0 0 0,1 0 0,-1-1 0,0 1 0,3 3 0,-1-4-4,-1 0 0,0 0 1,0 0-1,0 0 0,1 0 1,-1 0-1,1 0 0,-1-1 1,0 1-1,1-1 0,-1 1 1,1-1-1,-1 0 0,1 0 0,-1 0 1,5-2-1,2 1-3,1-2 1,-1 1-1,-1-1 0,1 0 0,0-1 0,-1 0 1,0-1-1,0 0 0,0 0 0,11-9 0,1-4-17,0-1 0,24-29 0,-31 33 16,-1-1 1,0 0 0,-1-1-1,-1 0 1,0 0 0,-1-1-1,-1-1 1,9-31-1,-5 0 35,9-72-1,-18 94-3,-2-1-1,0 1 1,-3-1-1,-4-31 0,4 41 8,-1 0-1,-1 1 1,-1-1-1,0 1 1,-2 0-1,-14-31 1,13 36-3,7 11-25,0-1-1,0 1 1,0 0 0,-1 0 0,1-1-1,-1 1 1,1 0 0,-1 1 0,0-1-1,0 0 1,0 0 0,0 1-1,0-1 1,0 1 0,0 0 0,0-1-1,-5-1 1,6 3-4,0 0 0,1 0 0,-1 0 0,0 0 0,0 0 0,1 1-1,-1-1 1,0 0 0,1 0 0,-1 0 0,0 0 0,1 1 0,-1-1 0,0 0 0,1 1 0,-1-1 0,1 1-1,-1-1 1,0 0 0,1 1 0,-1-1 0,1 1 0,0 0 0,-1-1 0,1 1 0,-1-1 0,1 1 0,-1 0 0,-11 23-9,9-17 6,-3 8-12,0 0-1,0 0 1,2 1 0,-5 21 0,-4 68-18,12-91 27,-1 25-10,2 0 0,2 1-1,2-1 1,1 0 0,2-1-1,2 1 1,13 36 0,-19-67 14,0 0 0,1 0 0,0 0 0,0-1 0,1 0 0,-1 0 0,2 0 0,-1 0 0,1-1 0,10 10 0,-12-13 3,-1 0 0,1 0 1,0 0-1,1 0 0,-1-1 0,0 0 1,1 0-1,0 0 0,-1 0 0,1-1 1,0 0-1,0 0 0,0 0 0,0 0 1,-1-1-1,1 0 0,0 0 0,0 0 1,7-2-1,0-1 12,-1-1 1,0 0-1,-1 0 1,1-1-1,-1 0 1,0-1 0,0 0-1,0-1 1,-1 0-1,0-1 1,11-11-1,-10 8 27,0-1 0,-1 0 0,0-1 0,-1 0 0,0 0 0,-1-1 0,-1 0 0,7-20 0,-4-15 151,-6 24-1,-3 20-98,-3 8 27,-2 10-45,0 14-51,1-1-1,0 47 1,4-61-23,1 0 0,0 1-1,0-1 1,1 0 0,1 0-1,0 0 1,1 0 0,6 13 0,-9-22-2,0-1 1,0 0 0,1 0-1,-1 0 1,0 0 0,1 0-1,-1 0 1,1 0 0,0 0-1,-1-1 1,1 1 0,0-1-1,0 1 1,0-1 0,0 0-1,1 1 1,1 0 0,-2-2 4,1 0 1,-1 0 0,0 0 0,0 0 0,0 0 0,0 0 0,0 0 0,1-1 0,-1 1 0,0-1 0,0 0-1,0 0 1,0 1 0,0-1 0,0 0 0,0-1 0,-1 1 0,1 0 0,3-3 0,8-8 28,0 0 0,-1-1 0,0 0-1,-1 0 1,-1-2 0,0 1 0,-1-1 0,0-1 0,12-31 0,-19 41-3,1 1 1,-1-1-1,0 0 0,-1 0 1,0 1-1,0-1 0,0 0 0,0-7 1,-1 13-23,0 0 0,0-1 0,0 1 0,-1 0 0,1-1 0,0 1 1,0 0-1,0-1 0,0 1 0,0 0 0,0-1 0,0 1 0,0 0 0,0-1 1,0 1-1,0 0 0,1 0 0,-1-1 0,0 1 0,0 0 0,0-1 0,0 1 1,0 0-1,1 0 0,-1-1 0,0 1 0,0 0 0,0 0 0,1-1 0,-1 1 0,0 0 1,0 0-1,1 0 0,-1-1 0,0 1 0,1 0 0,-1 0 0,1 0 1,-1 1 0,0-1-1,0 1 1,1-1 0,-1 1-1,0-1 1,0 1-1,0 0 1,0-1 0,0 1-1,0-1 1,0 1 0,0-1-1,0 1 1,0-1 0,0 1-1,0 0 1,0-1 0,-1 1-1,1-1 1,0 1-1,0-1 1,-1 1 0,1 0-1,-3 7 11,1 1-1,0-1 0,1 1 0,0 0 1,0-1-1,1 1 0,0 0 1,0-1-1,1 1 0,3 13 0,-2-11 8,-1-3-17,2 0 1,-1 0-1,1 0 0,0 0 1,6 9-1,0 2-3,-9-18-4,1 0 0,-1 0 0,1 0 0,0 0 0,-1 0 0,1 0 0,0 0 0,0 0 0,-1-1 0,1 1 0,0 0 0,0-1 0,0 1 0,0-1 0,0 1 0,0-1 0,0 1 0,0-1 0,0 1 0,0-1 0,2 0 0,0 1 0,0-1 0,0 0 0,0 0 0,1 0 0,-1 0 0,0-1 0,5-1 0,3-1 0,0-1 0,0 0 0,12-7 0,-5 0 0,-2-1 0,0 0 0,0-1 0,18-19 0,-12 11 0,29-21 0,-44 36 0,1 2 0,-1-1 0,1 1 0,0 0 0,0 1 0,1-1 0,-1 2 0,14-4 0,12-2 0,-27 6 0,-1 0 0,1 0 0,0 1 0,0 0 0,0 0 0,0 0 0,13 2 0,-79 26 0,50-23 0,-7 4 0,-29 18 0,40-23 0,0 1 0,1 0 0,-1 0 0,1 0 0,0 1 0,0-1 0,1 1 0,-1 0 0,-4 8 0,6-7 0,0-1 0,0 1 0,1 0 0,0 0 0,0 0 0,0 0 0,0 0 0,1-1 0,0 1 0,1 0 0,-1 0 0,1 0 0,0 0 0,0 0 0,1 0 0,0-1 0,0 1 0,0-1 0,1 1 0,-1-1 0,1 0 0,1 0 0,-1 0 0,1 0 0,0-1 0,0 1 0,0-1 0,0 0 0,1 0 0,0-1 0,0 1 0,0-1 0,0 0 0,0 0 0,1-1 0,-1 0 0,1 0 0,-1 0 0,1 0 0,0-1 0,0 0 0,0 0 0,10-1 0,18-3 0,0-2 0,58-17 0,-70 16 0,-10 2 0,0-1 0,0 0 0,-1 0 0,16-11 0,8-3 0,-30 17 0,0-1 0,-1 1 0,1-1 0,0 0 0,-1 0 0,0 0 0,0-1 0,0 0 0,0 0 0,0 0 0,-1 0 0,0 0 0,0-1 0,0 1 0,0-1 0,-1 0 0,3-7 0,-4 10 0,-1 0 0,0 0 0,0 0 0,0 0 0,-1 0 0,1 0 0,0 0 0,-1 1 0,1-1 0,-1 0 0,1 0 0,-1 0 0,-2-2 0,-12-21 0,13 22 0,-1 1 0,1 0 0,0 0 0,0 0 0,-1 1 0,1-1 0,-1 0 0,-4-1 0,5 2 0,-1 0 0,0-1 0,1 1 0,-1-1 0,1 0 0,0 0 0,-4-3 0,5 4 0,0 0 0,0 0 0,0 1 0,0-1 0,0 0 0,0 1 0,0-1 0,0 1 0,0-1 0,0 1 0,0-1 0,-1 1 0,1 0 0,0 0 0,0 0 0,-1-1 0,1 1 0,0 0 0,0 1 0,0-1 0,-1 0 0,1 0 0,0 0 0,0 1 0,0-1 0,-1 1 0,1-1 0,0 1 0,0-1 0,0 1 0,0-1 0,0 1 0,0 0 0,-1 1 0,-2 0 0,1 1 0,0 0 0,0 0 0,0 0 0,0 0 0,0 0 0,0 1 0,-3 6 0,4-5 0,0 0 0,1-1 0,-1 1 0,1 0 0,0 0 0,1-1 0,-1 1 0,1 0 0,0 0 0,0 0 0,0 0 0,1 0 0,0 0 0,0-1 0,0 1 0,1 0 0,-1 0 0,1-1 0,3 6 0,0-1 0,1 0 0,-1 0 0,2 0 0,-1-1 0,1 0 0,1-1 0,-1 0 0,10 7 0,-13-12 0,0 1 0,0-1 0,0 0 0,1-1 0,-1 1 0,1-1 0,0 0 0,-1 0 0,1 0 0,0 0 0,-1-1 0,1 0 0,9-1 0,-4 0 0,0 0 0,0-1 0,0 0 0,0 0 0,15-7 0,11-8 0,-2-1 0,0-1 0,-1-2 0,-1-2 0,0-1 0,-2-1 0,-2-1 0,0-2 0,43-55 0,-70 82 0,1-2 0,0 1 0,-1 0 0,1-1 0,0 1 0,-1-1 0,0 0 0,1 1 0,-1-1 0,0 0 0,0 0 0,-1 0 0,2-5 0,-1-1 0,-2 9 0,-8 7 0,-5 5 0,1-1 0,1 2 0,-21 26 0,21-25 0,1-1 0,0 1 0,1 0 0,0 1 0,-11 23 0,18-30 0,0-1 0,1 1 0,0 0 0,0 0 0,1-1 0,-1 1 0,2 0 0,-1 0 0,1 0 0,1 1 0,-1-1 0,3 8 0,-3-13 0,1-1 0,-1 1 0,1-1 0,0 1 0,-1-1 0,1 0 0,1 1 0,-1-1 0,0 0 0,0 0 0,1 1 0,-1-1 0,1 0 0,0-1 0,2 3 0,-3-3 0,1 0 0,0 0 0,0 0 0,0 0 0,0 0 0,0-1 0,0 1 0,0-1 0,0 0 0,1 0 0,-1 1 0,0-1 0,0-1 0,0 1 0,0 0 0,0 0 0,0-1 0,0 1 0,3-2 0,3 0 0,-1-1 0,1 0 0,-1-1 0,0 0 0,0 0 0,0-1 0,0 1 0,-1-1 0,0-1 0,0 1 0,10-13 0,-4 3 0,0-2 0,-2 1 0,15-31 0,-11 19 0,-1 0 0,-1-2 0,-1 1 0,-2-1 0,11-61 0,-4-8 0,-10 73 0,-1 0 0,-1 0 0,-2-1 0,0 0 0,-5-52 0,2 74 0,0-1 0,0 1 0,0 0 0,-1 0 0,0 0 0,0 0 0,-6-9 0,7 13 0,1 0 0,-1 0 0,0 0 0,0-1 0,0 2 0,0-1 0,0 0 0,0 0 0,0 0 0,0 0 0,0 0 0,0 1 0,-1-1 0,1 1 0,0-1 0,0 1 0,-1-1 0,1 1 0,0 0 0,-1-1 0,1 1 0,-1 0 0,1 0 0,0 0 0,-1 0 0,1 0 0,0 1 0,-1-1 0,1 0 0,0 1 0,-1-1 0,1 1 0,0-1 0,0 1 0,-1-1 0,0 2 0,-7 4 0,0 1 0,1-1 0,0 1 0,1 1 0,-1 0 0,2 0 0,-1 0 0,1 1 0,0 0 0,1 0 0,0 0 0,0 1 0,1 0 0,0 0 0,-3 14 0,1-1 0,1 0 0,1 1 0,1 0 0,1 0 0,2 44 0,4-44 0,0 1 0,1-1 0,2 0 0,0 0 0,2-1 0,1 0 0,0-1 0,22 34 0,-24-44 0,0-1 0,1-1 0,0 0 0,0 0 0,1 0 0,1-1 0,-1-1 0,1 0 0,1 0 0,20 9 0,-29-16 72,1 1 1,0-1-1,-1 0 0,1 0 1,0 0-1,0-1 1,0 0-1,0 1 0,0-1 1,-1 0-1,6-1 0,19-8-4960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48.68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6224,'0'0'10666,"8"17"-10053,-5-11-544,4 7 67,-1 0 1,-1 0 0,0 1-1,0 0 1,-2 0 0,1 0-1,1 19 1,-3 4 341,9 234 3250,-13-246-3010,1-20-470,1-1 0,-1 1-1,1 0 1,0 0 0,0 0 0,0-1-1,3 10 1,-3-14-223,0-1 0,0 1 0,0 0 0,0 0 0,0 0-1,0 0 1,0 0 0,0 0 0,0 0 0,0 0 0,1 0 0,-1 0-1,0 0 1,0 0 0,0 0 0,0 0 0,0 0 0,0 0 0,0 0 0,0 0-1,0 0 1,1 0 0,-1 0 0,0 0 0,0 0 0,0 0 0,0 0-1,0 0 1,0 0 0,0 0 0,0 0 0,0 0 0,1 0 0,-1 0-1,0 0 1,0 0 0,0 0 0,0 0 0,0 1 0,0-1 0,0 0 0,0 0-1,0 0 1,0 0 0,0 0 0,0 0 0,0 0 0,0 0 0,0 0-1,0 0 1,0 1 0,0-1 0,1 0 0,-1 0 0,0 0 0,0 0 0,0 0-1,0 0 1,-1 0 0,1 0 0,0 0 0,0 1 0,4-14 1207,-3 9-1166,0 0 0,0 1 0,0-1 0,0 0-1,1 1 1,2-5 0,2-1 3,0-1 0,8-16 0,-10 19-29,-1-1 0,1 1 0,1 0 0,-1 0 1,1 1-1,0-1 0,8-6 0,-1 2 44,1 1 0,1 1 0,26-15 0,-34 21-56,-1 0 0,1 1 0,0 0 0,0 0 0,0 0 0,1 1 0,-1 0 0,0 0 0,1 0 0,-1 1 0,0 0 0,1 1 0,6 0 0,-11 0-9,1 0 0,0 0 0,0 0 0,-1 0 1,1 1-1,0-1 0,-1 1 0,0-1 0,1 1 0,-1 0 0,0 0 0,0 0 0,0 0 0,0 1 0,0-1 0,0 0 1,-1 1-1,1-1 0,-1 1 0,0 0 0,0-1 0,0 1 0,0 0 0,0 0 0,0 4 0,0-2 5,0 0 0,-1 0 0,1 0 0,-1 0 0,-1 0 0,1 0 0,0 0 0,-1-1 0,0 1 0,-1 0 0,1 0 0,-1 0 0,0-1 0,-3 7 0,2-5 7,-1 0-1,-1 0 1,1-1 0,-1 0-1,0 0 1,0 0 0,0 0-1,-1-1 1,0 0 0,0 0-1,0 0 1,0-1 0,0 0-1,-1 0 1,1-1 0,-1 1-1,0-1 1,0-1 0,0 1-1,0-1 1,0-1 0,-12 1-1,2 0 36,11 0-38,0-1 0,0 0 0,-1 0 0,1 0 0,0 0 0,0-1 0,-1 0 0,-8-3 0,-13-5 445,45 8-466,0-2 0,-1 0-1,0-1 1,18-6 0,-12 3-18,1 1-1,27-3 1,-32 6-2,0 0 1,0 0-1,0-2 1,-1 0-1,0-1 1,30-16-1,-22 10 3,-10 4 25,0 1 0,0-2-1,-1 0 1,18-15 0,38-32 329,-70 56-344,0-1 0,1 1 0,-1 0 0,0 0 0,0 0 0,0 0 0,1-1 0,-1 1 0,0 0 0,0 0 0,1 0 0,-1 0 0,0 0 0,0 0 0,1 0 0,-1 0 0,0 0 0,1 0 0,-1 0 0,0 0 0,0 0 0,1 0 0,-1 0 0,0 0 0,0 0 0,1 0 0,-1 0 0,0 0 0,1 0 0,-1 0 0,0 0 0,0 1 0,0-1 0,1 0 0,-1 0 0,5 12 0,-5 18 0,-4 12 0,-2 28 0,6-65 0,1 0 0,-1 1 0,1-1 0,-1 0 0,2 0 0,-1 1 0,0-1 0,1 0 0,0 0 0,3 5 0,-4-9 0,-1 0 0,1 1 0,0-1 0,0 0 0,0 1 0,0-1 0,1 0 0,-1 0 0,0 0 0,0 0 0,1 0 0,-1 0 0,1-1 0,-1 1 0,1 0 0,-1-1 0,1 1 0,-1-1 0,1 1 0,2 0 0,-1-1 0,0-1 0,0 1 0,0 0 0,0-1 0,-1 1 0,1-1 0,0 0 0,0 0 0,-1 0 0,6-3 0,1-2 0,1 0 0,-1 0 0,-1-1 0,15-15 0,18-26 0,-28 32 0,0 0 0,24-20 0,-37 36 0,0 0 0,0-1 0,1 1 0,-1 0 0,0-1 0,1 1 0,-1 0 0,1 0 0,-1-1 0,0 1 0,1 0 0,-1 0 0,1 0 0,-1-1 0,0 1 0,1 0 0,-1 0 0,1 0 0,-1 0 0,1 0 0,-1 0 0,1 0 0,-1 0 0,0 0 0,1 0 0,-1 0 0,1 0 0,-1 0 0,1 1 0,-1-1 0,1 0 0,-1 0 0,1 1 0,0 0 0,-1 0 0,1 0 0,0 0 0,-1 0 0,1 0 0,-1 0 0,1 0 0,-1 0 0,0 0 0,1 1 0,-1-1 0,0 2 0,1 41 0,-1-44 0,-4 56 0,-2-1 0,-26 108 0,25-135 0,-3 0 0,0 0 0,-1-1 0,-2 0 0,-1-1 0,-1 0 0,-25 33 0,32-50 0,0-1 0,-1 0 0,1 0 0,-14 8 0,21-16 0,0 0 0,0 0 0,1 0 0,-1 0 0,0-1 0,0 1 0,1 0 0,-1 0 0,0-1 0,0 1 0,1 0 0,-1-1 0,0 1 0,1-1 0,-1 1 0,1-1 0,-1 1 0,1-1 0,-1 1 0,1-1 0,-1 0 0,1 1 0,-1-1 0,1 0 0,0 1 0,-1-1 0,1 0 0,0 0 0,-1 1 0,1-1 0,0-1 0,0-5 0,1 0 0,0 0 0,1 0 0,-1 1 0,1-1 0,1 1 0,-1-1 0,1 1 0,0 0 0,0 0 0,1 0 0,0 0 0,0 1 0,0 0 0,1-1 0,-1 1 0,1 1 0,9-7 0,5-3 0,1 0 0,0 1 0,43-18 0,-43 23 0,0 2 0,0 0 0,1 1 0,34-3 0,5-2 0,-33 8 856,-26 2-1200,0 0 0,0 0-1,0 0 1,0 0 0,0 1-1,0-1 1,0 0 0,0 1 0,0-1-1,0 1 1,-1-1 0,1 1-1,2 0 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54.06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298 609 4816,'0'0'12882,"-10"-10"-12349,-34-31 5,41 38-427,0 1 0,-1-1 0,0 1 0,0 0 0,0 0 1,0 0-1,0 1 0,0-1 0,0 1 0,0 0 0,0 0 0,-1 0 0,1 1 1,-6-1-1,-17-3 732,24 4-733,0 0 0,0-1 0,1 1 0,-1 0 1,0 0-1,0 1 0,0-1 0,0 0 0,0 1 0,0 0 0,1 0 0,-1 0 0,0 0 0,1 0 0,-1 0 0,1 1 0,-1-1 0,1 1 0,-1 0 0,1 0 0,-3 3 0,-6 5 186,1 1 0,-16 23 0,23-30-243,-1 3 25,0 1 0,0 0 0,1 1 0,0-1 0,1 0 0,-3 14 0,0 1 21,2-8-35,0 0 0,1 1 0,1-1 0,0 0 0,2 1 0,-1-1 0,2 1 0,0-1 0,1 0 0,0 0 0,10 27 0,-10-36-41,-1 0 1,1 0-1,1 0 0,-1 0 1,1-1-1,0 1 0,0-1 1,0 0-1,1 0 0,-1-1 1,1 1-1,1-1 0,7 5 1,-6-5 9,1 0 1,0-1 0,0 1-1,0-2 1,0 1 0,0-1-1,1 0 1,-1-1 0,13 1-1,-4-2 15,1-1 1,-1-1-1,0 0 0,0-1 0,0-1 0,0 0 0,0-1 0,-1-1 0,26-14 0,-21 10 0,0-1 1,-1-2 0,0 0-1,-2-1 1,1 0-1,19-22 1,-22 19 6,-3 3 25,22-29 0,-32 39-45,0-1 0,0 1 0,-1-1 1,0 0-1,0 0 0,0 0 0,0 0 0,-1 0 1,0 0-1,0 0 0,0-9 0,1 7 165,0 3 0,-5 9-96,-2 2-84,1 0 0,1 0 0,0 1 0,0 0 1,0 0-1,1 0 0,0 0 0,0 0 0,1 0 0,0 0 0,1 1 0,0-1 0,0 0 0,1 1 0,0-1 1,0 0-1,1 0 0,0 0 0,0 0 0,1 0 0,0 0 0,0-1 0,1 1 0,0-1 0,0 0 0,1 0 1,0-1-1,0 1 0,8 6 0,-13-13-20,5 5 10,1 0 0,-1 0 0,1-1 0,0 0 1,0 0-1,9 3 0,-13-6-8,1 0 1,-1-1 0,1 1-1,-1-1 1,1 0 0,0 0-1,-1 0 1,1 0 0,0 0-1,-1-1 1,1 1 0,-1-1-1,1 0 1,-1 1 0,1-1-1,-1 0 1,1-1-1,-1 1 1,0 0 0,4-3-1,0-1 9,0 1 0,0-1 0,-1 0-1,0 0 1,0-1 0,0 0 0,-1 0-1,0 0 1,0 0 0,-1 0 0,1-1-1,-1 0 1,0 1 0,-1-1 0,0 0-1,0-1 1,-1 1 0,0 0 0,1-13-1,-2 8 12,0 1-1,-1 0 1,0-1-1,-1 1 0,0 0 1,-1 0-1,0 0 1,0 1-1,-2-1 1,1 1-1,-1 0 0,-8-13 1,-25-26 164,34 45-166,0 0 0,1 1 1,-2-1-1,1 1 0,0 0 0,-1 0 0,1 0 0,-1 0 1,-5-1-1,9 4-14,0-1 0,0 1 0,0 0 1,0 0-1,0-1 0,0 1 0,1 0 0,-1 0 1,0 0-1,0 0 0,0 0 0,0 1 0,0-1 1,0 0-1,0 0 0,-1 1 0,1-1-6,1 1-1,0-1 0,-1 0 0,1 1 0,0-1 1,-1 1-1,1-1 0,0 1 0,0-1 0,-1 1 1,1-1-1,0 0 0,0 1 0,0-1 0,0 1 1,0-1-1,0 1 0,0-1 0,0 1 0,0-1 1,0 1-1,0 0 0,0-1 0,0 1 1,0-1-1,0 0 0,0 1 0,0-1 0,1 1 1,-1-1-1,0 1 0,0-1 0,1 1 0,3 6-11,1-1 0,0 1-1,0-1 1,1 0 0,-1-1-1,1 1 1,9 5 0,-8-6 8,0-1 0,0 0 0,1 0 1,0 0-1,-1-1 0,1 0 0,0-1 0,0 0 1,1 0-1,-1-1 0,0 0 0,0 0 0,1-1 1,-1 0-1,1 0 0,-1-1 0,0 0 0,0-1 0,1 0 1,-1 0-1,0-1 0,-1 0 0,1 0 0,0-1 1,-1 0-1,11-7 0,8-10 4,-1 0 0,-1-2 0,26-31 0,20-20 0,-65 68 0,1 0 0,-1 0 0,0 0 0,-1-1 0,1 0 0,-1 0 0,4-11 0,0-2 0,6-31 0,-6 17 0,6-8 30,-10 31-9,0-1 0,-1 0-1,0 0 1,-1 0 0,2-22 0,-6 12 139,2 21-157,0 1 0,0 0 0,0 0 0,0-1 0,0 1 0,0 0 0,-1-1 0,1 1 0,0 0 0,0-1 0,0 1 0,0 0 0,0 0 0,-1-1 0,1 1 0,0 0 0,0 0 0,-1-1 0,1 1 0,0 0 0,0 0 0,-1 0 0,1-1 0,0 1 0,0 0 0,-1 0 0,1 0 0,0 0 0,-1 0 0,1 0 0,0 0 0,-1 0 0,1 0 0,0 0 0,-1 0 0,1 0 0,0 0 0,0 0 0,-1 0 0,1 0 0,0 0 0,-1 0 0,1 0 0,0 0 0,-1 0 0,1 0 0,0 1 0,0-1 0,-1 0 0,1 0 0,0 0 0,0 0 0,-1 1 0,1-1 0,0 0 0,0 0 0,-1 1 0,1-1 0,0 0 0,0 1 0,0-1 0,0 0 0,0 0 0,0 1 0,-1 0 0,-10 15 2,1 0 1,0 1-1,1 1 0,1-1 0,0 1 0,-6 26 0,1-7-23,2-2-11,2 1 1,2 0-1,-4 41 1,10-69 19,-1 28-15,1 0 1,1 0-1,2 0 0,11 60 0,-9-82 40,0 0-1,1-1 1,1 1-1,0-1 0,0 0 1,15 20-1,-12-18 23,-6-12-36,0 1 1,0 0 0,1-1-1,-1 0 1,1 0 0,0 0-1,0 0 1,0 0 0,1-1-1,-1 0 1,1 0 0,-1 0-1,1 0 1,-1-1 0,1 0-1,0 0 1,0 0 0,0 0-1,0-1 1,0 0 0,-1 0-1,1 0 1,6-2 0,14-1-17,-17 2 22,0 0 0,0 0 0,0 0 0,0-1-1,0-1 1,-1 1 0,1-1 0,9-6 0,5-5 15,-2-2 0,30-28-1,-7 6 13,-23 19-5,-1-1 0,-1-1 0,-1-1 0,0 0 0,-2-1 0,-1-1 0,15-33 0,-19 34 23,7-28-1,2-5 4,-12 35-38,-2 0 0,-1 0 0,0-1 0,-2 0 0,0 1 1,-3-37-1,2 8 8,-1 9 16,-9-70-1,9 107-34,-1-1-1,0 0 1,0 1-1,0-1 1,-1 1-1,1 0 1,-1-1-1,0 1 1,-1 0-1,1 0 1,-1 0-1,1 0 1,-1 1-1,0-1 1,-1 1-1,-4-5 1,8 8-6,-1 0 0,1 0 1,0 0-1,-1 0 0,1 0 1,-1 0-1,1 0 0,0 0 1,-1 0-1,1 0 0,-1 1 0,1-1 1,0 0-1,-1 0 0,1 0 1,-1 0-1,1 0 0,0 1 1,-1-1-1,1 0 0,0 0 1,-1 1-1,1-1 0,0 0 1,0 1-1,-1-1 0,1 0 1,0 1-1,0-1 0,-1 0 0,1 1 1,-11 17 38,8-14-40,-8 16-5,1-1-1,1 1 0,1 1 1,1-1-1,0 1 1,2 1-1,0-1 0,-1 24 1,-6 43-121,0 100 0,12-157 95,5 135-101,-3-146 113,1-1 0,1 1 0,0-1 0,2 0 0,0 0 0,11 22 0,-10-27 5,-6-11 18,1 1 0,-1 0 1,1 0-1,0-1 1,0 1-1,1-1 0,-1 0 1,1 0-1,-1 0 1,1 0-1,6 4 0,8 5 17,-11-8-15,0 0 1,0 0-1,0-1 0,0 1 0,0-1 0,14 3 0,-16-4-1,1-1-1,0 0 1,0 0-1,0-1 1,0 1-1,0-1 0,0 0 1,0-1-1,0 1 1,0-1-1,-1 0 1,1 0-1,0 0 1,0-1-1,-1 0 1,1 0-1,-1 0 0,1 0 1,-1-1-1,4-3 1,11-6 19,-1-2 1,0 0-1,-1-1 1,0-1 0,-2 0-1,21-29 1,-31 38 2,-1 0 1,1-1-1,-2 0 1,6-15-1,6-13 193,-15 36-208,0-1 0,0 1-1,0-1 1,0 1 0,0-1 0,1 1-1,-1 0 1,0-1 0,0 1 0,1-1 0,-1 1-1,0 0 1,0-1 0,1 1 0,-1 0-1,0-1 1,1 1 0,-1 0 0,1-1-1,-1 1 1,0 0 0,1 0 0,-1-1 0,1 1-1,-1 0 1,1 0 0,8 14 258,-6-7-239,-1-1 1,0 1-1,2 12 0,-4-13-19,1 0-1,1 0 1,-1 0-1,1 0 1,0 0-1,5 8 0,5 8 11,1 0-1,30 35 1,-38-51-20,0-1 1,0 0-1,1 0 1,0 0-1,0 0 1,0-1-1,0 0 0,1 0 1,-1-1-1,1 0 1,0 0-1,0-1 1,0 0-1,12 3 1,-15-5 0,0-1 1,0 1-1,1-1 0,-1 1 1,0-1-1,0 0 1,0-1-1,-1 1 1,1-1-1,0 1 1,0-1-1,-1 0 0,1-1 1,3-2-1,1-1 2,-1 0 0,0 0 0,0-1 0,0 0 0,7-10 0,-3 1-5,-1 0 0,-1 0 0,0-1 0,-1 0 0,-1-1 0,0 1 0,7-37 0,-12 46 0,-1 0 0,1 1 0,0-1 0,1 1 0,0 0 0,0 0 0,6-9 0,-9 15 0,1 1 0,-1-1 0,1 1 0,-1 0 0,1 0 0,-1-1 0,0 1 0,1 0 0,-1 0 0,1-1 0,0 1 0,-1 0 0,1 0 0,-1 0 0,1 0 0,-1 0 0,1 0 0,-1 0 0,1 0 0,-1 0 0,1 0 0,-1 0 0,1 0 0,0 1 0,-1-1 0,1 0 0,-1 0 0,1 0 0,-1 1 0,0-1 0,1 0 0,-1 1 0,1-1 0,-1 0 0,1 1 0,18 15 0,-16-14 0,0 1 0,-1 1 0,1-1 0,0 1 0,-1-1 0,0 1 0,0 0 0,0-1 0,0 1 0,0 0 0,1 7 0,7 46 0,-4-24 0,-6-28 0,1 0 0,-1-1 0,0 1 0,0 0 0,0 0 0,0-1 0,-1 1 0,0 0 0,0-1 0,-3 9 0,3-11 0,0 1 0,0-1 0,0 1 0,-1-1 0,1 0 0,-1 0 0,1 0 0,-1 0 0,0 0 0,0 0 0,0 0 0,0 0 0,0-1 0,0 1 0,0-1 0,0 0 0,-1 1 0,1-1 0,-1 0 0,1 0 0,-3 0 0,-9 1 0,-1 0 0,1-1 0,-22-2 0,9 1 0,18 0 0,9 0 0,0 0 0,0 0 0,0 0 0,0 0 0,0 0 0,0 0 0,0 0 0,0 0 0,0 0 0,0 0 0,0 0 0,0 0 0,0 0 0,0 0 0,0 0 0,0 0 0,0 0 0,0 0 0,0 1 0,0-1 0,0 0 0,0 0 0,8 5 0,-6-5 0,0 1 0,0 0 0,0-1 0,0 0 0,0 1 0,0-1 0,0 0 0,-1 0 0,1 0 0,0 0 0,3 0 0,8 0 0,13 2 0,0-1 0,0-1 0,0-1 0,0-2 0,35-6 0,-48 4 0,-2 0 0,1-1 0,-1 0 0,1 0 0,-2-1 0,1-1 0,-1 0 0,0 0 0,-1-1 0,0 0 0,12-16 0,-12 14 0,-1 0 0,0-1 0,-1-1 0,0 1 0,0-1 0,-2 0 0,0-1 0,0 1 0,4-22 0,-9 33 0,0 0 0,1-1 0,0 1 0,-1 0 0,1 0 0,0 0 0,0 0 0,0 0 0,1 0 0,1-4 0,-2 10 0,0-1 0,0 0 0,-1 0 0,1 1 0,-1-1 0,0 0 0,0 0 0,-1 6 0,2 25 0,2 7 0,-2-20 0,0 0 0,6 23 0,-5-38 0,-1 0 0,1 0 0,1 0 0,-1 0 0,1 0 0,0-1 0,0 0 0,0 1 0,1-1 0,0 0 0,7 7 0,-8-8 0,1-1 0,0 1 0,0-1 0,0 0 0,1 0 0,-1-1 0,1 1 0,-1-1 0,1 0 0,6 2 0,-7-4 0,-1 1 0,1-1 0,0 0 0,0 0 0,0 0 0,-1-1 0,1 0 0,0 1 0,0-1 0,-1 0 0,1-1 0,-1 1 0,1-1 0,4-2 0,8-7 0,-1 0 0,0-1 0,-1 0 0,0-1 0,-1-1 0,14-18 0,-8 9 0,-16 19 0,0 0 0,0 0 0,0 0 0,-1 0 0,0 0 0,3-7 0,11-22 0,-18 37 0,1 0 0,-1 0 0,1 1 0,0-1 0,1 0 0,-1 1 0,1-1 0,-1 0 0,2 7 0,-1 2 0,1 0 0,3 17 0,-3-25 0,0-1 0,1 1 0,-1-1 0,1 0 0,0 1 0,0-1 0,0 0 0,1 0 0,-1-1 0,1 1 0,0 0 0,0-1 0,0 0 0,1 1 0,-1-1 0,1 0 0,-1-1 0,1 1 0,6 2 0,-8-4 0,-1-1 0,1 0 0,0 0 0,-1 0 0,1 0 0,0 0 0,-1 0 0,1 0 0,-1-1 0,1 1 0,0 0 0,-1-1 0,1 0 0,-1 1 0,1-1 0,-1 0 0,0 0 0,1 1 0,-1-1 0,0 0 0,1 0 0,-1-1 0,0 1 0,0 0 0,0 0 0,0-1 0,0 1 0,0 0 0,0-1 0,0 1 0,-1-1 0,2-2 0,0-1 0,1-1 0,-1 1 0,0-1 0,-1 0 0,1 0 0,-1 0 0,0-10 0,-1 11 0,0 0 0,-1 1 0,1-1 0,-1 0 0,0 1 0,-1-1 0,1 0 0,-1 1 0,0 0 0,0-1 0,0 1 0,-1 0 0,1 0 0,-1 0 0,0 0 0,0 1 0,0-1 0,-1 1 0,1 0 0,-1 0 0,0 0 0,0 0 0,0 1 0,0-1 0,0 1 0,-1 0 0,1 1 0,-1-1 0,1 1 0,-8-2 0,-10 1 0,48-22 0,-3 13 0,-1 1 0,35-10 0,3-1 0,-57 20 0,1 0 0,-1 0 0,1 0 0,-1 1 0,1 0 0,0 0 0,-1 0 0,1 0 0,-1 0 0,1 1 0,0-1 0,6 3 0,-4-1 0,1 1 0,-1-1 0,0 1 0,0 0 0,0 1 0,5 4 0,-8-5 0,-1 0 0,0 1 0,0 0 0,0-1 0,-1 1 0,1 0 0,-1 0 0,0 0 0,0 0 0,0 0 0,0 0 0,-1 0 0,1 5 0,1 6 0,1-1 0,2 27 0,-5-41 0,0 0 0,0 1 0,0-1 0,0 0 0,0 0 0,0 0 0,0 0 0,0 0 0,0 0 0,0 0 0,0 0 0,1 1 0,-1-1 0,0 0 0,0 0 0,0 0 0,0 0 0,0 0 0,0 0 0,0 0 0,0 0 0,0 0 0,0 0 0,0 0 0,1 1 0,-1-1 0,0 0 0,0 0 0,0 0 0,0 0 0,0 0 0,0 0 0,0 0 0,1 0 0,-1 0 0,0 0 0,0 0 0,0 0 0,0 0 0,0 0 0,0 0 0,0 0 0,1 0 0,-1 0 0,0 0 0,0-1 0,0 1 0,0 0 0,0 0 0,0 0 0,0 0 0,0 0 0,0 0 0,1 0 0,-1 0 0,0 0 0,0 0 0,0-1 0,11-7 0,9-15 0,-18 19 0,1 1 0,0 0 0,-1 0 0,1 0 0,0 0 0,0 1 0,1-1 0,5-3 0,-8 5 0,0 1 0,0-1 0,0 0 0,1 1 0,-1-1 0,0 1 0,0-1 0,0 1 0,1-1 0,-1 1 0,0 0 0,0 0 0,1-1 0,-1 1 0,0 0 0,0 0 0,1 1 0,-1-1 0,0 0 0,1 0 0,-1 0 0,0 1 0,0-1 0,0 1 0,1-1 0,-1 1 0,0-1 0,0 1 0,0 0 0,0 0 0,1 0 0,1 2 0,0 0 0,1-1 0,-1 1 0,0-1 0,1 0 0,6 3 0,16 10 0,-4 2 0,0-1 0,49 25 0,-68-40 0,0 0 0,0 0 0,0 0 0,0-1 0,0 1 0,0-1 0,0 0 0,0 0 0,0 0 0,0 0 0,0 0 0,0-1 0,0 0 0,0 1 0,-1-1 0,1 0 0,0 0 0,3-2 0,0 0 0,-1 0 0,0 0 0,0 0 0,0-1 0,0 1 0,0-1 0,-1 0 0,5-7 0,-8 10 32,0 0 0,0 0 1,-1 0-1,1 0 0,-1-1 0,1 1 1,-1 0-1,0 0 0,1-1 0,-1 1 1,0 0-1,0-1 0,0 1 0,0 0 0,0-1 1,0 1-1,0 0 0,0-1 0,0 1 1,-1 0-1,0-2 0,-7-13-5133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54.33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39 14672,'0'0'3375,"60"-39"-3327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54.56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53 10952,'0'0'1624,"69"-39"-1968,-41 25 16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57.77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1 729 6928,'0'0'3489,"9"-10"-2717,21-28 294,-2 0-1,35-63 1,-38 57-317,-12 22-229,-2 0 0,11-26 0,-1-8 779,-2-1 0,21-116-1,-34 139-745,-3 25-245,-1 0-1,-1-1 1,0 1-1,0 0 1,-1-1-1,0 1 1,-2-10 0,0 17 248,-3 9-195,-2 11-55,6-17-296,-24 77 447,2 1 0,-20 142 0,15-66-27,8-28-91,-8 36 45,22-140-188,-1 0-1,-1 0 1,0-1 0,-24 41-1,26-57-9,2-9 58,3-14 42,7-3-230,1 1 0,1-1-1,0 1 1,2 1-1,15-23 1,-13 24-29,1 0-1,0 1 1,2 1 0,0 0 0,0 1 0,20-13 0,19-19 22,-18 17-7,1 1-1,2 2 1,46-24 0,-79 46-38,1 0 2,-1 1 1,1-1 0,-1 1-1,1 0 1,0 0 0,0 1-1,1 0 1,-1 1 0,14-2-1,-20 2-4,-1 1-1,0 0 0,0 0 1,1 0-1,-1 0 0,0 0 1,1 0-1,-1 0 0,0 0 1,1 0-1,-1 0 0,1 0 1,-1 0-1,0 0 0,1 0 1,-1 0-1,0 0 0,0 0 1,1 0-1,-1 1 0,0-1 1,1 0-1,-1 0 0,0 0 1,1 1-1,-1-1 0,0 0 1,0 0-1,1 0 0,-1 1 0,0-1 1,0 0-1,0 1 0,0-1 1,1 0-1,-1 0 0,0 1 1,0-1-1,0 0 0,0 1 1,0-1-1,0 0 0,0 1 1,0-1-1,0 0 0,0 1 1,0-1-1,0 0 0,0 1 1,0-1-1,0 0 0,0 1 1,-12 18 108,6-12-109,-33 48 155,19-27 42,-30 50 0,47-72-159,-2 3 35,1-1 0,0 0-1,0 1 1,-4 17-1,8-24-52,0 0-1,-1-1 0,1 1 1,0 0-1,0-1 1,0 1-1,0 0 0,0-1 1,0 1-1,1 0 1,-1-1-1,0 1 0,1 0 1,0-1-1,-1 1 1,1-1-1,0 1 0,0-1 1,-1 1-1,1-1 1,0 1-1,1-1 0,-1 0 1,0 0-1,0 0 0,0 1 1,1-1-1,-1 0 1,1-1-1,-1 1 0,1 0 1,-1 0-1,1-1 1,2 2-1,-1-1 1,0-1-1,0 0 1,-1 1-1,1-1 1,0 0 0,0 0-1,0-1 1,0 1-1,-1 0 1,1-1 0,0 0-1,0 0 1,4-2-1,0 0 5,-1 0 0,0 0 0,0-1-1,7-6 1,5-5 51,-1-1-1,-1 0 1,-1-1-1,0-1 1,-2-1 0,24-39-1,-26 34-25,15-34-1,-16 75-49,-3-3 0,2 0 0,18 23 0,-24-34 0,1 0 0,0 0 0,-1 0 0,1 0 0,1-1 0,-1 1 0,0-1 0,1 0 0,-1-1 0,1 1 0,-1-1 0,1 0 0,0 0 0,-1 0 0,1 0 0,0-1 0,0 0 0,8-1 0,3-2 0,-1 0 0,0-1 0,-1-1 0,22-9 0,-2 0 0,-12 5 0,27-17 0,-2 1 0,-14 3 0,-40 51 0,-8 6 0,10-25 0,0 0 0,0 0 0,1 1 0,1-1 0,0 1 0,0 0 0,-1 21 0,4-30 0,0-1 0,0 1 0,0 0 0,0 0 0,1 0 0,-1 0 0,1-1 0,-1 1 0,1 0 0,0-1 0,0 1 0,-1 0 0,1-1 0,0 1 0,1-1 0,-1 1 0,0-1 0,0 0 0,1 1 0,-1-1 0,0 0 0,1 0 0,-1 0 0,1 0 0,0 0 0,-1 0 0,1 0 0,0-1 0,0 1 0,-1-1 0,1 1 0,0-1 0,0 0 0,3 1 0,1-1 0,1 1 0,0-2 0,0 1 0,-1-1 0,1 1 0,0-2 0,-1 1 0,8-3 0,2-2 0,0-1 0,-1 0 0,1-1 0,-2-1 0,1 0 0,-1-1 0,-1 0 0,0-1 0,0-1 0,-1 0 0,-1 0 0,18-26 0,-8 8 0,-2 0 0,-2-2 0,-1 0 0,-1 0 0,13-43 0,-20 48 0,-2 0 0,0 0 0,-2 0 0,-1-1 0,-1 1 0,-1-1 0,-4-34 0,-4 26 0,6 34 0,1 0 0,-1 0 0,0 0 0,0 1 0,0-1 0,0 0 0,0 1 0,0-1 0,0 1 0,0-1 0,-1 1 0,1-1 0,-1 1 0,1 0 0,-3-2 0,3 3 0,1-1 0,-1 1 0,1 0 0,0 0 0,-1 0 0,1 0 0,-1 0 0,1 0 0,-1 0 0,1 0 0,0 0 0,-1 0 0,1 0 0,-1 0 0,1 0 0,-1 0 0,1 0 0,0 1 0,-1-1 0,1 0 0,0 0 0,-1 0 0,1 1 0,-1-1 0,1 0 0,0 0 0,-1 1 0,1-1 0,0 0 0,0 1 0,-1-1 0,1 1 0,-8 14 0,7-13 0,-14 30 0,2 1 0,-11 42 0,20-55 0,0 0 0,1 1 0,1-1 0,1 0 0,2 31 0,-1-51 0,1 26 0,1-1 0,2 1 0,0-1 0,14 40 0,-8-35 0,-8-22 0,1 1 0,0-1 0,1 0 0,-1 0 0,2 0 0,-1 0 0,11 13 0,-6-9 0,-8-10 0,0 0 0,0 0 0,1 0 0,-1-1 0,0 1 0,1 0 0,-1-1 0,1 1 0,-1-1 0,1 1 0,0-1 0,-1 0 0,1 0 0,0 0 0,0 0 0,0 0 0,0 0 0,0-1 0,3 2 0,-4-2 0,0 0 1,-1 0-1,1 0 1,-1 0-1,1 0 1,-1 0-1,1 0 1,-1 0-1,1-1 1,-1 1-1,1 0 1,-1 0-1,1 0 1,-1-1-1,1 1 1,-1 0-1,1-1 1,-1 1-1,0 0 1,1-1-1,-1 1 1,1 0-1,-1-1 1,0 1-1,1-1 1,-1 1-1,0-1 1,0 1-1,1 0 1,-1-1-1,0 0 1,0 1-1,0-1 1,0 1-1,0-1 1,1 0-1,-4-17-67,3 16 41,-8-20-399,-1 0-1,-1 1 1,-1 0-1,-1 1 1,-24-32-1,18 25 61,2 7 2,-1 1 0,0 0 0,-2 1 0,0 1 0,-1 1 0,-28-18 0,-7-7 19,30 13 613,28 29-169,0 0 1,0 0-1,0 0 0,0-1 1,-1 1-1,1-1 0,6 0 1,1 1 18,267 15 1377,-257-15-1219,30 7 0,-31-5 269,1 0-1,20 0 1,5 3 454,-29 25-1013,-15-29-36,-1 0 0,1 0 1,0 0-1,-1 0 1,0 1-1,1-1 1,-1 0-1,0 0 0,0 0 1,0 1-1,0-1 1,0 0-1,-1 0 0,1 1 1,-2 1-1,-10 39-569,10-37 539,-9 24-268,7-22 287,1-1 0,0 1 0,1-1 1,0 1-1,0 0 0,1 0 0,0 0 0,0 0 1,1 14-1,1-13 46,1 0-1,-1 0 1,2 0 0,-1-1 0,1 1-1,8 14 1,-9-19 34,1 1 0,0-1 0,0 0 0,0 0 0,1 0 1,-1 0-1,1 0 0,0-1 0,0 0 0,0 0 0,0 0 0,1 0 0,5 2 0,-9-4-2,0-1 0,1 1 0,-1-1 0,0 0 0,1 1 0,-1-1 0,1 0 0,-1 0 0,0 0 0,1 0 0,-1 0 0,1 0-1,-1 0 1,0-1 0,1 1 0,-1 0 0,0-1 0,1 1 0,-1-1 0,0 0 0,1 1 0,-1-1 0,0 0 0,0 0 0,0 0 0,0 0 0,0 0 0,0 0 0,0 0 0,0 0 0,0 0 0,0 0 0,0 0 0,-1-1-1,1 1 1,-1 0 0,2-2 0,0-3 65,1-1 0,-1 1 0,-1 0 0,1 0 0,-1-1 0,1-11 0,-2 11-13,1-1 1,-2 1 0,1 0-1,-1 0 1,0 0 0,-1 0-1,1 0 1,-1 0 0,-1 0-1,1 0 1,-1 1 0,-1-1-1,-6-10 1,9 16-71,1 1 0,0-1 0,0 1 0,-1-1 0,1 1 0,0-1 0,0 1 0,-1-1 0,1 1 0,0-1 0,0 1 0,0-1 0,0 1 0,0-1 0,0 0 0,0 1 0,0-1 0,0 1 0,0-1 0,0 1 0,0-1 0,0 1 0,1-1 0,-1 1 0,0-1 0,0 1 0,1-1 0,-1 1 0,0-1 0,0 1 0,1-1 0,-1 1 0,1-1 0,-1 1 0,0 0 0,1-1 0,-1 1 0,1 0 0,-1-1 0,1 1 0,-1 0 0,1 0 0,-1-1 0,1 1 0,0 0 0,30-8 0,-22 6 0,6-1 0,-1 1 0,1 0 0,0 1 0,0 1 0,25 3 0,-31-2 0,1 0 0,-1 1 0,0 0 0,-1 0 0,1 1 0,0 1 0,-1-1 0,1 1 0,-1 1 0,12 8 0,-16-9 0,1 1 0,-1-1 0,1 2 0,-1-1 0,-1 0 0,1 1 0,-1-1 0,4 9 0,18 53 0,-6-12 0,15 4 0,-33-58 0,0 1 0,0-1 0,0 0 0,0 0 0,1 0 0,-1 0 0,0 0 0,0 0 0,1 0 0,-1-1 0,0 1 0,1 0 0,-1-1 0,1 1 0,-1-1 0,1 1 0,-1-1 0,1 0 0,-1 0 0,1 0 0,-1 0 0,3 0 0,36-3 0,-40 3 0,16-4 213,-1 1 1,0-2-1,17-7 0,10-8-5015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4:59.11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6128,'0'0'11843,"4"14"-11237,2 0-432,-1 0 20,0 0 0,-1 1-1,-1-1 1,3 23-1,6 177 2354,-12-159-1606,-1-44-560,0 0 0,1 0-1,1 0 1,0 0-1,0 0 1,5 20-1,-5-31-344,-1 0-1,1 1 0,-1-1 1,0 0-1,1 1 1,-1-1-1,1 0 1,-1 1-1,1-1 0,-1 0 1,1 0-1,-1 0 1,1 1-1,-1-1 0,1 0 1,0 0-1,-1 0 1,1 0-1,-1 0 0,1 0 1,-1 0-1,1 0 1,-1 0-1,1 0 0,-1-1 1,1 1-1,0 0 1,-1 0-1,1 0 1,-1-1-1,0 1 0,1 0 1,-1-1-1,1 1 1,-1 0-1,1-1 0,25-15-95,-20 12 10,9-3-3443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00.13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1 101 9144,'0'0'5873,"11"-7"-5388,34-20 7,-42 26-388,-1-1 0,1 1 1,0 0-1,-1 0 0,1 0 0,0 0 0,0 1 0,0-1 0,-1 1 0,1-1 0,0 1 1,0 0-1,0 0 0,3 1 0,10-1 354,1-2 298,36 1 1,-39 2-418,0-1 1,-1-1 0,1 0-1,20-5 1,-14 3-41,0 0 0,0 1 1,0 1-1,38 3 1,-6-1 35,246-9 934,-176 2-930,48-4 347,-53 5 8,146 11 0,-25 11-154,-145-2-343,-72-11-111,1 0 0,0-1-1,0-1 1,34-2-1,42-4 236,-58 3-185,1-1 0,42-9-1,-27 0 1,-12 3 154,53-16-1,-70 22-76,-45 9-662,1 1-1,-20 13 1,19-10-2746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01.11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 0 5416,'0'0'12849,"1"11"-12344,0 34 376,-5 52-1,2-47-100,3 0 0,2 0 0,13 70 0,-10-82-349,-6-33-275,1 0 0,-1 0 0,1 0 0,1 1 1,-1-1-1,1-1 0,0 1 0,0 0 0,0 0 0,6 8 0,-8-13-151,1 0 1,-1 0-1,0 0 0,1 0 0,-1 0 0,0 1 0,1-1 1,-1 0-1,1 0 0,-1 0 0,0 0 0,1 0 0,-1 0 1,1 0-1,-1 0 0,0 0 0,1-1 0,-1 1 0,1 0 1,-1 0-1,0 0 0,1 0 0,-1 0 0,0-1 0,1 1 1,-1 0-1,0 0 0,1-1 0,-1 1 0,0 0 0,1-1 1,11-11-195,-10 9 182,27-30-898,-22 24-1854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01.85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7232,'0'0'9791,"10"14"-9200,1-2-414,-7-8-106,0 1-1,0 0 1,0 0 0,0 1-1,-1-1 1,0 1-1,0-1 1,-1 1 0,1 0-1,-1 0 1,0 0-1,-1 1 1,2 11-1,7 304 4500,-10-279-3726,2-34-453,0-2-72,-4-7-40,2-1-304,0-1 0,0 1 0,0-1 0,0 1 0,0-1 0,0 1 0,0-1 1,0 1-1,0-1 0,1 1 0,-1-1 0,2-2 0,0-9-283,-1-9-3049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50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263 28 11256,'0'0'9505,"-14"8"-9083,-18 7-105,-29 21-1,49-27-165,-1-1-1,2 2 1,-1 0 0,1 0 0,1 1 0,-13 16-1,15-15 48,0 0 0,0 1-1,1 0 1,1 0-1,0 1 1,1 0 0,0 0-1,-4 26 1,9-38-146,-1 1 0,1 0 0,-1-1 1,1 1-1,0 0 0,0-1 0,1 1 0,-1 0 0,0 0 1,1-1-1,0 1 0,0-1 0,0 1 0,0-1 0,0 1 1,0-1-1,0 1 0,1-1 0,-1 0 0,1 0 0,0 0 1,-1 0-1,1 0 0,0 0 0,0 0 0,1 0 0,-1-1 1,0 1-1,0-1 0,1 0 0,-1 0 0,1 0 0,-1 0 1,1 0-1,0 0 0,-1-1 0,5 1 0,0 0 25,0 0 0,1-1 0,-1 0 0,1 0 0,-1-1 0,0 0 1,0 0-1,1-1 0,-1 0 0,0 0 0,0-1 0,9-4 0,-6 0 33,1 0 1,-1-1 0,-1 0-1,1-1 1,-1 0 0,-1 0-1,0-1 1,0 0 0,-1 0-1,0-1 1,0 0-1,8-22 1,-10 21 78,0 0 0,-1-1 0,-1 1 0,0-1 0,-1 0 0,0 0 0,-1 0 0,0 0 0,-1 0 0,0 0-1,-1 0 1,-4-19 0,4 31-154,1-1-1,0 0 1,-1 1-1,1-1 0,-1 0 1,1 1-1,-1-1 1,0 1-1,0-1 0,1 1 1,-1-1-1,0 1 1,-1 0-1,1-1 0,0 1 1,0 0-1,0 0 0,-1 0 1,1 0-1,-3-1 1,2 1-10,1 1 1,-1 0-1,0 0 0,1 0 1,-1 0-1,0 0 1,1 0-1,-1 1 0,0-1 1,1 1-1,-1-1 1,0 1-1,1-1 1,-1 1-1,1 0 0,-1 0 1,1 0-1,0 0 1,-3 2-1,-9 5-25,10-7 0,0 0 0,0 1 0,0 0 0,0 0 0,0 0 0,1 0 0,-1 0 0,0 1 0,1-1 0,0 1 0,-4 5 0,6-8 0,1 1 0,-1-1 0,0 1 0,1-1 0,-1 0 0,0 0 0,1 1 0,-1-1 0,1 0 0,-1 0 0,0 1 0,1-1 0,-1 0 0,1 0 0,-1 0 0,1 0 0,-1 0 0,1 0 0,-1 0 0,1 0 0,-1 0 0,1 0 0,-1 0 0,1 0 0,-1 0 0,0 0 0,1 0 0,19-1 0,33-6 0,77-20 0,3-1 0,-109 25 0,1 0 0,0 1 0,35 3 0,-57-1 0,1 1 0,0-1 0,0 1 0,0-1 0,-1 1 0,1 0 0,0 1 0,-1-1 0,1 1 0,-1-1 0,0 1 0,1 0 0,-1 0 0,0 1 0,0-1 0,0 1 0,-1-1 0,1 1 0,0 0 0,-1 0 0,0 0 0,0 0 0,0 0 0,0 1 0,0-1 0,1 5 0,-1 0 0,0 0 0,-1 0 0,1 0 0,-2 0 0,1 0 0,-1 0 0,0 0 0,-1 0 0,0 0 0,0 0 0,-3 10 0,-9 21 0,-1-1 0,-1-1 0,-29 50 0,34-69 0,-6 2 0,11-17 0,11-13 0,50-86 0,-42 69 0,1 0 0,1 2 0,1 0 0,32-35 0,-45 56 0,1 1 0,-1-1 0,1 1 0,0 0 0,0 0 0,0 0 0,1 1 0,-1-1 0,7-1 0,-10 4 0,0-1 0,0 0 0,0 1 0,0 0 0,0-1 0,0 1 0,0 0 0,0 0 0,0 0 0,0 0 0,0 0 0,0 1 0,0-1 0,0 1 0,0-1 0,-1 1 0,1 0 0,0-1 0,0 1 0,0 0 0,-1 0 0,1 0 0,0 1 0,-1-1 0,1 0 0,-1 1 0,1-1 0,-1 1 0,0-1 0,2 3 0,9 22 0,13 33 0,-18-39 0,1-1 0,0 1 0,2-2 0,16 26 0,-24-42 0,0 1 0,1-1 0,-1 0 0,1 1 0,-1-1 0,1 0 0,0-1 0,-1 1 0,1 0 0,0-1 0,0 1 0,0-1 0,6 1 0,-2 0 0,0-1 0,-1 0 0,1-1 0,0 0 0,0 0 0,8-1 0,5-2 0,1-1 0,-1-2 0,25-9 0,-32 10 283,-1 0 1,21-14-1,-5-1-5068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02.2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49 10448,'0'0'2482,"12"-2"-2002,72-10 212,103-14 712,-136 22-657,87 2 1,-78 2-91,-37 0 46,34 3 1,-49-2-298,-1-1 1,1 0-1,14-2 1,6 0 617,-22 0-3626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03.81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52 7328,'0'0'6329,"10"0"-5765,1 1-302,1 0-1,0 0 1,-1 1-1,0 0 1,1 1 0,-1 1-1,0 0 1,17 8-1,-8 0 537,0 0 0,29 25 0,-42-31-613,-1 0-1,1 0 1,-2 1 0,1 0 0,-1 0 0,0 1-1,0-1 1,-1 1 0,7 17 0,-6-14-37,-2 0 1,1 0-1,-1 1 1,-1-1-1,0 1 1,0 0-1,-2 0 1,1-1-1,-1 1 0,-4 23 1,2-24-44,0 0 1,-1-1-1,0 1 1,-1-1-1,0 0 1,-1 0-1,0-1 1,-12 18-1,9-10 126,8-15-206,0-1 1,-1 1-1,1-1 1,-1 1-1,0-1 1,0 1-1,1-1 1,-1 1 0,0-1-1,0 0 1,0 1-1,-1-1 1,0 1-1,-5 6 180,7-7-201,0-1 0,0 0 0,0 0-1,0 0 1,0 1 0,0-1 0,0 0 0,-1 0-1,1 0 1,0 1 0,0-1 0,0 0 0,0 0-1,0 0 1,0 1 0,0-1 0,0 0 0,-1 0-1,1 0 1,0 0 0,0 0 0,0 1 0,0-1-1,-1 0 1,1 0 0,0 0 0,0 0 0,0 0-1,-1 0 1,1 0 0,0 0 0,0 0 0,0 1-1,-1-1 1,1 0 0,0 0 0,0 0-1,0 0 1,-1 0 0,1 0 0,0 0 0,0-1-1,0 1 1,-1 0 0,1 0 0,0 0 0,0 0-1,0 0 1,-1 0 0,1 0 0,0 0 0,0 0-1,0-1 1,0 1 0,-1 0 0,1 0 0,0 0-1,0 0 1,0 0 0,0-1 0,0 1 0,-1 0-1,1 0 1,0 0 0,0-1 0,0 1 0,0 0-1,0 0 1,0-1 0,23-34 221,1 11-205,27-21 0,-34 32 16,-1-1 0,0 0 1,-1-1-1,-1-1 0,19-28 1,-26 34-21,1-2 40,-1 0-1,0 0 0,-1 0 1,0-1-1,-1 1 1,-1-2-1,6-22 1,-9 26-21,1 3 10,-1-1 0,0 1 0,0-1-1,-1 1 1,0-1 0,0 1 0,-1-1-1,-1-7 1,-9-46 371,11 58-485,0 1-1,0-1 0,1 1 0,-1-1 1,1 1-1,-1 0 0,1-1 1,0 1-1,2-4 0,1-2-3493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04.56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9040,'0'0'5806,"12"0"-5416,36 3-17,-43-2-269,0 0-1,1 0 1,-1 0 0,0 1 0,0 0-1,-1 0 1,1 0 0,0 0 0,0 1-1,-1 0 1,0 0 0,0 0 0,6 5-1,2 2 215,-10-8-275,-1-1-1,1 1 1,-1 0-1,0 0 0,0 0 1,1 0-1,-1 0 0,0 0 1,-1 0-1,1 1 0,0-1 1,-1 0-1,1 0 0,-1 1 1,1-1-1,-1 0 1,0 1-1,0-1 0,0 0 1,-1 1-1,1-1 0,0 0 1,-1 0-1,0 1 0,0 1 1,-1 3 43,-1 0 0,1 0 1,-1 0-1,-1 0 0,1 0 0,-7 8 1,-56 68 1614,63-77-819,12 0-397,0-3-348,0-1 1,0 0 0,0-1 0,17 1-1,5 0 89,-19 0-167,0-2-1,0 0 1,0 0-1,0-1 0,0 0 1,0-1-1,0-1 1,0 0-1,-1 0 0,0-1 1,19-9-1,27-20-3492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05.10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732 0 9144,'0'0'2488,"-5"10"-1968,-20 42 138,-2-2 0,-3 0 0,-1-2 0,-55 62 0,-179 166 1817,76-83-915,116-103-302,94-121-1240,-2 12-2722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06.00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112 173 7432,'0'0'7681,"-11"11"-7076,5-5-489,-11 12 398,0 0 0,-23 34 1,37-45-310,0 0 1,0 0-1,0 0 0,1 0 1,0 1-1,1-1 1,-1 1-1,1-1 0,1 1 1,-1 0-1,1-1 1,1 1-1,0 0 1,0-1-1,3 12 0,-4-18-167,1 0-1,-1 0 0,1 0 1,0 0-1,-1 0 0,1 0 1,0 0-1,0-1 0,0 1 1,-1 0-1,1 0 0,0-1 0,0 1 1,0-1-1,0 1 0,0-1 1,0 1-1,0-1 0,1 1 1,-1-1-1,0 0 0,0 0 1,0 0-1,0 1 0,0-1 1,1 0-1,-1 0 0,0-1 1,1 1-1,4-1 56,-1 1 0,0-2 0,1 1-1,8-4 1,-6 1-22,1 0 0,-1-1 0,0 0 0,0 0 0,-1-1 0,1 0 0,-1 0 0,0-1 0,-1 0 0,9-11 0,0-3 140,-1-1-1,17-35 0,-31 56-195,0 1-1,0-1 0,0 1 0,1-1 0,-1 1 1,0-1-1,0 1 0,0-1 0,1 1 1,-1-1-1,0 1 0,1 0 0,-1-1 0,0 1 1,1-1-1,-1 1 0,1 0 0,-1-1 1,0 1-1,1 0 0,-1 0 0,1-1 0,-1 1 1,1 0-1,-1 0 0,1 0 0,-1-1 1,1 1-1,-1 0 0,1 0 0,-1 0 0,1 0 1,-1 0-1,1 0 0,-1 0 0,1 0 1,-1 0-1,1 1 0,-1-1 0,1 0 0,-1 0 1,1 0-1,-1 1 0,1-1 0,-1 0 1,1 0-1,-1 1 0,0-1 0,1 0 0,-1 1 1,1-1-1,0 1 0,19 31 151,-10-16-96,-7-12-51,-1-1 1,1 1-1,0 0 0,1-1 0,-1 0 0,0 0 0,1 0 0,0 0 1,0-1-1,0 1 0,0-1 0,0 0 0,0 0 0,8 2 0,-8-4-1,-1 0-1,1 0 1,0 0-1,-1 0 1,1 0-1,-1-1 1,1 1-1,-1-1 1,1 0-1,-1 0 0,1-1 1,-1 1-1,0-1 1,0 0-1,0 1 1,0-1-1,0 0 1,0-1-1,4-4 1,0 2 22,0 0 0,-1-1 1,0-1-1,0 1 0,0-1 1,-1 0-1,0 0 1,0 0-1,-1-1 0,0 1 1,0-1-1,-1 0 0,0 0 1,3-17-1,-3 13 63,-2 1-1,0 0 1,0-1-1,-1 1 1,0-1-1,-4-20 1,4 28-69,-1 0 1,-1 0-1,1 1 0,-1-1 1,1 0-1,-1 1 1,0-1-1,0 1 0,0 0 1,-1-1-1,1 1 1,-1 0-1,0 0 0,0 1 1,0-1-1,0 1 0,0-1 1,-1 1-1,1 0 1,-1 0-1,1 1 0,-1-1 1,-4 0-1,2-1-7,-1 2 0,1-1 0,-1 1 0,1 0 0,-1 0 0,0 0 0,0 1 0,-8 1 0,12-1-77,0 1 0,0 0-1,0-1 1,0 1 0,1 0 0,-1 0 0,0 1-1,1-1 1,-1 0 0,1 1 0,-1 0 0,1-1-1,0 1 1,-1 0 0,1 0 0,0 1-1,0-1 1,1 0 0,-1 1 0,0-1 0,1 1-1,-2 3 1,-15 47-1269,13-34-2221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06.57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119 0 8744,'0'0'7754,"-12"11"-7206,2-3-422,-1-1 72,1 1-1,1 0 1,0 1 0,0 0 0,0 0-1,1 1 1,1 0 0,-11 17-1,17-25-113,0 0-1,0-1 0,1 1 0,-1 0 0,0 0 0,1 0 0,-1 0 0,1-1 0,0 1 0,0 0 1,0 0-1,0 0 0,0 0 0,0 0 0,0 0 0,0 0 0,1 0 0,-1-1 0,1 1 0,-1 0 1,1 0-1,0 0 0,2 2 0,-1-1 11,1 0 1,0-1-1,0 0 1,0 0-1,1 0 1,-1 0-1,0 0 0,1 0 1,-1-1-1,1 0 1,4 2-1,3 0-33,-1-1 0,1 0 0,-1 0 0,1-1-1,0 0 1,0-1 0,-1 0 0,1 0 0,0-2-1,0 1 1,-1-1 0,1-1 0,-1 0 0,1 0-1,-1-1 1,0 0 0,-1-1 0,1 0 0,-1-1-1,0 0 1,0 0 0,-1-1 0,1 0-1,7-9 1,-13 11-294,0 0 0,0 0 0,0-1 0,-1 1 0,0 0 0,0-1 0,0 0-1,-1 1 1,0-1 0,1-10 0,-2 12-780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07.14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49 9648,'0'0'4024,"10"-4"-3435,5-3-366,1-1 230,0 1 0,0 1 1,0 0-1,20-3 0,-35 9-389,1-1-1,-1 1 0,1 0 1,-1 0-1,0 0 1,1 0-1,-1 0 0,1 0 1,-1 0-1,0 1 1,1-1-1,-1 0 0,0 1 1,1-1-1,-1 1 1,0-1-1,0 1 0,1 0 1,-1 0-1,0-1 1,0 1-1,0 0 0,0 0 1,0 0-1,0 0 1,0 0-1,0 0 0,-1 1 1,1-1-1,0 0 1,0 0-1,-1 0 0,1 1 1,-1-1-1,0 0 0,1 1 1,-1-1-1,0 1 1,0-1-1,1 0 0,-1 1 1,0-1-1,-1 1 1,1-1-1,0 0 0,-1 2 1,0 6 154,0 0 1,-1 0-1,0 0 1,-1-1-1,-5 14 1,3-12-30,-1 0 1,1-1-1,-11 13 0,-3 4 694,18-25-827,1-1 0,0 1 0,-1 0 0,1 0 0,0 0 0,-1 0 0,1 0 0,0-1 1,0 1-1,0 0 0,0 0 0,0 0 0,0 0 0,0 0 0,0 0 0,0 0 0,0-1 1,0 1-1,0 0 0,1 0 0,-1 0 0,0 0 0,1 0 0,-1-1 0,1 1 0,-1 0 1,1 0-1,-1-1 0,1 1 0,-1 0 0,1-1 0,0 1 0,0 0 0,29 19 559,-22-15-459,-1-2-113,-1 0-1,1 0 1,1 0-1,-1-1 1,0 0-1,0-1 1,1 1-1,-1-1 1,1-1-1,-1 1 1,1-1-1,-1-1 1,1 1 0,-1-1-1,1-1 1,-1 0-1,1 1 1,-1-2-1,9-3 1,-10 3-455,-1 0 0,1 0 0,-1 0 0,0-1 1,0 1-1,0-1 0,-1 0 0,7-7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07.90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72 7232,'0'0'5718,"12"-7"-5082,40-19 16,-46 24-509,0-1-1,0 1 0,0 1 1,0-1-1,0 1 0,0 0 1,1 1-1,-1-1 0,7 1 1,12 0 395,308-26 3644,-105 31-2470,-106 2-719,-32 2-173,-58-5-365,34 0 0,-12 1 553,-48-2-994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4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4616,'0'0'11402,"2"17"-11067,1-3-253,-1-1 2,0 1 0,-1 0 1,-1-1-1,1 1 0,-2-1 1,-3 18-1,-30 131 1027,-8 61 395,37-196-998,-9 35 0,8-39-20,6-22-476,0-1-1,0 0 1,0 0-1,0 0 1,0 0-1,0 0 1,0 1-1,0-1 1,0 0-1,0 0 1,0 0 0,-1 0-1,1 0 1,0 0-1,0 1 1,0-1-1,0 0 1,0 0-1,0 0 1,0 0-1,0 0 1,-1 0-1,1 0 1,0 0 0,0 0-1,0 0 1,0 1-1,0-1 1,0 0-1,-1 0 1,1 0-1,0 0 1,0 0-1,0 0 1,0 0-1,0 0 1,-1 0 0,1 0-1,0 0 1,0 0-1,0 0 1,0 0-1,0-1 1,-1 1-1,1 0-1,0 0-1,0 0 0,-1-1 1,1 1-1,0 0 1,0-1-1,0 1 0,0 0 1,0-1-1,0 1 0,0 0 1,0 0-1,-1-1 0,1 1 1,0 0-1,0-1 0,0 1 1,1 0-1,-1-1 0,0 1 1,0 0-1,0-1 1,0 1-1,0 0 0,0-1 1,0 1-1,0 0 0,1-1 1,23-44-704,-16 32-2100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52 147 9144,'0'0'1622,"-10"0"-1123,-30 0 30,40-1-508,0 1-1,0 0 0,0 0 0,0 0 1,0 0-1,0 0 0,0 0 1,0 0-1,0 0 0,0 0 1,0 0-1,0 0 0,0 0 0,0 0 1,0 0-1,0 0 0,0 0 1,0-1-1,0 1 0,0 0 1,0 0-1,1 0 0,-1 0 0,0 0 1,0 0-1,0 0 0,0 0 1,-1 0-1,1 0 0,0 0 1,0-1-1,0 1 0,0 0 0,0 0 1,0 0-1,0 0 0,0 0 1,0 0-1,0 0 0,0 0 0,0 0 1,0 0-1,0 0 0,0 0 1,0 0-1,0 0 0,0 0 1,0 0-1,0-1 0,0 1 0,-1 0 1,1 0-1,0 0 0,0 0 1,0 0-1,0 0 0,0 0 1,0 0-1,0 0 0,0 0 0,0 0 1,0 0-1,0 0 0,0 0 1,-1 0-1,1 0 0,0 0 1,0 0-1,0 0 0,8-7 491,12-5-97,46-14 493,1 4 1,1 2-1,80-12 1,-97 24 65,76-3 1,-106 9-604,-17 1-235,0 0-1,-1 1 1,1-1 0,0 1-1,0 0 1,0 0 0,-1 1 0,1-1-1,5 2 1,5 0 515,-7-2-3728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52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1258 14168,'0'0'2126,"13"-9"-843,36-22-50,-2-3 0,60-55 1,162-230 1332,-151 171-1591,-84 107-596,-2-1-1,-2-1 1,-1-2 0,27-58-1,-52 94-217,0 0 0,-1-1-1,0 0 1,0 1 0,-1-1 0,-1 0-1,0-1 1,0 1 0,-1 0-1,0-10 1,0 19-142,-1 1 0,1 0 0,0-1 0,0 1 0,0 0 0,0-1 0,0 1 0,0 0 0,-1-1 0,1 1 0,0 0 0,0 0 0,0-1-1,-1 1 1,1 0 0,0 0 0,0-1 0,-1 1 0,1 0 0,0 0 0,-1 0 0,1 0 0,0-1 0,-1 1 0,1 0 0,0 0 0,-1 0 0,1 0 0,0 0 0,-1 0 0,1 0 0,0 0 0,-1 0 0,1 0 0,0 0-1,-1 0 1,1 0 0,0 0 0,-1 0 0,1 0 0,0 0 0,-1 1 0,1-1 0,0 0 0,-1 0 0,-17 10 280,6-1-171,0 1 0,0 0 0,1 1 0,-19 25 1,-32 55 185,59-86-295,-27 45 120,2 0-1,2 2 1,3 1-1,1 1 1,-21 90-1,39-128-97,1 0 0,1 0 0,1 0 0,0 0 0,3 31 0,-1-40-22,0 0 0,0 0 0,1 0 0,0 0-1,1 0 1,-1-1 0,1 1 0,0-1 0,1 1 0,-1-1 0,1 0 0,1-1 0,-1 1-1,11 9 1,-12-12-4,1-1-1,-1 1 0,1-1 0,0 0 0,0-1 1,0 1-1,0 0 0,0-1 0,0 0 1,0 0-1,0 0 0,0-1 0,1 0 1,-1 1-1,0-1 0,0-1 0,1 1 0,-1 0 1,0-1-1,0 0 0,0 0 0,8-3 1,2-2 39,0-1 1,0 0 0,0 0 0,22-18 0,8-10-22,-2-1 0,-2-2 0,60-74 0,88-146 8,-151 201-41,-2-2 0,-2-1 0,-4-1 0,-2-2 0,26-88 0,-51 144 0,-1 1 0,1-1 0,-1 1 0,-1-1 0,1 0 0,-1 1 0,-1-8 0,1 13 0,0 0 0,0 0 0,0 0 0,-1 0 0,1 0 0,0 0 0,-1 0 0,1 0 0,-1 0 0,1 1 0,-1-1 0,1 0 0,-1 0 0,0 0 0,1 1 0,-1-1 0,0 0 0,0 1 0,0-1 0,-1 0 0,1 0 0,-1 1 0,0-1 0,1 1 0,-1 0 0,0 0 0,1 0 0,-1 0 0,1 0 0,-1 1 0,0-1 0,1 0 0,-1 1 0,1-1 0,-1 1 0,1-1 0,-1 1 0,-1 1 0,-7 3 0,1 1 0,0 0 0,0 1 0,1 0 0,0 0 0,0 1 0,0-1 0,-9 14 0,-3 8 0,-23 40 0,11-8 0,3 1 0,-24 71 0,-25 135 0,33-118 0,1-5 0,11-38 0,31-97 0,4-9 0,6-13 0,73-167 0,-57 128 0,-12 26 0,17-25 0,-24 41 0,1 1 0,1 0 0,-1 0 0,1 0 0,1 1 0,8-7 0,-15 13 0,0 1 0,-1-1 0,1 1 0,0-1 0,-1 1 0,1 0 0,0-1 0,0 1 0,-1 0 0,1 0 0,0-1 0,0 1 0,-1 0 0,1 0 0,0 0 0,0 0 0,0 0 0,-1 0 0,1 0 0,0 1 0,0-1 0,0 0 0,-1 0 0,1 0 0,0 1 0,-1-1 0,1 1 0,0-1 0,0 0 0,-1 1 0,1-1 0,-1 1 0,1-1 0,0 1 0,-1 0 0,1-1 0,-1 1 0,0-1 0,1 1 0,-1 0 0,1 0 0,-1-1 0,0 1 0,1 0 0,-1-1 0,0 3 0,3 4 0,-1-1 0,0 2 0,2 11 0,-4-18 0,9 100 0,0 12 0,-7-101 0,1 0 0,0 0 0,0 0 0,1-1 0,1 1 0,10 18 0,-13-27 0,1 0 0,-1 0 0,1 0 0,0 0 0,0-1 0,0 1 0,0-1 0,0 0 0,1 0 0,-1 0 0,1-1 0,-1 1 0,1-1 0,0 0 0,-1 0 0,1 0 0,0 0 0,0 0 0,0-1 0,0 0 0,-1 0 0,1 0 0,0 0 0,7-2 0,-1 0 0,1 0 0,-1 0 0,0-1 0,0 0 0,0-1 0,-1 0 0,19-11 0,-9 2 0,-1-1 0,-1-1 0,0-1 0,-1 0 0,0-1 0,23-33 0,-30 37 0,-1-1 0,0 1 0,-1-2 0,0 1 0,-1-1 0,-1 0 0,0 0 0,-1-1 0,-1 1 0,2-23 0,-5 33 0,0 0 0,0 0 0,0 0 0,-1 0 0,0 0 0,0 0 0,0 1 0,-1-1 0,1 0 0,-1 1 0,-3-6 0,4 9 0,1 0 0,-1 0 0,0 0 0,0 0 0,0 0 0,0 0 0,0 0 0,0 0 0,0 0 0,-1 0 0,1 1 0,0-1 0,0 0 0,-1 1 0,1-1 0,0 1 0,-2-1 0,1 1 0,0 0 0,0 0 0,0 0 0,0 0 0,0 1 0,0-1 0,0 1 0,0-1 0,0 1 0,1-1 0,-1 1 0,0 0 0,0 0 0,1 0 0,-1 0 0,-1 2 0,-6 3 0,1 2 0,0-1 0,0 1 0,1 0 0,0 0 0,1 1 0,-1 0 0,2 0 0,-1 1 0,1-1 0,1 1 0,0 1 0,-5 18 0,7-22 0,0 0 0,1 0 0,0 0 0,0 0 0,1 0 0,0 0 0,0 0 0,1 0 0,0 0 0,0 1 0,1-2 0,0 1 0,0 0 0,0 0 0,1-1 0,0 1 0,0-1 0,1 0 0,-1 1 0,2-2 0,8 12 0,-1-6 0,0-1 0,1 0 0,0 0 0,1-1 0,0-1 0,0 0 0,0-1 0,1-1 0,1 0 0,-1-1 0,17 3 0,-22-6 0,1 0 0,0 0 0,0-1 0,0-1 0,0 0 0,0 0 0,0-1 0,0-1 0,0 0 0,-1 0 0,1-1 0,-1 0 0,1-1 0,-1 0 0,0-1 0,17-11 0,-24 14 94,0 0 1,-1 0-1,1 0 1,-1 0-1,0-1 1,1 1-1,-1-1 0,2-3 1,1-13-4880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4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9440,'0'0'2082,"14"-5"-1640,27-10 73,1 2 1,1 1 0,54-7-1,-60 16 222,1 2 0,-1 1 0,1 2 0,66 13 0,-70-4 206,-28-8-992,0-1 1,0 0-1,0 0 0,0-1 0,1 1 1,9 0-1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4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242 664 7232,'0'0'5625,"-12"-1"-5145,0 1-317,1 0-1,0 0 1,0 1 0,-1 0-1,1 1 1,0 1 0,-19 6-1,23-6 29,-1 0-1,1 1 0,-1 0 0,1 0 1,1 1-1,-1 0 0,0 0 1,1 0-1,0 1 0,1 0 0,-1 0 1,1 1-1,0 0 0,1-1 1,-1 2-1,1-1 0,1 0 1,0 1-1,0 0 0,0-1 0,-2 12 1,5-14-104,0 0 0,-1 0 1,1 0-1,1 0 0,-1 0 1,1 0-1,0 0 0,0 0 0,1 0 1,-1 0-1,1 0 0,0-1 1,1 1-1,-1 0 0,1-1 1,0 0-1,0 0 0,0 0 0,0 0 1,1 0-1,-1-1 0,5 4 1,-5-5-46,0-1-1,0 0 1,0 0 0,0 0 0,0 0 0,0 0-1,1-1 1,-1 1 0,0-1 0,0 0 0,0 0 0,1 0-1,-1-1 1,0 1 0,0-1 0,0 1 0,0-1 0,0 0-1,0 0 1,4-2 0,0 0 24,-1 0 0,0-1 0,0 1 0,0-1 0,0 0 0,-1 0 0,1-1 0,5-6 0,1-7 132,-1 0 0,0 0 1,-1-1-1,-1 0 0,-1-1 1,-1 1-1,-1-2 1,5-25-1,-9 32 212,-1 14-64,5 12-175,11 14-38,-9-13-72,0 0-1,1-1 0,16 18 0,-22-26-53,1-1 0,-1 0 0,1-1 0,0 1 0,0-1 0,0 1 0,0-1 0,0 0 1,0-1-1,0 1 0,1-1 0,-1 0 0,1 0 0,-1 0 0,1 0 0,6-1 0,0 0 20,1-1 0,-1 0-1,0-1 1,1 0 0,-1-1-1,0 0 1,0-1 0,0 0-1,12-8 1,5-4 99,49-39 0,-53 37 2,0 0 1,50-26-1,-63 41-86,-1 0 1,1 1-1,1 0 0,-1 0 0,0 2 0,0-1 1,13 2-1,-17-1-10,-6 0-30,-1 0 0,0 0 0,0 0 1,0-1-1,1 1 0,-1 0 1,0 0-1,0 0 0,1 0 1,-1 1-1,0-1 0,0 0 1,0 0-1,1 0 0,-1 0 1,0 0-1,0 0 0,1 0 0,-1 0 1,0 0-1,0 1 0,0-1 1,0 0-1,1 0 0,-1 0 1,0 0-1,0 0 0,0 1 1,0-1-1,1 0 0,-1 0 1,0 0-1,0 1 0,0-1 0,0 0 1,0 0-1,0 1 0,0-1 1,0 0-1,0 0 0,0 0 1,0 1-1,0-1 0,0 0 1,0 0-1,0 1 0,0-1 0,-8 15 68,-19 15 16,25-29-74,-30 28 69,-19 21-7,47-46-69,0 1 0,0 0 1,1 0-1,0 0 0,0 0 1,0 0-1,0 1 0,1 0 1,-2 6-1,3-9-4,1 0-1,-1 0 1,1-1 0,0 1-1,-1 0 1,1 0 0,1 0-1,-1 0 1,0 0 0,1 0-1,-1 0 1,1 0 0,0 0 0,0 0-1,0-1 1,0 1 0,1 0-1,-1-1 1,1 1 0,-1-1-1,5 5 1,-2-3 1,1-1 0,-1 1 1,1-1-1,0 0 0,0 0 0,0-1 0,0 0 1,0 0-1,0 0 0,1 0 0,6 1 0,1-1 16,0-1-1,0 0 1,1-1-1,-1 0 0,0-1 1,0-1-1,1 0 1,-1 0-1,-1-2 0,1 1 1,0-2-1,23-11 0,-10 3 40,0-2 0,-1-1 0,0 0 0,40-37 0,-46 33-11,0-1 0,-1 0 0,0-1 0,-2-1 0,-1-1 0,-1 0 0,18-44 0,-6 2 123,30-124-1,-41 132 31,11-102 0,-26 125-75,0 33-106,0-1 1,0 1-1,-1 0 0,1 0 1,-1-1-1,1 1 1,-1 0-1,0 0 1,0 0-1,0 0 1,-2-4-1,2 7-18,0 0 0,0-1 1,0 1-1,0 0 0,0 0 0,0 0 0,0 0 0,1 0 1,-1 0-1,0 1 0,1-1 0,-1 0 0,1 0 0,-2 3 1,2-4-3,-16 37-34,1 1 0,2 0 0,2 1 0,2 0 0,1 0 0,2 1-1,1 0 1,2 56 0,3-83 24,5 139-103,-3-132 90,0 1 0,2-2-1,1 1 1,0 0 0,12 27-1,-15-43 28,0 0 0,0-1 0,0 1 0,0 0 0,0-1 0,1 0 0,0 1-1,0-1 1,0 0 0,0-1 0,0 1 0,0 0 0,1-1 0,-1 0 0,1 0-1,0 0 1,0 0 0,7 2 0,-6-3 4,0 0 1,1 0-1,-1-1 1,1 0-1,-1 0 1,1 0-1,-1-1 0,1 0 1,-1 0-1,0 0 1,0 0-1,1-1 0,8-4 1,8-6 81,41-28 0,-21 13 40,11-16 176,-51 45-228,-5 6-35,-2 7 10,0-4-17,0-1 0,2 1-1,-1 0 1,-3 20 0,7-28-27,0 0-1,0 0 1,0 0 0,0 0-1,0 0 1,0 0 0,1 0-1,-1 0 1,1 0 0,0 0-1,0 0 1,0 0 0,0-1-1,1 1 1,-1 0 0,1-1-1,0 1 1,-1-1 0,1 0-1,0 1 1,0-1 0,1 0-1,2 2 1,-1-1 8,0 1 0,0-1 0,1-1-1,-1 1 1,1 0 0,0-1 0,6 2 0,-9-3-9,0-1 0,0 0 1,0 0-1,0 0 0,0 0 1,0-1-1,0 1 0,0 0 1,0-1-1,0 1 0,-1-1 1,1 0-1,0 0 0,0 1 1,-1-1-1,1 0 0,0 0 1,-1-1-1,1 1 0,-1 0 1,1-1-1,-1 1 0,2-3 1,2-1 13,-1-1 0,-1 1 1,1-1-1,-1 0 0,0 0 1,0 0-1,0-1 0,-1 1 0,0-1 1,0 1-1,0-10 0,-1 12 0,0-1-1,-1 1 0,0-1 0,0 0 0,0 1 1,0-1-1,-1 1 0,0-1 0,0 1 0,0-1 1,0 1-1,-1-1 0,0 1 0,0 0 0,0 0 1,0 0-1,-4-5 0,3 7-11,0 0 0,1 0 0,-1 0 0,0 1 0,0-1 1,0 1-1,0 0 0,-1 0 0,-5-2 0,5 1 25,26 2-19,12 0 49,0 1-1,0 2 1,66 14 0,-87-14-44,-1 1 1,1 1 0,-1 0-1,0 0 1,0 1-1,0 1 1,-1 0 0,0 1-1,0 0 1,-1 0 0,0 1-1,-1 0 1,10 13-1,-6-6-14,1 0 0,0-1 0,2-1-1,-1 0 1,1-1 0,36 21 0,-38-32-508,-9-3-3681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4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12160,'0'0'2537,"13"3"-1937,39 7 147,95 5 0,67-12 537,-69-4-402,115-5 1196,-233 2-1609,32-7 0,-26 3-3011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4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189 126 3504,'0'0'13626,"-11"-5"-13227,-34-13-5,43 18-361,1-1 0,-1 1 0,1 0 0,-1 0-1,1 0 1,-1 0 0,1 0 0,-1 0 0,1 0 0,-1 0-1,1 1 1,-1-1 0,1 0 0,-1 1 0,1-1-1,-1 1 1,1 0 0,0 0 0,-1-1 0,1 1-1,0 0 1,0 0 0,-1 0 0,1 0 0,0 0-1,-1 2 1,-4 3 189,-2 1-57,0 0 0,1 0 0,0 1 0,0 0-1,1 0 1,0 1 0,1 0 0,0 0-1,0 0 1,-6 18 0,8-20-85,1 0-1,0 1 1,0-1 0,1 1-1,0-1 1,0 1 0,1-1 0,0 1-1,0 0 1,1-1 0,-1 1-1,2-1 1,-1 1 0,1-1 0,5 11-1,-6-15-41,0 0-1,1 0 1,-1-1-1,1 1 1,0-1-1,-1 1 1,1-1 0,0 0-1,1 1 1,-1-1-1,0 0 1,1 0-1,-1-1 1,1 1-1,0-1 1,-1 1-1,1-1 1,0 0-1,0 0 1,0 0-1,0 0 1,0 0-1,0-1 1,0 1-1,0-1 1,0 0-1,0 0 1,0 0 0,0 0-1,0-1 1,0 1-1,0-1 1,0 0-1,0 0 1,5-2-1,3-1 51,-1-1 1,0-1-1,0 1 0,0-2 1,-1 1-1,1-1 0,-2 0 0,10-10 1,45-54 871,-63 71-952,1 0 0,-1 0 1,1 0-1,-1 0 0,0 0 0,1 0 1,-1 0-1,1 0 0,-1 0 1,0 0-1,1 0 0,-1 0 1,1 0-1,-1 0 0,0 0 1,1 1-1,-1-1 0,0 0 1,1 0-1,-1 1 0,0-1 1,1 0-1,-1 0 0,0 1 1,1-1-1,-1 0 0,0 1 1,0-1-1,1 0 0,-1 1 1,0-1-1,0 0 0,0 1 1,0 0-1,12 17 72,-10-14-54,7 12 35,2 0 0,0-1 0,1 0 0,17 17 1,-23-26-36,1 0 0,-1 0 1,1-1-1,0 0 1,0-1-1,1 0 1,-1 0-1,1 0 0,0-1 1,0 0-1,0 0 1,10 1-1,-11-4 2,0 1 0,1-2 0,-1 1 0,0-1 0,0 0 0,0 0 0,0-1 0,0 0 0,0 0 0,0-1 0,-1 0 0,1 0 0,-1 0 0,9-7 0,-5 3 40,0-1 0,0 0 0,-1 0-1,0-1 1,-1 0 0,0-1 0,11-16 0,-11 12 21,0 1 1,0-2 0,-2 1-1,1-1 1,-2 1 0,0-2-1,-1 1 1,-1 0 0,0-1-1,-1 0 1,0 0 0,-2 0-1,0 1 1,0-1-1,-2 0 1,-5-26 0,6 40-64,0-1 1,0 0-1,-1 1 1,1-1 0,-1 1-1,1 0 1,-1 0-1,0-1 1,0 1-1,0 0 1,0 1-1,0-1 1,-1 0-1,1 1 1,-1-1-1,1 1 1,-1-1 0,1 1-1,-1 0 1,0 0-1,1 1 1,-1-1-1,0 0 1,0 1-1,0 0 1,0 0-1,1-1 1,-1 2 0,-4-1-1,0 0-166,1 1 0,-1 0 0,1 0 0,-1 0 0,-7 4 0,10-4-440,0 0 1,0 1-1,0 0 1,1 0-1,-1 0 1,1 0-1,-7 6 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4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8240,'0'0'9777,"-11"9"-9253,-36 28-8,42-33-307,0 0 1,0 1 0,1 0-1,-1 0 1,1 0 0,-4 7-1,7-11-127,0 1 0,0-1-1,1 1 1,-1-1 0,0 0-1,1 1 1,-1-1 0,1 1-1,0-1 1,-1 1 0,1-1-1,0 1 1,0 0 0,0-1-1,0 1 1,0-1 0,0 1-1,1-1 1,-1 1 0,1-1-1,-1 1 1,1-1 0,-1 1-1,2 1 1,0 0 42,1-1 0,-1 1-1,1-1 1,0 0 0,0 0 0,4 2-1,9 8 206,-13-10-288,-1-1 1,0 1 0,1-1-1,-1 1 1,1-1 0,-1 0-1,1 0 1,0 0 0,-1 0-1,1-1 1,0 1 0,0-1-1,-1 0 1,1 0 0,0 0-1,0 0 1,0 0 0,4-1-1,6-1 92,0-2-1,22-7 0,-6 1-31,-12 6-98,-1-2 1,1 0-1,27-16 1,-11-1-3411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4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8744,'0'0'8202,"-2"13"-7483,-20 253 2809,17-131-1482,0-74-196,4-61-1851,1 0 1,0 0-1,-1 0 1,1 0 0,0-1-1,-1 1 1,1 0-1,0 0 1,-1 0 0,1 0-1,0-1 1,0 1-1,-1 0 1,1 0 0,0-1-1,0 1 1,-1 0-1,1-1 1,0 1 0,0 0-1,0-1 1,0 1-1,0 0 1,-1-1 0,1 1-1,0-1 1,-1-8-3271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5:5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10952,'0'0'4898,"13"-12"-4407,1-1-344,11-12 338,1 2-1,33-23 1,-51 42-285,0 0-1,0 0 0,0 0 1,0 1-1,0 0 0,1 1 1,0 0-1,-1 0 1,1 1-1,0 0 0,0 0 1,0 1-1,-1 0 1,16 3-1,3 2 664,0 1 0,0 2 1,34 15-1,-58-22-796,0 0 0,0 0 1,0-1-1,0 1 0,0-1 1,0 1-1,0-1 0,0 0 0,0 0 1,0 0-1,1-1 0,-1 1 0,0-1 1,0 0-1,0 1 0,0-1 1,-1-1-1,1 1 0,0 0 0,0-1 1,-1 1-1,1-1 0,-1 0 0,1 0 1,-1 0-1,0 0 0,1 0 1,1-4-1,0 1 7,0 0 1,-1 0-1,0-1 1,0 0 0,0 1-1,0-1 1,-1 0-1,0 0 1,0-1-1,-1 1 1,0 0-1,1-10 1,-1 4 28,0 8-95,-1-1 1,0 1 0,0 0-1,0 0 1,0 0 0,0 0-1,-2-5 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6:1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4616,'0'0'11169,"10"-13"-10818,73-87 644,-70 80-489,0 0-1,-2 0 1,0-1-1,-1-1 1,-1 0-1,-1 0 1,5-24-1,-1-13 790,-10 56-1192,1-7-3,-3 10-91,-1 0 0,1 0 0,0 0 0,0 0-1,0 0 1,0 0 0,0 0 0,0 0 0,0 0-1,0 0 1,0 0 0,0 0 0,0 0 0,0 0-1,0 0 1,-1 0 0,1 0 0,0 0 0,0 0-1,0 0 1,0 0 0,0 0 0,0 0 0,0-1-1,0 1 1,0 0 0,0 0 0,0 0 0,0 0-1,0 0 1,0 0 0,0 0 0,0 0 0,0 0-1,0 0 1,0 0 0,0 0 0,0 0 0,0 0-1,0 0 1,0-1 0,0 1 0,0 0 0,0 0-1,0 0 1,0 0 0,0 0 0,0 0 0,-7 28 213,1-10-162,0 0 0,2 1 0,0 0 0,1 0 0,0 21 0,2-30-34,2 0 0,-1 0 1,1 1-1,1-1 0,-1-1 0,2 1 0,0 0 0,0 0 0,0-1 0,1 0 0,8 14 1,-9-18-13,0-1 1,1 1-1,-1-1 0,1 1 1,0-1-1,0 0 1,0 0-1,1-1 1,7 5-1,-9-6 3,1 0 0,-1-1 0,1 0 0,0 0 0,-1 0 1,1 0-1,0 0 0,0-1 0,0 1 0,0-1 0,-1 0 0,1-1 0,0 1 0,0 0 0,6-3 0,1 0 28,-1-1 0,0 0 0,0 0 0,0-1 0,-1 0 0,1-1 0,9-8 0,58-55 310,-59 53-273,0-4 32,-1-1 0,0 0 0,-2-1-1,0-1 1,14-32 0,-26 49-25,1 0 0,-1 1 0,1-1 0,0 1 0,8-9 1,1 40 126,-7-10-192,-1 0 1,0 0 0,-1 0 0,-1 1 0,-1-1 0,1 30 0,-3-19 19,-1 0 1,-2 0-1,-7 39 1,8-59-33,1 0 1,-1-1 0,0 1-1,-1 0 1,0-1 0,0 1-1,0-1 1,0 0 0,-6 7-1,8-12-6,0-1 0,0 1 0,0 0 0,0-1 0,0 1 0,0-1 0,0 1-1,0-1 1,0 1 0,0-1 0,0 0 0,0 0 0,-1 1 0,1-1 0,0 0 0,0 0 0,0 0 0,0 0 0,-1-1-1,1 1 1,0 0 0,0 0 0,0-1 0,0 1 0,0 0 0,0-1 0,0 1 0,0-1 0,-2-1 0,-30-21 123,30 20-116,-8-6 64,1-1 0,0 0 0,1-1 0,-9-11 0,18 21-72,0 1 0,0 0 0,0 0-1,-1 0 1,1 0 0,0 0-1,0 0 1,0 0 0,0-1-1,0 1 1,0 0 0,0 0-1,0 0 1,0 0 0,0 0-1,0-1 1,0 1 0,0 0-1,0 0 1,0 0 0,0 0-1,0-1 1,0 1 0,0 0-1,0 0 1,0 0 0,0 0 0,0 0-1,0-1 1,0 1 0,0 0-1,0 0 1,0 0 0,0 0-1,0 0 1,0-1 0,0 1-1,0 0 1,1 0 0,-1 0-1,0 0 1,9-1 69,17 6-78,-19-3 24,24 4-65,0-2-1,-1-1 1,1-2-1,0-1 1,0-1-1,38-6 0,-59 5-103,1 0-1,-1 0 0,12-5 0,-2-4-3877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6:1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13672,'0'0'1848,"79"-64"-1792,-21 54 0,5 14-16,-3 4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6:1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1097 6016,'0'0'2922,"6"-11"-2300,55-95 1370,-27 48-787,-19 33-583,16-24 0,4-2 536,32-61 0,-4 3 716,-60 105-1717,8-14 267,-11 18-410,0 0-1,0 0 0,0 0 1,-1 1-1,1-1 0,0 0 1,0 0-1,0 0 1,-1 0-1,1 0 0,0 0 1,0 0-1,0 0 0,-1 0 1,1 0-1,0-1 0,0 1 1,0 0-1,-1 0 0,1 0 1,0 0-1,0 0 1,0 0-1,-1 0 0,1 0 1,0-1-1,0 1 0,0 0 1,0 0-1,-1 0 0,1 0 1,0 0-1,0-1 0,0 1 1,0 0-1,0 0 1,0 0-1,0-1 0,0 1 1,0 0-1,0 0 0,-1 0 1,1-1-1,0 1 0,0 0 1,0 0-1,0 0 1,0-1-1,0 1 0,0 0 1,1 0-1,-1-1 0,0 1 1,0 0-1,0 0 0,0 0 1,0 0-1,0-1 0,0 1 1,0 0-1,0 0 1,1 0-1,-1 0 0,0-1 1,0 1-1,0 0 0,0 0 1,1 0-1,-1 0 0,-3 1 30,0 1 0,0 1-1,0-1 1,0 0-1,1 1 1,-1-1-1,1 1 1,-1 0 0,1 0-1,0 0 1,0 0-1,0 0 1,1 0-1,-3 5 1,0 0 28,-7 10 89,2 0 1,0 0-1,1 1 1,-10 35-1,16-47-120,1 1 0,0 0 0,0 0 0,1 0 0,0 0 0,0 0 0,1 0 0,0 0 0,0 0-1,1-1 1,0 1 0,0 0 0,1-1 0,0 0 0,6 12 0,-5-13-3,1 1 1,-1-1-1,1 0 1,0-1-1,1 1 1,0-1-1,-1 0 1,2 0-1,8 5 1,-12-8-20,0 0 0,1-1-1,-1 1 1,1 0 0,-1-1 0,1 0 0,0 0 0,-1 0-1,1 0 1,0-1 0,0 1 0,0-1 0,-1 0 0,1 0-1,0 0 1,0-1 0,0 1 0,-1-1 0,1 0 0,7-3-1,5-5 75,0-1-1,-1 0 0,0-1 0,0 0 1,-1-2-1,-1 0 0,17-19 1,5-14 256,30-51 0,-31 45-80,-11 14-13,-18 27-94,1 1 0,0 0-1,1 0 1,11-13 0,-17 23-157,-1 0 1,0 0 0,0 0 0,0 0-1,0-1 1,1 1 0,-1 0-1,0 0 1,0 0 0,0 0 0,1 0-1,-1 0 1,0 0 0,0 0 0,1 0-1,-1 0 1,0 0 0,0 0 0,0 0-1,1 0 1,-1 0 0,0 0-1,0 0 1,1 0 0,-1 0 0,0 0-1,0 0 1,0 0 0,1 0 0,-1 0-1,0 0 1,0 0 0,0 1 0,1-1-1,-1 0 1,0 0 0,7 10 61,3 14-22,-10-23-35,6 22 48,-1-1 0,-1 1 0,-1 0 0,-1 42 0,2 14 250,-4-78-298,0 0-1,0-1 1,1 1 0,-1 0-1,0 0 1,0 0 0,0-1-1,0 1 1,1 0 0,-1 0-1,0-1 1,1 1 0,-1 0-1,0-1 1,1 1 0,-1 0-1,1-1 1,-1 1 0,2 0-1,-2-1-1,1 0-1,-1 1 1,1-1-1,-1 0 1,1 0-1,-1 0 1,1 0-1,-1 0 1,1 0-1,-1 0 1,1-1-1,-1 1 1,0 0-1,1 0 1,-1 0-1,1 0 1,-1-1-1,1 1 1,-1 0-1,1 0 1,-1-1-1,0 1 1,1-1-1,25-27 192,-18 19-185,-5 5 1,27-30 165,31-47-1,-54 70-111,1 0 0,12-12 0,-18 20-51,0 1-1,0 0 1,0 0 0,1 0-1,-1 0 1,1 0 0,-1 0-1,1 1 1,0-1 0,0 1-1,-1 0 1,1 0 0,0 0-1,0 0 1,6-1 0,-9 3-11,1-1-1,0 0 1,0 0 0,0 0 0,0 1 0,0-1 0,0 0-1,0 1 1,0-1 0,0 1 0,-1-1 0,1 1 0,0-1-1,0 1 1,-1 0 0,1-1 0,0 1 0,-1 0-1,1 0 1,-1-1 0,1 1 0,-1 0 0,1 0 0,-1 0-1,1 1 1,7 29 37,-7-24-28,2 12 35,-1 1 0,-1-1 0,-3 39-1,0-3 144,3-55-189,-1 1 0,0-1 0,1 0 0,-1 0 0,1 0 0,-1 1 0,1-1 0,-1 0 0,1 0 0,-1 0 0,1 0 0,-1 0 0,1 0 0,-1 0 0,1 0 0,-1 0 0,1 0 0,-1 0 0,1 0 0,-1 0 0,1-1 0,-1 1 0,1 0 0,-1 0 0,1 0 0,-1-1 0,0 1 0,1 0 0,-1-1 0,1 1 0,-1 0 0,0-1 0,1 0 0,18-11 39,64-65 235,-57 45-171,-23 27-80,1 0 0,0 0 0,0 1 0,0-1 0,0 1 0,1 0 0,6-5-1,-10 8-19,-1 1 0,1 0 0,0-1 0,-1 1-1,1 0 1,0 0 0,-1 0 0,1 0-1,0 0 1,-1 0 0,1 0 0,0 0 0,-1 0-1,1 0 1,0 0 0,-1 0 0,1 0 0,0 0-1,-1 1 1,1-1 0,0 0 0,-1 0-1,1 1 1,0-1 0,-1 1 0,1-1 0,-1 0-1,1 1 1,-1-1 0,1 1 0,-1-1-1,0 1 1,1-1 0,-1 1 0,1 0 0,-1-1-1,0 1 1,1-1 0,-1 1 0,0 0-1,0-1 1,0 1 0,1 1 0,8 38 58,-8-29-23,0-9-37,-1 0 0,0 0 0,0 0-1,1 0 1,0 0 0,-1 0-1,1 0 1,0 0 0,0 0-1,0-1 1,0 1 0,0 0 0,0 0-1,0-1 1,1 1 0,-1-1-1,1 1 1,-1-1 0,1 0-1,0 0 1,-1 1 0,1-1-1,0 0 1,0 0 0,0-1 0,-1 1-1,1 0 1,0-1 0,0 1-1,0-1 1,0 0 0,0 1-1,0-1 1,1 0 0,-1 0 0,0 0-1,0-1 1,0 1 0,0 0-1,0-1 1,0 1 0,0-1-1,2-1 1,11-2 33,0-1 0,1 0 0,-2-2 1,1 0-1,20-12 0,-35 18-35,0 1 1,1-1 0,-1 1-1,0 0 1,1-1-1,-1 1 1,1-1 0,-1 1-1,1 0 1,-1 0 0,0-1-1,1 1 1,-1 0-1,1 0 1,-1 0 0,1-1-1,-1 1 1,1 0 0,0 0-1,-1 0 1,1 0-1,-1 0 1,1 0 0,-1 0-1,1 0 1,-1 0 0,1 0-1,-1 0 1,1 1-1,-1-1 1,1 0 0,-1 0-1,1 0 1,-1 1-1,1-1 1,-1 0 0,1 1-1,-1-1 1,0 0 0,1 1-1,-1-1 1,1 0-1,-1 1 1,0-1 0,1 1-1,-1-1 1,0 1 0,0-1-1,1 1 1,-1-1-1,0 1 1,0-1 0,0 1-1,0 0 1,2 34 31,-2-28-30,-5 92 21,-30 167-1,7-76 49,15-109-1,-26 95 0,34-151-42,3-18-16,1 0-1,-1-1 1,0 1 0,-4 10-1,9-27 21,0 0 0,0-1-1,-1 1 1,2-16-1,3-18 17,95-318 448,-7 126-287,-66 174-90,63-98-1,-89 154-113,1 1-1,0 0 1,0 1 0,0-1-1,1 1 1,7-7-1,-11 11-4,0-1 0,0 0 0,0 1 0,0-1 0,0 0-1,0 1 1,0 0 0,0-1 0,0 1 0,0-1 0,1 1 0,-1 0 0,0 0-1,0 0 1,0 0 0,0 0 0,0 0 0,1 0 0,-1 0 0,0 0 0,0 0-1,0 1 1,0-1 0,0 0 0,1 1 0,-1-1 0,0 1 0,0-1 0,0 1-1,0-1 1,0 1 0,-1 0 0,1 0 0,0 0 0,0-1 0,0 1 0,-1 0-1,1 0 1,0 0 0,0 1 0,1 2 3,1 1-1,-1-1 1,0 0 0,-1 1-1,1-1 1,-1 1 0,0 0 0,0-1-1,-1 1 1,1 0 0,-1-1-1,0 1 1,0 0 0,0 0-1,-1-1 1,0 1 0,0 0-1,0-1 1,0 1 0,-1-1-1,0 1 1,-4 6 0,3-4 7,-1-1 1,0 0-1,-1 0 1,0 0-1,0 0 1,0-1-1,0 0 1,-1 0-1,0 0 1,0-1-1,0 0 1,0 0-1,-13 5 1,-1 0 97,-28 16 0,47-25-110,1 0 1,0 0-1,0 0 1,-1 1-1,1-1 1,0 0-1,0 0 1,0 0-1,-1 0 1,1 1-1,0-1 1,0 0-1,0 0 1,0 0-1,-1 1 1,1-1-1,0 0 1,0 0-1,0 0 1,0 1-1,0-1 1,0 0-1,0 0 1,0 1-1,0-1 1,0 0-1,0 0 1,0 1-1,0-1 1,0 0-1,0 0 1,0 1-1,0-1 1,0 0-1,0 0 1,0 1-1,0-1 1,0 1-1,10 7-5,16 2-31,-5-10 17,-1-1-1,0-1 1,0-1-1,0-1 0,0-1 1,27-10-1,-11 3 0,0-1-1,-1-3 1,-1 0 0,0-2-1,-2-2 1,33-25-1,-59 40 25,-1 1-1,0-1 0,0-1 0,-1 1 0,1-1 0,-1 0 0,0 1 1,-1-2-1,1 1 0,4-13 0,-8 19-1,0-1-1,0 1 1,0 0-1,0 0 1,0 0-1,0 0 1,0 0-1,0-1 1,0 1-1,0 0 1,0 0-1,0 0 1,-1 0-1,1 0 1,0 0-1,0-1 1,0 1-1,0 0 1,0 0-1,0 0 1,0 0-1,0 0 1,-1 0 0,1 0-1,0 0 1,0-1-1,0 1 1,0 0-1,0 0 1,0 0-1,-1 0 1,1 0-1,0 0 1,0 0-1,0 0 1,0 0-1,0 0 1,-1 0-1,1 0 1,0 0-1,0 0 1,0 0-1,0 0 1,-1 0-1,1 0 1,0 0-1,0 0 1,0 0-1,0 1 1,0-1 0,0 0-1,-1 0 1,1 0-1,0 0 1,0 0-1,0 0 1,0 0-1,0 0 1,0 1-1,0-1 1,0 0-1,0 0 1,-1 0-1,1 0 1,0 0-1,-10 8 67,6-3-69,0 0 0,1 0 0,0 1 0,0 0 0,0-1 0,0 1 0,1 0 0,0 0 0,1 1 0,-1-1-1,1 0 1,0 1 0,1-1 0,-1 0 0,1 1 0,2 11 0,-2-13-2,1 0 0,0 1 1,0-1-1,1 0 0,-1 0 0,1 0 0,0 0 0,1 0 0,-1-1 0,1 1 0,0-1 0,0 1 1,1-1-1,-1 0 0,1 0 0,0 0 0,0-1 0,0 0 0,0 1 0,9 3 0,-12-6 7,0 0-1,0-1 0,1 1 0,-1-1 0,0 0 1,0 1-1,1-1 0,-1 0 0,0 0 0,1 0 0,-1 0 1,0 0-1,1 0 0,-1 0 0,0 0 0,1-1 1,-1 1-1,0 0 0,1-1 0,-1 1 0,2-2 1,0 0 8,-1 0 0,1 1-1,-1-1 1,0-1 0,0 1 0,0 0 0,0 0 0,0-1 0,2-4 0,-1 1 19,0-1-1,0 0 0,0 0 1,-1 0-1,0 0 1,0 0-1,1-11 1,-3 14-11,0-1 0,0 1 1,0-1-1,-1 1 0,1-1 1,-1 1-1,0 0 0,0-1 1,0 1-1,-1 0 0,0 0 0,0-1 1,0 1-1,0 1 0,0-1 1,-1 0-1,0 1 0,0-1 1,0 1-1,-6-6 0,2 3-4,5 4-11,1 1 0,-1-1 0,0 1 0,0 0-1,0-1 1,0 1 0,0 0 0,0 0 0,0 0 0,0 0-1,0 0 1,-4 0 0,5 1-6,1 0 1,0 0-1,0 0 1,0 0-1,-1 0 1,1 0-1,0 0 0,0 0 1,0 0-1,-1 0 1,1 0-1,0-1 1,0 1-1,0 0 0,-1 0 1,1 0-1,0 0 1,0 0-1,0 0 1,0 0-1,-1-1 1,1 1-1,0 0 0,0 0 1,0 0-1,0 0 1,0-1-1,-1 1 1,1 0-1,0 0 0,0 0 1,0-1-1,0 1 1,0 0-1,0 0 1,0 0-1,0-1 0,0 1 1,0 0-1,0 0 1,0-1-1,0 1 1,0 0-1,0 0 0,0 0 1,0-1-1,0 1 1,0 0-1,0 0 1,1 0-1,-1-1 0,0 1 1,0 0-1,0 0 1,0 0-1,0 0 1,0-1-1,1 1 0,-1 0 1,0 0-1,13-9-57,157-48-121,-72 26 131,-74 24 43,0 1-1,47-5 1,-68 10 13,0 1 0,0-1 1,0 1-1,0 0 0,0 0 0,0 1 0,0-1 0,0 1 1,0-1-1,0 1 0,0 0 0,0 0 0,0 0 0,0 1 1,-1-1-1,5 3 0,-3 0 7,-1 0 0,0-1 0,0 1 0,0 0-1,-1 1 1,0-1 0,1 0 0,-1 1 0,2 7 0,21 76 15,-20-64-26,1 0 1,2-1-1,11 27 1,-16-46-5,0 1 0,0-1 0,0 0 0,1 0 0,-1 0 0,1 0 0,0-1 0,0 1 0,0-1 0,1 0 0,-1 0 0,1-1 0,0 1 0,0-1 0,0 0 0,0 0 0,0-1 0,0 0 0,0 0 0,0 0 0,1 0 0,-1-1 0,0 1 0,1-2 0,-1 1 0,0 0 0,0-1 0,1 0 0,-1 0 0,0-1 0,0 1 0,0-1 0,6-3 0,3-4 0,1 0 0,-2-1 0,0-1 0,0 0 0,-1 0 0,0-2 0,-1 1 0,0-1 0,15-26 0,0-5 0,38-89 0,-21 22 0,45-182 0,-80 263 0,-3 13 0,-1 0 0,0 0 0,-1 0 0,1-22 0,-6 32 0,-3 12 0,-5 15 0,-5 24 0,2 0 0,-11 60 0,-4 96 0,26-163 0,1 1 0,1 0 0,2-1 0,2 0 0,2 1 0,11 41 0,-16-76 0,0 0 0,0 1 0,0-1 0,0 0 0,1 0 0,-1 0 0,1 0 0,0 0 0,0 0 0,0-1 0,0 1 0,0-1 0,1 1 0,-1-1 0,1 0 0,-1 0 0,5 2 0,-3-2 0,0 0 0,0 0 0,1-1 0,-1 0 0,0 0 0,1 0 0,-1-1 0,1 1 0,-1-1 0,1 0 0,6-1 0,6-2 0,1 0 0,-1-2 0,0 0 0,-1 0 0,22-12 0,-17 8 0,-2-1 0,1-1 0,-2 0 0,20-16 0,-15 11 0,0 0 0,28-13 0,-30 17 0,2-6 0,-20 15 0,-1 0 0,1 1 0,-1-1 0,1 1 0,0 0 0,0 0 0,0 0 0,0 1 0,1-1 0,-1 1 0,0-1 0,1 1 0,3-1 0,-7 2 0,0 0 0,0 0 0,0 0 0,0 0 0,0 0 0,0 0 0,0 0 0,0 0 0,1 0 0,-1 0 0,0 0 0,0 0 0,0 0 0,0 0 0,0 0 0,0 0 0,0 0 0,0 0 0,0 0 0,0 0 0,0 0 0,0-1 0,1 1 0,-1 0 0,0 0 0,0 0 0,0 0 0,0 0 0,0 0 0,0 0 0,0 0 0,0 0 0,0 0 0,0-1 0,0 1 0,0 0 0,0 0 0,0 0 0,0 0 0,0 0 0,0 0 0,0 0 0,0 0 0,0 0 0,0 0 0,0-1 0,0 1 0,0 0 0,0 0 0,-1 0 0,1 0 0,0 0 0,0 0 0,0 0 0,0 0 0,-8-2 0,-11 10 0,0 1 0,1 1 0,0 0 0,1 1 0,0 1 0,1 1 0,0 0 0,1 2 0,1-1 0,-14 19 0,23-28 0,2 1 0,-1 0 0,1 0 0,0 0 0,0 0 0,1 0 0,-1 1 0,-1 10 0,4-16 0,-1 1 0,1-1 0,0 1 0,-1-1 0,1 1 0,0-1 0,0 1 0,0-1 0,1 1 0,-1-1 0,0 1 0,0-1 0,1 1 0,-1-1 0,1 1 0,-1-1 0,1 1 0,0-1 0,0 0 0,-1 1 0,1-1 0,0 0 0,0 0 0,0 0 0,0 0 0,0 0 0,1 0 0,-1 0 0,0 0 0,0 0 0,1 0 0,-1-1 0,1 1 0,-1 0 0,0-1 0,1 1 0,-1-1 0,1 0 0,-1 1 0,1-1 0,-1 0 0,3 0 0,1 0 0,-1-1 0,0 1 0,1-1 0,-1 0 0,0 0 0,1-1 0,-1 1 0,0-1 0,0 0 0,0 0 0,0 0 0,-1-1 0,1 1 0,-1-1 0,1 0 0,-1 0 0,5-6 0,5-6 0,-1 0 0,17-28 0,-2-6 0,-22 36 0,2 1 0,0-1 0,0 1 0,1 1 0,11-13 0,-18 24 0,-1 0 0,0 0 0,1 0 0,-1 0 0,0-1 0,1 1 0,-1 0 0,0 0 0,0 0 0,1 0 0,-1 0 0,0 0 0,1 1 0,-1-1 0,0 0 0,1 0 0,-1 0 0,0 0 0,0 0 0,1 0 0,-1 0 0,0 1 0,0-1 0,1 0 0,-1 0 0,0 0 0,0 1 0,1-1 0,-1 0 0,0 0 0,0 0 0,0 1 0,0-1 0,1 0 0,-1 1 0,0-1 0,0 0 0,0 0 0,0 1 0,0-1 0,0 0 0,0 1 0,0-1 0,0 1 0,8 20 0,-6-15 0,5 12 0,-2-3 0,0 0 0,2-1 0,0 0 0,16 25 0,-20-36 0,-1 0 0,1 0 0,-1 0 0,1-1 0,0 1 0,0-1 0,1 1 0,-1-1 0,0 0 0,1 0 0,-1-1 0,1 1 0,0-1 0,-1 0 0,1 0 0,0 0 0,0 0 0,0 0 0,0-1 0,0 0 0,0 0 0,-1 0 0,1 0 0,7-2 0,-4 1 0,0-1 0,0 0 0,0-1 0,-1 0 0,1 0 0,-1 0 0,0-1 0,0 1 0,7-7 0,4-4 0,24-28 0,11-9 0,-18 24 0,-33 27 0,-1 0 0,0 0 0,0 0 0,1 0 0,-1 0 0,0 0 0,1 0 0,-1 0 0,0 0 0,0 0 0,1 1 0,-1-1 0,0 0 0,0 0 0,0 0 0,1 0 0,-1 0 0,0 1 0,0-1 0,1 0 0,-1 0 0,0 0 0,0 0 0,0 1 0,0-1 0,0 0 0,1 0 0,-1 1 0,0-1 0,0 0 0,0 0 0,0 1 0,0-1 0,0 0 0,0 0 0,0 1 0,0-1 0,0 0 0,0 0 0,0 1 0,0-1 0,0 0 0,0 1 0,0-1 0,0 0 0,0 0 0,0 1 0,0-1 0,0 0 0,0 0 0,-1 1 0,-1 16 0,1-16 0,-2 19 0,0-9 0,0 0 0,2 0 0,-1 0 0,1 1 0,1-1 0,0 1 0,1-1 0,3 19 0,-4-29 0,0 0 0,0 0 0,1 0 0,-1 0 0,1 0 0,-1 0 0,1 0 0,-1-1 0,1 1 0,-1 0 0,1 0 0,0-1 0,-1 1 0,1 0 0,0-1 0,-1 1 0,1 0 0,0-1 0,0 1 0,0-1 0,0 0 0,0 1 0,0-1 0,1 1 0,0-1 0,-1 0 0,1 0 0,0 0 0,0 0 0,0-1 0,-1 1 0,1-1 0,0 1 0,0-1 0,-1 1 0,1-1 0,2-1 0,3-3 0,0 1 0,0-2 0,0 1 0,7-8 0,25-29 0,-25 26 0,0 1 0,1 0 0,0 1 0,23-15 0,-37 28 0,-1 1 0,1-1 0,0 1 0,0-1 0,-1 1 0,1 0 0,0-1 0,0 1 0,0 0 0,0-1 0,-1 1 0,1 0 0,0 0 0,0 0 0,0 0 0,0 0 0,0 0 0,0 0 0,0 0 0,-1 0 0,1 0 0,0 1 0,0-1 0,0 0 0,0 0 0,0 1 0,-1-1 0,1 1 0,0-1 0,0 1 0,-1-1 0,1 1 0,0-1 0,-1 1 0,1 0 0,-1-1 0,1 1 0,0 0 0,0 1 0,2 4 0,0 0 0,-1 0 0,0 0 0,3 12 0,6 12 0,-8-26 0,0 1 0,0-1 0,1 0 0,-1-1 0,1 1 0,0-1 0,0 0 0,0 0 0,0 0 0,1 0 0,-1-1 0,1 1 0,0-1 0,0 0 0,7 1 0,-8-2 0,0 0 0,0-1 0,0 0 0,0 0 0,0 0 0,0 0 0,0 0 0,0-1 0,0 0 0,0 0 0,-1 0 0,1 0 0,0-1 0,0 1 0,-1-1 0,1 0 0,-1 0 0,0 0 0,0-1 0,6-4 0,15-18 0,37-51 0,-49 61 0,1-4 0,-1 0 0,-1-1 0,0 0 0,-2-1 0,9-24 0,26-112 0,-30 97 0,-9 40 0,-2-1 0,0 1 0,-1-32 0,-4 50 0,-1 8 0,-4 6 0,1 5 0,1 0 0,1 0 0,0 1 0,-2 31 0,3 74 0,3-95 0,-1-1 0,2-1 0,1 0 0,1 0 0,2 0 0,0-1 0,1 1 0,15 36 0,-20-60 0,0 1 0,0-1 0,1 0 0,-1 1 0,1-1 0,-1 0 0,1 0 0,0 0 0,0 0 0,0 0 0,0-1 0,0 1 0,0 0 0,0-1 0,1 0 0,-1 1 0,0-1 0,1 0 0,-1 0 0,1 0 0,0-1 0,-1 1 0,1-1 0,0 1 0,-1-1 0,1 0 0,3 0 0,-1-1 0,-1 1 0,1-1 0,0 0 0,-1-1 0,1 1 0,-1-1 0,1 0 0,-1 0 0,0-1 0,0 1 0,0-1 0,0 0 0,0 0 0,3-4 0,-2 2 103,25-22 493,-8 15-5452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52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0 117 18087,'0'0'1936,"107"-2"-1288,0 4-184,16-4 16,6-4-176,4-12 8,-6-2-104,-4 2 8,-1-3-160,-19-11-8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6:1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14168,'0'0'3427,"10"3"-2751,42 10 530,86 10-1,14-1 759,-131-20-1654,2 0 312,-18-1-1404,-7-2-1377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6:1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11048,'0'0'2234,"22"1"-1539,188-5 654,94-36 493,77-7 565,-143 23-365,-231 23-4685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6:1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1005 6224,'0'0'7344,"15"-7"-6911,-5 3-352,6-4 64,0 0 0,0-1 0,0 0-1,21-18 1,21-28 515,-2-2 1,55-73-1,-97 113-542,36-47 673,60-97 1,-83 114-275,-2-1-1,-2-1 1,18-57-1,-32 78-230,-1 6 151,0-1 0,-2 1 0,-1-1 0,5-46 0,-9 69-419,-1-1 0,0 1 0,0 0 0,0-1 1,0 1-1,0 0 0,0-1 0,0 1 1,0 0-1,0-1 0,0 1 0,0-1 0,0 1 1,0 0-1,0-1 0,0 1 0,0 0 0,0-1 1,-1 1-1,1 0 0,0-1 0,0 1 1,0 0-1,0 0 0,-1-1 0,1 1 0,0 0 1,0 0-1,-1-1 0,1 1 0,0 0 0,-1 0 1,1-1-1,0 1 0,0 0 0,-1 0 0,1 0 1,0 0-1,-1 0 0,1 0 0,0 0 1,-1-1-1,1 1 0,0 0 0,-1 0 0,1 0 1,-1 0-1,1 0 0,0 0 0,-1 1 0,1-1 1,0 0-1,-1 0 0,1 0 0,0 0 1,-1 0-1,1 1 0,-20 15 412,8 0-329,1-1-1,0 2 1,2-1-1,0 1 1,-8 20-1,-28 97 251,34-95-266,1 1 1,2 0 0,-2 44 0,8-68-61,2 0-1,0 0 1,1-1 0,1 1-1,0 0 1,1-1 0,1 1 0,0-1-1,1 0 1,1-1 0,8 16 0,-13-28-16,0 0 0,1 1 0,-1-1 1,1 0-1,-1 0 0,1 0 0,0-1 1,0 1-1,0 0 0,0-1 0,0 1 1,0-1-1,0 1 0,1-1 1,-1 0-1,1 0 0,4 1 0,-3-1 4,0-1 0,0 0 1,0 1-1,0-1 0,0-1 0,0 1 0,1-1 0,-1 1 0,0-1 0,5-2 0,1-1 15,0-1 0,0 1 0,0-2 0,-1 1 0,0-1 0,0-1 0,12-11 0,27-33 112,13-13 188,-49 50 33,-12 14-58,-4 13-180,-2 9-52,0-2-13,0 1 1,2 0-1,0 0 1,-1 27 0,6-42-49,-1-1 0,1 1 0,1-1 0,-1 1 0,1-1 0,0 1 0,0-1 0,1 0 0,0 0 0,0 0 0,0 0 0,6 7 0,-7-10-4,1 1 0,-1-1 0,1 1 0,-1-1 0,1 0 0,0 0-1,0 0 1,0-1 0,6 4 0,-7-5-2,-1 1 0,1-1-1,0 0 1,0 1 0,0-1 0,0 0 0,0 0-1,-1 0 1,1 0 0,0 0 0,0-1 0,0 1-1,0-1 1,-1 1 0,1-1 0,0 1 0,0-1-1,2-2 1,1 0 7,0-1 0,0 1 0,0-1 0,-1 0 0,0-1 0,0 1 0,0-1 0,0 1 0,-1-1 0,1 0 0,-2-1 0,1 1 0,0 0 0,-1-1 0,0 0 0,0 1 1,-1-1-1,2-11 0,-2 8 4,0 0 1,-1 0 0,-1 0 0,1 0 0,-2 0 0,1 0 0,-1 0 0,0 0-1,-1 0 1,0 1 0,-8-17 0,8 21 14,0-1 0,-1 1 0,1-1 0,-1 1 0,0 0 0,0 1 0,0-1 0,0 1 0,-1-1 0,-5-2 0,8 5-17,0 0 0,1 0-1,-1 0 1,0 0 0,0 0 0,1 0-1,-1 1 1,0-1 0,0 1 0,0-1-1,0 1 1,0 0 0,0 0 0,0 0 0,0 0-1,0 0 1,0 0 0,0 1 0,0-1-1,1 0 1,-1 1 0,0 0 0,0-1 0,0 1-1,1 0 1,-1 0 0,0 0 0,1 0-1,-1 0 1,0 1 0,-1 1 0,3-2-9,-1 0 0,1 0 0,0-1 0,0 1 0,-1 0 0,1 0 0,0 0 0,0 0 0,0 0 0,0 0 0,0 0 0,1 0 0,-1-1 0,0 1 0,0 0 0,1 0 0,-1 0 0,0 0 0,1-1 0,-1 1 0,1 0 0,-1 0 0,1-1 0,-1 1 0,1 0 0,-1 0 0,1-1 0,0 1 0,-1-1 0,1 1 0,1 0 0,26 19 26,-14-13-25,0-1 0,0-1-1,1 0 1,0-1-1,-1-1 1,1 0 0,0-1-1,1-1 1,15 0-1,17-3 82,74-11 0,-88 4-18,-29 7-133,1 0 0,0 0 0,-1 1 0,1-1 0,11 0 0,-10 6-608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6:1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13968,'0'0'1037,"17"-1"-308,86-7 211,180-16 681,-197 14-1303,550-43 1504,-588 56-1925,-30-1-2408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6:2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1152 7632,'0'0'6281,"2"-11"-5769,2-16 5,1 0 1,15-45-1,59-112 1971,-67 161-2071,1 1 0,1 0 1,2 1-1,0 1 0,31-31 1,10-5 739,39-35 868,-95 90-1969,0 0 0,1 0 0,-1 0 0,1-1 0,-1 1 1,1 1-1,-1-1 0,1 0 0,0 0 0,-1 0 0,1 1 0,0-1 0,0 1 0,0 0 0,-1-1 0,1 1 0,0 0 0,0 0 0,0 0 0,0 0 0,2 1 0,-2 0-21,-1 0-1,1 0 1,-1 0-1,1 0 1,-1 0-1,0 1 1,0-1-1,1 1 1,-1-1-1,0 1 0,0-1 1,0 1-1,0-1 1,-1 1-1,1 0 1,0-1-1,-1 1 1,1 0-1,0 3 1,2 11 100,0 1-1,-1-1 1,-1 32 0,-7 51 211,2-72-231,0 0-1,-2 0 1,-12 32-1,11-38 19,-1 11 436,16-45-494,0 1-1,-1-1 1,9-24-1,6-11 35,0 9 17,2 2 0,1 1 1,44-48-1,-60 73-96,22-22 58,-30 32-81,0-1 0,1 1 0,-1 0 0,0 0 1,1 0-1,-1 0 0,1 1 0,-1-1 0,1 0 0,0 1 0,-1-1 0,1 1 0,-1-1 0,1 1 0,0 0 0,0-1 0,-1 1 0,1 0 0,0 0 0,-1 0 0,3 1 0,-2 0-1,-1 0-1,1 0 0,-1 0 0,0 0 0,0 0 0,1 0 0,-1 1 0,0-1 1,0 0-1,0 1 0,0-1 0,0 1 0,-1-1 0,1 1 0,0-1 0,-1 1 0,1-1 1,-1 1-1,1 0 0,-1-1 0,0 5 0,2 36 49,-4-14 1,-10 45-1,4-28 13,4-31-35,3-11-21,0 0 1,0 0 0,0 0-1,0 0 1,1 1-1,-1-1 1,1 0-1,0 0 1,0 0 0,0 1-1,1 5 1,0-9-8,-1 1 0,0-1 0,1 0 0,-1 0 0,0 0 0,1 0 0,-1 1 0,1-1 0,-1 0 0,0 0 0,1 0 0,-1 0-1,1 0 1,-1 0 0,0 0 0,1 0 0,-1 0 0,1 0 0,-1 0 0,0 0 0,1-1 0,-1 1 0,1 0 0,-1 0 0,0 0 0,1 0 0,-1-1 0,0 1 0,1-1 0,13-8 38,88-77 55,16-13-34,-87 73-18,-25 19-23,0 1 0,1 0-1,0 1 1,0 0 0,1 0-1,-1 0 1,9-3 0,-15 8-19,-1 0 0,1 0-1,-1 1 1,1-1 0,-1 0 0,0 0 0,1 1 0,-1-1 0,1 0 0,-1 1 0,0-1 0,1 1 0,-1-1-1,0 0 1,0 1 0,1-1 0,-1 1 0,0-1 0,0 1 0,0-1 0,0 1 0,1-1 0,-1 1 0,0-1-1,0 1 1,0-1 0,0 1 0,0-1 0,0 1 0,0-1 0,0 1 0,0-1 0,-1 1 0,1 23 28,0-22-25,-1 25 16,-1-2 2,3 38 0,0-55-22,0 0 0,0 0 0,1 0 0,0-1 0,1 1 0,0 0 0,0-1 0,7 13 0,-8-18-1,-1 1 1,1-1 0,0 0-1,0 0 1,0 0 0,0 0-1,0-1 1,0 1 0,0-1-1,0 1 1,1-1 0,-1 0-1,1 1 1,-1-1 0,1-1-1,-1 1 1,1 0 0,-1-1-1,1 1 1,0-1 0,-1 0-1,1 1 1,0-2 0,0 1-1,-1 0 1,1 0 0,0-1-1,4-1 1,6-2 8,0-1-1,0 0 0,0-1 1,16-10-1,-7 4-3,56-28 71,-2-3 0,72-56 0,-137 91-39,0-1 0,-1 0 0,12-13 0,-22 22-36,0 0 1,0 0 0,0 0 0,0 0-1,1 0 1,-1 0 0,0 0 0,0 0-1,0-1 1,0 1 0,0 0 0,1 0-1,-1 0 1,0 0 0,0 0 0,0-1 0,0 1-1,0 0 1,0 0 0,0 0 0,0 0-1,0-1 1,0 1 0,0 0 0,0 0-1,0 0 1,0 0 0,0-1 0,0 1-1,0 0 1,0 0 0,0 0 0,0 0-1,0-1 1,0 1 0,0 0 0,0 0-1,0 0 1,0 0 0,0-1 0,0 1-1,0 0 1,-1 0 0,1 0 0,-10 1 42,-13 8-8,-10 7-7,0 2 0,2 1-1,-42 32 1,64-42-17,0 1-1,0 0 1,0 0-1,1 1 1,1 0-1,0 0 1,1 1-1,0 0 1,0 0 0,1 0-1,-4 16 1,8-25-4,1 0 1,-1 1 0,0-1 0,1 1 0,0-1-1,0 0 1,0 1 0,0-1 0,0 0 0,1 1-1,-1-1 1,2 4 0,-2-6-6,1 0 0,-1-1-1,1 1 1,-1 0 0,0-1 0,1 1-1,-1-1 1,1 1 0,-1-1 0,1 1-1,0-1 1,-1 1 0,1-1 0,0 1-1,-1-1 1,1 0 0,0 1 0,-1-1 0,1 0-1,0 0 1,1 1 0,0-1 0,0 0-1,0 0 1,0-1 0,0 1 0,0 0 0,0-1 0,0 1-1,0-1 1,0 0 0,0 0 0,3-1 0,7-6 11,-1 0 1,0-1 0,0 0 0,-1-1-1,0 0 1,-1 0 0,14-21-1,18-18 70,-16 23-13,23-25 423,-51 63-493,0 1 0,1 0 0,1 0 0,0 1 0,0-1 0,2 0 1,-1 0-1,5 20 0,-5-29-2,1 0 1,0 0 0,1 0-1,-1-1 1,1 1-1,-1-1 1,1 1 0,0-1-1,0 1 1,1-1-1,-1 0 1,1 0 0,-1 0-1,1-1 1,0 1 0,0 0-1,0-1 1,1 0-1,-1 0 1,1 0 0,-1 0-1,1 0 1,-1-1 0,1 0-1,0 0 1,6 2-1,-2-2-1,1 0-1,0 0 0,0-1 1,0 0-1,0-1 1,0 0-1,0 0 0,0-1 1,0 0-1,14-5 0,43-19 41,90-51-1,-122 57-20,0-1 0,-1-2 0,-2-2 0,33-31 0,-77 60-18,-3 9 0,1 0 0,0 2 0,1-1 0,1 2 0,-19 26 0,29-35 0,-1 0 0,1 0 0,1 0 0,-1 0 0,1 0 0,0 1 0,1 0 0,-1 8 0,1-11 0,1 0 0,0 1 0,0-1 0,0 0 0,0 0 0,1 0 0,0 0 0,0 0 0,1 0 0,-1 0 0,1 0 0,0 0 0,3 5 0,-4-9 0,0 1 0,1 0 0,-1 0 0,1-1 0,-1 1 0,1-1 0,-1 0 0,1 1 0,0-1 0,0 0 0,0 0 0,-1 0 0,1 0 0,0 0 0,0 0 0,1-1 0,-1 1 0,0-1 0,0 1 0,0-1 0,0 0 0,0 0 0,0 0 0,1 0 0,-1 0 0,0 0 0,0-1 0,0 1 0,0-1 0,0 0 0,0 1 0,0-1 0,0 0 0,0 0 0,0 0 0,0 0 0,2-3 0,4-1 0,-1-1 0,0 0 0,0 0 0,-1-1 0,0 1 0,0-1 0,7-13 0,-9 14 0,6-10 0,0-1 0,-1-1 0,7-17 0,-17 33 0,-3 9 0,-6 13 0,-76 257 0,9-24 0,65-222 0,-1 0 0,-1-1 0,-1 0 0,-25 33 0,37-59 0,0 0 0,0-1 0,-1 1 0,1-1 0,-1 1 0,-8 4 0,12-7 0,-1-1 0,0 0 0,1 1 0,-1-1 0,0 1 0,0-1 0,1 0 0,-1 0 0,0 1 0,0-1 0,1 0 0,-1 0 0,0 0 0,0 0 0,0 0 0,1 0 0,-1 0 0,0 0 0,0 0 0,0 0 0,1-1 0,-1 1 0,0 0 0,0 0 0,1-1 0,-1 1 0,0 0 0,0-1 0,1 1 0,-1-1 0,1 1 0,-1-1 0,0 0 0,1 1 0,-1-1 0,1 1 0,-1-1 0,1 0 0,-1 1 0,1-1 0,0 0 0,-1 0 0,1 1 0,0-1 0,0 0 0,0 0 0,-1 0 0,1-1 0,-2-6 0,1 0 0,0-1 0,0 1 0,1-1 0,0 1 0,0-1 0,1 1 0,3-15 0,0 7 0,0 0 0,1 0 0,11-22 0,-8 23 0,0 1 0,0 1 0,2 0 0,0 0 0,20-20 0,65-51 0,-79 71 0,189-147 0,-34 27 0,-106 84 0,36-31 0,-96 75 0,0 0 0,0 1 0,1-1 0,0 1 0,0 1 0,0-1 0,0 1 0,9-3 0,-15 6 0,1 0 0,0 0 0,0 0 0,0 0 0,-1 0 0,1 1 0,0-1 0,0 0 0,0 0 0,-1 1 0,1-1 0,0 0 0,-1 1 0,1-1 0,0 1 0,-1-1 0,1 1 0,-1-1 0,1 1 0,0 0 0,-1-1 0,1 1 0,-1 0 0,0-1 0,1 1 0,-1 0 0,0-1 0,1 1 0,-1 0 0,0 0 0,0-1 0,1 1 0,-1 0 0,0 1 0,3 29 0,-6 18 0,1-35 0,1-1 0,0 1 0,1 0 0,4 22 0,-5-36 0,1 1 0,0-1 0,0 0 0,0 1 0,0-1 0,0 0 0,0 1 0,0-1 0,1 1 0,-1-1 0,0 0 0,0 1 0,0-1 0,0 0 0,0 0 0,0 1 0,1-1 0,-1 0 0,0 1 0,0-1 0,1 0 0,-1 0 0,0 1 0,0-1 0,1 0 0,-1 0 0,0 1 0,0-1 0,1 0 0,-1 0 0,0 0 0,1 0 0,-1 0 0,0 0 0,1 1 0,-1-1 0,0 0 0,1 0 0,-1 0 0,0 0 0,1 0 0,-1 0 0,1 0 0,-1 0 0,0 0 0,1-1 0,-1 1 0,0 0 0,1 0 0,-1 0 0,0 0 0,0 0 0,1-1 0,-1 1 0,0 0 0,1 0 0,-1 0 0,0-1 0,20-20 0,-13 13 0,19-21 0,-4 5 0,1 0 0,36-27 0,-58 50 0,-1 0 0,1 0 0,0 1 0,0-1 0,0 1 0,0-1 0,0 1 0,0-1 0,0 1 0,0 0 0,0-1 0,0 1 0,0 0 0,0 0 0,0-1 0,0 1 0,0 0 0,0 0 0,0 0 0,0 1 0,0-1 0,0 0 0,0 0 0,0 0 0,0 1 0,0-1 0,0 1 0,0-1 0,0 1 0,0-1 0,0 1 0,0-1 0,0 1 0,-1 0 0,1-1 0,0 1 0,0 0 0,-1 0 0,1 0 0,-1 0 0,1-1 0,-1 1 0,1 0 0,-1 0 0,1 0 0,-1 2 0,4 6 0,0 1 0,-1-1 0,-1 1 0,2 11 0,0-3 0,-3-12 0,1-1 0,0 1 0,0-1 0,0 0 0,1 0 0,0 0 0,0 0 0,0 0 0,1-1 0,0 1 0,0-1 0,0 0 0,0 0 0,0 0 0,1-1 0,0 0 0,0 0 0,0 0 0,0 0 0,0-1 0,0 1 0,1-1 0,-1-1 0,1 1 0,-1-1 0,7 1 0,0-1 0,0 0 0,1-1 0,-1 0 0,0-1 0,1-1 0,-1 0 0,0 0 0,0-1 0,0-1 0,-1 0 0,13-6 0,0-1 0,0-2 0,37-26 0,-53 33 0,0 0 0,-1 0 0,0-1 0,0 0 0,-1 0 0,0-1 0,0 0 0,-1 0 0,0 0 0,8-17 0,-12 22 0,-1-1 0,1 1 0,-1-1 0,0 1 0,1 0 0,-1-1 0,-1 1 0,1-1 0,0 1 0,-2-6 0,2 9 0,-1-1 0,1 0 0,0 1 0,0-1 0,0 0 0,0 1 0,-1-1 0,1 0 0,0 1 0,-1-1 0,1 0 0,0 1 0,-1-1 0,1 1 0,-1-1 0,1 1 0,-1-1 0,1 1 0,-1-1 0,1 1 0,-1-1 0,1 1 0,-1 0 0,0-1 0,1 1 0,-1 0 0,0-1 0,1 1 0,-1 0 0,0 0 0,0 0 0,1 0 0,-1 0 0,0 0 0,1 0 0,-1 0 0,0 0 0,0 0 0,1 0 0,-1 0 0,0 0 0,1 1 0,-1-1 0,0 0 0,1 0 0,-1 1 0,1-1 0,-1 1 0,0-1 0,1 0 0,-1 1 0,1-1 0,-1 1 0,0 0 0,-2 2 0,-3 1 0,1 0 0,0 1 0,-9 10 0,12-13 0,1 0 0,0 1 0,-1-1 0,1 1 0,0-1 0,0 1 0,0 0 0,0-1 0,1 1 0,-1 0 0,1-1 0,0 1 0,-1 4 0,1-1 0,1-1 0,-1 1 0,1 0 0,-1 0 0,2-1 0,-1 1 0,1 0 0,0-1 0,0 0 0,0 1 0,1-1 0,-1 0 0,1 0 0,4 5 0,-4-7 0,0 0 0,0-1 0,0 1 0,1 0 0,-1-1 0,0 0 0,1 0 0,0 0 0,-1 0 0,1-1 0,0 0 0,0 1 0,0-1 0,0 0 0,0-1 0,0 1 0,0-1 0,0 0 0,0 0 0,0 0 0,5-1 0,4-1 0,0-1 0,0-1 0,0 0 0,0 0 0,0-1 0,-1-1 0,0 0 0,16-11 0,-6 2 0,0-2 0,-1 0 0,23-24 0,-17 12 0,-2-2 0,-1 0 0,-1-2 0,20-40 0,-13 14 0,39-106 0,-35 51 0,-30 97 0,-1-1 0,-1 0 0,0 0 0,-2-29 0,0 46 0,0 0 0,0 0 0,0 0 0,0 0 0,0 0 0,0 0 0,0 0 0,0 0 0,0 0 0,-1 0 0,1 1 0,0-1 0,-1 0 0,1 0 0,0 0 0,-1 0 0,1 1 0,-1-1 0,1 0 0,-1 0 0,0 1 0,1-1 0,-1 0 0,0 1 0,-1-2 0,1 2 0,0 0 0,0 1 0,0-1 0,0 0 0,0 0 0,0 1 0,0-1 0,0 0 0,0 1 0,0-1 0,0 1 0,0-1 0,0 1 0,0-1 0,1 1 0,-1 0 0,0 0 0,-1 0 0,-5 8 0,-1-1 0,-11 19 0,5-2 0,1 0 0,1 0 0,1 1 0,1 1 0,1 0 0,2 0 0,-7 46 0,8-28 0,3 0 0,1 1 0,3-1 0,6 48 0,-6-83 0,1 1 0,0 0 0,0-1 0,1 1 0,1-1 0,9 19 0,-12-26 0,1 1 0,0-1 0,1 0 0,-1 0 0,1 0 0,-1 0 0,1 0 0,0-1 0,0 1 0,0-1 0,0 0 0,1 0 0,-1 0 0,0 0 0,1 0 0,-1-1 0,1 1 0,0-1 0,0 0 0,-1-1 0,1 1 0,5 0 0,-1-1 0,-1 0 0,0-1 0,0 0 0,1 0 0,-1-1 0,0 0 0,0 0 0,0-1 0,-1 0 0,1 0 0,0 0 0,7-6 0,7-6 0,0-1 0,20-22 0,-15 15 0,-20 17 0,5-3 0,-11 9 0,1 0 0,-1 0 0,0 0 0,0 0 0,1 0 0,-1 0 0,0 1 0,0-1 0,1 0 0,-1 0 0,0 0 0,0 0 0,0 0 0,1 0 0,-1 1 0,0-1 0,0 0 0,0 0 0,0 0 0,1 1 0,-1-1 0,0 0 0,0 0 0,0 0 0,0 1 0,0-1 0,0 0 0,0 0 0,0 1 0,1-1 0,-1 0 0,0 0 0,0 1 0,0-1 0,0 0 0,0 0 0,0 1 0,-1-1 0,1 0 0,0 0 0,0 1 0,0-1 0,0 0 0,0 0 0,0 1 0,-1 11 0,2 0 0,-1-1 0,2 1 0,3 17 0,-4-25 0,0-1 0,1 0 0,-1 1 0,1-1 0,-1 0 0,1 0 0,0 0 0,0 0 0,0 0 0,1 0 0,-1-1 0,1 1 0,-1-1 0,1 1 0,0-1 0,0 0 0,0 0 0,0 0 0,4 1 0,4 1 0,0-1 0,-1-1 0,1 0 0,1 0 0,-1-1 0,0 0 0,0-1 0,0 0 0,1-1 0,-1 0 0,14-4 0,16-5 0,62-22 0,-7-5 0,-94 36 0,0 0 0,1 0 0,-1 0 0,0 0 0,0-1 0,0 1 0,0-1 0,0 1 0,0-1 0,2-2 0,-5 4 0,1 0 0,0 0 0,0 0 0,0 0 0,0 0 0,0 0 0,0 0 0,0 0 0,0 0 0,0 0 0,-1 0 0,1 0 0,0 0 0,0 0 0,0 0 0,0 0 0,0 0 0,0 0 0,0 0 0,0 0 0,-1 0 0,1 0 0,0 0 0,0 0 0,0 0 0,0 0 0,0 0 0,0 0 0,0 0 0,0 0 0,0 0 0,0 0 0,-1 0 0,1 0 0,0 0 0,0 0 0,0-1 0,0 1 0,0 0 0,0 0 0,0 0 0,0 0 0,0 0 0,0 0 0,0 0 0,0 0 0,0 0 0,0-1 0,0 1 0,0 0 0,0 0 0,0 0 0,0 0 0,0 0 0,0 0 0,0 0 0,0 0 0,0-1 0,-9 4 0,-12 10 0,8-6 0,1 0 0,-1 2 0,-20 17 0,29-23 0,1 1 0,0-1 0,0 1 0,1 0 0,-1 0 0,1-1 0,0 2 0,0-1 0,0 0 0,0 0 0,1 1 0,-1-1 0,1 1 0,1-1 0,-1 1 0,0 8 0,1-10 0,0 0 0,1 0 0,-1 0 0,0 0 0,1-1 0,0 1 0,0 0 0,0 0 0,0-1 0,0 1 0,0-1 0,1 1 0,-1-1 0,1 1 0,0-1 0,3 4 0,-2-3 0,1 0 0,0 0 0,0-1 0,0 1 0,0-1 0,0 0 0,1 0 0,-1 0 0,7 1 0,-2 0 0,0-2 0,-1 1 0,1-1 0,0-1 0,0 1 0,0-2 0,0 1 0,0-1 0,-1 0 0,15-4 0,-20 4 123,9-5-103,-9-1-5086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6:2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14872,'0'0'3863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6:2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13768,'0'0'976,"58"-4"-472,9 2 0,29-4-80,15 0 7,2 2 129,-2 4 16,-2-2 32,-7-4 8,-5 0-304,-16-8 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6:3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322 464 4512,'0'0'7713,"-10"-9"-7168,-33-28 1,39 34-415,0 1 1,-1-1-1,1 1 1,0 0-1,-1 0 1,0 1-1,1-1 1,-1 1-1,0 0 1,0 0-1,1 1 1,-1-1 0,0 1-1,0 0 1,0 0-1,0 1 1,-5 0-1,5 0-14,-5 0 78,1 1 1,-1 1-1,1-1 1,-1 1 0,1 1-1,0 0 1,0 0 0,1 0-1,-1 2 1,-10 7 0,14-9-114,-1 0 1,1 1-1,0 0 0,0 0 1,1 0-1,-1 1 1,1 0-1,1-1 0,-1 1 1,1 1-1,0-1 0,0 0 1,1 1-1,-1 0 1,0 7-1,2-9-37,1 0 0,0-1 0,1 1-1,-1 0 1,1 0 0,0-1 0,0 1 0,0 0-1,1-1 1,-1 1 0,1-1 0,0 0 0,1 0-1,-1 1 1,1-1 0,-1-1 0,1 1 0,1 0-1,-1-1 1,7 7 0,-4-5 25,1 0 0,-1-1 0,1 1 1,-1-1-1,1 0 0,0-1 0,1 0 0,-1 0 0,0 0 0,1-1 1,15 3-1,-8-4 70,-1 0 1,1-1-1,-1-1 1,27-4-1,-31 3-63,-1-1-1,0 0 1,0 0-1,0-1 1,-1 0-1,1-1 0,-1 0 1,11-8-1,-6 3 49,0-1 1,0-1-1,-1 0 0,0-1 0,-1 0 0,-1 0 1,0-1-1,8-16 0,-15 22 146,-4 8 4,-7 15-105,7-9-168,1 1 1,0-1-1,0 1 0,0 0 0,1-1 1,-1 1-1,2-1 0,-1 1 1,1-1-1,0 0 0,0 0 1,1 0-1,-1 0 0,1 0 0,1 0 1,-1 0-1,1-1 0,0 0 1,6 7-1,-6-9-4,-1 0 1,0 0-1,1 0 1,0 0-1,-1 0 0,1-1 1,0 1-1,1-1 1,-1 0-1,0-1 0,0 1 1,9 1-1,-10-2 9,1-1 1,-1 0-1,1 0 0,0 0 0,-1-1 0,1 1 1,0-1-1,-1 0 0,1 0 0,-1 0 0,1 0 0,-1 0 1,0-1-1,1 0 0,-1 1 0,0-1 0,5-5 1,-2 2 5,0 0 0,-1-1 1,0 1-1,0-1 0,0 0 1,-1-1-1,0 1 0,0-1 1,3-7-1,-5 9 7,0 0 0,-1 0 1,1 0-1,-1 0 0,0-1 0,0 1 0,-1 0 1,1 0-1,-1-1 0,0 1 0,-1 0 0,1-1 0,-3-8 1,2 12-8,0 0 0,0 0 1,-1 0-1,1 0 0,0 1 1,-1-1-1,0 0 0,1 1 1,-1-1-1,0 1 0,0 0 1,0-1-1,0 1 0,0 0 1,0 0-1,0 0 0,0 1 1,0-1-1,0 0 1,0 1-1,-1-1 0,-3 1 1,-3-1 23,0 0 0,1 0 0,-1 1 1,-14 2-1,-30 13 206,53-15-241,0 0 1,0 0-1,0 0 0,0 0 1,0 0-1,0 0 1,0 0-1,1 0 1,-1 0-1,0 0 1,0 1-1,0-1 1,0 0-1,0 0 1,0 0-1,0 0 1,0 0-1,0 0 1,0 0-1,0 0 1,0 0-1,0 0 1,0 0-1,0 0 1,0 0-1,0 1 1,0-1-1,0 0 0,0 0 1,0 0-1,0 0 1,0 0-1,0 0 1,0 0-1,0 0 1,0 0-1,0 0 1,0 0-1,0 1 1,0-1-1,0 0 1,0 0-1,0 0 1,0 0-1,0 0 1,0 0-1,0 0 1,0 0-1,0 0 1,0 0-1,0 0 1,0 0-1,0 0 0,0 0 1,-1 0-1,1 1 1,0-1-1,0 0 1,0 0-1,0 0 1,12 2 68,70-27 96,-61 17-129,1 1-1,1 2 1,34-6 0,-22 7-2,-21 2-7,0 0 1,0 1-1,1 1 0,14 1 1,-24 0-13,-1 0 1,1 0 0,0 0-1,-1 1 1,1 0-1,-1 0 1,0 0 0,1 0-1,-1 0 1,0 1 0,0 0-1,-1 0 1,1 0-1,0 0 1,-1 1 0,4 4-1,-6-6-4,1 1 1,-1 0-1,0 0 0,0 0 0,0 0 1,0 0-1,0 0 0,0 1 0,-1-1 0,0 0 1,1 0-1,-1 0 0,-1 5 0,-6 41 108,6-46-78,0 1 1,0-1-1,1 0 1,-1 1-1,1-1 1,0 6-1,0-9-38,0 1 0,0-1 0,0 0 0,0 0-1,0 0 1,1 0 0,-1 1 0,0-1 0,0 0 0,0 0 0,0 0-1,0 0 1,0 0 0,0 0 0,0 1 0,1-1 0,-1 0 0,0 0-1,0 0 1,0 0 0,0 0 0,0 0 0,1 0 0,-1 0 0,0 0-1,0 0 1,0 1 0,0-1 0,1 0 0,-1 0 0,0 0 0,0 0-1,0 0 1,0 0 0,1 0 0,-1 0 0,0 0 0,0-1 0,0 1-1,0 0 1,1 0 0,-1 0 0,14-11 97,12-15 32,-14 12-36,0 1 0,1 1 1,1 0-1,25-16 1,-38 28-97,0-1 1,-1 1-1,1 0 1,0 0-1,0 0 1,-1 0-1,1 0 0,0 0 1,0 0-1,0 0 1,-1 0-1,1 0 1,0 0-1,0 0 1,-1 1-1,1-1 0,0 0 1,-1 1-1,1-1 1,0 0-1,-1 1 1,1-1-1,0 1 1,-1-1-1,1 1 1,-1-1-1,1 1 0,-1 0 1,1-1-1,-1 1 1,1 0-1,-1-1 1,0 1-1,1 0 1,-1-1-1,0 1 1,1 0-1,-1 1 0,12 32-26,-11-30 22,4 13-11,0 0-1,9 16 1,-11-26 10,0-1-1,0 0 0,1 0 1,0-1-1,0 1 1,1-1-1,-1 0 1,8 6-1,-10-10 5,0 0-1,0 0 1,0 0-1,0-1 1,0 1-1,0 0 1,1-1-1,-1 0 1,0 0-1,0 1 1,1-1-1,-1-1 1,0 1-1,0 0 1,0 0-1,1-1 1,-1 1-1,0-1 1,0 0-1,0 0 1,0 0-1,0 0 0,0 0 1,0 0-1,0 0 1,2-3-1,6-2 8,-1-2-1,0 1 0,13-15 1,2-5 28,-2-2 0,0-1 0,-2-1 0,-1 0 0,23-55 0,53-177 280,-69 184-159,-16 49-92,-10 26-33,-7 21-26,-173 517-331,123-351 174,-22 54-99,71-222 374,8-16-116,0 1 0,0-1-1,-1 0 1,1 1 0,0-1-1,0 0 1,0 1 0,0-1 0,0 0-1,0 0 1,0 1 0,0-1 0,1 0-1,-1 1 1,0-1 0,0 0-1,0 1 1,1-1 0,-1 1 0,0-1-1,1 0 1,0 0 0,9-20 33,2 0 1,0 1-1,1 1 1,18-21 0,-13 15-26,20-20 4,2 2 0,45-39 0,-28 29-16,36-27-43,7-7 35,-43 14 51,-54 69-46,-5 5-1,-6 12 0,4 3-7,-1-1-24,1 0-1,-3 24 1,7-36 27,0 0 1,-1 0-1,1 1 0,1-1 1,-1 0-1,0 0 1,1 1-1,-1-1 1,1 0-1,0 0 0,0 0 1,0 0-1,1 0 1,-1 0-1,1 0 1,-1-1-1,1 1 0,2 3 1,-2-5 5,0 0 1,0 0-1,0 1 1,0-1-1,0 0 1,0-1-1,0 1 1,0 0-1,1-1 0,-1 1 1,0-1-1,0 0 1,0 1-1,1-1 1,-1 0-1,0-1 1,0 1-1,1 0 1,-1 0-1,4-2 1,1 0 7,-1 0 0,1 0 0,0-1 1,-1 0-1,9-5 0,9-8 50,-1 0 0,0-1-1,-1-1 1,-1-1 0,33-39 0,-22 28 44,-32 30-104,0-1 0,0 1 0,0 0 0,0 0 0,0 0 1,0 0-1,0 0 0,0 0 0,1 0 0,-1 0 0,0 0 0,0-1 1,0 1-1,0 0 0,0 0 0,0 0 0,0 0 0,0 0 0,0 0 0,0 0 1,0 0-1,1 0 0,-1 0 0,0 0 0,0 0 0,0 0 0,0 0 1,0 0-1,0 0 0,0 0 0,1 0 0,-1 0 0,0 0 0,0 0 0,0 0 1,0 0-1,0 0 0,0 0 0,0 0 0,0 0 0,0 0 0,1 0 1,-1 0-1,0 0 0,0 0 0,0 0 0,0 0 0,0 1 0,0-1 1,0 0-1,0 0 0,0 0 0,0 0 0,1 8 8,-4 9 2,-3 20 29,5-26-16,-1 0 1,0 0-1,0 0 1,-2-1 0,-5 15-1,9-25-20,0 0 0,0 1 1,-1-1-1,1 0 0,0 0 0,0 0 0,0 1 0,-1-1 0,1 0 1,0 0-1,0 1 0,0-1 0,0 0 0,0 0 0,0 1 1,0-1-1,0 0 0,-1 0 0,1 1 0,0-1 0,0 0 1,0 1-1,0-1 0,0 0 0,0 0 0,1 1 0,-1-1 0,0 0 1,0 0-1,0 1 0,0-1 0,0 0 0,0 1 0,0-1 1,1 0-1,-1 0 0,0 0 0,0 1 0,12-5 65,14-15 0,2-8-23,63-55 32,-90 81-76,0 0-1,0 0 0,-1 1 0,1-1 0,0 0 0,0 1 0,0-1 1,0 0-1,0 1 0,0-1 0,0 1 0,0 0 0,0-1 0,0 1 0,0 0 1,0 0-1,0-1 0,0 1 0,0 0 0,0 0 0,0 0 0,0 0 1,0 1-1,0-1 0,0 0 0,0 0 0,0 0 0,0 1 0,0-1 0,0 1 1,0-1-1,0 1 0,0-1 0,0 1 0,0 0 0,0-1 0,0 1 1,-1 0-1,1-1 0,0 1 0,1 2 0,1 3 1,1 1 0,-1 0 0,0 0 1,0 0-1,2 10 0,7 15 1,-11-30 3,1 0 0,-1 1-1,1-1 1,0 0 0,0-1 0,-1 1-1,1 0 1,0 0 0,1-1 0,-1 1-1,0-1 1,0 0 0,1 0 0,-1 0-1,0 0 1,1 0 0,-1 0 0,1 0-1,0-1 1,-1 0 0,6 1 0,1-1 21,1-1 1,0-1 0,-1 1 0,16-6-1,-21 6-23,9-3 41,0-2 0,0 1 0,0-2 0,-1 1 0,0-2 0,18-14 0,-28 20-42,1 0 1,-1 0-1,0-1 0,0 1 0,1-1 0,-2 1 0,1-1 0,0 0 0,0 0 0,-1 0 0,0 0 0,2-6 0,4-8-6,-8 16-3,0 1 1,0 0-1,0 0 1,0 0-1,0 0 1,0 0-1,0 0 0,0 1 1,0-1-1,0 0 1,0 0-1,0 1 0,0-1 1,0 0-1,0 1 1,0-1-1,-1 2 0,-3 3 5,-1 0-1,1 0 1,1 0-1,-1 1 1,1 0-1,0 0 1,0 0-1,0 1 0,1-1 1,0 1-1,1 0 1,-3 9-1,4-13 1,1 0 0,-1 0 0,1 0 1,0 0-1,0 1 0,0-1 0,0 0 0,0 0 0,1 0 0,0 0 0,-1 0 0,1 0 0,0 0 0,1 0 0,-1 0 0,0 0 0,1 0 0,0 0 0,-1-1 0,1 1 1,0-1-1,0 1 0,1-1 0,-1 0 0,0 0 0,1 0 0,-1 0 0,1 0 0,0-1 0,5 3 0,-3-2 3,0-1 0,0 0 1,0 0-1,0 0 0,0-1 0,0 1 0,0-1 0,0 0 1,0-1-1,0 1 0,0-1 0,0 0 0,0 0 0,0-1 1,7-2-1,4-3 8,0 0 0,-1 0 1,20-13-1,79-42 32,-113 61-37,0 0 0,0 0 0,0 0 0,1 0 0,-1 1 0,0-1 0,0 0 0,1 1 0,-1-1 0,0 1 0,1 0-1,-1-1 1,0 1 0,1 0 0,-1 0 0,0 0 0,1 0 0,-1 0 0,1 0 0,-1 0 0,0 0 0,1 0 0,-1 1-1,2 0 1,-1 0 1,-1 0 0,0 1 0,0-1 0,1 0 0,-1 1 0,0-1-1,0 1 1,0-1 0,-1 1 0,1-1 0,0 1 0,-1 0 0,1-1-1,-1 1 1,1 0 0,-1 2 0,2 9 18,-1 0 0,0 1 0,-3 23 0,2-35-22,-2 11 35,1-9-24,1 0 0,-1 0 0,1 0 0,0 0 0,0 1 0,0-1 0,2 7 0,-1-11-9,-1 1 0,1-1 1,-1 0-1,1 0 0,-1 1 1,1-1-1,-1 0 0,1 0 0,-1 0 1,1 0-1,-1 1 0,1-1 1,-1 0-1,1 0 0,-1 0 0,1 0 1,0 0-1,-1-1 0,1 1 1,-1 0-1,1 0 0,-1 0 1,1 0-1,-1-1 0,1 1 0,-1 0 1,1 0-1,-1-1 0,1 1 1,-1 0-1,1-1 0,18-11 49,-2-1-6,22-23-1,-26 23 18,0 1 0,28-20 0,-40 31-59,0 1-1,0-1 1,0 0-1,0 1 1,0-1-1,0 1 1,0-1 0,1 1-1,-1-1 1,0 1-1,0 0 1,0 0-1,1 0 1,-1-1-1,0 1 1,0 0 0,1 1-1,-1-1 1,0 0-1,0 0 1,0 0-1,1 1 1,-1-1 0,0 1-1,0-1 1,1 1-1,-1 0-1,1 0 0,-1 1 0,0-1 0,0 0 0,0 0-1,-1 1 1,1-1 0,0 1 0,0-1 0,-1 0 0,1 1 0,-1-1-1,1 1 1,-1 0 0,0-1 0,0 1 0,0-1 0,1 1 0,-2 2-1,1-3 0,0 0-1,0 1 0,0-1 0,0 1 0,0-1 1,1 0-1,-1 1 0,0-1 0,0 0 1,1 1-1,-1-1 0,1 0 0,0 1 1,-1-1-1,1 0 0,0 0 0,-1 0 0,1 0 1,0 0-1,2 2 0,-2-2 0,0-1 0,0 1 1,1-1-1,-1 0 0,0 1 0,1-1 0,-1 0 0,0 0 1,0 1-1,1-1 0,-1 0 0,0 0 0,1-1 1,-1 1-1,0 0 0,1 0 0,1-1 0,6-3 7,0 0-1,1 0 0,-2-1 1,14-8-1,-13 7 12,-5 3-8,7-4 6,1 0-1,-1 1 0,1 0 0,0 1 0,23-7 0,-34 12-15,1 0 0,-1 0 0,0 0 0,1 0 0,-1 1 0,0-1 0,1 0 0,-1 1 0,0-1 0,0 1 0,0-1 0,1 1 0,-1 0 0,0-1 0,0 1 0,0 0 0,0 0 0,0 0-1,0 0 1,0 0 0,0 0 0,0 0 0,0 1 0,20 34-44,-12-17 0,-6-14 37,1-1 0,-1 1 0,1-1 0,-1 0 0,1 0 0,1 0 0,5 4 0,-7-7 13,-1 1 0,1-1 0,-1 0 1,1 0-1,-1 0 0,1 0 1,0 0-1,0-1 0,-1 1 0,1-1 1,0 0-1,0 0 0,0 0 1,-1 0-1,1 0 0,5-2 0,1 0 22,0 0-1,0 0 1,0-1-1,-1 0 1,1-1-1,-1 0 0,0-1 1,0 1-1,0-1 1,-1-1-1,0 1 1,0-2-1,0 1 0,-1 0 1,0-1-1,0 0 1,-1-1-1,6-8 1,-11 15-23,1 0 0,0 0 0,-1 0 0,1 0 1,-1 0-1,0 0 0,1 0 0,-1 0 0,0 0 0,0 0 1,1 0-1,-1 0 0,0 0 0,0 0 0,0 0 0,0-1 1,0 1-1,-1 0 0,1 0 0,0 0 0,0 0 0,-1 0 1,1 0-1,-1 0 0,1 0 0,-1 0 0,1 0 1,-2-1-1,1 1-4,0 1 1,1-1-1,-1 1 1,0 0 0,0 0-1,0-1 1,0 1-1,1 0 1,-1 0-1,0 0 1,0 0 0,0 0-1,0 0 1,0 0-1,0 0 1,1 0-1,-1 0 1,0 0 0,0 1-1,0-1 1,0 0-1,0 1 1,1-1-1,-1 0 1,0 1 0,0-1-1,1 1 1,-1-1-1,0 1 1,1 0-1,-1-1 1,0 1 0,1 0-1,-1-1 1,0 2-1,-4 4-4,0 1 1,0 0-1,0 0 0,1 0 0,0 0 0,1 0 0,-4 11 0,5-14-6,1 0 1,0-1-1,0 1 1,0 0-1,1 0 1,0 1-1,-1-1 0,1 0 1,1 0-1,-1 0 1,1 0-1,-1 0 0,1 0 1,0 0-1,1 0 1,2 6-1,-3-8 6,1-1 0,-1 1 0,1-1 0,-1 1 0,1-1 0,0 0 1,-1 0-1,1 0 0,0 0 0,0 0 0,0 0 0,0 0 0,0-1 0,0 1 0,0-1 0,0 0 0,0 1 0,0-1 1,0 0-1,0 0 0,0 0 0,1 0 0,1-1 0,6 0-1,0-1 0,0 0-1,15-4 1,5-6 9,37-20-1,-41 19 70,0 1 1,29-9-1,-54 21-72,1-1 21,0 0 1,0 0 0,0 1 0,0-1-1,0 1 1,1 0 0,-1-1 0,0 1-1,4 0 1,-5 1-15,-1-1-1,1 1 1,0 0-1,-1-1 1,1 1-1,-1-1 1,1 1 0,-1 0-1,1-1 1,-1 1-1,0 0 1,1 0 0,-1-1-1,0 1 1,1 0-1,-1 0 1,0-1-1,0 1 1,0 0 0,0 0-1,0 0 1,0 0-1,0-1 1,0 1-1,0 0 1,0 0 0,0 0-1,-1-1 1,1 2-1,-7 30 54,6-28-58,-1 0 1,1 0-1,0 0 1,0 0 0,1 0-1,-1 0 1,1 1-1,0-1 1,0 0 0,0 0-1,1 1 1,-1-1-1,1 0 1,0 0-1,2 5 1,-3-9-5,1 0 0,0 1 0,-1-1 0,1 0 0,0 1 0,-1-1 0,1 0 0,0 0 0,0 0 0,-1 1 0,1-1 0,0 0 0,0 0 0,-1 0 0,1 0 0,0 0 0,0 0 0,-1-1 0,1 1 0,0 0 0,0 0 0,-1 0 0,1-1 0,0 1 0,-1 0 0,1-1 0,0 1 0,-1-1 0,1 1 0,-1-1 0,2 0 0,25-18 0,-23 15 0,12-9 0,-13 10 0,1-1 0,0 1 0,0 0 0,0 0 0,0 1 0,0-1 0,0 1 0,1 0 0,-1 0 0,1 0 0,8-2 0,-11 5 0,-1 0 0,0 1 0,0-1 0,0 0 0,0 1 0,0-1 0,0 1 0,0-1 0,-1 1 0,1-1 0,-1 1 0,1 0 0,0 2 0,1 3 0,2 2 0,1-1 0,-1 1 0,2-1 0,-1 1 0,1-1 0,0-1 0,11 11 0,-15-17 0,0-1 0,0 1 0,1 0 0,-1-1 0,0 0 0,0 1 0,1-1 0,-1 0 0,0 0 0,0 0 0,1 0 0,-1-1 0,0 1 0,0-1 0,1 1 0,-1-1 0,0 0 0,0 0 0,0 0 0,0 0 0,2-1 0,42-28 0,-30 17 0,-1 0 0,0-1 0,-1-1 0,-1-1 0,20-29 0,46-92 0,-79 135 0,18-38 0,-2-1 0,-2 0 0,13-66 0,-23 92 0,-3 12 0,2-8 0,-1 0 0,1-1 0,-2 1 0,0-1 0,0-18 0,-1 30 0,0-1 0,0 1 0,0 0 0,0 0 0,0 0 0,0 0 0,0 0 0,0-1 0,0 1 0,0 0 0,0 0 0,0 0 0,0 0 0,0-1 0,0 1 0,0 0 0,0 0 0,0 0 0,0 0 0,0 0 0,-1-1 0,1 1 0,0 0 0,0 0 0,0 0 0,0 0 0,0 0 0,0 0 0,0 0 0,-1 0 0,1 0 0,0-1 0,0 1 0,0 0 0,0 0 0,0 0 0,-1 0 0,1 0 0,0 0 0,0 0 0,0 0 0,0 0 0,-1 0 0,1 0 0,0 0 0,0 0 0,-8 7 0,-4 12 0,-10 23 0,1 0 0,3 2 0,1 0 0,2 0 0,2 2 0,3 0 0,1 0 0,-3 56 0,11-86 0,0 1 0,1-1 0,1 1 0,0-1 0,2 1 0,0-1 0,0 0 0,7 16 0,-9-29 0,1 1 0,0-1 0,-1 0 0,1 0 0,1 0 0,-1 0 0,0 0 0,1 0 0,0 0 0,-1-1 0,1 1 0,0-1 0,0 0 0,1 0 0,-1 0 0,0 0 0,1 0 0,6 2 0,-4-3 0,0 1 0,0-1 0,0 0 0,0 0 0,0 0 0,0-1 0,1 0 0,-1 0 0,0-1 0,11-2 0,-10 2 198,7-4 521,-14 5-830,1-1 1,-1 1 0,0 0 0,0 0-1,0-1 1,0 1 0,0 0 0,0-1-1,0 1 1,0 0 0,0-1 0,0 1-1,0 0 1,0 0 0,0-1 0,0 1-1,0 0 1,0-1 0,-1 1 0,1 0-1,0 0 1,0-1 0,0 1 0,0 0-1,-1 0 1,1-1 0,0 1 0,0 0-1,0 0 1,-1 0 0,1-1 0,0 1-1,0 0 1,-1 0 0,1 0-1,0 0 1,0 0 0,-1 0 0,1-1-1,0 1 1,0 0 0,-1 0 0,1 0-1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6:3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22719,'0'0'2672,"10"0"-1780,51 2-515,1 2 0,-1 4 0,85 20 0,-139-26-407,-4-2 7,0 0-1,0 1 1,1 0 0,-1 0 0,0 0-1,0 0 1,0 0 0,0 1 0,0-1-1,0 1 1,4 4 0,-7-6-36,0 0 1,0 0-1,0 1 0,0-1 1,0 0-1,0 0 0,0 0 1,0 0-1,0 1 0,0-1 1,0 0-1,0 0 0,0 0 1,0 0-1,-1 1 1,1-1-1,0 0 0,0 0 1,0 0-1,0 0 0,0 0 1,0 0-1,-1 0 0,1 1 1,0-1-1,0 0 0,0 0 1,0 0-1,-1 0 0,1 0 1,0 0-1,0 0 1,0 0-1,-1 0 0,1 0 1,0 0-1,0 0 0,0 0 1,0 0-1,-1 0 0,1 0 1,0 0-1,0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6:3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17287,'0'0'11447,"11"-8"-11054,35-27-32,-42 32-258,-1-1 0,1 0 0,-1 0 0,0 0 0,0 0-1,0 0 1,0-1 0,-1 1 0,4-10 0,-1-4-3563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54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138 734 12056,'0'0'5410,"9"-11"-4579,45-47 1381,-77 82 112,-23 32 0,27-29-1752,0 1-1,2 1 1,0 0-1,2 1 1,2 1-1,-13 42 1,24-68-360,1 0 0,0 0 1,0 0-1,1 0 0,-1 1 0,1-1 1,0 0-1,0 1 0,1-1 0,0 0 1,0 0-1,0 0 0,0 1 0,4 5 1,-5-10-200,1 0 1,0 0-1,0 0 1,0 0 0,0 0-1,0 0 1,0 0-1,1-1 1,-1 1 0,0 0-1,0 0 1,1-1 0,-1 1-1,0-1 1,1 0-1,-1 1 1,0-1 0,1 0-1,-1 0 1,0 0-1,1 0 1,-1 0 0,1 0-1,-1 0 1,2 0-1,37-10 51,-23 3-64,-1-1 0,0 0 0,0-2 0,0 1 0,-1-2 0,-1 0 0,0-1 0,14-15 0,92-115 0,-118 140 0,25-30 0,-20 25 0,0 0 0,-1 0 0,0-1 0,0 0 0,-1 0 0,0 0 0,0-1 0,6-17 0,-14 41 0,0-1 0,2 1 0,0 0 0,0 0 0,1 0 0,5 29 0,-4-34 0,1 0 0,0-1 0,1 0 0,0 1 0,1-1 0,0 0 0,0-1 0,0 1 0,1-1 0,1 0 0,11 15 0,-12-19 0,-1-1 0,1 1 0,0-1 0,0 0 0,0-1 0,0 1 0,0-1 0,0 0 0,1 0 0,0 0 0,-1-1 0,1 0 0,-1 0 0,1 0 0,0-1 0,0 0 0,0 0 0,-1 0 0,1-1 0,6-1 0,-6 1 0,1-1 0,-1 1 0,1-1 0,-1-1 0,0 1 0,1-1 0,-1 0 0,-1-1 0,1 1 0,0-1 0,-1 0 0,0-1 0,0 1 0,0-1 0,-1 0 0,8-10 0,-6 3 0,0 0 0,0 0 0,-2 0 0,1-1 0,-2 0 0,0 0 0,0 0 0,-1 0 0,0-17 0,-1 14 0,-1-1 0,-1 1 0,-1 0 0,0-1 0,-2 1 0,1 0 0,-8-17 0,8 26 0,0-1 0,-1 1 0,0 0 0,-1 0 0,1 0 0,-1 1 0,-1-1 0,1 1 0,-1 0 0,-8-5 0,135 49 0,-69-24 0,2-2 0,0-3 0,95 6 0,-103-11 0,28 2 0,-66-6 0,0-1 0,1 1 0,-1-1 0,1 0 0,-1-1 0,10-3 0,-18 5 0,0-1 0,0 1 0,1 0 0,-1 0 0,0 0 0,0 0 0,0 0 0,0 0 0,0 0 0,0 0 0,0 0 0,0 0 0,0-1 0,0 1 0,0 0 0,1 0 0,-1 0 0,0 0 0,0 0 0,0 0 0,0 0 0,0 0 0,0 0 0,0 0 0,0 0 0,1 0 0,-1 0 0,0 0 0,0 0 0,0 0 0,0 0 0,0 0 0,0 0 0,0 0 0,1 0 0,-1 0 0,0 0 0,0 0 0,0 0 0,0 0 0,0 0 0,0 0 0,0 0 0,0 1 0,1-1 0,-1 0 0,0 0 0,0 0 0,0 0 0,0 0 0,0 0 0,0 0 0,0 0 0,0 0 0,0 1 0,0-1 0,0 0 0,0 0 0,0 0 0,0 0 0,0 0 0,0 0 0,0 0 0,0 0 0,0 1 0,0-1 0,0 0 0,-7 10 0,-17 14 0,-68 53 0,-7 5 0,83-67 0,-8 6 0,2 1 0,1 0 0,-35 49 0,55-71 0,1 1 0,-1-1 0,1 1 0,-1 0 0,1 0 0,0-1 0,-1 1 0,1 0 0,0-1 0,-1 1 0,1 0 0,0 0 0,0 0 0,0-1 0,-1 1 0,1 0 0,0 0 0,0 0 0,0 0 0,1-1 0,-1 1 0,0 0 0,0 0 0,0 0 0,0-1 0,1 1 0,-1 0 0,0 0 0,1-1 0,-1 1 0,1 0 0,-1-1 0,1 1 0,-1 0 0,1-1 0,-1 1 0,1-1 0,0 1 0,-1-1 0,1 1 0,0-1 0,1 1 0,0 0 0,0 0 0,0 0 0,0-1 0,1 1 0,-1-1 0,0 1 0,0-1 0,1 0 0,-1 0 0,0 0 0,1 0 0,-1-1 0,0 1 0,4-1 0,6-4 0,0 0 0,0-1 0,-1 0 0,0-1 0,0 0 0,0 0 0,-1-1 0,0-1 0,-1 0 0,15-18 0,4-9 0,41-69 0,-46 67 0,-14 23 0,-1-1 0,0 0 0,-1-1 0,-1 0 0,-1 0 0,0 0 0,2-20 0,-15 57 0,6-4 0,0 0 0,1 0 0,1 0 0,0 1 0,1-1 0,1 0 0,1 0 0,0-1 0,1 1 0,0 0 0,1-1 0,9 17 0,-10-23 0,1 0 0,0-1 0,0 0 0,1 0 0,0 0 0,0-1 0,0 0 0,1 0 0,12 9 0,-16-14 0,1 0 0,1 0 0,-1 0 0,0 0 0,0-1 0,1 1 0,-1-1 0,1 0 0,-1-1 0,1 1 0,-1-1 0,1 0 0,-1 0 0,1 0 0,-1 0 0,1-1 0,-1 0 0,1 0 0,-1 0 0,1-1 0,-1 1 0,5-4 0,9-4 0,0-1 0,-1-1 0,0-1 0,-1 0 0,0-1 0,-1 0 0,26-31 0,81-121 0,-120 162 0,21-33 0,-2-1 0,-2-2 0,-1 0 0,-2-1 0,-2 0 0,-1-1 0,-2-1 0,-2 0 0,-2 0 0,-2 0 0,-1-85 0,-4 125 0,0 0 0,0 0 0,0 0 0,0 0 0,-1 0 0,1 0 0,0 0 0,-1 0 0,0 1 0,1-1 0,-1 0 0,0 0 0,0 0 0,0 1 0,0-1 0,-1 0 0,1 1 0,-2-3 0,2 4 0,0-1 0,1 1 0,-1 0 0,1 0 0,-1-1 0,0 1 0,1 0 0,-1 0 0,0 0 0,1 0 0,-1 0 0,0 0 0,1 0 0,-1 0 0,0 0 0,1 0 0,-1 0 0,0 0 0,1 1 0,-1-1 0,-1 1 0,0 0 0,0 0 0,0 0 0,0 1 0,1-1 0,-1 1 0,0 0 0,1-1 0,-1 1 0,-1 3 0,-12 17 0,0 2 0,2-1 0,-20 51 0,15-23 0,-12 55 0,20-64 0,1 0 0,3 1 0,1 0 0,3 1 0,1-1 0,9 76 0,-6-107 0,0-1 0,1 0 0,1 1 0,0-1 0,6 10 0,-7-15 0,0 0 0,0-1 0,1 1 0,0-1 0,0 0 0,0 0 0,1 0 0,0-1 0,0 0 0,8 6 0,-11-9 0,0 0 0,0 0 0,1 0 0,-1 0 0,0-1 0,1 1 0,-1-1 0,1 0 0,-1 0 0,1 1 0,-1-2 0,1 1 0,-1 0 0,1 0 0,-1-1 0,0 1 0,1-1 0,-1 0 0,1 0 0,-1 0 0,0 0 0,3-2 0,4-2 0,0-1 0,-1 0 0,0 0 0,9-10 0,11-12 0,-1-1 0,-2-2 0,41-65 0,-27 29 0,31-77 0,-51 98 0,-2-1 0,-2-1 0,-3 0 0,-1-1 0,6-74 0,-16 116 0,-1-1 0,1 1 0,-1 0 0,-1 0 0,1 0 0,-1 0 0,-4-13 0,5 20 0,0 0 0,0-1 0,0 1 0,0 0 0,0 0 0,0 0 0,0-1 0,0 1 0,0 0 0,0 0 0,-1 0 0,1 0 0,0-1 0,0 1 0,0 0 0,0 0 0,-1 0 0,1 0 0,0 0 0,0-1 0,0 1 0,0 0 0,-1 0 0,1 0 0,0 0 0,0 0 0,0 0 0,-1 0 0,1 0 0,0 0 0,0 0 0,-1 0 0,1 0 0,0 0 0,0 0 0,0 0 0,-1 0 0,1 0 0,0 0 0,-10 7 0,-7 16 0,5-1 0,0 1 0,2 0 0,0 1 0,-10 42 0,7-12 0,-5 61 0,14-74 0,1-1 0,3 1 0,1 0 0,2 0 0,1 0 0,3-1 0,17 60 0,-20-87 0,1 0 0,0 0 0,1-1 0,0 0 0,1 0 0,1-1 0,11 16 0,-17-26 0,-1 0 0,0 0 0,0 0 0,1 0 0,-1 0 0,1 0 0,-1 0 0,1 0 0,-1-1 0,1 1 0,0-1 0,-1 1 0,1-1 0,0 1 0,-1-1 0,1 0 0,0 0 0,-1 0 0,1 0 0,0 0 0,0 0 0,-1 0 0,1-1 0,0 1 0,-1-1 0,1 1 0,2-2 0,4-2 0,0 0 0,0 0 0,-1-1 0,9-6 0,-5 3 0,0 0 0,-1-1 0,1 0 0,-1-1 0,-1 0 0,15-19 0,32-62 0,-37 58 0,-12 22 0,-1 0 0,0 0 0,-1 0 0,0-1 0,0 1 0,-2-1 0,1 0 0,2-22 0,-1 82 0,-8 4 0,-3-1 0,-2 0 0,-2 0 0,-20 59 0,15-63 0,-6 19 0,21-66 0,-1 1 0,1-1 0,0 0 0,0 1 0,0-1 0,0 0 0,-1 1 0,1-1 0,0 0 0,0 1 0,-1-1 0,1 0 0,0 1 0,0-1 0,-1 0 0,1 0 0,0 1 0,-1-1 0,1 0 0,0 0 0,-1 0 0,1 0 0,-1 1 0,1-1 0,0 0 0,-1 0 0,1 0 0,0 0 0,-1 0 0,1 0 0,-1 0 0,1 0 0,-1 0 0,-13-9 0,-6-19 0,13 14 0,0 0 0,2-1 0,-1 1 0,2-1 0,0 0 0,1 0 0,0-1 0,0-24 0,3 39 0,0 1 0,0 0 0,0 0 0,0 0 0,0-1 0,0 1 0,1 0 0,-1 0 0,0-1 0,0 1 0,0 0 0,1 0 0,-1 0 0,0 0 0,0-1 0,0 1 0,1 0 0,-1 0 0,0 0 0,0 0 0,1 0 0,-1 0 0,0 0 0,0 0 0,1 0 0,-1 0 0,0 0 0,0 0 0,1 0 0,-1 0 0,0 0 0,0 0 0,1 0 0,-1 0 0,0 0 0,0 0 0,1 0 0,-1 0 0,0 0 0,0 0 0,1 0 0,-1 1 0,0-1 0,0 0 0,0 0 0,1 1 0,19 8 0,-10-3 0,132 41 0,-99-35 0,-24-7 0,0-1 0,31 2 0,-37-5 0,-1 0 0,1 1 0,0 0 0,-1 1 0,0 0 0,0 1 0,0 0 0,16 9 0,9 10 850,-15-10-5635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7:39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89 8744,'0'0'15714,"-11"0"-15441,-35 2-14,40-1-170,0 1 0,0-1-1,0 1 1,0 0 0,1 0 0,-1 1 0,1-1-1,0 1 1,-1 1 0,1-1 0,1 1 0,-1-1-1,0 2 1,1-1 0,0 0 0,-5 8 0,1-4-20,-11 13 241,1 1 1,0 1-1,-16 30 1,31-46-220,0 0-1,0 1 0,0-1 1,1 1-1,1 0 1,-3 15-1,2 49 537,2-56-492,0-10-50,1 1 0,0-1 0,0 1 0,0-1 0,1 1 0,0-1 0,0 0 0,5 10 0,-6-13-23,1 0 0,0 0 0,0 0 0,0 0 0,0-1 0,0 1 0,1 0 0,-1-1 0,1 0 0,-1 1 0,1-1 0,0 0 0,0 0 0,0-1 0,0 1 0,0-1 0,5 2 0,-5-2-6,0-1-1,0 0 1,0 0-1,0-1 1,0 1-1,0 0 1,0-1-1,0 0 1,0 0-1,0 0 1,0 0 0,0 0-1,0-1 1,-1 1-1,1-1 1,0 1-1,-1-1 1,0 0-1,1 0 1,3-5-1,3-3 65,0 0 0,0-1 0,8-13-1,-2 1-112,-1-2 0,-1 0-1,15-38 1,-28 45-7,15 50 0,-7-15 0,0 0 0,1-1 0,0 0 0,1 0 0,1-1 0,24 25 0,-29-34 0,0-1 0,1 0 0,0-1 0,-1 1 0,2-1 0,-1 0 0,10 3 0,-13-6 0,0 1 0,0-1 0,0 0 0,0 0 0,1-1 0,-1 1 0,0-1 0,0 0 0,1 0 0,-1 0 0,0-1 0,1 0 0,-1 1 0,0-2 0,4 0 0,3-3 0,-1 0 0,1-1 0,-2 0 0,1 0 0,0-1 0,-1 0 0,-1-1 0,1 0 0,-1 0 0,13-18 0,-13 13 0,0-1 0,0 1 0,-1-1 0,-1 0 0,-1-1 0,0 0 0,5-25 0,-6 18 0,0 0 0,-2 0 0,-1 0 0,-2-36 0,0 50 0,0-1 0,0 1 0,-1-1 0,0 1 0,0 0 0,-1 0 0,0 0 0,0 0 0,-1 1 0,0-1 0,-1 1 0,0 0 0,0 0 0,0 0 0,-7-6 0,-8 4 984,19 9-1219,0-1 1,0 1 0,0 0 0,0-1 0,0 1-1,0 0 1,0 0 0,0 0 0,0 0 0,0 0-1,0 0 1,0 0 0,0 1 0,0-1 0,0 0-1,0 0 1,0 1 0,0-1 0,0 1 0,-1 0-1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7:39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0 9240,'0'0'12641,"-11"1"-12087,-3 0-459,-62 7 1312,65-6-1069,-1 0 1,1 1-1,0 0 0,0 1 1,-11 5-1,-4 3 297,20-10-501,1 0 1,0 0 0,0 0 0,1 1 0,-1 0-1,1 0 1,-1 0 0,1 0 0,0 1-1,0 0 1,0 0 0,0 0 0,-4 7-1,6-7-16,0-1 0,0 1 0,0 0 0,0 0 0,1 0 0,0 0 0,0 0 0,0 0 0,0 0 0,0 8 0,1-9-50,1-1 0,-1 1-1,1-1 1,0 0 0,0 1-1,0-1 1,0 0 0,0 1 0,0-1-1,1 0 1,-1 0 0,1 0-1,-1 0 1,1 0 0,0 0 0,0-1-1,-1 1 1,1-1 0,4 3-1,5 3 1,1-1-1,0 0 1,0 0-1,1-1 1,-1-1-1,1 0 0,0-1 1,0 0-1,1-1 1,-1-1-1,0 0 1,1 0-1,-1-1 1,1-1-1,-1-1 0,0 0 1,0 0-1,1-1 1,-2-1-1,1 0 1,0-1-1,-1-1 1,16-8-1,17-20 790,-22 13-5683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7:4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8240,'0'0'15922,"4"10"-15713,1 7-70,0-1 0,-2 1-1,0 0 1,1 25 0,23 218 2075,-20-207-1453,-5-42-591,-1-4 10,0-1 0,0 1 1,-1-1-1,0 1 0,0 0 0,-2 6 0,1 1 69,1-13-185,0 1-1,0 0 0,0 0 0,0-1 0,0 1 0,-1 0 0,1 0 0,-1-1 0,1 1 1,-1 0-1,-1 1 0,2-2-47,0-1 0,-1 0 1,1 1-1,0-1 0,-1 0 0,1 1 1,0-1-1,-1 0 0,1 0 0,-1 1 1,1-1-1,0 0 0,-1 0 1,1 0-1,-1 1 0,1-1 0,-1 0 1,1 0-1,-1 0 0,1 0 1,-1 0-1,1 0 0,-1 0 0,1 0 1,-1 0-1,1 0 0,0-1 0,-1 1 1,1 0-1,-1 0 0,1 0 1,-1-1-1,1 1 0,-1 0 0,1 0 1,0-1-1,-1 1 0,1 0 0,0-1 1,-1 1-1,1 0 0,-1-1 1,0 0-45,0-1 0,0 1 0,0 0 0,0-1 0,0 1 0,0-1 0,0 1 0,0-1 0,0 1 0,1-1 0,-1 0 0,0-1 0,3-24-1001,1 18-2481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7:45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10952,'0'0'10103,"3"12"-9605,0 2-321,-1-5 22,0 0 1,1-1 0,6 16 0,-9-23-88,1 0 1,-1 0 0,1 0-1,-1 0 1,1 0 0,0 0-1,-1 0 1,1 0 0,0 0-1,0-1 1,-1 1 0,1 0-1,0-1 1,0 1 0,0 0-1,0-1 1,0 1 0,0-1-1,0 1 1,0-1-1,0 0 1,0 0 0,2 1-1,-1-1 4,1 0 0,-1 0 0,1 0-1,-1-1 1,1 1 0,-1-1 0,0 1-1,1-1 1,-1 0 0,3-1-1,2-2 61,-1 1-1,1-1 1,-1 0-1,0-1 1,0 0-1,7-6 1,-5 2 192,0 1-1,0 1 1,1-1 0,14-7-1,-20 12-157,1 1-1,0 0 1,1 0-1,-1 0 0,0 0 1,0 1-1,1 0 1,-1 0-1,1 0 1,-1 0-1,1 1 0,-1 0 1,1 0-1,4 0 1,-6 2-207,0-1 0,-1 0 1,1 1-1,0-1 0,-1 1 1,0 0-1,1 0 0,-1 0 1,0 0-1,0 0 0,0 0 1,0 0-1,0 1 0,2 3 1,4 4-9,-8-9 5,8 9 0,-1-1 0,1 0 0,0-1 0,1 0 0,0 0 0,0-1 0,20 13 0,-27-20 0,0 1 0,0-1 0,0 0 0,0 0 0,0 1 0,1-1 0,-1-1 0,0 1 0,0 0 0,0 0 0,0-1 0,0 1 0,0-1 0,0 0 0,-1 1 0,1-1 0,0 0 0,0 0 0,0 0 0,-1 0 0,3-2 0,34-32 0,-31 28 0,50-46 897,-7 7-1916,-21 15-2794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7:4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1 8136,'0'0'13893,"5"10"-13643,-1-4-190,-3-4-45,1-1 1,-1 1-1,0 0 1,1 0 0,-1 0-1,0 0 1,-1 0-1,1 0 1,0 0-1,0 1 1,-1-1-1,1 0 1,-1 0 0,0 0-1,0 1 1,0-1-1,0 0 1,0 0-1,0 1 1,0-1 0,-1 0-1,1 0 1,-1 0-1,0 0 1,0 1-1,0-1 1,0 0-1,-1 2 1,-19 22 319,-1-1-1,-2-1 1,0-1 0,-1-1-1,-54 35 1,18-14 319,40-27-186,0-1 0,-27 14 1,-19 7 1594,67-36-2038,-1 0 0,0 0 0,1 1 0,-1-1 0,1 0 0,-1 1 0,1-1 0,-1 1 0,1-1 0,-1 1 0,1-1 0,-1 1 0,1-1 0,0 1 0,-1-1 0,1 1 0,0-1 0,0 1 0,-1 0 0,1-1 0,0 1 0,0 0 0,0-1 0,0 1 0,0-1 0,0 1 0,-1 0 0,2-1 0,-1 1 0,0 0 0,0-1 0,0 1 0,0 0 0,0-1 0,0 1 0,1-1 0,-1 1 0,0 0 0,1-1 0,-1 1 0,0-1 0,1 1 0,-1-1 0,1 1 0,0 0 0,26 26 354,-18-20-277,-1 0-40,0-1 0,1 0 1,-1 0-1,2 0 0,-1-1 0,13 5 0,65 19 325,-8-4 14,-65-19-339,-1 0 70,-1-1 0,1-1-1,0 0 1,0 0 0,0-2 0,26 3 0,-33-7 882,-3-2-3108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7:5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0 8432,'0'0'9953,"-10"11"-9587,-79 75 1178,24-45-417,-187 133 1287,213-149-1927,-24 17 1725,63-42-2156,-1 1 0,1-1 1,0 0-1,-1 0 0,1 0 0,0 1 0,-1-1 0,1 0 0,0 0 0,-1 1 1,1-1-1,0 0 0,0 1 0,0-1 0,-1 0 0,1 1 0,0-1 0,0 0 1,0 1-1,0-1 0,-1 0 0,1 1 0,0-1 0,0 1 0,0-1 0,0 0 1,0 1-1,0-1 0,0 0 0,0 1 0,0-1 0,0 1 0,0-1 0,1 0 1,-1 1-1,0-1 0,0 0 0,0 1 0,0-1 0,1 0 0,-1 1 0,0-1 0,0 0 1,0 1-1,1-1 0,-1 0 0,0 0 0,1 1 0,-1-1 0,0 0 0,1 0 1,-1 1-1,23 12 14,-18-10 166,75 39 476,86 52 632,-137-77-1048,1-1-1,41 15 1,-68-30-245,0 0-1,0 0 1,0 0-1,0-1 1,0 1-1,0-1 1,0 0-1,1 0 1,-1 0-1,0-1 1,0 1-1,0-1 1,0 0-1,0 0 1,0 0 0,4-1-1,-3 0-741,-1 0 0,1 0 0,-1 0 0,0 0 1,0 0-1,4-4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7:5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8432,'0'0'16271,"-3"12"-15832,-4 19-123,1 1 0,1 1 0,1 36 0,28 357 2268,-7-232-1215,-15-172-1157,5 119 1948,-7-126-2132,7-96 870,-3 32-5799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16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0 295 10344,'0'0'9638,"11"-1"-9190,0 0-400,111-16 2571,-118 15-2525,0 1 1,-1-1-1,1 0 1,0 0-1,-1-1 1,1 1-1,-1-1 1,0 0 0,1 0-1,-1 0 1,-1 0-1,5-6 1,27-45 629,-29 43-526,1 0 0,-2 0 1,1-1-1,-2 1 0,5-19 0,-8 27-134,1 0 0,-1 0-1,1 0 1,-1-1 0,0 1-1,0 0 1,0 0 0,-1-1-1,1 1 1,-1 0-1,0 0 1,0 0 0,0 0-1,0 0 1,0 0 0,-1 0-1,1 0 1,-1 0-1,0 0 1,0 1 0,0-1-1,0 1 1,0-1 0,-1 1-1,-2-3 1,3 4-28,0 0 0,0 0 0,0 1 0,0-1 0,0 0 1,0 1-1,0-1 0,0 1 0,0 0 0,0-1 0,0 1 0,0 0 0,0 0 1,0 1-1,0-1 0,0 0 0,0 1 0,0-1 0,0 1 0,0-1 0,0 1 1,0 0-1,1 0 0,-1 0 0,0 0 0,0 0 0,-2 3 0,0-1 1,0 0 1,1 1-1,-1-1 0,1 1 0,0 0 0,0 0 0,0 0 0,1 0 1,0 0-1,-3 6 0,2 0 17,0 0 0,0 1 0,1-1 0,1 1 0,0 0 1,0 0-1,1-1 0,0 1 0,1 0 0,0 0 0,1-1 0,0 1 0,6 16 1,-6-21-9,1 1 1,0-1 0,0 0 0,1 0 0,-1 0 0,1 0 0,0-1 0,1 1-1,0-1 1,-1 0 0,2 0 0,-1-1 0,0 0 0,1 0 0,0 0 0,0 0-1,0-1 1,0 0 0,1-1 0,-1 1 0,1-1 0,7 1 0,-3-1 20,-1-1 1,0-1 0,0 0-1,0 0 1,0-1 0,0-1-1,0 1 1,0-2 0,0 1-1,10-5 1,5-3 142,-1-1-1,37-22 1,-46 23-184,0 0-1,-1-1 1,0-1-1,-1 0 1,-1-1-1,12-15 1,3-8 3,27-48-1,-52 78-28,-7 16 0,0 9 0,1 1 0,1 0 0,0 0 0,2 0 0,0 0 0,2 1 0,0-1 0,6 32 0,-6-49 0,0 1 0,0 0 0,0 0 0,1-1 0,-1 1 0,1-1 0,0 0 0,0 1 0,0-1 0,1 0 0,-1 0 0,1 0 0,5 4 0,-7-6 0,1 0 0,0 0 0,0 0 0,0 0 0,-1 0 0,1-1 0,0 1 0,0-1 0,0 1 0,0-1 0,0 0 0,1 1 0,-1-1 0,0 0 0,0-1 0,0 1 0,0 0 0,0-1 0,0 1 0,0-1 0,0 1 0,0-1 0,-1 0 0,1 0 0,4-2 0,1-2 0,1 0 0,0-1 0,-1 0 0,0 0 0,-1-1 0,1 0 0,-1 0 0,0 0 0,-1-1 0,9-15 0,-2-3 0,0-1 0,8-33 0,-11 32 0,-1 4 0,-8 24 0,1 0 0,0 0 0,-1 0 0,1 0 0,-1 0 0,1 0 0,-1 0 0,1 0 0,-1 0 0,1 0 0,0 0 0,-1 1 0,1-1 0,-1 0 0,1 0 0,-1 1 0,0-1 0,1 0 0,-1 1 0,1-1 0,-1 1 0,1-1 0,0 1 0,0 0 0,19 15 0,-6-5 0,-1-1 0,1 0 0,1-1 0,18 9 0,-29-16 0,1-1 0,-1 1 0,0-1 0,1 0 0,-1 0 0,0 0 0,1-1 0,-1 0 0,1 0 0,-1 0 0,1 0 0,-1 0 0,1-1 0,-1 0 0,1 0 0,-1 0 0,0-1 0,1 1 0,-1-1 0,0 0 0,4-3 0,14-9 0,25-21 0,-43 32 0,1-1 0,-1 0 0,0 0 0,0-1 0,-1 1 0,1-1 0,-1 1 0,0-1 0,0 0 0,0-1 0,3-9 0,-5 14 0,-1 0 0,0 0 0,1 0 0,-1 0 0,0 0 0,0 0 0,0 0 0,0 0 0,0 0 0,0 0 0,0 0 0,0 0 0,0 0 0,0 0 0,0 0 0,-1 0 0,1 0 0,0 0 0,-1 0 0,1 1 0,0-1 0,-1 0 0,1 0 0,-1 0 0,0 0 0,1 1 0,-1-1 0,0 0 0,1 0 0,-1 1 0,0-1 0,0 1 0,0-1 0,0 1 0,1-1 0,-1 1 0,0-1 0,0 1 0,0 0 0,0-1 0,0 1 0,0 0 0,0 0 0,0 0 0,0 0 0,0 0 0,0 0 0,0 0 0,0 0 0,-1 1 0,-3-1 0,1 1 0,-1 0 0,1 0 0,0 0 0,-1 0 0,1 1 0,0 0 0,0 0 0,-6 4 0,6-2 0,0 0 0,0 1 0,0-1 0,0 1 0,1 0 0,0 0 0,0 0 0,0 0 0,1 1 0,0-1 0,0 1 0,0 0 0,1-1 0,0 1 0,0 0 0,0 0 0,1 0 0,-1 0 0,2 7 0,-1-9 0,0 0 0,1-1 0,-1 1 0,1 0 0,0-1 0,0 1 0,0-1 0,0 1 0,0-1 0,1 0 0,0 1 0,0-1 0,0 0 0,0 0 0,0 0 0,0 0 0,1-1 0,0 1 0,-1-1 0,1 1 0,0-1 0,0 0 0,0 0 0,0 0 0,1-1 0,-1 1 0,0-1 0,1 0 0,-1 1 0,1-2 0,5 2 0,1-1 0,0-2 0,0 1 0,0-1 0,0 0 0,0-1 0,0 0 0,-1-1 0,1 0 0,-1-1 0,1 0 0,10-6 0,13-9 0,48-36 0,-73 49 0,20-14 0,55-31 0,-64 39 0,6-3 0,-25 15 0,0 0 0,1 0 0,-1 0 0,1 0 0,-1 0 0,0 0 0,1 0 0,-1 0 0,1 0 0,-1 0 0,0 0 0,1 0 0,-1 1 0,1-1 0,-1 0 0,0 0 0,1 0 0,-1 1 0,0-1 0,1 0 0,-1 0 0,0 1 0,1-1 0,-1 0 0,0 0 0,0 1 0,1-1 0,-1 0 0,0 1 0,0-1 0,0 1 0,1-1 0,-1 0 0,0 1 0,0-1 0,0 1 0,0-1 0,0 0 0,0 1 0,0-1 0,0 1 0,0-1 0,0 0 0,0 1 0,0-1 0,0 1 0,0-1 0,0 1 0,-3 23 0,3-24 0,-4 19 0,1-11 0,2 0 0,-1 0 0,1 1 0,0-1 0,0 0 0,1 0 0,1 11 0,-1-18 0,1-1 0,-1 1 0,0-1 0,1 1 0,-1-1 0,0 1 0,1-1 0,-1 1 0,0-1 0,1 1 0,-1-1 0,1 0 0,-1 1 0,1-1 0,-1 0 0,1 1 0,0-1 0,-1 0 0,1 1 0,-1-1 0,1 0 0,-1 0 0,1 0 0,0 0 0,-1 0 0,1 0 0,0 0 0,-1 0 0,1 0 0,-1 0 0,1 0 0,0 0 0,-1 0 0,1 0 0,-1 0 0,1-1 0,0 1 0,-1 0 0,1 0 0,-1-1 0,1 1 0,0-1 0,29-17 0,-25 14 0,5-2 0,-1-1 0,0 2 0,0-1 0,0 2 0,0-1 0,1 1 0,14-4 0,-22 8 0,0 0 0,-1 0 0,1 0 0,0 0 0,0 0 0,-1 1 0,1-1 0,0 1 0,-1-1 0,1 1 0,0 0 0,-1 0 0,1-1 0,-1 1 0,1 0 0,1 2 0,27 24 0,-17-15 0,-3-3 0,2 0 0,-1-2 0,1 1 0,20 8 0,-25-12 0,0-2 0,0 1 0,0-1 0,0 0 0,1 0 0,-1-1 0,1 0 0,-1 0 0,1-1 0,8 0 0,-9-5 887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17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34 9648,'0'0'8742,"-10"-5"-8197,4 1-453,2 1-21,-1 0-1,0 0 1,0 1-1,0-1 1,-1 1 0,1 0-1,-1 1 1,1-1-1,-1 1 1,1 0 0,-1 0-1,-8 1 1,5 0 80,-1 1-1,0 1 1,1 0 0,-1 0 0,1 1 0,0 0 0,-1 1 0,1-1 0,1 2 0,-1-1-1,-15 12 1,19-11-38,0 0-1,0-1 0,0 1 1,0 1-1,1-1 0,0 1 0,0 0 1,1 0-1,-1 0 0,1 0 1,1 1-1,-1-1 0,1 1 0,0-1 1,1 1-1,-1 0 0,0 10 1,2-8 68,-1-1 0,1 1 1,1 0-1,0-1 0,3 16 1,-4-23-147,1 1 0,-1 0 0,1 0 1,-1-1-1,1 1 0,0-1 0,-1 1 1,1 0-1,0-1 0,0 1 1,0-1-1,1 0 0,-1 1 0,0-1 1,0 0-1,1 0 0,-1 0 0,1 0 1,-1 0-1,1 0 0,-1 0 0,1 0 1,0-1-1,-1 1 0,1-1 0,0 1 1,-1-1-1,1 0 0,0 1 0,0-1 1,0 0-1,-1 0 0,1 0 0,0 0 1,1-1-1,5-1 39,0 0 1,0 0 0,0-1-1,-1 0 1,1-1 0,-1 1-1,0-2 1,0 1-1,0-1 1,-1 0 0,0 0-1,7-7 1,7-9 307,33-47-1,-5-12 1239,-48 79-1592,0 1-1,1 0 1,-1 0 0,0 0-1,0 0 1,0-1-1,1 1 1,-1 0 0,0 0-1,0 0 1,0 0 0,1 0-1,-1-1 1,0 1 0,0 0-1,1 0 1,-1 0-1,0 0 1,0 0 0,1 0-1,-1 0 1,0 0 0,1 0-1,-1 0 1,0 0-1,0 0 1,1 0 0,-1 0-1,0 0 1,0 1 0,1-1-1,-1 0 1,0 0-1,0 0 1,0 0 0,1 0-1,-1 0 1,0 1 0,0-1-1,0 0 1,1 0-1,-1 0 1,0 1 0,0-1-1,0 0 1,0 0 0,0 1-1,1-1 1,-1 0 0,0 0-1,0 1 1,0-1-1,11 19 241,-8-13-79,8 11 4,1 0 0,1-1 0,0 0 0,1-1 0,1 0 0,18 13 0,-29-25-145,1 0 0,-1 0-1,1 0 1,-1-1 0,1 0 0,0 0-1,0 0 1,0-1 0,0 1 0,0-1-1,1 0 1,-1-1 0,0 1 0,0-1-1,1 0 1,-1-1 0,0 1 0,0-1-1,0 0 1,8-2 0,1-2-884,-1 0 0,1 0 1,-1-2-1,0 1 0,20-16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2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160 985 11352,'0'0'2718,"11"-13"-1782,157-181 2404,-135 151-2508,49-83-1,11-55 497,-70 133-642,-2 0 0,26-92 0,-35 104-198,-9 30-289,0 0 1,-1 0-1,0 0 1,0 0-1,0-1 1,-1 1-1,0 0 1,0-1-1,-1-8 1,0 14-185,0 1 0,0 0-1,0 0 1,0-1 0,0 1 0,0 0 0,0 0 0,0 0-1,0-1 1,-1 1 0,1 0 0,0 0 0,0 0 0,0-1 0,0 1-1,-1 0 1,1 0 0,0 0 0,0 0 0,0-1 0,0 1-1,-1 0 1,1 0 0,0 0 0,0 0 0,-1 0 0,1 0-1,0 0 1,0 0 0,0 0 0,-1 0 0,1 0 0,0 0 0,0 0-1,-1 0 1,1 0 0,0 0 0,0 0 0,-1 0 0,1 0-1,0 0 1,0 0 0,0 0 0,-1 0 0,1 0 0,0 0 0,0 1-1,0-1 1,-1 0 0,1 0 0,0 0 0,0 0 0,0 0-1,0 1 1,-1-1 0,1 0 0,0 0 0,0 0 0,0 1 0,-6 4 71,0 0 0,1 0 0,-1 0 0,1 1 0,0 0 0,1 0 1,-5 8-1,-2 2 24,-54 80 272,4 3 0,5 3-1,-51 124 1,-108 268 595,161-373-575,12-9 702,42-112-1095,0 0 0,0 0 0,0 0 0,0 0 0,1 0 0,-1 0 0,0 0 1,0 0-1,0 0 0,0 0 0,0 0 0,0 0 0,0 0 0,0 0 0,0 0 0,0 0 1,0 0-1,1 0 0,-1 0 0,0 0 0,0 0 0,0 0 0,0 0 0,0 0 0,0 0 1,0 0-1,0 0 0,0 1 0,0-1 0,0 0 0,0 0 0,0 0 0,0 0 0,0 0 1,0 0-1,0 0 0,0 0 0,1 0 0,-1 0 0,0 0 0,0 0 0,0 0 0,0 1 1,0-1-1,0 0 0,0 0 0,0 0 0,0 0 0,0 0 0,0 0 0,0 0 0,0 0 1,0 0-1,-1 0 0,1 0 0,0 0 0,0 1 0,0-1 0,0 0 0,0 0 0,0 0 1,10-7 276,13-15-29,272-319-184,-243 281-73,96-88 0,-81 85 0,52-44 0,-114 104 0,-6 7 0,-3 8 0,-13 49 0,13-50 0,0 1 0,1-1 0,0 1 0,1 0 0,0 0 0,0 0 0,2 0 0,-1 0 0,3 20 0,-1-30 0,-1 0 0,1-1 0,0 1 0,0 0 0,0 0 0,0-1 0,0 1 0,0-1 0,0 1 0,0-1 0,1 1 0,-1-1 0,1 1 0,-1-1 0,1 0 0,-1 0 0,1 0 0,0 0 0,-1 0 0,1 0 0,0-1 0,0 1 0,0 0 0,-1-1 0,1 0 0,0 1 0,0-1 0,0 0 0,3 0 0,3 0 0,1 0 0,0 0 0,-1-1 0,1 0 0,9-3 0,19-6 0,0-2 0,-1-2 0,-1-1 0,0-1 0,48-32 0,-37 21 0,-27 17 0,-1-1 0,0-1 0,33-28 0,-51 38 0,-9 8 0,-28 19 0,2-2 0,12-8 0,-40 33 0,55-41 0,1 1 0,0 0 0,0 0 0,0 0 0,1 1 0,1 0 0,-10 18 0,14-25 0,1-1 0,-1 0 0,0 1 0,1-1 0,-1 0 0,1 1 0,-1-1 0,1 1 0,0-1 0,0 1 0,0-1 0,-1 1 0,1-1 0,1 1 0,-1-1 0,0 1 0,0-1 0,1 1 0,-1-1 0,0 1 0,1-1 0,0 0 0,-1 1 0,1-1 0,1 3 0,0-3 0,-1-1 0,0 1 0,1 0 0,-1 0 0,1-1 0,0 1 0,-1-1 0,1 1 0,-1-1 0,1 0 0,0 0 0,-1 0 0,1 1 0,0-2 0,-1 1 0,1 0 0,0 0 0,-1 0 0,1-1 0,-1 1 0,1-1 0,2 0 0,5-3 0,0 0 0,0-1 0,0 0 0,-1 0 0,1 0 0,-1-1 0,10-10 0,48-55 0,-54 58 0,-11 11 0,1 1 0,0-1 0,-1 1 0,1-1 0,0 1 0,0 0 0,0 0 0,0 0 0,0 0 0,0 0 0,0 0 0,0 1 0,0-1 0,1 1 0,-1-1 0,0 1 0,0 0 0,1 0 0,3 0 0,4 1 0,-1 1 0,0 0 0,15 5 0,3 1 0,-3-2 0,0-1 0,1-1 0,-1-1 0,1-1 0,0-2 0,0 0 0,-1-2 0,36-6 0,3-7 0,-1-3 0,104-45 0,-156 57 0,10-2 0,-19 8 0,-1 0 0,0 0 0,0 0 0,0 0 0,1 0 0,-1 0 0,0 0 0,0 0 0,0 0 0,1 0 0,-1 0 0,0 0 0,0 0 0,1 0 0,-1 0 0,0 0 0,0 0 0,0 0 0,1 0 0,-1 0 0,0 0 0,0 1 0,0-1 0,0 0 0,1 0 0,-1 0 0,0 0 0,0 0 0,0 1 0,0-1 0,0 0 0,0 0 0,1 0 0,-1 1 0,0-1 0,0 0 0,0 0 0,0 0 0,0 1 0,0-1 0,0 0 0,0 0 0,0 1 0,0-1 0,0 0 0,0 0 0,0 0 0,0 1 0,0-1 0,0 0 0,0 0 0,0 0 0,0 1 0,-1-1 0,1 0 0,0 0 0,0 0 0,0 1 0,0-1 0,0 0 0,-1 0 0,-4 10 0,-23 22 0,21-26 0,2-1 0,-1 2 0,0-1 0,1 1 0,0 0 0,1 0 0,0 0 0,0 0 0,-5 15 0,8-21 0,1 0 0,-1 0 0,1 1 0,0-1 0,0 0 0,-1 0 0,1 0 0,0 1 0,0-1 0,0 0 0,0 0 0,1 1 0,-1-1 0,0 0 0,0 0 0,1 1 0,-1-1 0,1 0 0,-1 0 0,1 0 0,-1 0 0,1 0 0,0 0 0,-1 0 0,1 0 0,0 0 0,0 0 0,0 0 0,0 0 0,0-1 0,0 1 0,0 0 0,0-1 0,0 1 0,0 0 0,0-1 0,0 0 0,1 1 0,-1-1 0,0 0 0,0 1 0,0-1 0,1 0 0,1 0 0,3 0 0,1 0 0,-1-1 0,0 1 0,0-1 0,1-1 0,-1 1 0,9-5 0,10-3 0,0-2 0,-2-1 0,1-1 0,-1-1 0,-1-1 0,-1-1 0,0 0 0,25-28 0,-1-5 0,-3-1 0,-2-3 0,57-98 0,-57 75 0,-3-2 0,38-115 0,-74 188 0,1 3 0,-1-1 0,0 0 0,-1 1 0,1-1 0,0 0 0,-1 1 0,1-1 0,-1 0 0,0 0 0,0 0 0,0 1 0,0-1 0,-2-4 0,2 6 0,0 1 0,0 0 0,-1 0 0,1-1 0,0 1 0,0 0 0,-1 0 0,1 0 0,0 0 0,-1-1 0,1 1 0,0 0 0,-1 0 0,1 0 0,0 0 0,0 0 0,-1 0 0,1 0 0,0 0 0,-1 0 0,1 0 0,0 0 0,-1 0 0,1 0 0,0 0 0,-1 0 0,1 0 0,0 0 0,-1 1 0,1-1 0,0 0 0,-1 0 0,1 0 0,0 0 0,0 1 0,-1-1 0,1 0 0,0 0 0,0 0 0,-1 1 0,-13 11 0,13-12 0,-6 8 0,0 0 0,0 1 0,1-1 0,0 1 0,1 0 0,-9 18 0,-20 64 0,26-67 0,-3 16 0,1 0 0,2 1 0,1-1 0,3 2 0,1-1 0,5 73 0,-2-103 0,1 1 0,1-1 0,0 0 0,0 1 0,1-1 0,0 0 0,9 18 0,-11-26 0,1 0 0,0-1 0,0 1 0,-1 0 0,1-1 0,1 1 0,-1-1 0,0 1 0,1-1 0,-1 0 0,1 0 0,0 0 0,-1-1 0,1 1 0,0 0 0,0-1 0,0 0 0,0 0 0,1 0 0,-1 0 0,0 0 0,0-1 0,1 1 0,-1-1 0,0 0 0,0 0 0,1 0 0,-1-1 0,0 1 0,6-2 0,3-1 0,0-1 0,0 0 0,-1-1 0,1-1 0,18-11 0,52-43 0,-41 29 0,-28 20 0,11-6 0,-24 17 0,0 0 0,0 0 0,1 0 0,-1 0 0,0 0 0,0 0 0,1 0 0,-1 0 0,0 1 0,1-1 0,-1 0 0,0 0 0,0 0 0,1 0 0,-1 0 0,0 0 0,0 1 0,0-1 0,1 0 0,-1 0 0,0 0 0,0 1 0,0-1 0,0 0 0,1 0 0,-1 1 0,0-1 0,0 0 0,0 0 0,0 1 0,0-1 0,0 0 0,0 0 0,0 1 0,0-1 0,0 0 0,0 1 0,0-1 0,0 0 0,0 0 0,0 1 0,0-1 0,0 0 0,0 1 0,0-1 0,0 0 0,0 1 0,-2 16 0,2-15 0,-4 17 0,2-9 0,0 0 0,1 0 0,0 0 0,0 0 0,3 19 0,-2-26 0,1-1 0,-1 0 0,1 1 0,0-1 0,0 0 0,0 0 0,0 0 0,0 0 0,0 1 0,1-2 0,-1 1 0,1 0 0,-1 0 0,1 0 0,0-1 0,-1 1 0,1-1 0,0 1 0,0-1 0,0 0 0,1 0 0,-1 0 0,0 0 0,0 0 0,0 0 0,1-1 0,-1 1 0,0-1 0,1 1 0,3-1 0,6 1 0,-1-1 0,0 0 0,1-1 0,-1-1 0,0 1 0,1-2 0,-1 1 0,0-1 0,14-7 0,11-6 0,47-30 0,-10 5 0,-58 32 0,0 0 0,-14 12 0,-8 9 0,2-4 0,1-1 0,0 1 0,0 0 0,0 0 0,1 0 0,1 0 0,-1 1 0,1-1 0,-1 14 0,3-19 0,-1 0 0,1-1 0,1 1 0,-1-1 0,0 1 0,0 0 0,1-1 0,0 1 0,-1-1 0,1 1 0,0-1 0,0 0 0,0 1 0,1-1 0,-1 0 0,0 0 0,1 0 0,0 0 0,-1 0 0,1 0 0,0 0 0,0 0 0,0-1 0,0 1 0,0-1 0,1 1 0,-1-1 0,0 0 0,1 0 0,-1 0 0,1 0 0,-1-1 0,1 1 0,-1 0 0,1-1 0,4 0 0,-3 0 0,0 0 0,1 0 0,-1 0 0,0-1 0,0 0 0,1 0 0,-1 0 0,0-1 0,0 1 0,0-1 0,0 0 0,-1 0 0,1 0 0,0-1 0,-1 1 0,0-1 0,1 0 0,-1 0 0,0 0 0,4-7 0,-4 8 0,-1-1 0,0 1 0,0-1 0,-1 0 0,1 1 0,-1-1 0,1 0 0,-1 0 0,0 0 0,0-1 0,0 1 0,0 0 0,-1 0 0,0 0 0,1-1 0,-1 1 0,0 0 0,0-1 0,-1 1 0,1 0 0,-1 0 0,1 0 0,-1-1 0,0 1 0,0 0 0,-1 0 0,-2-4 0,2 4 0,-1 0 0,0 0 0,0 1 0,0-1 0,-1 1 0,1 0 0,0 0 0,-1 0 0,-6-2 0,-13-9 0,-7 3 0,32 9 0,0-1 0,0 1 0,1 0 0,-1 0 0,1 0 0,-1 0 0,1 0 0,3 0 0,29-5 0,1 1 0,0 2 0,-1 1 0,68 6 0,-97-4 0,-1 1 0,0 0 0,0 1 0,0-1 0,0 1 0,-1 0 0,1 0 0,0 0 0,-1 1 0,1-1 0,-1 1 0,0 0 0,0 1 0,0-1 0,0 1 0,-1-1 0,6 9 0,-5-6 0,-1 0 0,1 1 0,-2 0 0,1 0 0,-1 0 0,1 0 0,-2 0 0,1 0 0,-1 1 0,-1-1 0,1 13 0,-1 27 0,0-47 0,0 0 0,0 0 0,1 1 0,-1-1 0,0 0 0,0 0 0,0 0 0,0 1 0,0-1 0,0 0 0,1 0 0,-1 0 0,0 1 0,0-1 0,0 0 0,0 0 0,1 0 0,-1 0 0,0 0 0,0 1 0,0-1 0,1 0 0,-1 0 0,0 0 0,0 0 0,1 0 0,-1 0 0,0 0 0,0 0 0,1 0 0,-1 0 0,0 0 0,0 0 0,0 0 0,1 0 0,12-4 0,12-11 0,-24 15 0,67-55 0,-47 37 0,43-29 0,-63 46 0,1 0 0,-1 0 0,1 0 0,-1 1 0,1-1 0,0 0 0,-1 1 0,1-1 0,0 1 0,0 0 0,-1-1 0,1 1 0,0 0 0,0 0 0,0 0 0,-1 0 0,1 1 0,0-1 0,0 0 0,-1 1 0,1-1 0,0 1 0,-1 0 0,1-1 0,-1 1 0,1 0 0,-1 0 0,1 0 0,-1 0 0,1 0 0,1 3 0,2 2 0,0 0 0,-1 0 0,0 0 0,0 1 0,0 0 0,2 8 0,-5-14 21,0 0 1,-1 0-1,1 1 1,-1-1-1,0 0 0,1 1 1,-1-1-1,0 0 0,0 1 1,0-1-1,0 1 1,0-1-1,0 0 0,0 1 1,0-1-1,-1 0 0,1 1 1,0-1-1,-1 0 1,1 1-1,-1-1 0,0 1 1,-1 0 19,1 0 0,-1 0 0,0 0 0,0-1 0,0 1 0,1-1 0,-1 1 0,-1-1 0,1 0 0,0 0 0,-3 1 0,-3 1-861,0-1 0,1 0 1,-1 0-1,0-1 0,-14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56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1 322 8936,'0'0'10326,"17"2"-9766,-9-1-484,2 1 9,-1-1 0,1 0 0,-1-1 0,1 0 0,0 0 1,-1-1-1,1 0 0,-1-1 0,0 0 0,1-1 0,-1 1 1,12-7-1,5-6 327,0-2 0,0-1 0,-2 0 1,0-2-1,-1-1 0,-1-1 0,-1-1 1,-1-1-1,29-45 0,-47 66-325,0 1-1,-1-1 1,1 0 0,-1 0-1,1 0 1,-1 0-1,0 0 1,0 0-1,0 0 1,0-1 0,-1 1-1,0 0 1,1 0-1,-1-6 1,0 8-58,-1 1 1,1-1 0,0 1-1,0-1 1,0 1-1,-1-1 1,1 1-1,0-1 1,0 1-1,-1-1 1,1 1-1,0-1 1,-1 1 0,1 0-1,-1-1 1,1 1-1,0-1 1,-1 1-1,1 0 1,-1 0-1,1-1 1,-1 1-1,1 0 1,-1 0 0,1 0-1,-1-1 1,0 1-1,1 0 1,-1 0-1,1 0 1,-1 0-1,1 0 1,-1 0-1,1 0 1,-1 0 0,1 0-1,-1 1 1,0-1-1,1 0 1,-1 0-1,1 0 1,-1 1-1,1-1 1,-1 0-1,0 1 1,-23 14 451,15-5-370,1-1 1,1 1-1,0 0 0,0 1 1,1 0-1,1 0 1,0 0-1,-4 13 1,-4 5 99,2-3 138,1 0 0,1 0 0,1 1 0,-7 40 0,14-56-247,0 0 0,0 0 1,1 0-1,0 0 0,1 0 0,0 0 1,1 0-1,0 0 0,1-1 1,0 1-1,1 0 0,0-1 0,0 0 1,8 12-1,-11-20-102,1 0 0,0 0 0,-1 0 0,1 0 0,0 0 0,0 0 0,0-1 0,0 1 0,0-1 0,1 1 0,-1-1 0,0 0 0,1 0 0,-1 0 0,1 0 0,-1 0 0,1 0 0,-1-1 0,1 0 0,-1 1 0,1-1 0,0 0 0,-1 0 0,1 0 0,3-1 0,5-1 0,0 0 0,0-1 0,0-1 0,14-6 0,-23 9 0,17-7 0,-1-1 0,0-1 0,0-1 0,27-23 0,58-60 0,-39 33 0,-38 35 0,36-45 0,-61 70 0,0 0 0,18-18 0,-19 18 0,0 0 0,1 1 0,-1-1 0,1 1 0,-1-1 0,1 1 0,0 0 0,-1-1 0,1 1 0,-1-1 0,1 1 0,0 0 0,-1 0 0,1-1 0,0 1 0,-1 0 0,1 0 0,0 0 0,-1 0 0,1 0 0,0-1 0,0 1 0,-1 1 0,1-1 0,0 0 0,-1 0 0,1 0 0,0 0 0,-1 0 0,1 1 0,1-1 0,-2 2 0,1 0 0,0 0 0,-1-1 0,1 1 0,-1 0 0,0 0 0,0 0 0,1 0 0,-1 0 0,0-1 0,-1 1 0,1 0 0,-1 3 0,1 4 0,-4 30 0,-2-1 0,-1 1 0,-2-1 0,-15 41 0,13-45 0,9-26 0,0-4 0,0 0 0,1 0 0,0 1 0,0-1 0,0 1 0,0-1 0,1 0 0,-1 1 0,1-1 0,0 1 0,1-1 0,0 7 0,0-10 0,-1-1 0,0 0 0,1 1 0,-1-1 0,0 0 0,1 1 0,-1-1 0,1 0 0,-1 0 0,1 1 0,-1-1 0,1 0 0,-1 0 0,1 0 0,-1 0 0,1 0 0,-1 0 0,1 0 0,-1 0 0,1 0 0,-1 0 0,1 0 0,-1 0 0,1 0 0,-1 0 0,1 0 0,-1 0 0,1-1 0,-1 1 0,0 0 0,1 0 0,-1 0 0,1-1 0,-1 1 0,1 0 0,-1-1 0,1 0 0,21-16 0,-18 14 0,155-148 0,-86 77 0,-65 67 0,-1 0 0,1 0 0,0 1 0,1 0 0,-1 1 0,1 0 0,12-5 0,-17 9 0,0-1 0,-1 1 0,1 0 0,0 0 0,0 1 0,0-1 0,0 1 0,0 0 0,0 0 0,0 0 0,0 0 0,0 1 0,0 0 0,0 0 0,0 0 0,0 0 0,-1 1 0,1-1 0,0 1 0,-1 0 0,5 2 0,1 3 0,-1 1 0,0 0 0,0 0 0,0 0 0,-1 1 0,0 0 0,7 13 0,37 74 0,-34-60 0,12 36 0,-25-64 984,-7-18-5903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21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17383,'0'0'3104,"61"-29"-2920,-47 23 0,-2 2-40,-6 4 16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21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14272,'0'0'2207,"133"-23"-1431,0-1-128,6 0 8,-2 8-40,2 0 0,2 2-24,-8-2 8,-22 2-56,-16 3 0,-33 16-56,-28-3-8,3-2-144,1 0-8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2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149 558 11656,'0'0'9401,"5"-9"-8889,17-31 5,-22 40-498,1-1 1,-1 1-1,0 0 0,0-1 1,0 1-1,0 0 0,1-1 1,-1 1-1,0 0 0,0-1 1,0 1-1,0 0 0,0-1 1,0 1-1,0-1 0,0 1 1,0 0-1,0-1 0,0 1 1,0 0-1,0-1 0,-1 1 1,1 0-1,0-1 0,0 1 1,0 0-1,0-1 0,-1 1 1,1 0-1,0-1 1,0 1-1,-1 0 0,1 0 1,0-1-1,0 1 0,-1 0 1,1 0-1,0-1 0,-1 1 1,1 0-1,0 0 0,-1 0 1,1 0-1,0 0 0,-1-1 1,1 1-1,-1 0 0,1 0 1,0 0-1,-1 0 0,-20 1 519,19 0-414,-8 0 115,0 0 1,0 1-1,0 1 1,0 0-1,1 0 1,0 1-1,-18 9 1,24-11-140,-1 0 0,1 0 0,-1 1 0,1-1 0,0 1 0,0 0 0,0 0 0,0 0 0,1 0 0,-1 0 0,1 1 0,0-1 0,0 1 1,0-1-1,0 1 0,1 0 0,0 0 0,-1 0 0,1 0 0,1 0 0,-1 0 0,0 5 0,1-7-26,1 1-1,-1 0 1,1-1-1,0 1 1,0-1-1,0 1 1,0-1-1,0 0 1,0 1-1,1-1 1,-1 0-1,1 0 1,-1 0-1,1 0 1,0 0-1,0 0 1,0 0-1,0-1 1,0 1-1,0-1 1,1 1-1,-1-1 1,0 0-1,1 0 1,-1 0-1,1 0 1,-1 0-1,4 0 1,-1 0 45,0 1 1,0-1 0,0-1 0,0 1-1,0-1 1,0 0 0,1 0 0,-1 0-1,0 0 1,0-1 0,0 0 0,0 0-1,10-4 1,-7 0-67,1 0-1,-1-1 1,0 0-1,0-1 1,-1 1-1,0-1 1,0-1-1,-1 1 1,0-1-1,0 0 1,6-12-1,-8 14-29,-1-1 0,0 0 0,0 0 1,0 0-1,-1 0 0,0-1 0,0 1 0,-1-1 0,0 1 0,0-1 0,-1 1 1,0-1-1,0 0 0,-1 1 0,-2-13 0,2 18-23,0-1 0,1 1 0,-2-1 0,1 1 0,0-1 0,0 1 0,-1 0 0,1 0 0,-1-1 0,0 1 0,0 0 0,0 1 0,0-1 0,0 0 0,-4-2 0,5 3 0,0 1 0,0-1 0,0 1 0,0 0 0,0 0 0,-1-1 0,1 1 0,0 0 0,0 0 0,0 0 0,-1 0 0,1 0 0,0 0 0,0 0 0,0 1 0,-1-1 0,1 0 0,0 1 0,0-1 0,0 1 0,0-1 0,0 1 0,0-1 0,0 1 0,0 0 0,0 0 0,0-1 0,0 1 0,0 0 0,0 0 0,1 0 0,-1 0 0,0 0 0,1 0 0,-1 0 0,0 2 0,0-2 0,0 1 0,0-1 0,0 1 0,0 0 0,1-1 0,-1 1 0,0 0 0,1-1 0,-1 1 0,1 0 0,0-1 0,0 1 0,-1 0 0,1 0 0,0 0 0,1-1 0,-1 1 0,0 0 0,0 0 0,1-1 0,-1 1 0,1 0 0,-1-1 0,1 1 0,0 0 0,0-1 0,0 1 0,0-1 0,0 1 0,0-1 0,0 0 0,0 1 0,1-1 0,-1 0 0,0 0 0,1 0 0,-1 0 0,1 0 0,-1 0 0,3 1 0,0 0 0,0-1 0,0 0 0,0 1 0,0-1 0,0 0 0,0-1 0,1 1 0,-1-1 0,0 0 0,0 0 0,0 0 0,1-1 0,-1 1 0,0-1 0,6-2 0,2 0 0,-1-1 0,0 0 0,0-1 0,16-9 0,-8 1 0,0-1 0,0-1 0,-2 0 0,0-1 0,18-22 0,69-99 0,-67 85 0,-3 4 0,43-54 0,-73 101 0,-5 9 0,-6 21 0,4-17 0,-84 252 0,-23-6 0,68-164 0,-132 310 0,110-261 0,155-300 0,-65 122 0,1 2 0,1 1 0,2 1 0,0 2 0,3 1 0,0 1 0,2 2 0,0 1 0,53-25 0,-23 21 850,-24 14-5635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24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51 10040,'0'0'11737,"-13"-9"-11256,-41-25-18,52 33-428,0 0 1,0 0 0,0 0-1,0 0 1,0 0 0,0 1-1,-1-1 1,1 1 0,0 0 0,0 0-1,0 0 1,0 0 0,0 0-1,-1 0 1,1 0 0,0 1-1,0-1 1,0 1 0,0-1-1,-4 3 1,-2 0 125,-10 3 90,1 0 0,1 2-1,0 0 1,0 1 0,0 1-1,1 0 1,1 1 0,-18 17-1,29-25-183,-1 0 0,1 0 1,0 1-1,1-1 0,-1 1 0,1 0 0,-1 0 0,1 0 0,0 0 0,1 0 0,-1 0 1,1 0-1,-1 1 0,1-1 0,1 1 0,-1-1 0,1 0 0,-1 1 0,1-1 0,1 1 1,-1-1-1,0 1 0,2 4 0,0-4-8,-1-1 0,1 1 1,0 0-1,1-1 0,-1 1 0,1-1 0,0 0 1,0 0-1,0 0 0,0 0 0,1-1 1,-1 1-1,1-1 0,0 0 0,0 0 1,0 0-1,1-1 0,-1 1 0,1-1 1,6 2-1,-7-3-8,1 0 1,0 0-1,0 0 1,0-1-1,0 1 1,0-1-1,0-1 1,0 1-1,0-1 1,0 1-1,0-2 1,0 1-1,0 0 0,0-1 1,-1 0-1,8-4 1,-5 2 41,1 0-1,-1-1 1,-1 0 0,1 0 0,-1 0-1,0-1 1,0 0 0,0 0 0,6-10-1,8-16 462,-2-1 0,-1-1-1,19-58 1,-34 75-554,-3 14 0,1 11 0,0 4 0,0-1 0,1 0 0,1 0 0,0 0 0,0 0 0,1 0 0,1 0 0,-1-1 0,2 1 0,-1-1 0,2 0 0,5 9 0,-6-13 0,0 0 0,0 0 0,0-1 0,0 0 0,1 0 0,0 0 0,0-1 0,0 1 0,0-2 0,1 1 0,0-1 0,-1 0 0,1 0 0,1 0 0,-1-1 0,0-1 0,0 1 0,1-1 0,8 0 0,-3-1 0,1 0 0,-1-1 0,1-1 0,-1 0 0,0-1 0,23-8 0,-10 2 0,0-3 0,31-17 0,-48 24 212,-1-1 1,1 0-1,7-8 1,3-6-4998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03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85 868 8536,'0'0'9774,"6"-10"-9507,18-27 5,-18 26 1707,-6 14-1484,-2 33-185,-2 0 0,-14 60-1,2-12-64,-10 29 99,1-7 65,3 36 350,14-104 969,8-99-1368,3 0 1,2 0 0,3 1-1,3 0 1,28-94-1,-30 127-256,2 1 0,0 0 0,1 0 0,2 2 0,1-1 0,0 2 0,26-30 0,-39 51-79,1-1 0,-1 1-1,1-1 1,0 1-1,0 0 1,0 0-1,0 0 1,0 1-1,0-1 1,1 1 0,-1 0-1,0 0 1,1 0-1,-1 0 1,1 0-1,-1 1 1,1-1 0,0 1-1,-1 0 1,1 0-1,-1 1 1,1-1-1,-1 1 1,1 0-1,-1-1 1,1 2 0,-1-1-1,0 0 1,4 3-1,8 4 63,-1 0 0,0 1 0,0 1-1,22 21 1,-32-26-69,0-1-1,0 1 1,0 0 0,-1 0-1,0 1 1,0-1-1,0 1 1,-1 0 0,1-1-1,-1 1 1,-1 0 0,1 0-1,-1 1 1,0-1-1,0 0 1,-1 8 0,0-10-3,0-1 1,0 1-1,0 0 1,0-1-1,-1 0 1,0 1 0,1-1-1,-1 1 1,-1-1-1,1 0 1,0 1-1,-1-1 1,1 0 0,-1 0-1,0 0 1,0 0-1,0-1 1,-1 1-1,1 0 1,-1-1 0,1 0-1,-1 1 1,0-1-1,0 0 1,0 0-1,0-1 1,0 1 0,0-1-1,-7 2 1,2-1 34,1-1 1,-1 0-1,-1 0 1,1-1-1,0 0 1,0-1-1,0 1 1,0-2-1,0 1 0,-8-3 1,-6-4 255,1 0 0,-26-14 0,37 20-14,21 1-241,-11 1-52,182-34-211,-139 23 172,-1-1 0,48-21-1,-38 12 47,97-27-1,-112 38 23,59-12 21,-89 21-41,0-1 0,-1 1 0,1 1-1,0-1 1,0 1 0,0 0-1,0 0 1,0 1 0,-1 0 0,1 1-1,0-1 1,-1 1 0,1 0 0,10 6-1,-10-4 8,-2-2 4,0 1 0,0 0 0,-1 0 0,9 8 0,-12-11 22,-11 3 78,-2 0 14,-16-8-133,1 2 0,-38-1 0,53 4 0,0 1 0,0 0 0,0 1 0,1 0 0,-1 0 0,1 2 0,0-1 0,-13 7 0,21-9 0,0 1 0,1-1 0,-1 1 0,0 0 0,1 0 0,0 0 0,-1 0 0,1 0 0,0 0 0,0 1 0,0-1 0,0 1 0,1-1 0,-1 1 0,1 0 0,0-1 0,-1 1 0,1 0 0,0 0 0,1 0 0,-1 0 0,1 0 0,-1 0 0,1 0 0,0 1 0,0-1 0,0 0 0,0 0 0,1 0 0,-1 0 0,1 0 0,0 0 0,0 0 0,0 0 0,0 0 0,0 0 0,1-1 0,-1 1 0,1 0 0,0-1 0,0 1 0,0-1 0,0 0 0,0 0 0,5 4 0,-3-3 0,-1 0 0,1-1 0,0 1 0,0-1 0,0 0 0,1 0 0,-1 0 0,0-1 0,1 0 0,-1 0 0,1 0 0,-1 0 0,1 0 0,0-1 0,-1 0 0,1 0 0,0 0 0,-1-1 0,1 0 0,-1 1 0,1-2 0,-1 1 0,1 0 0,-1-1 0,0 0 0,0 0 0,0 0 0,0-1 0,0 1 0,0-1 0,4-4 0,12-8 0,-13 10 0,0 0 0,-1 0 0,0-1 0,0 1 0,6-8 0,-12 12 0,0 1 0,0 0 0,1 0 0,-1 0 0,0 0 0,0 0 0,0 0 0,0 0 0,1 0 0,-1 0 0,0 0 0,0 0 0,0 0 0,1 0 0,-1 0 0,0 0 0,0 0 0,0 0 0,0 0 0,1 0 0,-1 0 0,0 0 0,0 0 0,0 0 0,0 1 0,1-1 0,-1 0 0,0 0 0,0 0 0,0 0 0,0 0 0,0 0 0,1 1 0,-1-1 0,0 0 0,0 0 0,0 0 0,0 0 0,0 1 0,0-1 0,0 0 0,0 0 0,0 0 0,0 0 0,0 1 0,10 15 0,7 10 0,-13-23 0,-1-1 0,1 0 0,-1 0 0,1 0 0,0 0 0,-1 0 0,1-1 0,0 1 0,0-1 0,0 0 0,0 0 0,1-1 0,-1 1 0,0-1 0,0 0 0,5 0 0,-3-1 0,1-1 0,-1 1 0,0-1 0,1 0 0,-1 0 0,0-1 0,0 0 0,-1 0 0,12-7 0,-8 2 0,0 1 0,0-2 0,0 1 0,-1-1 0,0 0 0,8-13 0,1-6 0,14-30 0,-31 57 0,0 1 0,0 0 0,0-1 0,0 1 0,0 0 0,0 0 0,0-1 0,1 1 0,-1 0 0,0 0 0,0-1 0,0 1 0,0 0 0,0-1 0,1 1 0,-1 0 0,0 0 0,0 0 0,0-1 0,1 1 0,-1 0 0,0 0 0,0 0 0,1 0 0,-1-1 0,0 1 0,0 0 0,1 0 0,-1 0 0,0 0 0,1 0 0,-1 0 0,0 0 0,0 0 0,1 0 0,-1 0 0,0 0 0,1 0 0,-1 0 0,0 0 0,0 0 0,1 0 0,-1 0 0,0 0 0,1 0 0,-1 0 0,0 1 0,0-1 0,1 0 0,-1 0 0,0 0 0,0 0 0,1 1 0,-1-1 0,0 0 0,0 0 0,0 0 0,1 1 0,-1-1 0,0 0 0,0 0 0,0 1 0,0-1 0,2 2 0,8 10 0,-1 0 0,-1 0 0,0 1 0,7 15 0,-5-10 0,-8-14 0,1 0 0,-1-1 0,1 1 0,0-1 0,0 1 0,0-1 0,0 0 0,0 0 0,1 0 0,-1-1 0,1 1 0,0-1 0,0 0 0,0 0 0,0 0 0,0-1 0,0 1 0,1-1 0,-1 0 0,0 0 0,1-1 0,-1 1 0,1-1 0,-1 0 0,1 0 0,6-2 0,3-1 0,-1-1 0,0 0 0,0-1 0,0-1 0,-1 0 0,0-1 0,0 0 0,0 0 0,-1-2 0,13-11 0,-8 5 0,0-1 0,-1 0 0,-1-1 0,-1-1 0,20-34 0,-11 9 0,30-87 0,3-51 0,-25 75 0,-23 81 0,-2 0 0,0 0 0,-1-1 0,-1-50 0,-2 76 0,-1-1 0,0 0 0,0 0 0,0 1 0,0-1 0,0 0 0,0 0 0,0 1 0,0-1 0,-1 0 0,1 0 0,0 1 0,0-1 0,-1 0 0,1 0 0,0 1 0,-1-1 0,1 0 0,-1 1 0,1-1 0,-1 1 0,0-2 0,0 2 0,1 0 0,-1 0 0,0 0 0,1 0 0,-1 0 0,1 0 0,-1 0 0,0 0 0,1 1 0,-1-1 0,1 0 0,-1 0 0,0 0 0,1 1 0,-1-1 0,1 0 0,-1 1 0,1-1 0,-1 0 0,0 2 0,-24 26 0,19-18 0,-6 6 0,0 2 0,2-1 0,-1 1 0,2 1 0,1 0 0,0 0 0,-7 32 0,12-36 0,-3 10 0,2 0 0,1 0 0,1 1 0,1 32 0,4-24 0,0 7 0,17 80 0,-15-103 0,-1-1 0,0 0 0,1 0 0,1-1 0,0 0 0,1 0 0,17 28 0,-19-39 0,1 1 0,-1-1 0,1-1 0,0 1 0,0-1 0,0 0 0,1 0 0,-1-1 0,13 5 0,-15-7 0,-1-1 0,0 1 0,1-1 0,-1 0 0,0 0 0,1 0 0,-1-1 0,1 1 0,-1-1 0,0 0 0,1 0 0,-1 0 0,0 0 0,0 0 0,0-1 0,0 0 0,5-3 0,1-1 0,-1 0 0,0-1 0,0 0 0,10-11 0,-8 7 0,-1 0 0,0 0 0,0-1 0,-1-1 0,-1 0 0,0 0 0,-1 0 0,0 0 0,6-24 0,-11 24 0,-4 18 0,-5 21 0,6-18 0,1 1 0,0-1 0,0 0 0,1 1 0,0-1 0,1 0 0,0 1 0,2 9 0,-2-12 0,1 0 0,-1-1 0,1 1 0,0-1 0,1 1 0,-1-1 0,1 0 0,0 0 0,1 0 0,-1 0 0,1-1 0,6 7 0,-8-10 0,1 0 0,-1 0 0,0 0 0,1 0 0,-1 0 0,1-1 0,-1 1 0,1-1 0,-1 0 0,1 0 0,-1 0 0,1 0 0,-1 0 0,1 0 0,-1-1 0,4 0 0,41-13 0,17-19 0,-20 9 0,137-62 0,-154 75 0,-15 6 0,0 1 0,0-2 0,17-11 0,-28 17 0,0-1 0,0 0 0,-1 1 0,1-1 0,0 1 0,0-1 0,0 1 0,0-1 0,0 1 0,-1-1 0,1 1 0,0 0 0,0 0 0,0 0 0,0-1 0,0 1 0,0 0 0,0 0 0,0 0 0,0 0 0,2 1 0,-3-1 0,0 1 0,0-1 0,1 1 0,-1-1 0,0 1 0,0 0 0,0-1 0,1 1 0,-1-1 0,0 1 0,0 0 0,0-1 0,0 1 0,0-1 0,0 1 0,0 0 0,0-1 0,-1 1 0,1-1 0,0 1 0,0 0 0,0-1 0,-1 1 0,1-1 0,0 1 0,-1-1 0,1 1 0,0-1 0,-1 1 0,1-1 0,-1 1 0,-7 10 0,0 0 0,-14 12 0,13-14 0,1 0 0,0 1 0,-7 11 0,12-17 0,1-1 0,1 1 0,-1 0 0,0 0 0,1 0 0,0 0 0,0 0 0,0 0 0,1 0 0,-1 0 0,1 0 0,0 1 0,1 5 0,-1-8 0,1 0 0,0 0 0,1 1 0,-1-1 0,0 0 0,1 0 0,-1 0 0,1 0 0,-1 0 0,1 0 0,0-1 0,0 1 0,0 0 0,0-1 0,0 0 0,0 1 0,1-1 0,-1 0 0,4 1 0,-1 1 0,0-1 0,0-1 0,0 1 0,0-1 0,1 1 0,-1-2 0,0 1 0,10 0 0,1-3 0,-1 0 0,0-2 0,1 1 0,-1-2 0,-1 0 0,1-1 0,-1 0 0,16-10 0,-11 4 0,-2-1 0,1 0 0,-1-1 0,-1-1 0,16-19 0,8-17 0,-2-1 0,59-112 0,-85 142 0,70-135 0,-70 129 0,0 0 0,-2-1 0,11-53 0,-20 75 0,0 0 0,0 0 0,-1 0 0,0 0 0,0 0 0,-1 0 0,0 0 0,0 0 0,0 1 0,-4-11 0,5 17 0,-1 0 0,1-1 0,-1 1 0,1-1 0,-1 1 0,1 0 0,-1 0 0,0-1 0,1 1 0,-1 0 0,1 0 0,-1-1 0,0 1 0,1 0 0,-1 0 0,1 0 0,-1 0 0,0 0 0,1 0 0,-1 0 0,0 0 0,1 0 0,-1 0 0,1 1 0,-1-1 0,0 0 0,1 0 0,-2 1 0,-17 8 0,6 0 0,0 1 0,0 1 0,1 0 0,0 1 0,1 0 0,-17 24 0,6-3 0,-30 60 0,42-70 0,0 1 0,1 1 0,2-1 0,-6 37 0,5-11 0,-1 65 0,8-93 0,2-1 0,0 0 0,2 0 0,7 33 0,-7-43 0,0 0 0,1 0 0,1 0 0,-1-1 0,1 0 0,1 1 0,0-2 0,1 1 0,14 16 0,-16-22 0,0 1 0,0-1 0,1 0 0,0-1 0,0 1 0,0-1 0,0-1 0,0 1 0,1-1 0,-1 0 0,1 0 0,0-1 0,-1 0 0,1 0 0,0-1 0,0 0 0,0 0 0,-1 0 0,12-2 0,-5-1 0,-1 0 0,1 0 0,0-1 0,-1 0 0,0-1 0,0-1 0,-1 0 0,1 0 0,12-11 0,-12 8 0,0-1 0,19-22 0,-26 28 0,-1-2 0,-1 1 0,1 0 0,-1-1 0,1 0 0,-2 1 0,1-1 0,-1 0 0,3-10 0,-5 15 0,1 0 0,-1 0 0,0 0 0,1 0 0,-1 0 0,0 0 0,0 0 0,0 0 0,0 0 0,0 0 0,0 0 0,0 0 0,0 0 0,-1 0 0,1 0 0,0 0 0,0 0 0,-1 0 0,1 0 0,-1 0 0,1 0 0,-1 0 0,1 1 0,-1-1 0,0 0 0,1 0 0,-1 0 0,0 1 0,0-1 0,1 0 0,-1 1 0,0-1 0,0 1 0,0-1 0,0 1 0,0-1 0,0 1 0,0 0 0,0 0 0,0-1 0,0 1 0,0 0 0,0 0 0,0 0 0,0 0 0,0 0 0,0 0 0,0 0 0,0 0 0,0 0 0,0 1 0,0-1 0,0 0 0,0 1 0,0-1 0,0 1 0,1-1 0,-1 1 0,0-1 0,0 1 0,0-1 0,0 1 0,1 0 0,-1 0 0,0-1 0,0 3 0,-5 3 0,0 1 0,0 0 0,1 1 0,0-1 0,0 1 0,-3 8 0,7-13 0,0-1 0,1 1 0,-1-1 0,1 1 0,-1 0 0,1-1 0,0 1 0,0 0 0,0-1 0,0 1 0,0 0 0,1-1 0,-1 1 0,1-1 0,0 1 0,0-1 0,0 1 0,0-1 0,0 1 0,0-1 0,1 0 0,-1 0 0,1 1 0,-1-1 0,3 2 0,-1-1 0,0 0 0,1 0 0,-1 0 0,0 0 0,1-1 0,0 1 0,-1-1 0,1 0 0,0 0 0,0-1 0,0 1 0,1-1 0,-1 0 0,0 0 0,6 1 0,-3-2 0,0 0 0,0 0 0,0-1 0,-1 0 0,1 0 0,0-1 0,-1 1 0,1-2 0,6-2 0,4-3 0,0-1 0,-1-1 0,1-1 0,-2 0 0,0-1 0,15-15 0,-7 4 0,-2-2 0,31-43 0,-42 49 0,16-21 0,-25 39 0,0-1 0,0 1 0,0 0 0,1 0 0,-1-1 0,0 1 0,0 0 0,1 0 0,-1 1 0,1-1 0,-1 0 0,1 0 0,-1 1 0,1-1 0,-1 1 0,1-1 0,0 1 0,-1 0 0,1-1 0,0 1 0,-1 0 0,4 0 0,-4 2 0,0-1 0,0 1 0,0-1 0,0 0 0,0 1 0,0 0 0,0-1 0,0 1 0,-1-1 0,1 1 0,-1 0 0,1 0 0,-1-1 0,0 4 0,1-1 0,1 8 0,0-1 0,-1 0 0,0 1 0,-1-1 0,-2 14 0,-10 60 0,6-51 0,6-30 0,-1 0 0,0-1 0,0 1 0,0 0 0,-1 0 0,1 0 0,-1-1 0,0 1 0,0 0 0,0-1 0,-6 6 0,7-7 0,0-1 0,-1 0 0,1 0 0,0 0 0,-1 0 0,1 0 0,-1-1 0,0 1 0,1 0 0,-1-1 0,0 1 0,1-1 0,-1 1 0,0-1 0,1 0 0,-1 0 0,0 0 0,0 0 0,1 0 0,-1 0 0,0 0 0,1-1 0,-1 1 0,0-1 0,1 1 0,-1-1 0,0 0 0,-2-1 0,3 2 0,0-1 0,0 1 0,0-1 0,0 1 0,0-1 0,0 0 0,0 1 0,0-1 0,0 0 0,1 0 0,-1 1 0,0-1 0,1 0 0,-1 0 0,0 0 0,1 0 0,-1 0 0,1 0 0,-1-2 0,1 2 0,0 1 0,0-1 0,0 0 0,1 0 0,-1 1 0,0-1 0,0 0 0,1 1 0,-1-1 0,1 1 0,-1-1 0,1 0 0,-1 1 0,0-1 0,1 1 0,0-1 0,-1 1 0,1-1 0,-1 1 0,1 0 0,0-1 0,-1 1 0,1 0 0,0-1 0,-1 1 0,1 0 0,0 0 0,-1 0 0,1 0 0,1-1 0,11-2 0,-1 0 0,1 1 0,19-2 0,-28 4 0,-1 0 0,0 0 0,0 0 0,1 0 0,-1 1 0,0-1 0,0 1 0,0 0 0,0 0 0,0 0 0,0 0 0,0 0 0,0 1 0,0-1 0,0 1 0,-1 0 0,1 0 0,-1 0 0,1 0 0,1 3 0,-3-4 31,-1-1 1,1 1-1,-1 0 1,0 0-1,1 0 1,-1 0-1,0-1 1,0 1-1,1 0 1,-1 0-1,0 0 1,0 0-1,0 0 1,0 0-1,0 0 1,0 0-1,-1 0 1,1 0-1,0-1 1,0 1-1,-1 0 0,1 0 1,0 0-1,-1 0 1,1-1-1,-1 2 1,-8 9-4817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03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15880,'0'0'6362,"10"-6"-5757,17-8 148,44-17 0,-57 27-769,18-8 1086,-14 3-4006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03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14672,'0'0'2583,"69"-8"-1615,-3-2-144,25-2 0,3 0-336,7 2-8,2 4-64,-2 0 8,-21-2-24,-1 2 8,-11 2-152,-3 4 8,-13 0-232,-11 0 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06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373 218 9744,'0'0'7735,"5"-11"-7279,18-35-6,-22 42-335,0 1 1,0-1-1,0 0 1,-1 0 0,1 0-1,-1 0 1,0 0-1,0 0 1,-1 0-1,1 0 1,-1 0-1,0 0 1,0 0-1,0 1 1,0-1 0,-1 0-1,1 0 1,-1 1-1,0-1 1,0 1-1,-1 0 1,1 0-1,-6-5 1,3 1 17,0 2 1,-1-1-1,0 1 0,-1 0 0,1 0 1,-1 0-1,0 1 0,0 0 1,0 1-1,0 0 0,-1 0 0,1 0 1,-1 1-1,0 0 0,0 0 0,0 1 1,0 0-1,0 0 0,0 1 1,0 0-1,0 1 0,0 0 0,0 0 1,0 1-1,-7 2 0,4-1-28,0 0 0,1 1 1,-1 0-1,1 1 0,0 0 0,0 0 0,1 1 0,0 0 0,0 1 0,0 0 0,1 1 0,-13 14 1,16-15-28,0 1 0,0-1 0,1 0 0,0 1 1,0 0-1,1 0 0,0 0 0,0 1 0,1-1 1,0 0-1,1 1 0,-1 0 0,2-1 1,-1 1-1,1 0 0,3 15 0,-2-13-3,2-1-1,-1 1 1,2-1 0,-1 0-1,2 0 1,-1 0-1,1 0 1,0-1-1,1 0 1,0 0 0,1 0-1,9 9 1,-4-6 51,1 0 1,1 0-1,0-2 1,0 1-1,1-2 0,29 14 1,-35-19-70,1-1 0,-1 0 0,1 0 0,-1-1 0,1-1 0,0 1 1,0-2-1,0 1 0,0-1 0,0-1 0,0 0 0,-1 0 0,1-1 0,0 0 1,-1-1-1,1 0 0,-1 0 0,0-1 0,9-5 0,2-2 97,-1-1-1,0 0 1,-1-2-1,-1 0 1,0 0-1,-1-2 1,19-23-1,13-21 128,-20 24 31,1 1-1,57-52 0,-81 84-311,-1 1 0,1-1 0,-1 1 0,1 0 0,0 0 0,0 0 0,0 1 0,0-1 0,0 1 0,0 1 0,0-1 0,10 1 0,6 0 0,37 5 0,-50-4 0,9 2 0,0-1 0,-1-1 0,1 0 0,31-4 0,-48 4 0,0-1 0,1 0 0,-1 0 0,0 0 0,1 0 0,-1-1 0,0 1 0,0 0 0,1 0 0,-1 0 0,0 0 0,1 0 0,-1 0 0,0 0 0,1 0 0,-1-1 0,0 1 0,0 0 0,1 0 0,-1 0 0,0-1 0,0 1 0,0 0 0,1 0 0,-1-1 0,0 1 0,0 0 0,0-1 0,0 1 0,1 0 0,-1 0 0,0-1 0,0 1 0,0 0 0,0-1 0,0 1 0,0 0 0,0-1 0,0 1 0,0 0 0,0-1 0,-10-13 0,-20-9 0,24 21 0,-1 0 0,1 0 0,-1 0 0,0 0 0,0 1 0,0 0 0,0 1 0,1 0 0,-1 0 0,0 0 0,0 1 0,0 0 0,-10 3 0,0 0 0,1 1 0,-1 0 0,2 2 0,-23 11 0,27-11 0,0 0 0,0 1 0,1 0 0,0 0 0,1 1 0,-1 1 0,2 0 0,0 0 0,0 0 0,-10 19 0,15-24 0,0 0 0,0 0 0,1 1 0,0-1 0,0 1 0,1-1 0,-1 1 0,1 0 0,0 0 0,1-1 0,-1 1 0,1 0 0,0 0 0,1 0 0,-1 0 0,1-1 0,0 1 0,1 0 0,-1-1 0,1 1 0,0-1 0,1 1 0,-1-1 0,1 0 0,6 8 0,-5-8 0,0-1 0,0 1 0,1-1 0,0 1 0,0-1 0,0-1 0,0 1 0,1-1 0,-1 0 0,1 0 0,0-1 0,0 1 0,0-1 0,0 0 0,0-1 0,0 0 0,1 0 0,-1 0 0,0-1 0,9 0 0,-7-1 0,-1 1 0,1-2 0,-1 1 0,1-1 0,-1 0 0,0-1 0,0 0 0,0 0 0,0 0 0,0-1 0,-1 0 0,0-1 0,1 1 0,-2-1 0,1 0 0,8-10 0,-5 4 0,0 0 0,-1-1 0,-1 0 0,0 0 0,0-1 0,-1 1 0,-1-2 0,0 1 0,-1 0 0,0-1 0,-1 0 0,-1 0 0,0 0 0,-1-15 0,0 28 0,-1 0 0,0-1 0,0 1 0,0 0 0,0 0 0,0-1 0,-1 1 0,1 0 0,0 0 0,0-1 0,-1 1 0,1 0 0,-1 0 0,0-2 0,0 3 0,1 0 0,0 0 0,-1 0 0,1 1 0,0-1 0,-1 0 0,1 0 0,0 0 0,-1 0 0,1 0 0,0 1 0,-1-1 0,1 0 0,0 0 0,0 0 0,-1 1 0,1-1 0,0 0 0,0 0 0,-1 1 0,1-1 0,0 0 0,0 1 0,0-1 0,0 0 0,-1 1 0,1-1 0,0 0 0,0 1 0,0-1 0,-2 4 0,1 0 0,-1 0 0,1 0 0,0-1 0,0 1 0,0 1 0,1-1 0,-1 5 0,2-2 0,0 1 0,0-1 0,1 0 0,0 1 0,1-1 0,-1 0 0,1 0 0,1 0 0,-1-1 0,1 1 0,0-1 0,1 0 0,-1 0 0,1 0 0,1-1 0,6 7 0,-7-9 0,0 1 0,-1-1 0,1 0 0,0-1 0,0 1 0,0-1 0,1 0 0,-1 0 0,1-1 0,-1 1 0,1-1 0,-1 0 0,1-1 0,0 0 0,-1 0 0,1 0 0,0 0 0,-1-1 0,1 0 0,-1 0 0,1 0 0,7-4 0,-2 0 0,1-1 0,-1-1 0,0 0 0,-1 0 0,0-1 0,0-1 0,15-16 0,-10 10 0,29-22 0,28-26 0,-71 62 0,-1 1 0,1-1 0,0 1 0,-1 0 0,1-1 0,-1 1 0,1 0 0,-1 0 0,1-1 0,0 1 0,-1 0 0,1 0 0,0 0 0,-1 0 0,1 0 0,0 0 0,-1 0 0,1 0 0,0 0 0,-1 0 0,1 0 0,0 0 0,-1 0 0,1 1 0,-1-1 0,1 0 0,0 0 0,-1 1 0,1-1 0,-1 0 0,1 1 0,-1-1 0,1 1 0,-1-1 0,1 0 0,-1 1 0,1-1 0,-1 1 0,0 0 0,1-1 0,-1 1 0,0-1 0,1 1 0,-1-1 0,0 1 0,0 0 0,1 0 0,6 37 0,-6-29 0,5 25 0,1 63 0,-7-96 0,0-1 0,0 0 0,0 0 0,0 1 0,0-1 0,0 0 0,0 0 0,0 0 0,0 1 0,0-1 0,0 0 0,0 0 0,0 1 0,0-1 0,0 0 0,1 0 0,-1 0 0,0 1 0,0-1 0,0 0 0,0 0 0,0 0 0,1 0 0,-1 1 0,0-1 0,0 0 0,0 0 0,1 0 0,-1 0 0,0 0 0,0 0 0,0 0 0,1 0 0,-1 1 0,0-1 0,0 0 0,1 0 0,-1 0 0,0 0 0,0 0 0,1 0 0,-1 0 0,0 0 0,0 0 0,0 0 0,1-1 0,-1 1 0,0 0 0,0 0 0,1 0 0,-1 0 0,0 0 0,10-6 0,-10 6 0,18-13 0,-1 0 0,23-24 0,7-6 0,-19 18 0,-17 16 0,0-1 0,0 1 0,16-9 0,-26 18 0,-1-1 0,1 1 0,0 0 0,0-1 0,0 1 0,0 0 0,-1 0 0,1-1 0,0 1 0,0 0 0,0 0 0,0 0 0,0 0 0,0 0 0,0 0 0,-1 0 0,1 0 0,0 1 0,0-1 0,0 0 0,0 0 0,0 1 0,-1-1 0,1 1 0,1 0 0,0 0 0,0 1 0,-1 0 0,1 0 0,0-1 0,-1 1 0,1 0 0,-1 0 0,0 1 0,2 2 0,2 8 0,-1-1 0,5 24 0,-7-28 0,1 7 0,1-1 0,1-1 0,0 1 0,10 19 0,-11-26 0,1 0 0,0-1 0,0 0 0,0 1 0,0-2 0,1 1 0,0-1 0,0 1 0,12 6 0,-16-11 0,1 0 0,0 0 0,0-1 0,-1 1 0,1 0 0,0-1 0,0 0 0,0 1 0,-1-1 0,1 0 0,0-1 0,0 1 0,5-1 0,-3 0 0,-1 0 0,1-1 0,0 1 0,0-1 0,-1 0 0,0 0 0,6-4 0,-8 5 77,-1-1 1,1 0-1,-1 1 0,1-1 0,-1 0 1,0 0-1,0 0 0,0 0 0,0-1 1,1-2-1,2-12-4862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08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1004 10544,'0'0'7723,"9"-11"-7365,8-11 188,0-1 1,23-46 0,-30 49-24,1 0 1,1 0 0,0 1-1,2 1 1,0 0 0,1 1-1,29-26 1,-36 35-246,11-7 658,-18 15-901,-1-1-1,1 1 1,0 0 0,-1 0-1,1 0 1,0 0 0,-1 0-1,1 0 1,-1 1 0,1-1-1,0 0 1,-1 0 0,1 0-1,-1 1 1,1-1-1,0 0 1,-1 0 0,1 1-1,-1-1 1,1 0 0,-1 1-1,1-1 1,-1 1 0,1-1-1,-1 1 1,0-1-1,1 1 1,-1-1 0,0 1-1,1-1 1,-1 1 0,0 0-1,0-1 1,1 1 0,-1-1-1,0 1 1,0 0 0,4 13 142,-1-1 1,0 1 0,-1 0 0,-1 0-1,0 0 1,-1 0 0,-1 15 0,0-1 78,-3 80 1725,4-108-1968,0 1-1,0-1 1,0 0-1,0 0 1,0 0-1,0 0 1,0 0-1,0 1 0,0-1 1,0 0-1,0 0 1,0 0-1,0 0 1,0 0-1,0 1 1,0-1-1,0 0 1,0 0-1,0 0 0,0 0 1,0 0-1,1 1 1,-1-1-1,0 0 1,0 0-1,0 0 1,0 0-1,0 0 1,0 0-1,0 0 0,0 0 1,1 1-1,-1-1 1,0 0-1,0 0 1,0 0-1,0 0 1,0 0-1,1 0 1,-1 0-1,0 0 0,0 0 1,0 0-1,0 0 1,0 0-1,1 0 1,-1 0-1,0 0 1,0 0-1,0 0 1,0 0-1,0 0 1,1 0-1,10-8 365,8-14 11,10-14-150,40-55 201,-59 76-439,20-24 0,-27 36 0,-1 0 0,1 1 0,-1-1 0,1 1 0,0-1 0,0 1 0,0 0 0,0 0 0,1 0 0,-1 1 0,0-1 0,1 1 0,-1-1 0,1 1 0,6-1 0,-9 2 0,-1 0 0,0 1 0,1-1 0,-1 0 0,1 0 0,-1 0 0,0 1 0,1-1 0,-1 0 0,0 0 0,1 1 0,-1-1 0,0 0 0,1 1 0,-1-1 0,0 0 0,0 1 0,0-1 0,1 0 0,-1 1 0,0-1 0,0 1 0,0-1 0,0 0 0,0 1 0,1-1 0,-1 1 0,0-1 0,0 1 0,0-1 0,0 0 0,-1 1 0,1 19 0,0-16 0,-4 27 0,2-18 0,0 0 0,0 27 0,2-38 0,0 0 0,1 1 0,-1-1 0,0 0 0,1 1 0,-1-1 0,1 0 0,0 1 0,0-1 0,0 0 0,0 0 0,0 0 0,0 0 0,0 0 0,1 0 0,-1 0 0,1-1 0,-1 1 0,1 0 0,0-1 0,0 1 0,3 1 0,-3-2 0,1 0 0,0 0 0,-1-1 0,1 0 0,0 1 0,0-1 0,-1 0 0,1 0 0,0 0 0,0-1 0,-1 1 0,5-2 0,35-10 0,-32 8 0,15-5 0,-1-1 0,-1-1 0,0-1 0,-1-1 0,0-1 0,23-19 0,-28 22 0,-14 9 0,0 0 0,0 1 0,-1-1 0,1 0 0,-1 0 0,5-4 0,-12 15 0,0 1 0,0 0 0,1 1 0,1-1 0,0 1 0,-3 13 0,2-4 0,2-14 0,1 0 0,-1 0 0,1 0 0,1 0 0,0 0 0,-1 0 0,2 8 0,0-11 0,-1 0 0,1-1 0,0 1 0,0-1 0,0 1 0,0-1 0,0 1 0,1-1 0,-1 1 0,1-1 0,0 0 0,-1 0 0,1 0 0,0 0 0,0 0 0,0-1 0,0 1 0,5 2 0,-5-3 0,0 0 0,1 0 0,-1 0 0,0 0 0,0-1 0,1 1 0,-1-1 0,0 1 0,1-1 0,-1 0 0,1 0 0,-1 0 0,0-1 0,1 1 0,-1 0 0,0-1 0,1 1 0,-1-1 0,0 0 0,0 0 0,0 0 0,0 0 0,0 0 0,0-1 0,0 1 0,4-4 0,2-1 0,-1-1 0,0-1 0,0 1 0,10-15 0,-13 15 0,-1 0 0,1 1 0,-1-1 0,-1 0 0,1-1 0,-1 1 0,0 0 0,-1-1 0,0 1 0,0-1 0,0 1 0,-1-1 0,0 1 0,-1-1 0,0 1 0,0-1 0,-1 1 0,1-1 0,-1 1 0,-1 0 0,0 0 0,-4-8 0,6 14 0,0-1 0,0 0 0,0 1 0,-1 0 0,1-1 0,0 1 0,-1 0 0,1-1 0,-1 1 0,0 0 0,1 0 0,-1 0 0,0 1 0,0-1 0,1 0 0,-1 1 0,0-1 0,0 1 0,0-1 0,0 1 0,0 0 0,0 0 0,0 0 0,1 0 0,-1 0 0,0 0 0,0 1 0,0-1 0,0 1 0,0-1 0,0 1 0,1 0 0,-3 1 0,3-2 0,1 0 0,-1 1 0,1-1 0,0 0 0,-1 1 0,1-1 0,0 1 0,0-1 0,-1 1 0,1-1 0,0 0 0,0 1 0,0-1 0,-1 1 0,1-1 0,0 1 0,0-1 0,0 1 0,0-1 0,0 1 0,0-1 0,0 1 0,0-1 0,0 1 0,0-1 0,1 1 0,-1-1 0,0 1 0,0-1 0,0 0 0,0 1 0,1-1 0,-1 1 0,0-1 0,0 1 0,1-1 0,-1 0 0,0 1 0,1-1 0,-1 0 0,1 1 0,-1-1 0,0 0 0,1 0 0,-1 1 0,1-1 0,22 14 0,-16-11 0,0-1 0,1 1 0,-1-1 0,1 0 0,-1-1 0,1 0 0,0 0 0,-1-1 0,1 0 0,0 0 0,0-1 0,-1 0 0,1 0 0,0-1 0,-1 0 0,1 0 0,-1 0 0,0-1 0,10-6 0,4-3 0,0-1 0,-1-1 0,-1 0 0,0-2 0,18-18 0,-11 7 0,-1-2 0,-1 0 0,-1-1 0,-2-1 0,-1-1 0,-1-1 0,-2-1 0,-1 0 0,-2-1 0,-2-1 0,-1 0 0,-1-1 0,-2 0 0,5-70 0,-13 101 0,1 0 0,-1 0 0,-1 0 0,1 0 0,-1 1 0,0-1 0,-3-10 0,4 16 0,0 0 0,0 0 0,-1-1 0,1 1 0,0 0 0,0-1 0,0 1 0,0 0 0,-1 0 0,1-1 0,0 1 0,0 0 0,0 0 0,-1-1 0,1 1 0,0 0 0,0 0 0,-1 0 0,1 0 0,0-1 0,-1 1 0,1 0 0,0 0 0,0 0 0,-1 0 0,1 0 0,0 0 0,-1 0 0,1 0 0,0 0 0,-1 0 0,1 0 0,0 0 0,-1 0 0,1 0 0,-12 9 0,-5 18 0,8-3 0,0-1 0,2 2 0,1-1 0,1 1 0,1 0 0,1 0 0,1 0 0,3 37 0,5 26 0,18 90 0,-20-152 0,42 183 0,-46-202 984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0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18591,'0'0'3722,"13"2"-3060,223 18 1278,-46-7-226,-146-8-1246,-3-3 49,-25-3-3821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3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14168,'0'0'1232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56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20999,'0'0'3912,"91"0"-3768,-8 2-8,15 8-176,1 4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13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223 768 10152,'0'0'9150,"-11"-7"-8699,-37-18 1,46 24-418,0 0 0,0 1 0,0-1 0,0 1 0,0-1 0,0 1 0,0 0 0,0 0 0,0 0 1,0 0-1,0 0 0,0 1 0,0-1 0,0 0 0,0 1 0,0 0 0,0-1 0,1 1 0,-1 0 0,0 0 1,-3 2-1,-2 1 93,-1 0-4,0 1 0,1 0 0,0 0 1,-1 1-1,2-1 0,-1 2 0,1-1 0,0 1 0,0 0 0,1 0 0,0 0 1,0 1-1,0 0 0,-5 14 0,8-16-46,0 0 0,0 0 0,0 1 0,1-1 0,0 1 0,0-1 0,1 1-1,0-1 1,0 1 0,1-1 0,-1 1 0,1 0 0,1-1 0,-1 0 0,1 1 0,0-1 0,1 0 0,-1 0 0,1 0 0,7 10 0,-5-9 6,0 0 1,1-1 0,0 1 0,0-1-1,0-1 1,1 1 0,0-1-1,0-1 1,0 1 0,1-1 0,0 0-1,-1-1 1,1 1 0,0-2 0,1 1-1,-1-1 1,0 0 0,1-1-1,15 1 1,-8-2 24,0-1 0,-1-1 1,1 0-1,-1-1 0,0 0 0,1-2 0,-2 0 0,1 0 0,0-1 0,13-8 0,4-5 159,-1-2 0,0 0-1,-2-2 1,45-45 0,-67 61-49,-1-1 0,0 1 0,-1-1 1,1 0-1,4-11 0,-11 19 316,-6 1-137,2 7-276,0 0 1,1 1-1,0-1 0,1 1 1,-1-1-1,2 1 1,-3 11-1,4-16-91,1 0-1,0 0 1,0 0 0,0 0-1,1 0 1,-1 0 0,1-1-1,0 1 1,0 0 0,0 0-1,1-1 1,-1 1 0,1-1 0,0 1-1,0-1 1,0 0 0,0 0-1,1 0 1,-1 0 0,4 3-1,-1-1-19,-1-1 0,1 0 0,0 0 0,0 0 0,1-1 0,-1 0-1,1 0 1,-1 0 0,1-1 0,0 1 0,0-2 0,10 3 0,-13-4-8,0 1 0,0-1 0,0 0-1,0 0 1,0-1 0,0 1 0,0 0 0,0-1 0,0 0 0,0 0 0,0 0 0,0 0 0,-1 0 0,1-1 0,0 1 0,-1-1 0,1 0 0,-1 1 0,1-1 0,-1-1-1,0 1 1,0 0 0,0 0 0,0-1 0,0 1 0,0-1 0,1-3 0,-1 3-2,0-1 0,-1 0 0,1 1 0,-1-1 0,0 0 0,0 0 0,0 0 0,-1 0 0,1 0 0,-1 0 0,0 1 0,0-1 0,0 0 0,-1 0 0,-1-6 0,1 4 0,-1 1 0,0-1 0,-1 0 0,0 1 0,1-1 0,-2 1 0,1 0 0,-1 0 0,-5-7 0,3 6 0,1 0 0,-1 1 0,0 0 0,0 0 0,-1 0 0,1 1 0,-1 0 0,0 0 0,0 1 0,-1 0 0,1 0 0,-1 1 0,1 0 0,-1 0 0,0 0 0,-8 0 0,10 2 0,4 0 0,-1 0 0,1 0 0,-1 0 0,1 0 0,0 0 0,-1 1 0,1-1 0,-1 1 0,1-1 0,0 1 0,0 0 0,-4 2 0,6-3 0,-1 0 0,1 0 0,0 0 0,0 0 0,0 0 0,0 0 0,0 0 0,-1 1 0,1-1 0,0 0 0,0 0 0,0 0 0,0 0 0,0 0 0,0 0 0,0 1 0,0-1 0,0 0 0,-1 0 0,1 0 0,0 0 0,0 1 0,0-1 0,0 0 0,0 0 0,0 0 0,0 0 0,0 1 0,0-1 0,0 0 0,0 0 0,0 0 0,0 0 0,0 1 0,0-1 0,0 0 0,1 0 0,-1 0 0,0 0 0,0 1 0,0-1 0,0 0 0,0 0 0,0 0 0,0 0 0,0 0 0,1 0 0,-1 1 0,0-1 0,0 0 0,0 0 0,0 0 0,0 0 0,1 0 0,5 3 0,-6-3 0,10 1 0,0 1 0,0-2 0,0 1 0,0-1 0,0-1 0,0 0 0,0-1 0,19-4 0,-8 1 0,54-8 0,107-24 0,-178 37 0,-1-1 0,1 0 0,-1 1 0,1 0 0,-1 0 0,1 0 0,-1 0 0,1 1 0,-1-1 0,1 1 0,-1 0 0,1 0 0,-1 0 0,0 0 0,1 1 0,-1 0 0,4 2 0,-5-2 0,0-1 0,0 1 0,0 0 0,0 0 0,0 0 0,0 0 0,-1 0 0,1 1 0,-1-1 0,0 0 0,1 1 0,-1-1 0,0 1 0,-1 0 0,1-1 0,0 1 0,-1 0 0,1-1 0,-1 1 0,0 0 0,0 0 0,0-1 0,-1 5 0,0 4 0,0 2 0,-1 0 0,0 0 0,0 0 0,-2 0 0,1-1 0,-12 24 0,49-51 0,28-32 0,-49 35 0,0 1 0,1 1 0,1 0 0,-1 1 0,29-13 0,-41 21 0,-1 0 0,1 1 0,0-1 0,0 0 0,0 1 0,0-1 0,0 1 0,0-1 0,0 1 0,0 0 0,0 0 0,0 0 0,0 0 0,0 0 0,0 0 0,0 1 0,0-1 0,0 1 0,0-1 0,-1 1 0,1 0 0,0 0 0,0 0 0,0 0 0,-1 0 0,1 0 0,-1 0 0,1 1 0,-1-1 0,1 0 0,-1 1 0,0 0 0,1-1 0,-1 1 0,0-1 0,0 1 0,0 0 0,0 2 0,18 45 0,-18-48 0,-1-1 0,1 1 0,0-1 0,0 0 0,0 0 0,-1 1 0,1-1 0,0 0 0,0 0 0,0 0 0,0 0 0,0 0 0,-1 0 0,1 0 0,0 0 0,0-1 0,0 1 0,0 0 0,-1 0 0,1-1 0,0 1 0,0 0 0,0-1 0,21-9 0,27-23 0,-41 26 0,2 0 0,-1 1 0,1 0 0,-1 1 0,17-7 0,-25 12 0,1 0 0,-1 0 0,1-1 0,-1 1 0,1 1 0,-1-1 0,1 0 0,-1 0 0,0 0 0,1 1 0,-1-1 0,1 1 0,-1-1 0,0 1 0,1 0 0,-1-1 0,0 1 0,0 0 0,1 0 0,-1 0 0,0 0 0,0 0 0,0 0 0,0 0 0,1 2 0,25 37 0,-20-28 0,-3-5 0,1 0 0,0-1 0,0 0 0,7 8 0,-10-12 0,0-1 0,0 1 0,0-1 0,1 1 0,-1-1 0,0 0 0,0 0 0,1 0 0,-1 0 0,1 0 0,-1-1 0,1 1 0,-1-1 0,1 1 0,-1-1 0,1 0 0,-1 0 0,4 0 0,25-7 0,-26 6 0,0-1 0,1 1 0,-1 0 0,1 0 0,-1 0 0,1 1 0,-1 0 0,1 0 0,-1 0 0,1 1 0,-1 0 0,9 2 0,-12-2 0,0 0 0,-1 0 0,1 1 0,-1-1 0,0 0 0,1 1 0,-1-1 0,0 1 0,0-1 0,0 1 0,0 0 0,0-1 0,0 1 0,0 0 0,-1 0 0,1-1 0,-1 1 0,1 0 0,-1 0 0,0 0 0,1 0 0,-1 2 0,0 8 0,0 0 0,-2 18 0,0-18 0,0 20 0,-2 1 0,-1-1 0,-1 0 0,-21 59 0,-66 168 0,81-222 0,8-35 0,2-9 0,-1-11 0,4-3 0,1-1 0,1 1 0,1-1 0,1 1 0,10-29 0,47-100 0,-52 126 0,12-23 0,1 1 0,3 1 0,2 0 0,42-50 0,-68 92 0,0 0 0,1 1 0,-1-1 0,1 1 0,-1-1 0,1 1 0,0 0 0,0 0 0,0 1 0,1-1 0,-1 1 0,0-1 0,0 1 0,6-1 0,-8 2 0,0 0 0,0 0 0,0 0 0,0 0 0,0 0 0,0 0 0,0 0 0,0 1 0,0-1 0,0 0 0,0 1 0,0-1 0,0 0 0,0 1 0,0 0 0,0-1 0,0 1 0,0-1 0,1 2 0,-1 0 0,0-1 0,0 1 0,0 0 0,0 0 0,0 0 0,0 0 0,0 0 0,0 0 0,-1 0 0,1 0 0,-1 0 0,1 0 0,-1 3 0,0 1 0,1 0 0,-1 0 0,-1 0 0,1 0 0,-1 0 0,0 1 0,-1-1 0,1 0 0,-1-1 0,0 1 0,-1 0 0,1-1 0,-1 1 0,0-1 0,-1 0 0,1 0 0,-1 0 0,-7 7 0,10-12 0,-1 1 0,1-1 0,-1 1 0,0-1 0,1 0 0,-1 0 0,1 1 0,-1-1 0,0 0 0,1-1 0,-1 1 0,0 0 0,1 0 0,-1-1 0,1 1 0,-1-1 0,1 1 0,-1-1 0,1 0 0,-1 1 0,1-1 0,0 0 0,-1 0 0,1 0 0,0 0 0,0 0 0,-1-1 0,0 0 0,2 1 0,1 1 0,-1-1 0,0 1 0,0-1 0,0 1 0,1-1 0,-1 1 0,0 0 0,0-1 0,1 1 0,-1-1 0,0 1 0,1 0 0,-1-1 0,1 1 0,-1 0 0,0 0 0,1-1 0,-1 1 0,1 0 0,-1 0 0,1 0 0,-1-1 0,1 1 0,-1 0 0,1 0 0,0 0 0,21-7 0,-11 4 0,74-27 0,56-20 0,-117 39 0,0-2 0,-1 0 0,0-1 0,-1-2 0,-1 0 0,38-38 0,-25 19 0,-2-3 0,52-76 0,-60 75 0,-3-1 0,-1 0 0,-2-2 0,13-44 0,33-178 0,-63 259 0,0-1 0,0 1 0,0-1 0,-1 1 0,1 0 0,-1-1 0,-1 1 0,1-1 0,-1 1 0,-2-9 0,3 14 0,0-1 0,0 1 0,0 0 0,0 0 0,0-1 0,-1 1 0,1 0 0,0 0 0,0 0 0,0-1 0,-1 1 0,1 0 0,0 0 0,0 0 0,0 0 0,-1-1 0,1 1 0,0 0 0,0 0 0,-1 0 0,1 0 0,0 0 0,-1 0 0,1 0 0,0 0 0,0 0 0,-1 0 0,1 0 0,0 0 0,0 0 0,-1 0 0,1 0 0,0 0 0,0 0 0,-1 0 0,1 0 0,-12 9 0,-4 11 0,16-20 0,-13 21 0,2 0 0,0 1 0,1 0 0,1 1 0,1-1 0,2 2 0,0-1 0,-4 32 0,3 8 0,3 124 0,8-146 0,1 0 0,2 0 0,21 70 0,-26-106 0,-1 0 0,1-1 0,0 1 0,0 0 0,1 0 0,-1-1 0,1 0 0,0 1 0,0-1 0,0 0 0,1-1 0,0 1 0,-1-1 0,1 1 0,0-1 0,1 0 0,-1 0 0,0-1 0,1 1 0,0-1 0,0 0 0,-1-1 0,9 3 0,-7-3 0,0 0 0,0-1 0,0 0 0,0 0 0,0 0 0,0 0 0,0-1 0,-1 0 0,1-1 0,0 1 0,0-1 0,-1 0 0,1 0 0,-1-1 0,0 0 0,1 0 0,-1 0 0,0-1 0,-1 1 0,5-5 0,-2 1 0,0 1 0,0-1 0,-1 0 0,0-1 0,0 0 0,-1 0 0,0 0 0,0 0 0,-1-1 0,0 0 0,-1 0 0,5-16 0,-8 25 0,0-1 0,0 1 0,1-1 0,-1 0 0,0 1 0,0-1 0,0 0 0,0 1 0,0-1 0,0 1 0,0-1 0,0 0 0,0 1 0,0-1 0,0 1 0,0-1 0,-1 0 0,1 1 0,0-1 0,0 1 0,-1-1 0,1 1 0,0-1 0,-1 1 0,1-1 0,0 1 0,-1-1 0,1 1 0,-1-1 0,1 1 0,-1 0 0,1-1 0,-1 1 0,1 0 0,-1-1 0,0 1 0,1 0 0,-1 0 0,1-1 0,-1 1 0,1 0 0,-1 0 0,0 0 0,1 0 0,-1 0 0,0 0 0,1 0 0,-1 0 0,1 0 0,-1 0 0,0 0 0,1 1 0,-1-1 0,1 0 0,-1 0 0,0 0 0,1 1 0,-1-1 0,1 0 0,-1 1 0,1-1 0,-1 1 0,1-1 0,-1 0 0,1 1 0,-4 2 0,-3 2 0,1 0 0,0 1 0,0 0 0,0 0 0,-6 9 0,11-13 0,0-1 0,0 1 0,0 0 0,0-1 0,0 1 0,1 0 0,-1-1 0,1 1 0,-1 0 0,1 0 0,0 0 0,0-1 0,0 1 0,0 0 0,0 0 0,0 0 0,0-1 0,1 1 0,-1 0 0,1 0 0,-1-1 0,1 1 0,0 0 0,-1-1 0,1 1 0,0 0 0,0-1 0,0 1 0,0-1 0,0 0 0,2 2 0,2 2 0,0 0 0,0-1 0,1 0 0,-1 0 0,1 0 0,0-1 0,0 0 0,0 0 0,0 0 0,0-1 0,1 0 0,-1 0 0,1-1 0,-1 1 0,1-1 0,0-1 0,0 0 0,-1 0 0,14-1 0,-9-1 0,0 0 0,0 0 0,0-1 0,0-1 0,-1 0 0,1 0 0,-1-1 0,0 0 0,-1-1 0,1 0 0,10-9 0,8-9 0,-2-2 0,0-1 0,-1-1 0,-2-1 0,33-55 0,-32 41 0,-2-1 0,-2-1 0,26-84 0,-24 51 0,16-105 0,-39 166 0,1 17 0,0 0 0,0-1 0,0 1 0,0 0 0,0 0 0,0 0 0,-1 0 0,1-1 0,0 1 0,0 0 0,0 0 0,0 0 0,-1 0 0,1 0 0,0-1 0,0 1 0,0 0 0,-1 0 0,1 0 0,0 0 0,0 0 0,0 0 0,-1 0 0,1 0 0,0 0 0,0 0 0,-1 0 0,1 0 0,0 0 0,0 0 0,0 0 0,-1 0 0,1 0 0,0 0 0,-1 0 0,-1 2 0,0-1 0,0 0 0,1 1 0,-1-1 0,0 1 0,1-1 0,-1 1 0,1 0 0,-1 0 0,-1 4 0,-12 18 0,2 2 0,1 0 0,2 0 0,0 1 0,2 0 0,0 1 0,-4 41 0,6-12 0,2 0 0,6 101 0,1-136 0,0-1 0,2 0 0,0 0 0,1-1 0,15 34 0,-20-52 0,0 1 0,0-1 0,1 0 0,-1 0 0,1 1 0,0-1 0,-1 0 0,1 0 0,0-1 0,0 1 0,0 0 0,0-1 0,1 1 0,-1-1 0,0 1 0,1-1 0,-1 0 0,1 0 0,-1 0 0,1-1 0,-1 1 0,1-1 0,0 1 0,-1-1 0,1 0 0,0 0 0,-1 0 0,1 0 0,4-1 0,3-1 0,0 0 0,0-1 0,0 0 0,-1 0 0,1-1 0,13-8 0,-2 0 0,0-1 0,29-22 0,-43 29 0,0-1 0,0 1 0,-1-1 0,1 0 0,-1-1 0,-1 0 0,0 0 0,0 0 0,6-14 0,-10 21 0,-1 0 0,1-1 0,-1 1 0,1 0 0,-1 0 0,1-1 0,-1 1 0,0 0 0,0 0 0,0-1 0,0 1 0,0 0 0,0-1 0,0 1 0,0 0 0,0-1 0,0 1 0,-1 0 0,1-1 0,-1 1 0,1 0 0,-1 0 0,1 0 0,-1-1 0,0 1 0,-1-2 0,0 2 0,1 0 0,-1 0 0,0 0 0,0 0 0,0 1 0,0-1 0,0 0 0,0 1 0,0-1 0,0 1 0,0 0 0,0 0 0,0-1 0,0 1 0,-3 1 0,0-1 0,1 1 0,-1-1 0,1 1 0,-1 0 0,1 0 0,-1 1 0,1-1 0,0 1 0,0 0 0,0 0 0,0 0 0,0 1 0,0-1 0,0 1 0,-5 6 0,8-7 0,0-1 0,0 1 0,0 0 0,0 0 0,0 0 0,1 0 0,-1-1 0,1 1 0,-1 0 0,1 0 0,0 0 0,0 0 0,0 0 0,0 0 0,0 0 0,0 0 0,0 0 0,1 0 0,0 3 0,1-1 0,-1-1 0,1 0 0,0 0 0,0 0 0,0 0 0,0 0 0,0 0 0,1 0 0,0-1 0,3 4 0,1-1 0,1 1 0,0-1 0,0 0 0,1-1 0,-1 0 0,1 0 0,15 3 0,-14-5 0,1 0 0,-1-1 0,0-1 0,0 0 0,0 0 0,19-4 0,-5 0 0,39-14 0,-54 15 0,0-1 0,0 0 0,0 0 0,-1 0 0,1-2 0,7-5 0,-16 11 33,1-1 0,-1 1 0,1 0 0,-1-1 0,0 1 0,1-1 1,-1 1-1,0-1 0,1 1 0,-1-1 0,0 1 0,1-1 0,-1 1 0,0-1 0,0 1 0,0-1 0,0 0 0,0 1 0,0-1 0,0 1 1,0-1-1,0 0 0,0 1 0,0-1 0,0 0 0,-4-7-4874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13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18591,'0'0'1656,"90"-24"-1032,-23 12-40,12-2-8,1-2-136,3 0 0,-9 1-88,-1 3 8,-7 6-128,-11 0 0,-7 2-112,-12 4 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29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392 846 8536,'0'0'11545,"-11"-1"-11041,-14 0-170,-1 1-1,1 1 1,0 1 0,0 1 0,0 2 0,-38 11 0,43-8-36,0 1 0,1 1 1,0 0-1,1 2 0,-31 24 0,47-35-255,0 1 0,1 0-1,-1 0 1,0 0-1,1 0 1,-1 0 0,1 0-1,0 1 1,-1-1 0,1 0-1,0 1 1,0-1-1,1 1 1,-1-1 0,0 1-1,1-1 1,0 1 0,-1-1-1,1 1 1,0-1 0,0 1-1,1 0 1,-1-1-1,1 1 1,-1-1 0,1 1-1,0-1 1,-1 1 0,2-1-1,-1 0 1,0 1 0,0-1-1,3 4 1,2 1 47,-1 1 0,2-1 0,-1 0 0,1 0 0,0-1 0,0 0 0,1 0 0,9 6 0,-8-7 12,0-1 0,1 0 0,-1 0 0,1-1 0,0 0 0,0-1 0,-1 0 0,2 0 0,-1-1 0,0-1 0,0 0-1,0 0 1,19-3 0,-9-1 206,1-1-1,-1 0 0,-1-2 0,1 0 1,33-18-1,-44 20-164,-1-1 1,1 0-1,-1 0 0,0-1 1,-1 0-1,1 0 1,5-9-1,6-8 498,14-27 0,-19 30-553,-4 9-88,-9 11 0,1 0 0,-1-1 0,0 1 0,1-1 0,-1 1 0,0-1 0,0 0 0,0 1 0,1-5 0,-2 23 0,0-1 0,1 0 0,1 1 0,5 20 0,-6-31 0,0 2 0,1 0 0,0-1 0,0 1 0,1-1 0,0 0 0,0 0 0,7 11 0,-9-16 0,0 0 0,1-1 0,-1 1 0,1 0 0,-1-1 0,1 1 0,-1-1 0,1 1 0,0-1 0,0 0 0,0 0 0,0 0 0,0 0 0,0 0 0,0 0 0,0 0 0,0-1 0,0 1 0,0-1 0,1 0 0,-1 0 0,0 1 0,0-1 0,0-1 0,1 1 0,-1 0 0,0 0 0,0-1 0,0 1 0,3-2 0,7-2 0,0-1 0,-1-1 0,1 0 0,-1 0 0,0-1 0,14-12 0,52-56 0,-43 40 0,-33 34 0,1-1 0,-1 1 0,0-1 0,1 1 0,0 0 0,-1 0 0,1-1 0,0 1 0,-1 0 0,1 1 0,0-1 0,0 0 0,0 0 0,0 1 0,0-1 0,2 1 0,-4 0 0,1 0 0,0 0 0,-1 0 0,1 0 0,0 1 0,-1-1 0,1 0 0,-1 0 0,1 1 0,-1-1 0,1 0 0,-1 1 0,1-1 0,-1 1 0,1-1 0,-1 1 0,1-1 0,-1 1 0,0-1 0,1 1 0,5 22 0,-5-4 0,0 0 0,-2-1 0,-1 1 0,-3 18 0,-20 80 0,18-90 0,6-22 0,-52 196 0,40-159 0,-2-1 0,-37 70 0,48-103 0,-1-1 0,0 0 0,0 0 0,0 0 0,-8 6 0,12-12 0,0 0 0,0 0 0,0 0 0,0-1 0,0 1 0,0 0 0,0-1 0,0 1 0,0-1 0,0 1 0,0-1 0,-1 0 0,1 1 0,0-1 0,0 0 0,0 0 0,-1 0 0,-1 0 0,2 0 0,0-1 0,0 0 0,0 1 0,0-1 0,-1 0 0,1 1 0,0-1 0,0 0 0,0 0 0,1 0 0,-1 0 0,0 0 0,0 0 0,0 0 0,1 0 0,-1-1 0,1 1 0,-1 0 0,1 0 0,-1 0 0,0-3 0,-3-8 0,1-1 0,0 0 0,0 0 0,2 0 0,-1-1 0,2 1 0,0 0 0,0 0 0,1-1 0,1 1 0,0 0 0,5-17 0,-1 12 0,1 1 0,0 0 0,1 0 0,1 1 0,0 0 0,1 0 0,1 1 0,18-19 0,-5 7 0,1 2 0,2 0 0,58-41 0,-6 13 0,84-54 0,-118 81 0,84-36 0,-114 55 0,0 2 0,0-1 0,1 2 0,0 0 0,0 1 0,0 1 0,22 0 0,-43 2 0,-1 1 0,1 0 0,-1 1 0,1-1 0,0 1 0,-1 0 0,1 1 0,0-1 0,0 1 0,-4 3 0,-47 36 0,54-41 0,-2 3 0,-8 4 0,2 2 0,-1-1 0,-11 15 0,20-21 0,0 0 0,0 0 0,0 0 0,0 0 0,0 0 0,1 1 0,-1-1 0,1 0 0,0 1 0,0 0 0,0-1 0,1 1 0,-1-1 0,1 1 0,0 0 0,0-1 0,1 8 0,-1-9 0,1 0 0,0 0 0,0 0 0,0 0 0,0 0 0,0 0 0,1 0 0,-1 0 0,1-1 0,-1 1 0,1 0 0,-1-1 0,1 1 0,0-1 0,0 0 0,0 0 0,0 1 0,0-1 0,0 0 0,3 1 0,4 1 0,1 0 0,-1 0 0,14 1 0,-6-2 0,0-1 0,0-1 0,0-1 0,0 0 0,-1-1 0,1 0 0,0-2 0,-1 0 0,0-1 0,0 0 0,21-12 0,-1-1 0,-1-1 0,0-3 0,53-42 0,-62 40 0,0 0 0,-1-2 0,32-42 0,50-96 0,-88 131 0,-1 0 0,-2-1 0,-1-1 0,-2-1 0,-1 0 0,-2-1 0,8-59 0,-18 93 0,1-1 0,-1 1 0,0-1 0,0 1 0,-1-1 0,1 1 0,-1-1 0,0 1 0,0-1 0,0 1 0,-3-7 0,4 10 0,-1-1 0,1 0 0,-1 1 0,1-1 0,-1 1 0,1-1 0,-1 1 0,1-1 0,-1 1 0,1-1 0,-1 1 0,0 0 0,1-1 0,-1 1 0,0 0 0,1-1 0,-1 1 0,0 0 0,1 0 0,-1 0 0,0 0 0,-1 0 0,1 0 0,-1 0 0,0 1 0,1-1 0,-1 1 0,0-1 0,1 1 0,-1 0 0,1 0 0,-1 0 0,1 0 0,0 0 0,-1 0 0,-1 2 0,-8 8 0,1 1 0,1 0 0,-1 0 0,2 1 0,0 0 0,-7 15 0,1 3 0,-17 55 0,19-42 0,1 0 0,2 0 0,-3 58 0,10-70 0,2 1 0,1-1 0,1 0 0,2 1 0,11 43 0,-12-65 0,1 1 0,0-1 0,1 1 0,0-1 0,0 0 0,1-1 0,1 0 0,12 16 0,-16-22 0,1 0 0,0-1 0,0 1 0,0-1 0,0 1 0,1-1 0,-1 0 0,1-1 0,0 1 0,0-1 0,0 0 0,0 0 0,0-1 0,0 1 0,1-1 0,-1 0 0,0-1 0,1 1 0,-1-1 0,1 0 0,7-1 0,4-2 0,-1-1 0,1 0 0,-1-1 0,0-1 0,0 0 0,-1-2 0,0 1 0,24-18 0,-19 10 0,-1 0 0,0-2 0,-1-1 0,-1 0 0,19-26 0,-32 39 0,3-2 0,-6 4 0,-4 6 0,1 1 0,0-1 0,0 0 0,1 1 0,-1-1 0,1 1 0,-1 0 0,0 4 0,1-4 0,-2 3 0,1 1 0,0-1 0,1 1 0,-1 0 0,1 0 0,1 0 0,0 13 0,0-17 0,1 0 0,0-1 0,0 1 0,0 0 0,0-1 0,0 1 0,1-1 0,0 1 0,-1-1 0,1 0 0,1 0 0,-1 0 0,0 0 0,1 0 0,-1 0 0,1-1 0,6 5 0,-6-4 0,1 0 0,1-1 0,-1 1 0,0-1 0,1 0 0,-1 0 0,1 0 0,4 1 0,-6-3 0,-1 0 0,1 0 0,-1 0 0,1 0 0,-1 0 0,1 0 0,-1 0 0,0-1 0,1 0 0,-1 1 0,1-1 0,-1 0 0,0 0 0,0 0 0,1 0 0,-1-1 0,0 1 0,2-2 0,1-1 0,0-1 0,-1 1 0,0-1 0,0 1 0,0-1 0,0-1 0,-1 1 0,0 0 0,0-1 0,-1 1 0,1-1 0,2-10 0,-4 12 0,0 0 0,0-1 0,0 1 0,-1-1 0,0 1 0,0-1 0,0 1 0,0-1 0,-1 0 0,1 1 0,-1 0 0,0-1 0,-1 1 0,1-1 0,-1 1 0,0 0 0,0 0 0,-2-4 0,1 6 0,1-1 0,0 1 0,-1 0 0,1 0 0,-1 0 0,1 1 0,-1-1 0,0 1 0,0-1 0,1 1 0,-1 0 0,0 0 0,-1 0 0,1 0 0,0 1 0,-4-1 0,0 0 0,0 1 0,0 0 0,0 0 0,0 0 0,0 1 0,-8 2 0,43 6 0,-17-8 0,1-1 0,-1 0 0,1-1 0,-1-1 0,1 0 0,-1 0 0,0-1 0,21-8 0,-14 3 0,-1 0 0,0-1 0,0 0 0,24-20 0,-9 1 0,-2-1 0,38-49 0,-48 53 0,-2-1 0,0-1 0,21-47 0,31-90 0,-70 164 0,19-55 0,-1-1 0,18-116 0,-32 136 0,-4 33 0,0 1 0,0 0 0,0-1 0,0 1 0,0 0 0,-1-1 0,1 1 0,-1 0 0,1 0 0,-1 0 0,0-1 0,0 1 0,-2-2 0,3 4 0,0-1 0,-1 1 0,1 0 0,-1-1 0,1 1 0,-1 0 0,1 0 0,0 0 0,-1-1 0,1 1 0,-1 0 0,1 0 0,-1 0 0,1 0 0,-1 0 0,1 0 0,-1 0 0,1 0 0,-1 0 0,1 0 0,-1 0 0,1 0 0,-1 0 0,1 1 0,-1-1 0,1 0 0,-1 0 0,1 1 0,-1-1 0,1 0 0,-1 0 0,1 1 0,0-1 0,-1 0 0,1 1 0,0-1 0,-1 1 0,-14 16 0,7-5 0,1 0 0,0 1 0,0 0 0,-9 27 0,-12 59 0,26-89 0,-12 57 0,4 0 0,-2 75 0,11-128 0,-1 34 0,6 91 0,-1-113 0,1 0 0,1-1 0,1 0 0,1 0 0,14 31 0,-19-53 0,-1 0 0,0-1 0,1 1 0,-1 0 0,1-1 0,0 1 0,0-1 0,0 1 0,0-1 0,0 0 0,1 0 0,-1 0 0,1 0 0,-1 0 0,1-1 0,0 1 0,-1-1 0,5 2 0,-3-2 0,0-1 0,0 1 0,0-1 0,0 0 0,0 0 0,0 0 0,0 0 0,0-1 0,0 1 0,0-1 0,0 0 0,6-3 0,2-1 0,0-1 0,0-1 0,0 0 0,0-1 0,-1 0 0,-1-1 0,13-11 0,-10 4 0,0 0 0,-1 0 0,-1-1 0,-1 0 0,10-22 0,16-25 0,-35 62 0,0 0 0,1 1 0,-1-1 0,1 1 0,-1-1 0,1 1 0,0 0 0,0 0 0,-1-1 0,1 1 0,0 0 0,0 1 0,0-1 0,0 0 0,0 1 0,0-1 0,0 1 0,4-1 0,-2 1 0,0-1 0,-1 1 0,1 1 0,0-1 0,-1 0 0,1 1 0,0 0 0,-1 0 0,7 2 0,-3 1 0,-2-1 0,1 1 0,0 0 0,-1 1 0,1-1 0,-1 1 0,-1 0 0,1 0 0,-1 0 0,0 1 0,0 0 0,0 0 0,-1 0 0,0 0 0,0 0 0,4 13 0,-2 1 0,0-1 0,-1 1 0,-1 1 0,0 30 0,-2-42 0,-1 1 0,2-1 0,-1 1 0,1-1 0,1 0 0,4 11 0,-6-17 0,0 0 0,0-1 0,0 1 0,1 0 0,-1-1 0,1 1 0,0-1 0,0 0 0,0 0 0,0 1 0,0-1 0,0-1 0,1 1 0,-1 0 0,1 0 0,-1-1 0,1 1 0,0-1 0,-1 0 0,1 0 0,0 0 0,0 0 0,4 0 0,1-1 0,0 0 0,0-1 0,-1 0 0,1-1 0,0 1 0,-1-1 0,1-1 0,-1 1 0,0-2 0,0 1 0,10-7 0,3-2 0,0-1 0,26-25 0,45-50 0,-86 84 0,-13 15 0,-14 22 0,18-25 0,0 1 0,1 0 0,1-1 0,-1 1 0,1 0 0,1 0 0,0 0 0,0 15 0,1-21 0,0 0 0,0 1 0,0-1 0,1 0 0,-1 0 0,1 0 0,0 0 0,0 0 0,0-1 0,0 1 0,0 0 0,1 0 0,0-1 0,-1 1 0,1-1 0,0 1 0,0-1 0,0 0 0,0 1 0,1-1 0,-1 0 0,1-1 0,-1 1 0,1 0 0,-1-1 0,1 1 0,0-1 0,0 0 0,3 1 0,-3-2 0,0 1 0,0-1 0,-1 0 0,1 0 0,0-1 0,0 1 0,0-1 0,-1 1 0,1-1 0,0 0 0,-1 0 0,1 0 0,0 0 0,-1 0 0,0-1 0,1 1 0,-1-1 0,0 0 0,1 1 0,2-5 0,1 0 0,0 0 0,0-1 0,-1 1 0,1-2 0,4-7 0,-5 5 0,-1 0 0,0 0 0,0 0 0,-1 0 0,0-1 0,0 1 0,-2-1 0,1 0 0,-1 0 0,-1 0 0,0 0 0,0 1 0,-1-1 0,-1 0 0,1 0 0,-2 1 0,0-1 0,-5-13 0,-4 11 0,5 4 0,7 9 0,1 0 0,-1-1 0,0 1 0,0 0 0,1 0 0,-1-1 0,0 1 0,0 0 0,1 0 0,-1 0 0,0 0 0,1-1 0,-1 1 0,0 0 0,1 0 0,-1 0 0,0 0 0,1 0 0,-1 0 0,0 0 0,1 0 0,-1 0 0,0 0 0,1 0 0,-1 0 0,0 0 0,1 0 0,-1 0 0,0 0 0,0 0 0,1 1 0,0-1 0,164 20 0,-144-19 0,0 1 0,-1 1 0,1 1 0,-1 1 0,0 1 0,28 11 0,-45-15 0,0 0 0,0 0 0,-1 0 0,1 0 0,-1 0 0,1 1 0,-1-1 0,0 1 0,0 0 0,0-1 0,0 1 0,0 0 0,-1 0 0,1 0 0,-1 0 0,0 1 0,0-1 0,1 4 0,0 5 0,0 0 0,-1 0 0,0 21 0,-1-33 0,0 1 0,0-1 0,0 1 0,0-1 0,0 1 0,0-1 0,0 1 0,0-1 0,0 1 0,0-1 0,0 1 0,0-1 0,1 1 0,-1-1 0,0 0 0,0 1 0,0-1 0,1 1 0,-1-1 0,0 1 0,1-1 0,-1 0 0,0 1 0,1-1 0,-1 0 0,0 1 0,1-1 0,-1 0 0,1 1 0,0-1 0,-1 0 0,1 0 0,0 0 0,0 0 0,0 0 0,0 0 0,0-1 0,0 1 0,0 0 0,0 0 0,0-1 0,-1 1 0,1-1 0,0 1 0,1-1 0,25-22 0,-27 23 0,21-22 0,-12 11 0,1 1 0,0 1 0,0-1 0,1 2 0,0-1 0,1 2 0,15-10 0,-25 17 0,0-1 0,0 1 0,0-1 0,0 1 0,0 0 0,-1 0 0,1-1 0,0 1 0,0 0 0,0 1 0,0-1 0,0 0 0,0 1 0,0-1 0,-1 1 0,1-1 0,0 1 0,0 0 0,-1 0 0,1 0 0,0 0 0,-1 0 0,1 0 0,-1 0 0,2 2 0,5 5 0,-1-1 0,-1 1 0,10 16 0,2 0 0,-1-3 0,1-2 0,0 0 0,41 31 0,-54-46 0,1 0 0,-1-1 0,1 1 0,0-1 0,0-1 0,0 1 0,0-1 0,0 0 0,0-1 0,0 1 0,1-1 0,-1 0 0,1-1 0,-1 0 0,1 0 0,-1 0 0,1-1 0,-1 0 0,0 0 0,1 0 0,10-5 0,-15 5 47,1 0 0,-1 0 1,0-1-1,0 1 0,0-1 0,0 0 0,0 1 1,0-1-1,0 0 0,-1 0 0,1 0 1,-1 0-1,1-1 0,-1 1 0,0 0 0,0-1 1,2-3-1,4-23-4832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29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13968,'0'0'7914,"15"-3"-7263,235-40 2147,370-15-1,-567 57-2488,14-1 121,-28-1-3736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32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279 574 9944,'0'0'9065,"-11"1"-8532,-8 1-281,0 2 0,1 0 1,0 0-1,0 2 0,0 0 0,0 1 0,-20 12 0,30-14-107,0 1 0,0 0 0,0 1-1,1 0 1,-1 0 0,2 0-1,-1 1 1,1 0 0,0 0 0,-8 18-1,11-20-19,1 0-1,-1-1 0,1 1 0,1 0 0,-1 1 1,1-1-1,0 0 0,1 0 0,-1 0 0,1 1 1,1-1-1,-1 0 0,1 0 0,0 1 0,0-1 1,1 0-1,0 0 0,4 10 0,-4-12-55,0-1 0,1 1 1,-1-1-1,1 0 0,0 0 0,0 0 0,0 0 0,0 0 0,1 0 0,-1-1 0,1 1 0,-1-1 0,1 0 1,0-1-1,0 1 0,0 0 0,0-1 0,0 0 0,0 0 0,0 0 0,0-1 0,1 1 0,-1-1 0,8 0 1,-3-1 41,1 1 1,-1-2-1,0 1 1,1-1-1,-1 0 1,0-1 0,0 0-1,0-1 1,-1 0-1,11-6 1,-5 1 209,0-1 1,0-1-1,-1 0 1,0 0-1,-1-2 1,19-25-1,-27 33-232,0 0 0,-1 0 0,0-1 0,0 1-1,0-1 1,-1 0 0,0 0 0,0 0 0,0 0-1,-1 0 1,0 0 0,0 0 0,0-1 0,-1 1 0,0 0-1,-1 0 1,1-1 0,-1 1 0,0 0 0,-1 0-1,1 0 1,-3-7 0,3 12-89,0 0 0,0 0 0,0 0 0,0 0 0,0 0 0,0 0 0,0 1 0,0-1 0,-1 0 0,1 0 0,0 1 0,0-1 0,-1 1 0,1-1 0,0 1 0,-3-1 0,-23-3 0,46 2 0,-1-1 0,1-1 0,32-12 0,-7 3 0,-28 8 0,-5 2 0,-1-1 0,1 2 0,0 0 0,0 0 0,0 0 0,0 2 0,0-1 0,15 3 0,-23-1 0,0 0 0,0 0 0,0 1 0,0-1 0,-1 1 0,1 0 0,-1 0 0,1 0 0,-1 0 0,1 0 0,-1 0 0,0 1 0,0-1 0,0 1 0,-1 0 0,1-1 0,2 7 0,1 2 0,0 1 0,0 0 0,2 13 0,2 19 0,-7-32 0,0-1 0,0 0 0,1 0 0,0 0 0,1 0 0,1 0 0,-1-1 0,11 17 0,-14-26 0,1 0 0,-1 1 0,1-1 0,-1 0 0,1 0 0,0 0 0,-1 0 0,1 0 0,0 0 0,0 0 0,0-1 0,0 1 0,0 0 0,0-1 0,0 0 0,0 1 0,0-1 0,0 0 0,0 0 0,0 0 0,0-1 0,0 1 0,0 0 0,0-1 0,2 0 0,6-2 0,0-1 0,0 1 0,13-9 0,-21 11 0,16-9 0,-1-1 0,0-1 0,0-1 0,-1 0 0,-1-2 0,0 1 0,17-23 0,-2-4 0,47-80 0,-53 77 0,36-91 0,-51 108 0,-1 0 0,-1-1 0,-1 0 0,4-52 0,-10 77 0,0-27 0,0 29 0,1 0 0,-2-1 0,1 1 0,0 0 0,0-1 0,0 1 0,-1 0 0,1-1 0,0 1 0,-1 0 0,1-1 0,-1 1 0,0 0 0,0-2 0,0 3 0,1 0 0,-1 0 0,1 0 0,-1 0 0,1 0 0,-1 0 0,1 0 0,-1 0 0,1 0 0,-1 0 0,1 0 0,0 0 0,-1 0 0,1 0 0,-1 0 0,1 1 0,-1-1 0,1 0 0,0 0 0,-1 0 0,1 1 0,0-1 0,-1 0 0,1 1 0,0-1 0,-1 0 0,1 1 0,0-1 0,-1 0 0,1 1 0,-11 15 0,9-13 0,-9 15 0,1 1 0,1 0 0,1 1 0,1 0 0,-10 41 0,-8 109 0,21-127 0,1-1 0,3 0 0,1 1 0,2-1 0,2 0 0,20 81 0,-25-122 0,0 0 0,1 0 0,-1 0 0,0 0 0,0 0 0,1 0 0,-1 0 0,0-1 0,1 1 0,-1 0 0,1 0 0,-1 0 0,1 0 0,0 0 0,-1-1 0,1 1 0,0 0 0,0-1 0,-1 1 0,1 0 0,0-1 0,0 1 0,0-1 0,0 1 0,0-1 0,0 1 0,0-1 0,0 0 0,0 0 0,0 1 0,0-1 0,0 0 0,0 0 0,0 0 0,0 0 0,0 0 0,0 0 0,0-1 0,0 1 0,0 0 0,0 0 0,0-1 0,0 1 0,0 0 0,0-1 0,-1 1 0,1-1 0,0 1 0,0-1 0,0 0 0,0 1 0,0-2 0,4-2 0,0 0 0,-1 0 0,0-1 0,0 0 0,0 1 0,0-1 0,4-8 0,11-30 0,-1-1 0,15-58 0,-29 85 0,-4 15 0,0 1 0,0-1 0,1 1 0,-1-1 0,0 1 0,1-1 0,-1 1 0,1-1 0,-1 1 0,1 0 0,0-1 0,0 1 0,-1 0 0,1-1 0,0 1 0,0 0 0,0 0 0,0 0 0,1 0 0,-1 0 0,0 0 0,0 0 0,1 0 0,-1 1 0,0-1 0,1 0 0,-1 1 0,1-1 0,-1 1 0,1-1 0,-1 1 0,1 0 0,-1 0 0,1 0 0,1 0 0,46-6 0,89 2 0,-114 4 0,-19 0 0,1 0 0,0 1 0,0-1 0,0 1 0,0 1 0,6 1 0,-10-2 0,-1-1 0,1 1 0,-1 0 0,1-1 0,-1 1 0,0 0 0,0 0 0,1 0 0,-1 0 0,0 0 0,0 0 0,0 0 0,0 0 0,0 0 0,0 0 0,0 1 0,0-1 0,-1 0 0,1 1 0,0-1 0,-1 1 0,1-1 0,-1 0 0,0 1 0,1-1 0,-1 1 0,0 1 0,0 9 0,1 0 0,1 1 0,5 22 0,-6-30 0,0-1 0,0 0 0,1 1 0,0-1 0,0 0 0,0 0 0,0 0 0,1 0 0,-1 0 0,1-1 0,0 1 0,0-1 0,6 5 0,-6-7 0,-1 0 0,0 0 0,0-1 0,0 1 0,1-1 0,-1 1 0,0-1 0,0 0 0,1 0 0,-1 0 0,0 0 0,0 0 0,1-1 0,3 0 0,32-12 0,-15 2 0,-1-2 0,0 0 0,-1-1 0,0-2 0,-2 0 0,1-1 0,-2 0 0,0-2 0,-2 0 0,16-24 0,4-8 0,-4-3 0,52-111 0,-64 118 0,-1-2 0,18-73 0,-37 122 0,0 0 0,0 0 0,1 0 0,-1-1 0,0 1 0,0 0 0,0 0 0,0 0 0,0-1 0,0 1 0,1 0 0,-1 0 0,0-1 0,0 1 0,0 0 0,0 0 0,0-1 0,0 1 0,0 0 0,0 0 0,0 0 0,0-1 0,0 1 0,0 0 0,0 0 0,0-1 0,0 1 0,-1 0 0,1 0 0,0-1 0,0 1 0,0 0 0,0 0 0,0 0 0,0-1 0,-1 1 0,1 0 0,0 0 0,0 0 0,0 0 0,0-1 0,-1 1 0,1 0 0,0 0 0,0 0 0,-1 0 0,1 0 0,0 0 0,-10 11 0,1 7 0,1 1 0,1 0 0,1 0 0,-7 37 0,-5 85 0,15-109 0,-1 9 0,1 0 0,3 0 0,1 1 0,2-1 0,2 0 0,11 46 0,-10-63 0,1 6 0,1-1 0,1 0 0,16 35 0,-21-54 492,-8-15 0,-7-10-5411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3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19087,'0'0'2912,"10"-2"-2248,63-8 18,0 3-1,0 4 0,86 6 1,-116-1-536,39 2 1073,-29-3-4144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3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16687,'0'0'6480,"73"-16"-6344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34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1 673 10544,'0'0'7449,"12"-6"-6663,-1 2-627,-1-1-24,0 1 0,-1-1-1,1-1 1,-1 1 0,0-2 0,-1 1 0,12-12 0,4-11 388,-1-2-1,-2-1 1,0 0 0,-3-2 0,26-62 0,-33 67-157,-2-1 1,-1 0-1,-1-1 1,-1 1-1,-2-1 1,-1 0-1,-2-33 1,-1 55-203,-1-28 367,1 35-417,0 0 0,-1 0 1,1-1-1,0 1 0,-1 0 0,0 0 0,0-1 1,1 1-1,-1 0 0,-1 0 0,1 0 1,-2-2-1,3 4-81,-1-1-1,1 1 1,0 1 0,-1-1 0,1 0 0,0 0-1,-1 0 1,1 0 0,0 0 0,-1 0-1,1 0 1,0 0 0,-1 1 0,1-1 0,0 0-1,-1 0 1,1 0 0,0 1 0,-1-1 0,1 0-1,0 0 1,0 1 0,-1-1 0,1 0-1,0 1 1,0-1 0,0 0 0,0 1 0,-1-1-1,1 0 1,0 1 0,0-1 0,0 1 0,-1 0 18,-22 42 256,2 2-1,1 0 1,3 1-1,2 1 1,-17 86-1,25-91-93,1 1-1,2 0 1,2 0-1,2 0 1,2 0-1,8 45 1,-10-85-213,1 0 0,0-1 0,-1 1 0,1 0 0,0 0 0,1 0 0,2 5 0,-4-8 0,0 1 0,1-1 0,-1 1 0,1-1 0,-1 1 0,1-1 0,-1 0 0,1 1 0,0-1 0,-1 0 0,1 1 0,-1-1 0,1 0 0,0 0 0,-1 1 0,1-1 0,0 0 0,-1 0 0,1 0 0,0 0 0,-1 0 0,1 0 0,0 0 0,0 0 0,-1 0 0,1 0 0,0-1 0,-1 1 0,1 0 0,-1 0 0,1-1 0,0 1 0,-1 0 0,1-1 0,-1 1 0,1 0 0,-1-1 0,1 1 0,-1-1 0,1 1 0,-1-1 0,1 0 0,11-10 0,-1 0 0,-1 0 0,0-1 0,14-22 0,27-59 0,-32 57 0,28-42 0,-47 77 0,1 1 0,-1-1 0,1 1 0,-1-1 0,0 1 0,1-1 0,-1 1 0,1-1 0,0 1 0,-1 0 0,1-1 0,-1 1 0,1-1 0,-1 1 0,1 0 0,0 0 0,-1-1 0,1 1 0,0 0 0,-1 0 0,1 0 0,0 0 0,-1 0 0,1 0 0,0 0 0,-1 0 0,1 0 0,0 0 0,-1 0 0,1 0 0,0 1 0,0-1 0,19 15 0,-13-9 0,0 0 0,-1-1 0,1 0 0,0 0 0,0-1 0,1 0 0,-1-1 0,1 1 0,0-1 0,0-1 0,0 1 0,0-1 0,0-1 0,0 0 0,1 0 0,-1 0 0,9-2 0,-3 1 0,0-2 0,0 1 0,0-2 0,0 0 0,0-1 0,16-6 0,-26 8 0,1 0 0,-1-1 0,0 1 0,1-1 0,-1 0 0,0 0 0,-1 0 0,1-1 0,0 1 0,-1-1 0,0 0 0,0 0 0,0 0 0,0 0 0,-1 0 0,0-1 0,1 1 0,-2-1 0,1 1 0,0-1 0,0-6 0,-1 9 0,-1 0 0,0 1 0,0-1 0,0 0 0,0 0 0,0 1 0,0-1 0,0 0 0,-1 1 0,1-1 0,0 0 0,-1 1 0,-1-4 0,2 5 0,-1-1 0,1 1 0,-1-1 0,1 1 0,-1-1 0,1 1 0,-1 0 0,1-1 0,-1 1 0,1 0 0,-1-1 0,0 1 0,1 0 0,-1 0 0,1 0 0,-1-1 0,0 1 0,1 0 0,-1 0 0,0 0 0,1 0 0,-1 0 0,0 0 0,1 0 0,-1 1 0,1-1 0,-1 0 0,0 0 0,1 0 0,-1 1 0,1-1 0,-1 0 0,1 0 0,-1 1 0,0-1 0,1 1 0,-1-1 0,0 1 0,-6 4 0,0 1 0,-1 0 0,2 0 0,-1 1 0,1 0 0,0 0 0,1 0 0,-1 1 0,1-1 0,1 1 0,0 1 0,-6 13 0,8-15 0,-1-1 0,2 1 0,-1 0 0,1 0 0,0 0 0,0 0 0,1 0 0,0 1 0,0-1 0,1 0 0,0 0 0,0 0 0,0 0 0,1 0 0,0-1 0,1 1 0,4 9 0,-5-12 0,1 0 0,-1 0 0,1 0 0,0-1 0,0 1 0,1-1 0,-1 1 0,1-1 0,-1 0 0,1-1 0,0 1 0,0 0 0,9 3 0,-5-4 0,-1 1 0,1-1 0,0-1 0,0 1 0,-1-1 0,1-1 0,14 0 0,4-2 0,1-2 0,-1-1 0,48-15 0,-62 15 212,0 1 1,0-2-1,22-13 1,1-8-4998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36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10 826 8032,'0'0'7313,"10"-16"-6901,-2 2-306,8-13 183,2 0-1,25-28 1,-21 29 23,148-181 2623,-133 157-1689,-3-2 0,38-75 0,-53 90-133,-1-2 0,-2-1 0,14-54 0,-28 80 25,-7 16-9,-11 25-307,-9 30-272,-19 64 1,-2 5-199,-220 453-301,243-534-51,-73 131 0,96-176 0,0 0 0,0 0 0,0 0 0,0 0 0,0 0 0,0 0 0,0 0 0,-1-1 0,1 1 0,0 0 0,0 0 0,0 0 0,0 0 0,0 0 0,0 0 0,0 0 0,0 0 0,0 0 0,0 0 0,0 0 0,-1 0 0,1 0 0,0 0 0,0 0 0,0 0 0,0 0 0,0 0 0,0 0 0,0 0 0,0 0 0,-1 0 0,1 0 0,0 0 0,0 0 0,0 0 0,0 0 0,0 0 0,0 0 0,0 0 0,0 0 0,0 0 0,0 0 0,-1 0 0,1 0 0,0 0 0,0 0 0,0 1 0,3-14 0,21-30 0,1 1 0,3 1 0,1 2 0,2 0 0,37-35 0,190-158 0,-250 225 0,0 1 0,200-158 0,-207 167 0,-6 9 0,-11 19 0,12-24 0,2-3 0,-7 13 0,-11 29 0,19-41 0,-1 0 0,1-1 0,0 1 0,0 0 0,0-1 0,1 1 0,0 0 0,0 0 0,0 0 0,0-1 0,1 1 0,1 7 0,-2-12 0,1 1 0,-1 0 0,1-1 0,-1 1 0,1 0 0,-1-1 0,1 1 0,-1-1 0,1 1 0,-1-1 0,1 1 0,0-1 0,-1 0 0,1 1 0,0-1 0,-1 1 0,1-1 0,0 0 0,0 0 0,-1 0 0,1 1 0,0-1 0,0 0 0,-1 0 0,1 0 0,0 0 0,0 0 0,0 0 0,-1-1 0,1 1 0,0 0 0,0 0 0,-1 0 0,1-1 0,0 1 0,-1 0 0,1-1 0,0 1 0,-1-1 0,2 0 0,3-1 0,-1-1 0,1 0 0,-1 0 0,7-6 0,-5 2 0,-1 1 0,1-1 0,-2 1 0,1-1 0,-1-1 0,7-14 0,12-50 0,-18 52 0,1 1 0,17-36 0,-20 51 0,0-1 0,0 1 0,1-1 0,0 1 0,-1 1 0,1-1 0,1 0 0,-1 1 0,1 0 0,-1 0 0,1 0 0,0 1 0,0-1 0,0 1 0,0 0 0,0 1 0,1-1 0,-1 1 0,7-1 0,-5 1 0,0 1 0,0-1 0,0 1 0,0 0 0,0 1 0,0 0 0,0 0 0,0 0 0,0 1 0,-1 0 0,1 0 0,-1 1 0,1 0 0,9 6 0,-8-4 0,-1 1 0,0 1 0,0-1 0,-1 1 0,0 0 0,0 0 0,7 13 0,0 3 0,13 33 0,-17-36 0,-1 0 0,-7-16 0,0-1 0,1 1 0,-1 0 0,1-1 0,0 1 0,0-1 0,3 4 0,-4-6 0,0 0 0,0 0 0,0-1 0,0 1 0,0 0 0,0-1 0,1 1 0,-1 0 0,0-1 0,1 0 0,-1 1 0,0-1 0,1 0 0,-1 1 0,0-1 0,1 0 0,-1 0 0,1 0 0,-1 0 0,0-1 0,1 1 0,-1 0 0,0 0 0,2-1 0,31-10 0,-1-1 0,0-2 0,50-28 0,-75 38 0,-1-1 0,0 0 0,0 0 0,-1-1 0,1 0 0,-1 0 0,0 0 0,7-12 0,-11 15 0,1 0 0,-1-1 0,0 1 0,0-1 0,-1 1 0,1-1 0,-1 0 0,0 0 0,0 0 0,0 0 0,0 0 0,-1 0 0,1 0 0,-1 0 0,0 0 0,0 0 0,-1 0 0,1 0 0,-1 0 0,-1-4 0,1 7 0,1 1 0,-1-1 0,0 0 0,1 0 0,-1 0 0,0 1 0,0-1 0,0 1 0,1-1 0,-1 0 0,0 1 0,0-1 0,0 1 0,0 0 0,0-1 0,0 1 0,0 0 0,0 0 0,0 0 0,0-1 0,0 1 0,-1 0 0,1 0 0,0 1 0,0-1 0,0 0 0,0 0 0,0 0 0,0 1 0,-1 0 0,-32 11 0,27-8 0,0 1 0,0 0 0,0 0 0,0 1 0,1 0 0,0 0 0,0 1 0,1-1 0,-1 1 0,1 0 0,1 1 0,0-1 0,-5 12 0,7-15 0,1-1 0,-1 1 0,1 0 0,0-1 0,0 1 0,1 0 0,-1 0 0,1 0 0,0 0 0,0 0 0,0-1 0,0 1 0,1 0 0,-1 0 0,1 0 0,0 0 0,0-1 0,1 1 0,-1 0 0,1-1 0,0 1 0,0-1 0,0 0 0,0 0 0,0 1 0,1-1 0,0-1 0,-1 1 0,1 0 0,0-1 0,5 4 0,2 0 0,0-2 0,0 1 0,0-1 0,0-1 0,0 1 0,1-2 0,-1 0 0,1 0 0,0-1 0,0 0 0,0 0 0,15-3 0,-12 1 0,0 0 0,-1-1 0,1-1 0,-1 0 0,0-1 0,0-1 0,0 0 0,-1 0 0,20-12 0,-24 11 283,0-1 1,14-14-1,-5 2-5068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4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238 594 10040,'0'0'10345,"-12"-9"-9876,-1 0-314,0 0-1,-16-6 1,26 13-114,0 2 1,0-1-1,0 0 0,0 0 1,-1 1-1,1 0 0,0 0 0,0 0 1,-1 0-1,1 0 0,0 0 1,0 1-1,0 0 0,0 0 1,-5 1-1,1 1 85,1 0 0,0 0 0,0 1 0,-11 7 0,11-5 20,-1 0 1,1 1-1,1 0 0,-1 0 1,1 0-1,0 1 1,0 0-1,1 0 1,1 0-1,-1 0 1,1 1-1,0-1 1,1 1-1,-2 13 0,2-11 0,0 0 0,1 0-1,1 0 1,0 0-1,1 0 1,0 0 0,0 0-1,1 0 1,0 0-1,1-1 1,6 15 0,-6-20-66,-1 0 1,1 0-1,0 0 1,1 0 0,-1-1-1,1 0 1,0 1 0,0-1-1,0-1 1,1 1-1,-1-1 1,10 6 0,-6-5 16,0-1 1,0 1-1,0-2 1,1 1-1,0-1 1,-1 0-1,15 0 1,0-1 94,0-1 0,0-2 1,0 0-1,-1-2 1,35-8-1,-35 5-11,0-1-1,0-1 1,-1 0-1,0-2 1,27-18 0,89-74 1120,-131 98-1231,6-5 84,-1 0-1,-1-1 1,1 0 0,16-24 0,-27 35-154,0 0 0,0 0 0,0 0 0,-1 0 0,1 0 0,0 0 0,0 0 0,0 1 0,0-1 0,-1 0 0,1 0 0,0 0 0,0 0 0,0 0 0,-1 0 0,1 0 0,0 0 0,0 0 0,0 0 0,0 0 0,-1 0 0,1 0 0,0 0 0,0-1 0,0 1 0,-1 0 0,1 0 0,0 0 0,0 0 0,0 0 0,0 0 0,0 0 0,-1 0 0,1-1 0,0 1 0,0 0 0,0 0 0,0 0 0,0 0 0,0 0 0,-1-1 0,1 1 0,0 0 0,0 0 0,0 0 0,0 0 0,0-1 0,0 1 0,0 0 0,0 0 0,0 0 0,0-1 0,0 1 0,0 0 0,0 0 0,0 0 0,0-1 0,0 1 0,0 0 0,0 0 0,-13 13 0,0 1 0,0 0 0,2 1 0,0 1 0,0 0 0,1 0 0,1 1 0,1 1 0,-9 27 0,16-44 0,1 0 0,-1 0 0,1 0 0,-1 0 0,1 1 0,0-1 0,0 0 0,-1 0 0,1 0 0,0 0 0,0 1 0,0-1 0,0 0 0,1 0 0,-1 0 0,0 0 0,0 0 0,1 1 0,-1-1 0,1 0 0,-1 0 0,1 0 0,-1 0 0,1 0 0,-1 0 0,1 0 0,0 0 0,0-1 0,-1 1 0,1 0 0,0 0 0,0 0 0,0-1 0,0 1 0,0-1 0,0 1 0,0-1 0,0 1 0,0-1 0,1 1 0,-1-1 0,0 0 0,0 0 0,0 1 0,2-1 0,1 0 0,1 0 0,0 0 0,0 0 0,-1 0 0,1-1 0,-1 0 0,1 0 0,0 0 0,7-4 0,-7 3 0,-1-1 0,0 1 0,1-1 0,-1 0 0,0-1 0,-1 1 0,1-1 0,0 1 0,-1-1 0,0 0 0,0-1 0,0 1 0,-1 0 0,1-1 0,-1 0 0,3-9 0,-2 6 0,-2 0 0,1 0 0,-1-1 0,0 1 0,0 0 0,-1-1 0,0 1 0,-1-1 0,-2-12 0,2 17 0,-1 1 0,1-1 0,-1 0 0,0 1 0,0-1 0,0 1 0,0 0 0,0 0 0,-5-5 0,5 6 0,0 0 0,0 0 0,0 0 0,0 1 0,0-1 0,0 1 0,0-1 0,-1 1 0,1 0 0,0 0 0,-1 0 0,1 0 0,-1 0 0,-4-1 0,1 2 0,-12 1 0,17 0 0,1-1 0,0 0 0,-1 1 0,1-1 0,0 0 0,-1 1 0,1-1 0,0 1 0,0-1 0,-1 0 0,1 1 0,0-1 0,0 1 0,0-1 0,0 1 0,0-1 0,0 1 0,0-1 0,0 1 0,0-1 0,0 1 0,0-1 0,0 1 0,0-1 0,0 1 0,0-1 0,0 0 0,0 1 0,0-1 0,1 1 0,-1-1 0,0 1 0,0-1 0,1 0 0,-1 1 0,0-1 0,0 1 0,1-1 0,0 1 0,0 1 0,1 1 0,0 0 0,0-1 0,1 0 0,-1 1 0,0-1 0,1 0 0,-1 0 0,1 0 0,0-1 0,0 1 0,-1 0 0,1-1 0,0 0 0,0 0 0,1 0 0,-1 0 0,0 0 0,0-1 0,7 1 0,4 0 0,0-2 0,0 1 0,20-5 0,-26 4 0,24-4 0,-1-3 0,1 0 0,-2-2 0,1-1 0,-1-1 0,-1-2 0,0-1 0,-1-2 0,-1 0 0,0-2 0,35-32 0,-37 28 0,-2-1 0,0-1 0,-2 0 0,-1-2 0,-1 0 0,-1-2 0,-1 0 0,-2-1 0,-1 0 0,-1-1 0,8-34 0,-18 55 0,0-1 0,-1 1 0,-1-1 0,0 0 0,0 0 0,-1 1 0,-1-1 0,0 0 0,-4-18 0,5 28 0,0 1 0,0 0 0,0-1 0,0 1 0,0 0 0,-1-1 0,1 1 0,0 0 0,0-1 0,-1 1 0,1 0 0,0 0 0,0-1 0,-1 1 0,1 0 0,0 0 0,-1-1 0,1 1 0,0 0 0,-1 0 0,1 0 0,0 0 0,-1 0 0,1 0 0,0-1 0,-1 1 0,1 0 0,-1 0 0,1 0 0,0 0 0,-1 0 0,1 0 0,-1 0 0,1 1 0,0-1 0,-1 0 0,1 0 0,0 0 0,-1 0 0,1 0 0,0 1 0,-1-1 0,1 0 0,0 0 0,-1 0 0,1 1 0,0-1 0,0 0 0,-1 1 0,1-1 0,0 1 0,-19 16 0,19-16 0,-26 32 0,1 1 0,1 1 0,3 1 0,0 1 0,3 1 0,1 0 0,2 2 0,-11 42 0,21-63 0,1 0 0,1 0 0,1 1 0,0-1 0,2 0 0,2 34 0,-1-40 0,1-1 0,1 0 0,0 0 0,1 0 0,0 0 0,0 0 0,1-1 0,1 0 0,0 0 0,14 19 0,-17-27 0,0 1 0,0-1 0,1 0 0,-1 0 0,1 0 0,-1-1 0,1 1 0,0-1 0,0 0 0,0 0 0,0 0 0,0 0 0,1-1 0,-1 0 0,1 0 0,-1 0 0,0 0 0,1-1 0,0 0 0,-1 0 0,1 0 0,-1 0 0,1-1 0,-1 0 0,0 1 0,1-2 0,5-1 0,7-4 0,1 0 0,-1-1 0,-1-1 0,0-1 0,21-16 0,-15 9 0,0-1 0,-1-1 0,-1-1 0,-1-1 0,0-1 0,29-47 0,-29 36 0,-1 0 0,-2-2 0,-2 1 0,18-66 0,-20 60 0,11-51 0,-21 82 0,-1 0 0,0 0 0,-1 0 0,0 0 0,-1 0 0,1 0 0,-5-17 0,5 25 0,0 1 0,0-1 0,0 1 0,0-1 0,-1 1 0,1-1 0,0 1 0,0-1 0,-1 1 0,1 0 0,0-1 0,-1 1 0,1-1 0,0 1 0,-1 0 0,1-1 0,-1 1 0,1 0 0,-1-1 0,1 1 0,-1 0 0,1 0 0,-1-1 0,1 1 0,-1 0 0,1 0 0,-1 0 0,1 0 0,-1 0 0,1 0 0,-1 0 0,1 0 0,-1 0 0,1 0 0,-1 0 0,1 0 0,-1 0 0,0 0 0,1 0 0,-1 0 0,1 1 0,-1-1 0,1 0 0,0 0 0,-1 1 0,1-1 0,-1 0 0,1 1 0,-1-1 0,1 0 0,0 1 0,-1-1 0,0 2 0,-26 25 0,23-23 0,-11 15 0,1 1 0,1 0 0,0 1 0,2 0 0,0 1 0,-11 33 0,9-15 0,2 0 0,-12 82 0,20-96 0,1 0 0,1 0 0,5 39 0,-2-49 0,0 0 0,2 0 0,0 0 0,1-1 0,0 0 0,14 27 0,-18-40 0,0 1 0,1-1 0,0 1 0,0-1 0,-1 0 0,1 1 0,1-1 0,-1 0 0,0 0 0,0-1 0,1 1 0,-1 0 0,1-1 0,-1 1 0,1-1 0,0 0 0,0 0 0,-1 0 0,1 0 0,0-1 0,0 1 0,0-1 0,0 1 0,0-1 0,0 0 0,0 0 0,0-1 0,0 1 0,0 0 0,0-1 0,-1 0 0,1 0 0,0 0 0,4-2 0,9-4 0,0-1 0,-1-1 0,0 0 0,22-18 0,-25 18 0,-2 1 0,-1-1 0,1 0 0,14-20 0,-14 17 0,21-22 0,-30 34 0,-1-1 0,0 1 0,0-1 0,1 1 0,-1 0 0,0-1 0,1 1 0,-1-1 0,0 1 0,1 0 0,-1-1 0,1 1 0,-1 0 0,1 0 0,-1-1 0,1 1 0,-1 0 0,1 0 0,-1 0 0,1 0 0,-1 0 0,1-1 0,-1 1 0,1 0 0,-1 0 0,1 0 0,0 1 0,-2 12 0,-2 4 0,3-2 0,1 1 0,1-1 0,0 0 0,6 19 0,-7-28 0,1-1 0,0 0 0,0 1 0,0-1 0,0 0 0,1 0 0,0 0 0,0-1 0,1 1 0,-1-1 0,1 0 0,0 0 0,0 0 0,0 0 0,5 3 0,-5-5 0,0-1 0,0 0 0,0 0 0,0 0 0,0 0 0,0-1 0,1 1 0,-1-1 0,0 0 0,0 0 0,0-1 0,0 1 0,1-1 0,-1 0 0,0 0 0,6-3 0,7-2 0,-1-1 0,23-13 0,-23 10 0,0 0 0,18-17 0,7-6 0,13-7 0,-30 21 0,0 1 0,33-17 0,36-11 0,-81 42 0,-25 19 0,-29 22 0,25-24 0,2 0 0,0 1 0,0 1 0,2 1 0,0 0 0,-17 26 0,25-33 0,0 2 0,0-1 0,1 0 0,0 1 0,1 0 0,0 0 0,1 0 0,-2 22 0,3-32 0,1-1 0,0 1 0,0 0 0,0 0 0,1 0 0,-1-1 0,0 1 0,0 0 0,0 0 0,1-1 0,-1 1 0,0 0 0,0-1 0,1 1 0,-1 0 0,1-1 0,-1 1 0,1 0 0,-1-1 0,1 1 0,-1-1 0,1 1 0,0-1 0,-1 1 0,1-1 0,-1 1 0,1-1 0,0 0 0,0 1 0,-1-1 0,1 0 0,0 0 0,0 1 0,-1-1 0,1 0 0,0 0 0,0 0 0,-1 0 0,1 0 0,0 0 0,0 0 0,0 0 0,-1 0 0,1-1 0,0 1 0,1-1 0,3 0 0,1-1 0,-1 0 0,1 0 0,-1 0 0,6-4 0,4-4 0,-1-1 0,0 0 0,0 0 0,-1-2 0,-1 0 0,0 0 0,0-1 0,-2 0 0,16-28 0,-3-1 0,-2-1 0,20-61 0,-11 9 0,25-155 0,-47 207 0,-6 39 0,-1 1 0,-1-1 0,1 0 0,-1 0 0,0 1 0,0-1 0,0 0 0,0 0 0,-3-7 0,3 11 0,0 1 0,0 0 0,0 0 0,0 0 0,0-1 0,0 1 0,0 0 0,0 0 0,0 0 0,0 0 0,-1-1 0,1 1 0,0 0 0,0 0 0,0 0 0,0 0 0,0-1 0,0 1 0,-1 0 0,1 0 0,0 0 0,0 0 0,0 0 0,0 0 0,-1 0 0,1 0 0,0 0 0,0-1 0,0 1 0,-1 0 0,1 0 0,0 0 0,0 0 0,0 0 0,-1 0 0,1 0 0,0 0 0,0 0 0,-1 1 0,-7 5 0,-5 15 0,-1 8 0,1 1 0,1 1 0,2 0 0,1 0 0,-8 55 0,12-41 0,1-1 0,2 1 0,7 73 0,-4-106 0,1-1 0,0 1 0,0-1 0,2 0 0,-1 0 0,2 0 0,-1 0 0,1-1 0,8 13 0,-10-19 0,0 0 0,0 0 0,0-1 0,0 1 0,1-1 0,-1 0 0,1 0 0,0 0 0,0 0 0,0 0 0,0-1 0,0 0 0,1 0 0,-1 0 0,1 0 0,-1-1 0,1 0 0,0 0 0,-1 0 0,1 0 0,0-1 0,0 0 0,0 0 0,8-1 0,-4-1 0,-1 0 0,0-1 0,0 0 0,0 0 0,-1-1 0,1 0 0,7-5 0,0-1 0,0-1 0,17-16 0,-4-4 0,-21 22 0,1 0 0,0 1 0,11-9 0,-19 17 0,1 0 0,-1 0 0,0 0 0,0 0 0,1 0 0,-1 0 0,0 1 0,1-1 0,-1 0 0,0 0 0,0 0 0,1 0 0,-1 1 0,0-1 0,0 0 0,1 0 0,-1 1 0,0-1 0,0 0 0,0 0 0,0 1 0,1-1 0,-1 0 0,0 0 0,0 1 0,0-1 0,0 0 0,0 1 0,0-1 0,0 0 0,0 1 0,0-1 0,0 0 0,0 1 0,0-1 0,0 0 0,0 0 0,0 1 0,0-1 0,0 1 0,2 24 0,-1-11 0,0-10 0,-1 0 0,1 0 0,1 0 0,-1-1 0,0 1 0,1 0 0,0-1 0,0 1 0,0-1 0,0 0 0,5 6 0,-5-8 0,-1 0 0,1 1 0,0-1 0,0 0 0,0 0 0,0 0 0,1 0 0,-1 0 0,0-1 0,0 1 0,0-1 0,1 1 0,-1-1 0,0 0 0,0 0 0,1 0 0,-1 0 0,0 0 0,1-1 0,-1 1 0,3-1 0,15-5 0,1-1 0,-1-1 0,27-14 0,12-5 0,-44 20 0,16-7 0,-30 14 0,-1-1 0,1 1 0,-1 0 0,1 0 0,-1 0 0,1 0 0,-1 0 0,1 0 0,0 0 0,-1 0 0,1 0 0,-1 1 0,1-1 0,-1 0 0,1 0 0,-1 0 0,1 0 0,-1 1 0,1-1 0,-1 0 0,1 1 0,-1-1 0,0 0 0,1 1 0,-1-1 0,1 0 0,-1 1 0,0-1 0,0 1 0,1-1 0,-1 1 0,0-1 0,1 1 0,-1-1 0,0 1 0,0-1 0,0 1 0,0-1 0,0 1 0,0-1 0,0 1 0,1 0 0,-2-1 0,1 1 0,0-1 0,0 1 0,0 0 0,-3 34 0,1-28 0,1-1 0,1 1 0,-1-1 0,1 1 0,0-1 0,1 1 0,-1-1 0,3 8 0,-3-14 0,1 1 0,-1 0 0,1-1 0,0 1 0,-1-1 0,1 1 0,0 0 0,-1-1 0,1 1 0,0-1 0,0 0 0,-1 1 0,1-1 0,0 0 0,0 1 0,0-1 0,0 0 0,-1 0 0,1 0 0,0 0 0,0 0 0,0 0 0,0 0 0,0 0 0,0 0 0,-1 0 0,1 0 0,0-1 0,0 1 0,0 0 0,1-1 0,32-11 0,-31 11 0,8-5 0,0 1 0,-1-2 0,0 1 0,18-16 0,10-7 0,-38 28 0,1 0 0,0 1 0,-1-1 0,1 1 0,0-1 0,0 0 0,-1 1 0,1 0 0,0-1 0,0 1 0,0 0 0,0-1 0,-1 1 0,1 0 0,0 0 0,0 0 0,0-1 0,0 1 0,0 0 0,0 0 0,0 1 0,0-1 0,0 0 0,0 0 0,-1 0 0,1 1 0,1-1 0,0 2 0,-1-1 0,0 1 0,0-1 0,-1 1 0,1-1 0,0 1 0,0 0 0,-1-1 0,1 1 0,0 3 0,-1-2 0,1-1 0,0 1 0,-1-1 0,1 1 0,0-1 0,1 0 0,-1 1 0,0-1 0,1 0 0,-1 0 0,2 2 0,0-2 0,0-1 0,-1 1 0,1-1 0,0 1 0,0-1 0,0 0 0,0 0 0,0 0 0,0-1 0,1 1 0,-1-1 0,0 0 0,0 0 0,0 0 0,5 0 0,4-2 0,-1 1 0,22-7 0,-11 0 0,-1-1 0,0-1 0,-1-1 0,0-1 0,0 0 0,29-26 0,-64 50 0,6-7 0,2 1 0,-15 13 0,11-7 0,1 0 0,0 1 0,1 0 0,1 1 0,-14 27 0,19-32 0,-1 1 0,1-1 0,1 1 0,0-1 0,0 1 0,1 0 0,0 0 0,1-1 0,0 1 0,3 18 0,-3-25 0,1 0 0,0-1 0,0 1 0,0 0 0,0-1 0,0 1 0,1-1 0,-1 1 0,1-1 0,-1 0 0,1 0 0,0 0 0,0 0 0,0 0 0,0 0 0,5 3 0,-5-4 0,-1 0 0,1 0 0,0 0 0,0 0 0,-1-1 0,1 1 0,0-1 0,0 1 0,0-1 0,0 1 0,0-1 0,0 0 0,0 0 0,0 0 0,0 0 0,0-1 0,-1 1 0,1 0 0,0-1 0,0 1 0,0-1 0,0 0 0,0 1 0,-1-1 0,3-1 0,6-7 0,0 1 0,0-1 0,-1-1 0,13-15 0,10-11 0,-30 36 0,-2 6 0,-3 7 0,-21 38 0,-55 87 0,60-108 0,-152 224 0,171-253 0,-1 0 0,0 0 0,1 0 0,-1 0 0,0 0 0,0 0 0,0-1 0,0 1 0,0 0 0,0-1 0,0 1 0,0 0 0,0-1 0,0 0 0,0 1 0,0-1 0,0 1 0,-1-1 0,1 0 0,1-1 0,-1 1 0,1 0 0,0-1 0,-1 1 0,1-1 0,-1 1 0,1 0 0,0-1 0,-1 1 0,1-1 0,0 1 0,0-1 0,-1 1 0,1-1 0,0 0 0,0 1 0,0-1 0,0 1 0,0-1 0,0 1 0,0-1 0,0 0 0,0 1 0,0-1 0,0 1 0,0-1 0,0 1 0,0-1 0,0 1 0,1-1 0,-1 0 0,0 1 0,0-1 0,1 0 0,5-16 0,0-1 0,18-31 0,6-20 0,-23 46 283,-1 0 1,5-40-1,-7 0-5068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58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1448 14968,'0'0'1845,"8"-10"-795,189-246 2894,-141 173-2963,61-122 0,7-72 324,-102 217-820,-3 0 0,21-111 1,-37 157-293,-1 0-1,-1 0 1,-1-23 0,1 37-176,-1-1 1,0 1 0,0-1 0,0 1-1,0-1 1,0 1 0,0-1 0,0 1-1,0-1 1,0 1 0,-1-1 0,1 1 0,0-1-1,0 1 1,0-1 0,0 1 0,-1-1-1,1 1 1,0-1 0,-1 1 0,1 0 0,0-1-1,-1 1 1,1 0 0,0-1 0,-1 1-1,1 0 1,-1-1 0,1 1 0,0 0 0,-1 0-1,1-1 1,-1 1 0,1 0 0,-1 0-1,1 0 1,-1 0 0,1 0 0,-1 0 0,1 0-1,-1 0 1,1 0 0,-1 0 0,1 0-1,-1 0 1,1 0 0,-1 0 0,1 0 0,-1 0-1,1 0 1,-1 1 0,1-1 0,0 0-1,-1 0 1,1 1 0,-1-1 0,-24 21 428,23-20-432,-20 24 142,1 1 1,0 0 0,2 1-1,2 1 1,0 1 0,2 1-1,-12 31 1,3 3 128,3 0 0,-17 98 0,30-121-30,-5 78 0,13-100-162,0 0 1,2 0 0,0 0-1,1 0 1,1-1-1,8 26 1,-11-41-72,0 1-1,1-1 1,-1 1-1,1-1 1,0 0-1,0 0 1,0 0 0,0 0-1,0 0 1,1 0-1,-1-1 1,1 1 0,0-1-1,0 0 1,0 0-1,0 0 1,0 0-1,0 0 1,1-1 0,-1 1-1,1-1 1,-1 0-1,1 0 1,-1 0-1,1 0 1,-1-1 0,1 0-1,0 1 1,-1-1-1,1-1 1,0 1-1,4-1 1,6-2-22,0-1 0,0 0 0,-1-1 0,0 0 0,0-1 0,-1-1 0,1 0 0,-1-1 0,-1 0 0,1 0 0,-1-1 0,16-18 0,7-11 0,-1-1 0,32-51 0,60-121 0,-94 155 0,0-4 0,-2-1 0,-3-2 0,-3 0 0,-3-2 0,-2 0 0,15-124 0,-32 180 0,0 3 0,0 1 0,0-1 0,-1 0 0,0 1 0,0-1 0,0 1 0,-1-1 0,0 0 0,-2-6 0,3 12 0,0 0 0,0 0 0,0-1 0,0 1 0,0 0 0,-1 0 0,1 0 0,0 0 0,0 0 0,0 0 0,0 0 0,0 0 0,0 0 0,0 0 0,0 0 0,-1 0 0,1 0 0,0 0 0,0 0 0,0-1 0,0 1 0,0 0 0,0 0 0,0 0 0,-1 0 0,1 0 0,0 0 0,0 1 0,0-1 0,0 0 0,0 0 0,0 0 0,0 0 0,-1 0 0,1 0 0,0 0 0,0 0 0,0 0 0,0 0 0,0 0 0,0 0 0,0 0 0,0 0 0,0 0 0,0 0 0,-1 1 0,1-1 0,0 0 0,0 0 0,0 0 0,0 0 0,-7 10 0,-11 29 0,1 1 0,-19 71 0,13-39 0,-114 407 0,111-368 0,12-62 0,3 0 0,-5 61 0,16-99 0,5-17 0,2-4 0,15-19 0,28-55 0,-38 63 0,0-1 0,1 2 0,1 0 0,1 0 0,1 2 0,21-21 0,-37 39 0,1 0 0,-1 0 0,0 0 0,0-1 0,0 1 0,1 0 0,-1 0 0,0 0 0,0 0 0,1 0 0,-1 0 0,0 0 0,0 0 0,1 0 0,-1 0 0,0 0 0,1 0 0,-1 0 0,0 0 0,0 0 0,1 0 0,-1 0 0,0 0 0,0 0 0,1 0 0,-1 1 0,0-1 0,0 0 0,0 0 0,1 0 0,-1 0 0,0 1 0,0-1 0,0 0 0,1 0 0,-1 0 0,0 1 0,0-1 0,0 0 0,0 0 0,0 0 0,0 1 0,1-1 0,-1 0 0,0 0 0,0 1 0,0-1 0,0 1 0,5 17 0,-4-15 0,18 113 0,-16-86 0,2 0 0,1 0 0,1-1 0,14 38 0,-20-66 0,-1 1 0,1-1 0,0 1 0,0-1 0,1 0 0,-1 1 0,0-1 0,0 0 0,1 0 0,-1 0 0,0 0 0,1 0 0,-1 0 0,1 0 0,-1 0 0,1-1 0,0 1 0,-1-1 0,1 1 0,0-1 0,0 1 0,-1-1 0,1 0 0,0 0 0,0 0 0,-1 0 0,1 0 0,0 0 0,-1-1 0,4 0 0,2 0 0,1-1 0,-1-1 0,1 1 0,-1-1 0,12-7 0,4-5 0,-1 0 0,0-2 0,-1-1 0,-1-1 0,-1 0 0,-1-1 0,0-1 0,-2-1 0,0-1 0,13-25 0,-27 43 0,1 0 0,1 0 0,-1 0 0,9-9 0,-12 43 0,-6 15 0,1-10 0,-2 54 0,7-79 0,1-1 0,-1 1 0,1-1 0,0 1 0,1-1 0,0 0 0,1 1 0,-1-1 0,2-1 0,-1 1 0,8 13 0,-9-19 0,-1 0 0,1 0 0,0 1 0,0-1 0,0 0 0,0-1 0,0 1 0,0 0 0,0-1 0,1 1 0,-1-1 0,1 1 0,-1-1 0,1 0 0,-1 0 0,1 0 0,0-1 0,-1 1 0,1-1 0,0 1 0,0-1 0,-1 0 0,1 0 0,0 0 0,0 0 0,-1-1 0,1 1 0,0-1 0,0 0 0,-1 1 0,1-1 0,-1 0 0,3-2 0,8-4 0,0 0 0,0-2 0,-1 1 0,21-20 0,-24 19 0,17-13 0,-2-1 0,-1-1 0,38-51 0,-42 47 0,-11 14 0,1 1 0,1-1 0,0 1 0,1 1 0,24-22 0,-28 30 0,-4 6 0,-7 13 0,-101 227 0,91-214 0,-2-1 0,0-1 0,-2 0 0,-1-1 0,-1-2 0,-1 1 0,-26 20 0,35-38 0,7-12 0,5 4 0,0 0 0,0 0 0,0 0 0,0 0 0,1 1 0,-1-1 0,0 0 0,1 0 0,-1 0 0,2-2 0,0-1 0,1 1 0,1-1 0,-1 0 0,0 1 0,1 0 0,0 0 0,0 0 0,0 0 0,1 0 0,-1 1 0,9-5 0,5-2 0,36-13 0,-40 18 0,6-3 0,1 2 0,30-5 0,5-1 0,-44 10 632,0-1-595,-12 3-131,0 0 0,0 0 0,0 0 0,0 0 1,1-1-1,-1 1 0,0 0 0,0 0 0,0 0 0,0 0 0,0 0 0,0-1 0,0 1 0,0 0 0,0 0 0,0 0 0,0 0 0,0-1 0,0 1 0,0 0 0,0 0 0,0 0 0,0 0 0,0-1 0,0 1 0,0 0 0,0 0 1,0 0-1,0 0 0,0-1 0,0 1 0,0 0 0,0 0 0,0 0 0,0 0 0,-1-1 0,1 1 0,0 0 0,0 0 0,0 0 0,0 0 0,0 0 0,0 0 0,-1 0 0,1 0 0,0-1 0,0 1 0,-1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41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19799,'0'0'3976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4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13672,'0'0'4055,"75"-30"-3751,-41 26-128,-4 4 16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4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185 667 10248,'0'0'10423,"-13"1"-9847,2 0-401,6-2-108,0 1 0,0 1 0,0-1 0,0 1-1,0 0 1,1 0 0,-1 0 0,0 0 0,1 1 0,-1 0 0,1 0 0,0 0 0,-1 1 0,1 0 0,-4 3 0,-3 3 354,1 1 1,0 1 0,1-1-1,-14 23 1,21-30-270,-1 1-1,1 0 1,0 0-1,0 0 1,0 0 0,1 0-1,-1 0 1,1 1 0,0-1-1,1 0 1,-1 1 0,1-1-1,-1 0 1,1 1 0,1-1-1,-1 1 1,1-1 0,-1 0-1,3 8 1,-2-10-83,0 0-1,0 0 1,0-1 0,0 1 0,0 0-1,0-1 1,1 1 0,-1-1 0,0 1-1,1-1 1,0 0 0,-1 1 0,1-1-1,-1 0 1,1 0 0,0 0 0,0 0-1,3 1 1,-1-1 12,0-1-1,0 1 1,0-1-1,-1 0 0,1 0 1,0 0-1,0 0 1,0-1-1,5 0 1,2-3 73,1 1 1,-1-1-1,1-1 0,-1 0 1,12-9-1,-7 5 75,-1-2-1,0 0 0,-1-1 1,0-1-1,-1 0 1,0 0-1,-1-2 1,11-17-1,-22 31-207,0-1-20,-1 1-1,1 0 1,-1 0-1,1 0 1,-1 0-1,1 0 1,0 0 0,0 0-1,-1 0 1,1 1-1,0-1 1,0 0 0,0 0-1,0 1 1,0-1-1,0 0 1,0 1-1,2-1 1,-2 25-1,-1-20 0,0 1 0,1-1 0,0 0 0,0 1 0,0-1 0,1 0 0,-1 0 0,1 0 0,0 0 0,0 0 0,0 0 0,1 0 0,-1-1 0,1 1 0,0-1 0,5 5 0,-6-6 0,1 0 0,-1-1 0,1 1 0,0-1 0,-1 0 0,1 1 0,0-1 0,0 0 0,0-1 0,0 1 0,0-1 0,0 1 0,0-1 0,0 0 0,0 0 0,0 0 0,0 0 0,1-1 0,-1 1 0,0-1 0,0 0 0,-1 0 0,1 0 0,4-2 0,5-3 0,-1 0 0,0-1 0,-1 0 0,1-1 0,-2 0 0,14-13 0,-17 14 0,1 0 0,-1 0 0,-1 0 0,1-1 0,-1 0 0,-1 0 0,1-1 0,-1 1 0,4-14 0,-6 13 0,-2 8 0,0 0 0,0 0 0,0 0 0,0 0 0,0 0 0,1 0 0,-1 1 0,0-1 0,1 0 0,-1 0 0,0 0 0,1 0 0,-1 1 0,1-1 0,-1 0 0,1 1 0,0-1 0,-1 0 0,1 1 0,0-1 0,-1 1 0,1-1 0,0 1 0,0-1 0,0 1 0,-1-1 0,1 1 0,0 0 0,0-1 0,0 1 0,0 0 0,1 0 0,42-11 0,52-7 0,14-2 0,-85 17 0,-20 3 0,-1 0 0,1 0 0,-1-1 0,0 0 0,1 0 0,6-2 0,-11 3 0,0-1 0,0 1 0,1 0 0,-1 0 0,0 0 0,0 0 0,0 0 0,0 0 0,0 0 0,0 0 0,1 0 0,-1 0 0,0 0 0,0 0 0,0 0 0,0 0 0,0 0 0,0 0 0,1 0 0,-1 0 0,0 0 0,0 0 0,0 0 0,0 0 0,0 0 0,0 0 0,1 0 0,-1 0 0,0 0 0,0 1 0,0-1 0,0 0 0,0 0 0,0 0 0,0 0 0,0 0 0,1 0 0,-1 0 0,0 0 0,0 1 0,0-1 0,0 0 0,0 0 0,0 0 0,0 0 0,0 0 0,0 0 0,0 1 0,0 9 0,-5 10 0,-9 16 0,10-27 0,0 1 0,0-1 0,-3 20 0,6-25 0,1 0 0,-1 0 0,1 0 0,0 0 0,0 0 0,0 1 0,1-1 0,0 0 0,-1 0 0,3 4 0,-2-6 0,0 0 0,0 0 0,0-1 0,0 1 0,0 0 0,1-1 0,-1 1 0,1-1 0,-1 0 0,1 1 0,-1-1 0,1 0 0,0 0 0,-1 0 0,1 0 0,0 0 0,0 0 0,0-1 0,0 1 0,0-1 0,0 1 0,0-1 0,2 1 0,5-1 0,-1 0 0,1 0 0,0 0 0,0-1 0,-1 0 0,1-1 0,0 0 0,-1 0 0,0-1 0,0 0 0,10-5 0,11-7 0,43-31 0,-67 42 0,19-13 0,-2-2 0,0 0 0,-1-2 0,-2 0 0,0-1 0,-1-1 0,20-33 0,89-185 0,-103 190 0,-12 27 0,-2 6 0,-1 0 0,-1 0 0,-1 0 0,-1-1 0,0 0 0,3-26 0,-11 35 0,-5 14 0,-9 15 0,-9 23 0,2 0 0,1 1 0,3 2 0,-24 77 0,24-50 0,3 1 0,-8 102 0,23-174 0,1 1 0,0 0 0,0 0 0,0-1 0,0 1 0,0 0 0,0 0 0,0 0 0,0-1 0,1 1 0,-1 0 0,1 0 0,0-1 0,-1 1 0,1 0 0,0-1 0,0 1 0,1 1 0,-1-2 0,0-1 0,0 1 0,0 0 0,0-1 0,0 1 0,0-1 0,0 0 0,0 1 0,0-1 0,0 0 0,1 1 0,-1-1 0,0 0 0,0 0 0,0 0 0,0 0 0,0 0 0,1 0 0,-1 0 0,2-1 0,2-1 0,1 0 0,-1 0 0,0 0 0,0-1 0,0 0 0,-1 0 0,1 0 0,-1 0 0,8-8 0,16-20 0,-2-1 0,32-50 0,36-79 0,-21 35 0,33-58 0,-92 162 0,-12 20 0,-8 15 0,-50 89 0,5 3 0,-71 210 0,59-115 0,61-193 0,0-2 0,1 1 0,-1-1 0,1 0 0,0 1 0,0-1 0,0 0 0,1 1 0,0-1 0,1 11 0,-1-16 0,1 1 0,-1-1 0,0 0 0,0 0 0,1 0 0,-1 0 0,0 1 0,1-1 0,-1 0 0,0 0 0,1 0 0,-1 0 0,0 0 0,1 0 0,-1 0 0,0 0 0,1 0 0,-1 0 0,1 0 0,-1 0 0,0 0 0,1 0 0,-1 0 0,0 0 0,1-1 0,-1 1 0,0 0 0,0 0 0,1 0 0,-1 0 0,0-1 0,1 1 0,-1 0 0,0 0 0,0-1 0,1 1 0,-1 0 0,0 0 0,1-1 0,14-13 0,-13 12 0,36-35 0,-14 12 0,30-22 0,-52 45 0,0 1 0,1-1 0,-1 1 0,0 0 0,1 0 0,-1 0 0,1 0 0,-1 0 0,1 0 0,-1 1 0,1 0 0,0-1 0,-1 1 0,1 0 0,0 0 0,-1 0 0,1 1 0,-1-1 0,1 1 0,0-1 0,-1 1 0,1 0 0,-1 0 0,0 0 0,4 2 0,6 4 0,-1 0 0,0 1 0,-1 0 0,10 10 0,10 7 0,9 0 0,-27-18 0,-1 0 0,1 1 0,15 14 0,-27-22 13,0 0 1,0 0-1,0 0 1,0 0-1,0 0 1,0 0-1,0 0 1,0 0-1,0 0 1,0 1-1,0-1 1,0 0-1,0 0 1,0 0-1,0 0 1,0 0-1,1 0 1,-1 0-1,0 0 1,0 0-1,0 0 1,0 0-1,0 0 1,0 0-1,0 0 1,0 0-1,0 0 1,0 0-1,1 0 1,-1 0-1,0 0 1,0 1-1,0-1 1,0 0-1,0-1 1,0 1-1,0 0 1,0 0-1,0 0 1,1 0-1,-1 0 1,0 0-1,0 0 1,0 0-1,0 0 1,0 0-1,0 0 1,0 0-1,0 0 1,0 0-1,0 0 1,0 0-1,1 0 1,-1 0-1,0 0 1,0 0-1,0-1 1,0 1-1,0 0 1,0 0-1,0 0 0,0 0 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44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19295,'0'0'1202,"14"3"-453,257 37 2262,-201-29-2376,-25-4 221,75 22 1,-115-28-792,-1 1 1,1 0 0,0 0-1,-1 0 1,1 0 0,-1 1 0,0 0-1,0 0 1,7 6 0,-11-9-82,0 1 0,0-1 0,0 0 0,1 0 0,-1 1-1,0-1 1,0 0 0,0 0 0,0 1 0,0-1 0,0 0 0,0 1 0,0-1 0,0 0 0,0 0 0,0 1 0,0-1 0,-1 0 0,1 0 0,0 1 0,0-1 0,0 0-1,0 0 1,0 0 0,0 1 0,-1-1 0,1 0 0,0 0 0,0 0 0,-1 1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44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16479,'0'0'2528,"61"-28"-2056,-17 12 0,0 1-216,-3 5-8,1 8-128,-4 2-8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44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 9144,'0'0'9151,"-14"4"-8621,-8 2-260,0 1 1,0 1-1,1 1 1,0 1-1,-28 18 0,42-22-135,-7 4 304,-21 21 0,32-29-323,0 1 0,1 0 0,-1 0 0,1 0 0,0 1 0,0-1 0,0 1 0,0-1 0,0 1 0,1-1 0,0 1 1,0 0-1,-1 5 0,1-7-63,1-1 1,0 1 0,0 0-1,0-1 1,1 1 0,-1-1 0,0 1-1,0 0 1,1-1 0,-1 1-1,1-1 1,0 1 0,-1-1-1,1 1 1,0-1 0,0 0 0,0 1-1,0-1 1,0 0 0,0 0-1,0 1 1,0-1 0,1 0-1,-1 0 1,0 0 0,1-1 0,-1 1-1,1 0 1,-1 0 0,1-1-1,-1 1 1,1-1 0,-1 1-1,1-1 1,1 1 0,4-1 71,-1 1 1,0-1 0,0 0 0,1 0-1,-1 0 1,0-1 0,12-3-1,-8 1 52,1 0 0,-1-1 0,0-1 0,0 0 0,0 0-1,14-11 1,0-4 585,23-22-1,-32 27-346,-11 12-299,-2 0 132,1 1 0,-1-1 0,1 1 0,0 0 0,-1 0 0,1 0 0,4-1 0,-6 2-196,0 1 0,0 0 0,0 0 1,0 0-1,0 0 0,0 0 0,0 0 0,1 0 0,-1 0 0,0 0 1,0 0-1,0 1 0,0-1 0,0 0 0,0 1 0,0-1 0,0 1 1,-1-1-1,1 1 0,0 0 0,0-1 0,0 1 0,0 0 0,-1-1 1,1 1-1,0 0 0,0 1 0,10 11-52,18 29 0,-20-28 0,0 0 0,13 14 0,-9-14 0,1-1 0,0-1 0,1 0 0,0-1 0,0 0 0,1-1 0,21 9 0,-26-16-3936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48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0 952 11256,'0'0'7857,"10"-12"-7160,-1 1-521,55-72 1040,-26 30-222,108-161 2467,-45 66-1031,-89 136-1510,-12 12-903,0 0 0,0 0 0,1 0 0,-1 0 0,0 0 0,0 0 0,0 0 0,0 0 1,1 0-1,-1 0 0,0 0 0,0 0 0,0 0 0,0 0 0,0 0 0,1 0 0,-1 0 0,0 0 0,0 1 0,0-1 0,0 0 0,0 0 0,1 0 0,-1 0 0,0 0 0,0 0 1,0 0-1,0 1 0,0-1 0,0 0 0,0 0 0,0 0 0,0 0 0,0 0 0,1 1 0,-1-1 0,0 0 0,0 0 0,0 0 0,0 0 0,0 0 0,0 1 0,0-1 0,0 0 0,0 0 1,-4 33 822,3-21-880,-39 178 832,5-26 112,32-151-787,0 5 119,8-16-151,7-7-52,31-24-33,-2-2 0,45-45 0,-11 11 0,-46 39 0,-13 12 0,32-23 0,-48 37 0,0 0 0,1 0 0,-1 0 0,0 0 0,0 0 0,0-1 0,0 1 0,0 0 0,0 0 0,0 0 0,1 0 0,-1 0 0,0 0 0,0 0 0,0 0 0,0 0 0,0 0 0,0 0 0,1 0 0,-1 0 0,0 0 0,0 0 0,0 0 0,0 0 0,0 0 0,1 0 0,-1 0 0,0 0 0,0 0 0,0 0 0,0 0 0,0 0 0,0 0 0,0 0 0,1 0 0,-1 1 0,0-1 0,0 0 0,0 0 0,0 0 0,0 0 0,0 0 0,0 0 0,0 0 0,0 0 0,1 1 0,-1-1 0,0 10 0,-6 14 0,6-23 0,-79 257 0,78-254 0,0 1 0,0-1 0,0 0 0,1 1 0,-1-1 0,1 1 0,0-1 0,1 0 0,-1 1 0,1-1 0,0 1 0,0-1 0,2 7 0,-2-9 0,0 0 0,0-1 0,1 1 0,-1 0 0,1 0 0,-1 0 0,1-1 0,0 1 0,-1-1 0,1 1 0,0-1 0,0 0 0,0 0 0,0 0 0,0 0 0,0 0 0,1 0 0,-1 0 0,0-1 0,0 1 0,1-1 0,-1 0 0,0 0 0,0 0 0,1 0 0,-1 0 0,5-1 0,8-1 0,1 0 0,-1-2 0,0 0 0,0 0 0,0-2 0,-1 0 0,0 0 0,0-2 0,0 1 0,-1-2 0,0 0 0,-1 0 0,0-1 0,0-1 0,12-14 0,-10 8 0,0 0 0,-2-1 0,0 0 0,-1-1 0,0 0 0,-2 0 0,0-1 0,-1-1 0,-1 0 0,6-32 0,-11 40 0,0-1 0,-1-20 0,-1 29 0,0 0 0,0 0 0,-1 0 0,0 0 0,0 0 0,0 0 0,0 1 0,-1-1 0,0 0 0,-3-5 0,5 10 0,0-1 0,-1 1 0,1-1 0,-1 1 0,1-1 0,-1 1 0,0-1 0,1 1 0,-1 0 0,1-1 0,-1 1 0,0 0 0,1-1 0,-1 1 0,0 0 0,0 0 0,1 0 0,-1-1 0,0 1 0,1 0 0,-1 0 0,0 0 0,0 0 0,1 0 0,-1 1 0,0-1 0,1 0 0,-1 0 0,0 0 0,0 1 0,1-1 0,-1 0 0,1 1 0,-1-1 0,0 0 0,1 1 0,-1-1 0,1 1 0,-2 0 0,-22 22 0,23-22 0,-8 11 0,0 0 0,1 0 0,0 1 0,1 0 0,0 1 0,1 0 0,1-1 0,0 2 0,1-1 0,1 1 0,0-1 0,1 1 0,0 0 0,1 0 0,1 0 0,2 25 0,-1-35 0,0 1 0,0-1 0,0 0 0,1 1 0,0-1 0,0 0 0,0 0 0,1 0 0,-1 0 0,1-1 0,0 1 0,1-1 0,-1 0 0,1 1 0,0-2 0,0 1 0,0 0 0,0-1 0,5 3 0,-3-3 0,0 0 0,-1 0 0,1-1 0,0 0 0,0-1 0,0 1 0,0-1 0,1 0 0,-1-1 0,0 1 0,0-1 0,1 0 0,-1-1 0,0 0 0,0 0 0,7-2 0,1-1 0,-1-1 0,0 0 0,0-2 0,-1 1 0,1-1 0,-1-1 0,-1 0 0,21-19 0,-7 2 0,0-1 0,28-39 0,-35 35 0,-16 25 0,0 0 0,1 0 0,-1 1 0,1 0 0,0-1 0,1 1 0,-1 0 0,7-5 0,-11 21 0,-13 42 0,7-33 0,2 0 0,0 0 0,1 0 0,1 1 0,0 32 0,3-51 0,0 0 0,0 0 0,1 0 0,-1 0 0,1 0 0,0 0 0,0 0 0,0 0 0,0 0 0,0 0 0,1 0 0,-1 0 0,1-1 0,2 3 0,-3-4 0,0 0 0,0 0 0,1 0 0,-1 0 0,1 0 0,-1-1 0,1 1 0,-1-1 0,1 1 0,-1-1 0,1 1 0,-1-1 0,1 0 0,0 0 0,-1 0 0,1 0 0,0 0 0,-1 0 0,1-1 0,-1 1 0,1 0 0,-1-1 0,1 1 0,-1-1 0,1 1 0,-1-1 0,3-2 0,24-12 0,-2-1 0,0-2 0,-1-1 0,38-36 0,-39 33 0,-23 21 0,-1 0 0,1 1 0,0-1 0,0 0 0,0 0 0,0 1 0,0-1 0,0 1 0,0-1 0,0 1 0,0-1 0,0 1 0,0 0 0,1-1 0,-1 1 0,-1 0 0,0 0 0,1 1 0,-1-1 0,0 0 0,0 0 0,1 0 0,-1 0 0,0 1 0,0-1 0,1 0 0,-1 0 0,0 0 0,0 1 0,0-1 0,1 0 0,-1 1 0,0-1 0,0 0 0,0 0 0,0 1 0,0-1 0,1 0 0,-1 1 0,0-1 0,0 0 0,0 1 0,0-1 0,0 0 0,0 0 0,0 1 0,-6 38 0,3-22 0,2-10 0,-1 6 0,1 0 0,0 0 0,2 23 0,-1-33 0,0-1 0,0 1 0,0-1 0,1 1 0,-1-1 0,1 0 0,0 1 0,0-1 0,0 0 0,0 0 0,0 0 0,0 0 0,0 0 0,1 0 0,-1 0 0,1 0 0,-1 0 0,1 0 0,0-1 0,0 1 0,0-1 0,0 1 0,0-1 0,0 0 0,0 0 0,0 0 0,0 0 0,4 1 0,-3-2 0,0 0 0,0 0 0,1 0 0,-1 0 0,0-1 0,0 1 0,0-1 0,0 0 0,1 0 0,-1 0 0,0 0 0,5-3 0,34-24 0,-27 15 0,-1-1 0,0-1 0,-1 0 0,-1-1 0,-1 0 0,13-24 0,49-109 0,-20 15 0,39-160 0,-86 275 0,0 0 0,0 0 0,-2 0 0,0-1 0,-1 0 0,1-35 0,-4 55 0,0 0 0,0 0 0,0 0 0,0-1 0,0 1 0,0 0 0,0 0 0,0 0 0,0-1 0,0 1 0,0 0 0,0 0 0,0 0 0,0-1 0,0 1 0,0 0 0,0 0 0,0 0 0,0-1 0,-1 1 0,1 0 0,0 0 0,0 0 0,0 0 0,0 0 0,0-1 0,-1 1 0,1 0 0,0 0 0,0 0 0,0 0 0,0 0 0,-1 0 0,1 0 0,0-1 0,0 1 0,0 0 0,-1 0 0,1 0 0,0 0 0,0 0 0,0 0 0,-1 0 0,1 0 0,0 0 0,0 0 0,0 0 0,-1 0 0,1 0 0,0 0 0,0 0 0,0 1 0,-1-1 0,1 0 0,0 0 0,0 0 0,0 0 0,0 0 0,-1 0 0,1 0 0,0 1 0,0-1 0,0 0 0,0 0 0,0 0 0,-1 0 0,1 1 0,-11 12 0,10-12 0,-13 20 0,1 0 0,1 1 0,1 0 0,0 1 0,-12 43 0,10-19 0,2 0 0,-4 52 0,9-52 0,2 0 0,2 0 0,3 0 0,1 0 0,17 88 0,-19-132 0,1-1 0,-1 1 0,1-1 0,0 1 0,0-1 0,0 0 0,0 1 0,0-1 0,1 0 0,-1 0 0,0 0 0,1 0 0,0 0 0,0 0 0,-1 0 0,1-1 0,0 1 0,0-1 0,4 3 0,-2-3 0,-1 0 0,0 0 0,0-1 0,0 1 0,0-1 0,0 0 0,1 1 0,-1-1 0,0-1 0,0 1 0,0 0 0,1-1 0,4-1 0,2-2 0,0 0 0,0 0 0,-1-1 0,1 0 0,-1-1 0,0 0 0,0 0 0,9-10 0,8-9 0,-2 0 0,43-58 0,-65 80 0,0-1 0,0 0 0,-1-1 0,1 1 0,-1 0 0,0 0 0,0-1 0,-1 1 0,1 0 0,-1-1 0,0 1 0,0-9 0,0 6 0,12 20 0,-9-5 0,1 0 0,-1 1 0,0-1 0,-1 1 0,0 0 0,-1-1 0,2 16 0,6 31 0,-4-37 0,-4-10 0,1-1 0,1 1 0,-1-1 0,6 11 0,-7-16 0,1 0 0,-1 0 0,0 0 0,1 0 0,0 0 0,0-1 0,-1 1 0,1 0 0,0-1 0,0 1 0,0-1 0,1 0 0,-1 0 0,0 0 0,0 0 0,1 0 0,-1 0 0,4 0 0,2 0 0,1 1 0,-1-2 0,1 1 0,-1-2 0,1 1 0,-1-1 0,1 0 0,-1 0 0,1-1 0,-1-1 0,0 1 0,0-1 0,0-1 0,13-7 0,4-4 0,-2-2 0,0 0 0,20-21 0,-32 29 0,-4 3 0,28-29 0,-51 53 0,4-5 0,0 0 0,-16 25 0,26-33 0,-26 49 0,27-51 0,0 0 0,0 0 0,0 0 0,0 0 0,0 0 0,1 0 0,-1 0 0,1 1 0,0-1 0,0 0 0,0 0 0,0 0 0,1 0 0,-1 0 0,3 6 0,-3-8 0,1 0 0,-1 0 0,1 0 0,0-1 0,0 1 0,-1 0 0,1-1 0,0 1 0,0 0 0,0-1 0,0 1 0,0-1 0,0 1 0,0-1 0,0 0 0,0 1 0,0-1 0,0 0 0,0 0 0,0 0 0,0 0 0,0 0 0,0 0 0,0 0 0,0 0 0,0 0 0,1 0 0,-1 0 0,0-1 0,0 1 0,0-1 0,0 1 0,1-1 0,2-1 0,0 1 0,-1-1 0,1 0 0,0-1 0,0 1 0,-1-1 0,4-2 0,8-13 0,0 0 0,-2-1 0,20-35 0,-19 29 0,-15 30 0,0 0 0,1 0 0,-1-1 0,1 1 0,0 0 0,0 0 0,1 0 0,-1 0 0,1 0 0,0-1 0,0 1 0,1 0 0,2 5 0,-3-6 0,1 0 0,0 0 0,0-1 0,0 1 0,0-1 0,0 0 0,1 0 0,-1 1 0,4 2 0,-4-5 0,-1 0 0,1 0 0,0 0 0,-1 0 0,1 0 0,0 0 0,0 0 0,0 0 0,0-1 0,0 1 0,0-1 0,0 1 0,0-1 0,0 0 0,0 0 0,0 0 0,0 0 0,0 0 0,3-1 0,7-2 0,0 0 0,-1-1 0,1-1 0,-1 0 0,0-1 0,0 0 0,0-1 0,-1 0 0,0 0 0,16-16 0,-8 5 0,-1-1 0,-1 0 0,-1-1 0,18-31 0,2-12 0,-3-2 0,37-108 0,-62 154 0,-3 9 0,0 1 0,-1 0 0,0-1 0,-1 0 0,0 0 0,0 1 0,-1-1 0,0-11 0,-1 21 0,0-1 0,0 1 0,0-1 0,0 0 0,0 1 0,0-1 0,0 1 0,-1-1 0,1 1 0,0-1 0,0 0 0,-1 1 0,1-1 0,0 1 0,0-1 0,-1 1 0,1-1 0,-1 1 0,1-1 0,0 1 0,-1 0 0,1-1 0,-1 1 0,1 0 0,-1-1 0,1 1 0,-1 0 0,1 0 0,-1-1 0,0 1 0,1 0 0,-1 0 0,1 0 0,-1 0 0,0-1 0,-1 2 0,0-1 0,0 1 0,0 0 0,0-1 0,0 1 0,0 0 0,0 0 0,0 0 0,1 0 0,-4 3 0,-5 5 0,0 0 0,-12 14 0,7-4 0,0 1 0,1 1 0,0 0 0,2 1 0,1 0 0,1 1 0,0 0 0,2 0 0,-9 40 0,13-41 0,1 0 0,0 1 0,2-1 0,0 0 0,2 1 0,0-1 0,1 1 0,2-1 0,0 0 0,15 42 0,-5-36 0,-10-23 0,-1 0 0,0 1 0,-1 0 0,1-1 0,1 7 0,-4-4 850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49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12760,'0'0'4202,"16"1"-3178,234-6 2167,96-19 569,-321 23-3324,0 1 0,0 1 0,0 2 0,0 0 0,0 1-1,29 10 1,-39-7-159,-11-3-3636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50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58 11856,'0'0'7729,"7"-9"-6740,16-33 2575,-23 42-3498,-11 9 1349,-14 17 1788,39-30-809,-11 0-2351,-1-1 0,0 1 0,1-1 0,-1 0 0,1-4 0,-1 3-2966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53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115 172 10848,'0'0'11793,"-1"10"-11420,-30 177 750,8-64-406,-2 22 55,-3 115 973,21-204-130,12-60-970,-3-1-573,0 0-1,0 0 0,-1 0 1,0 0-1,0-1 1,1-9-1,1-7 69,27-131 710,16-104 604,7-37-1270,-44 248-184,-6 31 0,-2 8 0,0 0 0,1 0 0,0 1 0,0-1 0,3-7 0,-5 14 0,0 0 0,0-1 0,1 1 0,-1 0 0,0 0 0,0 0 0,0 0 0,0 0 0,0 0 0,0-1 0,0 1 0,0 0 0,1 0 0,-1 0 0,0 0 0,0 0 0,0 0 0,0 0 0,0 0 0,0 0 0,1 0 0,-1 0 0,0 0 0,0 0 0,0-1 0,0 1 0,1 0 0,-1 0 0,0 0 0,0 0 0,0 0 0,0 1 0,0-1 0,1 0 0,-1 0 0,0 0 0,0 0 0,0 0 0,0 0 0,0 0 0,1 0 0,-1 0 0,0 0 0,0 0 0,0 0 0,0 1 0,0-1 0,0 0 0,0 0 0,1 0 0,-1 0 0,0 0 0,0 0 0,0 1 0,0-1 0,0 0 0,0 0 0,0 0 0,0 0 0,0 0 0,0 1 0,0-1 0,0 0 0,0 0 0,0 0 0,0 0 0,0 0 0,0 1 0,12 30 0,15 63 0,-16-52 0,18 90 0,-21-85 0,3 1 0,27 75 0,-38-123 0,11 20 0,-10-20 0,-1 0 0,0 1 0,0-1 0,1 0 0,-1 1 0,0-1 0,0 0 0,1 1 0,-1-1 0,0 0 0,1 0 0,-1 0 0,1 1 0,-1-1 0,0 0 0,1 0 0,-1 0 0,0 0 0,1 0 0,-1 0 0,1 1 0,-1-1 0,0 0 0,1 0 0,-1 0 0,1-1 0,-1 1 0,0 0 0,1 0 0,-1 0 0,1 0 0,-1 0 0,0 0 0,1 0 0,-1-1 0,0 1 0,1 0 0,-1 0 0,0-1 0,1 1 0,-1 0 0,0 0 0,1-1 0,-1 1 0,0 0 0,0-1 0,1 1 0,-1 0 0,0-1 0,0 1 0,0 0 0,0-1 0,1 1 0,-1-1 0,0 1 0,0-1 0,16-36 0,-2-1 0,13-50 0,-21 66 0,3-9 0,12-49 0,60-139 0,-71 195 0,-7 17 0,0 0 0,0 0 0,0 0 0,1 0 0,0 1 0,10-12 0,-14 18 0,0-1 0,0 1 0,0 0 0,1 0 0,-1-1 0,0 1 0,0 0 0,1 0 0,-1-1 0,0 1 0,1 0 0,-1 0 0,0 0 0,0 0 0,1-1 0,-1 1 0,0 0 0,1 0 0,-1 0 0,0 0 0,1 0 0,-1 0 0,1 0 0,-1 0 0,0 0 0,1 0 0,-1 0 0,0 0 0,1 0 0,-1 0 0,0 0 0,1 1 0,-1-1 0,0 0 0,1 0 0,-1 0 0,0 0 0,0 1 0,1-1 0,-1 0 0,0 0 0,1 1 0,-1-1 0,0 0 0,0 0 0,0 1 0,1-1 0,-1 0 0,0 1 0,0-1 0,0 1 0,7 21 0,-5-17 0,34 209 0,-15-73 0,30 237 0,-40-275 0,-8-80 0,1-1 0,11 37 0,-7-41 0,0-31 0,-4 4 0,10-17 850,-5 11-5635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58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 20095,'0'0'1448,"84"-28"-1008,-41 22-80,-7 6 8,-10 8-376,-8 6 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55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205 722 16384,'0'0'5715,"-13"-1"-5319,5 1-323,3-1-23,0 0-1,0 1 1,-1 0-1,1 0 0,0 0 1,0 1-1,-1 0 1,1 0-1,0 0 1,0 0-1,0 1 0,0 0 1,0 0-1,1 1 1,-1-1-1,-5 4 1,1 3 159,0 0 0,1 1 0,0 0 1,1 1-1,0-1 0,0 1 0,1 1 1,0-1-1,1 1 0,1 0 0,0 0 0,0 1 1,1-1-1,-2 25 0,4-32-26,1 0 0,0 0-1,1 0 1,-1 0 0,1 0 0,0 0-1,0 0 1,1-1 0,-1 1-1,5 8 1,-6-12-137,1 1 0,0-1 0,0 0 1,-1 0-1,1 0 0,0 0 0,0 0 0,0 0 0,0 0 0,0 0 1,0 0-1,0-1 0,0 1 0,0 0 0,0-1 0,1 1 0,-1-1 0,0 1 1,0-1-1,1 0 0,-1 1 0,0-1 0,1 0 0,-1 0 0,0 0 0,1 0 1,-1 0-1,0 0 0,1 0 0,-1 0 0,0-1 0,1 1 0,-1 0 0,0-1 1,0 1-1,0-1 0,1 0 0,-1 1 0,0-1 0,0 0 0,0 0 1,0 1-1,0-1 0,0 0 0,1-1 0,9-8 165,0-1 0,-1 1 0,0-2 0,11-17 0,33-57 486,-31 48-414,-7 12-236,-4 7-48,17-34 0,-29 53 1,0 0 0,0 0 0,0 0 0,0 1 0,0-1 0,0 0 0,1 0 0,-1 1 0,0-1 0,0 0 0,0 0 0,0 0 0,0 0 0,0 1 0,1-1 0,-1 0 0,0 0 0,0 0 0,0 0 0,1 0 0,-1 0 0,0 1 0,0-1 0,0 0 0,1 0 0,-1 0 0,0 0 0,0 0 0,0 0 0,1 0 0,-1 0 0,0 0 0,0 0 0,0 0 0,1 0 0,-1 0 0,0 0 0,0 0 0,1 0 0,-1 0 0,0 0 0,0 0 0,0 0 0,1-1 0,-1 1 0,0 0 0,0 0 0,0 0 0,0 0 0,1 0 0,-1-1 0,0 1 0,0 0 0,0 0 0,0 0 0,0 0 0,1-1 0,-1 1 0,0 0 0,0 0 0,0 0 0,0-1 0,0 1 0,0 0 0,0 0 0,0 0 0,0-1 0,6 19 0,3 21 0,-4-13 0,2-1 0,11 32 0,-15-51 0,0 1 0,0-1 0,0 0 0,1 0 0,0 0 0,0-1 0,0 1 0,1-1 0,0 0 0,0 0 0,0-1 0,0 1 0,10 5 0,-11-8 0,0 0 0,1-1 0,-1 1 0,0-1 0,0 0 0,1 0 0,-1 0 0,1-1 0,-1 0 0,1 0 0,-1 0 0,1 0 0,-1 0 0,0-1 0,1 0 0,-1 0 0,0 0 0,1-1 0,4-2 0,7-3 0,-1-2 0,0 0 0,21-17 0,-25 18 0,298-245 0,-264 203 0,-40 40 0,-5 10 0,0 0 0,0 0 0,0 0 0,-1 0 0,1 0 0,0 1 0,0-1 0,0 0 0,0 0 0,0 0 0,0 0 0,0 0 0,0 0 0,0 0 0,-1 0 0,1 0 0,0 0 0,0 0 0,0 0 0,0 0 0,0 0 0,0 0 0,0 0 0,-1 0 0,1 0 0,0 0 0,0 0 0,0 0 0,0 0 0,0 0 0,0 0 0,0 0 0,0 0 0,-1 0 0,1 0 0,0 0 0,0-1 0,0 1 0,0 0 0,0 0 0,0 0 0,0 0 0,0 0 0,0 0 0,0 0 0,0 0 0,0 0 0,-1-1 0,-53 50 0,36-29 0,0 1 0,1 0 0,2 2 0,-20 35 0,26-40 0,0 0 0,2 1 0,0 0 0,1 0 0,1 1 0,-5 33 0,10-47 0,-1 0 0,1 0 0,1-1 0,-1 1 0,1 0 0,0 0 0,0-1 0,0 1 0,1-1 0,4 9 0,-6-12 0,1 0 0,0-1 0,0 1 0,0 0 0,1-1 0,-1 1 0,0-1 0,1 0 0,-1 1 0,1-1 0,-1 0 0,1 0 0,-1 0 0,1 0 0,0 0 0,-1 0 0,1 0 0,0-1 0,0 1 0,0-1 0,0 1 0,0-1 0,0 0 0,-1 1 0,1-1 0,0 0 0,0 0 0,0-1 0,0 1 0,0 0 0,0-1 0,0 1 0,0-1 0,1 0 0,3-2 0,0 1 0,0-1 0,-1-1 0,1 1 0,-1-1 0,0 0 0,0 0 0,0 0 0,-1-1 0,1 0 0,3-5 0,7-11 0,18-32 0,-19 28 0,11-12 0,-16 26 0,-2 1 0,1-2 0,-2 1 0,1-1 0,-2 0 0,1 0 0,-2 0 0,4-14 0,-8 18 0,-3 9 0,-8 19 0,-80 208 0,17 12 0,-24 70 0,94-299 0,1-3 0,0 1 0,0-2 0,-1 1 0,0 0 0,-6 8 0,10-16 0,0-1 0,0 1 0,0 0 0,0 0 0,0 0 0,0 0 0,0 0 0,0 0 0,0 0 0,0 0 0,0 0 0,0 0 0,0 0 0,0 0 0,0 0 0,0 0 0,0 0 0,0 0 0,0 0 0,0-1 0,0 1 0,0 0 0,0 0 0,0 0 0,0 0 0,0 0 0,0 0 0,0 0 0,0 0 0,0 0 0,0 0 0,0 0 0,-1 0 0,1 0 0,0 0 0,0 0 0,0 0 0,0 0 0,0 0 0,0 0 0,0 0 0,0 0 0,0 0 0,0 0 0,0 0 0,0 0 0,0 0 0,0 0 0,0 0 0,0 0 0,-1 0 0,1 0 0,0 0 0,0 0 0,0 0 0,0 0 0,0 0 0,0 0 0,0 0 0,0 0 0,0 0 0,0 0 0,0 1 0,0-1 0,0 0 0,0 0 0,0 0 0,0 0 0,-1-9 0,3-11 0,5-14 0,2 0 0,20-47 0,34-63 0,-37 89 0,2 1 0,3 1 0,2 2 0,45-55 0,6 6 0,127-114 0,-211 213 0,1 1 0,-1-1 0,1 0 0,0 1 0,-1-1 0,1 0 0,0 1 0,-1-1 0,1 1 0,0-1 0,0 1 0,0 0 0,-1-1 0,1 1 0,0 0 0,0-1 0,0 1 0,0 0 0,-1 0 0,1 0 0,0 0 0,0 0 0,0 0 0,0 0 0,0 0 0,0 0 0,0 0 0,1 1 0,-1 0 0,-1 0 0,1 0 0,0 0 0,0 0 0,0 0 0,-1 1 0,1-1 0,0 0 0,-1 0 0,1 1 0,-1-1 0,0 0 0,1 0 0,-1 1 0,0 2 0,1 7 0,-1 0 0,0 0 0,-2 14 0,-15 95 0,17-120 0,0 1 0,0-1 0,-1 1 0,1 0 0,0-1 0,0 1 0,0-1 0,0 1 0,0-1 0,0 1 0,0 0 0,0-1 0,0 1 0,0-1 0,0 1 0,1-1 0,-1 1 0,0-1 0,0 1 0,0-1 0,1 1 0,-1-1 0,0 1 0,1-1 0,0 1 0,-1 0 0,1-1 0,-1 0 0,1 0 0,0 0 0,-1 0 0,1 0 0,0 0 0,-1 0 0,1 0 0,0 0 0,-1 0 0,1 0 0,-1-1 0,1 1 0,0 0 0,-1 0 0,1-1 0,0 1 0,26-19 0,31-37 0,-38 35 0,35-27 0,-54 47 0,0 0 0,0 0 0,1 0 0,-1 1 0,0-1 0,1 0 0,-1 1 0,0-1 0,1 1 0,-1 0 0,1-1 0,-1 1 0,0 0 0,1 0 0,-1 0 0,1 0 0,-1 0 0,1 0 0,-1 1 0,0-1 0,1 0 0,-1 1 0,1-1 0,-1 1 0,0-1 0,1 1 0,-1 0 0,0-1 0,0 1 0,0 0 0,1 0 0,-1 0 0,0 0 0,0 0 0,1 2 0,4 4 0,0 1 0,0 1 0,-1-1 0,6 12 0,-2-3 0,-1-3 0,1 0 0,0-1 0,1 0 0,23 22 0,-29-31 0,0 0 0,1-1 0,0 0 0,-1 0 0,1 0 0,1-1 0,-1 1 0,0-1 0,0-1 0,1 1 0,-1-1 0,1 0 0,0 0 0,-1 0 0,1-1 0,0 0 0,-1 0 0,7-1 0,-3-1 0,0 0 0,-1 0 0,1-1 0,0-1 0,-1 1 0,0-1 0,0-1 0,13-8 0,-11 6 0,-1 0 0,1-1 0,-1 0 0,-1-1 0,0 0 0,8-11 0,-11 13 0,-1-1 0,0 0 0,0 0 0,4-15 0,-6 21 0,-2-1 0,1 0 0,0 0 0,-1 0 0,1 0 0,-1 0 0,0 0 0,0 0 0,0 0 0,0 0 0,0 0 0,-1 0 0,1 0 0,-1 0 0,0 0 0,0 1 0,-2-4 0,3 5 0,-1 1 0,1 0 0,-1-1 0,0 1 0,1 0 0,-1-1 0,1 1 0,-1 0 0,0 0 0,1 0 0,-1 0 0,0-1 0,1 1 0,-1 0 0,0 0 0,1 0 0,-1 1 0,0-1 0,1 0 0,-1 0 0,0 0 0,1 0 0,-1 1 0,0-1 0,1 0 0,-1 0 0,1 1 0,-1-1 0,0 1 0,-18 11 0,16-9 0,-1 0 0,1 0 0,0 1 0,0-1 0,0 1 0,0 0 0,1 0 0,-1 0 0,1 0 0,0 1 0,0-1 0,1 1 0,-1-1 0,1 1 0,-1 4 0,1-1 0,0-1 0,1 0 0,0 1 0,1-1 0,-1 0 0,1 1 0,1-1 0,0 0 0,3 10 0,-3-10 0,1 1 0,0-1 0,1 0 0,-1 0 0,1 0 0,1-1 0,-1 1 0,1-1 0,0 0 0,1 0 0,0-1 0,-1 0 0,2 0 0,-1 0 0,0-1 0,1 0 0,0 0 0,0 0 0,9 2 0,-7-3 0,0-2 0,1 1 0,-1-1 0,0-1 0,1 0 0,-1 0 0,0 0 0,0-2 0,1 1 0,13-5 0,-9 2 0,0-2 0,0 0 0,-1 0 0,0-2 0,25-16 0,-8-1 0,-1-2 0,0 0 0,-3-2 0,27-36 0,-22 23 0,-2-2 0,-2-1 0,-2-1 0,34-86 0,-36 66 0,-3-1 0,-2-1 0,9-76 0,-27 142 0,2-4 0,-1 0 0,-1-1 0,1 1 0,-1 0 0,0 0 0,0 0 0,-1 0 0,-2-10 0,3 16 0,0-1 0,0 1 0,0 0 0,0 0 0,0 0 0,0 0 0,0 0 0,0 0 0,-1 0 0,1 0 0,0 0 0,0 0 0,0-1 0,0 1 0,0 0 0,0 0 0,0 0 0,-1 0 0,1 0 0,0 0 0,0 0 0,0 0 0,0 0 0,0 0 0,0 0 0,-1 0 0,1 0 0,0 0 0,0 0 0,0 0 0,0 0 0,0 0 0,0 0 0,0 1 0,-1-1 0,1 0 0,0 0 0,0 0 0,0 0 0,0 0 0,0 0 0,0 0 0,0 0 0,0 0 0,0 0 0,0 0 0,-1 1 0,-6 8 0,-5 12 0,12-20 0,-9 19 0,1 0 0,0 1 0,2-1 0,1 2 0,0-1 0,-2 32 0,1 136 0,6-162 0,0 24 0,3 1 0,18 100 0,-19-144 0,1 0 0,-1 1 0,1-1 0,0 0 0,1-1 0,0 1 0,0 0 0,1-1 0,0 0 0,7 8 0,-9-12 0,0 0 0,0 0 0,0 0 0,1-1 0,-1 0 0,1 1 0,0-1 0,-1 0 0,1-1 0,0 1 0,0-1 0,0 0 0,0 0 0,0 0 0,0 0 0,0-1 0,1 1 0,-1-1 0,0 0 0,0 0 0,0-1 0,8-1 0,1-2 0,1 0 0,-1-1 0,0-1 0,-1 0 0,0-1 0,0 0 0,19-15 0,-8 3 0,0-1 0,30-35 0,-40 42 0,-13 13 0,1 0 0,-1 0 0,0 0 0,0 0 0,0 0 0,0 0 0,0 0 0,0 0 0,1 0 0,-1 0 0,0 0 0,0 0 0,0 0 0,0 0 0,0 0 0,0 0 0,0 0 0,1 0 0,-1 0 0,0 1 0,0-1 0,0 0 0,0 0 0,0 0 0,0 0 0,0 0 0,0 0 0,0 0 0,0 0 0,1 0 0,-1 1 0,0-1 0,0 0 0,0 0 0,0 0 0,0 0 0,0 0 0,0 0 0,0 0 0,0 1 0,0-1 0,0 0 0,0 0 0,0 0 0,0 0 0,0 0 0,0 0 0,0 1 0,0-1 0,0 0 0,0 0 0,0 0 0,0 0 0,-1 0 0,1 0 0,0 0 0,0 1 0,-11 31 0,6-17 0,4-12 0,-2 6 0,1 0 0,0 0 0,0 0 0,1 0 0,-1 15 0,3-22 0,-1 0 0,0 0 0,0 0 0,1 0 0,-1 0 0,1 0 0,-1 0 0,1 0 0,0 0 0,0 0 0,0-1 0,0 1 0,0 0 0,0-1 0,1 1 0,-1 0 0,0-1 0,1 0 0,-1 1 0,1-1 0,0 0 0,-1 0 0,1 0 0,0 0 0,0 0 0,0 0 0,0 0 0,0-1 0,0 1 0,0-1 0,0 1 0,3-1 0,3 1 0,1 0 0,-1-1 0,1-1 0,-1 1 0,1-1 0,-1-1 0,0 0 0,15-4 0,67-33 0,-33 13 0,171-78 0,-197 91 0,-56 41 0,20-23 0,-11 10 0,-26 31 0,39-42 0,0 0 0,0 1 0,0-1 0,1 0 0,-1 1 0,1-1 0,0 1 0,0 0 0,1 0 0,0 0 0,0 0 0,0 0 0,0 0 0,0 6 0,1-9 0,1 0 0,-1 1 0,1-1 0,-1 0 0,1 0 0,-1 1 0,1-1 0,0 0 0,0 0 0,0 0 0,1 0 0,-1 0 0,0 0 0,1-1 0,-1 1 0,1 0 0,1 1 0,1-1 0,-1 1 0,0-1 0,1 0 0,0 0 0,0-1 0,-1 1 0,1-1 0,8 2 0,3-1 0,-1 0 0,1-1 0,0-1 0,18-2 0,-11-2 983,-2 1-5901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56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18991,'0'0'5440,"66"-46"-5488,-58 40 16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56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16280,'0'0'2431,"123"-17"-1655,-35 11-8,17 0 48,4 0 8,-4 0 16,-2 0 16,-15 6-160,-13 6 8,-13-4-408,-13 2 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59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117 971 12056,'0'0'5266,"14"-14"-4330,7-5-603,71-75 1022,-71 67-737,-1-1 0,29-53-1,23-66 773,-57 115-1140,65-154 1208,-66 147-659,-2 1 0,15-80 0,-29 104-216,2 14-561,0 0-1,0 0 0,0 0 1,-1-1-1,1 1 0,0 0 1,0 0-1,0 0 0,-1 0 0,1 0 1,0-1-1,0 1 0,-1 0 1,1 0-1,0 0 0,-1 0 1,1 0-1,0 0 0,0 0 0,-1 0 1,1 0-1,0 0 0,0 0 1,-1 0-1,1 0 0,0 0 1,0 0-1,-1 0 0,1 1 0,-3 0 67,0 1-1,0 0 1,1-1-1,-1 1 1,1 0-1,-1 1 1,-2 2-1,-11 14 96,1 0 0,0 1-1,1 1 1,-13 27 0,-41 99 373,63-134-506,-293 766 1911,263-680-1899,26-77-62,6-14 0,-1 0 0,1 0 0,1 0 0,0 1 0,0-1 0,-1 17 0,4-25 0,-1 0 0,1 0 0,0 0 0,-1 0 0,1 0 0,0 0 0,-1 0 0,1-1 0,-1 1 0,1 0 0,0 0 0,-1 0 0,1-1 0,-1 1 0,1 0 0,-1-1 0,1 1 0,-1-1 0,1 1 0,-1-1 0,1 1 0,-1-1 0,1 0 0,0 0 0,49-44 0,-3-2 0,78-100 0,-72 81 0,72-70 0,167-145 0,-271 262 0,30-22 0,-69 115 0,1-12 0,5-22 0,2-1 0,-6 59 0,15-96 0,1 0 0,0 0 0,0 0 0,0 0 0,0 0 0,0 0 0,1 0 0,-1 0 0,1-1 0,-1 1 0,1 0 0,-1 0 0,1 0 0,0 0 0,0-1 0,0 1 0,0 0 0,0-1 0,1 1 0,-1-1 0,0 1 0,2 0 0,0 0 0,0 0 0,-1-1 0,1 0 0,0 1 0,0-1 0,0 0 0,1 0 0,-1-1 0,0 1 0,0-1 0,0 0 0,5 1 0,3-2 0,0 0 0,0 0 0,0-1 0,-1 0 0,1-1 0,19-8 0,127-71 0,-153 80 0,0-1 0,-1 1 0,0 0 0,0-1 0,1 0 0,-2 0 0,5-5 0,-5 6 0,1-1 0,-1 0 0,0 1 0,1 0 0,0-1 0,0 1 0,-1 0 0,1 0 0,5-1 0,-6 2 0,0 0 0,-1-1 0,1 1 0,0 0 0,0-1 0,0 1 0,-1-1 0,1 1 0,-1-1 0,1 0 0,-1 0 0,0 0 0,2-3 0,12-30 0,-10 23 0,-3 5 0,0 0 0,0 0 0,-1 0 0,0-1 0,-1 1 0,1 0 0,-1-1 0,-1 1 0,1 0 0,-1 0 0,-1-1 0,1 1 0,-5-10 0,6 16 0,0 1 0,0 0 0,-1-1 0,1 1 0,0 0 0,0-1 0,-1 1 0,1 0 0,0 0 0,0-1 0,-1 1 0,1 0 0,0 0 0,-1 0 0,1 0 0,0-1 0,-1 1 0,1 0 0,0 0 0,-1 0 0,1 0 0,-1 0 0,1 0 0,0 0 0,-1 0 0,1 0 0,0 0 0,-1 0 0,1 0 0,-1 0 0,1 0 0,0 0 0,-1 0 0,1 1 0,0-1 0,-1 0 0,1 0 0,0 0 0,-1 0 0,1 1 0,0-1 0,0 0 0,-1 0 0,1 1 0,-1-1 0,-12 15 0,7-6 0,0 1 0,0 0 0,1 0 0,1 0 0,0 1 0,0-1 0,1 1 0,0 0 0,-2 20 0,5-27 0,0 0 0,-1 1 0,2-1 0,-1 1 0,0-1 0,1 0 0,0 1 0,0-1 0,0 0 0,0 0 0,1 0 0,0 0 0,0 0 0,0 0 0,0 0 0,1 0 0,-1-1 0,1 1 0,0-1 0,0 0 0,0 0 0,0 0 0,1 0 0,-1-1 0,1 1 0,0-1 0,0 0 0,0 0 0,0 0 0,0 0 0,0-1 0,0 0 0,8 2 0,2-1 0,1 0 0,-1-1 0,1-1 0,-1 0 0,1-1 0,-1 0 0,1-1 0,-1-1 0,15-4 0,-4-2 0,1-1 0,-1-1 0,-1-2 0,0 0 0,-1-1 0,-1-1 0,0-2 0,-1 0 0,36-37 0,-26 19 0,-2-1 0,-1-1 0,-2-1 0,-1-1 0,19-44 0,-24 40 0,-1-1 0,-2-1 0,-2-1 0,-2 0 0,-2-1 0,6-67 0,-16 108 0,-1 0 0,0 0 0,0 0 0,0 0 0,-1 0 0,0 0 0,0 0 0,-3-7 0,4 13 0,0-1 0,0 1 0,-1 0 0,1-1 0,0 1 0,0-1 0,-1 1 0,1 0 0,0-1 0,-1 1 0,1 0 0,-1-1 0,1 1 0,0 0 0,-1 0 0,1 0 0,-1-1 0,1 1 0,-1 0 0,1 0 0,-1 0 0,1 0 0,-1 0 0,1 0 0,-1 0 0,1 0 0,-1 0 0,1 0 0,-1 0 0,1 0 0,-1 0 0,1 0 0,-1 0 0,1 0 0,0 0 0,-1 1 0,1-1 0,-1 0 0,1 0 0,-1 1 0,-18 12 0,7 0 0,0-1 0,1 2 0,1-1 0,0 1 0,1 1 0,0 0 0,-10 24 0,3 1 0,-19 78 0,25-76 0,2 0 0,-3 52 0,10-71 0,0-1 0,2 1 0,1 0 0,0-1 0,12 44 0,-12-59 0,0 0 0,0 0 0,1-1 0,0 1 0,0-1 0,1 0 0,-1 0 0,1 0 0,1 0 0,-1 0 0,1-1 0,0 0 0,0 0 0,1-1 0,-1 1 0,1-1 0,0 0 0,0-1 0,1 1 0,-1-1 0,1 0 0,-1-1 0,1 0 0,0 0 0,0 0 0,0-1 0,0 0 0,0 0 0,0-1 0,0 0 0,1 0 0,12-3 0,-1-1 0,1-1 0,-1 0 0,1-2 0,-2 0 0,1-1 0,25-16 0,99-74 0,-100 66 0,-28 23 0,-14 9 0,-1 0 0,0 0 0,0 0 0,0 0 0,0 0 0,0 0 0,0 0 0,1 1 0,-1-1 0,0 0 0,0 0 0,0 0 0,0 0 0,0 0 0,0 0 0,0 0 0,0 0 0,0 1 0,0-1 0,1 0 0,-1 0 0,0 0 0,0 0 0,0 0 0,0 0 0,0 1 0,0-1 0,0 0 0,0 0 0,0 0 0,0 0 0,0 0 0,0 1 0,0-1 0,0 0 0,0 0 0,0 0 0,0 0 0,-1 0 0,1 0 0,0 1 0,0-1 0,0 0 0,0 0 0,0 0 0,0 0 0,0 0 0,0 0 0,0 0 0,-1 1 0,-17 27 0,5-10 0,1 0 0,0 1 0,-15 37 0,22-44 0,0 0 0,1 1 0,1-1 0,0 1 0,1 0 0,0 0 0,0 25 0,2-35 0,1-1 0,-1 1 0,0 0 0,1-1 0,0 1 0,-1 0 0,1-1 0,0 1 0,0-1 0,1 1 0,-1-1 0,0 0 0,1 1 0,0-1 0,-1 0 0,1 0 0,0 0 0,0 0 0,0 0 0,0-1 0,1 1 0,-1-1 0,0 1 0,1-1 0,-1 0 0,1 0 0,-1 0 0,5 1 0,-2-1 0,0 0 0,0 0 0,0-1 0,-1 1 0,1-1 0,0-1 0,0 1 0,0-1 0,0 1 0,0-2 0,0 1 0,-1 0 0,1-1 0,-1 0 0,8-4 0,0-2 0,-1-1 0,0 0 0,0 0 0,-1-1 0,0-1 0,-1 0 0,-1 0 0,1 0 0,-2-1 0,0-1 0,0 1 0,6-17 0,4-17 0,-1 0 0,11-57 0,12-110 0,-35 181 0,-3 0 0,0 0 0,-2 0 0,-9-56 0,10 87 0,0 0 0,0-1 0,-1 1 0,1 0 0,0 0 0,0 0 0,-1-1 0,1 1 0,-1 0 0,1 0 0,-1 0 0,0 0 0,1 0 0,-1 0 0,0 0 0,0 0 0,0 0 0,1 0 0,-1 1 0,0-1 0,-2-1 0,2 2 0,0 0 0,0 0 0,0 0 0,0 0 0,0 0 0,0 0 0,0 0 0,0 0 0,0 0 0,0 1 0,0-1 0,0 0 0,0 1 0,0-1 0,0 1 0,0-1 0,1 1 0,-1-1 0,-1 2 0,-3 2 0,0 0 0,1 1 0,-1 0 0,1 0 0,0 0 0,-5 9 0,0 5 0,2 0 0,0 0 0,0 0 0,2 1 0,1 0 0,0 0 0,1 0 0,1 1 0,1-1 0,1 0 0,5 37 0,5 13 0,4-1 0,22 69 0,-17-87 982,-3-20-3168,-9-18-545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8:59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71 15576,'0'0'5775,"-34"-63"-5423,50 55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0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 9848,'0'0'7737,"-2"12"-7184,-51 201 1359,-119 401 2305,162-537-2454,8-68-973,1-7 181,3-5-160,2-6-653,10-17 498,12-36 0,0-1-89,-13 36-302,0 1 0,1 1 0,2 0 0,1 1 0,0 0 0,2 2 0,23-23 0,-40 44-265,-1 0 0,0 0 0,0 0 0,1 0 0,-1 0 0,0 0 0,1 0 0,-1 1 0,1-1 0,-1 0 0,1 1 0,0-1 0,-1 1 0,1 0 0,-1 0 0,1-1 0,0 1 0,2 0 0,-3 1 0,1-1 0,-1 1 0,0-1 0,0 1 0,0-1 0,0 1 0,0-1 0,0 1 0,0 0 0,0 0 0,0 0 0,0-1 0,0 1 0,0 0 0,0 0 0,-1 0 0,1 0 0,0 1 0,-1-1 0,1 0 0,-1 0 0,1 0 0,-1 0 0,1 2 0,6 25 0,-2 0 0,4 56 0,-7-49 0,9 41 0,-10-73 0,0 1 0,0-1 0,0 0 0,0 0 0,1 0 0,-1 0 0,1 0 0,0 0 0,0 0 0,0-1 0,0 1 0,0-1 0,0 1 0,1-1 0,-1 0 0,1 0 0,0 0 0,-1 0 0,1 0 0,0-1 0,0 1 0,0-1 0,0 0 0,1 0 0,-1 0 0,0 0 0,0 0 0,1-1 0,-1 0 0,0 1 0,6-2 0,6 1 0,0-2 0,0 0 0,0 0 0,0-1 0,23-9 0,-2-2 0,0-1 0,-2-1 0,52-34 0,90-75 0,-161 115 0,-9 6 0,-1 1 0,1-1 0,-1-1 0,-1 1 0,1 0 0,0-1 0,5-9 0,-32 22 0,0 6 0,0 0 0,1 1 0,0 1 0,1 1 0,1 1 0,1 1 0,1 1 0,0 0 0,2 1 0,0 0 0,2 2 0,-21 42 0,31-57 0,0 1 0,0 0 0,0 0 0,1 0 0,1 0 0,-2 10 0,3-17 0,0-1 0,0 1 0,-1-1 0,1 1 0,0-1 0,1 1 0,-1-1 0,0 1 0,0-1 0,1 1 0,-1-1 0,0 0 0,1 1 0,0-1 0,-1 1 0,1-1 0,0 0 0,0 1 0,0-1 0,-1 0 0,1 0 0,0 0 0,1 0 0,-1 0 0,0 0 0,0 0 0,0 0 0,1 0 0,-1-1 0,0 1 0,1 0 0,-1-1 0,1 1 0,-1-1 0,0 1 0,1-1 0,-1 0 0,1 0 0,-1 0 0,1 0 0,-1 0 0,1 0 0,-1 0 0,3-1 0,6 0 0,0-1 0,-1-1 0,0 1 0,1-2 0,-1 1 0,0-1 0,-1-1 0,1 1 0,-1-2 0,0 1 0,0-1 0,0 0 0,-1-1 0,7-7 0,10-14 0,-1 0 0,28-48 0,-3 6 0,-35 51 0,-10 14 0,1-1 0,0 1 0,0-1 0,0 1 0,1 0 0,0 1 0,0-1 0,9-6 0,-12 13 0,0 0 0,0 0 0,-1 0 0,1 0 0,-1 0 0,1 0 0,-1 1 0,0-1 0,0 1 0,2 4 0,-2-5 0,74 184 0,-74-183 0,1 1 0,-1-1 0,1 0 0,0 0 0,0 0 0,0 0 0,0 0 0,0 0 0,1 0 0,0-1 0,-1 1 0,1-1 0,0 0 0,0 0 0,0 0 0,0 0 0,1 0 0,-1-1 0,0 1 0,1-1 0,-1 0 0,1 0 0,-1 0 0,1-1 0,0 1 0,-1-1 0,1 0 0,0 0 0,-1 0 0,1-1 0,-1 1 0,1-1 0,0 0 0,-1 0 0,1 0 0,4-2 0,-1-1 0,-1 1 0,0-1 0,0-1 0,0 1 0,-1-1 0,1 0 0,7-11 0,0-1 0,14-28 0,-23 39 0,128-228 0,-132 233 0,0 0 0,1 1 0,-1-1 0,0 0 0,1 0 0,-1 1 0,1-1 0,-1 1 0,1-1 0,-1 0 0,1 1 0,-1-1 0,1 1 0,0-1 0,-1 1 0,1-1 0,0 1 0,0-1 0,0 2 0,0 0 0,-1 0 0,1 0 0,-1 1 0,1-1 0,-1 0 0,1 0 0,-1 1 0,0-1 0,0 0 0,0 0 0,0 1 0,0 1 0,1 13 0,-1 1 0,-1-1 0,-3 18 0,0 13 0,2-18 0,0 0 0,-2 0 0,-1 0 0,-1 0 0,-12 34 0,1-33 0,17-29 0,-1 0 0,1 0 0,-1 0 0,1-1 0,-1 1 0,1 0 0,-1-1 0,0 1 0,1 0 0,-1-1 0,0 1 0,0-1 0,0 1 0,1-1 0,-1 1 0,0-1 0,0 0 0,0 1 0,0-1 0,0 0 0,0 0 0,0 0 0,1 0 0,-1 1 0,0-1 0,0 0 0,0-1 0,0 1 0,0 0 0,-2-1 0,-6-3 0,-13-8 0,21 11 0,1 1 0,-1-1 0,0 0 0,1 0 0,-1 1 0,1-1 0,-1 0 0,1 0 0,-1 0 0,1 0 0,0 0 0,-1 0 0,1 0 0,0 0 0,0 0 0,0 0 0,0 0 0,0 0 0,0 0 0,0 0 0,0 0 0,0 0 0,0-1 0,1 1 0,0 0 0,1 1 0,-1-1 0,0 0 0,0 1 0,0-1 0,0 1 0,1 0 0,-1-1 0,0 1 0,0 0 0,1 0 0,-1 0 0,0-1 0,1 1 0,-1 1 0,2-1 0,7-1 0,19-2 0,1 1 0,0 2 0,0 1 0,-1 1 0,1 1 0,31 9 0,-42-7 393,28 12 0,-11-5-5114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04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1174 10344,'0'0'6345,"12"2"-5888,-2 1-347,-5-2-56,0 0 1,0 0-1,0 0 0,0 0 0,0-1 0,0 0 0,1 0 0,-1 0 0,0-1 0,0 1 1,0-1-1,0 0 0,0-1 0,0 1 0,6-4 0,12-8 315,-2-2 1,0 0-1,0-1 1,-1-1-1,-1-1 0,-1 0 1,26-35-1,94-159 1928,-115 173-1914,114-215 1783,-116 204-1647,-1-1 0,-2 0-1,13-69 1,-29 111-430,0 0 59,0 1 0,-1-1 0,1 0-1,-2 1 1,1-1 0,-1 0 0,-1 0 0,-1-14 0,1 23-125,1-1 0,0 0 1,0 1-1,-1-1 0,1 1 1,0-1-1,-1 0 0,1 1 1,0-1-1,-1 1 0,1-1 1,-1 1-1,1-1 0,-1 1 1,1 0-1,-1-1 0,0 1 1,1 0-1,-1-1 0,1 1 0,-1 0 1,0 0-1,1-1 0,-1 1 1,0 0-1,1 0 0,-1 0 1,0 0-1,1 0 0,-1 0 1,0 0-1,1 0 0,-1 0 1,0 0-1,1 0 0,-1 1 1,1-1-1,-1 0 0,0 0 1,1 1-1,-1-1 0,1 0 1,-1 1-1,0-1 0,1 0 0,-1 1 1,1-1-1,-1 1 0,0 0 1,-27 26 375,10-4-242,1 1 0,1 0-1,2 1 1,0 0 0,-13 37-1,3 4 135,-17 73-1,29-95-247,2 2-1,2-1 1,2 1-1,2 0 1,2 52-1,3-86-42,0 0 0,1-1 0,1 1 0,0-1 0,0 0 0,1 0 0,1 0 0,-1-1 0,8 12 0,-11-20 0,0-1 0,0 1 0,1-1 0,-1 0 0,0 1 0,0-1 0,0 0 0,1 0 0,-1 0 0,1 0 0,-1 0 0,1 0 0,-1 0 0,1-1 0,0 1 0,-1 0 0,1-1 0,0 0 0,1 1 0,1-1 0,-1 0 0,1 0 0,-1 0 0,0 0 0,1-1 0,-1 0 0,1 1 0,-1-1 0,4-2 0,4-2 0,0 0 0,-1-1 0,1-1 0,13-10 0,1-3 0,-1 0 0,-1-2 0,-1 0 0,21-28 0,-8 7 0,-15 20 0,25-39 0,-51 73 0,2 0 0,-1 0 0,-2 14 0,-8 20 0,10-32 0,0 1 0,0 0 0,2 1 0,0-1 0,0 1 0,1-1 0,1 1 0,1 24 0,0-36 0,0-1 0,1 1 0,-1-1 0,1 1 0,-1-1 0,1 0 0,0 1 0,0-1 0,0 0 0,0 0 0,0 0 0,1 0 0,-1 0 0,1 0 0,-1 0 0,1 0 0,-1 0 0,1-1 0,0 1 0,0-1 0,0 1 0,0-1 0,0 0 0,0 0 0,1 0 0,-1 0 0,0 0 0,1 0 0,-1 0 0,0-1 0,1 0 0,-1 1 0,1-1 0,-1 0 0,0 0 0,1 0 0,-1 0 0,1-1 0,-1 1 0,1 0 0,-1-1 0,0 0 0,0 0 0,1 0 0,1-1 0,14-6 0,0-2 0,-1 0 0,0 0 0,25-22 0,-11 5 0,35-39 0,-23 15 0,-3-1 0,-2-3 0,-2-1 0,-3-1 0,-2-2 0,-3-1 0,-3-2 0,33-119 0,-56 172 0,1-1 0,0 1 0,-1-1 0,0 0 0,0 0 0,-1-1 0,0 1 0,-1 0 0,-2-19 0,1 29 0,1 0 0,-1 0 0,1 0 0,-1 0 0,0 0 0,1 0 0,-1 0 0,1 0 0,-1 1 0,1-1 0,-1 0 0,1 0 0,-1 1 0,1-1 0,-1 0 0,1 1 0,-1-1 0,1 0 0,-1 1 0,1-1 0,0 1 0,-1-1 0,1 1 0,0-1 0,-1 1 0,1-1 0,0 1 0,-15 18 0,2 1 0,0 0 0,-17 36 0,-22 73 0,28-60 0,3 2 0,3 0 0,-16 137 0,33-199 0,-1 14 0,2 43 0,0-61 0,0 0 0,1 1 0,0-1 0,0 0 0,0 0 0,1 0 0,0 0 0,0 0 0,0 0 0,0 0 0,1-1 0,0 1 0,6 7 0,-8-11 0,0 0 0,0 0 0,0-1 0,0 1 0,0-1 0,0 1 0,0-1 0,1 1 0,-1-1 0,0 1 0,0-1 0,0 0 0,0 0 0,1 0 0,-1 0 0,0 1 0,0-2 0,1 1 0,-1 0 0,0 0 0,0 0 0,0-1 0,1 1 0,-1 0 0,0-1 0,0 1 0,0-1 0,2 0 0,30-23 0,-29 20 0,18-16 0,0-1 0,-1-1 0,18-25 0,49-82 0,-55 80 0,10-20 0,-3-2 0,-3-1 0,-4-2 0,-2-2 0,27-106 0,-49 143 0,-9 36 0,1 0 0,-1 0 0,0 1 0,0-1 0,0 0 0,0 0 0,0 1 0,-1-1 0,1 0 0,-3-5 0,3 8 0,0 0 0,0 0 0,0 0 0,0-1 0,-1 1 0,1 0 0,0 0 0,0 0 0,0 0 0,0 0 0,0-1 0,-1 1 0,1 0 0,0 0 0,0 0 0,0 0 0,-1 0 0,1 0 0,0 0 0,0 0 0,-1 0 0,1 0 0,0 0 0,0 0 0,0 0 0,-1 0 0,1 0 0,0 0 0,0 0 0,0 0 0,-1 0 0,1 0 0,0 0 0,0 0 0,0 0 0,-1 0 0,-10 8 0,-7 11 0,18-18 0,-17 21 0,1 1 0,1 0 0,1 1 0,1 1 0,-15 42 0,-36 139 0,49-148 0,2-15 0,3 1 0,1 0 0,2 1 0,2-1 0,3 88 0,2-127 0,0 0 0,1 0 0,0-1 0,0 1 0,0 0 0,1 0 0,0-1 0,0 1 0,0-1 0,0 1 0,1-1 0,-1 0 0,1 0 0,0 0 0,1 0 0,-1-1 0,0 1 0,8 4 0,-7-5 0,1 0 0,0-1 0,0 1 0,0-1 0,1 0 0,-1-1 0,1 1 0,-1-1 0,1 0 0,-1-1 0,1 1 0,-1-1 0,1 0 0,0 0 0,-1-1 0,9-1 0,5-4 0,0 0 0,0-1 0,-1-1 0,0-1 0,0 0 0,-1-2 0,-1 1 0,1-2 0,20-20 0,-26 23 0,-7 6 0,-1 0 0,0 1 0,0-1 0,0 0 0,0-1 0,3-5 0,6-2 0,-2 3 0,13-27 0,-1 5 0,-2-2 0,23-49 0,-18 25 0,-3-1 0,-2-1 0,-3-1 0,-3 0 0,8-66 0,-22 120 0,0 0 0,0 0 0,0 0 0,-1-1 0,-1-9 0,2 15 0,0-1 0,-1 0 0,1 1 0,0-1 0,0 0 0,0 1 0,0-1 0,-1 1 0,1-1 0,0 0 0,-1 1 0,1-1 0,0 1 0,-1-1 0,1 0 0,-1 1 0,1-1 0,-1 1 0,1 0 0,-1-1 0,1 1 0,-1-1 0,1 1 0,-1 0 0,1-1 0,-1 1 0,0 0 0,1 0 0,-1-1 0,0 1 0,1 0 0,-1 0 0,0 0 0,1 0 0,-1 0 0,0 0 0,1 0 0,-1 0 0,0 0 0,0 0 0,1 0 0,-1 1 0,1-1 0,-1 0 0,0 0 0,1 1 0,-1-1 0,0 0 0,1 1 0,-1-1 0,1 1 0,-2 0 0,-5 6 0,-1 0 0,1 0 0,0 1 0,0 0 0,1 0 0,0 1 0,0 0 0,-5 13 0,-31 80 0,28-64 0,3 0 0,1 1 0,2 1 0,-4 56 0,10-75 0,1-1 0,2 0 0,0 1 0,1-1 0,1 0 0,1 0 0,0 0 0,2-1 0,0 1 0,15 29 0,-19-44 0,1-1 0,-1 0 0,1 0 0,0 1 0,0-2 0,1 1 0,-1 0 0,1-1 0,0 1 0,0-1 0,0 0 0,0-1 0,1 1 0,-1-1 0,1 1 0,-1-1 0,1-1 0,9 3 0,-9-3 0,1 0 0,0-1 0,-1 0 0,1 0 0,0-1 0,-1 1 0,1-1 0,-1-1 0,1 1 0,-1-1 0,1 0 0,-1 0 0,0 0 0,0-1 0,0 1 0,6-6 0,2-2 0,0 0 0,0 0 0,-1-2 0,-1 1 0,0-2 0,-1 1 0,0-1 0,-1-1 0,0 0 0,-1 0 0,-1-1 0,10-28 0,-15 38 0,-2 0 0,1 0 0,0 0 0,-1 0 0,0 0 0,0 0 0,0 0 0,-2-9 0,2 13 0,-1 0 0,1 0 0,0 0 0,0 0 0,-1 0 0,1 0 0,0 0 0,-1 1 0,1-1 0,-1 0 0,1 0 0,-1 0 0,1 1 0,-1-1 0,0 0 0,0 0 0,1 1 0,-1-1 0,0 1 0,0-1 0,1 1 0,-1-1 0,0 1 0,0-1 0,0 1 0,0 0 0,0-1 0,0 1 0,0 0 0,0 0 0,0 0 0,0 0 0,0 0 0,0 0 0,0 0 0,0 0 0,0 0 0,1 0 0,-1 0 0,0 1 0,0-1 0,0 0 0,0 1 0,0-1 0,0 1 0,0-1 0,1 1 0,-1-1 0,0 1 0,-1 1 0,-3 1 0,1 1 0,0-1 0,-1 1 0,1 0 0,1 1 0,-1-1 0,1 1 0,-1-1 0,1 1 0,1 0 0,-1 0 0,1 1 0,0-1 0,0 0 0,0 1 0,1-1 0,-2 12 0,2-11 0,0 1 0,1-1 0,0 1 0,0-1 0,0 0 0,1 1 0,0-1 0,0 0 0,1 0 0,0 1 0,0-1 0,0 0 0,1-1 0,-1 1 0,8 10 0,-6-12 0,0 0 0,0 0 0,1-1 0,-1 1 0,1-1 0,0 0 0,0 0 0,0-1 0,0 1 0,0-1 0,11 3 0,-6-3 0,0 0 0,1 0 0,-1-1 0,0 0 0,18-1 0,-4-5 850,-10-1-5635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0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13864,'0'0'2200,"9"-11"-1367,-3 3-633,-2 2-71,0 1 0,0 0 0,0 0 0,1 0 0,-1 0 1,1 1-1,1-1 0,-1 1 0,0 1 0,1-1 0,0 1 0,11-5 0,29-6 617,1 1 0,-1 3 0,75-7 0,147 7 1480,0 23 1220,-247-9-2923,-15 0-3972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05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16879,'0'0'4448,"63"-44"-4160,-17 28 0,4-1-192,9 3 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08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1 906 9536,'0'0'9351,"10"4"-8728,-5-2-529,-1 0-33,0-1 0,-1 1 0,1-1 0,0 0 0,0 0 0,0 0 0,0 0 0,0-1 0,0 1 0,0-1 0,0 0 0,0-1 0,0 1 0,0-1 0,0 1 0,0-1 1,-1 0-1,1-1 0,4-1 0,5-5 206,1 0 0,-2-2-1,1 1 1,-1-2 0,-1 0 0,0 0 0,0-1 0,-1 0 0,-1-1 0,0 0 0,0 0 0,-2-1 0,0 0 0,0-1 0,-1 1 0,-1-1-1,0 0 1,-2-1 0,5-28 0,-8 40-162,1 0 0,-1 1 0,0-1 0,0 0 0,0 1 0,0-1 0,-1 0-1,0 1 1,1-1 0,-1 1 0,0-1 0,-1 1 0,-1-5 0,2 7-61,0 0 1,1 0-1,-1 1 0,0-1 1,0 0-1,0 0 0,1 1 1,-1-1-1,0 0 0,0 1 1,0-1-1,0 1 0,0-1 1,0 1-1,0 0 0,-1-1 1,-1 1-1,1 0-1,-1 0 0,1 0 0,-1 0 0,1 1 0,0-1 0,-1 1 0,1-1 0,0 1 0,-1 0 0,-3 2 0,-6 3 10,1 2 0,0-1 0,0 1 0,1 1-1,0 0 1,0 0 0,1 1 0,0 0 0,1 1 0,1 0-1,-1 0 1,1 1 0,1 0 0,1 0 0,-1 0 0,2 1 0,0-1-1,0 1 1,1 0 0,1 1 0,0-1 0,1 0 0,0 1 0,2 16-1,-1-24-28,1 1-1,1-1 0,-1 0 0,1 0 0,0 0 0,0 0 0,1 0 0,0 0 1,0 0-1,0-1 0,1 1 0,0-1 0,0 0 0,0 0 0,1-1 0,-1 1 1,1-1-1,0 0 0,0 0 0,1 0 0,-1-1 0,1 0 0,10 4 1,-7-4 29,0 0 0,0 0 0,1-1 0,-1-1 1,1 1-1,-1-2 0,1 1 0,-1-1 1,1-1-1,-1 1 0,1-2 0,-1 1 0,1-1 1,-1-1-1,14-5 0,-4-2 37,1 0-1,-1-1 1,0-1-1,-1-1 1,-1-1-1,26-25 1,84-105 410,-124 139-499,29-35-1,-1-2 0,-3-1 0,-1-2 0,-2 0 0,-2-2 0,-3 0 0,-1-1 0,-3-2 0,15-69 0,-30 113 0,5-18 0,-2 0 0,-1-1 0,0 1 0,-2-28 0,-1 51 0,0 1 0,0-1 0,0 1 0,0 0 0,1-1 0,-1 1 0,0 0 0,0-1 0,0 1 0,-1-1 0,1 1 0,0 0 0,0-1 0,0 1 0,0 0 0,0-1 0,0 1 0,0 0 0,-1-1 0,1 1 0,0 0 0,0-1 0,0 1 0,-1 0 0,1-1 0,0 1 0,-1 0 0,1 0 0,0-1 0,0 1 0,-1 0 0,1 0 0,0 0 0,-1 0 0,1-1 0,-1 1 0,1 0 0,0 0 0,-1 0 0,1 0 0,0 0 0,-1 0 0,1 0 0,-1 0 0,1 0 0,0 0 0,-1 0 0,-17 13 0,-10 16 0,2 0 0,1 2 0,2 1 0,-33 58 0,-61 149 0,98-198 0,-104 250 0,-17 38 0,-33 41 0,168-358 0,-4 5 0,1 1 0,1 0 0,1 0 0,0 1 0,-4 30 0,9-49 0,1 0 0,0 0 0,0 0 0,0 0 0,0 0 0,0 1 0,0-1 0,0 0 0,0 0 0,0 0 0,0 0 0,0 1 0,0-1 0,0 0 0,0 0 0,0 0 0,0 0 0,0 1 0,0-1 0,0 0 0,0 0 0,0 0 0,0 0 0,0 1 0,0-1 0,0 0 0,0 0 0,0 0 0,0 0 0,0 1 0,0-1 0,0 0 0,1 0 0,-1 0 0,0 0 0,0 0 0,0 0 0,0 0 0,0 1 0,1-1 0,-1 0 0,0 0 0,0 0 0,0 0 0,0 0 0,0 0 0,1 0 0,-1 0 0,0 0 0,0 0 0,0 0 0,1 0 0,-1 0 0,0 0 0,0 0 0,0 0 0,0 0 0,1 0 0,-1 0 0,0 0 0,0 0 0,0 0 0,12-9 0,-8 5 0,34-34 0,-1-1 0,47-68 0,-43 54 0,38-46 0,161-215 0,-185 237 0,152-226 0,-156 221 0,71-161 0,-100 188 0,-2-1 0,20-86 0,-39 136 0,1 0 0,-1 0 0,-1 0 0,1 0 0,-1 0 0,0 0 0,0 0 0,-1 0 0,-1-11 0,-10 31 0,-28 39 0,-58 107 0,-16 67 0,39-73 0,28-63 0,-76 161 0,110-221 0,-170 417 0,176-426 0,-6 38 0,9-44 0,25-35 0,29-41 0,2 3 0,106-89 0,108-68 0,-140 106 0,-49 32 0,-37 33 0,-27 30 0,-1 0 0,-1-1 0,-1 0 0,0-1 0,0 0 0,-2 0 0,0-1 0,7-20 0,-14 36 0,-1-1 0,0 1 0,1-1 0,-1 0 0,0 1 0,0-1 0,1 0 0,-1 0 0,0 1 0,0-1 0,0 0 0,0 1 0,0-1 0,0 0 0,0 0 0,0 1 0,0-1 0,0 0 0,0 1 0,-1-1 0,1 0 0,0 1 0,0-1 0,-1 0 0,1 1 0,0-1 0,-1 0 0,1 1 0,-1-1 0,1 1 0,-1-1 0,1 1 0,-1-1 0,1 1 0,-2-1 0,1 0 0,0 1 0,0 0 0,-1 0 0,1 0 0,0-1 0,-1 1 0,1 1 0,0-1 0,-1 0 0,1 0 0,0 0 0,-1 1 0,1-1 0,0 0 0,0 1 0,-1-1 0,1 1 0,-2 1 0,-8 5 0,0 1 0,0 0 0,1 1 0,0 0 0,0 1 0,1 0 0,0 0 0,1 1 0,0 0 0,-9 19 0,13-23 0,0 1 0,1-1 0,0 1 0,0 0 0,1 0 0,0 0 0,0 0 0,1 1 0,0-1 0,0 0 0,1 1 0,0-1 0,1 0 0,0 1 0,0-1 0,1 0 0,0 0 0,4 10 0,-5-14 0,1-1 0,1 1 0,-1-1 0,0 0 0,1 0 0,0 0 0,-1 0 0,1 0 0,0 0 0,1-1 0,-1 0 0,0 1 0,1-1 0,-1-1 0,1 1 0,0 0 0,-1-1 0,1 0 0,0 1 0,0-2 0,0 1 0,0 0 0,0-1 0,0 0 0,6 0 0,7 0 0,0-2 0,0 0 0,0 0 0,29-10 0,5-5 0,-2-2 0,0-2 0,61-36 0,-36 12 0,87-69 0,-149 103 0,-11 10 0,1-1 0,-1 1 0,0-1 0,1 1 0,-1 0 0,1-1 0,0 1 0,-1 0 0,1 0 0,0 0 0,0 0 0,0 1 0,0-1 0,2 0 0,-4 1 0,1 0 0,-1 0 0,0 1 0,0-1 0,0 0 0,0 1 0,1-1 0,-1 0 0,0 0 0,0 1 0,0-1 0,0 0 0,0 1 0,0-1 0,0 0 0,0 1 0,0-1 0,0 0 0,0 1 0,0-1 0,0 0 0,0 0 0,0 1 0,0-1 0,0 0 0,-1 1 0,1-1 0,0 0 0,0 0 0,0 1 0,0-1 0,-1 0 0,1 0 0,0 1 0,0-1 0,-1 0 0,-9 20 0,6-14 0,-61 126 0,62-127 0,0 0 0,0 0 0,1 1 0,0-1 0,0 1 0,1-1 0,0 1 0,0 0 0,0 0 0,0-1 0,1 1 0,0 0 0,0 0 0,1 0 0,-1 0 0,3 5 0,-3-10 0,1 0 0,-1 0 0,0 0 0,1 0 0,0 0 0,-1 0 0,1 0 0,-1 0 0,1 0 0,0-1 0,0 1 0,0 0 0,-1-1 0,1 1 0,0 0 0,0-1 0,0 1 0,0-1 0,0 1 0,0-1 0,0 0 0,0 1 0,2-1 0,0 0 0,0 1 0,0-1 0,0-1 0,0 1 0,0 0 0,0-1 0,0 1 0,4-3 0,4 0 0,-1-2 0,0 1 0,17-12 0,-2-2 0,-1-1 0,-1 0 0,38-44 0,52-79 0,-89 108 0,-2-1 0,-2-1 0,24-57 0,32-120 0,-55 141 0,-20 72 0,-1 0 0,0-1 0,0 1 0,0 0 0,0 0 0,0 0 0,0 0 0,0 0 0,0 0 0,0 0 0,0-1 0,0 1 0,0 0 0,1 0 0,-1 0 0,0 0 0,0 0 0,0-1 0,0 1 0,0 0 0,0 0 0,0 0 0,0 0 0,0 0 0,0 0 0,-1-1 0,1 1 0,0 0 0,0 0 0,0 0 0,0 0 0,0 0 0,0 0 0,0-1 0,0 1 0,0 0 0,0 0 0,0 0 0,0 0 0,-1 0 0,1 0 0,0 0 0,0 0 0,0 0 0,0-1 0,0 1 0,0 0 0,0 0 0,-1 0 0,-6 6 0,-9 15 0,-5 15 0,1 1 0,2 1 0,1 0 0,-12 44 0,13-24 0,2 0 0,-8 77 0,17-92 0,3 0 0,1 0 0,10 82 0,-8-119 0,0 0 0,0 0 0,0-1 0,1 1 0,0 0 0,0-1 0,4 7 0,-6-12 0,0 0 0,0 0 0,0 0 0,0 0 0,0 0 0,0 0 0,0 0 0,0-1 0,0 1 0,0 0 0,0 0 0,0 0 0,0 0 0,0 0 0,0 0 0,0-1 0,0 1 0,0 0 0,0 0 0,0 0 0,0 0 0,1 0 0,-1 0 0,0 0 0,0 0 0,0 0 0,0-1 0,0 1 0,0 0 0,0 0 0,0 0 0,1 0 0,-1 0 0,0 0 0,0 0 0,0 0 0,0 0 0,0 0 0,0 0 0,0 0 0,1 0 0,-1 0 0,0 0 0,0 0 0,0 0 0,0 0 0,0 0 0,0 0 0,1 0 0,-1 0 0,0 0 0,0 0 0,0 0 0,0 0 0,0 1 0,0-1 0,0 0 0,0 0 0,1 0 0,-1 0 0,0 0 0,0 0 0,0 0 0,0 0 0,0 0 0,0 1 0,1-13 0,-7-16 997,3 12-3288,1 11-415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7:58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15976,'0'0'679,"119"0"9,49 6 176,59 2 16,66 4-184,-31-6 0,-57-8-264,-22 2 8,1 2-128,-47-10 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08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17983,'0'0'2768,"14"-2"-1936,344-39 3383,-293 34-3464,-23 2-545,78-6 2150,-104 11-3339,0 0 0,26 4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09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106 234 10040,'0'0'6141,"8"-12"-5457,26-37-66,-32 48-512,-1-1 0,0 1 0,0-1-1,0 0 1,0 1 0,0-1 0,0 0-1,0 0 1,-1 0 0,1 0-1,-1 0 1,1 0 0,-1-3 0,0 4-75,0 1 0,0-1 0,-1 1 0,1 0 0,0-1 0,0 1 0,-1 0 0,1-1 0,0 1 0,-1 0 0,1-1 0,0 1 0,-1 0 0,1 0 0,-1-1 0,1 1 0,0 0 0,-1 0 0,1 0 0,-1 0 1,1 0-1,-1-1 0,1 1 0,0 0 0,-1 0 0,1 0 0,-1 0 0,1 0 0,-1 0 0,1 0 0,-1 1 0,1-1 0,-1 0 0,-5 1 159,0 1-1,0 0 1,0 0 0,-9 5-1,7-3-45,0 1 0,0 0 0,1 1 0,0 0 0,0 0 0,0 0-1,1 1 1,0 0 0,0 1 0,0-1 0,1 1 0,-5 11 0,7-13-42,0-1 1,1 0-1,0 1 1,1 0-1,-1-1 1,1 1-1,0 0 1,0 0 0,1 0-1,0 0 1,0 0-1,0 0 1,0 0-1,1 0 1,0-1-1,1 1 1,-1 0 0,1 0-1,0-1 1,4 7-1,-4-9-14,0 1 0,1-1-1,-1 0 1,1 1 0,0-1-1,0 0 1,0-1 0,0 1-1,1-1 1,-1 1 0,1-1-1,0 0 1,-1 0 0,1 0-1,0-1 1,0 0 0,0 1-1,0-1 1,0 0 0,1-1 0,-1 1-1,0-1 1,0 0 0,0 0-1,1 0 1,-1-1 0,0 1-1,0-1 1,0 0 0,0 0-1,0-1 1,0 1 0,0-1-1,0 0 1,-1 0 0,1 0-1,5-5 1,-2 1 59,0 0 0,-1-1 0,0 0 0,0 0-1,-1 0 1,0-1 0,0 0 0,-1 0 0,7-15 0,0-6 482,10-47 0,-17 61-381,-1-1 1,0 0 0,0-25-1,-3 34-183,-1 0 0,1-1 0,-1 1 0,0 0 0,-1-1 0,0 1 0,0 0 0,0 0 0,-1 0 0,-4-7 0,6 12-65,-1 0 0,1 0 0,-1 1 0,0-1 0,1 0 0,-1 0 0,0 1 0,0-1 0,0 1 0,0 0 0,-1 0 0,1-1 0,0 1 0,-1 1 0,-2-2 0,3 1 0,1 1 0,-1 0 0,0-1 0,0 1 0,1 0 0,-1 0 0,0 0 0,0 0 0,0 0 0,1 0 0,-1 1 0,0-1 0,0 1 0,1-1 0,-1 1 0,0 0 0,1-1 0,-1 1 0,1 0 0,-1 0 0,1 0 0,-2 2 0,3-3 0,0 0 0,0 0 0,0 0 0,0 0 0,-1 0 0,1 0 0,0 0 0,0 0 0,0 0 0,0 0 0,0 0 0,0 0 0,0 1 0,0-1 0,0 0 0,0 0 0,0 0 0,0 0 0,0 0 0,0 0 0,0 0 0,0 0 0,0 0 0,0 0 0,0 1 0,0-1 0,0 0 0,0 0 0,0 0 0,0 0 0,0 0 0,0 0 0,1 0 0,-1 0 0,0 0 0,0 0 0,0 0 0,0 0 0,0 0 0,0 1 0,0-1 0,0 0 0,0 0 0,0 0 0,0 0 0,0 0 0,0 0 0,1 0 0,-1 0 0,0 0 0,0 0 0,0 0 0,0 0 0,0 0 0,0 0 0,0 0 0,0 0 0,0 0 0,0 0 0,0 0 0,1 0 0,-1 0 0,0 0 0,0 0 0,12 0 0,20-3 0,-25 3 0,276-18 0,-265 18 0,-1 1 0,30 5 0,-40-5 0,1 1 0,-1 0 0,0 1 0,1 0 0,-2 0 0,1 0 0,0 1 0,11 8 0,-16-10 0,0 1 0,0-1 0,0 1 0,0-1 0,-1 1 0,1 0 0,-1-1 0,0 1 0,1 0 0,-1 0 0,-1 0 0,1 0 0,0 0 0,-1 0 0,1 0 0,-1 0 0,0 1 0,0-1 0,-1 6 0,-1 4 0,0 1 0,0-1 0,-6 14 0,-13 24 0,15-40 0,1 1 0,1-1 0,-5 16 0,9-27 0,0 1 0,0-1 0,0 0 0,0 0 0,0 0 0,0 0 0,0 0 0,0 1 0,0-1 0,-1 0 0,1 0 0,0 0 0,0 0 0,0 0 0,0 1 0,0-1 0,0 0 0,0 0 0,0 0 0,1 0 0,-1 1 0,0-1 0,0 0 0,0 0 0,0 0 0,0 0 0,0 0 0,0 1 0,0-1 0,0 0 0,0 0 0,0 0 0,1 0 0,-1 0 0,0 0 0,0 1 0,0-1 0,0 0 0,0 0 0,0 0 0,1 0 0,-1 0 0,8-4 0,16-16 0,-17 13 0,145-131 0,-108 97 0,-35 32 0,0 0 0,1 1 0,0 1 0,0-1 0,1 2 0,12-7 0,-22 13 0,0 0 0,-1-1 0,1 1 0,-1 0 0,1 0 0,0 0 0,-1 0 0,1 0 0,0 0 0,-1 0 0,1 0 0,0 1 0,-1-1 0,1 0 0,-1 0 0,1 0 0,0 1 0,-1-1 0,1 0 0,-1 1 0,1-1 0,-1 0 0,1 1 0,-1-1 0,1 1 0,-1-1 0,0 1 0,1-1 0,-1 1 0,1-1 0,-1 1 0,0-1 0,0 1 0,1 0 0,-1-1 0,0 1 0,0 0 0,8 28 0,-8-27 0,9 70 0,-7-47 0,1 0 0,1 0 0,1 0 0,13 35 0,-16-55 0,0 0 0,0-1 0,1 0 0,-1 1 0,1-1 0,0 0 0,1 0 0,-1-1 0,1 1 0,-1-1 0,1 0 0,0 1 0,0-2 0,0 1 0,1 0 0,-1-1 0,6 2 0,-3-2 0,-1 0 0,0-1 0,1 1 0,-1-1 0,1-1 0,0 0 0,-1 0 0,1 0 0,-1 0 0,1-1 0,-1 0 0,11-4 0,-5 2 0,-2-1 0,1 0 0,0-1 0,-1-1 0,0 1 0,0-1 0,0-1 0,17-15 0,-16 10 0,-1 0 0,0 0 0,0-1 0,-1 0 0,0-1 0,6-15 0,40-110-497,-45 112-2941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14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402 762 9944,'0'0'5516,"-10"-6"-4775,6 4-661,-2-2 22,0 0 0,0 1 0,0 0 0,0 1 1,0-1-1,-1 1 0,1 0 0,-1 1 0,0 0 0,1 0 1,-1 0-1,-8 1 0,-2 2 123,1 0 1,-1 1 0,1 1-1,0 1 1,0 1-1,1 0 1,0 0-1,0 2 1,-16 10 0,21-12-66,0 1 0,1 0 0,-1 0 0,2 1 0,-1 0 0,1 1 0,0 0 0,1 0 0,0 1 1,0 0-1,1 0 0,1 0 0,-8 18 0,12-24-99,0-1 0,0 1 0,0-1 0,1 1 0,-1-1 0,1 1 0,0-1-1,0 1 1,0 0 0,0-1 0,0 1 0,1-1 0,0 1 0,0-1 0,0 1 0,0-1 0,0 0 0,1 1 0,0-1 0,-1 0 0,1 0 0,0 0-1,0 0 1,1 0 0,-1-1 0,1 1 0,-1-1 0,1 1 0,0-1 0,6 4 0,-3-3 34,1 1 0,0-1 1,0 0-1,1-1 0,-1 0 0,1 0 1,-1 0-1,1-1 0,-1 0 1,1-1-1,0 1 0,-1-1 0,14-3 1,-9 1 18,0-1 0,-1-1 0,0 0 0,1 0 0,-2-1-1,1-1 1,0 0 0,-1 0 0,0-1 0,-1 0 0,0-1 0,0 0 0,0-1 0,8-10 0,11-16 401,-2-2 0,31-57 0,-51 85-423,16-33 288,-1-2 0,-2 0 0,-2-1 0,18-80-1,-17 38 595,11-146 0,-28 218-872,2-22 9,-3 36-109,0-1-1,0 0 1,-1 0-1,1 0 1,0 1 0,0-1-1,-1 0 1,1 0-1,-1 1 1,0-1 0,1 0-1,-1 1 1,0-1-1,-2-2 1,2 4-2,0 0 0,0-1 0,1 1 0,-1 0 0,0 0 0,0 0 0,0 0 0,0 0 0,0 0 0,0 0 0,0 0 0,0 0 0,0 1 0,0-1 0,1 0 0,-1 0 0,0 1 0,0-1 0,0 1 0,0-1 0,1 1 0,-1-1 0,0 1 0,0-1 0,1 1 0,-1 0 0,1-1 0,-1 1 0,0 1 0,-23 24 0,7-3 0,1 1 0,1 0 0,1 1 0,2 1 0,0 0 0,2 1 0,-9 32 0,5-2 0,3 1 0,-6 90 0,15-124 0,1 0 0,1 0 0,2 0 0,0-1 0,7 32 0,-6-46 0,-1 0 0,2 0 0,-1-1 0,1 1 0,0-1 0,1 0 0,7 10 0,-8-14 0,0 1 0,0-1 0,0 1 0,1-1 0,0-1 0,0 1 0,0-1 0,0 0 0,0 0 0,1 0 0,-1-1 0,8 3 0,-9-4 0,1-1 0,0 1 0,-1-1 0,1 0 0,0 0 0,0 0 0,-1 0 0,1-1 0,0 0 0,-1 0 0,1 0 0,-1-1 0,6-2 0,9-5 0,29-18 0,-41 23 0,32-21 0,-2-2 0,0-1 0,33-35 0,-10 9 0,-79 103 0,12-32 0,2 0 0,0 1 0,1 0 0,-4 32 0,8-46 0,-1 1 0,1-1 0,0 1 0,1-1 0,-1 1 0,1-1 0,-1 0 0,1 1 0,1-1 0,-1 0 0,1 0 0,-1 0 0,1 0 0,0 0 0,1 0 0,-1 0 0,1-1 0,0 1 0,-1-1 0,1 1 0,1-1 0,-1 0 0,0-1 0,1 1 0,0 0 0,4 1 0,-4-2 0,1 0 0,0-1 0,-1 0 0,1 0 0,0 0 0,0-1 0,0 0 0,0 0 0,-1 0 0,1 0 0,0-1 0,0 1 0,6-3 0,-2 1 0,0-1 0,0 0 0,0-1 0,0 0 0,-1 0 0,9-6 0,0-3 0,0 0 0,-1-2 0,-1 0 0,0-1 0,14-20 0,1-5 0,27-51 0,-34 48 0,-2-2 0,-1 0 0,19-75 0,17-151 0,-52 250 0,-2 12 0,0 0 0,-1-1 0,0 1 0,-1-1 0,-1-18 0,1 29 0,0 0 0,0 0 0,0-1 0,-1 1 0,1 0 0,0 0 0,0-1 0,0 1 0,0 0 0,0 0 0,0 0 0,0 0 0,0-1 0,-1 1 0,1 0 0,0 0 0,0 0 0,0 0 0,0-1 0,0 1 0,-1 0 0,1 0 0,0 0 0,0 0 0,0 0 0,-1 0 0,1 0 0,0 0 0,0-1 0,0 1 0,-1 0 0,1 0 0,0 0 0,0 0 0,-1 0 0,1 0 0,0 0 0,0 0 0,0 0 0,-1 1 0,1-1 0,0 0 0,0 0 0,0 0 0,-1 0 0,1 0 0,0 0 0,0 0 0,0 0 0,-1 0 0,1 1 0,0-1 0,0 0 0,0 0 0,-1 1 0,-11 11 0,-7 15 0,2 2 0,-23 48 0,-21 69 0,35-79 0,-30 68 0,-241 647 0,286-748 0,-45 153 0,53-166 0,3-21 0,0 0 0,0 0 0,0 0 0,0 0 0,0 1 0,1-1 0,-1 0 0,0 0 0,0 0 0,0 0 0,0 0 0,0 0 0,0 1 0,0-1 0,0 0 0,0 0 0,0 0 0,1 0 0,-1 0 0,0 0 0,0 0 0,0 0 0,0 0 0,0 0 0,0 0 0,1 0 0,-1 0 0,0 0 0,0 1 0,0-1 0,0 0 0,0 0 0,1 0 0,-1 0 0,0 0 0,0-1 0,0 1 0,0 0 0,0 0 0,0 0 0,1 0 0,-1 0 0,0 0 0,0 0 0,0 0 0,0 0 0,0 0 0,0 0 0,0 0 0,1 0 0,-1-1 0,0 1 0,0 0 0,0 0 0,0 0 0,0 0 0,25-30 0,-18 21 0,53-77 0,92-179 0,-117 198 0,250-437 0,-175 315 0,152-214 0,-261 404 0,-2 7 0,-6 15 0,-119 264 0,66-157 0,-111 274 0,12-22 0,90-238 0,-129 200 0,175-310 0,20-29 0,6-9 0,226-296 0,-119 155 0,66-77 0,140-85 0,-207 200 0,-98 94 0,2-3 0,-10 18 0,-6 11 0,-11 28 0,-20 41 0,-2 4 0,24-55 0,2-7 0,-7 30 0,15-47 0,0 0 0,1-1 0,0 1 0,1 0 0,-1 0 0,2 0 0,-1 0 0,0-1 0,3 11 0,-2-15 0,-1-1 0,0 0 0,1 1 0,-1-1 0,1 0 0,-1 1 0,1-1 0,0 0 0,-1 1 0,1-1 0,0 0 0,0 0 0,0 0 0,0 0 0,0 0 0,0 0 0,0 0 0,0 0 0,1-1 0,-1 1 0,0 0 0,0 0 0,1-1 0,-1 1 0,0-1 0,1 0 0,-1 1 0,1-1 0,-1 0 0,0 0 0,1 0 0,-1 0 0,1 0 0,-1 0 0,1 0 0,-1 0 0,0 0 0,3-2 0,3 0 0,0 0 0,-1-1 0,1 0 0,-1 0 0,0-1 0,9-6 0,3-4 0,-2-1 0,0 0 0,27-33 0,36-60 0,-60 81 0,10-18 0,33-66 0,-72 129 0,1 2 0,1-1 0,1 1 0,1 0 0,0 1 0,2 0 0,0-1 0,-1 34 0,5-51 0,0 0 0,0 0 0,0 0 0,1 0 0,-1 0 0,1 0 0,0-1 0,0 1 0,0 0 0,0 0 0,0-1 0,1 1 0,-1 0 0,1-1 0,0 1 0,0-1 0,0 0 0,0 0 0,3 3 0,-3-4 0,0 0 0,0 0 0,0 0 0,0 0 0,0 0 0,0 0 0,0-1 0,0 1 0,0-1 0,0 0 0,1 1 0,-1-1 0,0 0 0,0 0 0,0-1 0,0 1 0,1 0 0,-1-1 0,0 1 0,0-1 0,0 0 0,0 0 0,0 0 0,0 0 0,0 0 0,0 0 0,1-2 0,25-16 0,-2-2 0,-1-1 0,-1-1 0,22-26 0,-6 1 0,40-64 0,-69 97 0,-9 13 0,0 0 0,0 0 0,0 0 0,0-1 0,0 1 0,-1-1 0,1 1 0,-1-1 0,0 0 0,2-5 0,-5 24 0,-1-1 0,-1 0 0,0 0 0,-8 17 0,1 1 0,-7 31 0,-16 44 0,30-97 0,-1 0 0,0 0 0,-1-1 0,0 0 0,0 0 0,-1-1 0,-11 12 0,17-20 0,1 0 0,-1 0 0,0-1 0,0 1 0,0 0 0,-1 0 0,1-1 0,0 1 0,0 0 0,0-1 0,0 1 0,-1-1 0,1 0 0,0 1 0,0-1 0,-1 0 0,1 0 0,0 0 0,0 0 0,-1 0 0,1 0 0,-2 0 0,0-1 0,1 0 0,0 0 0,0 0 0,-1 0 0,1 0 0,0-1 0,0 1 0,0-1 0,1 1 0,-1-1 0,-2-2 0,-3-5 0,1 1 0,0-1 0,0-1 0,-4-9 0,1-4 0,8 18 0,-1 0 0,0 0 0,0 0 0,0 1 0,-4-7 0,11 16 0,0-2 0,0 1 0,1-1 0,6 4 0,-3-2 0,4 2 0,1 0 0,0-2 0,-1 1 0,2-2 0,-1 0 0,0 0 0,1-1 0,0-1 0,-1-1 0,1 0 0,25-2 0,-22-1 0,0 0 0,0-2 0,-1 0 0,1-1 0,-1 0 0,0-2 0,0 0 0,-1-1 0,18-11 0,-12 4 0,0-2 0,0 0 0,-2-1 0,0-1 0,-1 0 0,-1-2 0,29-43 0,-23 29 0,-40 93 0,14-51 0,0 1 0,1-1 0,-1 1 0,2 0 0,-1-1 0,1 1 0,0 0 0,1-1 0,1 9 0,-1-13 0,-1-1 0,1 1 0,0-1 0,0 1 0,0-1 0,0 1 0,0-1 0,1 0 0,-1 0 0,1 0 0,-1 1 0,1-1 0,0-1 0,0 1 0,0 0 0,0 0 0,0-1 0,0 1 0,0-1 0,0 0 0,1 0 0,-1 1 0,1-1 0,-1-1 0,1 1 0,-1 0 0,1-1 0,-1 1 0,1-1 0,3 0 0,4 0 0,0 0 0,0-2 0,0 1 0,0-1 0,-1 0 0,12-4 0,54-26 0,-54 20 0,-1-1 0,0 0 0,-1-1 0,0-2 0,22-23 0,-28 31 0,0-2 0,-42 44 0,25-27 0,1 0 0,-1 0 0,2 0 0,-1 0 0,1 1 0,0-1 0,0 1 0,1 0 0,0 0 0,0 9 0,1-15 0,0 0 0,0 1 0,0-1 0,1 0 0,-1 0 0,1 0 0,-1 0 0,1 0 0,0 0 0,0 1 0,0-2 0,0 1 0,0 0 0,0 0 0,0 0 0,1 0 0,-1-1 0,1 1 0,-1-1 0,1 1 0,0-1 0,-1 0 0,1 1 0,0-1 0,0 0 0,0 0 0,0 0 0,0-1 0,0 1 0,0 0 0,0-1 0,1 1 0,-1-1 0,0 0 0,0 0 0,0 0 0,0 0 0,1 0 0,3-1 0,0 0 0,0 0 0,0-1 0,0 0 0,0 0 0,-1 0 0,1-1 0,-1 1 0,1-1 0,-1-1 0,0 1 0,0-1 0,0 0 0,-1 0 0,1-1 0,-1 1 0,0-1 0,5-8 0,-5 9 0,-1-1 0,0 1 0,-1-1 0,1 0 0,-1 1 0,0-1 0,0 0 0,0 0 0,-1-1 0,0 1 0,0 0 0,0 0 0,0-1 0,-1 1 0,0 0 0,0-1 0,-1 1 0,1 0 0,-1-1 0,-3-8 0,3 11 0,0 1 0,-1 0 0,1 0 0,-1 0 0,1 0 0,-1 0 0,0 0 0,1 0 0,-1 1 0,0-1 0,0 1 0,0-1 0,-1 1 0,1 0 0,0 0 0,-3-2 0,-42-8 0,41 10 0,5 0 0,-1 1 0,1 0 0,-1 0 0,1 0 0,-1 0 0,1 0 0,-1 0 0,1 0 0,-1 1 0,1-1 0,-1 1 0,1-1 0,0 1 0,-1-1 0,1 1 0,-1 0 0,-1 1 0,3-2 0,0 0 0,0 0 0,0 0 0,0 1 0,0-1 0,0 0 0,0 0 0,0 0 0,0 0 0,0 1 0,0-1 0,0 0 0,1 0 0,-1 0 0,0 0 0,0 1 0,0-1 0,0 0 0,0 0 0,0 0 0,0 0 0,0 0 0,0 1 0,1-1 0,-1 0 0,0 0 0,0 0 0,0 0 0,0 0 0,0 0 0,1 0 0,-1 0 0,0 0 0,0 1 0,0-1 0,0 0 0,1 0 0,-1 0 0,0 0 0,0 0 0,0 0 0,0 0 0,1 0 0,-1 0 0,0 0 0,0 0 0,0 0 0,0 0 0,1-1 0,-1 1 0,0 0 0,0 0 0,0 0 0,14 1 0,267-27 0,-277 25 0,0 0 0,0 1 0,0-1 0,0 1 0,0 0 0,0 1 0,0-1 0,-1 1 0,1-1 0,0 1 0,0 0 0,0 1 0,-1-1 0,1 1 0,-1-1 0,1 1 0,-1 0 0,0 0 0,1 1 0,-1-1 0,0 1 0,-1 0 0,1-1 0,0 1 0,-1 0 0,1 1 0,-1-1 0,0 0 0,0 1 0,-1-1 0,1 1 0,-1-1 0,1 1 0,-1 0 0,0 0 0,1 7 0,-1 22 0,-2-27 0,1-1 0,0 1 0,0 0 0,1-1 0,-1 1 0,1-1 0,1 1 0,2 8 0,-3-13 0,0-1 0,0 1 0,-1-1 0,1 1 0,0-1 0,0 0 0,0 1 0,0-1 0,0 0 0,0 0 0,-1 1 0,1-1 0,0 0 0,0 0 0,0 0 0,0 0 0,0 0 0,0 0 0,0-1 0,0 1 0,0 0 0,0 0 0,-1-1 0,1 1 0,0 0 0,0-1 0,0 1 0,0-1 0,-1 1 0,2-2 0,29-16 0,89-86 0,-70 59 0,-49 44 0,0 0 0,-1 0 0,1 1 0,0-1 0,-1 1 0,1-1 0,0 1 0,0-1 0,-1 1 0,1-1 0,0 1 0,0 0 0,0-1 0,0 1 0,-1 0 0,1 0 0,0 0 0,0-1 0,0 1 0,0 0 0,0 0 0,0 0 0,0 1 0,0-1 0,0 0 0,-1 0 0,1 0 0,0 1 0,0-1 0,0 0 0,0 1 0,-1-1 0,1 1 0,0-1 0,0 1 0,-1-1 0,1 1 0,0 0 0,-1-1 0,1 1 0,0 0 0,-1-1 0,2 3 0,2 3 0,-1 1 0,1 0 0,-1 1 0,3 10 0,2 3 0,-4-12 0,1 0 0,1 0 0,-1 0 0,1-1 0,14 15 0,-18-21 0,0 0 0,0-1 0,0 1 0,0 0 0,1-1 0,-1 1 0,0-1 0,1 1 0,0-1 0,-1 0 0,1 0 0,0 0 0,-1-1 0,1 1 0,0-1 0,0 1 0,0-1 0,0 0 0,-1 0 0,1 0 0,0-1 0,0 1 0,0-1 0,-1 1 0,1-1 0,4-2 0,-7 3 21,0 0 0,0 0 1,1 0-1,-1 0 0,0 0 0,0 0 1,1 0-1,-1 0 0,0 0 0,0 0 1,0 0-1,1-1 0,-1 1 0,0 0 1,0 0-1,0 0 0,0 0 0,1 0 1,-1-1-1,0 1 0,0 0 0,0 0 1,0 0-1,0-1 0,1 1 0,-1 0 1,0 0-1,0-1 0,0 1 0,0 0 1,0 0-1,0 0 0,0-1 0,0 1 1,0 0-1,0 0 0,0-1 0,0 1 1,0 0-1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14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20095,'0'0'3376,"61"-42"-2816,-33 34-440,-4 0 8,-10 6-184,-8 2 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14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0 280 17687,'0'0'3400,"6"-82"-2504,16 43 0,15-3-256,13 0 0,16 6-416,1-3 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26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32 7232,'0'0'16634,"-6"11"-16141,-1 1-322,5-8-102,0 1 0,0-1-1,-1 0 1,0 0 0,0 0-1,0 0 1,0 0-1,0-1 1,-1 1 0,0-1-1,-4 3 1,-5 6 237,0 1-1,1 1 1,0 0 0,1 0 0,1 1-1,0 0 1,2 1 0,-11 22 0,12-21-56,1 0 0,0 0 0,1 1 0,-4 35 0,8-45-114,0 0 0,1 0 1,-1 1-1,2-1 0,-1 0 1,1 1-1,1-1 0,0 0 1,0 0-1,0 0 0,1 0 1,0 0-1,5 8 0,-7-15-120,0 1 0,0 0 0,0-1 0,0 0 0,1 1 0,-1-1 0,0 0 0,1 1-1,-1-1 1,1 0 0,0 0 0,-1 0 0,1-1 0,0 1 0,-1 0 0,1 0 0,0-1-1,0 1 1,2-1 0,0 0 30,-1 0 0,0 0 0,1 0 0,-1-1 0,0 1-1,0-1 1,0 0 0,0 0 0,1 0 0,3-2 0,2-3 66,1 1 0,-1-2 0,0 1 0,-1-1 0,13-13 0,-8 5-112,0-2 0,-2 1 0,0-2 0,11-23 0,-6 13 0,-12 17 0,-2 8 0,1 11 0,-2-3 0,1 7 0,5 17 0,1 1 0,12 30 0,-16-52 0,-1 0 0,1 0 0,1-1 0,0 1 0,0-1 0,0 0 0,1 0 0,0 0 0,0-1 0,0 0 0,14 9 0,-18-13 0,5 2 0,-1 0 0,0 0 0,1-1 0,10 4 0,-15-6 0,1 0 0,-1-1 0,1 0 0,0 1 0,-1-1 0,1 0 0,-1 0 0,1 0 0,0-1 0,-1 1 0,1-1 0,-1 1 0,1-1 0,-1 0 0,1 0 0,2-2 0,6-3 0,1-1 0,-1 0 0,-1-1 0,0 0 0,0 0 0,0-1 0,-1-1 0,0 0 0,-1 0 0,0 0 0,-1-1 0,9-18 0,2-9 0,-3-1 0,18-63 0,-29 90 0,-2 5 0,0 0 0,0 0 0,-1 0 0,0 0 0,0 0 0,0 0 0,-1 0 0,0 0 0,-1 0 0,1 0 0,-2 0 0,1 0 0,-1 0 0,0 0 0,0 0 0,0 0 0,-1 1 0,0-1 0,-1 1 0,1 0 0,-9-10 0,-6-5 0,13 14 0,0 1 0,-1-1 0,0 1 0,-8-6 0,12 10 0,0 0 0,0-1 0,0 1 0,1-1 0,0 0 0,-1 1 0,1-1 0,-1-3 0,7 6-3987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27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0 10848,'0'0'13498,"-13"6"-12875,5-1-493,-15 6 433,2 2 0,-25 17 1,36-22-152,0 1 1,1 0 0,0 0 0,1 1-1,0 0 1,0 0 0,1 1 0,1 0-1,0 1 1,0-1 0,-5 18 0,11-27-393,-1 0 1,1 0 0,0 1 0,0-1 0,0 0-1,0 1 1,1-1 0,-1 0 0,0 0-1,1 1 1,0-1 0,0 0 0,-1 0-1,1 0 1,0 0 0,1 0 0,-1 0-1,0 0 1,1 0 0,-1 0 0,1-1-1,-1 1 1,1-1 0,0 1 0,0-1 0,-1 1-1,1-1 1,0 0 0,0 0 0,3 1-1,1 1 14,0 0 0,-1-1 0,1 0 0,0 0 0,0-1 0,1 0 0,-1 0 0,0 0 0,0-1 0,7 0 0,1-2 56,-1-2 0,1 1 0,-1-2 0,0 0 0,-1 0 0,1-1 0,-1-1 0,-1 0 0,18-13 0,-14 9-1059,1 1-1,0 1 0,0 0 1,20-7-1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28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 11552,'0'0'20326,"-2"11"-19717,-2 18-518,1-1-1,2 55 1,5-39-91,8 153 0,-6-141 0,-6-56 0,0 0 0,0 0 0,0 0 0,0 0 0,0 0 0,0 0 0,0 0 0,0 0 0,0 0 0,0 1 0,0-1 0,-1 0 0,1 0 0,0 0 0,0 0 0,0 0 0,0 0 0,1 0 0,-1 0 0,0 0 0,0 1 0,0-1 0,0 0 0,0 0 0,0 0 0,0 0 0,0 0 0,0 0 0,0 0 0,0 0 0,0 0 0,0 1 0,0-1 0,0 0 0,0 0 0,0 0 0,0 0 0,1 0 0,-1 0 0,0 0 0,0 0 0,0 0 0,0 0 0,0 0 0,0 0 0,0 0 0,0 0 0,0 0 0,1 0 0,-1 0 0,0 0 0,0 0 0,0 0 0,0 0 0,0 0 0,0 0 0,0 0 0,0 0 0,1 0 0,-1 0 0,0 0 0,0 0 0,0 0 0,3-6 0,-4-4 966,-1 5-4094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28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0 127 14568,'0'0'8037,"11"-2"-7377,-2 2-485,-3-1-46,1 0 0,-1 0 0,0 0-1,1 0 1,-1-1 0,0 0 0,0-1-1,9-4 1,153-84 4480,-164 89-4506,0 0 0,1 0-1,-1 0 1,0 0-1,1 1 1,-1 0 0,1 0-1,-1 0 1,1 1-1,-1-1 1,1 1 0,-1 0-1,1 0 1,0 1 0,-1 0-1,1-1 1,4 3-1,6 2 315,0 0 0,0 1 0,19 12 0,-24-13-381,26 18-36,-28-17 0,0-1 0,0 0 0,1 0 0,17 7 0,-20-10 0,-1-1 0,1 1 0,0-1 0,0-1 0,0 1 0,9-1 0,-12 0 0,0-1 0,0 1 0,-1-1 0,1 0 0,0 0 0,-1 0 0,1 0 0,-1 0 0,1-1 0,-1 1 0,1-1 0,-1 1 0,0-1 0,0 0 0,3-3 0,28-34 850,-19 14-5635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30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8336,'0'0'23899,"11"1"-23462,-2-1-373,-4 0-62,0 0 0,0 1-1,0 0 1,0 0 0,0 0 0,0 0-1,0 1 1,0-1 0,0 1 0,-1 1-1,1-1 1,6 5 0,142 118-2,-104-84 0,-19-15 0,-20-15 0,1-1 0,1 0 0,0-1 0,0-1 0,1 0 0,17 8 0,5 1 0,-28-13 0,0-1 0,0 0 0,0 0 0,14 4 0,-10-3 0,-11 2 0,-19 6 0,6-5 0,13-7 0,-303 226 0,285-210 0,14-11 0,-1-1 0,0 1 0,-1-1 0,-8 6 0,14-6 0,5-5-88,0-1 1,-1 1-1,1-1 0,-1 0 1,0 0-1,6-4 0,-5 3-3233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38:00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474 181 13768,'0'0'1793,"6"-13"-1024,-1 2-486,-1 3 16,0 0 0,0 0 1,-1 0-1,0-1 0,-1 1 0,1-1 1,-2 0-1,2-10 0,-3 17-171,-1 0 0,1 0 0,0 0-1,-1 0 1,1 0 0,-1 0 0,0 0 0,0 1 0,0-1 0,0 0-1,0 0 1,0 1 0,0-1 0,0 1 0,-1-1 0,1 1 0,-1-1-1,1 1 1,-1 0 0,1 0 0,-1 0 0,-2-1 0,-5-3 200,1 1 1,-1 0-1,-12-3 1,15 5-129,-6-1 17,-1 0 0,0 1 1,0 1-1,1 0 0,-1 0 1,0 1-1,0 1 1,0 0-1,0 1 0,0 0 1,1 1-1,-1 1 0,1 0 1,0 0-1,0 1 0,0 1 1,-18 11-1,15-8-6,0 1-1,1 1 0,1 0 1,0 0-1,0 2 1,1-1-1,1 1 0,0 1 1,1 0-1,0 1 1,1 0-1,-11 27 0,15-30-44,1 0 0,0 0 0,1 1 0,1 0-1,0 0 1,0-1 0,1 18 0,2-24-112,-1 0 0,1-1-1,-1 1 1,2 0 0,-1-1 0,1 1 0,-1-1 0,1 0 0,1 0 0,-1 1 0,1-1 0,0-1 0,0 1-1,1 0 1,-1-1 0,1 1 0,0-1 0,7 5 0,-2-2-54,1-1 0,-1 0 0,2-1 0,-1 0 0,0-1 0,1 0 0,0-1 0,0 0 0,0-1 0,0 0 0,0 0 0,1-1 0,-1-1 0,0 0 0,17-2 0,13-4 0,-1-2 0,76-24 0,-102 27 0,80-30 0,151-79 0,-171 78 0,136-78 0,-202 110 0,-7 4 0,0-1 0,0 1 0,0 0 0,0 0 0,-1-1 0,1 1 0,0 0 0,0-1 0,0 1 0,-1-1 0,1 1 0,0-1 0,0 0 0,-1 1 0,1-1 0,0 1 0,-1-1 0,1 0 0,-1 0 0,1 1 0,-1-1 0,1 0 0,-1 0 0,1-1 0,-22 15 0,-12 8 0,-120 83 0,21 10 0,115-98 0,2 2 0,0-1 0,0 2 0,2 0 0,-15 29 0,27-47 0,0 0 0,1 0 0,-1 0 0,1 0 0,-1 0 0,1 0 0,0 0 0,-1 0 0,1 0 0,0 0 0,0 1 0,0-1 0,-1 0 0,1 0 0,1 0 0,-1 0 0,0 1 0,0-1 0,0 0 0,1 0 0,-1 0 0,0 0 0,1 0 0,-1 0 0,1 0 0,-1 0 0,1 0 0,0 0 0,-1 0 0,1 0 0,0 0 0,0 0 0,-1-1 0,1 1 0,0 0 0,0 0 0,0-1 0,0 1 0,0-1 0,0 1 0,2 0 0,1 0 0,0 0 0,0 0 0,-1 0 0,1 0 0,0-1 0,0 1 0,0-1 0,0 0 0,0 0 0,8-2 0,1-1 0,-1-1 0,1 0 0,-1-1 0,0-1 0,0 0 0,-1 0 0,0-1 0,0 0 0,18-17 0,-14 11 0,-2-2 0,0 0 0,-1 0 0,0-1 0,17-32 0,-23 38 0,1-4 0,19-26 0,-26 39 0,0 1 0,0 0 0,0 0 0,0 0 0,1 0 0,-1-1 0,0 1 0,0 0 0,0 0 0,0 0 0,0 0 0,1 0 0,-1 0 0,0-1 0,0 1 0,0 0 0,1 0 0,-1 0 0,0 0 0,0 0 0,0 0 0,1 0 0,-1 0 0,0 0 0,0 0 0,0 0 0,1 0 0,-1 0 0,0 0 0,0 0 0,0 0 0,1 0 0,-1 0 0,0 0 0,0 1 0,0-1 0,1 0 0,6 9 0,5 23 0,-9-23 0,6 15 0,1-1 0,25 44 0,-29-58 0,0 0 0,1 0 0,0 0 0,1-1 0,0 0 0,0 0 0,0-1 0,1 0 0,14 8 0,-18-12 0,1 0 0,-1-1 0,1 0 0,0 0 0,0-1 0,0 0 0,-1 0 0,1 0 0,0-1 0,0 0 0,0 0 0,0 0 0,0-1 0,0 1 0,0-2 0,6-1 0,-2 0 0,0 0 0,-1-1 0,1-1 0,-1 0 0,0 0 0,0-1 0,0 0 0,10-10 0,3-4 0,-1-1 0,-1-1 0,-1-1 0,-1-1 0,-1-1 0,-1 0 0,-1-1 0,12-30 0,-24 49 0,9-22 0,1-1 0,24-36 0,-37 66 0,0 0 0,0 0 0,0 1 0,0-1 0,0 0 0,1 0 0,-1 0 0,0 0 0,0 0 0,0 1 0,0-1 0,0 0 0,0 0 0,0 0 0,0 0 0,1 0 0,-1 0 0,0 0 0,0 1 0,0-1 0,0 0 0,0 0 0,1 0 0,-1 0 0,0 0 0,0 0 0,0 0 0,0 0 0,1 0 0,-1 0 0,0 0 0,0 0 0,0 0 0,0 0 0,1 0 0,-1 0 0,0 0 0,0 0 0,0 0 0,0 0 0,0 0 0,1 0 0,-1 0 0,0-1 0,0 1 0,0 0 0,0 0 0,0 0 0,1 0 0,-1 0 0,0 0 0,0 0 0,0-1 0,0 1 0,0 0 0,0 0 0,0 0 0,0 0 0,0 0 0,0-1 0,0 1 0,1 0 0,-1 0 0,0 0 0,0 0 0,0-1 0,0 1 0,1 15 0,-2 19 0,-1-1 0,-2 0 0,-1 0 0,-1 0 0,-2 0 0,-1-1 0,-2 0 0,-1-1 0,-2 0 0,-30 50 0,41-75 0,-1-1 0,-1 0 0,1 0 0,-1-1 0,0 1 0,0-1 0,0 0 0,0 0 0,-9 4 0,12-7 0,0 0 0,0 0 0,0 0 0,0 0 0,-1 0 0,1-1 0,0 1 0,-1-1 0,1 1 0,0-1 0,-1 0 0,1 0 0,0 0 0,-1 0 0,1-1 0,0 1 0,-1-1 0,1 1 0,0-1 0,0 0 0,-1 0 0,1 0 0,0 0 0,0 0 0,0 0 0,0 0 0,0-1 0,-2-2 0,3 3 0,0 0 0,0 0 0,0 0 0,0 0 0,1-1 0,-1 1 0,0 0 0,1 0 0,-1-1 0,1 1 0,-1 0 0,1-1 0,0 1 0,0 0 0,0-1 0,-1 1 0,1-1 0,0 1 0,1 0 0,-1-1 0,0 1 0,0 0 0,1-1 0,-1 1 0,0 0 0,1-1 0,-1 1 0,1 0 0,0-1 0,-1 1 0,1 0 0,0 0 0,0 0 0,0 0 0,0 0 0,0 0 0,0 0 0,0 0 0,0 0 0,0 1 0,0-1 0,1 0 0,1 0 0,12-6 0,1 1 0,1 1 0,-1 0 0,1 1 0,-1 1 0,29-2 0,105 7 0,-111 0 0,0-1 0,0-1 0,51-9 0,-72 6 0,0-1 0,-1-1 0,0 0 0,0-1 0,0-1 0,28-17 0,-38 20 0,0-1 0,0-1 0,0 1 0,-1-1 0,0 0 0,0 0 0,0-1 0,-1 0 0,0 0 0,0 0 0,-1-1 0,0 0 0,0 1 0,-1-1 0,0 0 0,2-11 0,-4 15 0,0-1 0,-1 0 0,1 0 0,-1 0 0,0 0 0,0 1 0,-1-1 0,0 0 0,0 0 0,0 0 0,0 1 0,0-1 0,-1 1 0,0-1 0,0 1 0,-1-1 0,1 1 0,-1 0 0,-5-6 0,6 7 0,0 1 0,0 1 0,0-1 0,-1 0 0,1 1 0,0-1 0,-1 1 0,1-1 0,-1 1 0,0 0 0,1 0 0,-1 0 0,0 1 0,1-1 0,-1 1 0,0-1 0,0 1 0,0 0 0,0 0 0,1 0 0,-1 0 0,0 1 0,0-1 0,0 1 0,1 0 0,-1 0 0,0 0 0,1 0 0,-1 0 0,1 0 0,-1 1 0,1-1 0,0 1 0,-3 2 0,-8 6 0,0 1 0,2 0 0,-1 1 0,1 0 0,1 1 0,-11 17 0,16-22 0,0 0 0,1 0 0,0 0 0,0 1 0,1-1 0,0 1 0,1 0 0,0 0 0,0-1 0,1 2 0,0-1 0,0 17 0,2-17 0,1-1 0,0 1 0,0-1 0,1 0 0,0 0 0,0 0 0,1-1 0,0 1 0,9 12 0,-5-9 0,1 0 0,0-1 0,1-1 0,0 1 0,19 12 0,-12-10 0,1-1 0,0-1 0,1-1 0,0-1 0,0 0 0,1-1 0,0-2 0,21 5 0,-16-7 0,-1-1 0,0-1 0,1-1 0,-1-1 0,1-1 0,-1-1 0,25-7 0,-31 6 0,-1-1 0,0-1 0,0 0 0,-1-2 0,0 0 0,0 0 0,0-2 0,-1 0 0,-1 0 0,19-19 0,-26 21 109,1-1 1,-2 0-1,1 0 0,-1 0 0,-1-1 1,0 0-1,0 0 0,3-13 1,0-2-2569,7-40-1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31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2 10544,'0'0'4086,"-10"0"-3660,-30-1 62,37 1-289,1 0 0,-1 0 0,1 0 0,-1 1 1,1-1-1,-1 1 0,1 0 0,-1-1 0,1 1 1,-4 2-1,-8 1 2699,14-3-2787,-1-1 0,1 0 1,0 1-1,0-1 0,0 0 1,0 0-1,0 1 1,0-1-1,0 0 0,0 1 1,0-1-1,0 0 0,0 1 1,0-1-1,0 0 0,0 1 1,0-1-1,0 0 0,0 1 1,0-1-1,0 0 1,0 1-1,1-1 0,-1 1 1,5 2 392,0 1 0,0 0 1,0 1-1,7 8 1,12 11 118,73 51 2333,178 104 1,-258-169-2863,-1-2-67,-1 1 0,1 1 0,-1 0 1,-1 1-1,0 1 0,13 13 0,-15-7-27,-34 7 0,-2-5 0,-32 22 0,5-5 0,10-5 0,-142 123 0,115-98 0,50-43 0,1 0 0,0 1 0,-24 27 0,37-36 193,-18 22 533,17-15-1989,5-13 1150,0 1 1,0-1 0,0 0 0,0 1 0,0-1-1,0 0 1,1 1 0,-1-1 0,0 0 0,0 1-1,0-1 1,0 0 0,0 0 0,0 1 0,1-1 0,-1 0-1,0 0 1,0 1 0,0-1 0,0 0 0,1 0-1,-1 1 1,0-1 0,0 0 0,1 0 0,-1 0-1,0 0 1,1 1 0,-1-1 0,0 0 0,1 0-1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33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1 192 10752,'0'0'14114,"11"-3"-13498,-7 2-546,7-1 191,-1-1 0,1 0 1,-1-1-1,0 0 0,0-1 0,15-9 1,-8 0 410,-2 0 0,0-1 0,0 0 1,-1-1-1,-1-1 0,-1-1 1,12-22-1,-23 36-672,-1 22 0,-30 412 0,2-40 0,26-350 0,2-26 0,0 1 0,-4 20 0,-5 17 0,13-46 850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34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1 142 10152,'0'0'10127,"12"-8"-9423,81-54 859,-75 52-711,0 1 1,1 0-1,28-9 0,-25 12 292,-15 5-391,0-1 0,0 0 0,0-1 0,-1 1 0,7-5-1,-5 5 267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09:50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168 77 10656,'0'0'7447,"-6"17"-6609,-17 50 260,-18 89 0,-16 113 1460,23-92-6,33-165-2009,2-11-497,-1 0 1,0 0 0,0-1 0,0 1 0,0 0 0,0 0-1,0 0 1,0 0 0,0 0 0,0-1 0,-1 1 0,1 0 0,0 0-1,-1 0 1,1-1 0,0 1 0,-1 0 0,1 0 0,-1-1 0,1 1-1,-1 0 1,0 0 0,10-24 1302,-8 19-1219,49-232 1296,-33 143-721,48-153 1,-51 205-557,-6 18-42,0 1 0,1-1-1,21-36 1,-29 58-107,-1 0 0,1 0 0,0 0 0,0-1 0,-1 1 0,1 0 0,0 1 0,0-1 0,0 0 0,0 0 0,0 0 0,0 0 0,0 1 0,0-1 0,0 1 0,1-1 0,-1 1 0,2-2 0,-2 3 0,0-1 0,0 0 0,0 0 0,0 0 0,0 0 0,-1 1 0,1-1 0,0 0 0,0 1 0,0-1 0,0 1 0,-1-1 0,1 1 0,0-1 0,-1 1 0,1-1 0,0 1 0,-1 0 0,1 0 0,0 0 0,4 6 0,-1 1 0,0-1 0,-1 1 0,5 13 0,-4-10 0,20 60 0,23 116 0,-18-62 0,-26-115 0,0 0 0,0 0 0,1 0 0,0-1 0,0 0 0,12 17 0,-16-26 0,0 1 0,0-1 0,1 0 0,-1 0 0,0 1 0,0-1 0,0 0 0,1 0 0,-1 1 0,0-1 0,1 0 0,-1 0 0,0 0 0,0 0 0,1 1 0,-1-1 0,0 0 0,1 0 0,-1 0 0,0 0 0,1 0 0,-1 0 0,0 0 0,1 0 0,-1 0 0,1 0 0,-1 0 0,0 0 0,1 0 0,-1 0 0,0 0 0,1-1 0,10-9 0,5-20 0,-16 29 0,46-116 0,34-141 0,-62 196 0,-6 32 0,2-6 0,-11 31 0,2 12 0,4 12 0,89 375 0,-74-281 0,-19-93 0,33 129 0,-38-148 0,0 0 0,1 0 0,-1-1 0,0 1 0,1 0 0,-1 0 0,1-1 0,-1 1 0,1 0 0,-1-1 0,1 1 0,-1-1 0,1 1 0,0 0 0,0-1 0,-1 1 0,1-1 0,0 0 0,-1 1 0,1-1 0,0 0 0,0 1 0,0-1 0,0 0 0,-1 0 0,1 0 0,0 0 0,1 0 0,1 0 0,1 0 0,-1 0 0,0-1 0,0 0 0,0 0 0,0 0 0,6-2 0,5-4 0,-1 0 0,16-13 0,54-41 0,49-35 0,-117 85 0,-1-1 0,0 0 0,-1-1 0,0-1 0,13-17 0,2-4 0,-25 33 0,5-8 0,-8 10 0,0 0 0,0 0 0,0 0 0,0 0 0,1 0 0,-1-1 0,0 1 0,0 0 0,0 0 0,0 0 0,0 0 0,0-1 0,0 1 0,0 0 0,0 0 0,0 0 0,0 0 0,0-1 0,0 1 0,0 0 0,0 0 0,0 0 0,0 0 0,0-1 0,0 1 0,-1 0 0,1 0 0,0 0 0,0 0 0,0 0 0,0-1 0,0 1 0,0 0 0,0 0 0,0 0 0,-1 0 0,1 0 0,0 0 0,0 0 0,0 0 0,0-1 0,0 1 0,-1 0 0,1 0 0,0 0 0,0 0 0,0 0 0,0 0 0,-1 0 0,1 0 0,0 0 0,0 0 0,0 0 0,0 0 0,-1 0 0,1 0 0,0 0 0,0 0 0,0 0 0,0 0 0,-1 0 0,1 1 0,-3 0 0,0 0 0,0 1 0,-1-1 0,1 1 0,1 0 0,-1 0 0,0 0 0,0 0 0,1 0 0,-3 3 0,-7 6 0,-90 66 0,92-68 0,0 1 0,1-1 0,0 2 0,0-1 0,1 1 0,1 0 0,-9 17 0,15-25 0,-1 0 0,1 0 0,0 0 0,0 0 0,0 1 0,1-1 0,-1 0 0,1 0 0,0 1 0,0-1 0,0 0 0,0 0 0,0 1 0,1-1 0,1 6 0,-1-8 0,0 1 0,0-1 0,0 1 0,0-1 0,0 0 0,0 1 0,0-1 0,0 0 0,1 0 0,-1 0 0,0 0 0,1 0 0,-1 0 0,1 0 0,-1 0 0,1-1 0,-1 1 0,1-1 0,0 1 0,-1-1 0,1 0 0,0 1 0,-1-1 0,1 0 0,0 0 0,-1 0 0,1 0 0,0 0 0,0-1 0,-1 1 0,4-2 0,1 1 0,-1-1 0,0-1 0,0 1 0,1-1 0,-2 0 0,1 0 0,0 0 0,0-1 0,-1 1 0,0-1 0,0-1 0,0 1 0,5-7 0,4-7 0,-1 0 0,12-22 0,-13 16 0,-8 17 0,0 1 0,1-1 0,-1 1 0,1-1 0,0 1 0,1 0 0,6-7 0,-10 13 0,-1 0 0,0-1 0,1 1 0,-1 0 0,0 0 0,1 0 0,-1-1 0,0 1 0,1 0 0,-1 0 0,1 0 0,-1 0 0,0 0 0,1 0 0,-1 0 0,0 0 0,1 0 0,-1 0 0,1 0 0,-1 0 0,0 0 0,1 0 0,-1 0 0,1 0 0,-1 0 0,0 0 0,1 1 0,-1-1 0,0 0 0,1 0 0,-1 0 0,0 1 0,1-1 0,-1 0 0,0 0 0,1 1 0,-1-1 0,1 1 0,9 16 0,-7-12 0,27 58 0,-21-42 0,1 1 0,23 33 0,-32-52 0,1-1 0,0 1 0,0-1 0,0 0 0,0 1 0,0-1 0,1 0 0,-1-1 0,1 1 0,-1 0 0,1-1 0,-1 1 0,1-1 0,0 0 0,0 0 0,0 0 0,0 0 0,0 0 0,0-1 0,0 1 0,0-1 0,0 0 0,0 0 0,0 0 0,0 0 0,0-1 0,0 1 0,0-1 0,0 1 0,0-1 0,0 0 0,-1-1 0,1 1 0,3-2 0,3-2 0,-1-1 0,1 0 0,-1-1 0,-1 1 0,1-1 0,-1-1 0,-1 1 0,1-1 0,5-10 0,96-143 0,-107 159 0,1 0 0,-1 0 0,0 1 0,1-1 0,0 0 0,-1 1 0,1-1 0,0 1 0,0 0 0,0-1 0,0 1 0,4-2 0,-5 3 0,0 0 0,0 0 0,0 0 0,-1 0 0,1 0 0,0 0 0,0 0 0,0 1 0,0-1 0,0 0 0,-1 0 0,1 1 0,0-1 0,0 0 0,0 1 0,-1-1 0,1 1 0,0-1 0,-1 1 0,1 0 0,0-1 0,-1 1 0,1 0 0,-1-1 0,1 1 0,-1 0 0,1-1 0,-1 1 0,0 0 0,1 0 0,-1 0 0,0-1 0,1 1 0,-1 0 0,0 1 0,4 12 0,-1 0 0,-1 1 0,0-1 0,-1 0 0,0 1 0,-3 23 0,1-15 0,3 38 0,-2-61 0,0 0 0,0 0 0,0 0 0,0 1 0,1-1 0,-1 0 0,0 0 0,0 0 0,0 1 0,0-1 0,0 0 0,0 0 0,0 0 0,0 0 0,0 1 0,0-1 0,0 0 0,1 0 0,-1 0 0,0 0 0,0 1 0,0-1 0,0 0 0,1 0 0,-1 0 0,0 0 0,0 0 0,0 0 0,0 0 0,1 0 0,-1 0 0,0 1 0,0-1 0,0 0 0,1 0 0,-1 0 0,0 0 0,0 0 0,0 0 0,1 0 0,-1 0 0,11-6 0,9-12 0,121-143 0,-140 160 0,0 0 0,0 0 0,-1 0 0,1 0 0,0 0 0,0 1 0,0-1 0,0 0 0,0 1 0,0-1 0,0 1 0,0-1 0,0 1 0,0-1 0,0 1 0,0 0 0,0 0 0,0-1 0,1 1 0,-1 0 0,0 0 0,0 0 0,0 0 0,0 0 0,0 0 0,1 1 0,-1-1 0,0 0 0,0 1 0,0-1 0,0 0 0,0 1 0,0-1 0,0 1 0,0 0 0,0-1 0,0 1 0,0 0 0,-1 0 0,1-1 0,0 1 0,0 0 0,-1 0 0,1 0 0,0 0 0,0 1 0,5 8 0,0-1 0,-1 0 0,8 21 0,-9-18 0,10 20 0,-9-19 0,1 1 0,0-1 0,1 0 0,1 0 0,0 0 0,0-1 0,12 12 0,-18-22 0,0 0 0,-1 0 0,1 0 0,0 0 0,0 0 0,0-1 0,0 1 0,1-1 0,-1 1 0,0-1 0,1 0 0,-1 0 0,1 0 0,-1 0 0,1 0 0,-1-1 0,1 1 0,0-1 0,-1 0 0,1 0 0,0 0 0,-1 0 0,1 0 0,-1 0 0,1-1 0,0 1 0,-1-1 0,1 0 0,-1 1 0,1-1 0,-1-1 0,0 1 0,1 0 0,-1 0 0,3-3 0,6-3 0,1-1 0,-2 0 0,1-1 0,-1 0 0,-1 0 0,1-1 0,-2 0 0,1-1 0,12-22 0,-18 28 0,0 0 0,0 0 0,1 1 0,0-1 0,0 1 0,0-1 0,7-4 0,-10 13 0,0 1 0,0-1 0,-1 0 0,1 1 0,-1-1 0,0 7 0,-2 34 0,0-29 0,2 0 0,-1 0 0,2 0 0,0 0 0,1 0 0,7 26 0,-9-41 0,0 0 0,1-1 0,-1 1 0,0 0 0,0-1 0,1 1 0,-1-1 0,0 1 0,1-1 0,-1 1 0,1-1 0,-1 1 0,1-1 0,-1 1 0,1-1 0,-1 1 0,1-1 0,-1 0 0,1 1 0,0-1 0,-1 0 0,1 0 0,0 1 0,-1-1 0,1 0 0,1 0 0,-1 0 0,1 0 0,-1 0 0,1-1 0,-1 1 0,1 0 0,-1-1 0,1 1 0,-1-1 0,0 0 0,1 1 0,1-2 0,1-1 0,1-1 0,-1 1 0,0-1 0,0 0 0,6-7 0,32-39 0,-41 44 0,-2 9 0,-9 30 0,13-19 0,4-13 0,-5-2 0,0 0 0,-1 0 0,1 0 0,0-1 0,-1 1 0,1 0 0,-1-1 0,0 0 0,1 1 0,1-4 0,45-47 0,8-51 0,-53 98 0,0-1 0,-4 8 0,-4 18 0,-3 25 0,-3-1 0,-1 1 0,-2-2 0,-2 0 0,-2-1 0,-2 0 0,-2-2 0,-26 39 0,24-50 0,0-1 0,-32 28 0,49-50 0,0 0 0,0-1 0,0 0 0,0 0 0,-16 6 0,20-9 0,-1-1 0,0 1 0,0-1 0,1 0 0,-1 0 0,0 0 0,0-1 0,0 1 0,0-1 0,0 0 0,0 0 0,0-1 0,0 1 0,-7-2 0,10 1 0,0 1 0,0-1 0,0 1 0,0-1 0,0 0 0,1 1 0,-1-1 0,0 0 0,1 0 0,-1 0 0,0 1 0,1-1 0,-1 0 0,1 0 0,-1 0 0,1 0 0,-1 0 0,1 0 0,0 0 0,0 0 0,-1 0 0,1 0 0,0 0 0,0 0 0,0 0 0,0 0 0,0 0 0,0 0 0,1 0 0,-1 0 0,0 0 0,0 0 0,1 0 0,-1 0 0,1 0 0,-1 0 0,1 0 0,0-1 0,2-5 0,1 0 0,0 0 0,0 1 0,5-7 0,64-64 0,-38 42 0,-9 10 0,57-40 0,1 0 0,-73 56 0,0 1 0,1 0 0,22-12 0,-33 20 93,4-3 532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00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263 906 9536,'0'0'12154,"-11"1"-11629,-83 14 959,88-15-1348,0 0 0,0 1 0,0 0-1,0 1 1,0-1 0,0 1 0,0 0-1,0 1 1,1-1 0,-1 1-1,1 1 1,0-1 0,0 0 0,0 1-1,-7 7 1,6-5 41,0-1 0,1 1-1,0 0 1,0 1 0,1-1 0,0 1-1,0 0 1,0 0 0,1 0 0,0 1-1,0-1 1,1 1 0,0-1-1,0 1 1,1 0 0,0 0 0,0 9-1,1-11-53,1 0 0,0 0 0,0 0-1,1-1 1,-1 1 0,1 0-1,0 0 1,1-1 0,0 1-1,-1-1 1,2 0 0,-1 0 0,8 9-1,-3-5 138,0-1-1,0-1 1,0 1-1,1-1 1,0-1-1,16 9 1,-18-12-244,1 0 1,0 0-1,0-1 0,1 0 1,-1 0-1,0-1 0,1 0 1,16-1-1,-6 0-8,0-2 1,35-7-1,-43 6-8,-1-1 0,0 0 0,0-1 0,-1 0 0,1 0 0,-1-1 0,-1-1 0,1 1 0,-1-1 0,0-1 0,0 1 0,-1-1 0,12-17 0,-3 1 0,0 0 0,-2-2 0,22-51 0,-33 72 0,-3 3 0,1 1 0,0 0 0,-1 0 0,1 0 0,-1 0 0,1 0 0,-1-1 0,1 1 0,-1 0 0,0 0 0,0-3 0,3 4 0,-2 7 0,-5 9 0,2 0 0,0 0 0,0 1 0,2-1 0,0 0 0,0 1 0,2-1 0,0 0 0,5 17 0,-6-28 0,0-1 0,1 1 0,0-1 0,0 1 0,0-1 0,1 0 0,-1 0 0,1 0 0,0 0 0,0 0 0,0-1 0,1 1 0,5 3 0,-7-5 0,0 0 0,0-1 0,0 0 0,1 1 0,-1-1 0,0 0 0,1 0 0,-1 0 0,1-1 0,-1 1 0,1-1 0,0 1 0,-1-1 0,1 0 0,0 0 0,-1 0 0,1 0 0,-1 0 0,1-1 0,0 1 0,-1-1 0,1 0 0,-1 1 0,1-1 0,2-2 0,5-3 0,-1 0 0,0-1 0,-1 0 0,1 0 0,-1-1 0,-1 0 0,0 0 0,0-1 0,0 0 0,-1 0 0,-1 0 0,7-15 0,1-7 0,-1-1 0,13-56 0,-24 76 0,-9 30 0,-56 200 0,7-21 0,43-155 0,3-4 0,-2 0 0,-1-1 0,-2 0 0,-34 56 0,48-89 0,-1-1 0,0 1 0,0 0 0,0-1 0,0 1 0,0-1 0,-8 6 0,10-9 0,-1 0 0,1 1 0,0-1 0,0 0 0,0 1 0,0-1 0,0 0 0,-1 0 0,1 0 0,0 0 0,0 0 0,0 0 0,0 0 0,-1-1 0,1 1 0,0 0 0,0-1 0,0 1 0,0 0 0,0-1 0,0 0 0,0 1 0,0-1 0,0 1 0,0-1 0,0 0 0,0 0 0,1 0 0,-1 1 0,0-1 0,0 0 0,1 0 0,-1 0 0,1 0 0,-1 0 0,0-2 0,-1 0 0,0 0 0,0 0 0,0-1 0,0 1 0,1 0 0,0-1 0,-1 1 0,1-1 0,1 1 0,-1-1 0,0 0 0,1 1 0,0-1 0,0 0 0,0 0 0,0 1 0,1-1 0,-1 0 0,1 1 0,0-1 0,0 1 0,0-1 0,0 1 0,1-1 0,0 1 0,-1 0 0,1 0 0,0 0 0,1 0 0,-1 0 0,0 0 0,1 0 0,5-4 0,32-28 0,120-98 0,31-16 0,-91 74 0,-87 64 0,0 1 0,0 0 0,1 1 0,0 1 0,0 0 0,23-8 0,-17 8 0,1 1 0,0 1 0,0 1 0,0 1 0,32-3 0,-45 7 0,-1-1 0,1 0 0,12-4 0,-12 3 0,-1 1 0,1-1 0,13 0 0,-31 3 0,-1 0 0,1 0 0,0 1 0,0 1 0,0-1 0,1 1 0,-1 1 0,1 0 0,-13 7 0,-8 6 0,24-15 0,0 1 0,0 0 0,1 0 0,-1 1 0,1 0 0,0 0 0,0 0 0,-6 7 0,8-6 0,-1 0 0,1 0 0,0 1 0,0-1 0,0 1 0,1 0 0,0 0 0,0 0 0,0 0 0,1 0 0,0 0 0,0 0 0,0 12 0,1-14 0,1 0 0,-1 0 0,1-1 0,-1 1 0,1 0 0,0 0 0,0-1 0,1 1 0,-1-1 0,1 1 0,0-1 0,-1 0 0,2 0 0,-1 0 0,0 0 0,0 0 0,1 0 0,0 0 0,0-1 0,0 1 0,0-1 0,0 0 0,7 3 0,-1-1 0,0-1 0,1 0 0,-1-1 0,1 0 0,0 0 0,0-1 0,0-1 0,0 1 0,0-2 0,0 1 0,0-1 0,-1-1 0,1 0 0,0 0 0,14-6 0,6-4 0,-1-1 0,0-1 0,40-26 0,-48 25 0,0 0 0,-1-2 0,0 0 0,-2-2 0,0 0 0,24-34 0,-8 4 0,46-93 0,-53 86 0,-3-1 0,25-90 0,8-124 0,-47 213 0,10-78 0,-19 133 0,-1 0 0,0-1 0,0 1 0,-1 0 0,1-1 0,-1 1 0,0 0 0,-2-6 0,3 8 0,0 1 0,0-1 0,0 1 0,-1-1 0,1 1 0,0-1 0,-1 1 0,1-1 0,0 1 0,-1 0 0,1-1 0,-1 1 0,1 0 0,0-1 0,-1 1 0,1 0 0,-1-1 0,1 1 0,-1 0 0,1 0 0,-1 0 0,1 0 0,-1-1 0,0 1 0,0 1 0,0-1 0,0 0 0,0 1 0,0-1 0,0 0 0,0 1 0,0-1 0,0 1 0,1-1 0,-1 1 0,0-1 0,0 1 0,1 0 0,-1-1 0,0 1 0,0 2 0,-7 6 0,1 1 0,0 1 0,1-1 0,1 1 0,-6 13 0,-19 64 0,20-58 0,-8 33 0,2 2 0,3 0 0,3 1 0,-3 77 0,13-105 0,2 0 0,1 0 0,14 62 0,-16-94 0,1-1 0,-1 1 0,1-1 0,0 1 0,0-1 0,0 0 0,1 0 0,0 0 0,0 0 0,0 0 0,1-1 0,0 0 0,0 1 0,0-1 0,0-1 0,5 5 0,-5-6 0,0 0 0,0 0 0,0-1 0,0 1 0,0-1 0,0 0 0,0 0 0,0-1 0,0 1 0,1-1 0,-1 0 0,0 0 0,0 0 0,1 0 0,-1-1 0,0 0 0,0 0 0,0 0 0,0 0 0,0-1 0,0 1 0,4-3 0,17-9 0,-1-2 0,-1 0 0,-1-1 0,34-31 0,-35 33 0,-27 49 0,3-16 0,0 1 0,0-1 0,2 1 0,0 22 0,1-37 0,1 0 0,-1-1 0,1 1 0,0 0 0,0 0 0,1-1 0,-1 1 0,1-1 0,0 1 0,0-1 0,1 0 0,-1 0 0,1 1 0,0-2 0,0 1 0,0 0 0,1-1 0,4 4 0,-5-4 0,1 0 0,0 0 0,1 0 0,-1-1 0,0 0 0,1 0 0,6 2 0,-10-3 0,0-1 0,1 0 0,-1 0 0,0 0 0,0 0 0,1 0 0,-1 0 0,0-1 0,0 1 0,1 0 0,-1-1 0,0 1 0,0 0 0,0-1 0,0 0 0,0 1 0,0-1 0,0 0 0,0 1 0,0-1 0,0 0 0,0 0 0,0 0 0,0 0 0,0 0 0,-1 0 0,1 0 0,0 0 0,-1 0 0,1 0 0,-1 0 0,1 0 0,-1-1 0,1-1 0,2-8 0,0-1 0,0 0 0,-1 1 0,-1-1 0,0 0 0,0 0 0,-1 0 0,-1 0 0,0 0 0,0 0 0,-1 1 0,-1-1 0,0 1 0,-1-1 0,-7-16 0,9 25 0,1 1 0,-1 0 0,1-1 0,-1 1 0,0 0 0,0 0 0,0 0 0,0 0 0,0 0 0,-1 0 0,1 0 0,0 1 0,-1-1 0,1 1 0,-1 0 0,0 0 0,1 0 0,-1 0 0,0 0 0,0 1 0,0-1 0,-3 0 0,5 1 0,0 1 0,0-1 0,1 0 0,-1 0 0,0 0 0,1 1 0,-1-1 0,0 0 0,0 1 0,1-1 0,-1 1 0,1-1 0,-1 0 0,0 1 0,1-1 0,-1 1 0,1 0 0,-1-1 0,1 1 0,0-1 0,-1 1 0,1 0 0,0-1 0,-1 1 0,1 0 0,0 0 0,0-1 0,-1 1 0,1 0 0,0-1 0,0 1 0,0 0 0,0 0 0,0-1 0,0 1 0,0 0 0,0 0 0,0-1 0,1 1 0,-1 1 0,1 1 0,0-1 0,0 1 0,0-1 0,0 1 0,0-1 0,0 1 0,1-1 0,-1 0 0,4 4 0,-1-3 0,-1 0 0,1-1 0,0 0 0,-1 1 0,1-2 0,0 1 0,0 0 0,0-1 0,1 0 0,-1 0 0,0 0 0,0 0 0,1-1 0,-1 1 0,0-1 0,1 0 0,7-2 0,2 1 0,1-2 0,-1 0 0,0-1 0,16-6 0,-7 2 0,1-2 0,-2-1 0,1 0 0,-1-2 0,-1 0 0,-1-2 0,0 0 0,0-1 0,-2-1 0,0-1 0,-1-1 0,-1 0 0,0-1 0,20-36 0,-8 0 0,-2-2 0,-2-2 0,-4 0 0,-1-1 0,-4 0 0,-2-2 0,8-107 0,-21 157 0,-1 0 0,0 0 0,-3-17 0,-1-4 0,5 34 0,0 0 0,0 0 0,0-1 0,0 1 0,0 0 0,0 0 0,0 0 0,0-1 0,0 1 0,0 0 0,0 0 0,0 0 0,-1-1 0,1 1 0,0 0 0,0 0 0,0 0 0,0-1 0,0 1 0,0 0 0,-1 0 0,1 0 0,0 0 0,0 0 0,0-1 0,0 1 0,-1 0 0,1 0 0,0 0 0,0 0 0,0 0 0,0 0 0,-1 0 0,1 0 0,0 0 0,0 0 0,-1 0 0,1 0 0,0 0 0,0 0 0,-1 0 0,-9 6 0,-8 15 0,8-2 0,1-1 0,2 2 0,0-1 0,0 1 0,-5 36 0,-7 110 0,15-117 0,3-47 0,-16 234 0,15-174 0,12 112 0,-9-163 0,1-1 0,0 0 0,0 0 0,1 0 0,6 16 0,-8-24 0,0 0 0,1 1 0,-1-1 0,0 0 0,1-1 0,-1 1 0,1 0 0,0 0 0,-1-1 0,1 1 0,0-1 0,0 1 0,0-1 0,0 0 0,0 0 0,0 0 0,0 0 0,1 0 0,-1 0 0,0-1 0,1 1 0,-1-1 0,0 1 0,1-1 0,-1 0 0,0 0 0,1 0 0,-1 0 0,0-1 0,3 0 0,2 0 0,0-2 0,0 1 0,0-1 0,-1 1 0,0-2 0,1 1 0,-1-1 0,0 0 0,7-7 0,49-48 0,-49 44 0,14-12 0,-2-2 0,-1-1 0,21-33 0,-45 62 0,0 1 0,0-1 0,1 1 0,-1-1 0,0 1 0,0-1 0,0 1 0,1 0 0,-1-1 0,0 1 0,1-1 0,-1 1 0,1 0 0,-1-1 0,0 1 0,1 0 0,-1-1 0,1 1 0,-1 0 0,1-1 0,-1 1 0,1 0 0,-1 0 0,1 0 0,-1 0 0,1 0 0,-1-1 0,1 1 0,-1 0 0,1 0 0,-1 0 0,1 0 0,-1 0 0,1 1 0,0-1 0,-1 0 0,1 0 0,-1 0 0,1 0 0,-1 0 0,1 1 0,-1-1 0,0 0 0,1 1 0,-1-1 0,1 0 0,-1 1 0,1-1 0,-1 0 0,0 1 0,1-1 0,-1 1 0,0-1 0,1 0 0,-1 1 0,0-1 0,0 1 0,0-1 0,1 1 0,-1-1 0,0 1 0,0 0 0,16 42 0,-13-33 0,10 35 0,-7-23 0,12 29 0,-15-44 0,0 0 0,1 0 0,0 0 0,1-1 0,-1 1 0,1-1 0,11 10 0,-14-14 0,0 0 0,1 0 0,-1-1 0,0 1 0,1-1 0,0 0 0,-1 0 0,1 1 0,0-2 0,-1 1 0,1 0 0,0 0 0,0-1 0,0 0 0,4 1 0,-2-2 0,0 1 0,1-1 0,-1 0 0,0 0 0,0-1 0,0 1 0,9-5 0,2-3 0,-1 0 0,0-1 0,26-23 0,53-55 0,-80 78 0,-14 10 0,0 0 0,0 0 0,0 0 0,0 0 0,0 0 0,0-1 0,0 1 0,0 0 0,0 0 0,1 0 0,-1 0 0,0 0 0,0 0 0,0 0 0,0 0 0,0 0 0,0 0 0,0 0 0,0 0 0,1 0 0,-1 0 0,0 0 0,0 0 0,0 0 0,0 0 0,0 0 0,0 0 0,0 0 0,0 0 0,1 0 0,-1 1 0,0-1 0,0 0 0,0 0 0,0 0 0,0 0 0,0 0 0,0 0 0,0 0 0,0 0 0,0 0 0,0 0 0,1 0 0,-1 1 0,0-1 0,0 0 0,0 0 0,0 0 0,0 0 0,0 0 0,0 0 0,0 1 0,-8 22 0,1-2 0,5-9 0,0 0 0,0 24 0,2-32 0,0 0 0,0 0 0,1 0 0,-1 0 0,1 0 0,0 0 0,0 0 0,0 0 0,1 0 0,-1 0 0,1-1 0,3 6 0,-4-8 0,0 0 0,0-1 0,0 1 0,0-1 0,0 1 0,1-1 0,-1 1 0,0-1 0,0 0 0,0 1 0,0-1 0,1 0 0,-1 0 0,0 0 0,0 0 0,0 0 0,1 0 0,-1 0 0,0 0 0,0-1 0,0 1 0,0 0 0,1-1 0,-1 1 0,0-1 0,2 0 0,1-1 0,0-1 0,0 1 0,0 0 0,0-1 0,5-5 0,-1 1 0,-2-1 0,1 0 0,-1-1 0,0 1 0,-1-1 0,0 0 0,0-1 0,-1 1 0,0-1 0,2-10 0,-4 14 0,-1 0 0,0 0 0,0 0 0,-1 0 0,1 0 0,-1 0 0,-1 0 0,1 0 0,-1 0 0,0 0 0,0 0 0,-1 0 0,0 1 0,0-1 0,0 0 0,0 1 0,-1-1 0,-5-6 0,6 10 0,-1 0 0,0 0 0,0 0 0,1 0 0,-1 0 0,0 1 0,-1-1 0,1 1 0,0 0 0,0 0 0,0 0 0,-5 0 0,6 1 0,1 0 0,-1-1 0,0 1 0,0 0 0,0 0 0,0 0 0,0 1 0,0-1 0,0 0 0,-3 2 0,5-2 0,-1 1 0,0-1 0,1 0 0,-1 1 0,0-1 0,1 1 0,-1-1 0,1 1 0,-1-1 0,1 1 0,-1 0 0,1-1 0,-1 1 0,1 0 0,0-1 0,-1 1 0,1 0 0,0-1 0,0 1 0,-1 0 0,1 0 0,0-1 0,0 1 0,0 0 0,0 0 0,0 1 0,0-2 0,0 1 0,1-1 0,-1 1 0,0 0 0,1-1 0,-1 1 0,1-1 0,-1 1 0,1-1 0,-1 1 0,1-1 0,-1 1 0,1-1 0,-1 0 0,1 1 0,0-1 0,-1 0 0,1 1 0,0-1 0,-1 0 0,1 0 0,0 0 0,-1 0 0,1 0 0,0 1 0,25 2 0,-20-2 0,29 1 0,0-1 0,0-2 0,63-9 0,-14 0 0,-76 10 0,1 0 0,0 0 0,0 0 0,-1 1 0,1 1 0,0-1 0,11 5 0,-16-5 0,0 1 0,1 0 0,-1 0 0,0 0 0,0 0 0,0 1 0,0 0 0,-1 0 0,1 0 0,-1 0 0,0 0 0,0 1 0,0-1 0,5 9 0,-4-5 0,-3-5 0,0 0 0,0 0 0,0 0 0,0-1 0,0 1 0,1 0 0,-1 0 0,0-1 0,3 2 0,-4-2 0,1-1 0,0 0 0,0 1 0,0-1 0,0 0 0,-1 0 0,1 0 0,0 0 0,0 0 0,0 0 0,0 0 0,0 0 0,-1 0 0,1 0 0,0-1 0,0 1 0,0 0 0,0 0 0,-1-1 0,1 1 0,0-1 0,0 1 0,-1 0 0,1-1 0,0 0 0,-1 1 0,2-2 0,11-9 0,-1 0 0,0-1 0,-1-1 0,16-23 0,-13 17 0,23-24 0,-36 42 0,0 0 0,1 0 0,-1 0 0,0 0 0,0 1 0,1-1 0,-1 0 0,1 1 0,-1-1 0,1 0 0,-1 1 0,1 0 0,-1-1 0,1 1 0,-1 0 0,1 0 0,-1 0 0,1 0 0,-1 0 0,1 0 0,-1 1 0,1-1 0,-1 0 0,1 1 0,-1-1 0,1 1 0,-1-1 0,1 1 0,-1 0 0,0 0 0,1-1 0,1 3 0,6 4 0,-1 0 0,1 1 0,12 14 0,1 1 0,-14-16 0,1 0 0,0-1 0,14 8 0,-20-13 0,0 1 0,0-1 0,0 0 0,0 0 0,0 0 0,0 0 0,0-1 0,0 1 0,0-1 0,1 0 0,-1 0 0,0 0 0,0 0 0,0-1 0,1 1 0,4-2 0,-1-3 850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00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1 267 14168,'0'0'3375,"96"-8"-2279,-21-5-104,22-3 0,6-6-64,5-2-8,-1-6-96,6-1-8,-8-1-224,-12 6 0,-11-8-360,-15 4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05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274 750 9144,'0'0'11767,"-10"-2"-11255,3 1-416,-3-1 139,0 1 0,0 0-1,0 1 1,0 0 0,-18 3-1,9 0 221,13-2-212,-1 0 0,1 0-1,0 1 1,-1 0-1,1 0 1,0 1 0,0 0-1,-5 3 1,-61 40 3287,70-44-3453,0-1-1,0 1 0,0 0 0,0 0 1,0 0-1,0 0 0,1 0 0,-1 0 1,1 0-1,-1 1 0,1-1 0,0 1 1,0-1-1,0 1 0,0-1 0,1 1 1,-1-1-1,1 1 0,-1 0 0,1-1 1,0 1-1,0 0 0,0-1 0,1 1 0,0 5 1,0-4 43,1 1 0,-1-1 0,1 0 0,0 1 0,1-1 0,-1 0 0,1 0 0,-1-1 0,1 1 0,0 0 0,0-1 0,1 0 0,5 5 0,-5-5-120,0 0 0,0-1 0,0 0 0,0 0 0,0 0 0,1 0 0,-1-1 0,1 0 0,-1 0 0,1 0 0,-1 0 0,1-1 0,0 1 0,-1-1 0,1-1 0,0 1 0,-1 0 0,1-1 0,-1 0 0,1 0 0,-1-1 0,1 1 0,-1-1 0,0 0 0,0 0 0,0 0 0,7-5 0,-6 2 0,0 1 0,0-1 0,0 0 0,0 0 0,-1-1 0,0 1 0,0-1 0,-1 0 0,1 0 0,-1-1 0,3-8 0,-5 12 0,0 0 0,0-1 0,0 1 0,0 0 0,-1-1 0,1 1 0,-1-1 0,0 1 0,0 0 0,0-1 0,0 1 0,-1-1 0,0 1 0,1-1 0,-1 1 0,0 0 0,-1 0 0,1-1 0,0 1 0,-1 0 0,0 0 0,0 0 0,0 1 0,-2-4 0,-5-4 0,8 9 0,0-1 0,0 1 0,0 0 0,0 0 0,0 0 0,0 0 0,0 0 0,0 0 0,0 0 0,0 1 0,0-1 0,-1 0 0,1 1 0,0-1 0,-1 0 0,1 1 0,0 0 0,-1-1 0,1 1 0,-1 0 0,1 0 0,-2 0 0,-16-4 0,39 13 0,-4-8 0,0-1 0,0-1 0,1 0 0,-1-2 0,0 1 0,0-2 0,23-8 0,-6 2 0,-1-2 0,0-1 0,0-2 0,52-33 0,-66 42 0,-17 5 0,1 1 0,-1 0 0,1-1 0,0 1 0,-1-1 0,1 0 0,-1 1 0,0-1 0,1 0 0,2-2 0,-4 3 0,0 0 0,0 0 0,1 0 0,-1 0 0,0-1 0,0 1 0,1 0 0,-1 0 0,0 0 0,0 0 0,1 0 0,-1 0 0,0 0 0,0 0 0,1 0 0,-1 0 0,0 0 0,1 0 0,-1 0 0,0 0 0,0 0 0,1 0 0,-1 1 0,0-1 0,0 0 0,1 0 0,-1 0 0,0 0 0,0 0 0,0 1 0,1-1 0,-1 0 0,0 0 0,0 0 0,0 1 0,0-1 0,1 0 0,-1 0 0,0 0 0,0 1 0,7 10 0,-7-11 0,3 10 0,0 0 0,0 0 0,-1 0 0,0 0 0,-1 1 0,0-1 0,-1 12 0,2 11 0,0-8 0,-1-8 0,1-1 0,6 29 0,-7-41 0,0-1 0,0 1 0,0-1 0,1 0 0,-1 1 0,1-1 0,0 0 0,0 0 0,0 0 0,0 0 0,0 0 0,1-1 0,-1 1 0,1-1 0,0 0 0,0 1 0,0-1 0,3 2 0,-2-3 0,-1 0 0,0-1 0,1 1 0,-1-1 0,0 1 0,1-1 0,-1 0 0,1 0 0,-1 0 0,1-1 0,5-1 0,37-12 0,-37 10 0,0 0 0,0-1 0,0 0 0,-1-1 0,1 0 0,11-11 0,41-47 0,-48 49 0,11-14 0,-1-2 0,-2 0 0,0-2 0,-3 0 0,0-1 0,23-67 0,-12 8 0,25-143 0,-53 232 0,1-1 0,-1 0 0,0 0 0,0 0 0,-1 0 0,1-1 0,-1 1 0,0 0 0,0 0 0,-1 0 0,0 0 0,0 0 0,0 0 0,0 0 0,-3-5 0,4 10 0,0-1 0,0 1 0,-1 0 0,1 0 0,0 0 0,0 0 0,-1 0 0,1-1 0,0 1 0,0 0 0,-1 0 0,1 0 0,0 0 0,0 0 0,-1 0 0,1 0 0,0 0 0,-1 0 0,1 0 0,0 0 0,0 0 0,-1 0 0,1 0 0,0 0 0,-1 0 0,1 0 0,0 1 0,0-1 0,-1 0 0,1 0 0,0 0 0,0 0 0,-1 1 0,1-1 0,0 0 0,0 0 0,0 0 0,-1 1 0,1-1 0,0 0 0,0 1 0,-11 12 0,10-13 0,-7 13 0,0 0 0,1 1 0,0 0 0,-9 29 0,2-5 0,4-11 0,2 0 0,0 1 0,2 0 0,-4 48 0,7-16 0,4 73 0,0-116 0,1 1 0,0-1 0,1 1 0,1-1 0,0 0 0,10 24 0,-13-39 0,0 0 0,0 0 0,0 0 0,0-1 0,0 1 0,0 0 0,0 0 0,0-1 0,1 1 0,-1-1 0,1 1 0,-1-1 0,1 0 0,0 0 0,-1 1 0,1-1 0,0 0 0,0 0 0,0-1 0,0 1 0,0 0 0,0-1 0,0 1 0,0-1 0,0 0 0,0 1 0,0-1 0,0 0 0,0 0 0,0 0 0,0-1 0,0 1 0,0 0 0,0-1 0,0 0 0,0 1 0,2-2 0,1 0 0,0-1 0,-1 0 0,1 0 0,-1 0 0,0 0 0,0-1 0,0 0 0,0 0 0,-1 0 0,1 0 0,-1 0 0,0-1 0,2-5 0,-2 6 0,-1 0 0,1-1 0,-1 0 0,0 1 0,-1-1 0,1 0 0,-1 0 0,0 0 0,0 0 0,0 0 0,-1 0 0,0 0 0,0 0 0,0 0 0,-1 0 0,1 0 0,-1 0 0,-1 0 0,1 0 0,0 0 0,-5-9 0,7 14 0,0 0 0,0 0 0,0 0 0,0 0 0,1 0 0,-1 0 0,0 0 0,0 1 0,0-1 0,0 0 0,0 1 0,1-1 0,-1 1 0,1 0 0,15 6 0,1 0 0,0-1 0,0-1 0,0 0 0,1-2 0,-1 0 0,37 1 0,-22-5 0,0 0 0,0-2 0,53-12 0,-77 13 0,-4 1 0,0 0 0,0 0 0,0 0 0,-1-1 0,1 1 0,0-1 0,0-1 0,-1 1 0,9-6 0,-13 8 0,0 0 0,0 0 0,0 0 0,0-1 0,0 1 0,0 0 0,0 0 0,0 0 0,0 0 0,0 0 0,0 0 0,0 0 0,0 0 0,1 0 0,-1 0 0,0 0 0,0 0 0,0 0 0,0 0 0,0 0 0,0 0 0,0 0 0,0 0 0,0 0 0,0-1 0,1 1 0,-1 0 0,0 0 0,0 1 0,0-1 0,0 0 0,0 0 0,0 0 0,0 0 0,0 0 0,0 0 0,1 0 0,-1 0 0,0 0 0,0 0 0,0 0 0,0 0 0,0 0 0,0 0 0,0 0 0,0 0 0,0 0 0,0 0 0,0 0 0,0 0 0,0 1 0,0-1 0,1 0 0,-1 0 0,0 0 0,0 0 0,0 0 0,0 0 0,0 0 0,0 0 0,0 0 0,0 1 0,0-1 0,0 0 0,0 11 0,-4 15 0,4-24 0,-1 4 0,1 1 0,0 0 0,0-1 0,1 1 0,0 0 0,0-1 0,3 10 0,-3-12 0,0-1 0,0 1 0,1-1 0,-1 1 0,1-1 0,-1 1 0,1-1 0,0 0 0,1 0 0,-1 0 0,1 0 0,-1 0 0,1-1 0,3 3 0,-2-3 0,0 0 0,0 0 0,0-1 0,0 0 0,1 0 0,-1 0 0,0 0 0,1-1 0,-1 0 0,1 0 0,-1 0 0,1 0 0,-1-1 0,0 1 0,1-1 0,-1 0 0,0-1 0,0 1 0,1-1 0,-1 1 0,0-1 0,6-5 0,6-3 0,0-2 0,0 0 0,23-24 0,-18 14 0,0-2 0,-2 0 0,0-2 0,-2 0 0,-1-1 0,14-32 0,-2-6 0,32-108 0,-44 110 0,10-85 0,-25 124 0,-5 20 0,-2 13 0,-4 17 0,2 1 0,1 0 0,1 0 0,1 1 0,-1 30 0,4-37 0,-1 18 0,2-1 0,2 1 0,1-1 0,2 0 0,1 0 0,19 66 0,-19-89 0,0 0 0,1-1 0,11 21 0,-14-30 0,0 0 0,0 1 0,1-1 0,0-1 0,0 1 0,0 0 0,1-1 0,-1 0 0,1 0 0,0 0 0,9 4 0,-11-6 0,1-2 0,-1 1 0,1 0 0,-1-1 0,1 0 0,-1 1 0,1-1 0,-1-1 0,1 1 0,-1 0 0,1-1 0,-1 0 0,1 0 0,-1 0 0,0 0 0,1-1 0,-1 1 0,0-1 0,4-2 0,7-5 0,0-1 0,20-18 0,-34 27 0,15-13 0,-1-2 0,0 1 0,11-19 0,-15 19 0,1 1 0,0 0 0,1 1 0,25-23 0,-30 31 0,-6 4 0,0 0 0,0 0 0,0 0 0,0 1 0,0-1 0,0 0 0,0 1 0,0-1 0,0 1 0,0-1 0,0 1 0,0-1 0,1 1 0,-1 0 0,0 1 0,0-1 0,-1 1 0,1-1 0,0 1 0,-1-1 0,1 1 0,-1-1 0,1 1 0,-1-1 0,1 1 0,-1 0 0,1 0 0,-1-1 0,1 1 0,-1 0 0,0 0 0,1-1 0,-1 1 0,0 0 0,0 0 0,0 0 0,0-1 0,0 3 0,2 8 0,-1 1 0,0-1 0,-1 1 0,0 0 0,-1-1 0,0 1 0,-1-1 0,0 1 0,-1-1 0,0 0 0,-1 0 0,0 0 0,-1 0 0,0-1 0,0 0 0,-12 15 0,14-20 0,-1 0 0,0 0 0,0 0 0,0-1 0,-1 1 0,-6 4 0,9-7 0,-1-1 0,1 0 0,0 0 0,0 0 0,0-1 0,-1 1 0,1-1 0,0 1 0,-1-1 0,1 0 0,0 1 0,-1-1 0,1 0 0,0-1 0,-1 1 0,1 0 0,0-1 0,-1 1 0,-3-2 0,-2-1 0,1 0 0,1 1 0,-1 0 0,1 1 0,-1-1 0,-12 0 0,13 2 0,7-2 0,11 0 0,5 2 0,45 1 0,0-3 0,111-17 0,-157 14 0,11 0 0,-22 3 850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05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16072,'0'0'5885,"14"-5"-5377,5-2-257,0 1 1,0 1-1,1 1 0,30-2 1,74 6 1329,-76 1 111,91-8 0,-81 0-224,-34 6-5092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06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17687,'0'0'3072,"70"-40"-2984,-41 34-104,5 4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12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0 839 9944,'0'0'9879,"12"-2"-9165,-5 1-584,-2 1-43,0 0 0,0-1 1,0 0-1,0 0 0,0-1 0,0 0 0,0 1 0,-1-2 0,1 1 0,0 0 1,-1-1-1,0 0 0,0 0 0,7-6 0,9-14 360,-1-1 1,0-1-1,-2 0 0,-1-2 1,-1 0-1,-1 0 0,-2-1 0,14-46 1,0-22 1048,18-126 0,-41 204-1160,0 0 0,-2 0 0,0 0 0,-1 0-1,-4-30 1,4 48-320,0-1 1,0 1-1,0-1 0,0 1 0,0 0 1,0-1-1,0 1 0,0-1 0,0 1 1,-1 0-1,1-1 0,0 1 1,0 0-1,0-1 0,0 1 0,-1 0 1,1-1-1,0 1 0,0 0 0,-1-1 1,1 1-1,0 0 0,-1 0 0,1-1 1,0 1-1,-1 0 0,1 0 1,0 0-1,-1-1 0,1 1 0,-1 0 1,1 0-1,0 0 0,-1 0 0,1 0 1,-1 0-1,1 0 0,0 0 0,-1 0 1,1 0-1,-1 0 0,1 0 1,0 0-1,-1 0 0,1 0 0,0 1 1,-1-1-1,1 0 0,-1 0 0,1 0 1,0 0-1,-1 1 0,1-1 0,0 0 1,0 0-1,-1 1 0,1-1 1,0 0-1,-1 1 0,-16 18 760,0 11-776,1 0 0,2 1 0,-17 54 0,26-71 0,-20 64 0,4 1 0,-13 87 0,-7 165 0,35-271 0,4-48 0,-2 40 0,4-47 0,0-1 0,0 0 0,1 1 0,-1-1 0,1 0 0,0 0 0,0 1 0,1-1 0,1 4 0,-2-7 0,-1 0 0,1 0 0,0 0 0,0 0 0,-1 0 0,1 0 0,0-1 0,0 1 0,0 0 0,0-1 0,0 1 0,0-1 0,0 1 0,0-1 0,0 1 0,0-1 0,0 0 0,0 1 0,0-1 0,0 0 0,1 0 0,-1 0 0,0 0 0,0 0 0,0 0 0,0 0 0,0 0 0,1 0 0,-1-1 0,0 1 0,0 0 0,0-1 0,0 1 0,0-1 0,0 1 0,1-2 0,6-2 0,-1 0 0,1-1 0,10-10 0,-12 10 0,9-7 0,-2-1 0,1-1 0,-2 0 0,14-18 0,38-68 0,5-8 0,-69 108 0,1-1 0,-1 1 0,0-1 0,0 1 0,1-1 0,-1 1 0,0-1 0,1 1 0,-1-1 0,1 1 0,-1 0 0,1-1 0,-1 1 0,1 0 0,-1-1 0,1 1 0,-1 0 0,1 0 0,-1-1 0,1 1 0,-1 0 0,1 0 0,-1 0 0,1 0 0,0 0 0,-1 0 0,1 0 0,-1 0 0,1 0 0,-1 0 0,1 0 0,0 0 0,0 0 0,11 15 0,-4-4 0,-1-5 0,0 0 0,1 0 0,0-1 0,0 0 0,0 0 0,1-1 0,-1 0 0,1 0 0,0-1 0,0 0 0,1-1 0,-1 0 0,0-1 0,1 1 0,-1-2 0,1 1 0,-1-2 0,11 0 0,-13 0 0,-1-1 0,0 0 0,0 0 0,0 0 0,0-1 0,-1 1 0,1-1 0,-1-1 0,0 1 0,1-1 0,-2 0 0,1 0 0,0 0 0,-1-1 0,8-9 0,-8 7 0,1 0 0,-1-1 0,0 1 0,-1-1 0,0 0 0,0 0 0,0 0 0,-1 0 0,-1-1 0,1 1 0,-1-11 0,0 13 0,-1 0 0,-1 0 0,1 0 0,-3-9 0,3 14 0,0 0 0,0 0 0,0 1 0,0-1 0,0 0 0,-1 0 0,1 1 0,0-1 0,0 0 0,-1 1 0,1-1 0,-1 0 0,1 1 0,-1-1 0,1 0 0,-1 1 0,1-1 0,-1 1 0,1-1 0,-1 1 0,1-1 0,-1 1 0,0 0 0,0-1 0,1 1 0,-1 0 0,0-1 0,1 1 0,-1 0 0,0 0 0,0 0 0,1-1 0,-1 1 0,0 0 0,0 0 0,0 0 0,1 0 0,-1 1 0,0-1 0,0 0 0,1 0 0,-1 0 0,0 1 0,0-1 0,1 0 0,-2 1 0,-5 3 0,1 0 0,0 0 0,0 0 0,0 1 0,0 0 0,1 0 0,0 1 0,0-1 0,0 1 0,1 0 0,0 1 0,0-1 0,1 1 0,-4 7 0,5-8 0,-1 0 0,1 0 0,1 0 0,-1 1 0,1-1 0,0 0 0,1 1 0,0-1 0,0 0 0,0 1 0,0-1 0,1 0 0,0 1 0,1-1 0,-1 0 0,1 0 0,3 6 0,-3-9 0,0 0 0,0 0 0,0 0 0,1 0 0,-1-1 0,1 1 0,0-1 0,0 1 0,0-1 0,0 0 0,0 0 0,0-1 0,0 1 0,1-1 0,-1 1 0,0-1 0,1 0 0,-1 0 0,1-1 0,5 1 0,4 1 0,-1-1 0,0-1 0,1 0 0,20-4 0,-19 2 0,0-2 0,0 1 0,0-2 0,-1 0 0,1 0 0,-1-1 0,-1-1 0,1 0 0,-1-1 0,0 0 0,-1-1 0,0 0 0,0-1 0,-1 0 0,0-1 0,-1 0 0,10-16 0,8-15 0,-2-2 0,-1 0 0,-3-2 0,-2 0 0,-2-2 0,21-94 0,-27 84 0,4-16 0,7-97 0,-23 155 0,0 16 0,1 0 0,0 0 0,0-1 0,0 1 0,0 0 0,0 0 0,0 0 0,-1 0 0,1 0 0,0 0 0,0 0 0,0 0 0,0 0 0,-1 0 0,1 0 0,0 0 0,0 0 0,0 0 0,0 0 0,-1 0 0,1 0 0,0 0 0,0 0 0,0 0 0,0 0 0,0 0 0,-1 0 0,1 0 0,0 0 0,0 0 0,0 0 0,0 0 0,0 0 0,-1 1 0,1-1 0,0 0 0,0 0 0,0 0 0,0 0 0,0 0 0,0 0 0,0 0 0,0 1 0,-1-1 0,-16 30 0,-20 62 0,-32 128 0,44-135 0,-62 249 0,48-178 0,-11 7 0,-2 6 0,50-159 0,2-8 0,0 1 0,-1-1 0,1 0 0,-1 0 0,1 0 0,-1 0 0,0 0 0,0 0 0,1 0 0,-3 2 0,4-18 0,12-20 0,2-1 0,27-45 0,47-63 0,120-133 0,-69 131 0,-83 89 0,-55 54 0,0 1 0,0-1 0,0 0 0,0 1 0,0-1 0,0 1 0,5-3 0,-7 4 0,0 0 0,0 0 0,0 0 0,0 0 0,0 0 0,1 0 0,-1 0 0,0 0 0,0 0 0,0 0 0,0 0 0,1 0 0,-1 0 0,0 0 0,0 0 0,0 0 0,0 0 0,1 0 0,-1 1 0,0-1 0,0 0 0,0 0 0,0 0 0,0 0 0,1 0 0,-1 0 0,0 0 0,0 0 0,0 1 0,0-1 0,0 0 0,0 0 0,0 0 0,0 0 0,1 0 0,-1 1 0,0-1 0,0 0 0,0 0 0,0 0 0,-3 16 0,-7 11 0,-18 32 0,16-35 0,1-1 0,-8 29 0,13-32 0,2-12 0,2 0 0,-1 1 0,1-1 0,1 0 0,-1 1 0,1-1 0,1 1 0,0 10 0,0-18 0,0 1 0,0 0 0,1 0 0,-1-1 0,0 1 0,1-1 0,-1 1 0,1 0 0,0-1 0,0 1 0,-1-1 0,1 1 0,0-1 0,0 0 0,1 1 0,-1-1 0,0 0 0,0 0 0,0 0 0,1 0 0,2 2 0,-2-2 0,-1-1 0,1 0 0,0 0 0,0 1 0,0-1 0,-1 0 0,1 0 0,0-1 0,0 1 0,0 0 0,-1 0 0,1-1 0,0 1 0,-1-1 0,1 0 0,0 0 0,1 0 0,3-3 0,0 1 0,0-1 0,-1-1 0,0 1 0,1-1 0,-2 1 0,1-2 0,0 1 0,5-10 0,-3 5 0,-2-1 0,1 0 0,-2 0 0,1 0 0,-1-1 0,-1 0 0,0 0 0,-1 0 0,0 0 0,-1 0 0,0 0 0,-1 0 0,-1 0 0,0 0 0,-3-18 0,3 27 0,0-1 0,0 1 0,1 0 0,-1-1 0,1 1 0,0 0 0,0-1 0,1-5 0,0 7 0,-1 0 0,1 1 0,0-1 0,-1 1 0,1-1 0,0 1 0,0-1 0,0 1 0,0-1 0,1 1 0,-1 0 0,0 0 0,0-1 0,1 1 0,-1 0 0,1 0 0,-1 1 0,1-1 0,1-1 0,13-6 0,1 1 0,-1 0 0,1 1 0,0 1 0,1 1 0,0 0 0,-1 1 0,21 0 0,-16 2 0,-9 0 0,1 0 0,0 1 0,0 1 0,14 2 0,-23-2 0,-1 1 0,0-1 0,0 1 0,1-1 0,-1 1 0,0 0 0,0 1 0,-1-1 0,1 1 0,0 0 0,-1-1 0,1 2 0,-1-1 0,0 0 0,0 1 0,3 5 0,14 25 0,-15-25 0,0 0 0,0 0 0,0-1 0,1 0 0,1 0 0,-1 0 0,10 7 0,-12-12 41,1 0 0,-1-1 0,1 0 0,0 0 0,0 0 0,0 0 0,0-1 0,0 1 0,0-1 0,1-1 0,-1 1 0,0-1 0,0 0 0,1 0 0,-1 0 0,0-1 0,0 0 0,1 0 0,-1 0 0,0-1 0,0 0 0,0 0 0,6-3 0,0-1-533,-1 1 0,-1-1 0,1 0 0,-1-1 1,0 0-1,-1-1 0,0 0 0,0 0 0,8-11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1:5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527 536 8240,'0'0'8982,"-12"-4"-8693,-92-37 862,91 37-885,0 1-1,0 1 0,0-1 1,0 2-1,-1 0 1,-22 1-1,25 0-27,2 1-21,1 0 0,0 1 0,-1-1 0,1 2 0,0-1 0,0 1 0,0 0 0,1 1 0,-12 6 0,2-1 64,8-3-150,1 0 1,0 1 0,0 0 0,1 0 0,0 1 0,-10 13 0,13-16-69,-8 12 78,0 0 1,1 0-1,1 1 0,1 1 0,1 0 0,-10 30 1,11-24-21,1 0 1,1 1-1,1-1 1,-1 47-1,5-65-93,0 0-1,0 0 0,1 1 1,0-1-1,1 0 0,-1-1 1,1 1-1,1 0 0,-1 0 1,1-1-1,0 1 0,6 7 1,-6-10-12,0 0 0,1 0 1,0 0-1,0-1 0,0 1 1,0-1-1,1 0 0,0 0 1,-1 0-1,1-1 0,0 0 1,0 0-1,0 0 0,0 0 1,0-1-1,1 0 0,5 1 1,19 0 46,1 0 0,37-4 0,-2 0-22,-22-1-5,-1-1-1,0-2 1,0-2 0,-1-2-1,0-2 1,62-26 0,-83 27 14,0 0 0,-1-2 0,0 0 0,-1-2 0,0 0 0,-1-1 0,-1 0 0,30-38 0,-46 52-34,0 0 0,0 0 0,1 0 0,-1 0 0,0 0 0,-1 0-1,1 0 1,0 0 0,-1 0 0,1 0 0,-1-1 0,0 1 0,1 0 0,-1 0 0,-1-3-1,1 4-9,0 0 0,0 0 0,0 1 1,0-1-1,-1 0 0,1 0 0,0 0 0,-1 1 0,1-1 0,-1 0 0,1 0 0,-1 1 0,1-1 0,-1 0 0,0 1 0,1-1 0,-1 1 0,0-1 0,1 1 0,-1-1 0,0 1 0,1-1 0,-1 1 0,0-1 0,0 1 0,0 0 0,0 0 0,1-1 0,-1 1 0,0 0 0,0 0 0,0 0 0,0 0 0,0 0 0,1 0 0,-1 0 0,0 0 0,0 1 0,0-1 0,-1 1 0,-17 4 49,0 1 0,-28 13 0,23-9-36,15-6-12,0 0 0,1 1 0,0 0 0,0 1 0,0-1 0,1 1-1,0 1 1,-12 13 0,9-8 5,1 0-1,0 1 1,1 0 0,-12 27-1,19-36-11,-1 0-1,1 0 0,0 0 1,0-1-1,0 1 0,0 0 0,0 0 1,1 0-1,0 1 0,0-1 0,0 0 1,0 0-1,1 0 0,0 0 0,0 0 1,0 0-1,0-1 0,0 1 0,1 0 1,0 0-1,0-1 0,0 1 0,0-1 1,0 0-1,1 1 0,-1-1 1,1 0-1,4 4 0,-3-5 6,-1 1 0,1-1-1,0 0 1,0 0 0,0 0 0,0 0-1,0-1 1,0 1 0,1-1-1,-1 0 1,0 0 0,1-1 0,-1 1-1,0-1 1,1 0 0,-1 0 0,1-1-1,-1 1 1,0-1 0,1 0 0,-1 0-1,0-1 1,0 1 0,0-1 0,0 0-1,5-2 1,-2-1 29,0 0 0,-1 0-1,1-1 1,-1 1 0,0-2 0,0 1-1,-1 0 1,0-1 0,0 0 0,0 0 0,-1-1-1,0 1 1,-1-1 0,0 0 0,0 0-1,0 0 1,-1 0 0,0-1 0,-1 1-1,0 0 1,0-1 0,-1 1 0,0-1-1,-1 1 1,1-1 0,-2 1 0,1-1-1,-1 1 1,0 0 0,-6-12 0,6 16-12,0 1 1,-1-1 0,1 1-1,-1 0 1,0 0-1,0 0 1,0 0 0,0 0-1,-1 1 1,-4-4-1,7 5-16,-1 0-1,0 0 1,1 1-1,-1-1 0,1 0 1,-1 0-1,0 1 1,0-1-1,1 1 0,-1 0 1,0-1-1,0 1 1,0 0-1,1 0 1,-1 0-1,0 0 0,0 0 1,0 1-1,1-1 1,-1 0-1,0 1 1,0 0-1,1-1 0,-4 3 1,5-3-8,0 0 0,0 0 0,-1 0 0,1 0 0,0 1 1,0-1-1,0 0 0,0 0 0,0 0 0,-1 1 0,1-1 0,0 0 0,0 0 1,0 0-1,0 1 0,0-1 0,0 0 0,0 0 0,0 1 0,0-1 1,0 0-1,0 0 0,0 0 0,0 1 0,0-1 0,0 0 0,0 0 0,0 1 1,0-1-1,0 0 0,1 0 0,-1 0 0,0 1 0,0-1 0,0 0 1,0 0-1,0 0 0,1 1 0,-1-1 0,0 0 0,0 0 0,0 0 0,0 0 1,1 0-1,-1 1 0,0-1 0,0 0 0,0 0 0,1 0 0,-1 0 1,0 0-1,16 7-52,-12-5 33,1 0 8,1 0 1,0 0 0,1-1-1,-1 0 1,0 0 0,0 0-1,0-1 1,1 0 0,-1 0-1,0 0 1,11-3-1,0 0-27,1-1-1,30-12 0,-18 2 69,0 0 0,-1-2-1,0-2 1,-2 0 0,0-2 0,-1 0 0,-1-2-1,36-41 1,-34 32 12,-2-2 0,-1-1-1,-2 0 1,-1-2 0,-1-1-1,21-59 1,-30 65 33,-2 0 0,8-56 0,-15 77-53,-1 1 0,0 0 0,-1 0 0,0-1 0,0 1 0,-1 0 1,0-1-1,-1 1 0,0 0 0,0 0 0,-5-12 0,6 20-17,0 0 1,0 0-1,0 0 1,0 0-1,0 0 0,0 0 1,0 0-1,0 0 1,0 0-1,0 0 0,0 1 1,0-1-1,-1 0 1,1 1-1,0-1 0,0 1 1,-1-1-1,1 1 1,-1 0-1,1-1 0,0 1 1,-1 0-1,1 0 0,0 0 1,-1 0-1,1 0 1,-1 1-1,1-1 0,0 0 1,-1 0-1,1 1 1,0-1-1,-1 1 0,1 0 1,0-1-1,-3 3 1,-1 0 1,-1 0 0,1 0 0,0 1 1,0 0-1,0 1 0,-7 7 1,-10 17-8,2 1-1,2 0 1,1 2 0,1 0 0,-14 40-1,8-6-62,-26 132 0,40-149 20,2 1 0,2-1 0,4 85 0,2-99-21,8 40 1,-9-65 57,1 0 0,1-1 0,0 1 0,1-1 0,-1 0 0,2 0 0,-1 0 0,1 0 0,7 8 0,-9-13 24,0-1-1,0 0 1,0 0 0,0 0-1,1 0 1,0-1 0,-1 1-1,1-1 1,0 0-1,0 0 1,0 0 0,0-1-1,0 1 1,1-1 0,4 1-1,-2-2 6,0 1-1,0-1 0,0 0 0,0-1 1,0 0-1,0 0 0,0 0 0,12-4 0,-3-2 19,1 0 0,-2-1 0,1 0 0,-1-1 0,0-1 0,23-20 0,-14 6 26,-1 0 0,-1-1-1,36-54 1,44-93 196,-74 116-165,-3-2 0,-2-1 0,-3-1 0,-2 0 0,18-120 0,-34 168-67,-1 0-1,0 1 1,-1-1-1,-1 0 1,0 1-1,0-1 0,-1 0 1,-5-16-1,6 26-22,1 0-1,-1 0 0,0 1 1,0-1-1,0 1 0,0-1 0,0 0 1,0 1-1,0 0 0,-1-1 0,1 1 1,0 0-1,-1 0 0,1-1 1,-1 1-1,0 0 0,1 1 0,-1-1 1,0 0-1,1 0 0,-1 1 1,0-1-1,0 1 0,0-1 0,1 1 1,-1 0-1,0 0 0,0 0 1,0 0-1,0 0 0,-3 1 1,1-1-19,0 1 0,1 0 0,-1 0 0,0 0 0,0 0 0,0 1 0,1-1 0,-1 1 1,1 0-1,-1 0 0,1 0 0,0 1 0,0-1 0,-4 4 0,-7 13-42,0 0 0,1 1 0,0 1 0,2 0 0,1 0 0,0 1 0,-11 40 0,3 8-80,-10 89 0,23-109 78,2 1 1,5 66-1,0-86 84,1 0 0,1 0 1,2-1-1,1 1 0,1-1 0,18 40 0,-24-65-16,0-1 1,1 1-1,-1 0 0,1-1 1,5 6-1,-7-9-4,0 0 0,0 0 0,0 0 1,0 0-1,1 0 0,-1 0 0,0 0 0,0 0 0,0-1 0,1 1 0,-1-1 0,0 1 0,1-1 0,-1 1 0,1-1 0,-1 0 0,0 0 1,1 0-1,-1 0 0,1 0 0,-1 0 0,1 0 0,-1 0 0,3-1 0,1 0 18,-1 0 1,1-1-1,0 1 0,-1-1 1,0 0-1,1 0 0,-1-1 1,0 1-1,0-1 0,0 0 1,0 0-1,-1 0 0,1 0 1,4-7-1,55-65 201,24-30 180,-75 90-356,-8 11-30,0 0 0,0-1 1,-1 1-1,0 0 0,0-1 0,0 0 0,0 0 0,-1 0 1,0 0-1,3-10 0,-7 12-20,-2 9 0,-2 7 0,-2 9 0,1 0 0,2 0 0,0 1 0,-2 32 0,6-43 0,1-1 0,0 1 0,1 0 0,0 0 0,1-1 0,0 1 0,0-1 0,2 1 0,-1-1 0,10 18 0,-12-26 0,0-1 0,0 0 0,1 1 0,0-1 0,-1 0 0,1 0 0,0 0 0,0 0 0,0 0 0,0 0 0,0-1 0,1 1 0,-1-1 0,0 1 0,1-1 0,-1 0 0,1 0 0,0 0 0,2 0 0,-1 0 0,0-1 0,-1 0 0,1 0 0,0 0 0,0 0 0,-1-1 0,1 0 0,0 0 0,-1 0 0,1 0 0,-1 0 0,1-1 0,3-2 0,4-2 0,0-1 0,-1 0 0,0-1 0,0 0 0,-1-1 0,0 0 0,12-16 0,48-79 0,-58 86 0,7-14 0,-10 18 0,0 0 0,1 1 0,12-15 0,-19 25 0,0 1 0,0-1 0,1 1 0,-1 0 0,1 0 0,-1 0 0,1 0 0,4-3 0,-6 5 0,-1 0 0,1 0 0,-1 0 0,1 0 0,-1 0 0,1 0 0,-1 0 0,1 0 0,-1 0 0,1 0 0,-1 0 0,1 0 0,-1 0 0,1 0 0,-1 1 0,1-1 0,-1 0 0,1 0 0,-1 1 0,1-1 0,0 1 0,10 16 0,-6-4 0,-1-1 0,-1 1 0,0 0 0,0 0 0,0 25 0,-3 68 0,-1-87 0,1-14 0,-6 62 0,6-62 0,-1-1 0,0 1 0,0 0 0,-1-1 0,1 1 0,-1-1 0,0 1 0,0-1 0,-1 0 0,1 0 0,-5 6 0,5-9 0,1 0 0,-1 1 0,0-1 0,1 0 0,-1 0 0,0 0 0,0-1 0,0 1 0,0 0 0,0-1 0,0 1 0,0-1 0,0 0 0,0 1 0,0-1 0,0 0 0,0 0 0,0 0 0,0-1 0,0 1 0,0 0 0,0-1 0,1 1 0,-1-1 0,0 0 0,0 0 0,0 0 0,-2-1 0,-2-1 0,0-1 0,0 0 0,0 0 0,0-1 0,1 0 0,-7-7 0,3 4 0,8 7 0,0 0 0,-1 0 0,1 0 0,0 0 0,-1 0 0,1 0 0,0-1 0,0 1 0,0 0 0,0-1 0,0 1 0,0 0 0,1-1 0,-1 0 0,-1-2 0,4 3 0,0 1 0,0-1 0,0 1 0,0 0 0,1-1 0,-1 1 0,0 0 0,0 0 0,0 0 0,0 1 0,0-1 0,0 0 0,3 2 0,-1-1 0,5 2 0,-1-1 0,1 0 0,0-1 0,0 0 0,-1 0 0,1 0 0,0-2 0,16-1 0,-19 1 0,0 0 0,0-1 0,0 0 0,0 0 0,0-1 0,-1 0 0,1 0 0,-1 0 0,0 0 0,0-1 0,9-7 0,-1-3 0,0-1 0,15-23 0,15-16 0,-28 36 0,-2-1 0,20-32 0,-17 25 0,-14 23 0,-1 3 0,-1-1 0,1 1 0,-1 0 0,1-1 0,-1 1 0,1 0 0,-1-1 0,1 1 0,-1-1 0,0 1 0,1-1 0,-1 1 0,0-1 0,1 1 0,-1-1 0,0 0 0,0 1 0,1-1 0,-1 1 0,0-1 0,0 0 0,0 1 0,0-1 0,0 1 0,0-2 0,-10 40 0,7-14 0,-2 5 0,-2 58 0,7-80 0,0 1 0,0-1 0,1 1 0,1 0 0,-1-1 0,1 0 0,0 1 0,1-1 0,0 0 0,0 0 0,0 0 0,8 11 0,-9-16 0,0-1 0,-1 0 0,1 1 0,0-1 0,0 0 0,0 0 0,0 0 0,0 0 0,0-1 0,0 1 0,0 0 0,0-1 0,0 1 0,1-1 0,-1 0 0,0 0 0,0 0 0,0 0 0,0 0 0,1-1 0,-1 1 0,0 0 0,0-1 0,0 0 0,3 0 0,2-2 0,0 1 0,0-1 0,0-1 0,0 1 0,0-1 0,6-5 0,-2-1 0,-1 0 0,0-1 0,-1 1 0,0-2 0,7-12 0,-5 8 0,1 0 0,15-16 0,-24 24 0,-4 8 0,1 0 0,0 0 0,0 0 0,0 0 0,0 0 0,-1 0 0,1 0 0,0 0 0,0 0 0,0 0 0,0 0 0,-1 0 0,1 0 0,0 0 0,0 0 0,0 0 0,0 0 0,-1 0 0,1 0 0,0 0 0,0 0 0,0 0 0,0 1 0,0-1 0,-1 0 0,1 0 0,0 0 0,0 0 0,0 0 0,0 0 0,0 1 0,0-1 0,0 0 0,0 0 0,-1 0 0,1 0 0,0 0 0,0 1 0,0-1 0,0 0 0,0 0 0,0 0 0,0 0 0,0 1 0,0-1 0,0 0 0,0 0 0,0 0 0,0 0 0,0 1 0,0-1 0,-2 5 0,1 1 0,-1-1 0,1 1 0,0-1 0,0 1 0,0-1 0,1 1 0,0 0 0,0-1 0,1 1 0,-1-1 0,1 1 0,0-1 0,1 1 0,-1-1 0,1 1 0,0-1 0,1 0 0,2 5 0,0-3 0,-1-1 0,1 0 0,0 0 0,1 0 0,0 0 0,0-1 0,0 0 0,0 0 0,1-1 0,-1 0 0,1 0 0,1 0 0,8 3 0,-12-5 0,1-1 0,0 1 0,0-1 0,0 1 0,0-1 0,0-1 0,0 1 0,0-1 0,0 0 0,8 0 0,-11-1 0,0 0 0,0 1 0,0-1 0,0 0 0,0 0 0,0 0 0,0 0 0,-1 0 0,1-1 0,0 1 0,-1 0 0,1-1 0,-1 1 0,1-1 0,-1 0 0,0 0 0,0 1 0,0-1 0,0 0 0,0 0 0,0 0 0,0 0 0,0 0 0,-1 0 0,1 0 0,-1 0 0,1-4 0,-1 1 0,0 1 0,0 0 0,0 0 0,0-1 0,-1 1 0,0 0 0,1 0 0,-2 0 0,1 0 0,0 0 0,-1 0 0,0 0 0,0 0 0,-4-6 0,-4-4 0,0 1 0,-16-17 0,20 24 0,1 1 0,-1 1 0,1-1 0,-1 1 0,0 0 0,-11-5 0,10 6 0,1-1 0,0 0 0,-1 0 0,-9-9 0,9 8 0,5 2 0,12-2 0,32-10 0,-25 8 0,0 1 0,0 0 0,0 2 0,1 0 0,-1 0 0,1 2 0,25-1 0,-39 3 0,0 1 0,-1 0 0,1 0 0,-1 0 0,1 0 0,-1 0 0,0 1 0,1-1 0,-1 1 0,0 0 0,0 0 0,0 0 0,0 0 0,-1 1 0,1-1 0,-1 1 0,1 0 0,-1-1 0,0 1 0,0 0 0,0 0 0,0 1 0,0-1 0,-1 0 0,0 1 0,0-1 0,2 7 0,1 6 0,-1 0 0,-1 0 0,0 1 0,-1 27 0,-1-44 0,0 1 0,0-1 0,0 0 0,0 1 0,0-1 0,0 0 0,0 1 0,0-1 0,0 1 0,0-1 0,0 0 0,0 1 0,0-1 0,0 0 0,0 1 0,0-1 0,1 0 0,-1 1 0,0-1 0,0 0 0,0 1 0,0-1 0,1 0 0,-1 0 0,0 1 0,0-1 0,1 0 0,-1 0 0,0 1 0,0-1 0,1 0 0,-1 0 0,0 0 0,1 0 0,0 1 0,10-8 0,8-15 0,-2-4 0,2 2 0,0 0 0,1 1 0,24-21 0,-42 43 0,-1 0 0,1-1 0,-1 1 0,1 0 0,-1 0 0,1 0 0,0 0 0,0 0 0,-1 0 0,1 1 0,0-1 0,0 0 0,0 1 0,2-1 0,-2 1 0,-1 1 0,0-1 0,0 0 0,0 1 0,0-1 0,0 0 0,0 1 0,0-1 0,0 1 0,0 0 0,0-1 0,0 1 0,0 0 0,0-1 0,0 1 0,0 0 0,-1 0 0,1 0 0,0 0 0,-1 0 0,1 0 0,-1 0 0,1 0 0,0 1 0,5 13 0,10 30 0,-14-35 0,1 0 0,0-1 0,0 0 0,1 0 0,0 0 0,1 0 0,0-1 0,10 14 0,-13-21 0,4 7 0,1-1 0,0-1 0,1 1 0,9 6 0,-16-12 0,1 0 0,-1 0 0,1 0 0,0-1 0,-1 1 0,1 0 0,0 0 0,0-1 0,-1 1 0,1-1 0,0 0 0,0 0 0,0 1 0,0-1 0,0 0 0,-1 0 0,1-1 0,0 1 0,0 0 0,0-1 0,0 1 0,-1-1 0,1 1 0,0-1 0,0 0 0,-1 0 0,1 0 0,1-1 0,8-9 0,0-1 0,-1 0 0,-1 0 0,0-1 0,13-24 0,-10 15 0,77-136 0,-88 156 0,-1 1 0,1 0 0,-1 0 0,1 0 0,0 0 0,-1 0 0,1 0 0,0 0 0,0 0 0,-1 0 0,1 1 0,0-1 0,0 0 0,2-1 0,-3 3 0,1-1 0,0 0 0,0 1 0,-1-1 0,1 1 0,0-1 0,-1 1 0,1-1 0,-1 1 0,1-1 0,0 1 0,-1 0 0,1-1 0,-1 1 0,0 0 0,1-1 0,-1 1 0,0 0 0,1 0 0,-1 0 0,0-1 0,0 1 0,1 1 0,4 18 0,-1-1 0,0 1 0,-1-1 0,-2 1 0,0 37 0,-1-20 0,-1-1 0,-11 63 0,12-97 0,0 0 0,0 0 0,-1-1 0,1 1 0,-1 0 0,1 0 0,-1-1 0,0 1 0,0 0 0,0-1 0,0 1 0,0 0 0,0-1 0,0 0 0,0 1 0,-1-1 0,1 0 0,-1 1 0,1-1 0,-1 0 0,-1 1 0,1-1 0,0-1 0,0 0 0,0 0 0,0 0 0,0 0 0,1 0 0,-1 0 0,0 0 0,0 0 0,0-1 0,0 1 0,1-1 0,-1 1 0,0-1 0,0 0 0,1 0 0,-3-1 0,-4-3 0,0-1 0,0 0 0,1 0 0,0-1 0,0 0 0,-9-12 0,7 10 0,8 8 0,0 0 0,0 1 0,0-1 0,1 0 0,-1 0 0,0 1 0,0-1 0,1 0 0,-1 0 0,1 0 0,-1 0 0,1 0 0,-1 0 0,1 0 0,0 0 0,-1 0 0,1 0 0,0-2 0,0 3 0,0-1 0,0 1 0,0 0 0,0-1 0,0 1 0,0 0 0,1 0 0,-1-1 0,0 1 0,0 0 0,0 0 0,0-1 0,1 1 0,-1 0 0,0 0 0,0-1 0,1 1 0,-1 0 0,0 0 0,0 0 0,1 0 0,-1 0 0,0-1 0,1 1 0,-1 0 0,0 0 0,1 0 0,-1 0 0,0 0 0,0 0 0,1 0 0,18 0 0,24 7 0,-34-5 0,44 2 0,-14-1 0,-32-1 961,-4 0-1733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13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0 424 10752,'0'0'6351,"13"-9"-5829,42-30-18,-45 33-297,0 1 1,0 1-1,0-1 1,0 1 0,0 1-1,17-3 1,-17 4 42,0-1 1,-1 1-1,0-2 1,14-6-1,-3-1 279,-1-1 0,0-1 1,-1-1-1,0 0 0,-1-2 0,-1 0 0,0 0 1,-1-2-1,-1 0 0,15-24 0,-26 35-337,-1 1 0,0 0 0,0-1 0,0 1 0,-1-1 0,0 0 0,0 0 0,0 0 0,-1 1 0,0-1 0,-1 0 0,1 0 0,-3-6 0,3 11-135,0 0-1,-1 1 1,1-1 0,-1 1-1,0-1 1,1 1-1,-1 0 1,0-1 0,0 1-1,0-1 1,0 1-1,0 0 1,0 0 0,0 0-1,-1 0 1,1 0-1,0 0 1,0 0 0,-1 0-1,1 0 1,-1 1 0,1-1-1,-1 0 1,1 1-1,-1-1 1,0 1 0,1 0-1,-3-1 1,1 1 15,-1 0 0,1 0 0,0 0 0,-1 0 0,1 1 0,-1-1 0,1 1 0,0 0 0,-1 0 1,1 0-1,0 0 0,-5 3 0,-5 4-5,1 1-1,0 0 1,1 0 0,0 1 0,0 1 0,1 0 0,-17 23-1,23-27-48,-1-1 0,1 1 0,1 0 0,-1 0-1,1 1 1,1-1 0,-1 0 0,1 1 0,0 0-1,1 0 1,0-1 0,0 1 0,1 0 0,0 0-1,0 0 1,3 15 0,-2-18-18,1-1 0,-1 0 0,1 1 0,0-1 0,0 0 0,0 0 0,1 0 0,-1 0 0,1 0 0,0 0 0,0-1 0,1 1 0,-1-1 0,1 0 0,-1 0 0,1 0 0,0-1 0,0 1 0,0-1 0,1 0 0,-1 0 0,0-1 0,1 1 0,-1-1 0,9 2 0,3-1 0,1 0 0,0-2 0,-1 0 0,1 0 0,-1-2 0,17-2 0,1-3 164,0-2 0,-1-1 0,0-1 0,-1-2 0,53-29 0,-37 15-1804,-1-3 1,71-60-1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16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1 8744,'0'0'11659,"-13"6"-11024,-11 5-375,-6 2 600,-41 24 1,65-34-552,0 1 1,-1 0 0,1 1 0,1 0-1,-1-1 1,1 2 0,0-1 0,0 1-1,0-1 1,1 1 0,0 1 0,0-1-1,-3 8 1,6-11-187,0 1 0,1 0 0,0-1-1,-1 1 1,1 0 0,1 0 0,-1-1 0,0 1-1,1 0 1,0-1 0,0 1 0,0 0 0,0-1 0,1 1-1,-1-1 1,1 0 0,0 1 0,0-1 0,0 0-1,0 0 1,1 0 0,-1-1 0,1 1 0,0 0 0,0-1-1,0 0 1,0 0 0,0 0 0,0 0 0,0 0-1,1 0 1,-1-1 0,1 0 0,-1 0 0,1 0-1,0 0 1,-1 0 0,1-1 0,0 1 0,-1-1 0,1 0-1,0 0 1,6-2 0,-1 0-123,1-1 0,-1-1 0,1 0 0,-1 0 0,0-1 0,-1 0 0,13-9 0,-16 10 0,0 0 0,0 0 0,-1-1 0,0 0 0,0 0 0,0 0 0,0 0 0,-1 0 0,0-1 0,0 1 0,0-1 0,-1 0 0,2-6 0,1-1 0,0-9 0,15 45 0,-13-10 0,-1-1 0,2 0 0,0-1 0,0 0 0,1 0 0,0 0 0,17 13 0,-23-22 0,0 0 0,0-1 0,1 1 0,-1-1 0,1 0 0,-1 0 0,1 0 0,-1 0 0,1-1 0,-1 1 0,1-1 0,0 0 0,-1 0 0,1 0 0,-1-1 0,1 1 0,0-1 0,-1 0 0,0 0 0,1 0 0,-1-1 0,1 1 0,4-4 0,3-1 0,0 0 0,0-1 0,-1 0 0,0-1 0,12-13 0,6-4 0,-17 15 0,0 0 0,18-23 0,-28 31 0,0 1 0,0 0 0,0-1 0,0 1 0,0 0 0,0 0 0,0 0 0,1 0 0,-1 0 0,0 0 0,0 0 0,1 0 0,-1 0 0,1 1 0,-1-1 0,1 0 0,-1 1 0,1 0 0,-1-1 0,1 1 0,1 0 0,-2 0 0,0 0 0,1 1 0,-1-1 0,0 1 0,0-1 0,0 1 0,0-1 0,0 1 0,0 0 0,-1 0 0,1-1 0,0 1 0,0 0 0,0 0 0,-1 0 0,1 0 0,0 0 0,-1 0 0,1 0 0,-1 0 0,1 0 0,-1 0 0,0 0 0,1 1 0,-1-1 0,0 0 0,0 2 0,5 25 0,-2 0 0,-1 54 0,-2-72 0,0-10 0,1 0 0,-1 1 0,0-1 0,0 0 0,0 0 0,1 0 0,-1 0 0,0 0 0,0 1 0,1-1 0,-1 0 0,0 0 0,0 0 0,1 0 0,-1 0 0,0 0 0,0 0 0,1 0 0,-1 0 0,0 0 0,0 0 0,1 0 0,-1 0 0,0 0 0,0 0 0,1 0 0,-1-1 0,0 1 0,0 0 0,0 0 0,1 0 0,-1 0 0,0 0 0,0 0 0,1-1 0,-1 1 0,0 0 0,0 0 0,0 0 0,1-1 0,11-7 0,1-3 0,21-22 0,-24 21 0,2 1 0,-1 1 0,14-10 0,0 2 0,-17 12 0,0 0 0,0 1 0,1 0 0,0 0 0,0 1 0,14-5 0,-23 9 0,1 0 0,0 0 0,-1 0 0,1 0 0,0 0 0,0 0 0,-1 0 0,1 0 0,0 1 0,-1-1 0,1 0 0,0 0 0,-1 1 0,1-1 0,-1 0 0,1 1 0,0-1 0,-1 1 0,1-1 0,-1 1 0,1-1 0,-1 1 0,0-1 0,1 1 0,-1 0 0,1-1 0,-1 1 0,0-1 0,1 2 0,9 24 0,-7-17 0,11 32 0,-12-33 0,0 0 0,0 0 0,1 0 0,0 0 0,1-1 0,0 0 0,0 0 0,0 0 0,9 10 0,-11-16 0,-1 1 0,1-1 0,0 0 0,0 0 0,-1 0 0,1 0 0,0-1 0,0 1 0,0-1 0,0 1 0,0-1 0,0 1 0,1-1 0,-1 0 0,0 0 0,0 0 0,0 0 0,0-1 0,0 1 0,0 0 0,0-1 0,0 0 0,0 1 0,0-1 0,3-2 0,6-2 0,-1 0 0,0-1 0,11-8 0,-19 12 0,16-12 0,32-34 0,-34 32 0,35-28 0,-51 43 0,1 1 0,-1 0 0,0-1 0,1 1 0,-1 0 0,1-1 0,-1 1 0,1 0 0,-1-1 0,0 1 0,1 0 0,-1 0 0,1 0 0,-1 0 0,1-1 0,-1 1 0,1 0 0,-1 0 0,1 0 0,-1 0 0,1 0 0,-1 0 0,1 0 0,-1 0 0,1 1 0,-1-1 0,1 0 0,-1 0 0,1 0 0,-1 0 0,1 1 0,-1-1 0,1 0 0,-1 0 0,1 1 0,-1-1 0,0 0 0,1 1 0,-1-1 0,0 1 0,1-1 0,-1 0 0,0 1 0,0-1 0,1 1 0,-1-1 0,0 1 0,0-1 0,0 1 0,1-1 0,-1 1 0,0-1 0,0 1 0,3 35 0,-2-24 0,1 27 0,-3-30 0,1 0 0,0-1 0,1 1 0,0-1 0,1 1 0,-1 0 0,1-1 0,1 0 0,6 14 0,-9-21 0,1 0 0,0 0 0,-1 0 0,1-1 0,0 1 0,-1 0 0,1-1 0,0 1 0,0 0 0,0-1 0,0 1 0,-1-1 0,1 1 0,0-1 0,0 0 0,0 1 0,0-1 0,0 0 0,0 0 0,0 0 0,2 0 0,0 0 0,-1 0 0,1-1 0,-1 1 0,1-1 0,-1 0 0,1 1 0,-1-1 0,4-2 0,2-2 0,-2 1 0,1-1 0,0 0 0,10-11 0,2-4 0,68-75 0,-87 94 0,1 0 0,-1 1 0,1-1 0,0 0 0,-1 0 0,1 1 0,0-1 0,-1 0 0,1 1 0,0-1 0,0 1 0,-1-1 0,1 1 0,0-1 0,0 1 0,0-1 0,0 1 0,0 0 0,1-1 0,-1 2 0,-1-1 0,0 0 0,1 0 0,-1 1 0,1-1 0,-1 0 0,0 1 0,1-1 0,-1 1 0,0-1 0,1 1 0,-1-1 0,0 0 0,0 1 0,1-1 0,-1 1 0,0-1 0,0 1 0,0-1 0,0 1 0,0-1 0,0 1 0,0-1 0,0 2 0,-2 40 0,-15 53 0,-4 0 0,-47 132 0,29-126 0,-91 171 0,125-263 0,-1 0 0,1-1 0,-1 1 0,-1-2 0,1 1 0,-1-1 0,-16 13 0,23-20 0,0 1 0,-1-1 0,1 0 0,-1 1 0,1-1 0,-1 0 0,1 0 0,-1 0 0,1 1 0,-1-1 0,0 0 0,1 0 0,-1 0 0,1 0 0,-1 0 0,1 0 0,-1 0 0,0 0 0,1 0 0,-1 0 0,1 0 0,-1 0 0,1-1 0,-1 1 0,1 0 0,-1 0 0,0-1 0,-10-14 0,1-20 0,9 19 0,0 1 0,0-1 0,2 1 0,0-1 0,1 1 0,0 0 0,1 0 0,1 0 0,0 0 0,1 0 0,1 1 0,0 0 0,1 0 0,1 0 0,0 1 0,0 1 0,2-1 0,-1 1 0,2 1 0,-1-1 0,2 2 0,-1 0 0,1 0 0,1 1 0,0 0 0,0 2 0,1-1 0,22-8 0,114-33 0,-132 45 0,-15 4 0,-1 0 0,1-1 0,-1 1 0,1-1 0,-1 1 0,0-1 0,1 0 0,2-2 0,13-10 850,-8 5-5635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20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164 767 12960,'0'0'8885,"-9"4"-8289,-6 4-254,1-1 0,-21 17 0,28-19-167,1 0 0,0 0 0,1 1 0,-1 0 0,1 0 0,0 0 0,1 0 0,-8 15 0,5-8 210,2 1 0,0 1 0,1-1 0,0 1 1,1-1-1,0 1 0,0 20 0,3-31-254,0 1-1,0-1 1,0 0 0,1 1 0,-1-1-1,1 0 1,0 0 0,0 1-1,0-1 1,1 0 0,0 0 0,0 0-1,0 0 1,0-1 0,0 1-1,1-1 1,-1 1 0,1-1 0,0 0-1,0 0 1,1 0 0,-1 0-1,0 0 1,1-1 0,0 0 0,-1 0-1,1 0 1,0 0 0,8 2-1,-4-2-101,0 0 0,0 0 0,1-1 0,-1-1 0,0 1 0,0-1 0,1-1 0,-1 1 0,0-1 0,9-3 0,-4 1 8,0-2 0,0 1 0,0-2 0,0 0 1,16-10-1,-2-3-3,-1 0 1,-1-2 0,-1 0-1,29-35 1,16-21-35,-64 66 0,-5 10 0,0 0 0,0 1 0,1-1 0,-1 0 0,0 0 0,1 0 0,-1 0 0,1 1 0,-1-1 0,1 0 0,-1 0 0,1 1 0,-1-1 0,1 0 0,1 0 0,-20 68 0,15-55 0,1 1 0,0-1 0,0 0 0,2 17 0,0-24 0,0 0 0,1 0 0,0 0 0,0 0 0,0 0 0,1-1 0,-1 1 0,1 0 0,1-1 0,-1 1 0,0-1 0,1 1 0,5 5 0,-6-9 0,-1 0 0,0 1 0,1-2 0,-1 1 0,1 0 0,-1 0 0,1 0 0,0-1 0,-1 1 0,1-1 0,0 1 0,0-1 0,-1 1 0,1-1 0,0 0 0,0 0 0,-1 0 0,1 0 0,0 0 0,0-1 0,0 1 0,-1 0 0,1-1 0,0 0 0,-1 1 0,1-1 0,1-1 0,3 0 0,-1-1 0,0 1 0,-1-1 0,1 0 0,0-1 0,-1 1 0,6-7 0,-5 4 0,-1 0 0,0 0 0,0-1 0,-1 1 0,0-1 0,0 0 0,-1 0 0,4-11 0,-2-4 0,4-34 0,-7 53 0,-1 0 0,0 1 0,0-1 0,0 0 0,0 1 0,0-1 0,-1 0 0,1 1 0,-1-1 0,1 1 0,-1-1 0,0 1 0,0-1 0,0 1 0,0 0 0,-1-1 0,1 1 0,-1 0 0,1 0 0,-1 0 0,0 0 0,0 0 0,0 0 0,0 1 0,0-1 0,0 1 0,-4-3 0,2 3 0,1-1 0,-1 1 0,0 0 0,0 1 0,1-1 0,-1 1 0,0-1 0,0 1 0,0 0 0,0 1 0,1-1 0,-1 1 0,0-1 0,0 1 0,1 0 0,-1 1 0,0-1 0,-4 3 0,6-3 0,0 0 0,1 0 0,-1 0 0,0 0 0,1 0 0,-1 0 0,1 1 0,-1-1 0,1 1 0,0-1 0,0 1 0,-1-1 0,1 1 0,0 0 0,0 0 0,1-1 0,-1 1 0,0 0 0,0 0 0,1 0 0,-1 0 0,1 0 0,0 0 0,0 0 0,0 0 0,0 0 0,0 0 0,0 0 0,0 0 0,0 0 0,1 0 0,-1 0 0,1-1 0,0 1 0,-1 0 0,1 0 0,0 0 0,0-1 0,0 1 0,0 0 0,0-1 0,1 1 0,-1-1 0,0 1 0,1-1 0,-1 0 0,1 1 0,0-1 0,2 2 0,4 1 0,-1 0 0,1-1 0,0 0 0,0 0 0,0 0 0,1-1 0,-1 0 0,0-1 0,1 0 0,0 0 0,-1-1 0,1 0 0,15-3 0,-9 1 0,0 0 0,1-2 0,-2 0 0,1-1 0,0 0 0,26-15 0,-11 1 0,0-2 0,-1-1 0,-1-1 0,-1-1 0,-1-1 0,-1-2 0,-2-1 0,-1 0 0,-1-2 0,24-44 0,-18 23 0,-2-1 0,-3-1 0,-2-1 0,-3-1 0,19-103 0,-33 145 0,0-1 0,-2 1 0,1-1 0,-2 0 0,0 0 0,-1 0 0,-2-13 0,3 26 0,0 1 0,0 0 0,0-1 0,0 1 0,0 0 0,0-1 0,0 1 0,-1 0 0,1-1 0,0 1 0,0 0 0,0 0 0,0-1 0,-1 1 0,1 0 0,0 0 0,0-1 0,-1 1 0,1 0 0,0 0 0,0 0 0,-1-1 0,1 1 0,0 0 0,-1 0 0,1 0 0,0 0 0,0 0 0,-1 0 0,1-1 0,0 1 0,-1 0 0,1 0 0,-1 0 0,-12 8 0,-8 16 0,-2 9 0,1 2 0,1 1 0,-29 72 0,-29 125 0,68-195 0,1 0 0,2 2 0,-6 75 0,14-96 0,0-1 0,2 0 0,0 0 0,6 27 0,-5-34 0,1 0 0,-1-1 0,2 1 0,0-1 0,0 0 0,0-1 0,2 1 0,8 10 0,-12-16 0,1 0 0,0-1 0,0 1 0,0-1 0,0 0 0,1 0 0,-1 0 0,1-1 0,0 1 0,0-1 0,0 0 0,0-1 0,0 1 0,0-1 0,0 0 0,1 0 0,-1-1 0,0 0 0,0 0 0,1 0 0,-1 0 0,0-1 0,1 0 0,-1 0 0,0 0 0,7-3 0,1-1 0,-1 0 0,0-1 0,0 0 0,0-1 0,-1 0 0,0 0 0,0-2 0,-1 1 0,14-15 0,7-14 0,-1-1 0,-2-2 0,-2 0 0,31-65 0,66-184 0,-120 282 0,21-54 0,-3 0 0,20-96 0,-39 119 0,-2 37 0,0 1 0,0-1 0,1 0 0,-1 1 0,0-1 0,-1 0 0,1 1 0,0-1 0,0 1 0,0-1 0,0 0 0,0 1 0,-1-1 0,1 0 0,0 1 0,0-1 0,-1 1 0,1-1 0,-1 1 0,1-1 0,0 1 0,-1-1 0,1 1 0,-1-1 0,1 1 0,-1-1 0,1 1 0,-1 0 0,0-1 0,1 1 0,-1 0 0,1 0 0,-1-1 0,0 1 0,1 0 0,-1 0 0,0 0 0,1 0 0,-1 0 0,1 0 0,-1 0 0,0 0 0,1 0 0,-1 0 0,0 0 0,1 0 0,-1 0 0,0 1 0,1-1 0,-1 0 0,0 1 0,-4 2 0,0 1 0,1 0 0,0 0 0,0 0 0,0 0 0,0 1 0,1 0 0,0 0 0,0 0 0,-4 7 0,-1 2 0,-10 19 0,1 0 0,2 1 0,2 0 0,0 1 0,-9 48 0,5 2 0,-6 98 0,19-142 0,3 54 0,2-77 0,1 1 0,1 0 0,0 0 0,2-1 0,6 19 0,-10-33 0,1-1 0,-1 1 0,1-1 0,-1 0 0,1 1 0,0-1 0,1 0 0,-1 0 0,0-1 0,1 1 0,0 0 0,0-1 0,-1 0 0,1 1 0,0-1 0,1 0 0,4 2 0,-3-3 0,-1 1 0,1-1 0,0 0 0,-1-1 0,1 1 0,0-1 0,0 0 0,0 0 0,0 0 0,0-1 0,8-2 0,3-1 0,-1-2 0,0 0 0,0-1 0,0 0 0,-1-1 0,24-18 0,-20 13 0,-1 0 0,-1-2 0,26-28 0,-41 42 0,0-1 0,0 1 0,0-1 0,1 1 0,-1 0 0,0 0 0,1 0 0,-1 0 0,0 0 0,1 0 0,-1 0 0,1 0 0,0 0 0,-1 1 0,1-1 0,0 1 0,-1-1 0,1 1 0,0 0 0,-1 0 0,1-1 0,0 1 0,0 0 0,2 1 0,-3 0 0,0 1 0,0 0 0,0 0 0,1 0 0,-2 0 0,1-1 0,0 1 0,0 0 0,-1 0 0,1 1 0,0 2 0,0 0 0,7 23 0,-4-13 0,0-1 0,1 0 0,0 0 0,13 21 0,-17-32 0,1 1 0,1-1 0,-1 0 0,0-1 0,1 1 0,0 0 0,-1-1 0,1 1 0,0-1 0,0 0 0,1 0 0,-1 0 0,0-1 0,1 1 0,-1-1 0,1 1 0,-1-1 0,1 0 0,-1-1 0,1 1 0,0-1 0,-1 1 0,8-1 0,-3-1 0,-1 0 0,1-1 0,0 0 0,-1 0 0,0 0 0,0-1 0,0 0 0,0-1 0,0 1 0,0-1 0,-1 0 0,11-10 0,4-5 0,0-2 0,19-24 0,-9 10 0,-9 9 0,-1 0 0,29-51 0,-50 77 0,0 0 0,0 0 0,0-1 0,0 1 0,1 0 0,-1 0 0,0 0 0,0 0 0,0 0 0,0 0 0,0-1 0,0 1 0,0 0 0,0 0 0,0 0 0,1 0 0,-1 0 0,0 0 0,0 0 0,0 0 0,0 0 0,0-1 0,1 1 0,-1 0 0,0 0 0,0 0 0,0 0 0,0 0 0,1 0 0,-1 0 0,0 0 0,0 0 0,0 0 0,0 0 0,0 0 0,1 0 0,-1 0 0,0 0 0,0 0 0,0 1 0,0-1 0,0 0 0,1 0 0,4 9 0,3 19 0,-6-21 0,14 49 0,-15-49 0,0-3 0,0 0 0,-1 0 0,1-1 0,-1 1 0,0 0 0,0 0 0,-1 0 0,0 4 0,-2 5 0,-1-1 0,-1 0 0,1 0 0,-2-1 0,0 1 0,0-1 0,-1-1 0,-1 1 0,-9 10 0,5-7 0,-1-2 0,0 0 0,-1 0 0,0-2 0,-1 1 0,-16 7 0,25-15 0,-1-1 0,1 1 0,-1-2 0,1 1 0,-1-1 0,0 0 0,0 0 0,0-1 0,0 0 0,-8-1 0,-5 1 0,23 0 0,-1 0 0,1 1 0,-1 0 0,1-1 0,-1 1 0,0 0 0,1 0 0,-1 0 0,0 1 0,3 1 0,-3-2 0,1 1 0,0 0 0,-1-1 0,1 0 0,0 0 0,0 0 0,0 0 0,0 0 0,0 0 0,5 0 0,-1-1 0,0-1 0,0 0 0,0 0 0,-1 0 0,1-1 0,0 0 0,0 0 0,-1 0 0,11-6 0,-1-2 0,0-1 0,17-14 0,-18 12 0,3 1 0,0 0 0,1 1 0,0 1 0,0 0 0,1 2 0,0 0 0,1 1 0,-1 1 0,36-5 0,-39 8 0,-1-1 0,0-1 0,1 0 0,-1-1 0,-1 0 0,1-2 0,15-10 0,4-4 0,54-47 0,-20-3 0,-66 69 0,-9 13 0,2 0 0,-1-1 0,0 1 0,-1-1 0,-10 13 0,9-13 0,0 1 0,0 0 0,-5 13 0,6-9 0,1 1 0,0-1 0,1 1 0,-3 20 0,7-34 0,0 0 0,0 0 0,0 0 0,0-1 0,0 1 0,0 0 0,0 0 0,0 0 0,1 0 0,-1 0 0,0 0 0,0-1 0,1 1 0,-1 0 0,0 0 0,1 0 0,-1-1 0,1 1 0,-1 0 0,1-1 0,0 1 0,-1 0 0,1-1 0,1 2 0,0-1 0,-1 0 0,1-1 0,0 1 0,0 0 0,0-1 0,0 1 0,0-1 0,0 1 0,0-1 0,3 0 0,3 0 0,0-1 0,0 0 0,0 0 0,11-3 0,-8 0 0,0 0 0,-1-1 0,0-1 0,15-9 0,9-6 0,0 0 0,-26 16 0,1-1 0,0 1 0,0 0 0,11-4 0,-19 10 0,0 0 0,1 0 0,-1 0 0,0 0 0,0 0 0,0 0 0,0 0 0,0 0 0,0 0 0,0 1 0,0-1 0,0 0 0,0 1 0,-1-1 0,1 1 0,0 1 0,2 3 0,0-2 0,1 0 0,0 0 0,-1 0 0,1-1 0,0 1 0,1-1 0,-1 0 0,0 0 0,1-1 0,0 1 0,0-1 0,0 0 0,0 0 0,0-1 0,0 1 0,0-1 0,0 0 0,1 0 0,-1-1 0,8 0 0,0 0 0,-1-1 0,1 0 0,-1-1 0,0 0 0,1-1 0,-1-1 0,20-8 0,-28 10 0,0 0 0,0-1 0,0 1 0,0-1 0,-1 0 0,1 0 0,-1 0 0,0-1 0,0 1 0,0-1 0,0 1 0,-1-1 0,1 0 0,-1 0 0,0 0 0,2-7 0,-3 8 0,0 0 0,0 0 0,0 0 0,-1 0 0,1-1 0,-1 1 0,0 0 0,0 0 0,0 0 0,0 0 0,-1-1 0,1 1 0,-1 0 0,0 0 0,0 0 0,0 0 0,0 0 0,-1 0 0,1 1 0,-1-1 0,0 0 0,1 1 0,-1-1 0,-3-2 0,1 1 0,-1 0 0,0 0 0,0 0 0,-1 1 0,1 0 0,-1 0 0,1 0 0,-1 0 0,0 1 0,0 0 0,0 1 0,0-1 0,0 1 0,-1 0 0,-9 0 0,7 1 0,0 1 0,1 0 0,-1 0 0,0 0 0,1 1 0,-1 1 0,1-1 0,0 1 0,0 1 0,-14 7 0,21-11 0,1 1 0,-1-1 0,0 0 0,0 1 0,0-1 0,0 1 0,1-1 0,-1 1 0,0 0 0,0-1 0,1 1 0,-1 0 0,1-1 0,-1 1 0,0 0 0,1 0 0,0 0 0,-1-1 0,1 1 0,-1 0 0,1 0 0,0 0 0,0 0 0,-1 0 0,1 0 0,0 0 0,0 0 0,0-1 0,0 3 0,1-2 0,0 0 0,-1 0 0,1 0 0,0-1 0,0 1 0,0 0 0,-1 0 0,1-1 0,0 1 0,0-1 0,0 1 0,0-1 0,0 1 0,0-1 0,1 1 0,-1-1 0,0 0 0,0 0 0,0 0 0,0 1 0,0-1 0,0 0 0,0 0 0,2-1 0,21 0 0,1 0 0,-1-2 0,0-1 0,30-9 0,90-39 0,-119 42 0,-1-1 0,0 1 0,1 1 0,28-5 0,-52 13 0,1 1 0,-1 0 0,1 0 0,0-1 0,-1 1 0,1 0 0,0 0 0,-1 1 0,1-1 0,-1 0 0,1 0 0,0 1 0,-1-1 0,1 1 0,-1-1 0,1 1 0,-1 0 0,0 0 0,1-1 0,-1 1 0,0 0 0,1 0 0,-1 0 0,0 1 0,0-1 0,0 0 0,0 0 0,0 1 0,0-1 0,0 0 0,0 1 0,-1-1 0,1 1 0,0-1 0,-1 1 0,0-1 0,1 4 0,1 6 0,-1 0 0,0-1 0,-1 1 0,-1 19 0,-1-6 0,3-14 0,-2 0 0,1 1 0,-2-1 0,1 0 0,-1 0 0,-1 1 0,0-1 0,0-1 0,-1 1 0,0-1 0,-9 16 0,6-16 0,10-10 0,-1 0 0,0 0 0,1 0 0,-1 0 0,0 0 0,1 0 0,-1-1 0,0 1 0,2-2 0,80-77 0,23-19 0,-98 92 0,17-14 0,-25 21 0,-1 0 0,1 0 0,0-1 0,-1 1 0,1 0 0,-1 0 0,1 0 0,-1 0 0,1 0 0,0-1 0,-1 1 0,1 0 0,-1 1 0,1-1 0,0 0 0,-1 0 0,1 0 0,-1 0 0,1 0 0,-1 0 0,1 1 0,-1-1 0,1 0 0,-1 1 0,1-1 0,-1 0 0,1 1 0,-1-1 0,1 0 0,-1 1 0,1-1 0,-1 1 0,0-1 0,1 1 0,-1-1 0,0 1 0,1-1 0,-1 1 0,0-1 0,0 1 0,0-1 0,1 1 0,-1 0 0,0-1 0,0 1 0,0 0 0,15 46 0,-9-31 0,0 1 0,5 31 0,-11-47 0,1 0 0,-1 0 0,0 0 0,0 0 0,0-1 0,1 1 0,-1 0 0,0 0 0,0 0 0,0 0 0,-1 0 0,1 0 0,0 0 0,0 0 0,0 0 0,-1 0 0,1-1 0,-1 1 0,1 0 0,0 0 0,-1 0 0,1-1 0,-1 1 0,0 0 0,1 0 0,-1-1 0,0 1 0,1-1 0,-1 1 0,-1 0 0,-1 0 0,0 0 0,0-1 0,0 0 0,0 0 0,1 0 0,-1 0 0,0 0 0,-4-2 0,-4 1 0,-15-1-3935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20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19799,'0'0'3008,"62"-10"-2560,-45 10 0,-5 0-176,-4 0 0,-2 0-80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20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17487,'0'0'5952,"61"-82"-5560,-1 51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21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0 16783,'0'0'7051,"-9"12"-5758,-27 37-35,8-18 992,11-10 1359,13-18-3336,5-12 222,5-15-3178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24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165 195 8840,'0'0'13233,"-3"14"-12688,-69 272 2183,52-217-1998,1-10 684,-16 99-1,19-103 1046,29-75-1158,45-151-1202,-42 120-102,29-102 3,64-184 0,-104 330 0,-2 9 0,2 15 0,11 209 0,-1-17 0,-14-199 0,-1-2 0,1-1 0,0 0 0,0 1 0,1-1 0,0 0 0,0 0 0,1 0 0,3 8 0,-5-15 0,-1 1 0,0-1 0,1 1 0,-1-1 0,0 0 0,1 1 0,-1-1 0,1 0 0,-1 1 0,0-1 0,1 0 0,-1 1 0,1-1 0,-1 0 0,1 0 0,-1 0 0,1 0 0,-1 1 0,1-1 0,-1 0 0,1 0 0,0 0 0,-1 0 0,1 0 0,-1 0 0,1 0 0,-1 0 0,1-1 0,-1 1 0,1 0 0,-1 0 0,1 0 0,-1 0 0,1-1 0,0 1 0,17-16 0,-13 11 0,16-19 0,0 0 0,-2 0 0,32-55 0,34-94 0,30-114 0,-115 287 0,0 0 0,0 0 0,0-1 0,0 1 0,0 0 0,0 0 0,0-1 0,0 1 0,0 0 0,0 0 0,0-1 0,0 1 0,1 0 0,-1 0 0,0 0 0,0-1 0,0 1 0,0 0 0,0 0 0,1 0 0,-1 0 0,0-1 0,0 1 0,0 0 0,1 0 0,-1 0 0,0 0 0,0 0 0,1 0 0,-1 0 0,0 0 0,0 0 0,0-1 0,1 1 0,-1 0 0,0 0 0,0 0 0,1 0 0,-1 0 0,0 1 0,0-1 0,1 0 0,-1 0 0,7 11 0,2 24 0,-8-32 0,8 57 0,-2 0 0,-1 78 0,-1-21 0,-3-47 0,5 43 0,-6-98 0,-2-12 0,1 0 0,1 1 0,-1-1 0,0 0 0,1 0 0,0 1 0,-1-1 0,4 6 0,11-22 850,-7 4-5635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27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172 679 17383,'0'0'4379,"-10"9"-3934,-10 9-9,1 1 0,1 0 0,1 2 0,-29 43 0,39-50-85,1 0 1,0 0-1,1 1 0,0-1 0,-5 31 1,9-39-158,0 1 0,1-1 0,-1 1 0,1-1 0,1 1 1,-1-1-1,1 1 0,0-1 0,0 1 0,1-1 0,0 0 0,0 0 1,1 0-1,-1 0 0,1 0 0,6 9 0,-7-14-156,-1 1 0,0-1 0,1 1 0,-1-1 0,1 0 0,0 0 0,-1 1-1,1-1 1,0 0 0,0 0 0,0-1 0,0 1 0,0 0 0,0-1 0,0 1 0,0-1 0,3 1 0,-1-1 72,0 0 1,0-1-1,0 1 1,0-1-1,0 1 1,0-1-1,0-1 1,5-1-1,0-1 74,0-1 0,0 0 0,-1 0-1,1-1 1,-1 0 0,8-8 0,-2-1-184,0 0 0,-2-2 0,0 1 0,0-1 0,-2-1 0,12-26 0,-11 18 0,-1-1 0,-1 0 0,-1 0 0,4-29 0,-10 2 0,-2 68 0,1 1 0,0-1 0,1 0 0,4 18 0,-5-28 0,0-1 0,0 1 0,0-1 0,0 0 0,1 1 0,0-1 0,-1 0 0,1 0 0,0 0 0,0 0 0,1 0 0,-1 0 0,1-1 0,-1 1 0,1-1 0,0 0 0,0 1 0,0-1 0,0-1 0,1 1 0,-1 0 0,0-1 0,6 2 0,2-1 0,0 0 0,1-1 0,-1-1 0,1 0 0,0 0 0,-1-1 0,0-1 0,16-4 0,11-4 0,40-17 0,-65 22 0,32-15 0,-1-2 0,51-33 0,34-18 0,-122 70 0,2-1 0,0 0 0,0-1 0,-1 0 0,1 0 0,9-10 0,-65 59 0,-33 34 0,73-69 0,-1 0 0,2 0 0,-1 1 0,1-1 0,1 1 0,-1 1 0,-4 14 0,9-23 0,1 0 0,-1 0 0,0 0 0,1 0 0,-1 0 0,1 0 0,0 0 0,0 0 0,0 0 0,0 0 0,0 0 0,0 0 0,0 1 0,1-1 0,-1 0 0,1-1 0,0 1 0,-1 0 0,1 0 0,0 0 0,0 0 0,0 0 0,0-1 0,0 1 0,1 0 0,-1-1 0,1 1 0,-1-1 0,1 0 0,2 3 0,0-2 0,0 0 0,0-1 0,1 1 0,-1-1 0,0 0 0,1 0 0,-1 0 0,1 0 0,-1-1 0,1 0 0,-1 0 0,1 0 0,5-1 0,-4 0 0,0-1 0,-1 0 0,1 0 0,-1-1 0,1 1 0,-1-1 0,0 0 0,0-1 0,0 1 0,-1-1 0,1 0 0,-1 0 0,0 0 0,0-1 0,0 1 0,0-1 0,-1 0 0,3-6 0,6-10 0,-1-1 0,0 0 0,6-24 0,-11 32 0,-4 8 0,1-1 0,-1 0 0,0 0 0,1-8 0,0 7 0,-6 18 0,-10 26 0,1 0 0,-8 49 0,9-34 0,-62 223 0,49-208 0,-61 118 0,84-181 0,0 0 0,-1-1 0,0 1 0,1 0 0,-1-1 0,0 1 0,0-1 0,-1 1 0,1-1 0,0 0 0,-1 0 0,0 0 0,1 0 0,-1-1 0,0 1 0,0-1 0,0 0 0,0 1 0,0-1 0,0-1 0,0 1 0,0 0 0,0-1 0,-1 1 0,1-1 0,0 0 0,0 0 0,0 0 0,-1-1 0,1 1 0,0-1 0,0 0 0,0 0 0,0 0 0,0 0 0,0 0 0,0-1 0,-4-2 0,6 4 0,0-1 0,-1 0 0,1 0 0,0 0 0,0 0 0,0 0 0,0 0 0,0 0 0,0 0 0,0 0 0,0-1 0,0 1 0,0 0 0,1-1 0,-1 1 0,1 0 0,-1-1 0,1 1 0,-1-1 0,1 1 0,0-3 0,-1 1 0,2 0 0,-1 0 0,0 0 0,1 0 0,-1-1 0,1 1 0,0 0 0,0 0 0,3-4 0,2-5 0,1 0 0,0 1 0,15-17 0,18-16 0,86-72 0,-55 53 0,0 4 0,93-59 0,-137 99 0,61-37 0,-85 54 0,0 1 0,0-1 0,0 1 0,0 0 0,0 0 0,0 0 0,1 0 0,-1 0 0,0 1 0,1-1 0,-1 1 0,0 0 0,1 0 0,-1 1 0,6 0 0,-7 0 0,0 0 0,0 0 0,1 0 0,-1 0 0,0 0 0,0 1 0,0-1 0,-1 1 0,1 0 0,0-1 0,-1 1 0,1 0 0,-1 0 0,1 0 0,-1 0 0,0 0 0,0 1 0,0-1 0,0 0 0,0 0 0,1 5 0,1 8 0,0-1 0,-1 1 0,-1 0 0,0 26 0,-1-41 0,0 0 0,0 0 0,0 1 0,0-1 0,0 0 0,0 0 0,0 0 0,0 1 0,0-1 0,0 0 0,0 0 0,0 1 0,0-1 0,0 0 0,0 0 0,1 0 0,-1 1 0,0-1 0,0 0 0,0 0 0,0 0 0,0 0 0,0 1 0,1-1 0,-1 0 0,0 0 0,0 0 0,0 0 0,0 0 0,1 1 0,-1-1 0,0 0 0,0 0 0,0 0 0,1 0 0,-1 0 0,10-3 0,7-10 0,18-24 0,-25 25 0,1 1 0,0 0 0,1 0 0,20-13 0,-28 21 0,-1 1 0,1 0 0,0 1 0,0-1 0,0 1 0,0-1 0,0 1 0,0 1 0,0-1 0,0 0 0,0 1 0,1 0 0,-1 0 0,0 0 0,0 1 0,1-1 0,-1 1 0,0 0 0,0 0 0,0 0 0,7 4 0,9 6 0,36 25 0,-41-25 0,1 0 0,0-1 0,20 8 0,-29-15 0,-1-1 0,1 0 0,0 0 0,0-1 0,0 0 0,0 0 0,0-1 0,0 1 0,0-1 0,0-1 0,0 1 0,9-3 0,-4-1 0,1 1 0,-2-2 0,1 0 0,0 0 0,-1-1 0,0 0 0,-1-1 0,1 0 0,-1-1 0,17-17 0,-19 17 0,0 0 0,-1-1 0,0 0 0,-1 0 0,0-1 0,0 0 0,-1 0 0,-1 0 0,1-1 0,-2 1 0,1-1 0,2-16 0,-6 26 0,0 0 0,1 1 0,-1-1 0,0 0 0,0 0 0,0 0 0,0 0 0,0 0 0,0 0 0,0 0 0,0 0 0,0 0 0,0 0 0,-1 0 0,1 0 0,0 1 0,-1-1 0,1 0 0,0 0 0,-1 0 0,1 0 0,-2-1 0,1 2 0,1 0 0,-1 0 0,0 0 0,0 0 0,1 0 0,-1-1 0,0 1 0,0 1 0,1-1 0,-1 0 0,0 0 0,0 0 0,1 0 0,-1 0 0,0 1 0,1-1 0,-1 0 0,0 1 0,1-1 0,-1 0 0,0 1 0,-5 3 0,1 0 0,1 0 0,-1 0 0,0 0 0,-4 7 0,3-3 0,1 0 0,0 0 0,0 1 0,1-1 0,0 1 0,1 0 0,0 0 0,0 0 0,1 0 0,-2 19 0,4-24 0,0-1 0,0 1 0,0 0 0,0-1 0,1 1 0,-1 0 0,1-1 0,0 1 0,0-1 0,0 1 0,1-1 0,-1 0 0,1 1 0,0-1 0,0 0 0,0 0 0,0 0 0,1-1 0,-1 1 0,1 0 0,-1-1 0,1 1 0,0-1 0,0 0 0,0 0 0,0 0 0,1-1 0,-1 1 0,0-1 0,1 0 0,5 2 0,1-1 0,1 0 0,0-1 0,0 0 0,1 0 0,-1-2 0,0 1 0,0-1 0,0-1 0,0 0 0,0 0 0,-1-1 0,1-1 0,-1 0 0,0 0 0,18-10 0,2-4 0,0-2 0,-1-1 0,43-39 0,-49 37 0,-1 0 0,-1-2 0,-1 0 0,-1-1 0,25-47 0,-15 16 0,39-111 0,-57 136 0,-2 0 0,-1 0 0,-2-1 0,-1 0 0,-1 0 0,-1-38 0,-3 67 0,0 1 0,0-1 0,-1 1 0,1-1 0,-1 1 0,0-1 0,1 1 0,-2-1 0,1 1 0,-3-5 0,4 7 0,-1 1 0,1-1 0,-1 1 0,1-1 0,-1 1 0,1-1 0,-1 1 0,0-1 0,1 1 0,-1 0 0,0-1 0,1 1 0,-1 0 0,0 0 0,1-1 0,-1 1 0,0 0 0,0 0 0,1 0 0,-2 0 0,-1 0 0,1 1 0,0-1 0,0 1 0,-1-1 0,1 1 0,0 0 0,0 0 0,-1 0 0,-1 2 0,-3 1 0,0 1 0,1 1 0,0-1 0,0 1 0,0 0 0,1 1 0,0-1 0,0 1 0,0 0 0,1 0 0,-5 13 0,-3 8 0,-15 51 0,17-41 0,2-1 0,1 2 0,2-1 0,-1 61 0,7-69 0,0-1 0,2 1 0,2 0 0,0-1 0,2 1 0,15 39 0,-20-65 0,0 1 0,0-1 0,0-1 0,1 1 0,-1 0 0,1 0 0,0-1 0,0 1 0,0-1 0,1 0 0,-1 0 0,1 0 0,-1-1 0,1 1 0,0-1 0,0 0 0,0 0 0,1 0 0,-1-1 0,0 1 0,1-1 0,-1 0 0,0 0 0,9 0 0,-4-1 0,0 0 0,0 0 0,-1-1 0,1 0 0,0-1 0,-1 0 0,1 0 0,-1-1 0,0 0 0,0 0 0,15-9 0,-20 10 0,11-5 0,-1-2 0,1 0 0,-2 0 0,1-2 0,-1 1 0,-1-1 0,13-16 0,-7 13 0,-5 4 0,-15 39 0,1-21 0,0 2 0,1 0 0,-1 0 0,2 0 0,-1 0 0,2 13 0,-1-21 0,0 0 0,0 0 0,1-1 0,-1 1 0,1 0 0,-1 0 0,1-1 0,0 1 0,0 0 0,0-1 0,-1 1 0,1-1 0,1 1 0,-1-1 0,0 0 0,0 1 0,0-1 0,1 0 0,-1 0 0,1 0 0,-1 0 0,1 0 0,-1 0 0,1 0 0,0 0 0,-1-1 0,1 1 0,0-1 0,0 1 0,-1-1 0,1 0 0,0 0 0,0 1 0,0-1 0,-1 0 0,4-1 0,8 0 0,-1-1 0,0 0 0,0-1 0,0 0 0,15-7 0,58-29 0,-13 5 0,30-12 0,-92 43 0,-12 11 0,-2 1 0,-10 28 0,7-19 0,-8 29 0,14-44 0,0 0 0,1 0 0,-1 0 0,1 0 0,0 0 0,0 0 0,0 0 0,0 0 0,0 0 0,1 0 0,-1 0 0,1 0 0,0 0 0,0 0 0,1 3 0,0-5 0,-1 1 0,0 0 0,1-1 0,-1 1 0,1-1 0,0 0 0,-1 0 0,1 1 0,0-1 0,0 0 0,0 0 0,0 0 0,0-1 0,0 1 0,0 0 0,0-1 0,0 0 0,0 1 0,0-1 0,0 0 0,0 0 0,4 0 0,6 0 0,0-1 0,-1 0 0,1-1 0,-1 0 0,17-5 0,-27 7 55,1-1-1,0 0 1,-1 0-1,0 0 1,1 0 0,-1-1-1,1 1 1,-1 0-1,0 0 1,0-1 0,0 1-1,0-1 1,0 1-1,0-1 1,0 1 0,0-1-1,0-2 1,7-26-4603,-8 29 4178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27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19799,'0'0'6416,"64"-22"-6400,-56 20 0,-2-2-232,-6 2 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27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 16687,'0'0'1992,"99"-18"-1176,-14 8 0,11-2-16,13 3 0,-10 5 72,-4 2-8,-13-4-224,-3 0 8,-15 0-368,-9 0 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1:5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18791,'0'0'4528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30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33 973 12552,'0'0'8782,"11"-13"-7998,171-215 1924,-85 84-1414,32-45 481,-25 41 284,-86 121-1143,-11 18 28,-10 15-27,-73 124-900,-70 167 0,-5 14-23,144-300 6,-163 281 0,148-255 0,17-26 0,18-26 0,41-47 0,4 2 0,105-85 0,-30 45 0,-59 46 0,-40 27 0,-21 16 0,1 0 0,0 0 0,1 1 0,0 1 0,28-13 0,-28 16 0,-12 4 0,0 0 0,0 1 0,0 0 0,1 0 0,-1 0 0,6-1 0,-9 2 0,1 0 0,0 0 0,0 0 0,0 0 0,-1 0 0,1 0 0,0 0 0,0 1 0,-1-1 0,1 0 0,0 1 0,-1-1 0,1 0 0,0 1 0,-1-1 0,1 1 0,0-1 0,-1 1 0,1 0 0,-1-1 0,1 1 0,-1-1 0,1 1 0,-1 0 0,0-1 0,1 1 0,-1 0 0,0 0 0,1-1 0,-1 1 0,0 0 0,0 0 0,0 1 0,3 16 0,-1 0 0,0 1 0,-2-1 0,0 0 0,-3 21 0,0 23 0,2-56 0,1 0 0,1 0 0,-1 0 0,1 0 0,0 0 0,1-1 0,-1 1 0,4 8 0,-4-12 0,0 0 0,0-1 0,1 1 0,-1-1 0,0 1 0,1-1 0,-1 1 0,1-1 0,-1 0 0,1 1 0,-1-1 0,1 0 0,0 0 0,0 0 0,0-1 0,-1 1 0,1 0 0,0-1 0,0 1 0,0-1 0,0 0 0,0 1 0,0-1 0,0 0 0,0 0 0,0 0 0,0-1 0,0 1 0,2-1 0,9-1 0,0-2 0,0 0 0,0 0 0,0-1 0,-1 0 0,0-1 0,0-1 0,19-14 0,7-8 0,36-38 0,-67 61 0,39-50 0,-38 38 0,-8 15 0,12-9 0,-8 8 0,28-44 0,-28 42 0,0 0 0,-1 0 0,0 0 0,-1 0 0,4-13 0,-5 17 0,0 0 0,-1 0 0,1-1 0,-1 1 0,1 0 0,-1 0 0,0-1 0,0 1 0,0 0 0,0-1 0,0 1 0,-1 0 0,1 0 0,-1-1 0,0 1 0,1 0 0,-1 0 0,0 0 0,0 0 0,-2-3 0,2 4 0,0 1 0,1 0 0,-1 0 0,1-1 0,-1 1 0,0 0 0,1 0 0,-1 0 0,0 0 0,1 0 0,-1 0 0,0 0 0,1 0 0,-1 0 0,0 0 0,1 0 0,-1 0 0,1 1 0,-1-1 0,0 0 0,1 0 0,-1 1 0,1-1 0,-1 0 0,0 1 0,1-1 0,-1 1 0,1-1 0,0 0 0,-1 1 0,1-1 0,-1 1 0,1 0 0,0-1 0,-1 1 0,1-1 0,0 1 0,-1 1 0,-14 24 0,6-7 0,1 1 0,-10 36 0,16-46 0,0 1 0,0-1 0,1 1 0,0-1 0,1 0 0,1 1 0,2 18 0,-3-26 0,0 0 0,1-1 0,-1 1 0,1 0 0,0 0 0,0-1 0,0 1 0,0-1 0,0 1 0,1-1 0,-1 1 0,1-1 0,-1 0 0,1 1 0,0-1 0,0 0 0,0 0 0,0-1 0,0 1 0,1 0 0,-1-1 0,1 1 0,-1-1 0,1 0 0,-1 0 0,1 0 0,-1 0 0,1 0 0,0 0 0,0-1 0,-1 1 0,1-1 0,0 0 0,0 0 0,0 0 0,3-1 0,9-1 0,0-2 0,-1 0 0,0 0 0,0-2 0,21-10 0,-23 11 0,20-12 0,-2-1 0,0-1 0,-1-1 0,0-2 0,41-42 0,-40 32 0,-2-2 0,37-57 0,-32 44 0,-7 12 0,-2-1 0,-1-1 0,-2-1 0,30-75 0,-41 84 0,-2-1 0,8-45 0,-15 63 0,0 0 0,0 0 0,-1-1 0,-1 1 0,0 0 0,0 0 0,-2 0 0,1 0 0,-6-14 0,8 25 0,0 1 0,0-1 0,-1 1 0,1-1 0,0 1 0,-1-1 0,1 1 0,-1-1 0,1 1 0,0-1 0,-1 1 0,1-1 0,-1 1 0,1 0 0,-1-1 0,0 1 0,1 0 0,-1-1 0,1 1 0,-1 0 0,1 0 0,-1 0 0,0 0 0,1-1 0,-1 1 0,0 0 0,1 0 0,-1 0 0,1 0 0,-1 0 0,0 0 0,1 1 0,-1-1 0,0 0 0,1 0 0,-1 0 0,1 0 0,-1 1 0,0-1 0,1 0 0,-1 1 0,1-1 0,-1 0 0,1 1 0,-1 0 0,-3 2 0,1-1 0,-1 1 0,1 0 0,0 0 0,-4 6 0,-12 18 0,1 1 0,1 1 0,-24 61 0,23-40 0,-22 90 0,32-101 0,2 1 0,2 0 0,1 0 0,2 0 0,2 1 0,2-1 0,8 48 0,-10-84 0,0 1 0,0 0 0,0-1 0,1 1 0,0-1 0,0 1 0,0-1 0,0 0 0,1 0 0,-1 0 0,1 0 0,0-1 0,0 1 0,0-1 0,5 4 0,-5-4 0,1-1 0,0 0 0,0 0 0,1-1 0,-1 1 0,0-1 0,0 0 0,1 0 0,-1 0 0,1 0 0,-1-1 0,1 0 0,-1 0 0,1 0 0,8-2 0,0 0 0,0-1 0,0-1 0,0 0 0,0-1 0,0 0 0,21-14 0,0-2 0,33-27 0,68-53 0,-130 98 0,-4 5 0,-7 9 0,-13 15 0,0 1 0,-25 49 0,34-59 0,7-11 0,-1 1 0,1 0 0,1 0 0,-1 0 0,1 1 0,1-1 0,-1 0 0,1 1 0,0-1 0,1 1 0,0 0 0,0-1 0,1 1 0,2 12 0,-3-19 0,0-1 0,1 1 0,-1 0 0,0 0 0,1-1 0,-1 1 0,1 0 0,-1-1 0,1 1 0,0 0 0,-1-1 0,1 1 0,0-1 0,-1 1 0,1-1 0,0 1 0,-1-1 0,1 0 0,0 1 0,0-1 0,0 0 0,-1 1 0,1-1 0,1 0 0,1 0 0,-1 0 0,1 0 0,0 0 0,-1 0 0,1 0 0,-1-1 0,1 0 0,2 0 0,5-3 0,1 0 0,15-10 0,-25 14 0,7-6 0,1 0 0,-1 0 0,0-1 0,0 0 0,-1 0 0,0-1 0,0 0 0,-1 0 0,0-1 0,5-10 0,6-12 0,19-52 0,-30 65 0,30-72 0,-5-1 0,-3-1 0,15-97 0,-36 156 0,-5 25 0,0 1 0,0-1 0,-1 0 0,0 0 0,-1 1 0,0-15 0,0 22 0,0-1 0,0 1 0,0 0 0,0 0 0,0-1 0,0 1 0,0 0 0,0 0 0,0-1 0,0 1 0,0 0 0,-1 0 0,1-1 0,0 1 0,0 0 0,0 0 0,0 0 0,0-1 0,-1 1 0,1 0 0,0 0 0,0 0 0,-1 0 0,1 0 0,0-1 0,0 1 0,0 0 0,-1 0 0,1 0 0,0 0 0,0 0 0,-1 0 0,1 0 0,0 0 0,0 0 0,-1 0 0,1 0 0,0 0 0,0 0 0,-1 0 0,1 0 0,0 0 0,0 0 0,-1 0 0,1 0 0,0 0 0,0 0 0,-1 1 0,1-1 0,0 0 0,0 0 0,0 0 0,-1 0 0,1 1 0,0-1 0,0 0 0,0 0 0,-1 0 0,1 1 0,0-1 0,0 0 0,0 0 0,0 1 0,0-1 0,0 0 0,0 0 0,0 1 0,-12 16 0,2 5 0,1 0 0,1 1 0,1 0 0,-5 32 0,-8 99 0,11-74 0,-1 64 0,10-142 0,-5 40 850,-1-18-5635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30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19087,'0'0'5184,"22"-60"-5104,27 27 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39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1330 12360,'0'0'305,"10"-2"303,-1 0-483,43-8 1592,70-23-1,-96 24-1119,0-2-1,0-2 1,-2 0-1,1-1 1,-2-2-1,0 0 0,-1-1 1,-1-2-1,0 0 1,-2-1-1,0-1 1,-1-1-1,-1 0 0,16-29 1,-3 0 202,-11 21 296,-2 0 1,16-40-1,-33 69-1067,1 0 0,-1 0-1,0 0 1,1 0 0,-1 0 0,0 0-1,1 0 1,0 0 0,-1 1 0,1-1-1,-1 0 1,1 0 0,0 1 0,0-1-1,1-1 1,-2 2-2,0 0 0,1 0 0,-1 0 0,0 0 0,1 0 0,-1 1 1,0-1-1,1 0 0,-1 0 0,0 0 0,1 0 0,-1 1 0,0-1 0,0 0 0,1 0 0,-1 0 0,0 1 0,0-1 0,1 0 0,-1 0 0,0 1 0,0-1 0,0 0 1,0 1-1,1-1 0,-1 0 0,0 1 0,0-1 0,0 0 0,0 1 0,9 38 1477,-7-28-1362,5 18-141,3 21 0,5 55 0,-14-88 0,0-1 0,-1 1 0,-1 0 0,-1-1 0,0 1 0,-2-1 0,-6 24 0,7-32 0,2-4 0,-1 1 0,1-1 0,-1 1 0,-1-1 0,1 0 0,-3 5 0,4-8 0,0 0 0,0 0 0,0 0 0,0 0 0,0 0 0,-1 0 0,1-1 0,0 1 0,0 0 0,-1-1 0,1 1 0,0-1 0,0 0 0,-1 1 0,1-1 0,-1 0 0,1 0 0,0 1 0,-1-1 0,1 0 0,-1 0 0,1-1 0,0 1 0,-1 0 0,-1-1 0,-6-2 0,1 0 0,0-1 0,0 1 0,0-2 0,0 1 0,1-1 0,-1 0 0,1-1 0,0 0 0,1 0 0,0 0 0,0-1 0,0 0 0,1 0 0,0 0 0,0-1 0,1 1 0,-5-11 0,7 14 0,-2-6 0,5 10 0,-1 0 0,0 0 0,1 0 0,-1 0 0,1 0 0,-1 0 0,0-1 0,1 1 0,-1 0 0,1 0 0,-1 0 0,1 1 0,-1-1 0,0 0 0,1 0 0,-1 0 0,1 0 0,-1 0 0,0 0 0,1 1 0,-1-1 0,1 0 0,-1 0 0,0 1 0,1-1 0,-1 0 0,1 1 0,15 6 0,0 0 0,0-1 0,1-1 0,0 0 0,0-1 0,0-1 0,0-1 0,1 0 0,-1-1 0,0-1 0,1-1 0,-1-1 0,1 0 0,-1-1 0,0 0 0,0-2 0,0 0 0,-1-1 0,0-1 0,0 0 0,0-1 0,20-15 0,-23 14 0,-1 0 0,-1-1 0,0-1 0,-1 0 0,14-19 0,41-67 0,-39 55 0,-4 4 0,0-1 0,-3 0 0,-2-2 0,17-55 0,-16 29 0,19-137 0,-30 144 0,2-2 0,1-125 0,-10 185 0,0-1 0,1 1 0,-2-1 0,1 1 0,0-1 0,0 1 0,-1-1 0,1 1 0,-1-1 0,0 1 0,0-1 0,0 1 0,0 0 0,0-1 0,0 1 0,-2-2 0,2 4 0,0 0 0,0 1 0,0-1 0,0 0 0,0 1 0,0-1 0,0 1 0,0 0 0,0-1 0,0 1 0,0 0 0,0-1 0,1 1 0,-1 0 0,0 0 0,0 0 0,1 0 0,-1 0 0,0 1 0,-12 20 0,1 1 0,1 0 0,1 1 0,-14 48 0,19-57 0,-11 51 0,2 1 0,-10 116 0,22-156 0,-10 197 0,13-186 0,2 0 0,1 0 0,17 69 0,-18-98 0,-1-1 0,2 0 0,-1 0 0,1 0 0,0-1 0,1 1 0,10 12 0,-14-18 0,0-1 0,1 1 0,-1-1 0,0 1 0,1-1 0,-1 0 0,1 0 0,0 0 0,-1 0 0,1 0 0,0 0 0,-1 0 0,1-1 0,0 1 0,0 0 0,0-1 0,0 0 0,0 1 0,0-1 0,-1 0 0,1 0 0,0 0 0,0 0 0,0 0 0,0-1 0,0 1 0,0-1 0,0 1 0,-1-1 0,1 1 0,0-1 0,0 0 0,-1 0 0,1 0 0,0 0 0,-1 0 0,1-1 0,-1 1 0,1 0 0,-1-1 0,1-1 0,10-10 0,-2-1 0,0 0 0,-1-1 0,0 0 0,-1-1 0,-1 1 0,6-18 0,-2 5 0,17-28 0,-22 44 0,0 0 0,4-16 0,-1 4 0,-8 24 0,-1-1 0,0 1 0,1 0 0,-1-1 0,1 1 0,-1 0 0,1 0 0,-1-1 0,1 1 0,-1 0 0,1 0 0,-1 0 0,1 0 0,-1-1 0,1 1 0,0 0 0,-1 0 0,1 0 0,-1 0 0,1 0 0,-1 0 0,1 1 0,-1-1 0,1 0 0,0 0 0,-1 0 0,1 0 0,-1 1 0,1-1 0,-1 0 0,0 1 0,1-1 0,-1 0 0,1 1 0,0-1 0,22 15 0,-20-12 0,5 2 0,-1 1 0,0 0 0,-1 0 0,1 0 0,-1 1 0,-1 0 0,10 14 0,-2 4 0,14 30 0,9 18 0,-35-70 0,1 0 0,0 0 0,0 0 0,0-1 0,0 1 0,0-1 0,1 1 0,-1-1 0,1 0 0,0 0 0,-1 0 0,1 0 0,0 0 0,0-1 0,0 0 0,1 1 0,-1-1 0,0 0 0,0 0 0,1-1 0,-1 1 0,0-1 0,1 0 0,-1 1 0,0-2 0,1 1 0,-1 0 0,1-1 0,-1 1 0,0-1 0,0 0 0,4-1 0,6-3 0,0-1 0,-1 0 0,0-1 0,0 0 0,-1-1 0,17-14 0,6-7 0,0-3 0,40-48 0,-34 22 0,-45 65 0,1 1 0,-1-1 0,1 1 0,1 0 0,0 0 0,0 0 0,0 0 0,-2 17 0,2-10 0,2 1 0,0-1 0,0 1 0,3 22 0,-1-34 0,-1 0 0,1-1 0,0 1 0,0 0 0,0-1 0,1 0 0,-1 1 0,1-1 0,0 0 0,0 1 0,0-1 0,0 0 0,5 4 0,-6-6 0,0 0 0,0 0 0,1 0 0,-1 0 0,0 0 0,1-1 0,-1 1 0,1 0 0,-1-1 0,1 1 0,-1-1 0,1 1 0,0-1 0,-1 0 0,1 0 0,-1 0 0,1 0 0,0 0 0,-1 0 0,1 0 0,-1 0 0,1-1 0,0 1 0,-1 0 0,1-1 0,-1 0 0,1 1 0,-1-1 0,1 0 0,-1 0 0,0 1 0,1-1 0,0-2 0,4-2 0,0 0 0,0 0 0,-1-1 0,0 0 0,0 0 0,-1 0 0,0 0 0,0-1 0,0 0 0,-1 0 0,0 0 0,0 0 0,-1 0 0,0-1 0,0 1 0,0-1 0,-1 1 0,-1-1 0,1 1 0,-1-1 0,0 0 0,-1 0 0,0 1 0,0-1 0,-1 1 0,1-1 0,-2 1 0,1 0 0,-1 0 0,0 0 0,-1 0 0,-5-8 0,2 9 0,-5-4 0,11 10 0,1 0 0,0-1 0,0 1 0,0 0 0,-1 0 0,1-1 0,0 1 0,0 0 0,0 0 0,0-1 0,0 1 0,-1 0 0,1-1 0,0 1 0,0 0 0,0-1 0,0 1 0,0 0 0,0-1 0,0 1 0,0 0 0,0-1 0,0 1 0,0 0 0,0 0 0,0-1 0,1 1 0,-1 0 0,0-1 0,0 1 0,0 0 0,0 0 0,0-1 0,1 1 0,-1 0 0,1-1 0,1 1 0,-1 0 0,1 0 0,0 0 0,0 0 0,0 0 0,0 1 0,0-1 0,0 1 0,3 0 0,4 1 0,92 8 0,-58-7 0,48 9 0,-87-11 0,1 0 0,-1 0 0,0 1 0,1-1 0,-1 1 0,0 0 0,0 0 0,0 0 0,0 0 0,0 1 0,-1 0 0,1 0 0,-1 0 0,0 0 0,0 0 0,0 1 0,0-1 0,0 1 0,-1 0 0,0 0 0,0 0 0,0 0 0,0 0 0,0 0 0,-1 0 0,0 1 0,0-1 0,0 1 0,0-1 0,-1 1 0,0-1 0,0 1 0,0 7 0,-1-10 0,1 22 0,-2 0 0,-7 36 0,10-60 0,-1 0 0,0 0 0,0 0 0,0 0 0,0 0 0,0-1 0,1 1 0,-1 0 0,0 0 0,0 0 0,0 0 0,0 0 0,1 0 0,-1 0 0,0 0 0,0 0 0,0 0 0,0 0 0,1 0 0,-1 0 0,0 0 0,0 0 0,0 0 0,0 0 0,0 0 0,1 1 0,-1-1 0,0 0 0,0 0 0,0 0 0,0 0 0,0 0 0,1 0 0,-1 0 0,0 0 0,0 1 0,0-1 0,0 0 0,0 0 0,0 0 0,0 0 0,0 0 0,0 1 0,0-1 0,1 0 0,-1 0 0,0 0 0,0 0 0,0 1 0,0-1 0,12-14 0,89-117 0,-94 123 0,1-1 0,0 1 0,0 0 0,18-12 0,-24 19 0,-1 0 0,0 0 0,0 1 0,1-1 0,-1 1 0,0-1 0,1 1 0,-1-1 0,0 1 0,1 0 0,-1 0 0,1 0 0,-1 0 0,1 0 0,-1 0 0,0 0 0,1 0 0,-1 0 0,1 1 0,-1-1 0,0 0 0,1 1 0,-1 0 0,0-1 0,0 1 0,1 0 0,-1-1 0,0 1 0,0 0 0,0 0 0,0 0 0,0 0 0,0 0 0,0 0 0,0 0 0,1 2 0,4 5 0,-1 1 0,0 0 0,0 0 0,4 11 0,-2-4 0,-3-8 0,-1-1 0,0-1 0,0 0 0,1 0 0,0 0 0,0 0 0,8 8 0,-10-12 0,0-1 0,0 1 0,0-1 0,0 0 0,1 0 0,-1 0 0,0 0 0,1 0 0,-1-1 0,0 1 0,1-1 0,-1 1 0,1-1 0,-1 0 0,1 0 0,-1 0 0,1 0 0,-1 0 0,1-1 0,-1 1 0,1-1 0,3-1 0,21-8 0,-1-1 0,-1-2 0,0 0 0,45-33 0,-6 4 0,22-22 0,-22 15 0,-37 30 0,-43 29 0,1 1 0,1 1 0,0 0 0,0 1 0,-22 28 0,26-27 0,0 0 0,1 0 0,1 1 0,-9 21 0,13-26 0,1 1 0,-1-1 0,2 0 0,0 1 0,0 0 0,1 0 0,0 20 0,0-29 0,1 0 0,0-1 0,1 1 0,-1-1 0,0 1 0,0 0 0,1-1 0,-1 1 0,1-1 0,-1 1 0,1-1 0,0 1 0,-1-1 0,1 0 0,0 1 0,0-1 0,0 0 0,0 1 0,0-1 0,0 0 0,2 1 0,-2-1 0,1-1 0,-1 1 0,1-1 0,-1 0 0,1 1 0,-1-1 0,1 0 0,-1 0 0,1 0 0,-1 0 0,1 0 0,-1-1 0,1 1 0,-1 0 0,0-1 0,1 1 0,-1-1 0,2 0 0,5-3 0,-1 0 0,0 0 0,0-1 0,0 1 0,-1-2 0,10-9 0,-1 0 0,-1-2 0,0 0 0,-1 0 0,-1-1 0,16-33 0,-24 42 0,-1 4 0,-1 0 0,1 0 0,-1-1 0,0 1 0,0-1 0,-1 0 0,0 1 0,1-8 0,-5 10 0,-2 8 0,-6 14 0,-130 362 0,128-340 0,-2-1 0,-2 0 0,-2-2 0,-28 46 0,45-81 0,-3 4 0,0 0 0,-1 1 0,-9 8 0,14-15 0,0 0 0,0 0 0,0 0 0,0-1 0,0 1 0,0 0 0,0-1 0,-1 1 0,1-1 0,0 1 0,0-1 0,0 1 0,-1-1 0,0 0 0,1 0 0,0 0 0,0 0 0,1 0 0,-1 0 0,0-1 0,0 1 0,1 0 0,-1-1 0,0 1 0,1-1 0,-1 1 0,0-1 0,1 1 0,-1-1 0,1 1 0,-1-1 0,1 1 0,-1-1 0,1 0 0,-1 1 0,1-1 0,0 0 0,-1 1 0,1-1 0,-1-1 0,1-1 0,-1 0 0,1 0 0,-1-1 0,1 1 0,0 0 0,0 0 0,0 0 0,1 0 0,-1-1 0,1 1 0,0 0 0,0 0 0,0 0 0,0 0 0,0 0 0,1 1 0,2-5 0,3-6 0,1 1 0,12-14 0,-6 10 0,0 1 0,1 1 0,0 0 0,20-13 0,72-41 0,-78 52 0,-1-1 0,0-1 0,-1-2 0,-2-1 0,29-29 0,6-24 0,63-102 0,-104 144 0,-1-1 0,-1-1 0,-2-1 0,15-52 0,26-148 0,-46 181 0,-2 0 0,0-68 0,-7 121 0,-1 0 0,0 1 0,0-1 0,0 1 0,0-1 0,0 0 0,0 1 0,0-1 0,0 0 0,0 1 0,0-1 0,0 1 0,0-1 0,-1 0 0,1 1 0,0-1 0,0 1 0,-1-1 0,1 1 0,0-1 0,-1 1 0,1-1 0,0 1 0,-1-1 0,0 0 0,-9 10 0,-9 28 0,2 8 0,2 1 0,1 1 0,3 0 0,1 0 0,-4 68 0,11-63 0,1 1 0,7 58 0,-3-95 0,1 0 0,1-1 0,1 0 0,9 23 0,-13-36 0,0-1 0,0 1 0,0 0 0,0 0 0,0 0 0,1-1 0,-1 1 0,1-1 0,-1 1 0,1-1 0,0 0 0,-1 1 0,1-1 0,0 0 0,0 0 0,0 0 0,0 0 0,0-1 0,0 1 0,0 0 0,0-1 0,0 0 0,0 1 0,0-1 0,1 0 0,-1 0 0,0 0 0,0 0 0,0 0 0,0-1 0,0 1 0,3-2 0,2 1 0,1-2 0,-1 1 0,0-1 0,1 0 0,-1-1 0,-1 0 0,10-6 0,40-36 0,-36 29 0,0 0 0,37-21 0,-57 37 0,1 1 0,-1-1 0,1 1 0,0 0 0,-1-1 0,1 1 0,0 0 0,0 0 0,-1-1 0,1 1 0,0 0 0,0 0 0,-1 0 0,1 0 0,0 0 0,0 0 0,-1 0 0,1 0 0,0 0 0,-1 1 0,1-1 0,0 0 0,0 0 0,-1 1 0,1-1 0,0 0 0,-1 1 0,1-1 0,0 0 0,-1 1 0,1-1 0,-1 1 0,1-1 0,-1 1 0,1 0 0,-1-1 0,1 1 0,-1-1 0,0 1 0,1 0 0,-1 0 0,0-1 0,1 1 0,-1 1 0,2 5 0,0 0 0,0 0 0,-1 0 0,1 8 0,1 7 0,-2-19 0,-1 0 0,1 0 0,0 0 0,0 0 0,1-1 0,-1 1 0,1 0 0,-1-1 0,1 1 0,0-1 0,0 0 0,0 0 0,2 3 0,-2-4 0,0 0 0,-1-1 0,1 1 0,0 0 0,0-1 0,-1 1 0,1-1 0,0 1 0,0-1 0,0 0 0,0 0 0,-1 0 0,1 0 0,0 0 0,0 0 0,0 0 0,0-1 0,0 1 0,-1-1 0,1 1 0,3-2 0,12-6 0,0-1 0,26-17 0,13-7 0,-55 32 0,-1 1 0,1-1 0,0 1 0,0 0 0,0-1 0,-1 1 0,1 0 0,0-1 0,0 1 0,0 0 0,0 0 0,0 0 0,-1 0 0,1 0 0,0 0 0,0 0 0,0 0 0,0 0 0,0 0 0,0 0 0,-1 1 0,1-1 0,0 0 0,0 1 0,1 0 0,-1 0 0,0 0 0,0 0 0,-1 0 0,1 0 0,-1 0 0,1 0 0,-1 1 0,1-1 0,-1 0 0,1 0 0,-1 1 0,0-1 0,0 0 0,0 0 0,0 3 0,0 7 0,-1 0 0,-1 0 0,-3 14 0,4-19 0,-10 36 0,-1 0 0,-2-1 0,-21 43 0,-73 112 0,82-155 0,-1-2 0,-2-1 0,-66 67 0,62-78 0,31-25 0,-1 0 0,0-1 0,1 1 0,-1 0 0,0-1 0,0 0 0,0 0 0,0 0 0,0 0 0,0 0 0,-3 0 0,5-1 0,0 0 0,0 0 0,0-1 0,0 1 0,0 0 0,1 0 0,-1 0 0,0-1 0,0 1 0,0 0 0,1-1 0,-1 1 0,0-1 0,0 1 0,1-1 0,-1 1 0,0-1 0,1 1 0,-1-1 0,1 0 0,-1 1 0,0-1 0,1 0 0,-1 0 0,0-2 0,0 1 0,0-1 0,0 1 0,1-1 0,-1 0 0,1 1 0,-1-1 0,1-2 0,0-6 0,1 0 0,0 0 0,2-10 0,0 6 0,1 1 0,1 0 0,0 0 0,1 0 0,0 1 0,1-1 0,0 2 0,1-1 0,1 1 0,0 0 0,12-12 0,5-1 0,1 0 0,1 2 0,43-27 0,-68 49 82,0-2 0,0 1 0,0 0 0,0-1 0,0 1 0,-1-1 0,1 0 0,-1 0 0,0 0 0,0 0 0,3-4 0,-5 5-390,1-1 1,0 1-1,-1 0 1,1-1 0,-1 1-1,0 0 1,0-1 0,0 1-1,0 0 1,0-1-1,0 1 1,-1 0 0,1-1-1,-1 1 1,-1-4-1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40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1 113 13360,'0'0'5279,"74"-40"-4575,-9 20 0,13 4-224,17 0 8,12 10-80,10 0 8,0 0-168,-4 4 16,-5 2-152,-15 0 16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47.2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1416 11760,'0'0'4310,"11"-3"-3435,6-2-448,-1-1 0,1 0 0,-1-2 0,0 0 0,26-18 0,-23 12 28,-1-1-1,0 0 1,-1-2-1,0 0 1,-1-1-1,25-38 1,59-95 1553,-85 131-1556,-1 0 1,18-37-1,-27 47 26,-1 0-1,0-1 1,0 1-1,-1-1 0,-1 0 1,0 0-1,0 0 1,0-14-1,-2 25-428,-1 0-1,1-1 0,0 1 1,0 0-1,0 0 1,0 0-1,-1 0 1,1 0-1,0 0 1,0 0-1,0 0 1,-1 0-1,1 0 1,0-1-1,0 1 1,0 0-1,-1 0 0,1 0 1,0 0-1,0 0 1,0 0-1,-1 1 1,1-1-1,0 0 1,0 0-1,0 0 1,-1 0-1,1 0 1,0 0-1,0 0 1,0 0-1,0 0 0,-1 0 1,1 1-1,0-1 1,0 0-1,0 0 1,0 0-1,0 0 1,-1 0-1,1 1 1,0-1-1,0 0 1,-9 8 201,3 5-246,0 1 1,1-1 0,0 1 0,1 0 0,-3 19-1,-1 4-7,3-20 3,1 0 0,1 0 0,-1 23 0,4-33 0,0 1 0,1 0 0,0 0 0,0-1 0,1 1 0,0-1 0,0 1 0,1-1 0,6 13 0,-7-14 0,1-1 0,0 1 0,0-1 0,0 0 0,0 0 0,1 0 0,0 0 0,0-1 0,0 0 0,1 1 0,0-2 0,-1 1 0,1 0 0,0-1 0,9 4 0,-5-3 0,0-1 0,0 0 0,0-1 0,0 1 0,0-2 0,0 1 0,0-2 0,1 1 0,-1-1 0,0 0 0,1-1 0,-1 0 0,0-1 0,14-4 0,-12 3 0,0-1 0,-1 0 0,0-1 0,0-1 0,0 1 0,-1-1 0,0-1 0,0 0 0,0 0 0,-1-1 0,14-16 0,-13 12 0,-1-1 0,0 0 0,0-1 0,-1 0 0,-1 0 0,0 0 0,-1-1 0,4-23 0,-8 36 0,-1-1 0,1 1 0,-1 0 0,0 0 0,0 0 0,0 0 0,0 0 0,0 0 0,0 0 0,0 0 0,-1 0 0,1 0 0,-1 0 0,0 0 0,1 0 0,-1 0 0,0 0 0,0 0 0,0 0 0,-1 1 0,1-1 0,0 0 0,-1 1 0,1-1 0,-1 1 0,1-1 0,-1 1 0,-3-2 0,3 2 0,0 0 0,-1 1 0,0-1 0,1 1 0,-1-1 0,1 1 0,-1 0 0,0 0 0,1 0 0,-1 0 0,1 0 0,-1 1 0,0-1 0,1 1 0,-1 0 0,1 0 0,-1 0 0,1 0 0,0 0 0,-1 0 0,1 1 0,-3 2 0,-4 3 0,1 1 0,0 0 0,0 0 0,1 1 0,0 0 0,0 0 0,1 1 0,0 0 0,1 0 0,0 0 0,1 1 0,0 0 0,1 0 0,-4 19 0,5-22 0,0 0 0,1 0 0,0 0 0,1 1 0,0-1 0,0 0 0,1 1 0,0-1 0,0 0 0,1 0 0,0 0 0,0 0 0,1 0 0,0 0 0,1 0 0,-1-1 0,2 0 0,-1 0 0,1 0 0,10 12 0,-10-15 0,1 1 0,-1-1 0,1 0 0,0-1 0,0 1 0,1-1 0,-1-1 0,1 1 0,0-1 0,-1 0 0,1 0 0,0-1 0,0 0 0,0 0 0,0-1 0,0 0 0,0 0 0,12-2 0,-4-1 0,1 0 0,-1-1 0,0 0 0,0-2 0,-1 0 0,0 0 0,19-12 0,-8 2 0,-1-1 0,-1-1 0,-1-2 0,38-40 0,64-102 0,-95 119 0,-3-2 0,-1-1 0,-3-1 0,-1-1 0,14-53 0,-9 6 0,25-166 0,-45 221 0,-2 0 0,-1-1 0,-2 0 0,-2 0 0,-8-52 0,9 92 0,0 0 0,-1 0 0,1-1 0,0 1 0,0 0 0,-1 0 0,1 0 0,0 0 0,-1-1 0,1 1 0,-1 0 0,0 0 0,1 0 0,-1 0 0,0 0 0,0 0 0,0 0 0,1 1 0,-1-1 0,0 0 0,0 0 0,0 1 0,0-1 0,0 0 0,-1 1 0,1-1 0,0 1 0,0 0 0,0-1 0,0 1 0,-1 0 0,1-1 0,0 1 0,0 0 0,0 0 0,-1 0 0,-1 1 0,0-1 0,-1 1 0,0 1 0,1-1 0,-1 0 0,1 1 0,-1 0 0,1 0 0,0 0 0,0 0 0,0 0 0,-4 4 0,-4 6 0,0 1 0,1-1 0,0 2 0,1-1 0,0 1 0,1 1 0,1-1 0,-7 21 0,-3 16 0,-13 61 0,15-43 0,3 0 0,-4 104 0,14-129 0,2 1 0,1-1 0,3 0 0,2 0 0,1 0 0,2 0 0,23 62 0,-31-103 0,0 1 0,1 0 0,0-1 0,-1 0 0,1 1 0,0-1 0,1 0 0,-1 0 0,1 0 0,-1 0 0,1-1 0,0 1 0,0-1 0,0 0 0,0 1 0,0-1 0,0-1 0,1 1 0,-1 0 0,1-1 0,4 2 0,-3-2 0,1-1 0,0 1 0,-1-1 0,1 0 0,0-1 0,-1 1 0,1-1 0,-1 0 0,1 0 0,-1-1 0,1 0 0,-1 0 0,10-5 0,46-27 0,60-44 0,-30 18 0,36-17 0,-99 57 0,-51 41 0,-82 59 0,90-66 0,0 1 0,0 0 0,2 1 0,-16 22 0,16-17 0,-36 58 0,43-69 0,1 0 0,1 1 0,0 0 0,0 0 0,-3 21 0,6-31 0,1 0 0,0 0 0,-1 0 0,1 0 0,0 0 0,0 0 0,0 0 0,0 0 0,0 0 0,0 0 0,0 0 0,0 0 0,0 0 0,0 0 0,1 0 0,-1 0 0,0 0 0,1 0 0,-1 0 0,1-1 0,-1 1 0,1 0 0,-1 0 0,1 0 0,0 0 0,-1-1 0,1 1 0,0 0 0,0-1 0,0 1 0,-1 0 0,1-1 0,0 1 0,0-1 0,0 1 0,0-1 0,0 0 0,0 1 0,0-1 0,0 0 0,0 0 0,0 0 0,0 0 0,0 0 0,0 0 0,0 0 0,0 0 0,0 0 0,0 0 0,0 0 0,0-1 0,0 1 0,0 0 0,1-1 0,5-1 0,1-1 0,-1 0 0,0 0 0,0 0 0,11-7 0,-9 2 0,1-1 0,-2 0 0,1 0 0,-1-1 0,0 1 0,-1-2 0,10-17 0,1-1 0,60-103 0,-74 128 0,-3 7 0,-2 11 0,1-10 0,-2 18 0,1 0 0,2 0 0,0 0 0,1 1 0,1-2 0,1 1 0,11 32 0,-14-51 0,1 0 0,-1-1 0,1 1 0,-1-1 0,1 1 0,0-1 0,0 0 0,0 1 0,0-1 0,0 0 0,0 0 0,1-1 0,-1 1 0,1 0 0,0-1 0,-1 1 0,1-1 0,0 0 0,0 0 0,-1 0 0,1 0 0,0-1 0,0 1 0,0-1 0,0 0 0,0 0 0,0 0 0,0 0 0,0 0 0,0-1 0,0 1 0,3-2 0,3 0 0,-1 0 0,0 0 0,0-1 0,0-1 0,-1 1 0,1-1 0,-1 0 0,0-1 0,0 0 0,9-8 0,5-10 0,-1-1 0,-1-2 0,-1 1 0,-1-2 0,22-47 0,-26 55 0,-10 16 0,-1 0 0,0 0 0,0 0 0,0 0 0,0 0 0,0 0 0,-1 0 0,1-1 0,-1 1 0,0-1 0,0 1 0,0-1 0,0-4 0,20 31 0,-6-1 0,-7-11 0,-1 1 0,0 0 0,-1 0 0,8 19 0,-12-23 0,28 72 0,-26-72 0,-1-1 0,1 0 0,1 0 0,-1 0 0,1 0 0,0-1 0,1 0 0,8 8 0,-12-13 0,1 1 0,0-1 0,0 0 0,0 0 0,1 0 0,-1 0 0,0 0 0,0-1 0,0 1 0,1-1 0,-1 0 0,0 0 0,6 0 0,42-9 0,-42 6 0,0-1 0,0 1 0,0-2 0,0 1 0,15-12 0,39-36 0,-10 8 0,96-69 0,-138 107 0,-10 6 0,0 0 0,0 0 0,0-1 0,0 1 0,0-1 0,0 1 0,0-1 0,0 1 0,0-1 0,0 1 0,-1-1 0,1 0 0,0 1 0,0-1 0,0-1 0,-40 37 0,14-9 0,1 1 0,2 1 0,0 1 0,-26 50 0,43-70 0,1 2 0,0-1 0,1 0 0,0 1 0,0-1 0,2 1 0,-1 0 0,1 12 0,0-22 0,1 0 0,0 0 0,0 1 0,0-1 0,0 0 0,0 0 0,0 0 0,1 0 0,-1 0 0,0 0 0,0 1 0,1-1 0,-1 0 0,1 0 0,-1 0 0,1 0 0,-1 0 0,1 0 0,0-1 0,0 1 0,-1 0 0,1 0 0,0 0 0,0-1 0,0 1 0,0 0 0,0-1 0,0 1 0,0-1 0,0 1 0,0-1 0,0 1 0,0-1 0,0 0 0,0 1 0,0-1 0,2 0 0,0 0 0,0 0 0,1-1 0,-1 1 0,0-1 0,0 0 0,0 0 0,1 0 0,-1 0 0,0 0 0,-1-1 0,6-2 0,1-3 0,0-1 0,0 0 0,-1 0 0,0 0 0,0-1 0,-1 0 0,0-1 0,7-14 0,39-87 0,-47 96 0,22-55 0,-3-1 0,-3-1 0,-3-1 0,-3-1 0,9-115 0,-22 155 0,-1 21 0,-1-1 0,0 1 0,-1 0 0,0 0 0,-1-1 0,-3-14 0,4 27 0,0 1 0,0-1 0,0 0 0,0 0 0,-1 1 0,1-1 0,0 0 0,0 1 0,-1-1 0,1 0 0,0 1 0,-1-1 0,1 0 0,-1 1 0,1-1 0,-1 1 0,1-1 0,-1 1 0,1-1 0,-1 1 0,0-1 0,1 1 0,-1 0 0,0-1 0,1 1 0,-1 0 0,0 0 0,0-1 0,-1 1 0,1 1 0,0-1 0,0 0 0,-1 1 0,1-1 0,0 1 0,0-1 0,0 1 0,0-1 0,0 1 0,0 0 0,0 0 0,0 0 0,0-1 0,-1 2 0,-3 4 0,-1 1 0,1 0 0,-7 13 0,-1 7 0,1 1 0,1 0 0,2 1 0,0 0 0,2 1 0,2-1 0,1 1 0,1 0 0,1 0 0,2 1 0,0-1 0,11 58 0,-9-76 0,1-1 0,0 1 0,1 0 0,0-1 0,1 0 0,0 0 0,1 0 0,0 0 0,1-1 0,8 11 0,-11-17 0,0 0 0,0 0 0,0 0 0,1-1 0,-1 0 0,1 1 0,0-2 0,0 1 0,0 0 0,0-1 0,0 0 0,1 0 0,-1-1 0,0 1 0,1-1 0,0 0 0,-1-1 0,1 1 0,0-1 0,-1-1 0,1 1 0,-1-1 0,10-1 0,4-5 0,-1 0 0,0 0 0,0-2 0,0 0 0,-2-1 0,1-1 0,-1-1 0,-1 0 0,17-16 0,-25 20 0,0-1 0,-1 1 0,10-16 0,-12 17 0,0 0 0,1 0 0,0 1 0,0-1 0,0 1 0,1 0 0,9-7 0,-15 13 0,0 0 0,0 0 0,0 0 0,0 0 0,0-1 0,0 1 0,0 0 0,0 0 0,1 0 0,-1 0 0,0 0 0,0 0 0,0 0 0,0 0 0,0 0 0,0 0 0,0 0 0,1 0 0,-1 0 0,0 0 0,0 0 0,0 0 0,0 0 0,0 0 0,0 0 0,1 0 0,-1 0 0,0 0 0,0 0 0,0 0 0,0 0 0,0 0 0,0 0 0,0 1 0,0-1 0,1 0 0,-1 0 0,0 0 0,0 0 0,0 0 0,0 0 0,0 0 0,0 0 0,0 0 0,0 1 0,0-1 0,0 0 0,0 0 0,1 9 0,-3 11 0,1-18 0,-7 49 0,-2-1 0,-2 1 0,-2-2 0,-32 73 0,44-118 0,0 0 0,0-1 0,0 1 0,-1-1 0,1 0 0,-1 1 0,0-1 0,0 0 0,0-1 0,0 1 0,-5 2 0,7-4 0,0-1 0,0 1 0,0-1 0,0 1 0,0-1 0,0 0 0,0 1 0,0-1 0,0 0 0,0 0 0,0 0 0,0 0 0,0 0 0,0 0 0,0 0 0,0 0 0,-1 0 0,-1-1 0,2 0 0,0 0 0,0 1 0,0-1 0,-1 0 0,1 0 0,0 0 0,0 0 0,0-1 0,0 1 0,0 0 0,1 0 0,-1-1 0,0 1 0,1 0 0,-1-1 0,0 1 0,0-3 0,1 3 0,0 1 0,0-1 0,-1 0 0,1 0 0,0 0 0,0 0 0,0 1 0,0-1 0,0 0 0,0 0 0,0 0 0,0 0 0,0 0 0,0 1 0,0-1 0,1 0 0,-1 0 0,0 0 0,0 1 0,1-1 0,-1 0 0,1 0 0,-1 1 0,1-2 0,1 1 0,-1 0 0,0 0 0,1 0 0,-1 0 0,0 1 0,1-1 0,-1 0 0,1 1 0,0-1 0,-1 1 0,1-1 0,1 1 0,7-1 0,0 0 0,0 1 0,14 2 0,-17-1 0,45 3 0,88 3 0,-132-10 984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47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11048,'0'0'5638,"19"9"-4794,76 26 278,103 23 0,-88-33-430,0-5-1,2-5 0,199 2 1,-52-32-3017,-239 12-12106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52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335 867 10152,'0'0'12207,"-15"1"-11623,-7 1-293,-1 1 0,1 1-1,1 0 1,-1 2 0,-27 11-1,32-9 179,-1 1 0,-20 15-1,32-20-282,0 1-1,0 0 0,0 0 1,1 1-1,0 0 1,0 0-1,1 0 0,-8 13 1,12-18-176,-6 10 396,1 0-1,0 0 1,0 1-1,-4 18 1,8-27-292,1 0 0,-1 0 0,1 0 0,0 0 0,0 0 0,0 0 0,0 1 0,0-1-1,1 0 1,0 0 0,-1 0 0,1-1 0,0 1 0,0 0 0,1 0 0,-1 0 0,0-1 0,1 1 0,0 0 0,0-1 0,0 0 0,0 1-1,0-1 1,4 4 0,1-1-106,1-1-1,0 0 0,-1 0 0,1 0 1,0-1-1,1 0 0,-1 0 1,0-1-1,1 0 0,0-1 0,-1 0 1,1 0-1,0-1 0,-1 0 1,1 0-1,0-1 0,0 0 0,16-5 1,-12 2-11,0 0 1,0-1 0,-1 0-1,0-1 1,0 0 0,0-1 0,-1 0-1,1-1 1,-2-1 0,1 1-1,14-18 1,-1-3 2,-1-1 0,-2-1 0,-2 0 0,0-2 0,-2 0 0,-2-1 0,-1-1 0,-2 0 0,-1-1 0,10-56 0,-10 15 0,-3 0 0,-3-1 0,-11-143 0,6 213 0,-1 1 0,0 0 0,-1 0 0,-3-12 0,5 18 0,0 1 0,-1-1 0,1 0 0,0 1 0,-1-1 0,1 0 0,-1 1 0,1-1 0,-1 1 0,1-1 0,-1 0 0,1 1 0,-1-1 0,1 1 0,-1 0 0,0-1 0,1 1 0,-1-1 0,0 1 0,1 0 0,-1 0 0,-1-1 0,1 1 0,0 0 0,-1 1 0,1-1 0,0 1 0,0-1 0,0 0 0,-1 1 0,1 0 0,0-1 0,0 1 0,0 0 0,0 0 0,0-1 0,0 1 0,0 0 0,1 0 0,-1 0 0,-1 2 0,-5 8 0,0 0 0,1 0 0,0 1 0,1 0 0,0 0 0,1 0 0,-3 16 0,-2 2 0,-7 23 0,3 1 0,-9 71 0,19-87 0,0 0 0,3 0 0,1 0 0,7 47 0,-5-72 0,-1 1 0,2-1 0,0 0 0,0-1 0,1 1 0,1-1 0,12 21 0,-15-28 0,0-1 0,1 1 0,-1-1 0,1 0 0,0 0 0,0 0 0,1 0 0,-1-1 0,1 0 0,-1 1 0,1-2 0,0 1 0,0-1 0,1 1 0,-1-2 0,0 1 0,1 0 0,-1-1 0,1 0 0,-1 0 0,7-1 0,0 0 0,-1-2 0,1 1 0,-1-2 0,0 1 0,0-1 0,0-1 0,0 0 0,-1-1 0,12-6 0,-7 2 0,0-1 0,0 0 0,-1-1 0,0 0 0,16-18 0,-23 21 0,2 0 0,-2-1 0,1 0 0,-1 0 0,0-1 0,9-17 0,-10 18 0,-3 14 0,0 18 0,-3-20 0,2 13 0,0-1 0,2 0 0,0 0 0,10 27 0,-11-34 0,0-1 0,1 0 0,0 0 0,0-1 0,1 1 0,0-1 0,0 0 0,0 0 0,0 0 0,1-1 0,10 7 0,-12-9 0,1-1 0,-1 0 0,1 0 0,0 0 0,0 0 0,0-1 0,0 0 0,0 0 0,0 0 0,0-1 0,1 0 0,-1 0 0,0 0 0,0 0 0,0-1 0,0 0 0,0 0 0,0 0 0,0-1 0,0 0 0,0 1 0,6-5 0,3-2 0,0-1 0,-1 0 0,0 0 0,0-2 0,-1 1 0,11-13 0,-7 4 0,0 0 0,-2-1 0,0-1 0,14-27 0,36-93 0,-63 140 0,42-114 0,47-201 0,-87 305 0,-1 0 0,0-1 0,-1 1 0,0-12 0,-3 31 0,-1 0 0,0 0 0,-7 12 0,0 0 0,-29 77 0,-33 125 0,21-57 0,-226 594 0,220-621 0,56-130 0,7-13 0,10-15 0,401-575 0,-28-20 0,-348 547 0,67-128 0,-61 108 0,-102 220 0,-158 335 0,-122 253 0,301-654 0,-53 80 0,75-131 0,15-24 0,19-26 0,72-73 0,172-151 0,-7 42 0,-225 187 0,0-1 0,55-69 0,-35 37 0,-51 61 0,10-11 0,-9 12 0,-5 10 0,-39 173 0,39-177 0,1 1 0,-1-1 0,1 0 0,0 1 0,0-1 0,2 12 0,-2-16 0,1 0 0,-1 0 0,0 0 0,1 0 0,-1 0 0,0 0 0,1 0 0,-1 0 0,1 0 0,0 0 0,-1 0 0,1 0 0,0 0 0,0 0 0,0 0 0,-1-1 0,1 1 0,0 0 0,0-1 0,0 1 0,0-1 0,0 1 0,0-1 0,0 1 0,1-1 0,-1 0 0,0 1 0,0-1 0,0 0 0,0 0 0,0 0 0,0 0 0,1 0 0,-1 0 0,0 0 0,0 0 0,0 0 0,0-1 0,0 1 0,2-1 0,9-3 0,-1 0 0,0-1 0,0 0 0,-1-1 0,1 0 0,-1-1 0,-1 0 0,1 0 0,-1-1 0,10-12 0,9-12 0,38-56 0,-35 44 0,-28 41 0,-1 0 0,1 0 0,-1 0 0,1 0 0,6-4 0,-9 6 0,0 1 0,1 0 0,-1 0 0,0 0 0,1-1 0,-1 1 0,0 0 0,1 0 0,-1 0 0,0 0 0,1 0 0,-1 0 0,1 0 0,-1 0 0,0 0 0,1 0 0,-1 0 0,0 0 0,1 0 0,-1 0 0,1 0 0,-1 0 0,0 0 0,1 0 0,0 1 0,-1-1 0,1 1 0,-1 0 0,1 0 0,-1-1 0,1 1 0,-1 0 0,0 0 0,1 0 0,-1 0 0,0-1 0,0 1 0,0 0 0,1 0 0,-1 0 0,0 0 0,0 1 0,0 9 0,1 8 0,0-1 0,2 1 0,0-1 0,8 27 0,-10-41 0,1 0 0,-1 0 0,1 1 0,0-1 0,1 0 0,-1-1 0,1 1 0,0 0 0,-1-1 0,2 1 0,-1-1 0,0 0 0,1 0 0,-1 0 0,1-1 0,0 1 0,0-1 0,0 0 0,0 0 0,0 0 0,0-1 0,1 1 0,8 1 0,-5-3 0,0 1 0,0-1 0,0-1 0,0 1 0,1-1 0,-1-1 0,0 0 0,-1 0 0,1 0 0,0-1 0,-1 0 0,1 0 0,-1-1 0,0 0 0,0-1 0,0 1 0,7-8 0,12-10 0,-2-1 0,38-48 0,-52 60 0,47-64 0,-57 74 0,1 1 0,-1-1 0,0 1 0,1-1 0,-1 1 0,0-1 0,1 1 0,-1-1 0,1 1 0,-1 0 0,1-1 0,-1 1 0,1-1 0,-1 1 0,1 0 0,-1 0 0,1-1 0,0 1 0,-1 0 0,1 0 0,-1 0 0,2-1 0,-2 2 0,1-1 0,-1 0 0,0 0 0,1 1 0,-1-1 0,0 1 0,1-1 0,-1 0 0,0 1 0,0-1 0,1 1 0,-1-1 0,0 1 0,0-1 0,0 0 0,0 1 0,1-1 0,-1 1 0,0-1 0,0 1 0,0 0 0,-1 30 0,-2-9 0,-1-1 0,-1 0 0,-1 0 0,-11 26 0,12-35 0,0-1 0,-1 0 0,0-1 0,-1 1 0,0-1 0,-1 0 0,0-1 0,0 0 0,-11 9 0,12-14 0,0 1 0,0-1 0,-1 0 0,0-1 0,1 0 0,-1 0 0,0 0 0,0-1 0,-1-1 0,1 1 0,0-1 0,0-1 0,-1 1 0,-13-2 0,73 0 0,-1-2 0,67-12 0,-90 10 0,1-2 0,-1-1 0,0-1 0,-1-1 0,45-25 0,-43 20 0,-1-2 0,-1-1 0,0-2 0,-2 0 0,26-27 0,23-20 0,-89 128 0,7-28 0,-6 52 0,15-84 0,-1 1 0,1-1 0,0 1 0,0-1 0,0 0 0,0 1 0,0-1 0,1 1 0,-1-1 0,0 1 0,1-1 0,-1 0 0,1 1 0,-1-1 0,1 0 0,-1 1 0,1-1 0,0 0 0,0 0 0,0 0 0,0 1 0,1 0 0,0-1 0,0 1 0,0-1 0,0 0 0,1 0 0,-1 0 0,0 0 0,0-1 0,1 1 0,-1-1 0,1 1 0,-1-1 0,3 0 0,4 0 0,0 0 0,0-1 0,0 0 0,0-1 0,16-4 0,-6-1 0,0-1 0,0-1 0,0-1 0,28-20 0,60-57 0,-79 64 0,-5 9 0,-10 11 0,-13 3 0,0 0 0,1 1 0,-1-1 0,0 0 0,0 0 0,0 0 0,1 0 0,-1 0 0,0 0 0,0 0 0,0 0 0,1 0 0,-1 1 0,0-1 0,0 0 0,0 0 0,0 0 0,0 0 0,1 1 0,-1-1 0,0 0 0,0 0 0,0 0 0,0 0 0,0 1 0,0-1 0,0 0 0,0 0 0,0 0 0,0 1 0,0-1 0,0 0 0,0 0 0,0 1 0,0-1 0,0 0 0,0 0 0,0 0 0,0 1 0,0-1 0,0 0 0,0 0 0,0 1 0,-15 52 0,-3 22 0,18-73 0,-1 0 0,1 0 0,0 1 0,0-1 0,1 0 0,-1 1 0,0-1 0,1 0 0,-1 0 0,1 1 0,0-1 0,0 0 0,0 0 0,0 0 0,0 0 0,0 0 0,0 0 0,1 0 0,-1-1 0,1 1 0,0 0 0,-1-1 0,1 1 0,0-1 0,0 1 0,0-1 0,0 0 0,0 0 0,0 0 0,0 0 0,0 0 0,0-1 0,0 1 0,1-1 0,-1 1 0,0-1 0,1 0 0,-1 0 0,0 0 0,0 0 0,1 0 0,-1 0 0,0-1 0,1 1 0,-1-1 0,0 1 0,0-1 0,3-1 0,3-3 0,0 0 0,0 0 0,-1-1 0,0 0 0,0 0 0,-1-1 0,1 0 0,-1 0 0,-1 0 0,0-1 0,7-12 0,-6 7 0,0 1 0,-1-1 0,0 0 0,-1 0 0,-1 0 0,0-1 0,1-16 0,-4 26 0,1 0 0,-1 0 0,0 0 0,-1-1 0,1 1 0,-1 0 0,1 0 0,-1 0 0,-1 1 0,1-1 0,0 0 0,-1 0 0,0 0 0,0 1 0,-2-4 0,2 5 0,1 1 0,-1-1 0,0 0 0,0 1 0,1 0 0,-1-1 0,0 1 0,0 0 0,0 0 0,-1 0 0,1 0 0,0 0 0,0 1 0,0-1 0,-1 1 0,1-1 0,0 1 0,-1 0 0,1 0 0,0 0 0,0 0 0,-1 0 0,1 1 0,0-1 0,-1 0 0,1 1 0,-3 1 0,0-1 0,-1 1 0,0 0 0,1 1 0,0-1 0,-1 1 0,1 0 0,0 1 0,0-1 0,-7 8 0,12-7 0,7-1 0,11-2 0,7-4 0,-1-2 0,0 0 0,-1-1 0,42-17 0,-38 12 0,2 1 0,48-9 0,-61 17 0,-10 0 0,0 1 0,0 0 0,0 1 0,0 0 0,0-1 0,10 3 0,-15-2 0,1 1 0,0-1 0,0 1 0,0 0 0,-1 0 0,1 0 0,0 0 0,-1 0 0,1 0 0,-1 0 0,1 1 0,-1-1 0,1 0 0,-1 1 0,0-1 0,0 1 0,0 0 0,0-1 0,0 1 0,0 0 0,0 0 0,0-1 0,-1 1 0,1 0 0,-1 2 0,2 4 0,-1 0 0,0 0 0,-1 0 0,0 0 0,0 0 0,-1 0 0,-2 13 0,-2 27 0,5-47 0,0 0 0,0-1 0,0 1 0,0-1 0,0 1 0,0-1 0,0 1 0,0-1 0,1 1 0,-1-1 0,0 1 0,0 0 0,1-1 0,-1 0 0,0 1 0,1-1 0,-1 1 0,0-1 0,1 1 0,-1-1 0,1 0 0,-1 1 0,0-1 0,1 0 0,-1 1 0,1-1 0,-1 0 0,1 0 0,-1 1 0,1-1 0,0 0 0,-1 0 0,1 0 0,-1 0 0,1 0 0,-1 0 0,1 0 0,0 0 0,-1 0 0,1 0 0,-1 0 0,1 0 0,-1 0 0,1 0 0,-1-1 0,1 1 0,-1 0 0,1 0 0,-1-1 0,1 1 0,0-1 0,35-17 0,-29 13 0,5-2 0,-6 3 0,-1 1 0,2-1 0,-1 1 0,13-4 0,-18 7 0,1-1 0,0 1 0,-1 0 0,1 0 0,0 0 0,-1 0 0,1 0 0,0 0 0,-1 0 0,1 0 0,0 1 0,-1-1 0,1 1 0,0-1 0,-1 1 0,1 0 0,-1-1 0,1 1 0,-1 0 0,0 0 0,1 0 0,-1 0 0,0 0 0,0 0 0,2 3 0,14 18 0,-1 2 0,14 27 0,-29-50 25,-1-1 0,1 1 1,0 0-1,-1 0 0,0 0 0,1 0 1,-1 0-1,1-1 0,-1 1 0,0 0 0,0 0 1,1 0-1,-1 0 0,0 0 0,0 0 1,0 0-1,0 0 0,0 0 0,0 0 0,0 0 1,-1 0-1,1 0 0,0 0 0,0 0 1,-1 0-1,1 0 0,-1 0 0,1-1 0,-1 1 1,1 0-1,-1 0 0,1 0 0,-1-1 1,0 1-1,1 0 0,-1-1 0,0 1 0,-1 0 1,0 1-436,-1-1 0,1 0 0,-1-1 0,1 1 0,-1 0 1,1-1-1,-1 1 0,1-1 0,-1 0 0,0 0 0,-2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52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22719,'0'0'3000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0:52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97 20903,'0'0'384,"-65"-16"112,53 10 0,10 0 128,4 0 8,8 0-272,11-6 8,15-11-152,6 1 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1:15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388 283 9536,'0'0'8569,"-9"-11"-7817,-3-4-507,-59-68 2986,68 81-3072,1-1 1,-1 1 0,1 0 0,-1 0 0,0 0-1,0 0 1,0 1 0,0-1 0,0 1-1,0 0 1,0 0 0,-1 0 0,1 0 0,0 0-1,-1 1 1,1 0 0,0-1 0,-1 1 0,1 0-1,-1 1 1,1-1 0,0 1 0,-1-1-1,1 1 1,0 0 0,0 0 0,-6 3 0,-5 4 65,0 0 1,0 1 0,1 0 0,-21 19 0,8-6 256,18-15-354,1 0 1,0 0 0,0 0-1,0 1 1,1 0-1,0 0 1,1 0-1,0 1 1,0 0 0,1 0-1,0 1 1,0-1-1,1 1 1,0-1-1,1 1 1,0 0 0,1 0-1,0 0 1,0 0-1,1 1 1,1-1-1,3 20 1,-2-25-64,0 1 0,1-1 0,-1 0-1,1 0 1,1 0 0,-1 0 0,1 0 0,0-1 0,0 1 0,0-1-1,0 0 1,1 0 0,6 4 0,-1-2 14,-1 0 0,2 0 0,-1-1 0,0 0 1,22 6-1,-27-10-79,0 0 0,-1 0 0,1-1 0,0 0 0,-1 0 0,1 0 0,0 0 1,-1-1-1,1 0 0,0 0 0,-1 0 0,1-1 0,7-3 0,2-2 0,1-1 0,20-16 0,-28 19 0,0-1 0,-1 1 0,0-1 0,-1 0 0,1 0 0,-1-1 0,0 0 0,-1 0 0,0 0 0,0 0 0,0-1 0,-1 1 0,0-1 0,3-16 0,-3 10 0,0-1 0,-1 1 0,0-1 0,-2 0 0,0 1 0,-3-28 0,2 37 0,0 0 0,0 0 0,-1 0 0,1 1 0,-1-1 0,-1 1 0,1-1 0,0 1 0,-6-7 0,2 3 0,4 2 0,1 7 0,1-1 0,0 0 0,0 0 0,0 0 0,0 0 0,0 1 0,0-1 0,0 0 0,0 0 0,0 0 0,-1 0 0,1 1 0,0-1 0,0 0 0,0 0 0,0 0 0,0 0 0,-1 0 0,1 1 0,0-1 0,0 0 0,0 0 0,-1 0 0,1 0 0,0 0 0,0 0 0,0 0 0,-1 0 0,1 0 0,0 0 0,0 0 0,0 0 0,-1 0 0,1 0 0,0 0 0,0 0 0,0 0 0,-1 0 0,1 0 0,0 0 0,0 0 0,0 0 0,0-1 0,-1 1 0,1 0 0,0 0 0,0 0 0,0 0 0,0 0 0,-1 0 0,1-1 0,0 1 0,0 0 0,0 0 0,0 0 0,0 0 0,0-1 0,0 1 0,0 0 0,-1 0 0,1 0 0,0-1 0,0 1 0,0 0 0,6 22 0,-3-8 0,1 1 0,0-1 0,1 0 0,1 0 0,0-1 0,0 1 0,2-1 0,12 18 0,-16-27 0,0 0 0,0 0 0,0-1 0,0 0 0,1 0 0,-1 0 0,1 0 0,0 0 0,-1-1 0,1 0 0,0 0 0,1 0 0,-1-1 0,0 0 0,7 1 0,-6-1 0,-1 0 0,1-1 0,0 0 0,0 0 0,-1 0 0,1-1 0,0 1 0,-1-1 0,1-1 0,0 1 0,-1-1 0,0 0 0,1 0 0,5-4 0,3-4 0,0 0 0,-1-1 0,0 0 0,0-1 0,13-18 0,-16 18 0,1 1 0,0 0 0,1 1 0,0 0 0,23-14 0,-5 7 0,47-21 0,-67 34 0,1 1 0,1 0 0,-1 0 0,0 1 0,1 1 0,-1 0 0,1 0 0,-1 1 0,1 0 0,13 3 0,-7-1 0,7 0 0,32 6 0,-55-7 0,0-1 0,1 0 0,-1 1 0,0-1 0,1 0 0,-1 0 0,0-1 0,4 1 0,-6 0 0,0 0 0,0 0 0,0-1 0,0 1 0,1 0 0,-1 0 0,0 0 0,0 0 0,0 0 0,0 0 0,0 0 0,0 0 0,1 0 0,-1 0 0,0 0 0,0 0 0,0 0 0,0-1 0,0 1 0,0 0 0,0 0 0,0 0 0,0 0 0,0 0 0,0 0 0,1 0 0,-1-1 0,0 1 0,0 0 0,0 0 0,0 0 0,0 0 0,0 0 0,0 0 0,0-1 0,0 1 0,0 0 0,0 0 0,0 0 0,0 0 0,0 0 0,0 0 0,0-1 0,-1 1 0,1 0 0,-12-9 0,1 4 0,0 0 0,-1 1 0,1 0 0,-1 1 0,0 0 0,0 1 0,-1 1 0,1-1 0,0 2 0,0 0 0,-1 0 0,1 1 0,0 1 0,0 0 0,0 0 0,0 1 0,0 1 0,0 0 0,1 1 0,0 0 0,-16 10 0,13-6 0,-28 19 0,39-26 0,1 0 0,0 1 0,-1 0 0,1-1 0,0 1 0,0 0 0,1 0 0,-1 0 0,1 0 0,-1 0 0,1 0 0,-2 6 0,2-2 0,0-1 0,0 1 0,1 0 0,0-1 0,0 1 0,0 0 0,1 0 0,0-1 0,0 1 0,1-1 0,-1 1 0,2-1 0,-1 0 0,1 1 0,-1-1 0,2 0 0,-1-1 0,1 1 0,0-1 0,0 1 0,7 6 0,-2-4 0,0 0 0,1 0 0,0-1 0,0-1 0,1 0 0,-1 0 0,1-1 0,1 0 0,-1-1 0,1 0 0,13 2 0,-12-3 0,1-1 0,0 0 0,0-1 0,0-1 0,0 0 0,0-1 0,0-1 0,0 0 0,0 0 0,-1-2 0,1 1 0,23-12 0,3-1 0,-24 9 0,-1 1 0,27-17 0,-36 19 0,6-4 0,0 0 0,0-1 0,-1 0 0,16-17 0,-10 8 0,0 2 0,30-22 0,-11 9 0,-26 21 0,0 2 0,1-1 0,0 1 0,16-6 0,-14 7 0,-1-1 0,0 0 0,12-9 0,-7 1 0,-15 11 0,1 1 0,-1-1 0,1 1 0,0 0 0,0-1 0,0 2 0,0-1 0,0 0 0,0 0 0,0 1 0,0 0 0,1 0 0,-1 0 0,1 0 0,4-1 0,-6 3 0,0-1 0,0 0 0,0 1 0,0-1 0,-1 1 0,1 0 0,0 0 0,0 0 0,0 0 0,-1 0 0,1 0 0,0 0 0,-1 0 0,1 1 0,-1-1 0,1 0 0,-1 1 0,0 0 0,0-1 0,1 1 0,-1 0 0,0-1 0,-1 1 0,1 0 0,0 0 0,0 0 0,0 4 0,2 2 0,-1 1 0,-1 0 0,1 0 0,-2 0 0,1 10 0,-4 48 0,1-46 0,1 1 0,1-1 0,1 1 0,4 26 0,-5-46 0,1 0 0,-1 0 0,0 1 0,1-1 0,-1 0 0,1 0 0,0 0 0,0 0 0,0 0 0,0-1 0,0 1 0,0 0 0,0 0 0,1-1 0,-1 1 0,0 0 0,1-1 0,-1 0 0,1 1 0,0-1 0,0 0 0,-1 0 0,1 0 0,0 0 0,0 0 0,0 0 0,0 0 0,0-1 0,0 1 0,0-1 0,0 1 0,1-1 0,-1 0 0,0 0 0,0 0 0,0 0 0,0 0 0,0-1 0,3 0 0,7-1 0,1-1 0,-1 0 0,1-1 0,-1-1 0,0 0 0,-1 0 0,1-1 0,17-13 0,-10 6 0,0-2 0,-1-1 0,29-31 0,24-27 0,-64 67 0,-9 6 0,-13 18 0,11-9 0,0 1 0,0 0 0,0 0 0,1 1 0,1-1 0,-3 12 0,4-16 0,1 0 0,-1-1 0,1 1 0,0 0 0,0 0 0,0 0 0,1-1 0,0 1 0,0 0 0,0-1 0,0 1 0,1 0 0,-1-1 0,1 0 0,3 5 0,-3-7 0,0 0 0,0 1 0,1-2 0,-1 1 0,0 0 0,1 0 0,-1-1 0,1 1 0,0-1 0,0 0 0,-1 0 0,1 0 0,0 0 0,0 0 0,0-1 0,0 1 0,0-1 0,0 0 0,0 0 0,0 0 0,0 0 0,0 0 0,0-1 0,0 0 0,0 1 0,0-1 0,0 0 0,0 0 0,4-3 0,-4 1 0,1-1 0,-1 1 0,0-1 0,0 0 0,-1 0 0,1 0 0,-1 0 0,0 0 0,0 0 0,0-1 0,0 1 0,-1-1 0,0 0 0,0 1 0,0-1 0,-1 0 0,1-9 0,-2 6 0,0-1 0,0 1 0,0-1 0,-1 1 0,-1 0 0,1 0 0,-1 0 0,-1 0 0,-5-11 0,5 13 0,0 0 0,0 0 0,0 0 0,-7-6 0,10 11 0,0 0 0,0 0 0,0-1 0,0 1 0,-1 0 0,1 1 0,0-1 0,0 0 0,-1 0 0,1 0 0,0 1 0,-1-1 0,1 1 0,-1-1 0,1 1 0,-1 0 0,1-1 0,-1 1 0,1 0 0,-1 0 0,1 0 0,-1 0 0,1 0 0,-1 0 0,1 1 0,-3 0 0,3-1 0,0 1 0,1 0 0,-1 0 0,0-1 0,1 1 0,-1 0 0,1 0 0,-1 0 0,1 0 0,0 0 0,-1-1 0,1 1 0,0 0 0,0 0 0,-1 0 0,1 0 0,0 0 0,0 0 0,0 0 0,0 0 0,0 0 0,0 0 0,1 0 0,-1 0 0,0 0 0,0 0 0,1 0 0,-1 0 0,0 0 0,1-1 0,0 2 0,16 30 0,-14-27 0,1 0 0,0 0 0,1 0 0,-1-1 0,1 0 0,0 0 0,0 0 0,0 0 0,0-1 0,1 0 0,-1 0 0,1 0 0,11 3 0,-9-4 0,1-1 0,-1 1 0,1-1 0,0-1 0,-1 0 0,1 0 0,-1-1 0,1 0 0,11-2 0,-4-2 0,0 0 0,0 0 0,-1-2 0,1 0 0,-1-1 0,-1 0 0,0-1 0,0-1 0,25-22 0,-11 3 0,-1-2 0,35-52 0,-26 29 0,-35 54 0,-1 0 0,0 0 0,0 0 0,0-1 0,1 1 0,-1 0 0,0 0 0,1 0 0,-1 0 0,0 0 0,0-1 0,1 1 0,-1 0 0,0 0 0,1 0 0,-1 0 0,0 0 0,0 0 0,1 0 0,-1 0 0,0 0 0,1 0 0,-1 0 0,0 0 0,1 0 0,-1 0 0,0 0 0,0 1 0,1-1 0,-1 0 0,0 0 0,0 0 0,1 0 0,-1 1 0,0-1 0,0 0 0,1 0 0,-1 0 0,0 1 0,0-1 0,0 0 0,1 0 0,-1 1 0,0-1 0,0 0 0,0 0 0,0 1 0,0-1 0,0 0 0,0 1 0,1-1 0,-1 0 0,0 0 0,0 1 0,0-1 0,0 0 0,0 1 0,6 20 0,-6-20 0,8 41 0,-2 2 0,-2-1 0,-2 69 0,-2-104 0,-1 0 0,0 0 0,0 0 0,0-1 0,-1 1 0,0 0 0,0-1 0,-1 0 0,0 1 0,-7 11 0,7-16 0,1 0 0,-1 1 0,0-1 0,0 0 0,0 0 0,0-1 0,0 1 0,-1-1 0,0 1 0,1-1 0,-1 0 0,0-1 0,0 1 0,0 0 0,0-1 0,0 0 0,0 0 0,0 0 0,0-1 0,-1 0 0,-6 1 0,3-2 0,0-1 0,0 0 0,1 0 0,-1 0 0,0-1 0,1 0 0,0 0 0,-1-1 0,1 0 0,1 0 0,-1-1 0,-7-6 0,-23-13 0,19 8 0,17 14 0,-1 0 0,1 0 0,-1 1 0,0-1 0,0 1 0,1-1 0,-1 1 0,0 0 0,0-1 0,-1 1 0,1 0 0,-3-1 0,101 51 0,-81-43 0,-1 0 0,1-1 0,0-1 0,0 0 0,1-1 0,-1 0 0,1-2 0,0 0 0,21-1 0,-24-1 0,-1-1 0,0 0 0,0-1 0,0 0 0,0-1 0,-1 0 0,1-1 0,-1-1 0,0 1 0,-1-2 0,0 1 0,16-14 0,-5 1 0,0-1 0,-1-1 0,0-1 0,-2-1 0,-1 0 0,-1-1 0,-1-1 0,-1 0 0,-1-1 0,9-29 0,1-23 0,-23 78 0,0 0 0,0 0 0,0 0 0,0 0 0,0 0 0,0 1 0,0-1 0,0 0 0,0 0 0,0 0 0,0 0 0,0 0 0,0 0 0,0 0 0,0 0 0,0 0 0,0 0 0,0 0 0,0 0 0,0 0 0,1 0 0,-1 0 0,0 0 0,0 0 0,0 1 0,0-1 0,0 0 0,0 0 0,0 0 0,0 0 0,0 0 0,0 0 0,0 0 0,0 0 0,0 0 0,0 0 0,0 0 0,1 0 0,-1 0 0,0 0 0,0 0 0,0 0 0,0 0 0,0 0 0,0 0 0,0 0 0,0 0 0,0 0 0,0 0 0,0 0 0,0-1 0,0 1 0,0 0 0,0 0 0,1 0 0,-1 0 0,0 0 0,0 0 0,0 0 0,0 0 0,0 0 0,0 0 0,0 0 0,0 0 0,0 0 0,0 0 0,4 10 0,1 12 0,7 38 0,-5-34 0,-2 0 0,-1 0 0,-1 1 0,-1-1 0,-2 32 0,-1-45 0,0-6 0,1 0 0,-1 0 0,0 0 0,0-1 0,-1 1 0,-4 10 0,6-16 0,-1 0 0,0 1 0,0-1 0,0 0 0,0 0 0,0 0 0,0 0 0,0 0 0,0 0 0,0 0 0,-1 0 0,1 0 0,0 0 0,-1-1 0,1 1 0,0 0 0,-1-1 0,1 1 0,-1-1 0,1 0 0,-1 1 0,1-1 0,-1 0 0,1 0 0,-1 0 0,1 0 0,-1 0 0,1 0 0,-1-1 0,1 1 0,-1 0 0,1-1 0,-1 1 0,1-1 0,-1 0 0,-1 0 0,-7-4 0,0 0 0,1-1 0,-1 0 0,1-1 0,1 1 0,-1-2 0,-9-9 0,-19-16 0,22 24 0,15 10 0,9 3 0,11 5 0,1-1 0,32 7 0,-45-13 0,1 0 0,0-1 0,0 0 0,0 0 0,0-1 0,0 0 0,0-1 0,0 0 0,11-3 0,-20 4 25,1 0 0,-1 0 0,1 0 0,-1 0 0,1 0 0,-1 0 0,1 0 0,-1 0 0,1 0 0,-1 0 0,0 0 0,1 0 0,-1 0 0,1 0 0,-1 0 0,1 1 0,-1-1 0,1 0 0,-1 0 0,1 0 0,-1 1 0,0-1 0,1 0 0,-1 1 0,0-1 0,1 0 0,-1 1 0,0-1 0,1 0 0,-1 1 0,0-1 0,0 1 0,1 0 0,1 9-4810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1:5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14968,'0'0'4759,"96"-66"-4343,-35 33-152,-3 3 16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1:17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45 129 11048,'0'0'4528,"1"-13"-3547,1-3-607,0 4 204,-1-1 1,0 1-1,-1-1 1,-2-23-1,3 26 1534,0 7-1098,0 7-180,8 63 1561,10 228 1362,-13-211-2502,4 32 314,-7-92-1569,2 14 0,-6-4 0,2-29 0,0 0 0,1-1 0,-1 1 0,1-1 0,2 6 0,-1-6 0,-1 1 0,0-1 0,0 1 0,-1 0 0,2 9 0,1 0 0,-7-40 0,-44-141 0,2 12 0,42 139 0,-1-1 0,2 0 0,0 0 0,2-29 0,0 39 0,1 1 0,0-1 0,0 1 0,0 0 0,1 0 0,0-1 0,0 1 0,1 0 0,-1 1 0,2-1 0,-1 0 0,0 1 0,1 0 0,0 0 0,6-7 0,111-90 0,-111 93 0,0 3 0,0-1 0,0 1 0,1 0 0,0 1 0,0 1 0,1 0 0,12-4 0,-19 8 0,-1-1 0,1 0 0,0 1 0,0 0 0,-1 0 0,1 0 0,0 1 0,-1 0 0,1-1 0,0 2 0,-1-1 0,1 0 0,-1 1 0,1 0 0,-1 0 0,0 0 0,0 1 0,0 0 0,0-1 0,-1 1 0,1 0 0,-1 1 0,6 5 0,-5-4 0,0 1 0,0-1 0,-1 1 0,0 0 0,0 0 0,0 0 0,-1 0 0,1 0 0,-1 1 0,-1-1 0,0 1 0,0-1 0,0 1 0,0 0 0,-1-1 0,-1 9 0,-1-6 0,0 1 0,0-1 0,-1 0 0,-1 1 0,1-2 0,-1 1 0,-1 0 0,0-1 0,0 0 0,-12 14 0,3-5 0,-1-2 0,-1 1 0,-31 23 0,40-34 0,0 0 0,-1-1 0,1 1 0,-1-1 0,0-1 0,0 0 0,0 0 0,-9 2 0,16-5 0,0 0 0,0 0 0,0 0 0,0 0 0,1 1 0,-1-1 0,0 0 0,0 0 0,0 1 0,1-1 0,-1 1 0,0-1 0,0 0 0,1 1 0,-1-1 0,1 1 0,-1 0 0,0-1 0,1 1 0,-1-1 0,1 1 0,-1 0 0,1 0 0,-1-1 0,1 1 0,-1 1 0,1-2 0,0 1 0,1 0 0,-1-1 0,0 1 0,0 0 0,0 0 0,0-1 0,1 1 0,-1 0 0,0-1 0,1 1 0,-1-1 0,0 1 0,1 0 0,-1-1 0,1 1 0,-1-1 0,1 1 0,-1-1 0,1 1 0,-1-1 0,1 0 0,0 1 0,-1-1 0,1 0 0,0 1 0,-1-1 0,2 1 0,252 122 0,-237-114 0,-11-5 0,1 0 0,-1 0 0,0 0 0,0 1 0,-1 0 0,1 0 0,-1 1 0,0-1 0,0 1 0,-1 1 0,0-1 0,6 11 0,-9-14 0,-1 0 0,1-1 0,-1 1 0,1 0 0,-1 0 0,0 0 0,0 0 0,0 0 0,0 0 0,-1 0 0,1 0 0,-1 0 0,0 0 0,0 0 0,0-1 0,0 1 0,0 0 0,-1-1 0,1 1 0,-1-1 0,0 1 0,-3 3 0,1-1 0,-1 1 0,0-1 0,-1 0 0,1-1 0,-1 1 0,0-1 0,0 0 0,-9 4 0,-5 0 0,0 0 0,-1-2 0,0-1 0,0 0 0,0-2 0,-30 2 0,-132-7 0,66-2 0,106 7 984,19-4-5903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1:18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0 112 11656,'0'0'20687,"4"-10"-20320,13-33-318,-16 41-49,0 1 0,0-1 0,0 0 0,0 1 0,0-1 0,1 1 0,-1-1 0,1 1 0,-1-1 0,1 1 0,0 0 0,-1 0 0,1 0 0,0 0 0,0 0 0,0 0 0,-1 1 0,1-1 0,0 1 0,0-1 0,4 0 0,1 0 0,38-10 0,0 3 0,55-3 0,-52 10 0,91 8 0,-73 9 0,-66-16 0,0 0 0,1 0 0,-1 0 0,0 0 0,0 0 0,1 0 0,-1 0 0,0 0 0,0 0 0,1 1 0,-1-1 0,0 0 0,0 0 0,1 0 0,-1 0 0,0 0 0,0 1 0,1-1 0,-1 0 0,0 0 0,0 1 0,0-1 0,0 0 0,1 0 0,-1 0 0,0 1 0,0-1 0,0 0 0,0 1 0,0-1 0,0 0 0,0 0 0,0 1 0,0-1 0,0 0 0,0 0 0,0 1 0,0-1 0,0 0 0,0 1 0,0-1 0,0 0 0,0 0 0,0 1 0,0-1 0,0 0 0,0 0 0,-1 1 0,1-1 0,-11 16 0,9-14 0,-15 19-3935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1:21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59 124 13168,'0'0'18895,"-9"-4"-18314,2 1-504,5 2-76,0 1 1,0-1-1,-1 0 1,1 0-1,0 0 1,0 0-1,0 0 1,0 0-1,0 0 1,0-1-1,0 1 0,1-1 1,-1 0-1,0 1 1,1-1-1,-1 0 1,1 0-1,0 0 1,0 0-1,0 0 1,0 0-1,0 0 1,0 0-1,0-1 1,0-3-1,1-40 849,5 20-5635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1:5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275 160 9344,'0'0'11273,"-10"8"-10857,-2 2-270,4-3 21,0-1 0,-1 1 0,-16 8 0,15-9 336,6-4-218,0 1-1,0-1 0,0 0 0,-1 0 0,1 0 1,0 0-1,-1-1 0,1 0 0,-1 0 0,-5 0 1,7 0-140,-1 0 0,0 0 1,1 0-1,0 0 1,-1 0-1,1 1 0,0-1 1,-1 1-1,1 0 1,0 0-1,0 0 1,1 0-1,-1 1 0,0-1 1,-3 5-1,-3 4 228,-1 0 0,-11 20 0,14-18-206,1 0 0,0 1 1,0-1-1,2 1 0,-1 1 1,2-1-1,0 1 0,1-1 1,0 1-1,1 0 0,1 0 1,0-1-1,3 17 0,-2-23-53,1-1 0,0 1 0,1-1-1,0 0 1,0 0 0,0 0 0,1 0-1,0-1 1,0 1 0,1-1 0,-1 0-1,9 8 1,-10-13-113,0 1 0,0-1 0,0 0-1,0 1 1,0-2 0,0 1 0,0 0 0,0 0 0,0-1 0,0 0 0,0 1-1,0-1 1,0-1 0,0 1 0,0 0 0,1-1 0,-1 1 0,0-1 0,0 0-1,0 0 1,-1 0 0,5-2 0,5-3-2,0 0 0,-1-1 0,20-14 0,72-63 1,-91 73 0,0-1 0,-1 0 0,-1-1 0,0 0 0,-1-1 0,8-15 0,-16 28 0,7-14 0,-4 13 0,-3 10 0,0-3 0,1 0 0,-1 0 0,1 0 0,0-1 0,0 1 0,0 0 0,1-1 0,-1 1 0,8 7 0,3 9 0,-9-16 0,-1 1 0,2-1 0,-1 0 0,0-1 0,1 1 0,0-1 0,0 0 0,1 0 0,-1 0 0,1-1 0,-1 0 0,1 0 0,0 0 0,0-1 0,9 3 0,1 0 0,0-2 0,1 1 0,-1-2 0,32 1 0,-38-3 0,0-1 0,-1-1 0,1 0 0,-1 0 0,1-1 0,-1 0 0,0-1 0,0 1 0,0-2 0,0 0 0,-1 0 0,0 0 0,0-1 0,13-12 0,-7 4 0,-1 0 0,0-1 0,-1 0 0,-1 0 0,0-2 0,13-27 0,-18 31 0,-1 0 0,0-1 0,-1 0 0,-1 0 0,0-1 0,-1 1 0,-1 0 0,0-1 0,-1 1 0,-2-22 0,1 25 0,-1 1 0,0-1 0,0 0 0,-1 1 0,0-1 0,-1 1 0,0 0 0,-1 0 0,0 1 0,-1-1 0,0 1 0,0 1 0,-1-1 0,-13-12 0,17 18 0,-1 0 0,0 1 0,1 0 0,-1 0 0,0 0 0,0 0 0,-1 1 0,1 0 0,0 0 0,0 0 0,-1 0 0,1 1 0,-1-1 0,1 1 0,0 0 0,-1 0 0,1 1 0,-1-1 0,1 1 0,0 0 0,0 1 0,-1-1 0,1 0 0,-7 5 0,10-6 25,1 1-1,-1-1 1,1 0-1,-1 0 1,1 1-1,-1-1 1,1 1-1,0-1 1,-1 0-1,1 1 1,0-1-1,-1 1 1,1-1-1,0 1 1,-1-1-1,1 1 1,0-1-1,0 1 1,0-1 0,0 1-1,-1-1 1,1 1-1,0-1 1,0 1-1,0-1 1,0 1-1,0-1 1,0 1-1,0-1 1,1 1-1,-1 0 1,0-1-1,0 1 1,0-1-1,0 1 1,1 0-1,6 8-4171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1:5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32 10248,'0'0'15129,"-10"-5"-14720,4 2-360,1-1 69,-1 1 1,1 1-1,-1-1 0,0 1 0,0 0 1,0 0-1,0 0 0,0 1 0,-1 0 1,1 0-1,0 1 0,-7 0 1,5 2 81,1-1 1,0 1-1,0 1 1,0 0-1,0 0 1,0 0-1,1 1 1,-1 0-1,-5 5 1,-10 4 424,19-12-504,1 1 0,-1-1 0,0 1 0,1-1 0,-1 1 0,1 0 1,0 0-1,-1 0 0,1 1 0,0-1 0,0 0 0,1 1 0,-1-1 0,0 1 1,1 0-1,-1-1 0,0 5 0,-4 7 62,5-11-147,-1 0 0,1 0 0,0 0 0,0 1 0,1-1 0,-1 0 0,0 5 0,1-6-31,0-1 0,1 1 0,-1-1 0,0 1 0,1-1 0,-1 1 0,1-1 0,0 1 0,-1-1 0,1 1 0,0-1 0,0 0 0,0 1 0,0-1 0,0 0 0,0 0 0,0 0 0,1 0 0,-1 0 0,2 1 0,5 3 50,1 0-1,-1-1 1,1 0 0,0 0-1,0-1 1,0 0 0,0-1-1,0 0 1,1-1-1,-1 1 1,1-2 0,-1 1-1,1-1 1,-1-1 0,1 0-1,-1 0 1,15-5 0,-2 1-758,-1-2 0,0 0 1,0-2-1,-1 0 1,1-1-1,22-17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1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40 152 9848,'0'0'7697,"-1"-10"-7199,-2-30 541,1-18 6136,0 18-674,2 37-6500,-1 3-1,1 0 0,0 0 0,0 0 0,-1 0 0,1 0 0,0 0 0,-1 0 0,1 0 0,0 0 0,-1 0 0,1 0 0,0 0 0,0 0 0,-1 0 0,1 0 0,0 0 0,-1 0 0,1 1 0,0-1 0,0 0 0,-1 0 0,1 0 0,0 0 0,0 1 0,0-1 0,-1 0 0,1 0 0,0 1 0,0-1 0,0 0 0,-1 0 0,1 1 0,0-1 0,0 0 0,0 0 0,0 1 0,0-1 0,0 0 0,0 1 0,0-1 0,0 0 0,0 0 0,0 1 0,0-1 0,0 0 0,-5 24 0,-1 48 0,3-29 0,-6 220 0,9-250 0,2 117 0,20-152 0,-8 9 0,2-6 879,-8 9-5495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1:5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11760,'0'0'11201,"4"-11"-10444,0 1-665,7-20 2004,1-1-1,25-43 0,-34 72-1890,-1-1 0,0 1 0,1 0 0,-1 0 0,1-1 0,-1 2 0,1-1 0,0 0 0,5-2-1,9-6 410,-16 10-614,0-1 0,0 1 0,-1 0 0,1-1 0,0 1 0,0 0 0,-1 0 0,1 0 0,0 0 0,0 0 0,0 0 0,-1 0 0,1 0 0,0 0 0,0 0 0,0 0 0,-1 1 0,1-1 0,0 0 0,-1 1 0,1-1 0,0 0 0,0 1 0,0 0 0,20 14 0,-14-9 0,13 11 0,-1 1 0,19 22 0,23 23 0,-53-56 0,1 0 0,0 0 0,0-1 0,0 0 0,18 7 0,-21-10 0,-1-2 0,1 1 0,-1-1 0,1 1 0,-1-2 0,1 1 0,0-1 0,-1 1 0,1-2 0,0 1 0,0-1 0,-1 1 0,6-3 0,-2 1 0,-1-1 0,0 0 0,-1-1 0,1 0 0,-1 0 0,1-1 0,-1 1 0,7-8 0,-2 1 0,0-1 0,-1 0 0,-1 0 0,0-1 0,0-1 0,-1 0 0,-1 0 0,12-29 0,-17 36 142,0 1-1,0 0 1,0 0 0,1 0-1,7-9 1,13-7-4927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1:5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10952,'0'0'19416,"11"-5"-19252,31-16-8,-38 19-112,0 0-1,0 1 0,0 0 0,1 0 1,-1 0-1,1 0 0,-1 0 0,0 1 0,1 0 1,-1 0-1,1 0 0,-1 1 0,1-1 1,6 3-1,14 0 112,14-3 26,1-2 0,-1-2 0,0-1 0,0-3 0,-1-1 0,45-16 0,-70 21-181,0 0 0,0 1 0,0 0 0,1 1 0,-1 1 0,1 0 0,-1 1 0,20 2 0,-21 4 0,-2 3 0,-7-8 960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1:5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10952,'0'0'11646,"13"-6"-11139,-6 1-442,3 0 142,-1-1 0,1 2 0,0-1 0,0 1 0,0 1 1,1 0-1,-1 0 0,21-1 0,-11 4 467,29 6 1,-34-3-369,1-1 1,0-1-1,26-1 0,115-18 1028,-127 12-1012,0 0 0,0-3 1,34-13-1,-39 13 77,1 0 0,42-7 1,-19 8-4488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1:5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9040,'0'0'21471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1:5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314 738 9744,'0'0'10719,"-10"5"-10299,9-5-415,-86 41 1232,72-33-958,1 0 1,0 1-1,1 1 1,-21 18-1,19-13 3,0 1-1,2 1 1,0 0-1,1 0 1,0 1 0,2 1-1,0 0 1,-14 38 0,24-54-226,-1 0 0,1 0 0,0 0 0,0 0 0,0 0 0,0 0 0,0 0 0,0 0 0,1 0 0,0-1 0,-1 1 0,1 0 0,0 0 0,1 0 0,-1-1 0,0 1 0,1-1 0,-1 1 0,1-1 0,2 3 0,-3-3-23,1-1 1,-1 0-1,0 1 0,1-1 0,0 0 0,-1 0 1,1 0-1,0 0 0,-1 0 0,1 0 0,0-1 1,0 1-1,0 0 0,-1-1 0,1 1 0,0-1 0,0 0 1,0 0-1,0 0 0,0 0 0,0 0 0,0 0 1,0 0-1,0-1 0,0 1 0,0-1 0,-1 1 1,1-1-1,0 0 0,0 0 0,-1 0 0,3-1 0,3-3 43,0-1 0,0 1 0,-1-2 0,1 1 0,-2-1 0,1 0 0,-1 0 0,0 0 0,0-1 0,-1 0 0,0 0 0,4-11 0,5-15 341,12-60 1,-18 65-122,-3 7 69,-5 11-5,1 11-348,0 0-1,0 0 1,0-1 0,0 1-1,0 0 1,0 0-1,0 0 1,0 0 0,0 0-1,0 0 1,0 0 0,0-1-1,-1 1 1,1 0 0,0 0-1,0 0 1,0 0 0,0 0-1,0 0 1,0 0-1,0 0 1,0 0 0,-1 0-1,1 0 1,0 0 0,0-1-1,0 1 1,0 0 0,0 0-1,0 0 1,-1 0-1,1 0 1,0 0 0,0 0-1,0 0 1,0 0 0,0 0-1,0 0 1,-1 1 0,1-1-1,0 0 1,0 0 0,0 0-1,0 0 1,0 0-1,0 0 1,0 0 0,-1 0-1,1 0 1,0 0 0,-2 4 30,1-1 0,-1 0 0,1 0 0,0 1 1,0-1-1,0 0 0,0 1 0,0-1 0,1 1 0,0 0 0,-1-1 1,2 6-1,-2 3 14,-1 4-3,1 1 1,1-1 0,2 23 0,-1-35-48,-1-1 0,1 1 0,-1 0 0,1 0 0,0-1 0,0 1-1,1 0 1,-1-1 0,1 1 0,0-1 0,0 0 0,0 0 0,0 1 0,0-1 0,1 0 0,-1-1 0,1 1 0,0 0 0,0-1 0,6 4 0,-6-4-5,0-2 0,0 1 0,1 0 0,-1-1 0,0 1 0,0-1 0,0 0 1,1 0-1,-1 0 0,0 0 0,0-1 0,0 1 0,0-1 0,0 0 0,0 0 0,0 0 1,0 0-1,0 0 0,0-1 0,3-1 0,6-5 5,1-1 0,21-19 0,-27 21-2,36-32-4,-2-2 1,-2-2-1,-1-2 1,-3-1-1,-2-2 1,-1-1-1,40-88 1,-51 86-1,-2-2 0,16-67 0,-33 113 0,-1 1 0,1 0 0,-1 0 0,-1-1 0,1 1 0,-1 0 0,0-1 0,0 1 0,-1-1 0,0 1 0,0 0 0,-3-9 0,4 15 0,0-1 0,0 1 0,-1 0 0,1-1 0,-1 1 0,1 0 0,0-1 0,-1 1 0,1 0 0,0 0 0,-1 0 0,1-1 0,-1 1 0,1 0 0,-1 0 0,1 0 0,-1 0 0,1 0 0,0 0 0,-1 0 0,1 0 0,-1 0 0,1 0 0,-1 0 0,1 0 0,-1 0 0,1 0 0,-1 0 0,1 1 0,0-1 0,-1 0 0,1 0 0,-1 0 0,1 1 0,0-1 0,-1 0 0,1 0 0,0 1 0,-1-1 0,1 0 0,0 1 0,-1-1 0,1 1 0,-18 18 0,16-17 0,-15 21 0,0 1 0,1 1 0,1 0 0,1 1 0,-13 38 0,5-2 0,-19 85 0,33-109 0,2 0 0,1 1 0,2 0 0,3 55 0,0-87 0,1 1 0,0 0 0,1 0 0,0-1 0,0 1 0,0-1 0,1 1 0,0-1 0,8 13 0,-10-18 0,1 0 0,0 0 0,-1 0 0,1 1 0,0-1 0,0-1 0,0 1 0,0 0 0,1 0 0,-1-1 0,0 0 0,1 1 0,-1-1 0,1 0 0,-1 0 0,1 0 0,0 0 0,-1-1 0,1 1 0,0-1 0,-1 0 0,1 1 0,0-1 0,0 0 0,-1-1 0,1 1 0,0 0 0,-1-1 0,1 0 0,0 1 0,2-3 0,10-3 0,0-1 0,-1-1 0,0 0 0,0-1 0,16-14 0,-3 0 0,33-37 0,-31 25 0,0 0 0,-2-2 0,-2-1 0,-2-1 0,31-70 0,37-126 0,-79 196 0,-2-1 0,-1 0 0,-2-1 0,1-45 0,-10 42 0,2 42 0,0 0 0,0 0 0,-1 1 0,1-1 0,-1 0 0,1 0 0,-1 1 0,1-1 0,-1 0 0,0 1 0,0-1 0,0 1 0,0-1 0,0 1 0,0 0 0,0-1 0,-1 1 0,1 0 0,0 0 0,-1 0 0,-2-2 0,2 3 0,1 0 0,-1-1 0,1 1 0,-1 0 0,0 1 0,1-1 0,-1 0 0,1 0 0,-1 1 0,1-1 0,-1 1 0,1-1 0,-1 1 0,1 0 0,-1 0 0,1-1 0,0 1 0,0 0 0,-1 0 0,0 2 0,-26 25 0,24-23 0,-8 10 0,1 1 0,0 0 0,2 0 0,-1 2 0,-9 25 0,4-1 0,-13 56 0,16-47 0,3 0 0,-4 83 0,12-97 0,1 0 0,2 0 0,2 0 0,12 51 0,-15-82 0,1 0 0,0 0 0,0-1 0,0 1 0,1-1 0,-1 1 0,1-1 0,1 0 0,-1 0 0,1-1 0,0 1 0,0 0 0,6 4 0,-7-7 0,0 0 0,1 0 0,-1 0 0,1 0 0,0-1 0,-1 1 0,1-1 0,0 0 0,0 0 0,0-1 0,0 1 0,0-1 0,0 0 0,0 0 0,0 0 0,0 0 0,-1-1 0,1 1 0,0-1 0,7-3 0,3 0 0,-1-1 0,1-1 0,-1 0 0,0 0 0,-1-2 0,0 0 0,0 0 0,0-1 0,-1 0 0,-1-1 0,1 0 0,-1-1 0,-1 0 0,15-24 0,-21 26 0,-8 9 0,-11 12 0,13-9 0,-1 1 0,1 0 0,0 0 0,0 1 0,1-1 0,-1 0 0,1 1 0,0 0 0,0-1 0,1 1 0,-1 0 0,1 0 0,0 0 0,0 0 0,1 0 0,-1 0 0,1 0 0,1 0 0,-1 0 0,0 0 0,1 0 0,0 0 0,1 0 0,-1 0 0,1 0 0,0 0 0,0-1 0,0 1 0,0-1 0,1 1 0,0-1 0,0 0 0,0 0 0,0 0 0,1-1 0,0 1 0,-1-1 0,1 0 0,1 0 0,-1 0 0,6 3 0,-8-5 0,1 0 0,-1 0 0,0 0 0,1-1 0,-1 1 0,1 0 0,-1-1 0,1 0 0,-1 0 0,1 0 0,-1 0 0,1 0 0,-1 0 0,1 0 0,-1-1 0,1 0 0,-1 1 0,1-1 0,2-1 0,-2 0 0,0 0 0,0 0 0,0-1 0,0 1 0,0-1 0,0 1 0,-1-1 0,1 0 0,-1 0 0,0 0 0,0 0 0,2-4 0,-2 2 0,1 0 0,-1-1 0,0 1 0,0-1 0,-1 1 0,1-1 0,-1 0 0,-1 1 0,1-1 0,-1 0 0,0 0 0,0 0 0,0 1 0,-1-1 0,0 0 0,-3-10 0,0 8 0,-1 0 0,1 1 0,-1-1 0,0 1 0,-10-10 0,14 15 0,0 1 0,-1-1 0,1 0 0,-1 1 0,0-1 0,1 1 0,-1 0 0,0-1 0,0 1 0,0 0 0,0 0 0,0 0 0,0 0 0,0 1 0,0-1 0,-1 1 0,1-1 0,0 1 0,0 0 0,0-1 0,-1 1 0,1 0 0,0 1 0,0-1 0,0 0 0,-1 1 0,-2 0 0,4-1 0,0 1 0,0-1 0,0 0 0,1 1 0,-1-1 0,0 1 0,0-1 0,1 1 0,-1-1 0,0 1 0,1 0 0,-1-1 0,1 1 0,-1 0 0,1-1 0,-1 1 0,1 0 0,-1 0 0,1-1 0,0 1 0,-1 0 0,1 0 0,0 0 0,0 0 0,-1-1 0,1 1 0,0 0 0,0 0 0,0 0 0,0 0 0,0 0 0,1-1 0,-1 1 0,0 0 0,0 0 0,0 0 0,1 0 0,-1 0 0,0-1 0,1 1 0,-1 0 0,1 0 0,-1-1 0,1 1 0,-1 0 0,1-1 0,-1 1 0,1-1 0,0 1 0,0 0 0,0 0 0,4 3 0,0 0 0,0 0 0,1 0 0,-1 0 0,11 4 0,-9-5 0,1 0 0,1-1 0,-1 0 0,0 0 0,0-1 0,1 0 0,-1 0 0,1-1 0,-1 0 0,1 0 0,-1-1 0,1 0 0,-1-1 0,0 0 0,13-4 0,7-5 0,-1-2 0,0 0 0,27-19 0,-15 9 0,22-23 0,-60 46 0,-1-1 0,0 1 0,1 0 0,-1 0 0,1-1 0,-1 1 0,0 0 0,1 0 0,-1 0 0,1-1 0,-1 1 0,1 0 0,-1 0 0,1 0 0,-1 0 0,1 0 0,-1 0 0,1 0 0,-1 0 0,0 0 0,1 0 0,-1 0 0,1 1 0,-1-1 0,1 0 0,-1 0 0,1 0 0,-1 1 0,0-1 0,1 0 0,-1 0 0,1 1 0,-1-1 0,0 0 0,1 1 0,-1-1 0,0 0 0,1 1 0,-1-1 0,0 1 0,0-1 0,1 0 0,-1 1 0,0-1 0,0 1 0,0-1 0,0 1 0,0-1 0,0 1 0,1-1 0,-1 1 0,0-1 0,0 1 0,0-1 0,-1 1 0,1-1 0,0 0 0,0 2 0,-6 37 0,3-25 0,1 8 0,0 0 0,3 38 0,0-51 0,0 0 0,1 1 0,0-1 0,0 0 0,1 0 0,0 0 0,0-1 0,1 1 0,6 9 0,-9-17 0,-1 0 0,1-1 0,0 1 0,0 0 0,-1-1 0,1 1 0,0-1 0,0 1 0,0-1 0,0 0 0,-1 1 0,1-1 0,0 0 0,0 1 0,0-1 0,0 0 0,0 0 0,0 0 0,0 0 0,0 0 0,0 0 0,0 0 0,0 0 0,0-1 0,0 1 0,-1 0 0,1 0 0,0-1 0,0 1 0,0-1 0,0 1 0,0-1 0,-1 1 0,1-1 0,1 0 0,26-23 0,-19 12 0,0 0 0,-1-1 0,0 0 0,-1-1 0,-1 0 0,8-22 0,-5 13 0,14-27 0,-13 27 0,-9 25 0,0-1 0,0 1 0,0 0 0,0-1 0,0 1 0,0 0 0,-1 0 0,1 0 0,0 2 0,-1-4 0,6 16 0,0-1 0,1 0 0,9 15 0,-12-24 0,0 1 0,0-1 0,1-1 0,0 1 0,0 0 0,0-1 0,1 0 0,-1-1 0,9 6 0,-12-9 0,0 0 0,0 0 0,-1 0 0,1 0 0,0 0 0,0-1 0,0 1 0,0-1 0,0 0 0,0 1 0,0-1 0,0 0 0,0 0 0,0 0 0,0-1 0,0 1 0,0 0 0,0-1 0,0 1 0,0-1 0,1 0 0,0-1 0,0 0 0,0 0 0,0 0 0,0 0 0,-1-1 0,1 1 0,-1-1 0,0 0 0,0 1 0,0-1 0,2-4 0,2-3 0,-1-1 0,-1 0 0,0 0 0,0-1 0,3-22 0,-6 12 0,-1 20 0,0 0 0,0 0 0,0 0 0,0 0 0,1-1 0,-1 1 0,0 0 0,1 0 0,0 0 0,0-2 0,0 3 0,0 0 0,0 0 0,0 1 0,0-1 0,0 0 0,0 0 0,0 1 0,0-1 0,0 1 0,0-1 0,0 1 0,1-1 0,-1 1 0,0 0 0,0-1 0,0 1 0,1 0 0,-1 0 0,0 0 0,0 0 0,3 0 0,48 3 0,-32-1 0,41-3 0,-32-1 0,-19 2 0,-1-1 0,0 1 0,1-2 0,-1 1 0,0-1 0,0-1 0,0 0 0,0 0 0,13-7 0,-18 7 99,14-10 514,-10 2-5260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0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283 140 8744,'0'0'7425,"8"-10"-6975,1-1-286,26-29 683,-35 38-620,1-1 0,-1 0 0,0 0 0,0 1 0,0-1-1,0 0 1,0 0 0,0 0 0,-1 1 0,0-1 0,-1-3 0,1-2 570,1 7-616,-1-1-1,1 0 1,0 1-1,-1-1 1,1 1-1,-1-1 1,0 1-1,1-1 1,-1 1-1,0-1 1,0 1-1,0 0 1,0-1-1,0 1 1,0 0-1,0 0 1,-1 0-1,1 0 1,0 0 0,-1 0-1,1 0 1,-3-1-1,0 1 21,1 0-1,0 0 1,0 1-1,-1-1 1,1 1 0,0 0-1,0 0 1,-1 0-1,1 1 1,0-1-1,-4 1 1,-2 2 95,-1 0 0,1 0 1,0 1-1,0 0 0,0 0 1,0 1-1,-9 7 0,3-1 36,1 0-21,-1 0 0,1 1 0,1 0 0,0 1-1,1 1 1,-14 19 0,18-21-299,0 0 1,1 0-1,1 1 0,0 0 0,1 0 1,0 0-1,1 1 0,1-1 1,0 1-1,1 0 0,0 0 0,1 0 1,1 16-1,0-24-12,1 0 0,-1 1 0,2-1 0,-1 0 0,0 0 0,1 0 0,0 0 0,1 0 0,-1 0 0,1-1 0,0 1 0,1-1 0,-1 1 0,1-1 0,8 8 0,-6-8 0,1 1 0,0-1 0,0 0 0,0 0 0,0-1 0,1 0 0,0-1 0,0 1 0,0-1 0,0-1 0,11 3 0,-7-4 0,0 0 0,-1-1 0,1 0 0,0 0 0,0-1 0,0-1 0,-1 0 0,1-1 0,-1 0 0,1 0 0,-1-1 0,0-1 0,-1 0 0,1-1 0,15-10 0,-5 2 0,-2-1 0,0-1 0,-1 0 0,0-1 0,-2-1 0,24-32 0,-30 36 0,-5 9 0,-1 0 0,0-1 0,-1 0 0,1 1 0,-1-1 0,3-9 0,-4 4 0,-4 17 0,-2 19 0,5-12 0,1 1 0,1 0 0,0-1 0,0 0 0,2 0 0,-1 0 0,2 0 0,12 22 0,-15-31 0,0 0 0,1 0 0,-1 0 0,1 0 0,-1-1 0,1 0 0,0 0 0,1 0 0,-1 0 0,0 0 0,1-1 0,-1 0 0,1 0 0,0 0 0,0-1 0,0 1 0,0-1 0,0 0 0,0-1 0,0 1 0,0-1 0,9-1 0,-6 1 0,0-1 0,0 0 0,0-1 0,-1 0 0,1 0 0,0 0 0,-1-1 0,0 0 0,0-1 0,0 0 0,0 0 0,0 0 0,-1-1 0,8-7 0,-3 1 0,0-1 0,0-1 0,-1 1 0,-1-2 0,-1 1 0,1-1 0,-2-1 0,0 1 0,-1-1 0,-1-1 0,0 1 0,0-1 0,-2 1 0,0-1 0,-1 0 0,-1 0 0,0-20 0,-2 31 0,0 0 0,0-1 0,0 1 0,-1 0 0,0 0 0,0 0 0,0 0 0,-1 1 0,0-1 0,1 1 0,-2-1 0,1 1 0,0 0 0,-1 0 0,0 0 0,0 1 0,0-1 0,0 1 0,0 0 0,-1 0 0,0 1 0,-7-4 0,11 6 0,0-1 0,0 1 0,0 0 0,0 0 0,-1-1 0,1 1 0,0 0 0,0 0 0,0 0 0,-1 0 0,1 1 0,0-1 0,0 0 0,0 0 0,0 1 0,-1-1 0,1 1 0,0-1 0,0 1 0,0-1 0,0 1 0,0 0 0,0-1 0,0 1 0,0 0 0,1 0 0,-1 0 0,0 0 0,0 0 0,1 0 0,-1 0 0,0 0 0,1 0 0,-1 0 0,0 2 0,0 1 0,-1 0 0,1 1 0,0-1 0,1 0 0,-1 0 0,1 1 0,-1-1 0,1 0 0,1 7 0,2 12-3935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0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0 10952,'0'0'10615,"-12"2"-9944,-23 6 197,0 1-1,0 2 1,1 1 0,-46 23 0,46-17-135,23-13-386,0 0 0,1 1 0,0 1-1,0-1 1,-12 12 0,20-16-261,0 0 0,0 0 0,0 0 1,0 0-1,1 0 0,-1 0 0,0 1 0,1-1 0,0 1 0,0-1 0,0 1 1,0-1-1,0 1 0,0 0 0,1 0 0,-1-1 0,1 1 0,0 0 0,0 0 0,0-1 1,0 1-1,0 0 0,1 0 0,-1 0 0,1-1 0,-1 1 0,1 0 0,0-1 0,0 1 1,1-1-1,-1 1 0,0-1 0,1 0 0,0 1 0,-1-1 0,1 0 0,0 0 1,4 3-1,-1 0-88,2-1 0,-1 1 0,0-1 0,1-1 0,0 1 0,0-1 0,0-1 0,0 1 0,0-1 0,1 0 0,-1-1 0,1 1 0,-1-1 0,1-1 0,-1 0 0,1 0 0,14-2 0,3-3 60,-1-2-1,1 0 0,-1-1 1,23-13-1,-27 12-898,1 1 0,0 0 0,0 1-1,43-7 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10656,'0'0'15321,"10"3"-14888,82 14 1167,-82-17-1263,1 0 1,-1-1-1,0 0 1,18-5-1,6 0 241,-6 4-138,-1 1 1,34 4-1,13-1 54,418 17 175,-396-10-669,44 2 0,-87-7 0,-36-2 0,-1-1 0,1 0 0,-1-1 0,21-3 0,-30 2 0,-1 0 0,1-1 0,0 0 0,7-3 0,-12 4 0,0-1 0,0 1 0,0 0 0,0 0 0,-1-1 0,1 1 0,0-1 0,-1 0 0,1 1 0,-1-1 0,1 0 0,-1 0 0,0 0 0,0 0 0,1-2 0,0-1 497,1-2-601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0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11448,'0'0'15842,"12"6"-15380,-3-1-356,4 2 102,0-1 0,1 0-1,-1 0 1,1-2 0,16 4-1,-8-2 283,0 0 0,-1 2 0,0 0 0,-1 1 0,38 24 0,-12-7 176,-42-24-662,-1 0 1,0 1 0,0-1-1,0 1 1,-1-1 0,1 1-1,-1 0 1,1 0 0,-1 1 0,0-1-1,0 0 1,1 5 0,17 46-15,-15-40 8,-4-9 2,0 0 0,0 0 0,0 0 0,-1 0 0,0 0 0,0 0 0,0 0 0,0 0 0,-1 0 0,0 0 0,-2 6 0,-2 7 0,-14 29 0,7-18 0,10-25 0,-2 11 0,-2-1 0,1 0 0,-2-1 0,0 1 0,-1-1 0,-17 23 0,24-35 0,0 1 0,0-1 0,0 1 0,0 0 0,0-1 0,1 1 0,-1 0 0,1 0 0,-1-1 0,1 1 0,0 0 0,-1 0 0,1 0 0,0 2 0,30-14 0,132-48 0,-135 46 0,0-1 0,35-23 0,-40 22 0,1 2 0,0 0 0,40-15 0,-56 25 0,0-1 0,0-1 0,0 1 0,0-1 0,-1-1 0,0 1 0,0-1 0,7-7 0,19-13 0,-25 18 0,0 1 0,0-1 0,-1 0 0,0 0 0,0-1 0,0 0 0,-1 0 0,0 0 0,-1-1 0,0 1 0,0-1 0,-1 0 0,0 0 0,-1-1 0,0 1 0,0-1 0,-1 1 0,0-1 0,-1 1 0,0-1 0,0 1 0,-3-17 0,2 19 0,0 1 0,-1 0 0,1-1 0,-1 1 0,-6-11 0,6 14 0,0-1 0,0 2 0,-1-1 0,0 0 0,1 0 0,-1 1 0,0-1 0,0 1 0,0 0 0,-1 0 0,-5-3 0,4 3 203,-13-6 509,18 7-864,-1 1 1,1 0-1,0 0 1,-1 0-1,1-1 0,-1 1 1,1 0-1,-1 0 1,1 0-1,0 0 1,-1 0-1,1 0 1,-1 0-1,1 0 1,-1 0-1,1 0 1,-1 0-1,1 0 0,-1 0 1,1 1-1,0-1 1,-1 0-1,1 0 1,-1 0-1,1 1 1,0-1-1,-1 0 1,1 0-1,0 1 1,-1-1-1,1 1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3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9744,'0'0'18358,"-1"11"-17773,-2 30-115,-5 139 2896,8-172-3334,1 22 19,0 1 0,2-1 0,9 40 0,-7-47-51,-1 1 0,2 44 0,-3-20 0,3 83 0,0-37 0,-3-72 0,-3-16 0,0 0 0,1 0 0,0 0 0,0-1 0,0 1 0,0-1 0,1 1 0,4 7 0,3 11 0,-1-141 0,-17 0 0,-26-131 0,35 246 0,-19-87 0,-3-20 0,17 35 0,5 68 0,-1 0 0,1-1 0,0 1 0,1 0 0,-1 0 0,1 0 0,0 0 0,1 0 0,0 0 0,0 1 0,0-1 0,0 0 0,1 1 0,0 0 0,0-1 0,0 1 0,1 0 0,0 1 0,0-1 0,6-5 0,-7 8 0,1 0 0,-1 0 0,0 0 0,1 1 0,-1 0 0,1-1 0,0 1 0,-1 0 0,1 1 0,0-1 0,0 1 0,-1 0 0,1 0 0,5 0 0,-2 1 0,-1 0 0,1 0 0,-1 1 0,1 0 0,-1 0 0,1 1 0,7 3 0,10 8 0,44 30 0,-61-39 0,0 1 0,0 0 0,-1 1 0,0 0 0,0 0 0,0 0 0,-1 1 0,0-1 0,-1 1 0,5 10 0,-8-14 0,0 0 0,0 0 0,0 0 0,0 0 0,-1 0 0,0 0 0,0 1 0,0-1 0,0 0 0,-1 0 0,1 0 0,-1 1 0,0-1 0,0 0 0,-1 0 0,1 0 0,-1 0 0,0-1 0,0 1 0,-3 3 0,2-1 0,-1-1 0,0 0 0,-1 0 0,1 0 0,-1 0 0,0-1 0,0 0 0,-1 0 0,1 0 0,-1-1 0,-11 6 0,3-4 0,7-3 0,1 1 0,-1-1 0,1 1 0,-1 1 0,-10 7 0,11-7 0,-1 0 0,0 0 0,0 0 0,0-1 0,0 0 0,-15 3 0,-20 10 0,23-8 0,43-1 0,80 37 0,-75-32 0,-10-4 0,-1 0 0,0 1 0,21 14 0,-33-18 0,0-1 0,0 1 0,-1 0 0,0 1 0,0-1 0,0 1 0,-1 0 0,0 0 0,0 0 0,0 1 0,-1 0 0,4 12 0,35 105 0,-41-122 0,0 1 0,0-1 0,-1 1 0,1 0 0,-1-1 0,0 1 0,0 0 0,0-1 0,0 1 0,0 0 0,-1-1 0,1 1 0,-1 0 0,0-1 0,0 1 0,0-1 0,0 1 0,0-1 0,0 0 0,-1 1 0,1-1 0,-1 0 0,1 0 0,-1 0 0,0 0 0,0 0 0,0 0 0,0-1 0,0 1 0,0-1 0,-1 1 0,1-1 0,-4 2 0,-3 1 0,-1 1 0,0-1 0,0-1 0,-1 0 0,1 0 0,-1-1 0,-11 1 0,-87 1 0,-14 1 0,11-1 0,113-4 0,-1 0 0,0 0 0,0 0 0,0 0 0,0 0 0,0 0 0,0 0 0,0 0 0,1 0 0,-1 0 0,0 1 0,0-1 0,0 0 0,0 0 0,0 0 0,0 0 0,0 0 0,0 0 0,0 0 0,0 0 0,0 0 0,0 1 0,0-1 0,0 0 0,1 0 0,-1 0 0,0 0 0,0 0 0,0 0 0,0 0 0,0 0 0,0 1 0,0-1 0,0 0 0,0 0 0,0 0 0,-1 0 0,1 0 0,0 0 0,0 0 0,0 1 0,0-1 0,0 0 0,0 0 0,0 0 0,0 0 0,0 0 0,0 0 0,0 0 0,0 0 0,0 0 0,0 0 0,-1 1 0,1-1 0,0 0 0,0 0 0,0 0 0,0 0 0,0 0 0,0 0 0,0 0 0,0 0 0,-1 0 0,1 0 0,10 5 0,1-7-3935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1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82 10152,'0'0'12831,"-9"3"-12405,-4 2-225,-17 5 2828,30-11-2954,0 1 1,0-1-1,0 0 0,1 0 1,-1 0-1,0 1 0,1-1 1,-1 0-1,0 0 0,1 1 0,-1-1 1,1 0-1,-1 1 0,1-1 1,-1 1-1,2-2 0,4-2 31,0 0 0,0 1-1,1 0 1,-1 0 0,1 0 0,0 0 0,8-1-1,55-10 270,-25 6-161,27-6 221,-1 4 1,1 3 0,83 1-1,-130 6-264,-8 0 136,1 0-1,23 4 1,-16-6-53,-23 1-233,0 1 1,0-1-1,0 1 0,1 0 0,-1 0 0,0 0 1,0 0-1,1 0 0,-1 0 0,0 0 0,0 1 0,1-1 1,-1 1-1,4 1 0,15 4-28,-20-6-145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1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10656,'0'0'10581,"10"-2"-10193,32-7-8,-37 7-264,0 1-1,0-1 1,0 0 0,0 0 0,0 0 0,5-4 0,6-3 181,8-2 124,-14 6-236,-1 1-1,1 0 0,0 1 1,0 0-1,0 0 0,14-1 1,170-8 1672,-81 6-569,41-6 746,-141 10-1734,0 1 0,0-2 0,16-4 0,2 1-471,-18 6-3956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4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0 636 11048,'0'0'10934,"12"-4"-10606,39-14 25,-45 15-267,-1 1 1,1-2-1,-1 1 0,1 0 0,-1-1 0,0 0 0,0 0 0,-1-1 0,7-7 1,5-5 179,24-21 609,-2-2 1,-2-2-1,-1-1 0,42-70 0,17-33 2758,-76 101-2674,-16 43-959,-2 8 0,-3 20 0,-8 33 0,-40 123 0,49-171 0,0-1 0,0 1 0,1 0 0,1 0 0,0 0 0,0 0 0,1-1 0,0 1 0,1 0 0,0 0 0,6 17 0,-6-23 0,0-1 0,0 1 0,1-1 0,-1 1 0,1-1 0,0 0 0,0 0 0,1 0 0,-1-1 0,1 1 0,-1-1 0,1 0 0,0 0 0,1 0 0,-1 0 0,0-1 0,1 1 0,-1-1 0,1-1 0,0 1 0,0 0 0,-1-1 0,1 0 0,0 0 0,0-1 0,0 1 0,6-1 0,-4-1 0,0 1 0,0-1 0,0 0 0,-1 0 0,1-1 0,0 0 0,-1 0 0,1-1 0,-1 1 0,11-8 0,-8 4 0,0 0 0,0-1 0,-1-1 0,0 1 0,0-1 0,7-10 0,5-11 0,-2-1 0,0-1 0,15-39 0,-29 62 0,6-16 0,-2 0 0,-1-1 0,0 1 0,-2-1 0,-1 0 0,2-51 0,-4 52 0,-1 16 0,-1 1 0,0-1 0,0 1 0,-1-10 0,0-17 0,8 133 0,-6-73 0,1 0 0,0-1 0,2 1 0,1-1 0,11 30 0,-2-11 0,-5-17 0,13 31 0,-19-52 0,1 0 0,-1 1 0,1-1 0,0 0 0,0-1 0,1 1 0,-1-1 0,1 0 0,11 9 0,-12-12 142,0 1-1,0-1 1,1 0 0,-1-1-1,6 3 1,10 0-4927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4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8744,'0'0'17198,"1"-11"-16715,0 2-276,1 0 0,0 0 0,0 0 0,1 0 1,0 0-1,0 0 0,1 1 0,0 0 0,1 0 1,-1 0-1,10-11 0,0 1 484,-13 15-537,1 1 1,-1-1-1,1 1 0,0 0 0,0 0 0,0 0 1,0 0-1,0 0 0,0 0 0,0 0 1,1 1-1,4-3 0,-5 3-119,-1 1 24,1-1 0,0 0 0,-1 1 0,1-1 1,0 1-1,-1-1 0,1 1 0,0 0 0,0 0 0,0 0 0,1 0 0,-2 0-39,1 1-1,-1-1 1,0 1-1,-1 0 1,1 0-1,0 0 0,0-1 1,0 1-1,0 0 1,-1 0-1,1 0 0,0 0 1,-1 0-1,1 0 1,-1 0-1,1 1 0,-1-1 1,1 0-1,-1 0 1,0 2-1,40 110-19,-38-109 0,1 0 0,0 0 0,0 0 0,0 0 0,0-1 0,0 1 0,1-1 0,6 6 0,13 13 0,-17-17 0,-1 0 0,1 0 0,0 0 0,0-1 0,1 0 0,0 0 0,-1 0 0,1-1 0,0 0 0,0-1 0,13 4 0,-8-3 0,0-1 0,1 0 0,-1-1 0,0 0 0,1-1 0,17-1 0,-2-5 0,16 0 0,-43 6 0,1 0 0,-1 0 0,1-1 0,-1 1 0,0 0 0,1-1 0,-1 1 0,1-1 0,-1 1 0,0-1 0,1 0 0,-1 0 0,0 0 0,0 1 0,0-1 0,1 0 0,-1-1 0,1 0 0,15-26 0,-10 15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4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11656,'0'0'8575,"10"-7"-8064,156-115 3461,-154 115-3592,0 1 0,0-1-1,0 2 1,1 0 0,0 0 0,0 1 0,16-2-1,-27 5-301,0 1-1,-1 0 0,1 0 1,0-1-1,0 1 0,0 0 0,-1 1 1,1-1-1,0 0 0,0 0 0,0 1 1,-1-1-1,1 1 0,0 0 0,-1-1 1,1 1-1,-1 0 0,1 0 0,0 0 1,-1 0-1,0 0 0,1 1 0,-1-1 1,2 2-1,1 3 77,-1 0-1,0-1 1,0 1 0,0 0-1,3 10 1,-4-10-10,0 1 0,1-1 1,0 0-1,5 8 0,-1-4-44,-3-4 100,1 0-1,0 0 1,10 9-1,-13-13-161,1 0 0,-1 0 0,1 0 1,0-1-1,0 0 0,0 1 0,-1-1 0,1 0 0,0 0 0,0-1 1,0 1-1,0-1 0,4 1 0,9-1-38,-1-2 0,1 1 0,-1-2 0,1 0 0,-1 0 0,22-10 0,10-1 0,-36 10-6,1 0 1,-1-2-1,0 1 1,0-1-1,11-9 1,1 1-3897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1:5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163 751 7936,'0'0'11879,"7"-11"-11359,-2 5-393,4-5 253,-1 0-1,0-1 0,-1-1 1,11-24-1,-17 31 541,-4 10-217,-6 14-162,-14 53 93,-68 222 920,5 50 271,75-304-1048,8-34 108,6-27-428,36-179 710,-26 145-862,4-8-179,3 0 1,3 1-1,3 1 1,52-90-1,-60 116-126,-15 27 0,0 0 0,1 0 0,1 1 0,-1 0 0,2 0 0,-1 0 0,1 1 0,0-1 0,9-7 0,-15 14 0,1 1 0,0-1 0,-1 1 0,1 0 0,0-1 0,-1 1 0,1 0 0,0 0 0,-1-1 0,1 1 0,0 0 0,0 0 0,-1 0 0,1 0 0,0 0 0,0 0 0,0 0 0,-1 0 0,1 0 0,0 0 0,0 1 0,-1-1 0,1 0 0,0 0 0,-1 1 0,1-1 0,0 0 0,-1 1 0,1-1 0,0 1 0,-1-1 0,1 1 0,-1-1 0,1 1 0,-1-1 0,1 1 0,0 0 0,16 30 0,-14-23 0,3 6 0,-2 0 0,0 0 0,0 1 0,-1-1 0,-1 1 0,-1-1 0,0 1 0,-1 0 0,0-1 0,-1 1 0,-1 0 0,0-1 0,-5 17 0,5-26 0,1-1 0,0 0 0,-1 0 0,1 0 0,-1 0 0,0 0 0,-1 0 0,1-1 0,-1 1 0,1-1 0,-1 0 0,0 1 0,-4 2 0,4-5 0,1 1 0,-1-1 0,0 1 0,0-1 0,0 0 0,0 0 0,0 0 0,0 0 0,-1-1 0,1 1 0,0-1 0,0 0 0,-1 0 0,1 0 0,0 0 0,0-1 0,-7-1 0,-63-22 0,46 15 0,64 7 0,0-1 0,-1-2 0,67-17 0,106-48 0,-143 42 0,94-57 0,-143 76 0,31-11 0,-28 12 0,-39 31 0,-24 22 0,-65 84 0,104-124 0,1 0 0,0 1 0,-1-1 0,2 1 0,-1 0 0,1 0 0,0 0 0,0 0 0,0 0 0,-1 10 0,3-15 0,1-1 0,-1 1 0,0 0 0,0-1 0,0 1 0,0-1 0,1 1 0,-1 0 0,0-1 0,0 1 0,1-1 0,-1 1 0,0-1 0,1 1 0,-1-1 0,1 1 0,-1-1 0,1 0 0,-1 1 0,1-1 0,-1 0 0,1 1 0,-1-1 0,1 0 0,-1 1 0,1-1 0,-1 0 0,1 0 0,0 0 0,-1 0 0,1 0 0,-1 0 0,1 1 0,0-1 0,-1-1 0,1 1 0,0 0 0,-1 0 0,1 0 0,-1 0 0,1 0 0,0 0 0,-1-1 0,1 1 0,0-1 0,3 0 0,0 0 0,0 0 0,0-1 0,0 0 0,6-3 0,0-3 0,0 0 0,-1-1 0,0 0 0,0 0 0,13-19 0,33-58 0,-38 57 0,-7 15 0,-3 13 0,-6 3 0,0 0 0,0 0 0,0 1 0,0-1 0,0 0 0,0 0 0,-1 1 0,2 3 0,-2-3 0,3 4 0,0 0 0,0 0 0,0-1 0,1 1 0,0-1 0,0 0 0,0 0 0,1 0 0,0-1 0,0 1 0,1-1 0,-1 0 0,13 7 0,-14-11 0,-1 1 0,0-1 0,1-1 0,-1 1 0,1 0 0,-1-1 0,1 0 0,-1 0 0,1 0 0,-1 0 0,1 0 0,-1-1 0,1 0 0,-1 1 0,1-1 0,3-2 0,2 0 0,-1-1 0,1 1 0,-1-1 0,0-1 0,8-5 0,-3 0 0,0-1 0,-1-1 0,0 0 0,0 0 0,16-26 0,-22 25 0,-6 12 0,1 0 0,-1 0 0,0 0 0,0 0 0,1 0 0,-1 0 0,0 0 0,1 0 0,-1 0 0,1 0 0,-1 0 0,1 1 0,0-1 0,-1 0 0,1 0 0,0 1 0,-1-1 0,1 0 0,0 1 0,0-1 0,0 1 0,0-1 0,0 1 0,0-1 0,-1 1 0,1 0 0,2-1 0,12-1 0,-13 1 0,0 1 0,0-1 0,0 1 0,0 0 0,0-1 0,-1 1 0,1 0 0,0 0 0,0 1 0,2-1 0,1 1 0,-1 1 0,1-1 0,-1 1 0,1 0 0,-1 0 0,0 0 0,0 1 0,0 0 0,0-1 0,-1 1 0,1 0 0,-1 1 0,0-1 0,1 1 0,2 5 0,0 0 0,-1 1 0,0 0 0,-1 0 0,0 1 0,4 16 0,-6-19 0,0 0 0,1-1 0,0 1 0,0-1 0,6 9 0,-8-14 0,0 0 0,1 0 0,-1-1 0,0 1 0,1 0 0,-1-1 0,1 1 0,0-1 0,-1 0 0,1 1 0,0-1 0,0 0 0,0 0 0,0 0 0,0 0 0,0-1 0,0 1 0,0 0 0,0-1 0,1 0 0,-1 1 0,0-1 0,0 0 0,3 0 0,4-2 0,1 0 0,-1-1 0,0 0 0,0 0 0,-1-1 0,1 0 0,-1 0 0,1-1 0,-1 0 0,-1-1 0,12-9 0,-2-1 0,-1 0 0,0-1 0,21-32 0,-14 14 0,-2-1 0,-2 0 0,-1-2 0,-2 0 0,13-45 0,-10 13 0,-3-1 0,7-79 0,-23 148 0,0 1 0,1-2 0,-1 1 0,0 0 0,0 0 0,-1 0 0,1 0 0,0 0 0,-1 1 0,1-1 0,-1 0 0,1 0 0,-1 0 0,-1-2 0,2 4 0,0 0 0,-1-1 0,1 1 0,0 0 0,0 0 0,-1-1 0,1 1 0,0 0 0,-1 0 0,1 0 0,0 0 0,-1-1 0,1 1 0,0 0 0,-1 0 0,1 0 0,0 0 0,-1 0 0,1 0 0,0 0 0,-1 0 0,1 0 0,-1 0 0,1 0 0,0 0 0,-1 0 0,-13 11 0,6 0 0,1 0 0,0 1 0,1-1 0,0 1 0,1 1 0,0-1 0,1 1 0,0 0 0,-1 15 0,-3 19 0,0 56 0,7-84 0,-2 51 0,6 84 0,-1-133 0,6 51 0,-7-65 0,1 0 0,-1 0 0,2-1 0,-1 1 0,1-1 0,0 1 0,0-1 0,5 6 0,-7-11 0,-1 0 0,1 0 0,0 0 0,-1-1 0,1 1 0,0 0 0,0-1 0,0 1 0,0-1 0,0 1 0,0-1 0,-1 0 0,1 1 0,0-1 0,0 0 0,0 1 0,0-1 0,0 0 0,0 0 0,0 0 0,2 0 0,0 0 0,0-1 0,-1 1 0,1-1 0,0 0 0,0 0 0,-1 0 0,5-2 0,2-2 0,-1 0 0,0-1 0,10-9 0,1-4 0,-1-1 0,-1-1 0,26-42 0,-11 15 0,-24 40 0,-11 18 0,-1 2 0,1 1 0,1 1 0,0-1 0,0 1 0,2 21 0,0-27 0,1-1 0,0 0 0,0 0 0,0 0 0,1 0 0,0-1 0,1 1 0,-1 0 0,1-1 0,6 10 0,-7-14 0,-1 0 0,1 0 0,0 0 0,0 0 0,-1-1 0,1 1 0,0-1 0,1 1 0,-1-1 0,0 0 0,0 0 0,0 0 0,1 0 0,-1 0 0,1-1 0,-1 1 0,1-1 0,-1 1 0,0-1 0,1 0 0,-1 0 0,1 0 0,-1 0 0,1 0 0,-1-1 0,4 0 0,6-2 0,0-1 0,0-1 0,23-11 0,-14 7 0,32-15 0,97-59 0,-125 64 0,12-8 0,-37 29 0,1-1 0,-1 0 0,0 0 0,0 0 0,-1 0 0,1 1 0,0-1 0,0 0 0,0 0 0,-1 0 0,1 0 0,-1 0 0,1 0 0,-1 2 0,-15 23 0,8-14 0,1-1 0,-9 24 0,15-33 0,0 0 0,0 0 0,0 0 0,1 1 0,-1-1 0,1 0 0,-1 1 0,1-1 0,0 0 0,0 1 0,0-1 0,0 1 0,1-1 0,-1 0 0,1 1 0,-1-1 0,1 0 0,0 0 0,0 1 0,0-1 0,2 4 0,-1-4 0,0-1 0,0 1 0,0 0 0,0-1 0,0 1 0,0-1 0,1 0 0,-1 1 0,1-1 0,-1 0 0,0 0 0,1-1 0,0 1 0,-1-1 0,1 1 0,-1-1 0,1 0 0,0 0 0,-1 0 0,1 0 0,0 0 0,3-1 0,4-1 0,0-1 0,1 1 0,-1-2 0,10-4 0,-1 0 0,-1-2 0,0 0 0,-1-1 0,0-1 0,18-17 0,-8 4 0,-1-1 0,23-31 0,-26 26 0,-1-1 0,-2-1 0,20-44 0,35-113 0,-66 163 0,-1 0 0,-1 0 0,-1 0 0,-2-1 0,-1 0 0,0-31 0,-3 58 0,0-1 0,0 1 0,0-1 0,0 1 0,0 0 0,-1-1 0,1 1 0,0-1 0,-1 1 0,1 0 0,-1-1 0,1 1 0,-1 0 0,1 0 0,-1-1 0,0 1 0,0 0 0,0 0 0,0 0 0,0 0 0,0 0 0,-1-1 0,1 2 0,0-1 0,0 1 0,-1 0 0,1 0 0,0 0 0,0 0 0,0 0 0,-1 0 0,1 0 0,0 0 0,0 1 0,0-1 0,0 0 0,-1 1 0,1-1 0,0 1 0,0-1 0,0 1 0,0 0 0,-1 0 0,-5 4 0,0 1 0,0 0 0,1 0 0,0 0 0,-9 13 0,8-8 0,0 0 0,1 0 0,0 1 0,1 0 0,1 0 0,-6 23 0,-9 79 0,17-85 0,1-1 0,1 1 0,1 0 0,6 28 0,30 111 0,-34-157 0,0 1 0,1-1 0,1 0 0,0 0 0,0 0 0,1-1 0,1 0 0,12 16 0,-16-23 0,0 0 0,0 0 0,0 0 0,1 0 0,-1-1 0,1 1 0,-1-1 0,1 0 0,0 0 0,0 0 0,0-1 0,0 1 0,1-1 0,-1 0 0,0 0 0,0-1 0,1 1 0,-1-1 0,0 0 0,1 0 0,-1 0 0,1-1 0,-1 1 0,0-1 0,0 0 0,8-3 0,0-1 0,0 0 0,-1-1 0,0 0 0,0 0 0,0-1 0,-1-1 0,0 0 0,-1 0 0,0-1 0,0 0 0,-1 0 0,0-1 0,0 0 0,-1-1 0,-1 0 0,1 0 0,6-19 0,-13 30 0,1-1 0,-1 0 0,1 0 0,-1 1 0,0-1 0,0 0 0,1 0 0,-1 0 0,0 0 0,0 1 0,0-1 0,0 0 0,0 0 0,0 0 0,0 0 0,0 1 0,0-1 0,-1 0 0,1 0 0,0 0 0,0 1 0,-1-1 0,0-1 0,0 2 0,1-1 0,-1 1 0,0 0 0,1 0 0,-1 0 0,0 0 0,0-1 0,1 1 0,-1 0 0,0 0 0,1 1 0,-1-1 0,0 0 0,0 0 0,1 0 0,-1 0 0,0 1 0,1-1 0,-1 0 0,-1 1 0,-4 2 0,0 1 0,0 0 0,0 0 0,-8 7 0,9-6 0,-1 0 0,1 0 0,1 1 0,-1 0 0,1 0 0,0 0 0,0 0 0,1 1 0,-5 9 0,8-13 0,-1-1 0,0 1 0,1 0 0,0-1 0,-1 1 0,1 0 0,0-1 0,0 1 0,1 0 0,-1-1 0,1 1 0,-1 0 0,1-1 0,0 1 0,0 0 0,0-1 0,0 0 0,0 1 0,1-1 0,-1 0 0,1 1 0,-1-1 0,1 0 0,0 0 0,0 0 0,0 0 0,0-1 0,4 3 0,-1 0 0,0 0 0,0-1 0,1 1 0,-1-2 0,1 1 0,0 0 0,0-1 0,0 0 0,0-1 0,0 1 0,1-1 0,-1 0 0,0-1 0,1 1 0,-1-1 0,0-1 0,0 1 0,1-1 0,-1 0 0,0 0 0,0-1 0,0 0 0,0 0 0,0-1 0,0 1 0,0-1 0,-1 0 0,0-1 0,1 1 0,-1-1 0,0 0 0,7-8 0,9-12 0,-2 0 0,0-1 0,18-33 0,29-39 0,-62 95 0,-3 10 0,-3 12 0,2-19 0,-7 74 0,5-45 0,-1 1 0,-2-1 0,-1 0 0,-15 48 0,20-75 0,-1-1 0,1 1 0,0-1 0,-1 1 0,0-1 0,1 1 0,-1-1 0,0 0 0,0 0 0,0 0 0,0 0 0,-1 0 0,1 0 0,-1-1 0,1 1 0,-5 1 0,6-2 0,-1-1 0,1 1 0,-1-1 0,1 0 0,-1 0 0,1 0 0,-1 0 0,1 0 0,-1 0 0,1 0 0,0-1 0,-1 1 0,1 0 0,-1-1 0,1 1 0,0-1 0,-1 0 0,1 1 0,0-1 0,-1 0 0,1 0 0,0 0 0,0 0 0,0 0 0,0 0 0,0 0 0,0 0 0,0 0 0,0 0 0,1 0 0,-1-1 0,0 1 0,1 0 0,-2-3 0,-1-1 0,1 2 0,1 0 0,-1-1 0,1 1 0,0 0 0,0 0 0,-2-7 0,3 9 0,0 1 0,0-1 0,0 0 0,1 1 0,-1-1 0,0 0 0,0 1 0,0-1 0,1 0 0,-1 1 0,0-1 0,1 0 0,-1 1 0,0-1 0,1 1 0,-1-1 0,1 1 0,-1-1 0,1 1 0,-1-1 0,1 1 0,0-1 0,-1 1 0,1 0 0,-1-1 0,1 1 0,0 0 0,-1 0 0,1-1 0,0 1 0,-1 0 0,1 0 0,0 0 0,-1 0 0,1 0 0,0 0 0,0 0 0,-1 0 0,1 0 0,0 0 0,-1 0 0,2 1 0,84-4 984,2 0-5903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4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68 9536,'0'0'10855,"0"-10"-10567,0-30 4,7 26 685,-5 11 186,-8 7 55,-19 18-595,1 1 0,1 1 0,-27 36 0,43-51-491,-116 158 2211,118-160-2084,1-1 0,0 1 0,0 0 0,1 0 0,0 1 0,0-1 0,-2 9 0,3-7 19,-1-1 1,0 0-1,-1 0 0,-6 11 0,10-19-262,0 0-1,0 0 1,1 0 0,-1 0 0,0 0-1,0 0 1,0 0 0,0 0-1,0 0 1,0 0 0,0 0-1,1 0 1,-1 1 0,0-1 0,0 0-1,0 0 1,0 0 0,0 0-1,0 0 1,0 0 0,0 0 0,0 0-1,0 0 1,1 0 0,-1 0-1,0 0 1,0 0 0,0 1-1,0-1 1,0 0 0,0 0 0,0 0-1,0 0 1,0 0 0,0 0-1,0 0 1,0 0 0,0 1 0,0-1-1,0 0 1,0 0 0,0 0-1,0 0 1,0 0 0,0 0-1,0 0 1,0 1 0,0-1 0,0 0-1,0 0 1,0 0 0,0 0-1,0 0 1,0 0 0,0 0 0,-1 0-1,1 0 1,0 0 0,0 1-1,0-1 1,0 0 0,0 0 0,0 0-1,0 0 1,7-4-5121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4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12360,'0'0'5809,"11"-6"-5243,38-17-26,-45 22-479,0 0-1,-1 0 0,1 0 1,0 0-1,0 1 1,0-1-1,0 1 0,0 0 1,0 0-1,0 1 0,0-1 1,0 1-1,4 1 0,8 1 133,3-1 10,0 0 1,0 2-1,0 1 1,-1 0 0,0 1-1,0 1 1,0 1-1,-1 0 1,0 1 0,-1 1-1,0 1 1,20 17-1,-2 1 424,-2 2 0,-2 1-1,39 52 1,-41-46 21,-17-23-222,0-1 0,-1 1 0,-1 1 0,11 25 0,-11-15 14,-4-13-83,-1 0 0,1 0-1,1 0 1,0-1 0,9 13-1,-12-22-194,0 1-1,-1 0 0,0 1 0,0-1 0,0 0 1,0 1-1,0-1 0,-1 1 0,0-1 1,0 1-1,1 7 0,-2-10 849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5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11760,'0'0'10287,"3"12"-9773,-1-2-432,5 22 852,5 47 0,-9-19 780,4 9 588,-4-55-630,30-68 888,-13 22-2560,0 2 0,39-44 0,-34 45 0,-24 27 0,1 0 0,-1 1 0,1-1 0,0 1 0,-1 0 0,1-1 0,0 1 0,0 0 0,0 0 0,0 0 0,0 1 0,0-1 0,0 0 0,0 1 0,0-1 0,1 1 0,-1 0 0,0-1 0,0 1 0,0 0 0,1 1 0,-1-1 0,0 0 0,0 0 0,0 1 0,0 0 0,0-1 0,1 1 0,-1 0 0,0 0 0,-1 0 0,1 0 0,0 0 0,0 1 0,0-1 0,-1 0 0,1 1 0,-1-1 0,1 1 0,-1 0 0,1 0 0,-1-1 0,0 1 0,0 0 0,2 4 0,11 26 0,-10-25 0,-1 0 0,1 1 0,-1-1 0,3 16 0,0 1 0,-5-19 0,1 1 0,-1-1 0,0 1 0,0 8 0,-1-14 0,0 0 0,0 1 0,0-1 0,0 0 0,1 0 0,-1 0 0,0 0 0,0 0 0,0 0 0,0 0 0,0 1 0,0-1 0,0 0 0,0 0 0,0 0 0,0 0 0,0 0 0,0 0 0,0 0 0,1 0 0,-1 0 0,0 0 0,0 0 0,0 1 0,0-1 0,0 0 0,0 0 0,0 0 0,0 0 0,1 0 0,-1 0 0,0 0 0,0 0 0,0 0 0,0 0 0,0 0 0,0 0 0,1 0 0,-1 0 0,0 0 0,0 0 0,0 0 0,0 0 0,0 0 0,0 0 0,0-1 0,1 1 0,-1 0 0,0 0 0,0 0 0,0 0 0,0 0 0,0 0 0,0 0 0,0 0 0,0 0 0,0 0 0,0 0 0,1-1 0,-1 1 0,0 0 0,0 0 0,0 0 0,0 0 0,1-1 0,14-16 0,-4 5 0,89-102 0,-99 112 0,0 0 0,1 0 0,0 1 0,-1-1 0,1 1 0,0-1 0,-1 1 0,5-3 0,-6 4 0,1 0 0,-1 0 0,1 0 0,-1 0 0,1 0 0,-1 0 0,1 0 0,-1 0 0,1 0 0,0 0 0,-1 0 0,1 0 0,-1 0 0,1 1 0,-1-1 0,0 0 0,1 0 0,-1 0 0,1 1 0,-1-1 0,1 0 0,-1 1 0,0-1 0,1 0 0,-1 1 0,1-1 0,-1 0 0,0 1 0,0-1 0,1 1 0,-1-1 0,0 1 0,0-1 0,1 1 0,-1-1 0,0 1 0,0-1 0,0 1 0,0 0 0,5 10 0,-1-3 0,-1 1 0,0-1 0,-1 1 0,1-1 0,1 18 0,3 102 0,-4-103 0,-2-23 0,-1 0 0,1 0 0,-1 0 0,1 0 0,-1 1 0,0-1 0,0 0 0,0 0 0,-1 4 0,-4-6 983,2-2-3075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5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8936,'0'0'14827,"11"3"-14447,0 2-256,-2-1 15,1-1 0,-1 1-1,1-2 1,-1 1 0,1-1-1,11 1 1,10-5 442,46-9 0,-48 7-330,85-15 841,146-15 549,-189 31-1337,182-16 831,-162 2-695,47-5 227,-78 15-444,67-19-1,-72 13-30,93-8 0,-73 16-192,133-5 0,-96 18 0,-101-7 0,0 0 0,22 5 0,-23-3 0,1-1 0,21 1 0,-47 2 280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2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11856,'0'0'2912,"34"-71"-2880,-22 49 16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3:5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 8136,'0'0'16242,"-8"13"-15762,1-4-360,3-4-72,1-1 0,0 0 0,0 1-1,0-1 1,1 1 0,-1 0 0,1 0-1,1 0 1,-1 0 0,0 0 0,1 0-1,0 0 1,1 0 0,-1 1-1,1-1 1,0 6 0,5 30 873,1 0 1,2 0 0,2-1-1,19 48 1,-27-81-708,1-1 1,0 0 0,0 0-1,0 0 1,1 0 0,-1-1-1,1 1 1,1-1 0,-1 0-1,10 8 1,-14-13-215,1 0 0,-1 0 0,1 0 0,-1 1 0,1-1 0,-1 0 0,0 0 0,1-1 0,-1 1 0,1 0 0,-1 0 0,1 0 0,-1 0 0,1 0 0,-1 0 0,1-1 0,-1 1 0,0 0 0,1 0 0,-1 0 0,1-1 0,-1 1 0,0 0 0,1-1 0,-1 1 0,0 0 0,1-1 0,-1 1 0,0-1 0,0 1 0,1 0 0,-1-1 0,0 1 0,0-1 0,0 1 0,0-1 0,1 0 0,6-18 0,-2-15 0,-1 0 0,-2-58 0,2-9 0,-3 76 0,-2 21 0,1 0 0,0-1 0,0 1 0,1 0 0,-1 0 0,1 0 0,0 0 0,0 0 0,0 0 0,0 0 0,1 0 0,-1 1 0,1-1 0,0 0 0,0 1 0,4-4 0,4-9 0,-9 14 0,0 0 0,0 1 0,0-1 0,0 1 0,0-1 0,0 1 0,0-1 0,0 1 0,1 0 0,-1-1 0,0 1 0,1 0 0,-1 0 0,3-1 0,5-2 0,0 1 0,-1 0 0,1 1 0,1 0 0,-1 0 0,0 1 0,0 0 0,1 1 0,-1 0 0,0 0 0,1 1 0,15 3 0,-22-3 0,16 2 0,31 1 0,-42-1 0,-8-2 0,1-1 0,-1 0 0,0 1 0,1-1 0,-1 0 0,0 0 0,1 1 0,-1-1 0,1 0 0,-1 0 0,1 0 0,-1 0 0,0 1 0,1-1 0,-1 0 0,1 0 0,-1 0 0,1 0 0,-1 0 0,1 0 0,-1 0 0,1 0 0,-1 0 0,0 0 0,1-1 0,-1 1 0,1 0 0,-1 0 0,1 0 0,-1 0 0,0-1 0,1 1 0,0-1 0,1-2 850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3:5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8936,'0'0'18290,"3"12"-17810,2 10-22,-1 0 0,-1 0 1,0 25-1,-8 2 688,4-39-850,-1-1 0,1 1 1,1 0-1,0 0 0,0-1 1,3 16-1,-3-24-296,1-1 0,-1 1 0,0-1 0,1 1 0,-1 0 0,0-1 0,1 1 0,-1-1 0,1 0 0,-1 1 0,1-1 0,-1 1 0,1-1 0,-1 0 0,1 1 0,0-1 0,-1 0 0,1 1 0,-1-1 0,1 0 0,0 0 0,-1 0 0,1 0 0,0 0 0,-1 0 0,1 0 0,-1 0 0,1 0 0,0 0 0,-1 0 0,1 0 0,0 0 0,-1 0 0,1 0 0,0-1 0,0 1 0,28-12 0,-24 10 0,20-9 0,1 1 0,41-10 0,-53 17 0,0 1 0,0 0 0,0 1 0,0 0 0,0 1 0,27 4 0,10 2 0,-31-3 850,-12-3-5635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4:07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0 9040,'0'0'12649,"-4"14"-12228,-2 1-298,0 0 39,1 1 0,0 0 0,-3 25 0,-13 149 1389,20-157-1110,1 0 0,2-1 0,10 63-1,-9-85-254,0 1 0,0-1 0,6 11 0,-8-19-125,0 1 0,0-1 0,0 0-1,0 0 1,1 1 0,-1-1 0,1 0 0,-1 0 0,1 0 0,0-1-1,0 1 1,0 0 0,0-1 0,0 1 0,0-1 0,0 1-1,1-1 1,3 2 0,-3-3-35,-1-1 1,0 1-1,0 0 0,0 0 0,0-1 0,0 1 1,0-1-1,0 0 0,-1 0 0,1 1 0,0-1 1,0-1-1,0 1 0,-1 0 0,1 0 0,0 0 1,1-2-1,23-27 174,-5-1-57,-2 0 0,-1-1 0,-1-1 0,-2-1-1,-2 0 1,18-67 0,-21 58 33,10-56 755,-15 82-583,-4 15-132,-1 13-87,-5 26 16,2 1-1,2 1 1,7 69 0,-4-90-90,2-1 1,0 0 0,0 0 0,2 0-1,0 0 1,1-1 0,1 0 0,0 0-1,1-1 1,21 27 0,-27-38-56,0 0 0,1-1 0,-1 1 0,1-1 0,0 0 0,0 0 0,0-1 0,0 1 0,0-1 0,1 0 0,-1 0 0,1 0 0,-1-1 0,1 0 0,0 0 0,-1 0 0,1 0 0,0-1 0,0 1 0,0-1 0,0-1 0,-1 1 0,1-1 0,0 1 0,0-1 0,5-2 0,-1 0 0,-1-1 0,0 1 0,0-2 0,0 1 0,0-1 0,-1 0 0,1 0 0,-2-1 0,1 0 0,0 0 0,-1-1 0,0 1 0,7-13 0,-1 2 0,-2-1 0,0 0 0,0 0 0,-2-1 0,0-1 0,5-24 0,26-113 0,-37 152 0,-1 0 0,1 0 0,0 1 0,1-1 0,-1 0 0,1 1 0,0 0 0,3-5 0,-5 9 0,0-1 0,0 1 0,0 0 0,0 0 0,0-1 0,0 1 0,0 0 0,0 0 0,0 0 0,0 0 0,0 0 0,-1 0 0,1 1 0,0-1 0,0 0 0,0 0 0,0 1 0,0-1 0,0 0 0,0 1 0,0-1 0,-1 1 0,1-1 0,0 1 0,0 0 0,-1-1 0,1 1 0,0 0 0,-1-1 0,1 1 0,-1 0 0,1 0 0,-1-1 0,1 1 0,0 1 0,17 33 0,-17-33 0,11 24 0,-2 1 0,-1 0 0,-1 0 0,-1 1 0,-2 0 0,0 0 0,-1 29 0,-4-44 0,0-1 0,-2 1 0,-3 17 0,4-27 0,1 0 0,-1 0 0,0 0 0,0 0 0,0 0 0,0 0 0,-1-1 0,1 1 0,-1 0 0,0-1 0,1 1 0,-1-1 0,-1 1 0,1-1 0,0 0 0,0 0 0,-1 0 0,-5 3 0,0-2 0,0-2 0,0 1 0,0-1 0,-1 0 0,1 0 0,0-1 0,-1 0 0,1-1 0,-16-3 0,-27 0 0,105 15 0,-38-11 0,0 0 0,0-1 0,-1-1 0,1-1 0,-1 0 0,0-1 0,1-1 0,-2 0 0,22-10 0,-13 2 0,-1 0 0,0-1 0,0-1 0,38-36 0,-47 35 0,1 0 0,-2-1 0,0 0 0,-1-1 0,-1 0 0,13-32 0,-9 19 0,25-40 0,-35 66 0,-1 0 0,0 1 0,0-1 0,-1 0 0,1-1 0,-1 1 0,0 0 0,-1-1 0,1 1 0,0-11 0,-10 42 0,-9 107 0,15-106 0,1 1 0,5 52 0,-2-70 0,-1 0 0,1 0 0,1 0 0,0 0 0,0 0 0,1-1 0,0 0 0,0 0 0,1 0 0,11 14 0,-15-22 0,1 1 0,-1-1 0,1 1 0,0-1 0,0 0 0,-1 0 0,1 0 0,0 0 0,0 0 0,0 0 0,0-1 0,0 1 0,0 0 0,1-1 0,-1 0 0,0 1 0,0-1 0,3 0 0,-1-1 0,-1 0 0,1 1 0,0-1 0,0-1 0,-1 1 0,1 0 0,-1-1 0,1 0 0,4-3 0,6-5 0,-1-1 0,0 0 0,19-23 0,-23 24 0,3-5 0,0-1 0,-1-1 0,-1 0 0,0 0 0,11-31 0,17-30 0,-33 70 0,1-1 0,-1 1 0,9-8 0,-13 14 0,1 1 0,0-1 0,-1 1 0,1-1 0,0 1 0,0 0 0,0 0 0,0 0 0,3-2 0,-4 3 0,-1 0 0,1 0 0,0 0 0,0 0 0,-1 0 0,1 0 0,0 0 0,0 0 0,0 0 0,-1 0 0,1 0 0,0 0 0,0 1 0,-1-1 0,1 0 0,0 0 0,-1 1 0,1-1 0,0 1 0,-1-1 0,1 1 0,0-1 0,-1 1 0,1-1 0,-1 1 0,2 0 0,4 10 0,1 0 0,-1 0 0,-1 1 0,0 0 0,-1 0 0,0 0 0,2 15 0,1-1 0,0 5 0,-2 1 0,-1 0 0,-2 0 0,-1 43 0,-1-59 0,4-17 0,5-8 0,8-12 0,7-11 0,1 1 0,56-54 0,-24 28 0,-48 47 0,0 1 0,0 0 0,1 1 0,0 0 0,1 1 0,-1 0 0,2 0 0,-1 1 0,23-8 0,-32 13 0,-1 1 0,0-1 0,0 1 0,0-1 0,0 1 0,1 0 0,-1 0 0,0-1 0,0 1 0,0 0 0,1 0 0,-1 0 0,0 1 0,0-1 0,1 0 0,-1 0 0,0 1 0,0-1 0,0 0 0,0 1 0,1-1 0,0 2 0,0 0 0,0 0 0,-1 0 0,0 0 0,0 0 0,1 0 0,-1 1 0,0-1 0,-1 0 0,1 1 0,0-1 0,0 3 0,2 11 0,0 1 0,-1-1 0,0 1 0,-2-1 0,0 1 0,-4 31 0,3-39 0,1-1 0,-1 1 0,2-1 0,-1 1 0,1 0 0,0-1 0,1 1 0,0-1 0,0 0 0,1 0 0,0 0 0,5 10 0,-7-17 0,0-1 0,0 1 0,0 0 0,0-1 0,0 1 0,0-1 0,0 1 0,0-1 0,0 1 0,0-1 0,0 0 0,0 1 0,1-1 0,-1 0 0,0 0 0,0 0 0,0 0 0,0 0 0,1 0 0,-1 0 0,0 0 0,0-1 0,2 0 0,31-8 0,-29 7 0,4-2 0,-1 0 0,1 0 0,-1-1 0,0 0 0,0 0 0,-1-1 0,1 0 0,10-12 0,5-7 0,19-29 0,-41 53 0,34-48 0,-16 21 0,24-27 0,-41 52 0,1 1 0,-1 0 0,0 0 0,0 0 0,1 0 0,0 1 0,-1-1 0,1 1 0,0-1 0,-1 1 0,1 0 0,0 0 0,0 0 0,0 0 0,0 1 0,0-1 0,0 1 0,0 0 0,1 0 0,-1 0 0,0 0 0,0 0 0,0 1 0,0-1 0,0 1 0,5 2 0,6 3 0,-1 0 0,0 1 0,0 1 0,18 14 0,10 5 0,-36-24 0,-1-1 0,-1 0 0,1 0 0,0-1 0,0 1 0,-1-1 0,1 1 0,5 0 0,-8-2 0,0 0 0,0-1 0,0 1 0,0 0 0,0 0 0,0 0 0,-1-1 0,1 1 0,0 0 0,0-1 0,0 1 0,0-1 0,0 1 0,-1-1 0,1 1 0,0-1 0,0 0 0,-1 1 0,1-1 0,0 0 0,-1 0 0,1 1 0,-1-1 0,1 0 0,-1 0 0,1 0 0,-1 0 0,0 0 0,1 1 0,-1-1 0,0 0 0,0 0 0,0 0 0,0 0 0,0-2 0,2-6 0,-2-1 0,1 1 0,-1 0 0,-1 0 0,0 0 0,0-1 0,0 1 0,-1 0 0,-5-12 0,6 16 0,-1 0 0,0-1 0,-1 1 0,1 0 0,-1 0 0,0 0 0,-1 1 0,1-1 0,-1 1 0,1 0 0,-1 0 0,-1 0 0,1 0 0,0 1 0,-1-1 0,-8-4 0,9 7 0,1 0 0,-1-1 0,0 1 0,0 0 0,0 1 0,1-1 0,-1 1 0,0 0 0,0 0 0,0 0 0,0 0 0,0 0 0,0 1 0,0 0 0,1 0 0,-1 0 0,0 0 0,1 1 0,-1-1 0,1 1 0,-1 0 0,1 0 0,0 0 0,-1 1 0,1-1 0,1 1 0,-1 0 0,-4 4 0,1 1 0,0 0 0,1 0 0,0 0 0,0 0 0,0 1 0,1 0 0,1 0 0,0 0 0,0 0 0,-2 13 0,2-3 0,0 1 0,2 0 0,0 0 0,1 0 0,4 26 0,-3-39 0,0 0 0,0 0 0,1-1 0,0 1 0,0 0 0,1-1 0,0 0 0,0 1 0,0-1 0,1 0 0,0-1 0,0 1 0,0-1 0,1 1 0,0-1 0,0-1 0,0 1 0,10 6 0,-13-10 0,-1 0 0,1 0 0,0 0 0,0 0 0,0-1 0,0 1 0,0 0 0,0-1 0,0 0 0,1 1 0,-1-1 0,0 0 0,0 0 0,0 0 0,0 0 0,0-1 0,0 1 0,4-2 0,-3 1 0,0-1 0,1 1 0,-1-1 0,-1 0 0,1 0 0,0 0 0,0-1 0,-1 1 0,1-1 0,2-4 0,5-6 0,-2-1 0,0-1 0,12-29 0,-15 33 0,49-139 0,-54 150 0,0-1 0,0 1 0,0 0 0,0 0 0,0 0 0,0 0 0,0 0 0,0 0 0,0-1 0,0 1 0,0 0 0,0 0 0,0 0 0,0 0 0,0 0 0,0 0 0,0-1 0,0 1 0,0 0 0,0 0 0,0 0 0,0 0 0,1 0 0,-1 0 0,0 0 0,0-1 0,0 1 0,0 0 0,0 0 0,0 0 0,0 0 0,1 0 0,-1 0 0,0 0 0,0 0 0,0 0 0,0 0 0,0 0 0,1 0 0,-1 0 0,0 0 0,0 0 0,0 0 0,0 0 0,0 0 0,0 0 0,1 0 0,-1 0 0,0 0 0,0 0 0,4 9 0,0 14 0,-1 48 0,-11 125 0,4-133 0,0-10 0,-12 59 0,10-85 0,-1-1 0,-1 0 0,-1 0 0,-14 26 0,15-35 0,-1-1 0,0 0 0,-1-1 0,-19 23 0,26-35 0,0 0 0,0 1 0,0-1 0,-1-1 0,1 1 0,-1 0 0,1-1 0,-1 0 0,0 0 0,0 0 0,0 0 0,0 0 0,0-1 0,-1 0 0,1 0 0,0 0 0,-1-1 0,1 1 0,0-1 0,-1 0 0,1 0 0,0 0 0,-1-1 0,-7-1 0,-3-3 0,0-1 0,0 0 0,-14-9 0,22 11 0,1 0 0,0 0 0,-1-1 0,1 1 0,1-2 0,-1 1 0,1 0 0,-6-8 0,10 10 0,0 1 0,0 0 0,0 0 0,1-1 0,-1 1 0,0 0 0,1-1 0,0 1 0,0-1 0,0 1 0,0-1 0,0 1 0,0 0 0,0-1 0,1 1 0,-1-1 0,1 1 0,0 0 0,0-1 0,0 1 0,0 0 0,0 0 0,0 0 0,1 0 0,-1 0 0,3-3 0,3-4 0,1 0 0,0 0 0,18-15 0,-5 9 0,1 1 0,1 1 0,0 1 0,37-13 0,-22 8 0,10-3 0,-25 11 0,-1 0 0,38-23 0,-46 27 0,-13 5 0,0 0 0,0 0 0,0-1 0,0 1 0,0 0 0,0 0 0,0-1 0,0 1 0,0 0 0,-1-1 0,1 1 0,0-1 0,0 1 0,0-1 0,-1 0 0,2 0 0,-2 0-28,0 1 1,0 0-1,0 0 0,0-1 0,0 1 1,0 0-1,0-1 0,0 1 0,0 0 1,0 0-1,-1-1 0,1 1 0,0 0 1,0-1-1,0 1 0,0 0 0,0 0 1,-1-1-1,1 1 0,0 0 1,0 0-1,0 0 0,-1-1 0,1 1 1,0 0-1,0 0 0,-1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4:07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178 262 14968,'0'0'1658,"-12"-8"-597,-138-106 4035,149 113-4998,0-1 0,-1 1 0,1 0-1,0-1 1,0 1 0,-1-1 0,1 1 0,1-1-1,-1 1 1,0-1 0,0 0 0,0 1 0,1-1-1,-1 0 1,1 0 0,0 1 0,-1-1-1,1 0 1,0 0 0,0 0 0,0-3 0,1 2 16,0 0-1,0 1 1,0-1 0,0 0 0,1 0 0,-1 0 0,1 1 0,-1-1 0,1 1 0,0-1 0,4-3 0,1 0 31,0 0 1,0 0 0,0 1 0,1 0 0,0 0 0,0 1 0,14-6-1,36-4-294,-40 10-2940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4:14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65 9144,'0'0'17166,"-11"7"-16823,-38 25-13,43-28-243,1 0-1,0 1 1,0-1 0,1 1-1,-1 1 1,1-1 0,0 1-1,0-1 1,1 1-1,-3 7 1,-3 4 152,2-7-99,2 0 0,0 1-1,0-1 1,1 1 0,0 0 0,1 0-1,0 0 1,0 1 0,2-1 0,-2 20-1,3-14 48,-1-11-110,1 0 0,0 0 0,1 0-1,-1 0 1,1 0 0,0 0 0,0 0 0,1 0 0,0 0 0,0 0 0,4 6 0,-4-6 14,1-1 0,0 0 1,0 0-1,1 0 1,-1 0-1,1-1 0,0 1 1,6 4-1,-8-8-55,0 1 0,1-1 0,-1 0 0,1 0 0,-1 0 0,1 0 0,-1-1 0,1 1 0,0 0 0,-1-1 0,1 0 0,0 0 0,-1 0 0,1 0 0,0 0 0,-1 0 0,1-1 0,0 1 0,-1-1 0,1 0 0,2-1 0,7-2-12,0-1-1,-1-1 0,1 0 0,-1 0 1,-1-1-1,1 0 0,-1-1 0,15-14 1,-1-4 32,38-54 1,-50 52-57,-11 59 0,-1-21 0,0 0 0,1 0 0,0 1 0,1-1 0,0 0 0,1-1 0,0 1 0,0 0 0,1-1 0,1 0 0,-1 0 0,7 10 0,-8-14 0,0-1 0,1 1 0,-1-1 0,1 1 0,0-1 0,0 0 0,0 0 0,1-1 0,-1 1 0,1-1 0,0 0 0,0 0 0,0-1 0,0 1 0,1-1 0,-1 0 0,0-1 0,1 1 0,0-1 0,-1 0 0,1-1 0,10 1 0,-5-2 0,1-1 0,-1 0 0,0 0 0,0-1 0,0-1 0,0 0 0,-1 0 0,0-1 0,0 0 0,0-1 0,0 0 0,-1-1 0,0 1 0,15-17 0,-11 11 0,-1-1 0,-1 0 0,0 0 0,-1-2 0,14-24 0,-19 30 0,-1-1 0,0 0 0,-1 0 0,1 0 0,-2 0 0,0 0 0,0-1 0,-1 1 0,0-1 0,-1-16 0,-1 9 0,-6-54 0,5 65 0,1 0 0,-1 1 0,0-1 0,-1 0 0,0 1 0,0 0 0,0 0 0,-6-8 0,7 11 0,0 0 0,0 1 0,-1-1 0,1 0 0,-1 1 0,0 0 0,0 0 0,0 0 0,0 0 0,-3-2 0,5 4 0,-1-1 0,1 1 0,-1 0 0,1-1 0,-1 1 0,1 0 0,-1 0 0,1 0 0,-1 0 0,1 0 0,-1 0 0,1 0 0,-1 1 0,1-1 0,-1 0 0,1 1 0,0-1 0,-1 1 0,1 0 0,0-1 0,-1 1 0,1 0 0,0 0 0,0 0 0,-1 0 0,-1 2 0,2-1 55,0 0 1,0-1-1,0 1 1,0 0-1,0 0 1,0 0-1,0 0 0,1 0 1,-1 0-1,1 0 1,-1 0-1,1 0 1,0 0-1,0 0 1,0 0-1,0 0 0,1 4 1,7 31-4388,-8-36 3665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7:4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13560,'0'0'2871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11256,'0'0'96,"103"-84"-304,-40 35 120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1:5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16983,'0'0'4104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4:15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17 10752,'0'0'13151,"-11"-3"-12629,4 1-446,0-1 90,0 1 1,0 0-1,0 0 1,0 1-1,-1 0 1,1 0-1,0 1 1,-1 0-1,1 0 1,-14 3 0,12 0 223,0 0 0,0 1 0,-15 8 1,21-10-301,1 0 0,-1 0 0,1 0 1,-1 0-1,1 0 0,0 1 0,0-1 1,0 1-1,0-1 0,0 1 1,1 0-1,-1 0 0,1-1 0,0 1 1,-2 6-1,-2 7 142,2 1 0,0 0 0,1 0 0,-1 30 0,3-42-148,1 1 0,-1-1-1,1 1 1,0-1-1,0 0 1,0 1-1,1-1 1,0 0-1,0 0 1,0 0 0,1 0-1,0 0 1,0-1-1,0 1 1,0-1-1,1 1 1,0-1 0,0-1-1,5 5 1,-1-3-22,1 0 0,0 0 0,0-1 1,1-1-1,-1 0 0,1 0 0,0-1 0,0 0 1,-1 0-1,1-1 0,1-1 0,-1 1 1,0-2-1,0 1 0,15-4 0,2-1-952,-1-1 1,0-1-1,0-1 0,35-17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4:16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19 12056,'0'0'10718,"-11"0"-10191,-24 0-240,8 0 6835,43-1-6760,0 0-1,21-6 1,-20 4-40,-1 0-1,23 0 0,5 5-321,59 10 0,-25-1 0,-54-8 0,-15-1 0,0-1 0,0 0 0,1-1 0,-1 1 0,0-2 0,0 1 0,19-5 0,-27 5 91,0-1 1,1 0-1,-1-1 1,0 1-1,0 0 1,0 0-1,0 0 0,0-1 1,0 1-1,1-3 1,8-8-5145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4:17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12256,'0'0'9985,"13"0"-9439,130 6 1541,-4 3 80,-118-9-1825,0 0 0,-1-2 1,24-5-1,-1-1-3730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4:19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144 146 10544,'0'0'14519,"11"8"-14160,-4-3-306,38 24 344,-40-26-264,0 0 1,0-1 0,1 0 0,0 0-1,-1 0 1,1-1 0,0 0-1,11 1 1,-11-2 40,0 0-1,0-1 1,-1 1 0,1-2-1,-1 1 1,1 0 0,-1-1-1,1 0 1,-1-1-1,8-3 1,-11 4-103,1 0 0,-1 1 1,1-1-1,-1 0 0,0 0 0,0-1 0,0 1 1,0 0-1,0-1 0,-1 1 0,1-1 0,-1 1 0,1-1 1,-1 0-1,0 0 0,0 0 0,0 1 0,0-1 1,-1 0-1,1 0 0,-1-6 0,0 1 45,0 1 0,-1-1-1,0 1 1,0-1 0,-1 1 0,0 0 0,0 0-1,-1 0 1,-6-12 0,8 16-73,-1 0 0,0 1 0,0-1 0,0 0 0,0 1 0,-1-1 0,1 1 0,-1-1 0,1 1 0,-1 0 0,0 0 0,0 0 0,0 1 0,0-1 0,0 1 0,0 0-1,-1 0 1,1 0 0,0 0 0,-1 0 0,1 1 0,0-1 0,-4 1 0,-9 1-41,1 0-1,0 1 0,0 1 0,0 0 1,1 1-1,-1 1 0,1 0 0,0 1 1,0 1-1,1 0 0,0 0 0,0 2 0,0 0 1,-11 11-1,16-12-1,0 1 0,1 0 0,-8 13 0,10-14 0,2-1 0,0 1 0,1-1 0,0 1 0,0 0 0,1-1 0,0 1 0,0 0 0,1 0 0,1 15 0,-1-12 0,0 4 0,1 0 0,0 0 0,2 0 0,-1 0 0,2-1 0,0 1 0,0-1 0,2 0 0,12 25 0,-13-30 0,1 0 0,0-1 0,0 0 0,1 0 0,0 0 0,1-1 0,-1 0 0,2 0 0,-1-1 0,0 0 0,1 0 0,0-1 0,1 0 0,18 6 0,-15-6 0,-1-2 0,1 0 0,-1 0 0,1-1 0,0-1 0,0 0 0,0-1 0,0-1 0,24-3 0,-8 0 0,48 0 0,-67 3 0,0 0 0,0 0 0,0-1 0,0 0 0,-1-1 0,1 0 0,16-9 0,-21 9-3973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4:22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0 9344,'0'0'11058,"-2"16"-10489,-2 4-368,-1 9 245,-1 39 1,8 80 1163,1-12 92,-11-1-14,2-8-98,6-116-1064,-1-1 0,-1 0 0,0 0 0,0 0 0,-6 18 0,5-19-440,0-1 0,2 1 1,-1 0-1,1 0 0,0 0 0,1 0 0,0 0 0,0 0 1,1 0-1,1 9 0,-2-18-86,0 1 0,0-1 0,0 1 0,0-1 0,0 1 0,0-1 0,0 1 0,0 0 0,0-1 0,0 1 0,1-1 0,-1 1 0,0-1 0,0 1 0,0-1 0,1 1 0,-1-1 0,0 0 0,1 1 0,-1-1 0,0 1 0,1-1 0,-1 0 0,0 1 0,1-1 0,-1 0 0,1 1 0,-1-1 0,0 0 0,1 1 0,0-1 0,0-1 0,0 0 0,0 0 0,-1 0 0,1 0 0,0 0 0,-1 0 0,1 0 0,-1 0 0,1-1 0,-1 1 0,0 0 0,0 0 0,1-1 0,-1 1 0,0-3 0,5-105 0,-4 48 0,-3-54 0,-1 29 0,1 52 0,-1 1 0,-2-1 0,-15-55 0,18 80 0,0-1 0,0 1 0,1-1 0,1 0 0,0 1 0,0-1 0,1 0 0,0 1 0,0-1 0,1 1 0,1-1 0,-1 1 0,1 0 0,1 0 0,0 0 0,0 0 0,1 1 0,0-1 0,0 1 0,1 1 0,0-1 0,1 1 0,13-12 0,-14 14 0,1 1 0,0 0 0,1 1 0,-1 0 0,0 0 0,1 0 0,0 1 0,0 0 0,0 1 0,0-1 0,0 2 0,15-1 0,-8 2 0,0 0 0,0 1 0,0 1 0,0 0 0,0 1 0,14 5 0,-24-6 0,0-1 0,0 1 0,0 0 0,0 0 0,-1 1 0,1-1 0,-1 1 0,0 0 0,0 0 0,0 0 0,-1 1 0,1-1 0,-1 1 0,0 0 0,-1 0 0,1 0 0,-1 0 0,0 1 0,0-1 0,0 1 0,-1-1 0,0 1 0,0-1 0,0 1 0,-1 0 0,0-1 0,0 1 0,-1 0 0,1-1 0,-1 1 0,0 0 0,-1-1 0,1 1 0,-1-1 0,0 0 0,0 1 0,-1-1 0,0 0 0,-5 8 0,0-4 0,0 0 0,-1-1 0,0 0 0,0 0 0,-1 0 0,0-1 0,-14 7 0,-82 34 0,86-39 0,-10 0 0,25-8 0,-1 1 0,0 0 0,1 0 0,-1 0 0,1 1 0,-8 4 0,13-7 0,0 1 0,-1-1 0,1 0 0,0 0 0,0 1 0,0-1 0,0 0 0,0 0 0,-1 1 0,1-1 0,0 0 0,0 0 0,0 1 0,0-1 0,0 0 0,0 1 0,0-1 0,0 0 0,0 1 0,0-1 0,0 0 0,0 0 0,0 1 0,1-1 0,-1 0 0,0 0 0,0 1 0,0-1 0,0 0 0,0 0 0,1 1 0,-1-1 0,0 0 0,0 0 0,0 1 0,1-1 0,-1 0 0,0 0 0,0 0 0,1 0 0,-1 1 0,0-1 0,0 0 0,1 0 0,-1 0 0,0 0 0,0 0 0,1 0 0,-1 0 0,0 0 0,1 0 0,-1 0 0,21 8 0,-17-6 0,24 6 0,38 9 0,-46-14 0,0 2 0,-1 0 0,0 1 0,0 1 0,19 10 0,-21-7 0,-10-7 0,0 1 0,0 0 0,0 0 0,-1 1 0,0 0 0,0 0 0,0 0 0,0 1 0,6 8 0,-6-5 0,1 1 0,-1 1 0,-1-1 0,0 1 0,0 0 0,-1 0 0,4 16 0,-8-23 0,0 0 0,-1-1 0,1 1 0,-1 0 0,1-1 0,-1 1 0,0-1 0,0 1 0,-1-1 0,1 1 0,-1-1 0,-3 5 0,-26 36 0,24-37 0,0 0 0,-1-1 0,0 1 0,-1-2 0,1 1 0,-1-1 0,0 0 0,-10 3 0,-12 4 0,-36 8 0,56-17-130,0-1 0,0-1-1,0 0 1,-22-1 0,12 0-3154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4:23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10544,'0'0'19439,"13"2"-19079,21 0 26,-1-1 0,53-6 1,-14-1 32,0 2 0,128 10 0,-116-2-419,136-10 0,5 0 0,-103 18 0,-41-11 0,-72-2 0,0 0 0,0 0 0,0-1 0,0 0 0,0-1 0,15-7 0,-21 9 86,0-1 0,-1 0 0,1 0-1,-1 0 1,1-1 0,-1 1 0,0 0 0,0-1 0,2-3 0,6-13-4920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4:24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22 12960,'0'0'9177,"2"11"-8604,2 19-66,-2 1-1,0-1 1,-4 44 0,-3-13 419,-5 48 963,8-95-1219,1 1 0,0 17 0,1-28-364,13-29 616,0-3-847,58-125 1014,-53 117-821,3 1 1,27-37-1,-45 67-268,36-41 0,-36 42 0,1 0 0,0 1 0,1-1 0,-1 1 0,0 0 0,1 0 0,0 1 0,8-4 0,-12 6 0,0 0 0,0 0 0,0 0 0,0 0 0,0 0 0,0 0 0,-1 1 0,1-1 0,0 0 0,0 1 0,0-1 0,0 1 0,0-1 0,0 1 0,0-1 0,-1 1 0,1-1 0,0 1 0,0 0 0,-1 0 0,1-1 0,0 1 0,-1 0 0,1 0 0,-1 0 0,1 0 0,-1 0 0,1 1 0,12 28 0,-8-5 0,-1-1 0,-1 0 0,-1 1 0,-1-1 0,-3 37 0,1-5 0,1-56 0,0 1 0,0 0 0,0-1 0,0 1 0,0 0 0,0-1 0,0 1 0,0 0 0,0-1 0,0 1 0,0 0 0,0-1 0,1 1 0,-1-1 0,0 1 0,1 0 0,-1-1 0,0 1 0,1-1 0,-1 1 0,1-1 0,-1 1 0,0-1 0,1 1 0,0-1 0,-1 1 0,1-1 0,-1 0 0,1 1 0,-1-1 0,1 0 0,0 0 0,-1 1 0,1-1 0,0 0 0,-1 0 0,1 0 0,0 0 0,-1 0 0,1 0 0,0 0 0,-1 0 0,1 0 0,0 0 0,-1 0 0,1 0 0,0 0 0,-1-1 0,1 1 0,-1 0 0,1 0 0,0-1 0,-1 1 0,2-1 0,4-2 0,0 0 0,0 0 0,-1-1 0,8-5 0,16-17 0,35-39 0,16-14 0,-48 50 0,-15 12 0,1 2 0,33-23 0,-50 37 0,1 0 0,-1 0 0,1 0 0,0 0 0,-1 0 0,1 1 0,0-1 0,0 1 0,-1-1 0,1 1 0,0-1 0,0 1 0,0 0 0,0 0 0,3 0 0,-4 1 0,0-1 0,1 1 0,-1 0 0,0 0 0,0 0 0,0 0 0,0 0 0,0 0 0,0 0 0,0 0 0,-1 1 0,1-1 0,0 0 0,-1 0 0,1 1 0,-1-1 0,1 0 0,-1 1 0,1-1 0,-1 0 0,0 1 0,0 1 0,6 36 0,-2 1 0,-1 49 0,-1-35 0,-4-3 0,1-39 0,1 0 0,0 1 0,0-1 0,5 23 0,-5-34 0,0-1 0,0 0 0,0 1 0,0-1 0,0 0 0,0 1 0,0-1 0,1 0 0,-1 0 0,0 1 0,0-1 0,0 0 0,0 1 0,1-1 0,-1 0 0,0 0 0,0 0 0,1 1 0,-1-1 0,0 0 0,0 0 0,1 0 0,-1 1 0,0-1 0,1 0 0,-1 0 0,0 0 0,1 0 0,-1 0 0,0 0 0,0 0 0,1 0 0,-1 0 0,0 0 0,1 0 0,-1 0 0,0 0 0,1 0 0,-1 0 0,0 0 0,1 0 0,-1 0 0,0 0 0,1-1 0,0 1 0,0-1 0,0 0 0,0 1 0,0-1 0,0 0 0,0 0 0,0 0 0,-1 1 0,1-1 0,0 0 0,0 0 0,-1 0 0,1 0 0,0-2 0,4-14-3935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5:11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26 253 8640,'0'0'15927,"0"-10"-15680,1-31-6,-1 40-219,0 0-1,0 0 1,0 1-1,0-1 1,1 0-1,-1 0 1,0 1 0,1-1-1,-1 0 1,0 1-1,1-1 1,-1 0-1,1 1 1,-1-1-1,1 1 1,-1-1-1,1 1 1,-1-1-1,1 1 1,0-1-1,-1 1 1,1-1 0,0 1-1,-1 0 1,1-1-1,0 1 1,0 0-1,-1 0 1,1 0-1,0 0 1,0-1-1,-1 1 1,1 0-1,0 0 1,0 0-1,-1 0 1,1 1 0,0-1-1,1 0 1,4 0 102,83-19 1853,-85 19-1897,1-1-1,-1 0 1,1 0 0,-1 0 0,0-1 0,1 1-1,-1-1 1,0 0 0,0 0 0,0-1 0,-1 1-1,1-1 1,-1 0 0,1 0 0,-1 0 0,0 0-1,0-1 1,0 1 0,3-6 0,1-4 186,6-14 188,-13 26-437,1 0 1,-1 0 0,0 0 0,0 0 0,1 0 0,-1 0 0,0-1 0,0 1 0,0 0 0,0 0 0,0 0 0,0 0-1,-1 0 1,1 0 0,0-1 0,-1 1 0,1 0 0,0 0 0,-1 0 0,0-1 0,-8-13 363,-2 3-181,10 10-175,0 0-1,-1 0 1,1 0 0,-1 1-1,0-1 1,1 0 0,-1 1-1,0-1 1,0 1 0,0 0-1,0-1 1,0 1 0,0 0-1,-1 0 1,1 1 0,0-1-1,0 0 1,-1 1 0,-2-1-1,-8 1 25,4-1 59,1 1 0,0 1 0,-1 0 0,-9 2-1,15-3-82,0 1-1,0 0 0,0 1 0,1-1 0,-1 1 0,0-1 1,1 1-1,-1 0 0,1 0 0,-1 0 0,1 0 0,0 0 1,0 0-1,0 1 0,-2 2 0,-8 11-24,9-14 0,1 1 0,0-1 0,0 1 0,0 0 0,0-1 0,0 1 0,0 0 0,1 0 0,-1 0 0,1 0 0,0 1 0,-1 5 0,1-3 0,0 1 0,-1 0 0,0-1 0,-5 13 0,1-4 0,4-8 0,0-1 0,0-1 0,1 0 0,-1 1 0,1-1 0,0 11 0,-3 6 0,3-19 0,0 1 0,1-1 0,-1 0 0,1 0 0,-1 0 0,1 1 0,0-1 0,0 0 0,1 0 0,0 4 0,0-4 0,0-1 0,1 1 0,0-1 0,-1 0 0,1 0 0,0 0 0,0 0 0,0 0 0,0 0 0,4 3 0,13 12 0,-14-12 0,0 0 0,0-1 0,0 1 0,1-1 0,-1-1 0,1 1 0,0-1 0,0 0 0,0 0 0,9 2 0,9 3 0,36 5 0,-34-8 0,76 19 0,-77-22 0,-14-4 0,-11 2 0,1 0 0,-1 0 0,0 0 0,0 0 0,0 0 0,0-1 0,0 1 0,0 0 0,0 0 0,0 0 0,1 0 0,-1 0 0,0 0 0,0 0 0,0 0 0,0 0 0,0-1 0,0 1 0,0 0 0,0 0 0,0 0 0,0 0 0,0 0 0,0 0 0,0-1 0,0 1 0,0 0 0,0 0 0,0 0 0,0 0 0,0 0 0,0 0 0,0-1 0,0 1 0,0 0 0,0 0 0,0 0 0,0 0 0,0 0 0,0 0 0,0 0 0,0-1 0,0 1 0,0 0 0,0 0 0,-1 0 0,1 0 0,0 0 0,0 0 0,0 0 0,0 0 0,0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5:00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0 705 7632,'0'0'11621,"12"-1"-11249,36-4 1,-41 3-212,-1 1-1,1-2 1,-1 1-1,1-1 1,-1 0-1,0 0 1,0-1-1,0 1 1,-1-1-1,1-1 1,-1 1-1,7-9 1,20-13 649,-12 12-225,-1-1 0,22-23 0,0 0 115,-30 28-426,-2 0 1,1-1-1,13-20 0,-4 4 137,-2 4-30,-1-1 1,-1 0 0,17-42-1,25-83 997,-30 74-428,-22 51-400,-5 24-539,0 0-1,0 0 1,0 1 0,0-1-1,0 0 1,0 0 0,0 0-1,0 0 1,0 0 0,0 0 0,0 0-1,0 0 1,0 0 0,-1 0-1,1 0 1,0 0 0,0 0-1,0 0 1,0 0 0,0-1-1,0 1 1,0 0 0,0 0-1,0 0 1,0 0 0,0 0-1,0 0 1,0 0 0,0 0-1,0 0 1,0 0 0,0 0-1,0 0 1,0 0 0,-4 15 153,-5 22-27,-14 37 0,12-46-99,3 1 1,-11 56 0,18-78-39,-2 16-1,1 39-1,2-56 2,0 0-1,1 1 1,0-1 0,0 0-1,0 0 1,1 0 0,0 0-1,0 0 1,0 0 0,1 0-1,4 6 1,-5-10 5,-1 0-1,1 0 1,0 0 0,-1 0-1,1 0 1,0-1 0,0 1 0,0 0-1,1-1 1,-1 0 0,0 0-1,1 1 1,-1-1 0,0-1-1,1 1 1,-1 0 0,6 0 0,-4 0 13,0-1 1,1-1 0,-1 1 0,0 0-1,1-1 1,-1 0 0,0 0 0,0 0-1,8-4 1,0-2 29,1 0 0,-1 0 0,-1-1 0,1-1 0,14-14 0,-1-1-41,1 1-5,0-2-1,-2-1 1,-1 0 0,38-59 0,-41 52-2,-10 17 0,-1 1 0,-1-2 0,0 1 0,-1-1 0,7-25 0,-8 19 0,-4 15 0,0 1 0,0 0 0,-1-1 0,1-13 0,-9 103 0,4-61 0,1 1 0,1-1 0,2 38 0,1-40 0,1 0 0,1 0 0,0-1 0,2 1 0,0-1 0,14 29 0,-13-37 0,1-1 0,0 1 0,0-2 0,12 10 0,1 1 0,-14-13 0,0 0 0,0 0 0,1-1 0,0-1 0,0 1 0,0-1 0,14 4 0,12 7 0,-27-13 850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5:01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10248,'0'0'17791,"11"-2"-17583,-10 2-209,34-8 431,0 1-1,51-2 1,-54 8-210,30 2 97,-17 2 135,51-3 0,-41-1 212,-41 2-384,0 1 0,-1 0-1,18 5 1,-31-7-280,18 6 0,-18-6 0,1 0 0,-1 0 0,1 0 0,-1 0 0,0 0 0,1 0 0,-1 0 0,0 0 0,1 1 0,-1-1 0,0 0 0,1 0 0,-1 0 0,0 1 0,0-1 0,1 0 0,-1 0 0,0 1 0,0-1 0,1 0 0,-1 0 0,0 1 0,0-1 0,0 0 0,0 1 0,1-1 0,-1 0 0,0 1 0,0-1 0,0 0 0,0 1 0,0-1 0,0 1 0,0-1 0,0 0 0,0 1 0,0-1 0,0 0 0,0 1 0,0-1 0,0 0 0,0 1 0,0-1 0,-1 0 0,1 1 0,0-1 0,0 0 0,0 1 0,-1-1 0,1 1 0,-9 1-357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1:5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14368,'0'0'2071,"106"-2"-1279,-15-8-144,18 2 8,18 4-40,-4-2 8,-14 0-24,-13 0 0,-21 2-136,-11 4 16,-13 0-80,-15-2 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5:02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9848,'0'0'16495,"11"-2"-16215,184-18 1739,25 20-482,-112 16 791,-99-14-2107,12 2-258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5:15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8640,'0'0'13457,"10"4"-13168,32 12-18,-3-8 714,-35-6-842,1-1 0,0 0 0,-1 0-1,1 0 1,0 0 0,0-1 0,0 1 0,-1-1 0,1-1-1,0 1 1,8-2 0,18-1 266,10-1 65,-32 3-376,0-1-1,0 2 1,16 0 0,29 12 244,-18-3-217,-22-7-89,0-1 0,0 0 1,0-1-1,0-1 0,26-4 1,-32 4-21,28 3 26,-8 1-9,164-14 151,-77 7-191,-47 0 74,9-1-3,-14-3 24,32-6 238,-34 3-46,-49 8-220,-8 3-4067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5:17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9240,'0'0'12633,"8"12"-12288,23 37-17,-28-42-239,0-1 1,-1 1-1,1 0 1,-2-1-1,1 1 0,-1 0 1,0 0-1,0 0 1,-1 9-1,2 10 240,1 7 374,-3 48 1,0-37 215,-1-32-398,0-14 291,4-20-262,42-102-41,-39 108-413,1-1 0,1 2 0,0-1 0,1 1-1,1 0 1,0 1 0,1 0 0,1 1 0,21-20 0,-20 20-2,15-12 96,-26 24-170,0 0 1,0 1-1,0-1 0,-1 0 0,2 0 1,-1 1-1,0-1 0,0 1 1,0 0-1,0-1 0,0 1 1,0 0-1,0 0 0,0 0 1,4 1-1,-4 2 6,1 1 0,-1-1 0,0 0 0,-1 1 0,1-1 0,0 1 0,-1-1 0,2 7 0,-3-8-11,2 5 24,-1 1 0,0-1-1,0 1 1,-1-1 0,0 1-1,-1-1 1,1 1 0,-4 13-1,-1 25 208,4-38-160,1 0 0,-1-1 1,0 1-1,-1-1 1,0 0-1,0 1 0,0-1 1,-5 8-1,6-8 152,5-6-46,9-9-9,140-172 223,-151 177-405,0 1 1,0 0-1,0 0 1,0 1-1,1-1 1,-1 0-1,0 1 1,1 0-1,-1-1 1,1 1-1,0 0 1,-1 0-1,1 0 1,0 1-1,0-1 1,-1 1 0,1-1-1,0 1 1,0 0-1,0 0 1,0 0-1,-1 1 1,1-1-1,0 1 1,0-1-1,0 1 1,-1 0-1,1 0 1,0 0-1,-1 1 1,1-1-1,-1 0 1,0 1-1,1 0 1,-1-1-1,0 1 1,0 0-1,0 0 1,0 0-1,0 1 1,-1-1-1,3 3 1,0 5-2,-1 0 0,0 0 0,0 0 0,-1 0 0,2 17 0,0-2 0,-2-12 0,-1 1 0,-1 0 0,-2 20 0,1-19 0,1 1 0,1 18 0,-1-30 111,5 14 497,-5-18-806,0 0 1,0 1-1,1-1 1,-1 0-1,0 1 1,0-1-1,1 0 1,-1 0-1,0 1 1,1-1-1,-1 0 1,0 0-1,1 1 1,-1-1-1,0 0 1,1 0-1,-1 0 1,0 0-1,1 0 1,-1 1-1,1-1 1,-1 0-1,1 0 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5:19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8536,'0'0'18181,"11"8"-18003,59 39 158,-58-38-70,-1 1-1,21 22 1,-13-12-8,-13-14-173,-1 1 1,1 1 0,-1-1 0,0 1-1,-1 0 1,0 0 0,0 1-1,-1-1 1,0 1 0,-1-1-1,0 1 1,2 16 0,-2-4 95,0 1 1,-2 0 0,-1 0 0,-3 25-1,-5 3 139,8-45-272,0-1 1,0 0-1,0 0 0,-1 0 1,1 0-1,-1 0 1,0 0-1,0 0 1,-3 3-1,99-99 1599,-79 80-1647,-1 1 0,20-12 0,1 0 0,-16 9 0,-5 5 0,-1-1 0,0-1 0,0 1 0,-1-2 0,16-19 0,-20 20 0,-2 4 0,0-1 0,-1 1 0,0-1 0,-1 0 0,5-11 0,-8 16 0,0 0 0,0 0 0,-1-1 0,1 1 0,-1 0 0,0-1 0,0 1 0,0 0 0,0-1 0,-1 1 0,1 0 0,-1-1 0,0 1 0,0 0 0,0 0 0,0 0 0,-1 0 0,-1-4 0,-10-14 0,-1 0 0,-27-30 0,29 36 0,8 10-4024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5:56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0 197 7936,'0'0'4762,"4"-10"-4630,9-30 62,-6 3 1044,-7 35-1164,0 1 0,0 0 1,0 0-1,0-1 0,0 1 0,0 0 0,0-1 0,-1 1 0,1 0 0,0 0 0,-1 0 0,1-1 0,-1 1 1,1 0-1,-2-2 0,-3-13 3052,15 12-146,-8 4-2870,0 1-1,-1 0 1,1 0-1,0-1 1,-1 1-1,1 0 1,-1 1-1,1-1 1,-1 0-1,0 0 1,1 1-1,-1-1 1,0 1-1,0-1 1,0 1-1,0-1 1,0 1-1,-1-1 1,1 1-1,1 3 1,13 36 629,6 49 1705,13 126 1,-33-192-2037,-1-19-247,0-1-1,0 1 0,1 0 0,-1 0 0,1-1 0,2 9 0,-3-9 256,-2 6 445,1-15-390,8-95-471,10-66 0,-12 133 0,2 1 0,2 0 0,13-34 0,-18 57 0,2-1 0,-1 1 0,2 0 0,-1 1 0,1-1 0,12-11 0,-17 19 0,0-1 0,0 0 0,0 1 0,0 0 0,1 0 0,-1-1 0,0 1 0,1 1 0,-1-1 0,1 0 0,-1 0 0,1 1 0,-1 0 0,1-1 0,-1 1 0,1 0 0,-1 0 0,1 0 0,-1 1 0,1-1 0,3 2 0,5 1 0,0 0 0,0 1 0,14 7 0,-18-8 0,0 2 0,1 0 0,-1 0 0,0 0 0,0 1 0,0 0 0,-1 0 0,0 1 0,5 8 0,16 14 0,-18-18 769,1 0-1433,-2-5-3430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5:58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 10952,'0'0'16655,"-3"11"-16276,-1 14-10,0 0 0,-1 33-1,6-39 395,5 30-1,-1-15 273,-5 9 72,3-43-1107,0 0 0,0-1 0,0 1 0,0-1 0,0 1 0,0-1 0,0 0 0,0 0 0,5-3 0,13-8 0,0 0 0,1 2 0,1 1 0,34-10 0,1 7 0,10-4 0,-66 16 86,1-1 0,-1 1 1,0-1-1,1 1 0,-1 0 0,1 0 1,-1 0-1,1 0 0,3 1 0,10 5-4940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16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9648,'0'0'14129,"4"11"-13857,12 45 621,-2 1 0,13 114 1,-25-152-485,1 1 1,5 21 0,-7-27 592,-1-12-390,0-10-454,0-20-48,1 1-1,1-1 1,1 1 0,2 0 0,14-47-1,-12 53-91,14-38 63,-19 55-74,0 0 0,0-1 0,1 1 0,0 0 1,0 0-1,0 0 0,0 1 0,0-1 0,1 1 1,5-4-1,-1 0 10,-8 6-10,1 0 0,-1 1 0,1-1 0,-1 0 0,1 1 0,-1-1 0,1 1 0,0-1-1,-1 1 1,1-1 0,0 1 0,-1-1 0,1 1 0,0 0 0,0-1 0,-1 1 0,1 0 0,0 0 0,0-1 0,-1 1 0,1 0 0,0 0 0,0 0 0,0 0 0,-1 0 0,1 0 0,0 0 0,0 0 0,0 1 0,-1-1 0,1 0-1,0 0 1,0 1 0,-1-1 0,1 0 0,0 1 0,-1-1 0,1 1 0,0-1 0,-1 1 0,2 0 0,1 3 11,1-1 0,-1 1 0,0 0 0,0 0 0,0 0 0,-1 1 0,0-1 0,1 1 0,-2-1 0,3 7 0,12 54 132,-9-35-53,-3-10 27,-1-1-1,0 0 0,-1 21 1,-4 3 806,7-50-912,-3 6-19,-1 0 1,1-1 0,-1 0 0,0 1-1,0-1 1,0 0 0,0 1 0,0-1-1,1-2 1,6-32 0,26-67 0,-29 88 0,2 0 0,0 1 0,1 0 0,1 0 0,0 1 0,21-24 0,-26 33 0,0-1 0,1 1 0,-1 1 0,1-1 0,0 1 0,0-1 0,0 2 0,1-1 0,-1 0 0,1 1 0,-1 0 0,9-2 0,-12 5 0,0 0 0,0-1 0,0 1 0,0 0 0,0 0 0,-1 0 0,1 0 0,0 0 0,0 1 0,-1-1 0,1 1 0,-1-1 0,1 1 0,-1-1 0,0 1 0,0 0 0,2 3 0,20 36 0,-21-37 0,2 6 0,0 0 0,-1 0 0,0 1 0,2 13 0,4 18 0,-7-13 0,-2-26 0,-1 0 0,1 0 0,0 1 0,1-1 0,-1 0 0,1 0 0,-1 0 0,1 0 0,1 4 0,0-1 0,-1 0 0,0 0 0,-1 0 0,0 1 0,1-1 0,-2 0 0,1 0 0,-1 0 0,0 0 0,-3 9 0,3-8 0,-1 8-4080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5:59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9240,'0'0'15358,"10"-7"-14995,33-22-2,-38 27-285,0-1 1,-1 1-1,1 1 0,0-1 1,0 1-1,0-1 0,1 1 1,-1 1-1,0-1 0,0 1 0,0 0 1,1 0-1,5 1 0,17 0 271,5-3 116,0 1 1,0 1-1,-1 2 1,1 2 0,0 0-1,-1 3 1,42 12 0,-64-14-190,-7-4-138,-1 0 0,1 0 0,0 0 0,-1 0 0,1 0 0,0-1 0,0 1 0,4-1 0,-7-3-349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00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 11856,'0'0'11685,"10"-4"-11307,-1 0-285,-1 0 35,0 0-1,1 1 0,0 0 0,0 1 0,-1 0 1,1 0-1,13 0 0,9 0 592,51-8 1,-51 5-72,52-2 1,-30 3 57,-38 3-550,-1-1 0,0 2-1,1 0 1,21 3 0,-35-2-185,1-1 0,-1 1-1,1-1 1,-1 1 0,1 0 0,-1 0 0,1 0-1,-1 0 1,1 0 0,-1 0 0,0 0-1,0 0 1,0 0 0,0 1 0,0-1 0,0 0-1,1 2 1,3 7-3790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21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64 9536,'0'0'23198,"-3"-11"-23177,-10-30-17,10 32-4,2 10 0,1-1 0,0 0 0,0 0 0,0 0 0,0 0 0,0 0 0,0 0 0,-1 0 0,1 0 0,0 0 0,0 0 0,0-1 0,0 1 0,0 0 0,0 0 0,0 0 0,0 0 0,0 0 0,0 0 0,0 0 0,0 0 0,-1 0 0,1 0 0,0 0 0,0 0 0,0 0 0,0 0 0,0 0 0,0 0 0,0 0 0,0 0 0,0 0 0,0 0 0,-1 0 0,1 0 0,0 0 0,0 0 0,0 0 0,0 0 0,0 0 0,0 0 0,0 0 0,0 0 0,0 0 0,0 1 0,0-1 0,0 0 0,-1 0 0,1 0 0,0 0 0,0 0 0,0 0 0,0 0 0,0 0 0,0 0 0,0 0 0,0 0 0,0 0 0,0 1 0,0-1 0,0 0 0,0 0 0,0 0 0,0 0 0,0 0 0,-3-5 0,7 5 0,7 1 0,-9 0 0,1-1 0,-1 1 0,0 0 0,0-1 0,0 1 0,0 0 0,0 0 0,0 1 0,0-1 0,0 0 0,-1 1 0,1-1 0,2 3 0,18 24 0,-18-21 0,-1 0 0,0 1 0,-1-1 0,0 1 0,0 0 0,-1 0 0,1 12 0,-2 60 0,-1-38 0,0 2 0,-1-25 0,2-1 0,3 34 0,-2-46 0,0 0 0,1 0 0,-1-1 0,1 1 0,0 0 0,1-1 0,-1 0 0,1 1 0,0-1 0,1 0 0,-1 0 0,9 8 0,-11-12 0,1 0 0,-1 0 0,1 0 0,0 0 0,0 0 0,-1 0 0,1 0 0,0-1 0,0 1 0,0 0 0,0-1 0,0 0 0,0 1 0,0-1 0,0 0 0,0 0 0,0 0 0,0 0 0,0-1 0,0 1 0,0 0 0,0-1 0,0 0 0,0 1 0,3-3 0,-1 1 0,1 0 0,-1 0 0,1-1 0,-1 0 0,0 0 0,0 0 0,0 0 0,-1-1 0,5-4 0,7-10 0,-10 13 0,0-1 0,-1-1 0,1 1 0,3-7 0,10-20 0,-12 25 0,-1-1 0,-1 1 0,0-1 0,0 0 0,-1 0 0,3-11 0,7-30 0,3-22 0,-8 47 0,-7 24 0,-1 0 0,1 0 0,-1 0 0,1 1 0,-1-1 0,1 0 0,0 0 0,-1 0 0,1 1 0,0-1 0,0 0 0,-1 1 0,1-1 0,0 1 0,0-1 0,0 1 0,0-1 0,0 1 0,0 0 0,0-1 0,1 1 0,6 0 0,0 1 0,-1 0 0,13 4 0,-12-3 0,0 0 0,0-1 0,13 1 0,-8 2 0,-12-4 0,0 1 0,0 0 0,1-1 0,-1 1 0,1-1 0,-1 0 0,0 1 0,1-1 0,-1 0 0,1 0 0,-1 0 0,1 0 0,-1 0 0,0 0 0,1 0 0,-1-1 0,1 1 0,-1 0 0,2-1 0,-2-3 997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2:0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1 770 10752,'0'0'10566,"10"2"-10145,-2-1-320,-5 0-60,1 0 1,-1 0 0,1-1 0,-1 1-1,0-1 1,1 0 0,-1 0-1,1 0 1,-1-1 0,0 1 0,1-1-1,-1 0 1,0 0 0,1 0 0,-1 0-1,0-1 1,0 1 0,5-4 0,15-12 295,-1-2-1,-1 0 1,-1-1 0,0-1 0,26-38 0,72-127 948,-104 162-1113,8-14 233,-2-1 0,-1-1 0,-2-1 0,-2 0 0,-2-1 0,14-80 0,-26 117-278,0 3-79,-1 1 1,1 0-1,-1 0 1,0 0-1,0 0 1,0 0-1,1-1 1,-1 1-1,0 0 1,0 0-1,-1 0 1,1-1-1,0 1 1,0 0-1,0 0 1,-1 0-1,1 0 0,-1 0 1,1-1-1,-1 1 1,1 0-1,-1 0 1,-1-1-1,1 2-23,1 0-1,-1 0 0,1 0 0,-1 0 0,0 0 0,1 0 1,-1 0-1,1 0 0,-1 0 0,1 1 0,-1-1 0,1 0 0,-1 0 1,0 1-1,1-1 0,0 0 0,-1 1 0,1-1 0,-1 1 1,1-1-1,-1 0 0,1 1 0,0-1 0,-1 1 0,1-1 1,-1 2-1,-12 16 122,12-16-94,-10 17 44,1 1 1,1 0-1,0 1 0,2 0 1,-6 22-1,-17 112 199,23-105-182,0 53-1,7-81-66,1-1 0,1 0 0,0 0 0,2 0-1,7 26 1,-10-45-42,-1 0-1,1 0 0,0 0 0,0 0 1,0 0-1,0 0 0,0 0 0,0-1 0,1 1 1,-1 0-1,0-1 0,1 1 0,-1 0 1,1-1-1,0 0 0,0 1 0,-1-1 1,1 0-1,4 2 0,-3-2 5,0-1-1,0 1 1,1-1 0,-1 0 0,0 1-1,0-1 1,0-1 0,1 1 0,-1 0-1,0-1 1,0 1 0,4-2 0,7-4 18,-1 1 1,0-2 0,1 0-1,19-14 1,-12 5-27,0 0 0,-1-2 0,19-22 0,50-64 0,-86 97 0,-10 17 0,2 3 0,0 0 0,1 1 0,1-1 0,0 1 0,1 0 0,0 0 0,0 17 0,2-26 0,0 0 0,1 0 0,-1 0 0,1 1 0,0-1 0,0 0 0,0 0 0,1 0 0,0 0 0,0-1 0,0 1 0,0 0 0,1-1 0,0 0 0,0 1 0,0-1 0,0 0 0,1-1 0,0 1 0,0 0 0,0-1 0,7 5 0,-10-8 0,-1 1 0,1-1 0,0 1 0,-1-1 0,1 1 0,0-1 0,-1 0 0,1 1 0,0-1 0,0 0 0,-1 0 0,1 1 0,0-1 0,0 0 0,0 0 0,-1 0 0,1 0 0,0 0 0,0 0 0,0 0 0,-1-1 0,1 1 0,0 0 0,0 0 0,0 0 0,-1-1 0,1 1 0,0 0 0,-1-1 0,1 1 0,0-1 0,-1 1 0,1-1 0,0 1 0,-1-1 0,1 0 0,-1 1 0,1-1 0,-1 1 0,1-1 0,-1 0 0,0 0 0,1 1 0,-1-1 0,0 0 0,0 0 0,1 1 0,-1-1 0,0 0 0,0 0 0,0 0 0,0 0 0,1-4 0,-1 1 0,0-1 0,0 1 0,0-1 0,0 1 0,-1-1 0,0 1 0,-1-6 0,-1 3 0,1 1 0,-2 0 0,1 0 0,0 0 0,-1 1 0,0-1 0,-1 1 0,1 0 0,-1 0 0,0 0 0,0 1 0,-1 0 0,1 0 0,-1 0 0,-7-3 0,3 0 0,10 7 0,0 0 0,0 0 0,0 0 0,0-1 0,1 1 0,-1 0 0,0 0 0,0 0 0,0 0 0,0 0 0,1 0 0,-1 0 0,0 0 0,0-1 0,0 1 0,0 0 0,0 0 0,0 0 0,1 0 0,-1 0 0,0-1 0,0 1 0,0 0 0,0 0 0,0 0 0,0-1 0,0 1 0,0 0 0,0 0 0,0 0 0,0 0 0,0-1 0,0 1 0,0 0 0,0 0 0,0 0 0,0-1 0,0 1 0,0 0 0,0 0 0,0 0 0,0 0 0,0-1 0,0 1 0,-1 0 0,1 0 0,0 0 0,0 0 0,0 0 0,0-1 0,0 1 0,0 0 0,-1 0 0,1 0 0,0 0 0,0 0 0,0 0 0,0 0 0,-1 0 0,1-1 0,20 1 0,-17 0 0,81 3 0,27 1 0,-94-5 0,-1 0 0,0-1 0,0 0 0,27-9 0,-42 11 18,-1 0 0,1 0 0,0-1 0,0 1 0,-1 0 0,1 0 0,0-1 0,0 1 0,-1-1 0,1 1 0,0-1 0,-1 1 0,1-1 0,-1 1 0,1-1 0,0 1 0,-1-1 0,1 0 0,-1 1 0,0-1-1,1 0 1,-1 0 0,0 0 10,0 0-1,0 0 0,0 1 1,0-1-1,0 0 0,0 0 1,0 1-1,-1-1 0,1 0 1,0 1-1,0-1 0,-1 0 1,1 1-1,-1-1 0,1 1 0,-1-1 1,1 0-1,-1 1 0,0-1 1,-3-3-563,-1 0 0,-1 0 0,1 0 0,-6-2 0,7 3-1730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26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 9944,'0'0'11239,"10"5"-10971,35 14-16,-37-15-5,1-1-1,0 1 1,0-2-1,16 3 0,18 0 419,1-2 0,54-3 0,26 1-65,-104 0-450,-1 1 9,0-1 1,20-3-1,70-4 534,-46 4-349,-36 2-133,27-5-1,-47 4-177,179-21 626,-148 20-535,1 1-1,71 9 1,-57-1 212,68 1 0,-40-5 112,38-1 289,-75-7-554,1-3 0,-2-1 0,86-31 0,-49 19-45,10-4 200,-80 23-182,0 0 1,0 0-1,0 1 0,0 0 0,1 1 0,11 1 0,3 0-314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30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 8032,'0'0'18459,"8"11"-18200,23 36-12,-29-45-194,-1 0 0,1 0 0,-1 1 0,0-1 0,0 0 1,0 0-1,0 1 0,-1-1 0,1 1 0,0-1 0,-1 1 1,0-1-1,0 1 0,0 3 0,2 8 284,1 20 413,2 0-59,-5-33-657,1 0 0,-1 1 0,1-1 0,-1 0-1,0 0 1,0 1 0,1-1 0,-1 1 0,0-1 0,0 0-1,0 1 1,0-1 0,-1 0 0,1 1 0,0-1-1,0 0 1,-1 1 0,1-1 0,-1 0 0,1 1-1,-1-1 1,0 0 0,1 0 0,-1 0 0,0 0-1,0 0 1,0 0 0,0 0 0,0 0 0,0 0-1,0 0 1,0 0 0,0-1 0,0 1 0,-1 0 0,1-1-1,0 1 1,0-1 0,-1 1 0,1-1 0,0 0-1,-2 1 1,-8 1 5,0-1 0,1 0 0,-1 0 0,-16-2 0,11 0 194,16 1-197,-6 0 124,6 2 14,4-1 213,1-2-407,62-7 212,53-2 184,-109 10-376,-9-1 0,-1 1 0,0 0 0,1 0 0,-1 0 0,0 0 0,1 0 0,-1 0 0,1 0 0,-1 0 0,0 1 0,1-1 0,-1 1 0,0-1 0,1 1 0,-1-1 0,1 2 0,13 3 652,-6-4-5784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34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0 246 9848,'0'0'10385,"12"-2"-10020,17-2 520,45-2 1,39 0 2504,-109 6-3300,0 0-1,0-1 1,0 0-1,0 1 1,0-1-1,0-1 1,0 1-1,-1 0 1,1-1 0,0 0-1,-1 0 1,0 0-1,1 0 1,-1-1-1,0 1 1,0-1-1,0 0 1,0 0-1,-1 0 1,1 0-1,-1 0 1,0-1-1,0 1 1,0-1 0,0 0-1,0 1 1,-1-1-1,0 0 1,0 0-1,0 0 1,0 0-1,0-4 1,-1 0 11,-1 0 0,0 1 0,0-1 0,0 0 0,-1 1 0,0-1 0,-1 1 0,1 0 0,-1 0 1,-1 0-1,1 0 0,-7-7 0,8 11-70,0 0 1,0 0-1,-1 0 1,0 0-1,0 1 1,1 0 0,-1-1-1,-1 1 1,1 0-1,0 0 1,0 1-1,-1-1 1,1 1-1,-1-1 1,1 1-1,-1 0 1,0 0-1,1 1 1,-1-1-1,0 1 1,0 0-1,1 0 1,-1 0-1,0 0 1,0 1 0,-5 1-1,2 1 26,-1 1 0,1 0 0,1 0 0,-1 0-1,0 1 1,1 0 0,0 1 0,0-1 0,1 1 0,0 0 0,-6 8 0,6-7-5,0 1-1,0 0 1,1 0 0,0 1 0,0-1 0,1 1-1,0 0 1,-2 9 0,-9 77 517,12-80-444,2-4-123,0-1 1,0 1 0,1 0-1,0-1 1,1 0 0,0 1-1,0-1 1,1 0 0,1 0-1,0 0 1,0-1 0,1 1-1,9 14 1,-11-21-3,0-1 0,-1 1 0,1-1 0,0 0 0,0 0 0,1 0 0,-1 0 0,0-1 0,1 1 0,-1-1 0,1 0 0,0 0 0,-1 0 0,1 0 0,0-1 0,6 1 0,4 0 0,0-1 0,28-4 0,59-14 0,-45 6 0,19-4 0,-72 15-13,1 0-1,-1 0 1,0 0 0,0 0-1,0 0 1,0-1-1,0 0 1,0 1 0,-1-1-1,1 0 1,-1-1 0,1 1-1,-1 0 1,0-1-1,1 1 1,-1-1 0,-1 0-1,1 1 1,2-6 0,6-6-3716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35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11856,'0'0'12935,"5"13"-12492,3 15-34,0 0 1,5 44-1,-7 8 628,-3-36 84,8 47-1,-4-21 1162,-7-70-2273,0 0 1,0 0-1,0 0 1,0 1-1,0-1 1,-1 0 0,1 0-1,0 0 1,0 0-1,0 1 1,1-1-1,-1 0 1,0 0-1,0 0 1,0 1-1,0-1 1,0 0 0,0 0-1,0 0 1,0 0-1,0 0 1,0 1-1,0-1 1,0 0-1,1 0 1,-1 0 0,0 0-1,0 0 1,0 1-1,0-1 1,0 0-1,1 0 1,-1 0-1,0 0 1,0 0-1,0 0 1,0 0 0,0 0-1,1 0 1,-1 0-1,0 0 1,0 0-1,0 0 1,1 0-1,0-10 299,-18-126-308,-7-39 0,20 133 0,4 39 0,0 1 0,0-1 0,0 1 0,1-1 0,-1 1 0,1-1 0,0 1 0,0-1 0,0 1 0,0 0 0,0-1 0,0 1 0,0 0 0,3-3 0,10-12 0,-13 15 0,0-1 0,1 1 0,0 0 0,-1 0 0,1 0 0,0 0 0,0 0 0,0 0 0,1 1 0,4-4 0,1 1 0,0 0 0,1 0 0,0 1 0,0 0 0,0 1 0,0-1 0,0 2 0,1-1 0,-1 2 0,0-1 0,1 1 0,-1 0 0,0 1 0,1 0 0,-1 1 0,0 0 0,0 0 0,0 1 0,0 0 0,0 0 0,0 1 0,9 6 0,-7-3 0,28 18 0,-38-24 0,0 0 0,1 0 0,-1 0 0,0 1 0,0-1 0,0 1 0,0-1 0,0 1 0,0-1 0,0 1 0,0-1 0,-1 1 0,1 0 0,0-1 0,-1 1 0,0 0 0,1 0 0,-1 0 0,0-1 0,0 1 0,0 2 0,-2 7 0,-1 0 0,0 0 0,-1 0 0,0-1 0,-1 0 0,0 1 0,0-2 0,-11 15 0,3-6 0,-2 0 0,0-1 0,-21 19 0,-37 30 0,73-66 0,0 0 0,-1 0 0,1 0 0,0 0 0,0 0 0,0 0 0,0 1 0,0-1 0,-1 0 0,1 0 0,0 0 0,0 0 0,0 0 0,0 1 0,0-1 0,0 0 0,0 0 0,0 0 0,0 0 0,0 1 0,0-1 0,0 0 0,0 0 0,0 0 0,0 1 0,0-1 0,0 0 0,0 0 0,0 0 0,0 0 0,0 1 0,0-1 0,0 0 0,0 0 0,0 0 0,0 0 0,0 1 0,0-1 0,1 0 0,8 4 0,18-2 0,-22-2 0,35 2 0,-1 2 0,1 1 0,-1 2 0,73 23 0,-107-27 0,-1 0 0,0 0 0,1 0 0,-1 0 0,0 0 0,0 1 0,-1 0 0,1 0 0,-1 0 0,0 0 0,0 0 0,0 1 0,3 5 0,-6-8 0,1-1 0,-1 1 0,1 0 0,-1 0 0,1-1 0,-1 1 0,0 0 0,0 0 0,0 0 0,0 0 0,0-1 0,0 1 0,-1 0 0,1 0 0,0 0 0,-1-1 0,0 1 0,1 0 0,-1 0 0,0-1 0,0 1 0,-2 2 0,1-2 0,0 1 0,1-1 0,-2 1 0,1-1 0,0 0 0,0 0 0,-1 0 0,1-1 0,-1 1 0,0 0 0,1-1 0,-7 2 0,-17 3 0,0-2 0,-1-1 0,0 0 0,0-3 0,-30-2 0,-51 3 0,77 1 0,14-2 0,1 0 0,0 2 0,0 0 0,0 1 0,0 0 0,-21 8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37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 10848,'0'0'15827,"10"-5"-15439,1-2-184,0 2-1,0-1 1,1 2 0,0-1-1,0 1 1,15-2-1,33-2 1613,90-2 0,-108 16-1206,-41-6-852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37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14168,'0'0'8103,"13"0"-7529,188-17 2954,-125 3-1682,-50 10-1278,-4 0-933,-9 3-2943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40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30 391 9536,'0'0'10711,"-6"-10"-10279,-15-36 0,21 43-369,-1 1-1,0-1 1,1 0-1,0 0 1,0 0-1,0 0 1,0 1-1,0-1 1,0 0-1,1 0 1,-1 0-1,1 1 0,0-1 1,0 0-1,0 0 1,0 1-1,1-1 1,-1 1-1,1-1 1,-1 1-1,1 0 1,3-4-1,3-5 169,-4 4-98,-2 2 6,1 0-1,0 1 1,0-1 0,1 1-1,-1-1 1,1 1-1,0 0 1,0 0-1,6-4 1,6-6 533,13-9 233,-28 22-866,0 0-1,-1 1 1,1-1 0,0 1-1,0-1 1,0 1 0,0 0-1,0-1 1,0 1 0,0 0-1,0-1 1,0 1 0,0 0-1,0 0 1,0 0 0,0 0-1,0 0 1,0 0 0,0 0-1,0 0 1,0 1 0,0-1-1,0 0 1,0 1 0,0-1-1,1 1 1,0 1 48,-1-1-1,1 1 1,-1 0-1,1 0 1,-1-1-1,0 1 1,0 0 0,0 0-1,0 1 1,0-1-1,0 0 1,0 0-1,-1 0 1,1 0-1,0 5 1,0 39 433,-1-23-177,2-3 269,10 39 0,-6-32-219,-4-23-329,0 1-1,0-1 1,0 1-1,0-1 0,1 0 1,0 0-1,0 0 1,0 0-1,0 0 0,1-1 1,-1 0-1,1 1 1,0-1-1,0-1 0,0 1 1,0 0-1,1-1 1,-1 0-1,0 0 1,1 0-1,0-1 0,-1 0 1,1 1-1,0-2 1,0 1-1,8 0 0,15 0 15,-23 0-67,0-1 0,0 1 0,0-1 0,0 0-1,0 0 1,0-1 0,0 1 0,0-1 0,0-1 0,0 1 0,0 0 0,0-1-1,-1 0 1,1 0 0,-1-1 0,6-3 0,-3 0-11,0-1 0,0 0 0,-1 0 0,0 0 0,-1-1 0,0 0 0,0 0 0,-1 0 0,1-1 0,-2 0 0,4-11 0,1-7 0,-1 0 0,5-42 0,-2-56 0,-10 120 0,1 0 0,0 0 0,0 0 0,0 0 0,1 0 0,0 0 0,-1 0 0,2 1 0,2-6 0,-4 8 0,1 0 0,-1 0 0,1 0 0,-1 0 0,1 0 0,-1 1 0,1-1 0,0 1 0,0-1 0,0 1 0,0 0 0,0 0 0,0 0 0,0 0 0,0 0 0,1 0 0,-1 0 0,0 1 0,1-1 0,-1 1 0,4 0 0,19 2 0,1 1 0,-1 1 0,1 2 0,30 10 0,-52-15 0,0 1 0,1-1 0,-1 1 0,-1-1 0,1 1 0,0 0 0,0 1 0,-1-1 0,1 1 0,3 3 0,-7-4-68,1 0 1,-1 0-1,1 0 1,-1 0-1,0 0 1,0 0-1,0 0 1,0 0-1,0 0 1,-1 4-1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41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168 0 11856,'0'0'12427,"-5"12"-11872,-15 39-12,17-43-278,1 0 0,0 0 0,1 1 1,0-1-1,0 1 0,1-1 0,1 14 1,-1-2 586,0-12-611,0-7-54,1 0 1,-1 1-1,0-1 1,0 0-1,0 1 0,-1-1 1,1 0-1,0 1 1,0-1-1,-1 0 1,1 0-1,-1 2 0,0-2-85,0-1-1,0 1 1,0-1 0,0 1-1,0-1 1,0 1-1,0-1 1,0 0-1,0 1 1,-1-1 0,1 0-1,0 0 1,0 0-1,0 0 1,0 0-1,-2 0 1,-3 1-102,-1 0 0,1 1 0,0 0 0,0 0 0,1 1 0,-1 0 0,0 0 0,-9 6 0,4-2 0,-5 0 0,14-6 0,0-1 0,-1 1 0,1 0 0,0 0 0,1 0 0,-1 0 0,0 1 0,-3 2 0,56-4 0,-34 0 0,84-2 0,-85 0 0,0 0 0,-1 0 0,1-2 0,19-6 0,-22 6 0,17-10 0,-29 14 27,-1 0 0,1-1 0,0 1 0,0 0 0,-1-1 0,1 1 0,0 0 0,0 0 0,-1 0 1,1-1-1,0 1 0,0 0 0,0 0 0,-1 0 0,1 0 0,0 1 0,0-1 0,-1 0 0,1 0 0,0 0 0,0 1 0,-1-1 0,1 0 0,0 1 0,-1-1 0,1 0 0,0 1 1,-1-1-1,1 1 0,0-1 0,0 2 0,7 11-4901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42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9744,'0'0'15943,"17"5"-15495,-4-2-353,6 3 35,-1-2-1,0 0 1,1-1 0,0-1 0,20-1 0,267-16 1341,-70-6-312,-219 20-931,30 2-1,-31 0 14,-1-1 0,20-1-1,12 0 494,-19 3 55,13 3-369,-40-5-390,-1 0 1,1 0-1,-1 0 1,0 0-1,1 0 0,-1 0 1,1 0-1,-1 0 1,0 0-1,1 0 0,-1 0 1,0 0-1,1 0 1,-1 1-1,0-1 0,1 0 1,-1 0-1,0 0 1,1 0-1,-1 1 0,0-1 1,1 0-1,-1 1 1,0-1-1,0 0 0,1 0 1,-1 1-1,0-1 1,1 6-4201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43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230 187 10848,'0'0'11865,"-11"6"-11232,1-1-470,0 0 13,0 0 1,1 0-1,0 1 0,0 0 1,-14 13-1,-3 6 846,-32 40-1,51-55-712,0 0 0,0 0 0,1 0-1,0 1 1,1 0 0,0 1 0,1-1 0,-3 13 0,6-20-188,1 0-1,0-1 1,0 1 0,0 0 0,1-1 0,-1 1 0,1-1-1,0 1 1,0-1 0,0 1 0,0-1 0,1 1 0,-1-1 0,1 0-1,0 0 1,0 0 0,0 0 0,5 5 0,-6-7-90,1 1 1,-1-1 0,0 0-1,1 0 1,-1 0 0,0-1-1,1 1 1,-1 0-1,1 0 1,-1-1 0,1 1-1,-1-1 1,1 1 0,0-1-1,2 0 1,29 1 477,-23-1-451,1 0-58,0-1 0,0-1 0,0 1 0,-1-2 0,1 1 0,-1-2 0,0 1 0,0-1 0,0-1 0,0 0 0,-1 0 0,0-1 0,0 0 0,9-8 0,1-3 0,0-2 0,-2 0 0,0-1 0,25-38 0,-24 31 0,-17 27 0,-1-1 0,1 1 0,0 0 0,-1-1 0,1 1 0,-1 0 0,1 0 0,0 0 0,-1-1 0,1 1 0,-1 0 0,1 0 0,0 0 0,-1 0 0,1 0 0,0 0 0,-1 0 0,1 0 0,0 1 0,-1-1 0,1 0 0,-1 0 0,1 0 0,0 1 0,-1-1 0,1 0 0,-1 1 0,1-1 0,-1 0 0,1 1 0,-1-1 0,1 1 0,-1-1 0,0 1 0,1-1 0,-1 1 0,1 0 0,-1-1 0,10 10 0,10 11 0,2 0 0,0-2 0,41 28 0,-57-43 0,1 0 0,0 0 0,0-1 0,0 0 0,0 0 0,0-1 0,1 0 0,-1 0 0,1-1 0,-1 0 0,1 0 0,0-1 0,0 0 0,-1 0 0,1-1 0,-1 1 0,1-2 0,0 1 0,9-5 0,-10 3 0,0 0 0,-1-1 0,1 0 0,-1 0 0,0 0 0,-1-1 0,1 0 0,-1 0 0,8-10 0,-3 2 0,0 0 0,-2-1 0,11-20 0,-14 23 0,-1 0 0,-1-1 0,0 1 0,0-1 0,-1 0 0,-1 1 0,0-1 0,0 0 0,-1 0 0,-1 0 0,0 0 0,0 0 0,-1 0 0,-1 1 0,0-1 0,-1 1 0,0 0 0,0 0 0,-1 0 0,-1 0 0,0 1 0,0 0 0,-13-15 0,15 21 0,1 1 0,-1 0 0,0 0 0,0 0 0,0 0 0,-1 1 0,1 0 0,-1 0 0,1 0 0,-1 0 0,0 1 0,0-1 0,0 1 0,1 0 0,-1 1 0,0-1 0,0 1 0,0 0 0,0 1 0,0-1 0,0 1 0,0 0 0,0 0 0,0 0 0,0 1 0,1-1 0,-1 1 0,1 0 0,-1 1 0,-3 2 0,7-5 29,0 1-1,0-1 1,1 1-1,-1-1 1,0 1-1,0-1 1,1 1-1,-1-1 1,1 1-1,-1 0 1,1-1-1,-1 1 1,1 0-1,-1 0 1,1-1-1,-1 1 1,1 0-1,0 0 1,-1-1-1,1 1 1,0 0-1,0 0 1,0 0-1,0 0 1,0 0-1,0-1 1,0 1-1,0 0 1,0 1-1,0-1-372,1 0 0,-1 0 1,1 0-1,-1 0 0,1 0 0,-1 0 0,1 0 0,0 0 1,-1 0-1,1-1 0,0 1 0,0 0 0,1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2:0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16879,'0'0'2016,"16"2"-1616,22 4-148,0-2 0,45-1-1,190-18 848,-198 6-394,124-30-1,-135 22-390,34-9 482,-38 7-3491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44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0 9648,'0'0'14713,"-10"5"-14128,-31 15-21,38-18-379,0 1 0,0-1 1,0 1-1,0-1 0,0 1 1,0 0-1,0 0 0,1 1 0,0-1 1,0 0-1,0 1 0,0-1 0,0 1 1,0 0-1,1-1 0,0 1 1,0 0-1,0 0 0,0 0 0,1 0 1,-1 0-1,1 0 0,0 0 1,1 0-1,-1 0 0,2 7 0,-1-9-137,-1-1-1,1 0 1,0 1-1,0-1 1,0 0-1,0 0 0,1 0 1,-1 0-1,0 0 1,0 0-1,1 0 0,-1 0 1,0 0-1,1 0 1,-1-1-1,1 1 1,-1-1-1,1 1 0,-1-1 1,1 1-1,0-1 1,1 0-1,40 2 1062,-37-2-1062,14 0-47,0-2 0,0 0 0,-1-2 0,35-9 0,-15 7 865,-14 5-5733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8:44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9240,'0'0'12358,"10"-1"-12075,155-6 1899,-55 16-516,0 0-113,-29-13-273,-51 10-371,-30-6-878,1 0-1,-1 1 0,1-1 1,-1 0-1,1 1 1,-1-1-1,1 1 1,-1-1-1,1 1 0,-1-1 1,1 1-1,-1-1 1,0 1-1,1-1 1,-1 1-1,0-1 0,0 1 1,1-1-1,-1 1 1,0 1-1,4 3-4085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8:45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10040,'0'0'11946,"11"-1"-11683,31-2-5,-38 3-131,1 0 0,-1-1 0,0 0 0,1 0 0,-1 0 0,8-4 0,2 0 175,1 1-28,-7 1-75,0 1 0,-1 0 0,1 1 0,0-1-1,0 2 1,0-1 0,0 1 0,0 0 0,13 3 0,-13-2-96,0 0 0,0-1 1,0 1-1,10-2 1,25 1 239,-18 2-180,1-2 0,-1 0 1,0-2-1,36-7 0,-27 4 93,47-1 1,-4-1 114,-46 3-122,-9-4-95,-15 3-4164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48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1 7832,'0'0'15337,"-10"13"-14956,-133 195 1056,23-19-233,110-169-879,0 0 0,1 1 0,1 0 0,-9 39 0,-5 12 1031,19-55-937,-3 4 645,16-39-1217,-1-1 0,10-29-1,-8 20-3639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6:49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 12552,'0'0'5875,"13"-11"-5295,42-31-14,-53 40-525,1 1-1,0-1 1,0 1 0,0 0 0,-1 0 0,1 1 0,0-1 0,0 1 0,0-1-1,1 1 1,-1 0 0,0 0 0,0 0 0,0 0 0,0 1 0,0-1-1,0 1 1,0 0 0,0 0 0,-1 0 0,5 2 0,4 1 100,12 3 162,0 1 0,0 1 1,-1 1-1,0 1 0,0 1 1,-2 1-1,38 29 0,-36-20 20,0 1-1,-2 1 0,0 1 0,-2 1 0,24 42 1,-20-23 294,-2 0 0,26 87 1,6 104 1333,-37-149-989,7-6 287,-14-56-658,-2-1-1,7 41 1,-14-61-591,2 12 0,-2-16 0,1 1 0,0-1 0,0 0 0,0 1 0,0-1 0,1 1 0,-1-1 0,0 0 0,0 1 0,0-1 0,0 1 0,0-1 0,0 0 0,1 1 0,-1-1 0,0 0 0,0 1 0,0-1 0,1 0 0,-1 1 0,0-1 0,0 0 0,1 0 0,-1 1 0,0-1 0,1 0 0,-1 0 0,0 1 0,2-1 0,15-16 0,6-13 996,-11 12-3741,-10 13 457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9:02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 10152,'0'0'9770,"-1"11"-9381,-2 60 267,-3 62 1014,4-120-1427,2 0-1,-1 0 1,1 1 0,1-1 0,4 22 0,-5-22 96,0-12-294,0 0 0,0 0 0,-1 0 0,1-1 1,0 1-1,0 0 0,0 0 0,0 0 0,0 0 0,0 0 0,0 0 0,0 0 0,1-1 1,-1 1-1,0 0 0,0 0 0,1 0 0,-1 0 0,0 0 0,1-1 0,-1 1 1,1 0-1,-1 0 0,1-1 0,0 1 0,0 0 0,13-16 623,-5 4-566,-1-1 1,0 0-1,0 0 0,-1 0 1,0-1-1,-1 0 0,5-18 0,-5 15 47,0 1 0,1 0 0,1 0 0,0 0 0,15-19 0,18-6 346,-29 30-137,-2-1 1,14-15 0,-24 26-345,0 0 0,1-1 1,-1 1-1,0 0 1,1 0-1,-1-1 0,1 1 1,-1 0-1,0 0 0,1 0 1,-1 0-1,1-1 0,-1 1 1,0 0-1,1 0 1,-1 0-1,1 0 0,-1 0 1,1 0-1,-1 0 0,0 0 1,1 0-1,-1 0 0,1 0 1,-1 1-1,1-1 0,-1 0 1,0 0-1,1 0 1,-1 0-1,1 1 0,-1-1 1,0 0-1,1 0 0,-1 1 1,0-1-1,1 0 0,-1 1 1,0-1-1,0 0 0,1 1 1,-1-1-1,0 1 1,12 16 319,-7-6-223,0 0 0,-1 1 0,-1-1 1,0 1-1,0 0 0,-1-1 0,-1 1 0,0 0 0,0 0 0,-2 20 0,-6 17 531,7-49-628,1 0 0,0 0 0,0-1 0,-1 1 0,1 0 1,-1 0-1,1-1 0,0 1 0,-1 0 0,1-1 0,-1 1 0,1 0 0,0-1 0,-1 1 0,1-1 0,-1 1 0,0-1 0,1 1 0,-1-1 0,1 0 0,-1 1 0,1-1 0,10-24-13,1 1 1,28-43-1,-34 58-1,-4 6 0,0 0 0,0 0 0,0 0 0,0 1 0,1-1 0,-1 0 0,1 1 0,0 0 0,-1 0 0,1 0 0,5-3 0,-7 5 0,1-1 0,0 1 0,0-1 0,0 1 0,0 0 0,0-1 0,0 1 0,0 0 0,0 0 0,0 1 0,0-1 0,-1 0 0,1 1 0,0-1 0,0 1 0,0-1 0,0 1 0,-1 0 0,1 0 0,0 0 0,2 1 0,-1 1 0,0 0 0,0 0 0,-1 0 0,1 0 0,-1 0 0,0 0 0,1 1 0,-1-1 0,-1 1 0,1-1 0,0 1 0,1 7 0,7 12 0,-3-4 0,0-1 0,-1 1 0,-1 0 0,-1 0 0,0 0 0,0 27 0,-4-41 0,0 1 0,0 0 0,0 0 0,-1 0 0,0 0 0,0-1 0,-3 8 0,1-26 121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9:07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1 277 9040,'0'0'11785,"7"-9"-11427,10-13-216,39-49 1092,-47 61-854,1 1 0,-1-1 0,1 2-1,1-1 1,12-7 0,-4 4 102,-15 9-343,0 0 0,0 0 0,0 0 0,0 0 0,1 1 0,-1 0 0,1 0 0,-1 0 0,1 1 0,0 0 0,0-1 0,0 2 0,9-2 0,-12 3-79,0 0 0,1 0 0,-1 0 1,-1 0-1,1 0 0,0 0 0,0 0 0,0 1 0,-1-1 1,1 1-1,0-1 0,-1 1 0,1 0 0,-1 0 0,0-1 1,0 1-1,2 4 0,14 34 439,-10-14-129,16 44 439,-21-62-670,0 1 0,-1 0 0,1 0 1,-1-1-1,-1 1 0,0 0 0,0 0 0,-2 9 0,1 31 709,1-41-784,1 0-1,0 0 1,1 0 0,0 0-1,5 13 1,-6-19-51,0 1-1,0 0 1,1-1-1,-1 1 1,1-1-1,-1 0 1,1 0-1,0 1 1,0-1-1,0 0 1,0-1-1,0 1 1,1 0-1,-1 0 1,0-1-1,1 0 1,-1 1-1,1-1 0,4 1 1,2 1-13,0-1 0,1 0 0,0-1 0,16 0 0,-21-1 0,0-1 0,0 0 0,0 0 0,-1 0 0,1 0 0,0-1 0,0 0 0,-1 0 0,1 0 0,-1-1 0,5-3 0,6-4 0,-1 0 0,-1-1 0,14-14 0,-22 20 0,-1 0 0,0 0 0,0 0 0,-1-1 0,1 1 0,-1-1 0,0 0 0,-1 0 0,1 0 0,-1 0 0,2-11 0,0-8 0,0 1 0,0 1 0,-2 0 0,-1-47 0,-1 55 0,0 0 0,3-21 0,0-9 0,-3 43 0,0-1 0,1 1 0,0-1 0,-1 1 0,1-1 0,0 1 0,0 0 0,1-1 0,-1 1 0,0 0 0,1 0 0,-1 0 0,1 0 0,0 0 0,0 0 0,0 1 0,0-1 0,0 0 0,0 1 0,0 0 0,0-1 0,0 1 0,1 0 0,-1 0 0,0 0 0,1 0 0,-1 1 0,1-1 0,-1 1 0,1-1 0,0 1 0,-1 0 0,1 0 0,-1 0 0,3 1 0,121 17 0,-83-17 0,-42-1 0,-1 0 0,1 1 0,-1-1 0,1 0 0,-1 1 0,1-1 0,-1 1 0,0-1 0,1 1 0,-1-1 0,0 1 0,1-1 0,-1 1 0,0-1 0,0 1 0,0-1 0,1 1 0,-1-1 0,0 1 0,0-1 0,0 1 0,0 0 0,0 0 0,-3 20 854,0-2-1745,2-9-3016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9:18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8744,'0'0'12749,"7"10"-12368,2 3-207,-4-6 93,0 1 0,1 0 0,0-1 0,8 7 0,-12-13-51,0 0 0,0 0-1,0-1 1,0 1 0,0 0-1,0-1 1,0 1-1,0-1 1,0 0 0,0 0-1,0 0 1,0 0 0,1 0-1,1-1 1,33-3 1189,-34 3-1378,47 1 766,-2-6-454,0 2 1,1 2-1,61 5 0,200 0 467,-188-9-213,-110 6-453,-1 0-1,1 1 1,-1 1-1,17 3 1,-15-2 14,1-1 0,20 1 0,9 3-154,-34-2 871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9:21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7936,'0'0'13177,"10"-7"-12640,31-23 8,-40 29-189,-1 0 1,1 1-1,0-1 0,0 0 0,0 0 0,0 1 0,0-1 0,0 1 1,0-1-1,0 1 0,0-1 0,1 1 0,-1 0 0,0 0 0,0-1 0,0 1 1,0 0-1,0 0 0,1 0 0,-1 0 0,0 0 0,2 1 0,2 0 1621,3 19-1581,-4-12-396,1 0 0,-2 0 0,1 1 0,-1-1 0,-1 1 0,0 0 0,0 0 0,1 13 0,7 153 0,-7-87 0,-1-59 0,0-16 0,-2 0 0,1-1 0,-4 25 0,2-16 0,1-17 0,0 0 0,0 0 0,-1 0 0,1-1 0,-1 1 0,-2 5 0,2-3 496,2-7-1,-1 0-786,1 1-1,-1-1 1,0 0-1,0 0 0,0 1 1,0-1-1,1 0 1,-1 0-1,0 1 1,0-1-1,-1 0 1,1 0-1,0 1 0,0-1 1,0 0-1,-1-1 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9:23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1 204 10656,'0'0'12503,"8"-10"-12004,42-44 453,-28 30 664,-15 16-1220,0 0 1,0 1-1,1 0 0,0 0 0,0 1 0,11-7 0,16-11 794,-31 20-954,1 0 0,-1 1 0,1-1 0,1 1 0,-1 0 0,0 0 0,1 1-1,6-3 1,-1 3-186,1 1 0,-1 0-1,1 1 1,0 0-1,-1 1 1,1 0 0,-1 1-1,16 4 1,-18-3-50,0 0 0,0 0 0,-1 1 0,10 5 0,12 5 0,-21-10 0,0 0 0,0 0 0,1-1 0,-1-1 0,1 1 0,-1-2 0,1 1 0,0-1 0,0-1 0,0 1 0,-1-2 0,1 1 0,15-4 0,-1-1 0,-20 5 0,0 0 0,0-1 0,0 0 0,0 0 0,-1 0 0,1 0 0,0-1 0,0 1 0,-1-1 0,1 0 0,-1 0 0,0-1 0,6-3 0,1-3 850,-3 6-5635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2:0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130 853 8640,'0'0'5049,"-10"2"-4692,-9 2 295,0 2-1,1 0 0,-19 10 0,35-16-452,1 1-1,-1 0 1,1 0-1,-1 0 0,0 0 1,1 0-1,0 0 0,-1 0 1,1 1-1,0-1 0,0 0 1,-1 1-1,1-1 0,0 1 1,0 0-1,1-1 1,-1 1-1,0 0 0,1-1 1,-1 1-1,0 3 1302,8-12-703,178-196 1883,-117 126-1897,-59 66-526,1 1 1,1 0 0,-1 0 0,1 1-1,18-11 1,-28 19-215,0 0 0,0 1 1,0-1-1,0 1 0,0-1 0,0 1 0,0 0 1,0-1-1,0 1 0,0 0 0,0 0 0,0 0 0,0 0 1,0 0-1,0 0 0,0 0 0,0 0 0,2 0 1,-2 1-8,-1-1 1,1 1 0,-1-1-1,1 1 1,-1-1 0,1 1-1,-1-1 1,1 1 0,-1-1 0,1 1-1,-1 0 1,0-1 0,1 1-1,-1 0 1,0-1 0,0 1 0,0 0-1,1-1 1,-1 1 0,0 1-1,0 5 168,0 0 0,0-1 0,-1 1 0,-2 11 0,2-9-123,-2 5 53,0 0 1,0-1-1,-2 1 0,1 0 0,-10 17 1,-40 61 847,28-51-826,20-36-156,6-5 0,0-1 0,0 1 0,0 0 0,0 0 0,-1 0 0,1 0 0,0-1 0,0 1 0,0 0 0,0 0 0,0 0 0,0-1 0,0 1 0,0 0 0,0 0 0,0 0 0,0-1 0,0 1 0,0 0 0,0 0 0,0 0 0,0-1 0,0 1 0,0 0 0,0 0 0,0 0 0,0 0 0,0-1 0,0 1 0,0 0 0,1 0 0,-1 0 0,0-1 0,0 1 0,0 0 0,0 0 0,0 0 0,1 0 0,-1 0 0,0-1 0,15-19 0,32-38 0,-25 33 0,5-6 0,56-50 0,-67 68 0,0 1 0,1 0 0,1 1 0,0 1 0,30-12 0,-47 21 0,0 0 0,1 1 0,-1-1 0,0 0 0,1 1 0,-1 0 0,1-1 0,-1 1 0,1 0 0,-1 0 0,1 0 0,-1 0 0,1 0 0,-1 0 0,1 0 0,-1 1 0,1-1 0,-1 0 0,0 1 0,1-1 0,-1 1 0,1 0 0,0 0 0,0 1 0,-1-1 0,0 1 0,0-1 0,0 1 0,0-1 0,0 1 0,-1-1 0,1 1 0,0 0 0,-1 0 0,1-1 0,-1 1 0,0 0 0,1 0 0,-1 3 0,0 6 0,-1 0 0,0-1 0,-1 1 0,-5 19 0,-1-3 0,-1 0 0,-1-1 0,-1-1 0,-28 48 0,33-65 0,7-6 0,15-15 0,69-80 0,-1 0 0,-54 63 0,-10 9 0,33-27 0,-52 48 0,-1-1 0,1 1 0,-1-1 0,1 1 0,0-1 0,-1 1 0,1-1 0,0 1 0,0-1 0,-1 1 0,1 0 0,0-1 0,0 1 0,-1 0 0,1 0 0,0 0 0,0-1 0,0 1 0,0 0 0,-1 0 0,1 0 0,0 0 0,0 1 0,0-1 0,1 0 0,-1 1 0,-1 0 0,1 0 0,-1-1 0,1 1 0,-1 0 0,1 0 0,-1 0 0,1 0 0,-1 0 0,0 0 0,0 0 0,0 0 0,1 0 0,-1 0 0,0-1 0,0 1 0,0 0 0,0 2 0,-1 7 0,-1 1 0,-4 19 0,6-29 0,-35 178 0,34-177 0,1 0 0,-1 0 0,1 0 0,0-1 0,0 1 0,0 0 0,0 0 0,0 0 0,1 0 0,-1-1 0,0 1 0,1 0 0,0 0 0,-1-1 0,1 1 0,0 0 0,0-1 0,0 1 0,0-1 0,0 1 0,0-1 0,0 1 0,0-1 0,3 3 0,-2-4 0,0 0 0,-1 0 0,1 0 0,0 0 0,0 0 0,-1-1 0,1 1 0,0-1 0,-1 1 0,1-1 0,-1 1 0,1-1 0,-1 0 0,3-1 0,-1 1 0,11-7 0,0-1 0,-1 0 0,0-1 0,0 0 0,-1-1 0,17-19 0,10-9 0,1-1 0,-26 25 0,29-24 0,-42 39 0,-1 0 0,0 0 0,0 0 0,0 0 0,1 0 0,-1 0 0,0 0 0,0 0 0,0 0 0,1 0 0,-1 0 0,0 0 0,0 0 0,0 0 0,1 0 0,-1 0 0,0 0 0,0 0 0,0 0 0,0 1 0,1-1 0,-1 0 0,0 0 0,0 0 0,0 0 0,0 0 0,0 0 0,1 1 0,-1-1 0,0 0 0,0 0 0,0 0 0,0 0 0,0 1 0,0-1 0,0 0 0,0 0 0,0 0 0,0 1 0,0-1 0,0 0 0,0 0 0,0 0 0,0 1 0,0-1 0,0 0 0,0 0 0,0 0 0,0 1 0,0-1 0,0 12 0,-4 17 0,1-16 0,1-1 0,0 1 0,1-1 0,0 1 0,1 0 0,0-1 0,5 25 0,-5-35 0,1 0 0,0-1 0,-1 1 0,1 0 0,0 0 0,0 0 0,0 0 0,1-1 0,-1 1 0,0-1 0,0 1 0,1-1 0,-1 1 0,1-1 0,0 0 0,-1 0 0,1 1 0,0-1 0,3 1 0,-2-1 0,1 0 0,0 0 0,0 0 0,0 0 0,1-1 0,-1 0 0,0 0 0,0 0 0,5-1 0,8-1 0,-1-2 0,0 0 0,26-11 0,-42 15 0,175-84 0,-102 47 0,-22 8 0,-33 19 0,0 0 0,1 0 0,37-12 0,-52 21 0,0 0 0,-1-1 0,0 1 0,1-1 0,5-4 0,9-5 0,-43 36 0,-17 15 0,-46 54 0,81-86 0,1 0 0,0 0 0,0 1 0,1 0 0,-6 12 0,10-19 0,0 0 0,1 0 0,-1 0 0,1 0 0,-1 0 0,1 0 0,0 0 0,-1 1 0,1-1 0,0 0 0,1 0 0,-1 0 0,1 4 0,0-4 0,-1-1 0,1 0 0,0 0 0,0 0 0,0 1 0,0-1 0,0 0 0,0 0 0,0 0 0,0 0 0,0 0 0,0-1 0,1 1 0,-1 0 0,0 0 0,0-1 0,1 1 0,-1-1 0,1 1 0,-1-1 0,0 0 0,1 0 0,1 1 0,1-1 0,1 1 0,-1-1 0,1 0 0,-1-1 0,0 1 0,1-1 0,-1 0 0,1 0 0,-1 0 0,0 0 0,0-1 0,0 0 0,0 0 0,0 0 0,0 0 0,0 0 0,-1-1 0,1 0 0,5-5 0,3-5 0,0 0 0,-1-1 0,14-23 0,-23 35 0,5-11 0,0 0 0,-1 0 0,0-1 0,4-18 0,8-19 0,-17 49 0,0 0 0,1-1 0,-1 0 0,0-1 0,0 1 0,0 0 0,0 0 0,0 0 0,-1-1 0,1 1 0,-1-5 0,-1 8 0,1 0 0,-1 1 0,0-1 0,1 1 0,-1-1 0,1 0 0,-1 1 0,1-1 0,-1 1 0,1-1 0,-1 1 0,1-1 0,0 1 0,-1 0 0,1-1 0,0 1 0,-1-1 0,1 1 0,0 0 0,0-1 0,-1 2 0,-9 20 0,-14 39 0,2 1 0,-15 77 0,-1 2 0,6-33 0,-41 124 0,70-225 0,1 0 0,-1 0 0,1 0 0,-1 0 0,-1-1 0,1 0 0,-7 9 0,10-15 0,0 0 0,0 0 0,0 0 0,0 0 0,0 0 0,0 1 0,0-1 0,0 0 0,0 0 0,0 0 0,0 0 0,-1 1 0,1-1 0,0 0 0,0 0 0,0 0 0,0 0 0,0 0 0,0 0 0,0 0 0,-1 1 0,1-1 0,0 0 0,0 0 0,0 0 0,0 0 0,0 0 0,-1 0 0,1 0 0,0 0 0,0 0 0,0 0 0,0 0 0,0 0 0,-1 0 0,1 0 0,0 0 0,0 0 0,0 0 0,0 0 0,-1 0 0,1 0 0,0 0 0,0 0 0,0 0 0,0 0 0,0 0 0,-1 0 0,1 0 0,0-1 0,0 1 0,0 0 0,0 0 0,0 0 0,0 0 0,-1 0 0,1 0 0,0 0 0,0-1 0,0 1 0,0 0 0,0 0 0,0 0 0,0 0 0,0-1 0,0 1 0,0 0 0,0 0 0,2-13 0,11-18 0,2 0 0,1 1 0,2 1 0,25-33 0,-34 49 0,218-263 0,-96 124 0,-75 93 0,-39 42 0,0 0 0,22-32 0,-29 36 0,0-1 0,1 2 0,1 0 0,14-13 0,8 7 0,-34 18 0,0 0 0,1 0 0,-1 0 0,0 0 0,0 0 0,1 0 0,-1 0 0,0 0 0,0 0 0,0 0 0,1 0 0,-1 0 0,0 0 0,0 1 0,0-1 0,1 0 0,-1 0 0,0 0 0,0 0 0,0 0 0,0 1 0,1-1 0,-1 0 0,0 0 0,0 0 0,0 0 0,0 1 0,0-1 0,0 0 0,1 0 0,-1 1 0,0-1 0,0 0 0,0 0 0,0 0 0,0 1 0,0-1 0,0 0 0,0 1 0,2 10 0,-2 8 0,0 1 0,-2-1 0,-4 21 0,3-25 0,1 0 0,0 0 0,2 0 0,-1 0 0,2 0 0,3 27 0,-4-40 0,1 1 0,0-1 0,-1 1 0,1-1 0,0 1 0,0-1 0,0 1 0,1-1 0,-1 0 0,1 0 0,-1 0 0,1 0 0,0 0 0,-1 0 0,1 0 0,0 0 0,0-1 0,0 1 0,1-1 0,-1 1 0,0-1 0,1 0 0,-1 0 0,0 0 0,1 0 0,-1-1 0,1 1 0,0-1 0,-1 1 0,1-1 0,-1 0 0,1 0 0,0 0 0,-1 0 0,1 0 0,-1-1 0,1 1 0,2-2 0,12-2 0,-1-1 0,0-1 0,-1-1 0,26-13 0,-29 13 0,13-6 0,-1-2 0,0-1 0,27-25 0,60-64 0,-110 104 0,-5 2 0,-12 10 0,-21 17 0,19-10 0,0 0 0,-24 33 0,38-46 0,1-1 0,0 1 0,0 0 0,0 0 0,0 0 0,1 0 0,0 0 0,0 1 0,1-1 0,-1 1 0,1-1 0,0 1 0,1-1 0,-1 1 0,1 0 0,0-1 0,1 1 0,1 8 0,-2-13 0,0 0 0,1 0 0,-1 0 0,1 0 0,-1 1 0,1-1 0,-1 0 0,1 0 0,0 0 0,0-1 0,-1 1 0,1 0 0,0 0 0,0 0 0,0 0 0,0-1 0,0 1 0,0 0 0,0-1 0,0 1 0,0-1 0,0 0 0,0 1 0,1-1 0,-1 0 0,0 1 0,0-1 0,0 0 0,0 0 0,1 0 0,-1 0 0,0 0 0,0 0 0,0 0 0,1-1 0,-1 1 0,0 0 0,0-1 0,0 1 0,0-1 0,1 0 0,3-1 0,0 0 0,0-1 0,-1 1 0,1-1 0,-1 0 0,0-1 0,8-6 0,6-12 0,-1-1 0,-1 0 0,-1-1 0,15-34 0,-23 41 0,-10 26 0,2-4 0,-1 1 0,1 0 0,0-1 0,1 1 0,-1 0 0,1 0 0,0 0 0,1 0 0,0 7 0,0-11 0,0 0 0,-1 0 0,1 0 0,0 0 0,0 0 0,0 0 0,0 0 0,1 0 0,-1 0 0,1 0 0,-1 0 0,1-1 0,-1 1 0,1-1 0,0 1 0,0-1 0,0 0 0,0 0 0,0 0 0,0 0 0,0 0 0,0 0 0,0 0 0,0-1 0,0 1 0,1-1 0,1 1 0,7-1 0,0 0 0,1 0 0,-1-1 0,-1 0 0,1-1 0,0-1 0,0 0 0,-1 0 0,1-1 0,-1 0 0,0-1 0,11-6 0,1-3 0,-1-1 0,0-1 0,-1-1 0,-1-1 0,0 0 0,-2-1 0,0-1 0,25-40 0,-14 12 0,-2-1 0,-2 0 0,19-60 0,14-81 0,-45 147 0,-12 41 0,1 0 0,-1 0 0,1 0 0,-1 0 0,0 0 0,0-1 0,0 1 0,0 0 0,0 0 0,-1-2 0,1 4 0,0-1 0,0 1 0,0 0 0,0 0 0,0 0 0,0 0 0,0-1 0,0 1 0,0 0 0,0 0 0,0 0 0,-1 0 0,1 0 0,0 0 0,0-1 0,0 1 0,0 0 0,0 0 0,-1 0 0,1 0 0,0 0 0,0 0 0,0 0 0,0 0 0,0 0 0,-1 0 0,1 0 0,0 0 0,0 0 0,0 0 0,0 0 0,-1 0 0,1 0 0,0 0 0,0 0 0,0 0 0,-1 0 0,1 0 0,0 0 0,-11 11 0,2 1 0,2 2 0,-1-1 0,2 1 0,0 0 0,0 0 0,1 0 0,-4 22 0,2 5 0,-5 64 0,9-51 0,3 0 0,1 0 0,4 0 0,1 0 0,19 73 0,-24-123 0,-1-1 0,1 0 0,0 0 0,1 0 0,-1 0 0,0 0 0,1 0 0,-1-1 0,1 1 0,0 0 0,0-1 0,0 1 0,1-1 0,-1 0 0,0 0 0,1 0 0,-1 0 0,1 0 0,5 3 0,-4-4 0,1 0 0,-1 0 0,0 0 0,1 0 0,-1-1 0,0 0 0,1 0 0,-1 0 0,0 0 0,1-1 0,-1 1 0,0-1 0,5-2 0,3-1 0,0 0 0,0-1 0,0-1 0,-1 0 0,0-1 0,0 0 0,-1 0 0,0-1 0,10-10 0,-4 1 0,0-1 0,-2 0 0,0-1 0,-1-1 0,15-28 0,-28 46 0,1 1 0,0-1 0,-1 0 0,1 1 0,-1-1 0,1 0 0,-1 1 0,0-1 0,1 0 0,-1 1 0,0-1 0,0 0 0,0 1 0,0-1 0,-1 0 0,1 0 0,0 1 0,-1-1 0,0 1 0,1-1 0,-2-3 0,1 5 0,1-1 0,-1 1 0,1-1 0,-1 1 0,1 0 0,-1-1 0,1 1 0,-1 0 0,1-1 0,-1 1 0,1 0 0,-1-1 0,0 1 0,1 0 0,-1 0 0,0 0 0,1 0 0,-1 0 0,1 0 0,-1-1 0,-1 2 0,1-1 0,-1 0 0,0 1 0,1-1 0,-1 1 0,1-1 0,0 1 0,-1 0 0,1 0 0,0 0 0,-1 0 0,1-1 0,-2 3 0,-1 1 0,0 1 0,0-1 0,0 1 0,1-1 0,0 1 0,0 0 0,0 0 0,1 0 0,-1 1 0,1-1 0,0 1 0,1-1 0,-1 1 0,1-1 0,0 1 0,1 0 0,-1 0 0,1 0 0,1-1 0,-1 1 0,1 0 0,1 8 0,0-7 0,0 1 0,1-1 0,-1 0 0,1 0 0,0-1 0,1 1 0,0-1 0,0 0 0,0 1 0,1-2 0,0 1 0,0-1 0,1 1 0,-1-1 0,1-1 0,12 9 0,-10-9 0,1 0 0,-1 0 0,1-1 0,0 0 0,0-1 0,1 0 0,-1 0 0,0-1 0,1 0 0,10 0 0,-14-1 0,0-1 0,0 1 0,-1-1 0,1 0 0,0 0 0,-1-1 0,1 0 0,-1 0 0,1 0 0,-1-1 0,0 0 0,0 0 0,0 0 0,0 0 0,-1-1 0,1 0 0,5-6 0,-8 8 77,-1 0 1,1 0-1,-1 0 0,0-1 0,0 1 1,0 0-1,0 0 0,0-1 0,0 1 1,0-3-1,-1-12-4862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9:30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0 143 10152,'0'0'16413,"5"-10"-15849,2-5-15,1-1 0,20-28 1,-24 40-304,-1-1 1,0 1 0,1 0 0,0-1 0,0 2-1,0-1 1,1 0 0,-1 1 0,1 0 0,0 0 0,0 0-1,0 1 1,0-1 0,0 1 0,11-2 0,-15 3-244,1 1 1,-1 0-1,1 0 1,-1 0-1,0 0 0,1 0 1,-1 0-1,1 0 1,-1 0-1,0 0 1,3 1-1,-3 1-3,0-1-1,0 0 0,0 0 1,0 0-1,0 0 0,0 1 1,0-1-1,0 0 1,-1 1-1,1-1 0,-1 1 1,2 1-1,15 53 1,-15-44 0,1-1 0,0 1 0,1-1 0,0 0 0,1-1 0,0 1 0,12 17 0,-14-25 0,-1-1 0,0 0 0,1-1 0,-1 1 0,1 0 0,0-1 0,0 1 0,-1-1 0,1 0 0,0 0 0,0 0 0,0 0 0,0-1 0,0 1 0,0-1 0,1 0 0,-1 0 0,0 0 0,0 0 0,0 0 0,3-1 0,2 0 0,0-1 0,0 0 0,0 0 0,-1-1 0,1 0 0,13-8 0,30-9 0,-48 18 149,12-6 370,-5 6-5122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9:30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9240,'0'0'17735,"11"-6"-17126,75-38 1125,-81 42-1601,-1 0 0,1 0 0,0 0 0,0 1 0,1-1 0,-1 1 1,0 1-1,0-1 0,0 1 0,1-1 0,-1 2 0,0-1 0,6 1 0,-1 1 93,-1 1-1,1-1 0,-1 2 1,0-1-1,0 1 1,9 5-1,-6-3-225,1 0 0,0-2 0,0 0 0,27 5 0,-31-6 0,-7-3 0,0 1 0,-1-1 0,1 1 0,0-1 0,0 0 0,0 1 0,-1-1 0,1 0 0,0 0 0,0 0 0,0-1 0,-1 1 0,1 0 0,0-1 0,3 0 0,9-3 0,3-2 0,18-20 983,-7 6-5901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9:31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9848,'0'0'3536,"28"-58"-3712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9:33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0 243 9240,'0'0'21146,"11"-9"-20540,2-2-387,-2 3 126,0-1 1,19-11-1,-28 19-335,-1 0 1,1 0-1,0 0 0,0 0 0,-1 0 1,1 0-1,0 0 0,0 1 0,0-1 1,0 1-1,0-1 0,0 1 0,0 0 1,0 0-1,0 0 0,0 0 0,0 0 1,0 0-1,0 1 0,0-1 0,0 1 1,0-1-1,-1 1 0,1 0 0,0-1 1,0 1-1,0 0 0,-1 0 0,1 0 1,0 1-1,-1-1 0,1 0 0,-1 1 1,0-1-1,1 1 0,-1-1 0,0 1 1,2 3-1,2 3 6,-1 1 0,-1 0 0,1 0 0,-1 0 0,-1 0 0,3 16 0,14 94-16,-16-106 0,0-1 0,2 0 0,-1 1 0,1-2 0,1 1 0,13 21 0,-14-29 0,-1 1 0,1-1 0,-1 0 0,1 0 0,0-1 0,0 1 0,1-1 0,-1-1 0,1 1 0,0-1 0,-1 1 0,1-1 0,0-1 0,0 0 0,0 1 0,1-2 0,-1 1 0,0-1 0,0 0 0,0 0 0,10-2 0,-8 0 0,-1 0 0,0 0 0,-1-1 0,1 0 0,0 0 0,-1-1 0,0 1 0,0-2 0,0 1 0,0-1 0,-1 1 0,1-1 0,-1-1 0,-1 1 0,1-1 0,-1 0 0,0 0 0,0 0 0,0-1 0,-1 1 0,0-1 0,2-9 0,3-11 0,-1 1 0,-2-1 0,-1 0 0,2-45 0,-6 53 0,-1 0 0,-4-22 0,-1-25 0,4 33 0,1 26 0,0-1 0,0 0 0,1 0 0,2-14 0,-2 21 0,1 0 0,-1 0 0,1 0 0,-1 0 0,1 0 0,0-1 0,-1 1 0,1 0 0,0 1 0,0-1 0,0 0 0,0 0 0,0 0 0,0 0 0,0 1 0,0-1 0,0 0 0,0 1 0,0-1 0,0 1 0,1-1 0,0 1 0,26-5 0,-14 6 0,0 1 0,0 0 0,0 1 0,0 0 0,-1 2 0,0-1 0,0 1 0,13 7 0,-24-11 0,1 0 0,-1 0 0,0 0 0,0 0 0,0 0 0,0 1 0,0-1 0,0 1 0,0-1 0,0 1 0,0 0 0,-1 0 0,1-1 0,-1 1 0,1 0 0,-1 0 0,0 1 0,0-1 0,0 0 0,0 0 0,0 1 0,0-1 0,0 0 0,-1 1 0,0-1 0,1 1 0,-1-1 0,0 0 0,0 1 0,0-1 0,-1 4 0,-1 7 0,-1-1 0,-1 1 0,0-1 0,0 0 0,-10 17 0,-3 11 0,6-9-3935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9:34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1 10248,'0'0'19482,"3"11"-18668,-2-5-695,2 1 59,-1 1-1,0-1 1,-1 1 0,0 0-1,0 0 1,-1 0-1,0 0 1,-2 14 0,-5 24-13,3 1 1,1 53 0,6-90-166,-1-7 0,-5-7 0,0 0 0,0 0 0,-1 1 0,1 0 0,-1 0 0,0 0 0,0 0 0,0 1 0,0-1 0,-1 1 0,1 0 0,0 0 0,-1 0 0,-8-1 0,7 2 0,0 0 0,0 0 0,0 0 0,0 1 0,0 0 0,0 0 0,0 1 0,0-1 0,0 1 0,0 1 0,0-1 0,-7 4 0,-9 3 0,75-17 0,-9 4 0,157-13 0,-109 18 0,-61 0 0,-27 3 984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9:35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 11952,'0'0'11187,"9"0"-10675,10 1 167,-1-2 0,34-5 1,37 0 3694,-34 10-1705,-5-9-2638,48-2-35,123-10 4,-30 0 0,54 12 0,-144 13 0,0 0 0,39 2 0,-137-9 0,0-1 0,0 1 0,0-1 0,0 1 0,0 0 0,-1 0 0,5 2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9:36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 12160,'0'0'18870,"0"13"-18316,0 41 34,-12 95-1,3-104-587,1 1 0,-1 68 0,5-89 0,6-39-37,0 1 1,1-1-1,1 1 0,5-14 1,-3 9-3737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19:37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1 212 12960,'0'0'10867,"11"-9"-10183,142-115 3027,-137 113-3186,0 0 1,29-13-1,-37 20-186,1 0-1,0 1 1,0 0 0,0 1-1,0 0 1,0 0-1,16 0 1,-16 3-314,-1 0 0,0 1 1,1 0-1,-1 0 0,0 1 0,0 0 0,0 1 1,-1-1-1,8 6 0,-6-3-25,0 0 0,-1-1 0,2 0 0,-1-1 0,0 0 0,1 0 0,0-1 0,0-1 0,0 1 0,14 0 0,-11-1 0,-1-1 0,0-1 0,1 0 0,-1 0 0,0-1 0,0-1 0,0 0 0,0-1 0,0 0 0,0-1 0,0 0 0,-1-1 0,18-11 0,-25 14 43,20-18 885,-23 20-1064,-1-1 0,1 0 0,-1 1-1,1-1 1,-1 0 0,0 1 0,1-1-1,-1 0 1,0 0 0,0 1-1,1-1 1,-1 0 0,0 0 0,0 1-1,0-1 1,0 0 0,0 0-1,0 0 1,0 1 0,0-1 0,0 0-1,-1 0 1,1 1 0,0-1 0,0 0-1,-1 0 1,1 1 0,0-1-1,-1 0 1,1 1 0,-1-1 0,1 0-1,-1 1 1,1-1 0,-2 0-1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0:22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255 628 7736,'0'0'13921,"-10"-3"-13772,-32-8-2,39 10-85,-1 1 0,0 0 0,1 0 0,-1 0 0,0 0 0,1 0 0,-1 1 0,0-1 0,1 1 1,-1 0-1,1 0 0,-1 1 0,1-1 0,-1 1 0,-4 3 0,-5 1 163,3 0-115,0-1 0,1 1 0,-1 1 0,1 0 0,1 0 0,0 1 0,0 0-1,0 1 1,1-1 0,0 1 0,1 1 0,0-1 0,-8 18 0,12-22-55,0 1 0,1 0 0,0 0 0,0-1 0,1 1 0,-1 0 0,1 0 0,0 0 0,1 0 0,-1 0 0,1-1 0,0 1 0,1 0 0,0 0 0,0-1 0,0 1 0,0-1 0,5 8 0,-1-2 40,1-1 0,0 1-1,0-1 1,1 0 0,0-1-1,1 0 1,17 14 0,-22-20-49,0-1 0,0 1 0,1-1 0,-1 0 0,0 0 0,1 0 0,0-1 0,-1 1 0,1-1 0,0 0 0,0-1 0,0 1 0,0-1 0,6 0 0,-1-1 59,0-1 0,1 0 0,-1 0 0,0-1 0,17-7-1,-17 5-48,0 0-1,0 0 0,-1-1 0,1 0 0,-1-1 0,-1 0 1,1 0-1,9-12 0,1-5 185,28-44 1,-25 34-25,-5 11-115,-11 16-66,-1 0 1,0 0-1,-1 0 0,1-1 0,-1 0 1,5-13-1,-10 23-35,-12 55-20,11-46 29,0-1 0,1 1 0,0-1-1,1 1 1,2 17 0,2-4-1,-2-13 20,0 0 0,1 1 1,0-1-1,8 18 0,-11-28-18,0 0-1,1-1 0,-1 1 0,1 0 0,-1 0 0,1-1 0,-1 1 0,1 0 1,0-1-1,-1 1 0,1-1 0,0 1 0,-1-1 0,1 1 0,0-1 0,0 1 1,-1-1-1,1 0 0,0 1 0,0-1 0,0 0 0,0 0 0,0 0 1,-1 0-1,1 1 0,1-1 0,1-1 10,-1 1 0,1-1 0,-1 1 0,1-1 0,-1 0 0,0 0 0,1 0 0,-1 0 0,3-2 1,4-4 52,0 1 1,0-2 0,8-7-1,-4 0 70,-1 0-1,-1 0 0,11-19 1,10-13 487,-20 34-385,-7 15-141,-4 11-89,-12 127 68,4-68-40,3-41-1,-1 0 0,-1-1 0,-1 1 1,-2-1-1,-2-1 0,0 0 0,-2 0 0,-29 48 0,34-64-1,-20 30 194,27-41-224,-1 1 0,0-1 0,0 0 0,0 0 0,0 0 0,-1-1 0,1 1 0,0 0 0,-1-1 1,1 0-1,-1 1 0,1-1 0,-1 0 0,-3 1 0,5-2-10,0 1 0,0-1 0,0 0 0,0 0 0,0 0 0,1 1 0,-1-1 0,0 0 0,0 0 0,0 0 0,0 0 0,0-1 0,0 1 0,0 0 0,0 0 0,0 0 0,0-1 0,0 1 0,1 0 0,-1-1 0,0 1 0,0-1 0,0 1 0,1-1 0,-1 0 0,0 1 0,1-1 0,-1 0 0,0 1 0,1-1 0,-1 0 0,1 0 0,-1 1 0,1-1 0,-1 0 0,1 0 0,0 0 0,-1 0 0,1 0 0,0 0 0,0 0 0,0 0 0,0 1 0,-1-1 0,1 0 0,1 0 0,-1 0 0,0-2 0,1-1 0,-1-1 0,2 0 0,-1 1 0,0-1 0,1 1 0,0-1 0,0 1 0,3-6 0,5-5 0,0 0 0,2 1 0,-1 0 0,2 1 0,-1 0 0,27-19 0,-38 31 0,239-194 0,-228 182 0,-1-1 0,0 1 0,-2-2 0,1 0 0,-2 0 0,10-24 0,6-8 0,-14 24 0,-9 19 0,1 0 0,-1 0 0,1 1 0,-1-1 0,1 1 0,0 0 0,1-1 0,-1 1 0,0 0 0,1 0 0,0 1 0,0-1 0,0 0 0,0 1 0,5-4 0,-1 3 0,0-1 0,1 1 0,-1 1 0,1-1 0,0 1 0,-1 1 0,1-1 0,0 1 0,0 1 0,0 0 0,0 0 0,1 0 0,-1 1 0,-1 0 0,1 0 0,0 1 0,0 0 0,0 1 0,9 4 0,-9-3 0,-1-1 0,1-1 0,0 1 0,0-1 0,0 0 0,12 1 0,-19-6 0,-5-1 0,-6-4 0,5 7 0,-1-1 0,1 1 0,0 0 0,-1 0 0,1 1 0,-1 0 0,1 0 0,-1 0 0,1 1 0,-1-1 0,1 1 0,0 1 0,-1-1 0,1 1 0,0 0 0,0 0 0,0 0 0,0 1 0,0-1 0,1 1 0,-5 4 0,5-4 0,1 0 0,-1 1 0,1-1 0,0 1 0,0 0 0,1 0 0,-1 0 0,1 0 0,-1 1 0,1-1 0,1 0 0,-3 9 0,1-5 0,1-1 0,1 1 0,0 0 0,0 0 0,0 0 0,1 0 0,1 9 0,-1-11 0,1-1 0,1 1 0,-1-1 0,1 0 0,0 0 0,0 1 0,0-1 0,1-1 0,4 8 0,-5-10 0,-1 0 0,1 0 0,0 0 0,0 0 0,0 0 0,0 0 0,0-1 0,0 1 0,0-1 0,1 0 0,-1 0 0,1 0 0,-1 0 0,1 0 0,-1 0 0,1 0 0,-1-1 0,1 1 0,0-1 0,-1 0 0,5 0 0,9-2 0,0 0 0,0-1 0,0-1 0,-1-1 0,26-10 0,71-42 0,-107 55 0,26-16 0,-1-1 0,0-1 0,-2-2 0,0 0 0,-2-2 0,0-1 0,-2-1 0,-1-1 0,-1-1 0,20-34 0,-31 42 0,-1-1 0,-1-1 0,0 0 0,-2 0 0,4-23 0,-2 3 0,4-78 0,-13 83 0,-1 0 0,-2 0 0,-9-45 0,11 74 0,-1 0 0,1 1 0,-2-1 0,1 1 0,-1 0 0,0 0 0,0 0 0,-1 0 0,0 0 0,0 1 0,-8-10 0,11 16 0,1-1 0,-1 1 0,1 0 0,-1-1 0,0 1 0,1 0 0,-1 0 0,0 0 0,1-1 0,-1 1 0,0 0 0,0 0 0,1 0 0,-1 0 0,0 0 0,1 0 0,-1 0 0,0 1 0,1-1 0,-1 0 0,0 0 0,1 0 0,-1 1 0,0-1 0,1 0 0,-1 1 0,1-1 0,-1 0 0,0 1 0,1-1 0,-1 1 0,1-1 0,-1 1 0,1-1 0,0 1 0,-1-1 0,1 1 0,-1 0 0,1-1 0,0 1 0,-1 0 0,-14 32 0,13-29 0,-7 24 0,2 0 0,0 0 0,2 1 0,-1 37 0,2-28 0,3-31 0,-7 52 0,3 0 0,3 0 0,5 63 0,0-86 0,2 1 0,1-1 0,2 0 0,19 53 0,-25-85 0,0 0 0,1 0 0,-1 0 0,1 0 0,0 0 0,0-1 0,0 1 0,1-1 0,-1 0 0,1 1 0,0-2 0,0 1 0,0 0 0,0-1 0,0 0 0,1 0 0,-1 0 0,1-1 0,-1 1 0,1-1 0,0 0 0,-1 0 0,1-1 0,0 1 0,0-1 0,-1 0 0,1 0 0,0-1 0,0 0 0,-1 1 0,1-2 0,5-1 0,5-4 0,-1-1 0,0-1 0,0 0 0,-1-1 0,-1 0 0,21-22 0,9-10 0,-42 42 0,0 0 0,0 0 0,0 0 0,0 0 0,0 0 0,0 0 0,0 0 0,0 0 0,1-1 0,-1 1 0,0 0 0,0 0 0,0 0 0,0 0 0,0 0 0,0 0 0,0 0 0,0 0 0,0 0 0,0 0 0,0 0 0,0 0 0,0 0 0,0 0 0,0 0 0,1 0 0,-1 0 0,0 0 0,0 0 0,0 0 0,0 0 0,0 0 0,0 0 0,0 0 0,0 0 0,0 0 0,0 0 0,0 0 0,0 0 0,0 0 0,0 0 0,1 0 0,-1 1 0,0-1 0,0 0 0,0 0 0,0 0 0,0 0 0,0 0 0,0 0 0,0 0 0,0 0 0,0 0 0,0 0 0,0 0 0,0 0 0,0 0 0,0 0 0,0 0 0,0 0 0,0 1 0,0-1 0,0 0 0,0 0 0,0 0 0,0 0 0,2 10 0,-1 25 0,0-5 0,0-15 0,1-1 0,6 18 0,-8-28 0,1-1 0,0 0 0,1 0 0,-1 0 0,0 0 0,1 0 0,0 0 0,0 0 0,0 0 0,0-1 0,0 1 0,0-1 0,1 1 0,-1-1 0,1 0 0,3 2 0,-5-3 0,1-1 0,-1 1 0,0-1 0,0 0 0,0 0 0,0 1 0,1-1 0,-1 0 0,0 0 0,0 0 0,1 0 0,-1-1 0,0 1 0,0 0 0,0 0 0,1-1 0,-1 1 0,0-1 0,0 1 0,0-1 0,0 1 0,0-1 0,0 0 0,0 1 0,0-1 0,0 0 0,0 0 0,0 0 0,-1 0 0,1 0 0,0 0 0,0 0 0,-1 0 0,1 0 0,-1 0 0,1-1 0,4-7 0,-1 0 0,-1 0 0,5-14 0,-5 13 0,-1 4 0,0-1 0,-1 1 0,0-1 0,0 1 0,0-1 0,-1 0 0,0 1 0,0-1 0,0 0 0,-1 1 0,0-1 0,-1 1 0,1-1 0,-1 1 0,0 0 0,-1-1 0,0 1 0,-3-6 0,4 11 0,1 0 0,-1 0 0,0-1 0,0 2 0,1-1 0,-1 0 0,0 0 0,0 0 0,0 1 0,0-1 0,0 1 0,0 0 0,0-1 0,0 1 0,0 0 0,-1 0 0,1 0 0,0 1 0,0-1 0,0 0 0,0 1 0,0-1 0,0 1 0,1 0 0,-1 0 0,0 0 0,0 0 0,0 0 0,1 0 0,-1 0 0,-2 3 0,3-4 0,0 1 0,0 0 0,1 0 0,-1 0 0,1-1 0,-1 1 0,0 0 0,1 0 0,-1 0 0,1 0 0,0 0 0,-1 0 0,1 0 0,0 0 0,0 0 0,0 1 0,0-1 0,-1 0 0,1 0 0,1 0 0,-1 0 0,0 0 0,0 0 0,0 0 0,1 0 0,-1 0 0,0 0 0,1 0 0,-1 0 0,1 0 0,-1 0 0,1 0 0,-1 0 0,1 0 0,0-1 0,-1 1 0,1 0 0,0 0 0,0-1 0,0 1 0,0 0 0,1 0 0,2 1 0,-1-1 0,0 0 0,1 0 0,-1 0 0,1-1 0,-1 1 0,1-1 0,-1 0 0,1 0 0,-1 0 0,1 0 0,3-1 0,11-3 0,-1 0 0,0-1 0,0-1 0,0-1 0,-1 0 0,0-1 0,16-10 0,-22 11 0,0-1 0,0 1 0,-1-2 0,0 1 0,0-1 0,-1 0 0,0-1 0,-1 0 0,0 0 0,0-1 0,4-12 0,0-2 0,-2-1 0,-1 0 0,-2 0 0,7-46 0,-2-108 0,-10 157 0,5-179 0,-12 242 0,0 159 0,0 15 0,2-120 0,2 42 0,3-119 0,0 1 0,1 0 0,1-1 0,1 1 0,0-1 0,8 17 0,-11-32 0,0 0 0,1 0 0,-1 0 0,1 0 0,0 0 0,-1 0 0,1-1 0,0 1 0,0-1 0,0 1 0,0-1 0,0 0 0,1 1 0,-1-1 0,0 0 0,1-1 0,-1 1 0,0 0 0,1-1 0,-1 1 0,1-1 0,-1 0 0,1 0 0,-1 0 0,1 0 0,-1 0 0,1 0 0,-1-1 0,4 0 0,0 0 0,1-1 0,0 0 0,0 0 0,-1 0 0,1-1 0,-1 0 0,0 0 0,0-1 0,9-5 0,-4-1 0,1-1 0,-2 0 0,1 0 0,12-19 0,-19 24 0,-1 0 0,1-1 0,-1 1 0,0-1 0,0 0 0,-1 1 0,0-1 0,0 0 0,-1-1 0,0 1 0,1-11 0,-4-19 0,6 41 0,-1-1 0,2 1 0,-1-1 0,0 0 0,1 0 0,-1-1 0,1 1 0,5 1 0,-5-2 0,-1 1 0,1-1 0,-1 1 0,1 0 0,-1 0 0,0 1 0,0-1 0,-1 1 0,1 0 0,-1 0 0,0 0 0,0 0 0,0 1 0,0-1 0,-1 1 0,0 0 0,2 6 0,1 4 0,0 1 0,-2 1 0,0-1 0,1 20 0,-4-33 0,0-1 0,1 1 0,-1 0 0,1 0 0,0 0 0,-1-1 0,1 1 0,1 0 0,-1-1 0,0 1 0,0-1 0,1 1 0,2 2 0,-3-4 0,0 0 0,0 0 0,1 0 0,-1-1 0,0 1 0,0 0 0,1-1 0,-1 1 0,0-1 0,1 1 0,-1-1 0,1 0 0,-1 0 0,0 0 0,1 0 0,-1 0 0,1 0 0,-1 0 0,1 0 0,-1 0 0,0-1 0,1 1 0,-1 0 0,0-1 0,1 1 0,-1-1 0,2-1 0,20-11 0,-1 0 0,-1-1 0,0-2 0,-1 0 0,24-27 0,-2 5 0,-30 31 0,-11 7 0,0-1 0,0 1 0,0-1 0,0 0 0,0 1 0,0-1 0,0 0 0,0 1 0,0-1 0,0 0 0,0 0 0,-1 0 0,2-2 0,-5 14 0,0-1 0,0 0 0,1 1 0,0-1 0,1 1 0,-1 12 0,2-19 0,1 0 0,-1 0 0,1 0 0,0 0 0,0 0 0,0 0 0,0 0 0,1-1 0,-1 1 0,1-1 0,0 1 0,0-1 0,0 1 0,1-1 0,-1 0 0,1 0 0,0 0 0,0-1 0,0 1 0,6 4 0,-7-6 0,0 0 0,-1 1 0,1-1 0,0 0 0,0 0 0,1 0 0,-1 0 0,0-1 0,0 1 0,0 0 0,0-1 0,1 0 0,-1 1 0,0-1 0,1 0 0,-1 0 0,0 0 0,0-1 0,1 1 0,-1 0 0,0-1 0,0 0 0,0 1 0,1-1 0,-1 0 0,0 0 0,0 0 0,2-2 0,-1 0 0,-1 1 0,1-1 0,-1 1 0,0-1 0,0 0 0,0 0 0,-1 0 0,1 0 0,-1 0 0,1 0 0,-1 0 0,0 0 0,0-1 0,-1 1 0,1-1 0,-1 1 0,1 0 0,-1-6 0,0 5 0,0 0 0,-1 0 0,1-1 0,-1 1 0,0 0 0,0 0 0,0 0 0,0 0 0,-1 0 0,0 0 0,-4-7 0,1 4 0,-1 0 0,0 0 0,0 1 0,-11-9 0,15 13 0,0 1 0,0-1 0,1 1 0,-1-1 0,0 1 0,0 0 0,0 0 0,0 0 0,0 0 0,0 0 0,0 0 0,-3 0 0,4 0 0,1 1 0,-1 0 0,1 0 0,0 0 0,-1-1 0,1 1 0,0 0 0,-1-1 0,1 1 0,0 0 0,-1-1 0,1 1 0,0 0 0,0-1 0,-1 1 0,1-1 0,0 1 0,0 0 0,0-1 0,0 1 0,0-1 0,-1 1 0,1-1 0,0 1 0,0 0 0,0-1 0,0 1 0,0-1 0,0 1 0,0-1 0,1 1 0,-1-1 0,0 1 0,0 0 0,0-2 0,15-4 0,1 1 0,26-6 0,-10 2 0,-3 3 0,0 0 0,48-2 0,-34 4 0,-38 4 0,-1 0 0,1 0 0,0 0 0,-1 0 0,1 1 0,0 0 0,-1 0 0,1 0 0,5 3 0,-9-3 0,1-1 0,0 1 0,-1 0 0,1 0 0,0 0 0,-1 0 0,1 0 0,-1 0 0,0 0 0,1 0 0,-1 1 0,0-1 0,0 1 0,0-1 0,0 1 0,0-1 0,0 1 0,0 0 0,0-1 0,-1 1 0,1 0 0,-1-1 0,1 1 0,-1 0 0,1 3 0,-9 63 0,8-68 0,0 0 0,0 1 0,0-1 0,1 0 0,-1 0 0,0 0 0,0 0 0,0 0 0,1 1 0,-1-1 0,0 0 0,0 0 0,1 0 0,-1 0 0,0 0 0,0 0 0,1 0 0,-1 0 0,0 0 0,0 0 0,1 0 0,-1 0 0,0 0 0,1 0 0,-1 0 0,0 0 0,0 0 0,1 0 0,-1 0 0,0 0 0,0 0 0,0-1 0,1 1 0,-1 0 0,0 0 0,0 0 0,1 0 0,-1 0 0,0-1 0,0 1 0,0 0 0,0 0 0,1-1 0,10-6 0,12-13 0,34-24 0,-51 40 0,-1 1 0,1-1 0,0 1 0,0 1 0,0-1 0,0 1 0,0 0 0,11-1 0,-15 3 0,0 0 0,1 0 0,-1 1 0,0-1 0,0 0 0,0 1 0,0 0 0,0-1 0,0 1 0,-1 0 0,1 0 0,0 0 0,0 1 0,0-1 0,-1 0 0,1 0 0,-1 1 0,1-1 0,-1 1 0,2 2 0,28 42 0,-17-23 0,-6-11 0,1 0 0,1 0 0,0-1 0,1 0 0,0-1 0,1 0 0,0 0 0,19 10 0,-27-18 0,0-1 0,1 0 0,-1 0 0,0 0 0,1-1 0,-1 1 0,0-1 0,1 0 0,-1 0 0,0-1 0,1 1 0,-1-1 0,0 0 0,1 0 0,5-3 0,4-1 0,0-1 0,0 0 0,14-9 0,-22 11 0,1-1 0,-1 0 0,10-9 0,-15 13 0,0 0 0,1 0 0,-1-1 0,0 1 0,0 0 0,0-1 0,0 1 0,0-1 0,0 1 0,0-1 0,-1 0 0,1 1 0,0-1 0,-1 0 0,1 1 0,-1-1 0,0 0 0,0 0 0,0 1 0,0-1 0,0 0 0,0-3 0,-9-4 943,2 5-4508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0:23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1 147 11352,'0'0'6342,"17"-8"-5682,7-2-430,1 0 0,0 1 0,1 2 1,36-6-1,92-12 763,317-33 2300,-450 57-3367,62-2 554,-40 1-3336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2:0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18087,'0'0'2648,"79"14"-1968,-21-8 8,5 0-272,3 0 8,1 2-120,-13-6 0,-6 2-16,-15-2 8,-15-2-136,-10 0 0,2 0-136,-8-2-8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0:30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0 998 8744,'0'0'5961,"12"-6"-5594,4-1-224,-8 4-66,-1 0-1,0 0 0,0-1 1,0 1-1,-1-2 0,1 1 1,7-9-1,24-22 855,-2-2-1,59-80 1,-60 66-414,-3-1 0,-2-1 1,-2-1-1,29-84 0,-27 48 273,-5 0 0,18-113 0,-41 179-276,-2 24-504,0-1-1,0 1 1,0 0 0,0 0-1,0 0 1,0 0-1,0 0 1,0 0 0,0 0-1,-1 0 1,1 0-1,0-1 1,0 1 0,0 0-1,0 0 1,0 0-1,0 0 1,0 0 0,-1 0-1,1 0 1,0 0-1,0 0 1,0 0 0,0 0-1,0 0 1,0 0-1,-1 0 1,1 0 0,0 0-1,0 0 1,0 0-1,0 0 1,0 0 0,0 0-1,-1 0 1,1 0-1,0 0 1,0 0 0,0 0-1,0 1 1,0-1-1,0 0 1,0 0 0,0 0-1,-1 0 1,1 0-1,0 0 1,0 0 0,0 0-1,0 0 1,0 1-1,0-1 1,0 0 0,0 0-1,0 0 1,0 0 0,0 0-1,0 0 1,0 0-1,0 1 1,0-1 0,0 0-1,0 0 1,0 0-1,0 0 1,0 0 0,0 0-1,0 1 1,-19 43 446,-57 232-3,25-75-182,25-117-102,-3-1-1,-5-2 1,-2 0-1,-4-3 0,-64 93 1,21-58 617,159-231 490,227-271 158,-294 379-1386,18-27 73,7-9 65,-32 43-160,2 0 0,-1-1 0,0 1 0,1 0 0,-1 1 0,1-1 0,0 1 0,0-1-1,5-1 1,6-8 263,-2 2 121,-12 11-403,0-1-1,0 0 0,-1 0 0,1 0 0,0 1 0,-1-1 0,1 0 0,0 1 1,-1-1-1,1 0 0,0 1 0,-1-1 0,1 1 0,0-1 0,-1 1 0,1-1 0,-1 1 1,1 0-1,-1-1 0,0 1 0,1 0 0,-1-1 0,0 1 0,1 1 0,7 13 65,-1 0-1,8 28 1,-10-28-15,0 0 1,1-1 0,14 25 0,-12-26-37,0 0 57,0-1 0,18 20 0,-22-28-62,1 0 0,-1 0 0,0-1 0,1 0 0,0 0 0,0 0 0,0 0 0,0-1 0,0 0 0,11 3 0,-2-3-15,0 1 0,-1-2 0,1 0 0,0-1 0,0-1 0,0 0 0,0 0 0,0-1 0,-1-1 0,1-1 0,16-6 0,-12 4 0,-1-2 0,0 0 0,-1-1 0,1-1 0,-2 0 0,0-1 0,26-24 0,-34 28 0,0-1 0,-1 1 0,0-2 0,-1 1 0,1-1 0,-1 1 0,-1-1 0,4-12 0,-7 20 0,-1 1 0,0-1 0,0 1 0,0 0 0,1-1 0,-1 1 0,0-1 0,0 1 0,0-1 0,0 1 0,0-1 0,0 1 0,0-1 0,0 1 0,0 0 0,0-1 0,0 1 0,0-1 0,0 1 0,0-1 0,-1 1 0,1-1 0,0 1 0,0 0 0,0-1 0,-1 1 0,1-1 0,0 1 0,-1 0 0,1-1 0,0 1 0,-1 0 0,1-1 0,0 1 0,-1 0 0,1 0 0,-1-1 0,1 1 0,0 0 0,-1 0 0,1 0 0,-1-1 0,1 1 0,-1 0 0,1 0 0,-1 0 0,1 0 0,-1 0 0,1 0 0,-1 0 0,-1 0 0,0 1 0,1-1 0,-1 0 0,1 1 0,-1-1 0,1 1 0,-1 0 0,1-1 0,-1 1 0,1 0 0,0 0 0,-1 0 0,-1 2 0,-4 3 0,1 1 0,-1 1 0,1-1 0,1 1 0,0 0 0,0 1 0,0-1 0,1 1 0,0 0 0,1 0 0,0 0 0,-3 16 0,5-20 0,0 1 0,1-1 0,0 0 0,0 1 0,1-1 0,0 0 0,-1 1 0,2-1 0,-1 0 0,1 0 0,-1 0 0,1 0 0,1 0 0,-1 0 0,5 6 0,-5-8 0,0 0 0,1 0 0,-1-1 0,1 1 0,-1-1 0,1 1 0,0-1 0,0 0 0,0 0 0,0 0 0,0 0 0,1-1 0,-1 1 0,1-1 0,-1 0 0,1 0 0,-1 0 0,1 0 0,0-1 0,-1 1 0,1-1 0,0 0 0,4-1 0,17-4 0,0-1 0,0-1 0,-1-1 0,0-1 0,43-24 0,-45 22 0,0-2 0,0-1 0,-2-1 0,38-33 0,-50 38 0,0 1 0,12-22 0,-8 11 0,-10 16 0,0 0 0,0 0 0,-1 0 0,1 0 0,-1-1 0,1-7 0,-2 11 0,0 0 0,0 0 0,1 0 0,-1 0 0,0 1 0,-1-1 0,1 0 0,0 0 0,0 0 0,0 0 0,0 1 0,-1-1 0,1 0 0,0 0 0,-1 1 0,1-1 0,-1-1 0,0 2 0,0-1 0,1 1 0,-1 0 0,0 0 0,1-1 0,-1 1 0,0 0 0,1 0 0,-1 0 0,0 0 0,1 0 0,-1 0 0,0 0 0,1 0 0,-1 0 0,0 0 0,1 1 0,-1-1 0,0 0 0,1 0 0,-1 1 0,1-1 0,-1 0 0,0 1 0,1-1 0,-1 1 0,-16 9 0,1 1 0,1 1 0,0 1 0,0 0 0,1 0 0,-20 27 0,20-21 0,1 1 0,1 0 0,0 0 0,2 2 0,0-1 0,-6 25 0,14-41 0,1 0 0,0-1 0,1 1 0,-1 0 0,1-1 0,0 1 0,0 0 0,1-1 0,1 9 0,-2-13 0,0 1 0,0 0 0,0 0 0,1-1 0,-1 1 0,0 0 0,1-1 0,-1 1 0,1 0 0,-1-1 0,1 1 0,-1 0 0,1-1 0,-1 1 0,1-1 0,0 1 0,-1-1 0,1 1 0,0-1 0,-1 1 0,1-1 0,0 0 0,1 1 0,-1-1 0,1 0 0,0 0 0,-1-1 0,1 1 0,-1 0 0,1-1 0,0 1 0,-1-1 0,1 1 0,-1-1 0,1 0 0,-1 0 0,0 1 0,1-1 0,-1 0 0,2-2 0,12-11 0,0 0 0,-1-1 0,-1-1 0,0 0 0,-2 0 0,1-2 0,10-22 0,-5 13 0,-13 22 0,0 0 0,-1 0 0,0 0 0,0-1 0,0 0 0,1-6 0,-18 60 0,-3-1 0,-29 57 0,-10 25 0,35-77 0,-3-1 0,-1-1 0,-45 65 0,61-106 0,8-9 0,0 1 0,0-1 0,0 1 0,1 0 0,-1 0 0,0 0 0,0-1 0,1 1 0,-1 0 0,0 0 0,1 0 0,-1 0 0,1 0 0,-1 0 0,1 2 0,-3-3 0,8-11 0,32-34 0,25-25 0,20-14 0,50-45 0,40-26 0,-90 71 0,-56 55 0,-11 10 0,-1 1 0,22-41 0,-28 46 0,0-2 0,22-41 0,-29 52 0,-2 20 0,-1 0 0,-4 20 0,3-20 0,0 1 0,0 22 0,-1 8 0,3-36 0,0 0 0,0 1 0,1-1 0,0 0 0,3 19 0,-2-29 0,-1-1 0,0 1 0,0 0 0,0 0 0,1 0 0,-1 0 0,0 0 0,1-1 0,-1 1 0,1 0 0,-1 0 0,1 0 0,-1-1 0,1 1 0,-1 0 0,1-1 0,0 1 0,-1-1 0,1 1 0,0-1 0,0 1 0,-1-1 0,1 1 0,0-1 0,1 1 0,0-1 0,-1 0 0,1 0 0,-1 0 0,1 0 0,-1-1 0,1 1 0,-1 0 0,1-1 0,-1 1 0,0-1 0,1 0 0,-1 1 0,0-1 0,2-1 0,4-3 0,0-1 0,0 1 0,-1-1 0,7-9 0,41-58 0,-1-13 0,-50 81 0,0 1 0,0-2 0,0 1 0,-1 0 0,3-8 0,-5 13 0,0 0 0,-1 0 0,1-1 0,0 1 0,0 0 0,0 0 0,0 0 0,0 0 0,0-1 0,0 1 0,0 0 0,0 0 0,0 0 0,0 0 0,1-1 0,-1 1 0,0 0 0,0 0 0,0 0 0,0 0 0,0-1 0,0 1 0,0 0 0,0 0 0,0 0 0,0 0 0,1 0 0,-1 0 0,0-1 0,0 1 0,0 0 0,0 0 0,0 0 0,1 0 0,-1 0 0,0 0 0,0 0 0,0 0 0,0 0 0,1 0 0,-1 0 0,0 0 0,0 0 0,0 0 0,0 0 0,1 0 0,-1 0 0,0 0 0,0 0 0,0 0 0,0 0 0,1 0 0,-1 0 0,0 0 0,0 0 0,0 0 0,0 0 0,1 1 0,4 5 0,-5-6 0,39 86 0,-35-79 0,0-1 0,0 0 0,0 0 0,0 0 0,1 0 0,0-1 0,1 0 0,-1 0 0,1 0 0,0-1 0,0 0 0,0 0 0,0 0 0,1-1 0,0 0 0,0 0 0,0 0 0,0-1 0,0 0 0,0-1 0,0 0 0,1 0 0,-1 0 0,0-1 0,1 0 0,10-2 0,-9 1 0,14-1 0,-1-2 0,1 0 0,37-13 0,-54 15 0,0-1 0,0 0 0,0-1 0,0 1 0,0-1 0,0 0 0,-1 0 0,0-1 0,0 0 0,0 0 0,-1 0 0,1 0 0,-1-1 0,0 0 0,-1 0 0,6-11 0,2-19 0,-11 35 0,1 0 0,-1-1 0,0 1 0,0 0 0,0-1 0,0 1 0,0 0 0,0-1 0,0 1 0,-1 0 0,1-1 0,0 1 0,-1 0 0,1 0 0,-1-1 0,0 1 0,1 0 0,-1 0 0,0 0 0,1 0 0,-1 0 0,0 0 0,0 0 0,-2-2 0,2 3 0,0-1 0,0 1 0,0 0 0,-1-1 0,1 1 0,0 0 0,0 0 0,0 0 0,-1 0 0,1 0 0,0 0 0,0 0 0,0 0 0,0 0 0,-1 0 0,1 1 0,0-1 0,0 0 0,0 1 0,0-1 0,0 1 0,0 0 0,0-1 0,0 1 0,0 0 0,0-1 0,-1 2 0,-26 26 0,23-22 0,1-1 0,-1 0 0,2 0 0,-1 1 0,0-1 0,1 1 0,0 0 0,1 0 0,-1 0 0,1 0 0,0 1 0,1-1 0,-1 1 0,1-1 0,1 1 0,-1-1 0,1 1 0,0-1 0,1 1 0,-1-1 0,1 1 0,1-1 0,-1 1 0,1-1 0,0 0 0,0 1 0,1-1 0,0-1 0,0 1 0,5 7 0,-5-9 0,1 0 0,-1-1 0,1 1 0,-1-1 0,1 0 0,0 0 0,0 0 0,1 0 0,-1-1 0,1 1 0,-1-1 0,1 0 0,0-1 0,0 1 0,-1-1 0,1 0 0,0 0 0,0-1 0,0 1 0,1-1 0,-1 0 0,6-1 0,0 0 0,1 0 0,-1-1 0,1 0 0,-1-1 0,0 0 0,0-1 0,-1 0 0,1-1 0,-1 0 0,16-10 0,-12 4 0,0 1 0,-1-2 0,0 0 0,0-1 0,-1 0 0,19-28 0,-25 32 0,0 1 0,0 0 0,1 1 0,0-1 0,1 1 0,0 1 0,0 0 0,0 0 0,0 0 0,11-4 0,-18 9 0,1 0 0,-1 1 0,0-1 0,1 1 0,-1 0 0,0-1 0,1 1 0,-1 0 0,1 0 0,-1 0 0,0 0 0,1 0 0,-1 0 0,1 0 0,-1 1 0,0-1 0,1 0 0,-1 1 0,0-1 0,1 1 0,1 0 0,-1 1 0,0-1 0,0 1 0,0 0 0,-1 0 0,1 0 0,0 0 0,-1 0 0,1 0 0,-1 0 0,2 5 0,1 1 0,-1 0 0,-1 0 0,0 0 0,0 0 0,0 1 0,0 8 0,-3-4 0,0 0 0,-1-1 0,0 1 0,-1 0 0,0 0 0,-1-1 0,-6 15 0,9-26 0,1-1 0,0 1 0,0 0 0,-1-1 0,1 1 0,0 0 0,-1-1 0,1 1 0,-1-1 0,1 1 0,-1-1 0,1 1 0,-1-1 0,1 1 0,-1-1 0,0 1 0,1-1 0,-1 1 0,0-1 0,1 0 0,-1 1 0,0-1 0,1 0 0,-1 0 0,0 0 0,1 0 0,-2 1 0,3-3 0,0 0 0,0 0 0,-1 0 0,1 0 0,-1 0 0,1 0 0,-1-1 0,0 1 0,0 0 0,0-4 0,1-8 0,3-1 0,1 0 0,0 0 0,0 1 0,2 0 0,-1 0 0,2 0 0,0 1 0,1 0 0,0 1 0,1 0 0,0 0 0,23-19 0,-30 28 0,1 1 0,-1-1 0,1 1 0,0 0 0,0 0 0,0 0 0,0 1 0,0-1 0,0 1 0,0 0 0,0 0 0,6 0 0,-8 1 0,-1 0 0,1 0 0,0 1 0,0-1 0,-1 1 0,1-1 0,0 1 0,-1-1 0,1 1 0,-1 0 0,1 0 0,-1 0 0,1 0 0,-1 0 0,0 0 0,1 0 0,-1 0 0,0 1 0,0-1 0,0 0 0,0 1 0,0-1 0,0 1 0,0-1 0,0 1 0,-1 0 0,1-1 0,-1 1 0,1 0 0,-1-1 0,1 3 0,1 7 0,-1 1 0,0 0 0,0-1 0,-3 21 0,1-17 0,3 30 0,-2-43 0,0-1 0,0 1 0,1-1 0,-1 1 0,0-1 0,1 0 0,-1 1 0,1-1 0,0 1 0,-1-1 0,1 0 0,0 0 0,0 1 0,0-1 0,0 0 0,0 0 0,0 0 0,0 0 0,0 0 0,0 0 0,1 0 0,-1-1 0,0 1 0,1 0 0,-1-1 0,0 1 0,1-1 0,-1 1 0,1-1 0,-1 0 0,0 1 0,1-1 0,-1 0 0,1 0 0,-1 0 0,1 0 0,-1-1 0,1 1 0,-1 0 0,3-1 0,7-2 0,0 0 0,-1 0 0,1-1 0,12-7 0,-14 7 0,68-36 0,5-2 0,-63 34 0,5-3 0,1 1 0,32-8 0,-48 16 0,-1 0 0,1 1 0,0 0 0,-1 1 0,1 0 0,0 0 0,0 1 0,-1 0 0,1 0 0,15 6 0,-8-6 0,-15-1 0,0 0 0,1 0 0,-1 0 0,0 0 0,0 0 0,1 0 0,-1 0 0,0 1 0,0-1 0,0 0 0,0 1 0,1-1 0,-1 1 0,0-1 0,1 2 0,5 0 0,-11-4 0,-47-1 0,38 4 0,0 1 0,0 0 0,0 1 0,0 0 0,1 2 0,-1-1 0,1 1 0,-17 10 0,26-12 0,0-1 0,0 1 0,1 0 0,-1 0 0,1 0 0,-4 5 0,-7 10 0,11-16 0,0 0 0,0 1 0,1-1 0,-1 1 0,1-1 0,0 1 0,-1-1 0,1 1 0,1 0 0,-1 0 0,0-1 0,1 1 0,-1 0 0,1 0 0,0 0 0,0 0 0,0 0 0,0 0 0,0-1 0,1 1 0,-1 0 0,1 0 0,1 3 0,-1-2 0,1 1 0,0-1 0,0 0 0,0 0 0,0 0 0,0 0 0,1-1 0,0 1 0,0-1 0,0 1 0,0-1 0,0 0 0,1 0 0,5 3 0,-1-2 0,1 0 0,-1-1 0,1 0 0,0-1 0,0 0 0,0 0 0,0-1 0,1 0 0,-1-1 0,0 1 0,1-2 0,11-1 0,7-2 0,-1-2 0,49-15 0,-47 10 0,0-2 0,-1 0 0,-1-2 0,0-1 0,-1-1 0,-1-2 0,0 0 0,40-43 0,23-28 0,-96 111 0,-8 40 0,1-14 0,9-32 0,-7 32 0,13-43 0,-1 0 0,1 0 0,-1 0 0,1 0 0,1-1 0,-1 1 0,0 0 0,1 0 0,0 0 0,0 0 0,2 5 0,-2-7 0,0-1 0,-1 0 0,1 1 0,0-1 0,0 0 0,0 0 0,0 0 0,0 0 0,0 0 0,0 0 0,1 0 0,-1 0 0,0-1 0,0 1 0,1 0 0,-1-1 0,1 1 0,-1-1 0,0 1 0,1-1 0,-1 1 0,1-1 0,-1 0 0,1 0 0,-1 0 0,1 0 0,-1 0 0,1 0 0,-1 0 0,1-1 0,-1 1 0,3-1 0,7-3 0,0 1 0,0-2 0,0 0 0,0 0 0,-1-1 0,0 0 0,0 0 0,13-13 0,5-7 0,33-38 0,-10 8 0,-38 43 0,-11 9 0,1 1 0,0 0 0,1-1 0,-1 1 0,0 0 0,1 1 0,0-1 0,6-3 0,-10 6 0,1 0 0,-1 0 0,0 0 0,1 0 0,-1 0 0,0 0 0,1 1 0,-1-1 0,1 0 0,-1 0 0,0 0 0,1 0 0,-1 0 0,0 1 0,0-1 0,1 0 0,-1 0 0,0 1 0,1-1 0,-1 0 0,0 0 0,0 1 0,1-1 0,-1 0 0,0 1 0,0-1 0,0 0 0,0 1 0,1-1 0,-1 0 0,0 1 0,0-1 0,0 1 0,0-1 0,0 0 0,0 1 0,0-1 0,0 0 0,0 1 0,0 0 0,1 17 0,-11 55 0,-35 135 0,22-135 0,-58 123 0,17-86 0,62-105 0,-1-1 0,0 1 0,0-1 0,0 0 0,-1 0 0,1 0 0,-1-1 0,0 1 0,0-1 0,0 0 0,-1 0 0,-8 4 0,12-6 0,-1-1 0,0 0 0,0 0 0,1 0 0,-1 1 0,0-2 0,0 1 0,0 0 0,1 0 0,-1-1 0,0 1 0,0 0 0,1-1 0,-1 0 0,0 0 0,1 1 0,-1-1 0,0 0 0,1 0 0,0 0 0,-1 0 0,1-1 0,-1 1 0,1 0 0,0-1 0,-1-1 0,0 1 0,0 0 0,1 0 0,-1 0 0,1-1 0,0 1 0,0 0 0,0-1 0,0 1 0,0-1 0,0 0 0,1 1 0,-1-1 0,1 0 0,-1 1 0,1-1 0,1-5 0,1-2 0,1 0 0,1 0 0,0 0 0,0 0 0,0 1 0,2-1 0,-1 1 0,1 1 0,0-1 0,1 1 0,0 0 0,0 0 0,1 1 0,0 0 0,0 0 0,12-6 0,11-6 0,0 1 0,2 2 0,46-16 0,-55 24 0,0 1 0,1 2 0,0 0 0,39-1 0,-25 2 0,-15 6 984,-23-2-1114,-1 0 1,1 0-1,-1 0 1,1 0-1,-1 0 1,1 1 0,-1-1-1,1 0 1,-1 0-1,1 1 1,-1-1 0,0 0-1,1 0 1,-1 1-1,1-1 1,-1 1-1,0-1 1,1 0 0,-1 1-1,0-1 1,1 1-1,-1-1 1,0 1-1,0-1 1,0 0 0,1 1-1,-1-1 1,0 1-1,0 0 1,0-1-1,0 1 1,0-1 0,0 1-1,0-1 1,0 1-1,0-1 1,0 1-1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0:38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1697 8840,'0'0'9425,"9"-10"-9147,28-29 4,-30 31-31,-2 3 47,-1 1 0,0-1 1,0 0-1,0-1 0,0 1 0,-1-1 1,3-6-1,11-11 353,-13 20-583,-1-1-1,0 0 1,0 0 0,-1 0 0,3-5-1,25-51 747,3 1 0,79-108 0,-82 132-240,2 1 0,65-53 0,-96 87-561,1-3 80,1 1-1,0-1 0,0 1 0,0 0 0,1 0 1,-1 1-1,5-3 0,-7 4-66,0 0 1,0 0-1,0 0 0,0 0 0,0 0 0,0 0 0,0 0 0,0 0 0,0 1 1,-1-1-1,1 0 0,0 1 0,0-1 0,0 0 0,0 1 0,-1-1 1,1 1-1,0 0 0,0-1 0,-1 1 0,1-1 0,0 1 0,-1 0 0,1 0 1,-1-1-1,1 1 0,-1 0 0,1 0 0,-1 0 0,0 0 0,1-1 1,-1 1-1,0 0 0,0 0 0,1 1 0,1 9 127,1 0 1,-2 0-1,1 0 0,-2 0 1,1 0-1,-2 1 0,1-1 1,-1 0-1,-1 0 0,0 0 1,-1 0-1,-6 18 0,-13 10 583,17-33-471,3-3 167,7-2-98,2-9-94,83-90 144,113-71-384,-202 168 0,1-1 0,0 1 0,-1 0 0,1 0 0,0 0 0,0 0 0,0 0 0,0 0 0,0 0 0,0 1 0,0-1 0,0 1 0,0-1 0,0 1 0,0 0 0,0 0 0,0 0 0,0 0 0,0 0 0,0 1 0,0-1 0,4 2 0,-4-1 0,0 0 0,1 1 0,-1 0 0,0-1 0,0 1 0,-1 0 0,1 0 0,0 0 0,-1 0 0,1 1 0,-1-1 0,0 0 0,1 0 0,-1 1 0,0-1 0,-1 1 0,2 3 0,1 8 0,0 0 0,0 1 0,-2 0 0,0-1 0,-1 18 0,-2 0 0,-7 42 0,3-39 0,24-58 0,33-53 0,17-23 0,-56 84 0,0 0 0,1 2 0,0-1 0,19-13 0,-25 21 0,6-3 0,-12 9 0,-1 0 0,1 0 0,-1 0 0,1 0 0,-1 1 0,0-1 0,1 0 0,-1 0 0,1 0 0,-1 1 0,1-1 0,-1 0 0,0 0 0,1 1 0,-1-1 0,0 0 0,1 1 0,-1-1 0,0 1 0,1-1 0,-1 0 0,0 1 0,0-1 0,1 1 0,-1-1 0,0 1 0,0-1 0,0 1 0,0-1 0,0 1 0,0-1 0,0 1 0,0 0 0,5 21 0,-2 1 0,0-1 0,-2 1 0,-1 34 0,1 33 0,-1-87 0,0-1 0,1 1 0,-1 0 0,1 0 0,-1-1 0,1 1 0,0 0 0,0-1 0,0 1 0,1 0 0,-1-1 0,0 0 0,1 1 0,0-1 0,0 0 0,-1 0 0,1 0 0,3 3 0,-2-3 0,1-1 0,-1 1 0,0-1 0,0 1 0,0-1 0,1 0 0,-1 0 0,1-1 0,-1 1 0,1-1 0,-1 1 0,7-2 0,7 0 0,0-2 0,-1 0 0,1-1 0,28-12 0,-16 5 0,-1-2 0,0-2 0,-1 0 0,0-2 0,30-25 0,-14 5 0,-48 42 0,0 1 0,0 0 0,1 0 0,-1 0 0,1 0 0,1 1 0,0-1 0,0 1 0,0 0 0,0 0 0,1 0 0,0 0 0,1 0 0,0 1 0,0-1 0,0 1 0,1-1 0,0 0 0,1 1 0,-1-1 0,1 0 0,1 1 0,0-1 0,3 10 0,-3-13 0,0 0 0,0 0 0,0 0 0,1 0 0,0 0 0,-1-1 0,1 1 0,1-1 0,-1 0 0,0 0 0,1 0 0,0 0 0,7 4 0,-9-6 0,1 0 0,-1 0 0,0 0 0,1 0 0,-1-1 0,1 1 0,-1-1 0,1 0 0,-1 0 0,1 0 0,-1 0 0,0 0 0,1 0 0,-1-1 0,1 1 0,-1-1 0,1 1 0,-1-1 0,0 0 0,0 0 0,1 0 0,-1-1 0,0 1 0,0 0 0,0-1 0,0 1 0,2-3 0,2-2 0,-1 0 0,1 0 0,-1-1 0,-1 0 0,1 0 0,-1 0 0,0 0 0,-1-1 0,1 1 0,-2-1 0,1 0 0,-1 0 0,0 0 0,-1-1 0,1-7 0,-1 2 0,-1 0 0,0 0 0,-1 0 0,-1 0 0,0 1 0,-1-1 0,0 0 0,-7-15 0,10 27 0,0 1 0,-1-1 0,1 0 0,-1 1 0,0-1 0,0 0 0,1 1 0,-1-1 0,0 1 0,0 0 0,0-1 0,-1 1 0,1 0 0,0-1 0,0 1 0,-1 0 0,1 0 0,-1 0 0,1 0 0,-1 0 0,-1 0 0,13 14 0,-5-10 0,-1 0 0,1 0 0,-1-1 0,1 0 0,0 0 0,0 0 0,0-1 0,1 1 0,-1-1 0,0 0 0,0-1 0,1 0 0,-1 1 0,0-1 0,0-1 0,1 1 0,-1-1 0,9-2 0,10-4 0,0 0 0,36-16 0,-56 21 0,29-14 0,-1-2 0,-1-1 0,47-39 0,-75 55 0,15-11 0,-2-2 0,1 0 0,-2-1 0,0 0 0,-1-1 0,-1-1 0,19-36 0,-5-2 0,32-92 0,-48 113 0,-1 0 0,-2-1 0,-2 0 0,-1 0 0,0-75 0,-5 112 0,0-1 0,0 0 0,0 1 0,0-1 0,0 0 0,0 1 0,0-1 0,0 0 0,0 1 0,0-1 0,0 0 0,0 1 0,-1-1 0,1 1 0,0-1 0,0 0 0,-1 1 0,1-1 0,-1 1 0,0-1 0,-7 6 0,-7 22 0,0 5 0,2 0 0,1 1 0,-14 58 0,8-2 0,-26 141 0,-10 39 0,47-222 0,4-12 0,2-31 0,1 1 0,0-1 0,0 1 0,1-1 0,-1 1 0,1-1 0,0 1 0,0-1 0,0 0 0,1 0 0,3 8 0,-4-10 0,0 0 0,0 0 0,0-1 0,0 1 0,0-1 0,0 1 0,0-1 0,1 1 0,-1-1 0,0 1 0,1-1 0,-1 0 0,1 0 0,0 0 0,-1 0 0,1 0 0,0 0 0,0 0 0,-1-1 0,1 1 0,0-1 0,0 1 0,0-1 0,0 0 0,0 0 0,0 1 0,0-1 0,0-1 0,2 1 0,3-2 0,0-1 0,0 0 0,0 0 0,0-1 0,0 0 0,-1 0 0,0 0 0,0-1 0,0 0 0,0 0 0,-1-1 0,0 1 0,0-1 0,4-7 0,1-1 0,-1 0 0,-1-1 0,0 0 0,-1-1 0,8-21 0,-12 20 0,1 1 0,-2-1 0,0 0 0,-1 1 0,-1-18 0,0 33 0,1 1 0,0-1 0,-1 0 0,1 0 0,0 1 0,-1-1 0,1 1 0,0-1 0,-1 1 0,1-1 0,0 1 0,0-1 0,0 1 0,0 0 0,-1 0 0,1-1 0,0 1 0,0 0 0,0 0 0,0 0 0,0 0 0,0 0 0,0 0 0,1 0 0,26 0 0,8 5 0,0-2 0,0-1 0,0-1 0,45-6 0,-64 2 0,-1-1 0,0-1 0,0 0 0,0-1 0,-1-1 0,26-14 0,-29 17 0,-11 4 0,0 0 0,0 0 0,0 0 0,0-1 0,0 1 0,0-1 0,0 1 0,0-1 0,0 1 0,0-1 0,0 1 0,0-1 0,1-1 0,-11 31 0,-6-7 0,7-13 0,1 1 0,1 1 0,0 0 0,0-1 0,-5 17 0,6-10 0,2-9 0,0 0 0,1 1 0,0 0 0,-2 15 0,4-21 0,1 0 0,-1 1 0,0-1 0,1 0 0,-1 0 0,1 0 0,0 0 0,0 0 0,1 0 0,-1-1 0,0 1 0,1 0 0,0 0 0,-1-1 0,1 1 0,0-1 0,4 4 0,-4-5 0,1 1 0,-1 0 0,1-1 0,-1 0 0,1 0 0,0 0 0,0 0 0,-1 0 0,1 0 0,0-1 0,0 1 0,0-1 0,0 0 0,0 0 0,0 0 0,0 0 0,3-1 0,6 0 0,1-1 0,17-6 0,-20 5 0,0-1 0,0-1 0,-1 1 0,1-2 0,-1 1 0,15-12 0,-4-1 0,28-29 0,-22 16 0,-1 0 0,-2-2 0,-1 0 0,26-54 0,55-153 0,-101 234 0,30-77 0,-4-2 0,-3-1 0,21-149 0,-44 223 0,-1 1 0,0-1 0,-1 0 0,-2-17 0,0 25 0,-2 9 0,-3 11 0,6-14 0,-25 61 0,4 2 0,-21 93 0,14-12 0,-22 128 0,44-229 0,-8 97 0,14-122 0,1 0 0,0 0 0,7 34 0,-6-47 0,1 0 0,0 0 0,0 0 0,1 0 0,0 0 0,0-1 0,1 1 0,-1-1 0,1 0 0,1 0 0,-1 0 0,1-1 0,9 8 0,-13-11 0,1-1 0,0 0 0,0 0 0,0 0 0,1 0 0,-1 0 0,0 0 0,0 0 0,1-1 0,-1 1 0,0-1 0,0 0 0,1 0 0,-1 0 0,0 0 0,1 0 0,-1 0 0,0 0 0,1-1 0,-1 1 0,0-1 0,0 0 0,1 0 0,-1 0 0,0 0 0,0 0 0,0 0 0,0 0 0,2-2 0,7-6 0,0 0 0,0 0 0,16-19 0,-14 14 0,-3 2 0,0 0 0,-1-1 0,0 1 0,6-16 0,9-11 0,0-9 0,-24 45 0,-12 109 0,12-102 0,0 12 0,1 0 0,3 23 0,-3-33 0,0-2 0,0 1 0,1 0 0,0 0 0,0 0 0,0-1 0,1 1 0,-1-1 0,1 0 0,0 0 0,7 7 0,-8-9 0,1 0 0,-1-1 0,1 1 0,0-1 0,-1 1 0,1-1 0,0 0 0,0-1 0,0 1 0,0 0 0,0-1 0,0 1 0,0-1 0,0 0 0,0 0 0,0 0 0,0-1 0,0 1 0,0-1 0,5-1 0,0 0 0,-1 0 0,0-1 0,0 0 0,0 0 0,0 0 0,0-1 0,7-5 0,8-8 0,-1-1 0,-1 0 0,0-2 0,-1 0 0,-1-2 0,-1 0 0,-1 0 0,23-45 0,7-29 0,-4-1 0,56-202 0,-84 247 0,3-15 0,-2 1 0,6-72 0,-21 130 0,1 3 0,0 0 0,-1 0 0,0 0 0,0 0 0,0 0 0,-2-9 0,1 14 0,1 0 0,0 0 0,0 0 0,0-1 0,0 1 0,0 0 0,0 0 0,-1 0 0,1 0 0,0 0 0,0 0 0,0 0 0,0 0 0,-1 0 0,1 0 0,0 0 0,0 0 0,0 0 0,0 0 0,-1 0 0,1 0 0,0 0 0,0 0 0,0 0 0,0 0 0,-1 0 0,1 0 0,0 0 0,0 0 0,0 0 0,0 0 0,0 0 0,-1 0 0,1 1 0,0-1 0,0 0 0,0 0 0,0 0 0,0 0 0,0 0 0,-1 0 0,1 1 0,0-1 0,0 0 0,0 0 0,0 0 0,0 0 0,0 0 0,0 1 0,0-1 0,0 0 0,0 0 0,0 1 0,-6 9 0,-14 44 0,2 1 0,-13 67 0,-10 117 0,-1 55 0,32-153 0,7-109 0,1 1 0,1-1 0,5 35 0,-4-64 0,1 0 0,-1 1 0,1-1 0,0 1 0,0-1 0,0 0 0,0 1 0,1-1 0,-1 0 0,1 0 0,0 0 0,0 0 0,0 0 0,0-1 0,0 1 0,1-1 0,-1 1 0,1-1 0,0 0 0,3 2 0,-4-3 0,-1-1 0,1 0 0,0 0 0,0-1 0,-1 1 0,1 0 0,0 0 0,0-1 0,-1 1 0,1-1 0,0 0 0,-1 1 0,1-1 0,-1 0 0,1 0 0,-1 0 0,3-2 0,22-21 0,4-18 0,-2-1 0,-3-1 0,31-68 0,-54 107 0,31-50 0,-31 54 0,-1 6 0,1 14 0,-1 22 0,-2-10 0,0-18 0,1 0 0,0 0 0,0 0 0,1-1 0,1 1 0,0 0 0,1 0 0,1-1 0,4 13 0,-8-24 0,1-1 0,-1 1 0,0-1 0,1 1 0,-1-1 0,0 1 0,1-1 0,-1 1 0,1-1 0,-1 0 0,1 1 0,-1-1 0,1 1 0,-1-1 0,1 0 0,-1 0 0,1 1 0,0-1 0,-1 0 0,1 0 0,-1 0 0,1 0 0,0 0 0,-1 0 0,1 0 0,-1 0 0,2 0 0,20-8 0,14-20 0,-36 28 0,21-19 0,-1-1 0,0-1 0,-2 0 0,21-32 0,-38 50 0,1 1 0,-1 0 0,1 0 0,-1 0 0,1 1 0,0-1 0,0 0 0,0 0 0,0 1 0,3-3 0,-4 4 0,-1 0 0,1 0 0,0 0 0,-1 0 0,1 0 0,0 0 0,-1 0 0,1 0 0,0 0 0,-1 0 0,1 0 0,0 0 0,-1 0 0,1 0 0,0 1 0,-1-1 0,1 0 0,-1 1 0,1-1 0,0 0 0,-1 1 0,1-1 0,-1 1 0,1-1 0,-1 0 0,1 1 0,-1 0 0,1-1 0,-1 1 0,0-1 0,1 1 0,-1-1 0,0 1 0,1 0 0,-1-1 0,0 1 0,0 0 0,0-1 0,0 1 0,0 0 0,1 0 0,2 14 0,-1 0 0,0 0 0,0 0 0,-2 1 0,0-1 0,-4 29 0,4-40 0,-6 44 0,-1 0 0,-3-1 0,-17 49 0,-59 131 0,72-195 0,-35 58 0,47-86 0,0-1 0,0 0 0,-1 0 0,0 0 0,1 0 0,-1 0 0,0 0 0,0-1 0,0 0 0,-7 4 0,9-5 0,-1-1 0,1 0 0,-1 1 0,1-1 0,-1 0 0,0 0 0,1 0 0,-1 0 0,1 0 0,-1 0 0,1 0 0,-1 0 0,0-1 0,1 1 0,-1-1 0,1 1 0,-1-1 0,1 0 0,0 1 0,-1-1 0,1 0 0,0 0 0,-1 0 0,1 0 0,0 0 0,0 0 0,0-1 0,-2-1 0,-2-3 0,0-1 0,0 0 0,0 0 0,1 0 0,-1-1 0,2 1 0,-1-1 0,1 0 0,1 0 0,-1-1 0,1 1 0,1 0 0,-2-15 0,3 16 0,0 1 0,0-1 0,1 1 0,-1-1 0,1 1 0,1 0 0,-1-1 0,1 1 0,0 0 0,1 0 0,0 0 0,-1 0 0,2 1 0,-1-1 0,1 1 0,0 0 0,0 0 0,7-7 0,0 2 0,1 1 0,0 1 0,1 0 0,0 1 0,0 0 0,20-7 0,88-22 0,-27 10 0,-67 17 0,88-26 0,-102 33 0,-10 2 0,0-1 0,-1 1 0,1-1 0,0 1 0,-1-1 0,1 0 0,-1 0 0,1 0 0,3-3 0,-47-6 0,22 3-3996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0:38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12864,'0'0'4487,"12"-11"-3941,43-32 4,-52 42-492,0-1 0,1 0 0,-1 1 0,0-1 0,1 1 0,-1 0 0,1 0 0,-1 1 0,1-1-1,-1 1 1,1-1 0,-1 1 0,1 0 0,0 1 0,3 0 0,10 0 225,222 5 3219,-230-6-3343,9-1 387,0 1 1,0 1 0,1 0-1,-1 2 1,0 0 0,26 8 0,-44-11-518,1 1 1,-1-1 0,1 0 0,-1 0-1,1 1 1,-1-1 0,1 0 0,-1 0 0,1 1-1,-1-1 1,0 1 0,1-1 0,-1 0 0,0 1-1,1-1 1,-1 1 0,0-1 0,1 1 0,-1-1-1,0 1 1,0-1 0,0 1 0,1-1 0,-1 1-1,0-1 1,0 1 0,0 0 0,0-1-1,0 1 1,0-1 0,0 2 0,-7 14-1351,4-11-946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0:38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16879,'0'0'6262,"12"-12"-5372,39-36-88,-47 45-624,0-1 0,1 1 0,-1 0 0,1 0 0,-1 0 0,7-2 0,-10 5-80,1-1 0,-1 1-1,0-1 1,1 1 0,-1 0 0,1-1 0,-1 1 0,0 0 0,1 0 0,-1 0-1,1 0 1,-1 0 0,1 1 0,-1-1 0,0 0 0,1 1 0,1 0-1,-5 2-288,1 0 0,-1 0-1,0 0 1,1 0 0,-1 0-1,-1 0 1,-3 4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0:39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16879,'0'0'2688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0:44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114 502 8432,'0'0'7354,"10"-10"-6812,3-4-338,-7 7-92,0 0 0,0 1 1,0 0-1,1 0 0,0 1 1,0 0-1,10-5 0,29-17 771,-1-2-1,-2-2 0,-1-2 1,-1-1-1,42-47 1,-70 65-352,-2 0 0,1-1 0,-2 0 0,-1-1 0,12-28 0,-13 12 468,-8 33-949,0 0 1,0 0-1,0 0 1,1 0-1,-1 1 0,0-1 1,0 0-1,0 0 1,0 0-1,0 0 1,0 1-1,0-1 0,-1 0 1,1 0-1,0 0 1,0 0-1,-1 1 0,1-1 1,0 0-1,-1 0 1,1 1-1,-1-1 0,1 0 1,-1 1-1,1-1 1,-1 1-1,0-1 0,1 0 1,-1 1-1,0-1 1,1 1-1,-1-1 0,0 1 1,0 0-1,1-1 1,-2 1-1,-14 12 496,11-6-443,-4 1-27,1 1 0,1 0 0,-1 0 0,1 1 0,1 0 0,0 0 0,0 1 0,1-1 0,-8 21 0,0 6 93,-12 56 0,18-64-67,-25 174 370,16-82-278,6-55-7,4-22-5,-12 43-1,3-31-55,-19 57 367,29-98-443,-1 0 0,-1-1 0,0 0 0,-1 0 0,-16 21 0,-47 33-50,67-64 0,1 0 0,-1-1 0,0 1 0,1-1 0,-1 0 0,0 0 0,0 0 0,0-1 0,-1 1 0,1-1 0,0 0 0,0 0 0,-1-1 0,-4 1 0,3-1 0,0 1 0,0-1 0,0-1 0,0 1 0,0-1 0,0 0 0,0-1 0,0 1 0,-9-5 0,12 5 0,1-1 0,-1 0 0,1 0 0,-1-1 0,1 1 0,0-1 0,-1 1 0,1-1 0,1 0 0,-1 1 0,0-1 0,1 0 0,-1 0 0,1 0 0,0-1 0,0 1 0,0 0 0,0 0 0,1 0 0,-1-1 0,1 1 0,0 0 0,0-1 0,0 1 0,1 0 0,-1-1 0,1 1 0,1-5 0,0 2 0,0 1 0,0-1 0,1 1 0,0 0 0,0 0 0,1 0 0,-1 0 0,7-6 0,38-34 0,-7 9 0,-35 30 0,0 1 0,1 0 0,0 1 0,0 0 0,1 0 0,-1 0 0,1 1 0,-1 0 0,1 0 0,0 1 0,0 0 0,1 0 0,-1 1 0,0 0 0,0 1 0,1 0 0,-1 0 0,0 1 0,0 0 0,1 0 0,-1 1 0,0 0 0,0 0 0,0 1 0,7 3 0,24 14 0,-22-13 0,1 2 0,-1 1 0,-1 0 0,0 1 0,0 0 0,21 21 0,-21-16 0,1 0 0,34 23 0,-44-35 0,-1-1 0,1 0 0,0 0 0,0 0 0,1-1 0,-1 0 0,0 0 0,1-1 0,-1 0 0,1 0 0,-1-1 0,1 0 0,9-1 0,-2-1 0,1 0 0,-1-1 0,0-1 0,0 0 0,21-9 0,-28 9 0,-1-1 0,1 0 0,-1 0 0,0 0 0,-1-1 0,1 0 0,-1 0 0,6-8 0,22-21 0,-23 23 0,0 0 0,-1 0 0,0-2 0,-1 1 0,-1-1 0,11-23 0,2-3 0,-10 19 0,-8 14 0,1 0 0,0 0 0,9-12 0,-12 17 0,1 1 0,-1-1 0,1 1 0,0 0 0,-1-1 0,1 1 0,0 0 0,0 0 0,0 0 0,0 0 0,0 0 0,0 0 0,0 1 0,0-1 0,0 1 0,0-1 0,0 1 0,4 0 0,11 1 0,1 1 0,-1 1 0,0 1 0,29 9 0,-42-11 0,2 1 0,-5-2 0,0 0 0,0-1 0,0 1 0,0 0 0,0-1 0,1 1 0,-1-1 0,0 1 0,0-1 0,0 1 0,0-1 0,1 0 0,-1 1 0,0-1 0,0 0 0,0 0 0,1 0 0,0 0 0,-2-1 0,0 0 0,0 0 0,-1 1 0,1-1 0,0 0 0,-1 0 0,1 1 0,0-1 0,-1 0 0,1 1 0,-1-1 0,1 1 0,-1-1 0,0 1 0,1-1 0,-2 0 0,-1-2 0,-1-3 0,-1 0 0,1 1 0,-1 0 0,0 0 0,-1 1 0,-7-7 0,9 9 0,1 1 0,-1-1 0,1 0 0,-1 1 0,1 0 0,-1 0 0,0 0 0,0 0 0,1 0 0,-1 1 0,0 0 0,0-1 0,0 1 0,-4 1 0,0 1 0,0-1 0,0 2 0,1-1 0,-1 1 0,1 0 0,-1 1 0,1-1 0,0 2 0,0-1 0,1 1 0,-1 0 0,1 0 0,0 0 0,1 1 0,-1 0 0,1 0 0,0 1 0,1 0 0,-1 0 0,1 0 0,1 0 0,-1 0 0,1 1 0,0-1 0,1 1 0,-2 12 0,3-15 0,0 1 0,1 0 0,0 0 0,0-1 0,1 1 0,0 0 0,0 0 0,0-1 0,0 1 0,1-1 0,0 1 0,0-1 0,1 0 0,-1 1 0,1-1 0,0-1 0,1 1 0,-1 0 0,1-1 0,0 1 0,8 6 0,-9-9 0,1 1 0,0-1 0,-1 0 0,1 0 0,0 0 0,0 0 0,0-1 0,0 0 0,1 0 0,-1 0 0,0 0 0,0-1 0,1 1 0,-1-1 0,0 0 0,0-1 0,1 1 0,-1-1 0,0 1 0,0-1 0,1-1 0,-1 1 0,0-1 0,5-2 0,-1 1 0,-1-1 0,0 1 0,1-1 0,-2-1 0,1 0 0,0 1 0,-1-2 0,0 1 0,0-1 0,-1 0 0,1 0 0,-1-1 0,-1 0 0,1 1 0,-1-2 0,0 1 0,-1 0 0,0-1 0,0 1 0,0-1 0,-1 0 0,-1 0 0,2-13 0,5-12 0,-5 23 0,-1 0 0,0 0 0,1-20 0,-3 55 0,4 34 0,-2-51 0,-1 0 0,1 0 0,0 0 0,1 0 0,-1 0 0,2-1 0,-1 1 0,8 11 0,0-2 0,-9-14 0,0 1 0,0-1 0,0 1 0,1-1 0,-1 0 0,1 0 0,0 0 0,0 0 0,0 0 0,0-1 0,0 1 0,0-1 0,1 0 0,-1 0 0,1 0 0,0 0 0,0-1 0,4 2 0,0-1 0,0-1 0,-1 0 0,1-1 0,0 0 0,0 0 0,0-1 0,-1 0 0,1 0 0,0 0 0,-1-1 0,1-1 0,10-4 0,-8 2 0,-1 0 0,0 0 0,0-1 0,-1-1 0,0 1 0,0-1 0,0-1 0,9-11 0,-4 1 0,-1 0 0,0-1 0,-1-1 0,-1 1 0,-1-2 0,-1 1 0,-1-1 0,6-29 0,-10 38 0,-1 0 0,-1-1 0,0-16 0,-1 28 0,0 1 0,0 0 0,0 0 0,0-1 0,0 1 0,1 0 0,-1 0 0,0 0 0,0-1 0,0 1 0,0 0 0,0 0 0,1 0 0,-1-1 0,0 1 0,0 0 0,0 0 0,1 0 0,-1 0 0,0 0 0,0-1 0,0 1 0,1 0 0,-1 0 0,0 0 0,0 0 0,1 0 0,-1 0 0,0 0 0,0 0 0,1 0 0,-1 0 0,0 0 0,0 0 0,1 0 0,-1 0 0,0 0 0,0 0 0,0 0 0,1 0 0,-1 1 0,0-1 0,0 0 0,1 0 0,-1 0 0,0 0 0,0 1 0,20 6 0,0 1 0,-1 1 0,0 1 0,-1 1 0,33 25 0,-46-31 0,0-1 0,0 1 0,-1 1 0,1-1 0,-1 1 0,-1-1 0,1 1 0,3 10 0,0 1 0,8 32 0,5 14 0,-19-59 0,1 0 0,0-1 0,-1 1 0,1-1 0,1 1 0,-1-1 0,0 0 0,1 0 0,0 0 0,0 0 0,0-1 0,0 1 0,0-1 0,0 0 0,1 1 0,-1-1 0,1-1 0,5 3 0,-4-3 0,0 0 0,0 0 0,0-1 0,0 1 0,0-1 0,0-1 0,0 1 0,0-1 0,0 0 0,0 0 0,0 0 0,-1 0 0,1-1 0,6-3 0,0 0 0,-1-1 0,0 0 0,0-1 0,-1 0 0,0 0 0,13-13 0,41-56 0,-17 20 0,-36 46 0,1 1 0,1 0 0,0 0 0,0 1 0,1 1 0,0 0 0,0 1 0,23-8 0,-34 13 0,1 1 0,-1 0 0,0 0 0,0 0 0,0 0 0,1 0 0,-1 0 0,0 1 0,0-1 0,0 1 0,0 0 0,0-1 0,0 1 0,0 0 0,0 0 0,0 0 0,0 1 0,0-1 0,0 0 0,-1 1 0,1-1 0,0 1 0,-1-1 0,2 3 0,2 2 0,0 0 0,-1 0 0,0 0 0,0 1 0,6 13 0,-8-13 0,0 1 0,-1-1 0,1 1 0,-2 0 0,1-1 0,-1 1 0,-1 0 0,1-1 0,-1 1 0,-3 10 0,-1 33 0,4-44 0,1-7 0,4-4 0,39-55 0,-28 37 0,1 0 0,29-29 0,-12 18 0,-15 13 0,35-26 0,-52 45 0,0 0 0,1 0 0,-1 0 0,1 0 0,-1 0 0,1 0 0,0 0 0,-1 1 0,1-1 0,0 1 0,-1-1 0,1 1 0,0 0 0,0-1 0,-1 1 0,1 0 0,0 0 0,0 0 0,2 1 0,-3 0 0,0-1 0,1 1 0,-1-1 0,0 1 0,0 0 0,0 0 0,0 0 0,0-1 0,0 1 0,-1 0 0,1 0 0,0 0 0,0 1 0,-1-1 0,1 0 0,0 0 0,-1 0 0,1 0 0,-1 1 0,0-1 0,1 0 0,-1 0 0,0 1 0,0-1 0,0 0 0,0 2 0,1 16 0,-1 1 0,-1-1 0,-1 0 0,0 0 0,-2 1 0,-5 18 0,-3-15 0,15-28 0,0 0 0,0 0 0,0 0 0,9-9 0,2-4 0,2-2 0,27-29 0,7-8 0,-50 56 0,1 0 0,-1 0 0,1 1 0,-1-1 0,1 0 0,0 0 0,0 0 0,-1 0 0,1 1 0,0-1 0,0 0 0,0 1 0,0-1 0,0 0 0,0 1 0,0-1 0,0 1 0,0 0 0,0-1 0,0 1 0,0 0 0,1 0 0,0-1 0,-1 2 0,0-1 0,0 1 0,0-1 0,0 1 0,0 0 0,0-1 0,0 1 0,-1 0 0,1 0 0,0-1 0,-1 1 0,1 0 0,0 0 0,-1 0 0,1 0 0,-1 0 0,1 0 0,-1 0 0,1 1 0,2 7 0,-1 0 0,0 1 0,2 15 0,4 103 0,-8-127 0,0 5 0,0 0 0,1-1 0,-1 1 0,1-1 0,0 1 0,4 9 0,-4-13 0,0-1 0,0 0 0,-1 0 0,1 1 0,0-1 0,1 0 0,-1 0 0,0 0 0,0 0 0,0 0 0,1 0 0,-1-1 0,0 1 0,1 0 0,-1-1 0,1 1 0,-1-1 0,1 1 0,-1-1 0,1 0 0,-1 1 0,1-1 0,-1 0 0,1 0 0,-1 0 0,1 0 0,-1-1 0,1 1 0,1-1 0,17-2 0,-1-1 0,0 0 0,0-2 0,0 0 0,-1-2 0,0 0 0,0-1 0,-1 0 0,0-1 0,27-22 0,-32 25 0,-12 13 0,-13 22 0,9-20 0,-4 8 0,-9 25 0,16-38 0,1-1 0,-1 1 0,1-1 0,-1 1 0,1-1 0,0 1 0,0 0 0,0-1 0,0 1 0,1-1 0,-1 1 0,1 0 0,1 4 0,-2-7 0,0 1 0,0 0 0,1-1 0,-1 1 0,0 0 0,0-1 0,1 1 0,-1-1 0,0 1 0,1 0 0,-1-1 0,1 1 0,-1-1 0,1 1 0,-1-1 0,1 1 0,-1-1 0,1 0 0,-1 1 0,1-1 0,0 1 0,-1-1 0,1 0 0,0 0 0,-1 1 0,1-1 0,0 0 0,-1 0 0,1 0 0,0 0 0,-1 0 0,1 0 0,0 0 0,-1 0 0,1 0 0,0 0 0,0 0 0,-1 0 0,1-1 0,0 1 0,-1 0 0,1-1 0,-1 1 0,1 0 0,0-1 0,-1 1 0,1 0 0,0-2 0,1 0 0,0 0 0,0 0 0,0 0 0,0 0 0,0 0 0,-1 0 0,1-1 0,-1 1 0,0-1 0,0 1 0,2-6 0,-1-7 0,0 0 0,-1-1 0,0 1 0,-1 0 0,-3-17 0,1-19 0,0 34 0,1 16 0,1 0 0,0 0 0,-1 1 0,1-1 0,0 0 0,0 0 0,-1 0 0,1 0 0,0 0 0,0 0 0,0 0 0,0 0 0,0 0 0,0 0 0,1 0 0,-1 0 0,0 0 0,0 0 0,1 0 0,-1 1 0,1-1 0,-1 0 0,1 0 0,-1 0 0,1 0 0,-1 1 0,1-1 0,-1 0 0,1 1 0,0-1 0,0 0 0,-1 1 0,1-1 0,0 1 0,0-1 0,0 1 0,0-1 0,0 1 0,-1 0 0,1-1 0,0 1 0,2 0 0,10-2 0,0 1 0,0 1 0,0 0 0,0 1 0,0 0 0,17 4 0,5 0 0,-25-4 0,0 1 0,1 0 0,-1 1 0,0 0 0,0 0 0,-1 1 0,15 8 0,-19-9 0,0 0 0,1 1 0,-2 0 0,1 0 0,0 0 0,-1 1 0,0-1 0,0 1 0,0 0 0,0 0 0,-1 1 0,0-1 0,4 10 0,-1 1 0,0 1 0,1 0 0,0 0 0,2 0 0,-1-1 0,19 24 0,-24-37 0,1 0 0,-1 0 0,1-1 0,-1 0 0,1 1 0,0-1 0,0-1 0,0 1 0,0-1 0,0 1 0,0-1 0,0 0 0,0-1 0,1 1 0,-1-1 0,0 1 0,0-1 0,1-1 0,3 0 0,1 1 0,-1-1 0,0-1 0,0 1 0,1-1 0,-1-1 0,-1 0 0,1 0 0,0 0 0,8-6 0,13-11 212,0-2 1,-2-1-1,49-51 1,-59 53-1808,0-1 0,27-46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0:48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0 913 12256,'0'0'2116,"8"10"-1320,28 28 25,-35-37-775,0 0 0,1 0 0,-1 0 1,1-1-1,-1 1 0,1 0 0,-1-1 1,1 1-1,-1-1 0,1 0 0,-1 0 0,1 1 1,0-1-1,-1 0 0,1 0 0,-1-1 0,1 1 1,0 0-1,-1 0 0,1-1 0,-1 1 0,1-1 1,-1 1-1,1-1 0,-1 0 0,1 0 0,1-1 1,3-1 139,7-3 108,-1-1 0,1 0-1,-2-1 1,1-1 0,-1 0 0,0 0 0,-1-1 0,14-16-1,0-5 723,36-62 0,-45 67-202,-1-1 1,-1-1 0,-1 0-1,-2 0 1,13-59 0,-22 77-186,0-1 1,-1 0 0,0 1 0,-1-1 0,-3-16 0,2 23-241,1 4-349,1-1 0,0 1 0,-1 0 0,1-1 0,-1 1-1,1-1 1,0 1 0,-1-1 0,1 1 0,0-1 0,0 0 0,-1 1 0,1-1 0,0 1 0,0-1 0,0 0 0,0 1 0,0-1 0,0 1 0,0-1 0,0 0 0,0 1 0,0-1 0,0 1 0,0-1 0,0 0 0,1 1-1,-1-1 1,0 1 0,0-1 0,1 1 0,-1-1 0,0 1 0,1-1 0,-1 1 0,0-1 0,1 1 0,0-1 0,0 1-40,1 1 0,0 0 0,0 0 0,-1-1 0,1 1 0,0 0 0,-1 1 0,1-1 0,-1 0 0,1 0 0,2 3 0,1 1 0,0 0 0,0 0 0,0 0 0,0 1 0,-1-1 0,1 1 0,-2 0 0,1 1 0,0-1 0,-1 1 0,-1-1 0,1 1 0,2 13 0,1 7 0,-2 0 0,2 30 0,-3-16 0,0-22 0,0 0 0,1 0 0,1-1 0,14 36 0,-18-53 0,0 1 0,0-1 0,0 0 0,0 1 0,1-1 0,-1 0 0,0 0 0,1 1 0,-1-1 0,1 0 0,-1 0 0,1-1 0,0 1 0,-1 0 0,1 0 0,0-1 0,0 1 0,-1-1 0,1 0 0,2 1 0,2 0 0,0-1 0,1 1 0,-1-1 0,11-1 0,-4-2 0,-1 1 0,1-2 0,0 0 0,-1 0 0,0-1 0,0-1 0,0 0 0,-1-1 0,19-13 0,6-9 0,46-49 0,-26 24 0,81-75 0,-122 116 0,28-20 0,-19 20 0,-17 11 0,-12 4 0,-2 1 0,1 0 0,-1 1 0,1-1 0,-8 7 0,-9 5 0,-23 9 0,2 3 0,0 2 0,-40 35 0,77-57 0,0 1 0,1 0 0,-1 0 0,2 1 0,-1-1 0,1 1 0,1 1 0,-7 16 0,10-23 0,0-1 0,0 1 0,0-1 0,0 1 0,1-1 0,0 1 0,-1 0 0,1-1 0,0 1 0,0-1 0,0 1 0,1 0 0,-1-1 0,0 1 0,1-1 0,0 1 0,0-1 0,0 1 0,0-1 0,0 1 0,0-1 0,0 0 0,1 0 0,-1 0 0,1 0 0,0 0 0,0 0 0,0 0 0,0 0 0,0 0 0,0-1 0,0 1 0,0-1 0,0 0 0,1 0 0,-1 0 0,1 0 0,-1 0 0,1 0 0,-1 0 0,1-1 0,-1 0 0,6 1 0,2-2 0,-1 0 0,0-1 0,0 0 0,1 0 0,-1-1 0,0 0 0,-1-1 0,1 0 0,-1 0 0,15-10 0,-12 6 0,0 0 0,0-1 0,-1 0 0,0 0 0,-1-1 0,16-21 0,-3-13 0,-17 33 0,0 1 0,0 0 0,8-11 0,-13 21 0,0 0 0,0 0 0,0 0 0,0-1 0,0 1 0,0 0 0,1 0 0,-1 0 0,0 0 0,0 0 0,0-1 0,0 1 0,1 0 0,-1 0 0,0 0 0,0 0 0,0 0 0,0 0 0,1 0 0,-1 0 0,0 0 0,0 0 0,0 0 0,1 0 0,-1 0 0,0 0 0,0 0 0,0 0 0,1 0 0,-1 0 0,0 0 0,0 0 0,0 0 0,1 0 0,-1 0 0,0 0 0,0 0 0,7 9 0,4 21 0,-7-17 0,0-3 0,1-1 0,-1 1 0,2-1 0,-1-1 0,2 1 0,-1-1 0,1 0 0,0 0 0,10 8 0,-11-12 0,0 0 0,1 0 0,-1 0 0,1-1 0,0 0 0,0 0 0,0-1 0,0 0 0,0 0 0,0 0 0,1-1 0,-1 0 0,14-1 0,1-1 0,1-1 0,-1-1 0,0-1 0,1 0 0,39-16 0,-20 3 0,76-42 0,-101 49 0,-1 0 0,0-1 0,0 0 0,-1-2 0,20-21 0,-31 30 0,-1-1 0,1 0 0,-2 0 0,6-11 0,-8 15 0,1 0 0,0-1 0,-1 1 0,1 0 0,-1-1 0,1 1 0,-1-1 0,0 1 0,0-1 0,0 1 0,0-1 0,0 1 0,0-1 0,0 0 0,0 1 0,-1-1 0,1 1 0,0 0 0,-1-1 0,1 1 0,-1-1 0,0 1 0,-1-3 0,1 4 0,0-1 0,0 1 0,0-1 0,-1 1 0,1 0 0,0-1 0,0 1 0,-1 0 0,1 0 0,0 0 0,0 0 0,-1 0 0,1 0 0,0 0 0,0 1 0,0-1 0,-1 0 0,1 1 0,0-1 0,0 1 0,-2 0 0,-27 14 0,13-5 0,1 1 0,0 0 0,0 2 0,1 0 0,-21 23 0,30-29 0,0 1 0,1-1 0,0 1 0,0 0 0,0 0 0,1 1 0,0-1 0,1 1 0,0 0 0,0 0 0,1 0 0,0 0 0,1 1 0,-1 10 0,2-15 0,1 0 0,-1-1 0,1 0 0,0 1 0,1-1 0,-1 0 0,1 1 0,-1-1 0,1 0 0,0 0 0,1 0 0,-1 0 0,1-1 0,0 1 0,0-1 0,0 1 0,0-1 0,0 0 0,1 0 0,-1-1 0,1 1 0,0-1 0,0 0 0,0 0 0,0 0 0,0 0 0,5 1 0,-2-1 0,-1 0 0,1 0 0,0-1 0,-1 0 0,1 0 0,0 0 0,0-1 0,-1 0 0,1-1 0,0 1 0,0-1 0,-1-1 0,1 1 0,0-1 0,-1 0 0,0 0 0,11-7 0,-2-1 0,-1-1 0,0-1 0,-1 0 0,0-1 0,-1 0 0,0-1 0,-1-1 0,-1 0 0,0 0 0,-2-1 0,1 0 0,-2 0 0,6-19 0,3-12 0,-3 0 0,-2-1 0,8-77 0,-15 87 0,2-6 0,-2-1 0,-3-85 0,-1 124 0,0 1 0,-1-1 0,0 1 0,0 0 0,-1-1 0,0 1 0,0 0 0,-3-7 0,2 7 0,0 2 0,-5 8 0,6-4 0,-5 5 0,1 0 0,-1 1 0,1 0 0,1 0 0,-1 0 0,1 1 0,0 0 0,-5 11 0,1 1 0,1 1 0,-8 28 0,8-17 0,1 0 0,2 0 0,1 1 0,1-1 0,4 66 0,0-61 0,-1-24 0,1 0 0,0 0 0,0-1 0,2 1 0,-1-1 0,7 19 0,4 4 0,-7-18 0,0-1 0,13 24 0,-16-36 0,0-1 0,1 0 0,-1 0 0,0 1 0,1-2 0,0 1 0,-1 0 0,1-1 0,0 0 0,1 0 0,4 2 0,5 3 0,-12-6 0,0 0 0,0 0 0,1-1 0,-1 1 0,0-1 0,1 1 0,-1-1 0,1 0 0,-1 0 0,0 0 0,1 0 0,-1 0 0,1 0 0,-1-1 0,0 1 0,5-2 0,36-19 0,-27 12 0,-4 2 0,0 0 0,-1-1 0,0-1 0,-1 0 0,1 0 0,-2-1 0,0 0 0,0-1 0,-1 0 0,0 0 0,10-20 0,-4 10 0,-12 18 0,0 1 0,0-1 0,0 0 0,0 0 0,-1 0 0,1 0 0,-1 0 0,2-4 0,-5 20 0,0 1 0,1-1 0,1 1 0,3 23 0,-2-28 0,0-1 0,0 1 0,1-1 0,1 0 0,-1 0 0,1 0 0,1 0 0,-1 0 0,7 9 0,-8-15 0,-1-1 0,1 1 0,-1 0 0,1-1 0,0 1 0,-1-1 0,1 0 0,0 0 0,0 0 0,0 0 0,0 0 0,0 0 0,1 0 0,-1-1 0,0 1 0,3 0 0,0-1 0,0 1 0,-1-1 0,1-1 0,0 1 0,0 0 0,0-1 0,6-2 0,-3 1 0,1-1 0,-1 0 0,0-1 0,0 0 0,0 0 0,0-1 0,-1 0 0,8-6 0,4-9 0,-1-1 0,23-34 0,-26 35 0,1-6 0,-11 18 0,-1 1 0,2-1 0,9-10 0,-8 13 0,-7 14 0,0-2 0,-5 36 0,2-20 0,0 41 0,3-58 0,0 1 0,1-1 0,0 0 0,0 0 0,0 0 0,1 0 0,0 0 0,0 0 0,1 0 0,0 0 0,4 6 0,-5-9 0,0-1 0,0 0 0,1 0 0,-1 0 0,1 0 0,0 0 0,-1 0 0,1-1 0,0 0 0,0 1 0,0-1 0,0 0 0,0 0 0,0 0 0,0-1 0,0 1 0,1-1 0,-1 0 0,0 0 0,0 0 0,0 0 0,1 0 0,-1-1 0,0 1 0,0-1 0,5-2 0,0 1 0,0-1 0,0 0 0,0 0 0,-1-1 0,1 0 0,-1 0 0,0-1 0,0 0 0,7-7 0,2-5 0,-2-1 0,17-25 0,-2 1 0,-25 36 0,-4 6 0,3 3 0,0 1 0,1-1 0,-1 1 0,0-1 0,0 1 0,-1 0 0,1 0 0,-1 0 0,0 1 0,0-1 0,0 0 0,1 6 0,9 17 0,-6-16 0,13 19 0,-18-29 0,0 1 0,0-1 0,0 0 0,1 0 0,-1 0 0,0 0 0,1 0 0,-1 0 0,1 0 0,-1-1 0,1 1 0,0 0 0,-1-1 0,1 1 0,0-1 0,-1 0 0,1 0 0,2 1 0,6-2 0,0 0 0,0-1 0,-1 0 0,1 0 0,0-1 0,-1 0 0,0-1 0,1 0 0,-1 0 0,-1-1 0,1 0 0,8-8 0,8-6 0,-1-1 0,33-38 0,-41 39 0,17-26 0,-21 27 0,2 0 0,15-16 0,-29 34 0,1 0 0,-1 0 0,1 0 0,-1 0 0,0 0 0,0 0 0,1 0 0,-1 0 0,0 0 0,1 1 0,-1-1 0,0 0 0,1 0 0,-1 0 0,0 0 0,0 1 0,1-1 0,-1 0 0,0 0 0,0 1 0,1-1 0,-1 0 0,0 0 0,0 1 0,0-1 0,0 0 0,1 1 0,-1-1 0,0 0 0,0 1 0,0-1 0,0 0 0,0 1 0,0-1 0,0 0 0,0 1 0,0-1 0,0 0 0,0 1 0,0-1 0,4 21 0,0 5 0,-2 1 0,-1 0 0,0 0 0,-8 52 0,5-69 0,1 0 0,-2 0 0,0-1 0,0 1 0,0 0 0,-1-1 0,-1 0 0,0 0 0,0 0 0,-1-1 0,0 1 0,0-1 0,-1 0 0,0-1 0,0 0 0,-11 8 0,16-14 0,0 0 0,0-1 0,0 1 0,0-1 0,0 0 0,0 0 0,0 0 0,0 0 0,0 0 0,0 0 0,0 0 0,0-1 0,0 1 0,0-1 0,-3 0 0,-29-14 0,33 14 0,0 0 0,0 1 0,-1-1 0,1 0 0,0 0 0,0 0 0,0 0 0,0 0 0,0 0 0,0 0 0,0-1 0,1 1 0,-1 0 0,0-1 0,1 1 0,-1 0 0,1-1 0,-1 1 0,1 0 0,0-1 0,-1-2 0,1 3 0,1 0 0,-1 0 0,1 0 0,-1 1 0,1-1 0,0 0 0,-1 0 0,1 0 0,0 1 0,-1-1 0,1 0 0,0 1 0,0-1 0,0 1 0,0-1 0,0 1 0,-1-1 0,1 1 0,0-1 0,0 1 0,0 0 0,0 0 0,0-1 0,0 1 0,0 0 0,0 0 0,0 0 0,0 0 0,0 0 0,0 0 0,2 1 0,37 1 0,0 2 0,0 1 0,61 17 0,-24-9 0,-77-13 0,1 0 0,-1 0 0,0 0 0,1 0 0,-1 0 0,0 0 0,1 0 0,-1 0 0,1 0 0,-1 0 0,0 0 0,1 1 0,-1-1 0,0 0 0,0 0 0,1 0 0,-1 0 0,0 1 0,1-1 0,-1 0 0,0 0 0,0 1 0,1-1 0,-1 0 0,0 0 0,0 1 0,0-1 0,0 0 0,1 1 0,-1-1 0,0 0 0,0 1 0,0-1 0,0 0 0,0 1 0,0-1 0,0 0 0,0 1 0,0-1 0,0 0 0,0 1 0,0-1 0,0 1 0,0-1 0,0 0 0,0 1 0,0-1 0,0 0 0,-1 1 0,1-1 0,0 0 0,0 0 0,0 1 0,-1-1 0,1 0 0,0 1 0,0-1 0,-1 0 0,1 0 0,0 0 0,0 1 0,-1-1 0,1 0 0,0 0 0,-1 0 0,-23 15 0,-4-6-3935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0:49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20903,'0'0'4104,"68"-46"-3944,-56 44 0,1-2-264,-5 4-8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0:54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0 7528,'0'0'4392,"-34"65"-4760,26-47 240,2-2 0,0-4 24,0 0-8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0:58.4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186 370 7936,'0'0'297,"6"-15"2124,-4 11-2078,0 1-1,0-1 0,-1 0 1,1 1-1,-1-1 0,0 0 1,0 0-1,0 0 0,0 0 1,-1 0-1,0 0 1,0-5-1,8 0 964,-6 7 74,-6 8-609,-3 1-585,0-1 0,0 1 0,-1-1 0,0-1 0,0 1 0,0-2 0,-1 1 0,1-1 0,-1 0 0,-1 0 1,1-1-1,0-1 0,-1 0 0,-10 2 0,18-4-153,1 0 0,-1 0 1,0 0-1,1 0 0,-1 0 1,0 0-1,1-1 0,-1 1 1,0 0-1,1-1 0,-1 1 1,1-1-1,-1 0 0,1 0 1,-1 1-1,1-1 0,-1 0 0,1 0 1,0 0-1,0-1 0,-1 1 1,1 0-1,0 0 0,0-1 1,0 1-1,0 0 0,1-1 1,-3-2-1,0-5 76,-1 1 0,1-1 0,-4-18 0,6 21-82,-4-11 106,2 0 0,0-1 0,0-20 0,3 31-80,0 0 1,0 0 0,1 0 0,0 0-1,1 0 1,0 0 0,0 0-1,0 0 1,1 1 0,6-13 0,1 1 146,-3 6-55,0 0 1,17-20 0,-22 29-91,0 1 1,0 0-1,0-1 0,1 1 0,-1 0 1,1 0-1,0 1 0,-1-1 0,1 0 1,0 1-1,0 0 0,0 0 0,0 0 1,0 0-1,0 0 0,0 0 0,6 0 1,-6 2-13,0-1 0,-1 1 0,1 0 0,-1-1 0,1 1 0,-1 0 0,1 0 0,-1 1 0,0-1 0,1 0 0,-1 1 0,0 0 0,0-1 0,0 1 0,3 4 0,24 32 283,-26-35-279,7 14 95,0 0 1,-1 1-1,-1 0 1,0 0-1,8 32 1,-9-19 104,-1 0 0,4 58 0,-11-39 79,-2 0 0,-2 0 0,-16 71 0,16-99-104,0-1 0,-2 1 1,0-1-1,-2-1 0,0 1 0,-21 33 1,26-49-60,0 0 0,0 0 1,0 0-1,0-1 0,-1 0 1,1 0-1,-7 4 0,11-8-158,-1 1 0,1-1 1,0 0-1,0 0 0,-1 0 0,1 0 0,0 0 0,0 0 0,-1 0 0,1 0 0,0 0 0,0 0 0,-1 0 0,1 0 0,0-1 1,0 1-1,-1 0 0,1 0 0,0 0 0,0 0 0,-1 0 0,1 0 0,0-1 0,0 1 0,0 0 0,-1 0 0,1 0 0,0-1 0,0 1 1,0 0-1,0 0 0,0 0 0,-1-1 0,1 1 0,0 0 0,0 0 0,0-1 0,0 1 0,0 0 0,0 0 0,0-1 0,0 1 0,0 0 1,0 0-1,0-1 0,0-16 147,0 12-139,3-27-13,1 0 0,1 1 0,2 0 0,1 1 0,2-1 0,0 1 0,2 1 0,2 0 0,27-44 0,-13 25 0,-10 17 0,2 0 0,0 1 0,44-48 0,-36 55 0,-27 22 0,1 0 0,0-1 0,0 1 0,0 0 0,0 0 0,0 1 0,0-1 0,0 0 0,0 1 0,0-1 0,1 1 0,-1 0 0,4 0 0,-4 0 0,-1 1 0,0-1 0,0 1 0,1 0 0,-1 0 0,0-1 0,0 1 0,0 0 0,0 0 0,0 0 0,0 0 0,0 0 0,-1 0 0,1 0 0,0 1 0,0-1 0,-1 0 0,1 0 0,-1 1 0,1 1 0,9 30 0,-9-28 0,4 21 0,-1 0 0,-2 1 0,0-1 0,-4 50 0,-24 106 0,23-169 0,-1 0 0,0 0 0,-1-1 0,-9 18 0,7-24 0,6-8 0,4-3 0,4-7 0,0-2 0,0 1 0,-1-1 0,-1 0 0,6-25 0,1 2 0,125-284 0,-114 271 0,-8 15 0,-9 21 0,0 0 0,1 1 0,10-17 0,-7 14 0,-10 16 0,1 0 0,-1 0 0,0 0 0,1 0 0,-1 0 0,1 1 0,-1-1 0,1 0 0,-1 0 0,0 0 0,1 1 0,-1-1 0,1 0 0,-1 0 0,0 1 0,1-1 0,-1 0 0,0 1 0,0-1 0,1 0 0,-1 1 0,0-1 0,0 1 0,1-1 0,-1 1 0,4 12 0,0 0 0,-1 0 0,-1 1 0,0-1 0,0 15 0,1 5 0,0 10 0,-1 1 0,-6 51 0,8 21 0,-1-19 0,-3-89 0,0 0 0,1 0 0,0 1 0,1-1 0,-1 0 0,2-1 0,-1 1 0,1 0 0,0-1 0,7 13 0,-3-9 0,-7-10 0,1 1 0,0-1 0,0 0 0,0 1 0,0-1 0,0 0 0,0 0 0,0 0 0,0 0 0,0 0 0,1 0 0,-1 0 0,0 0 0,3 1 0,17 10 0,-11-5 0,1-1 0,16 6 0,-23-10 0,0-1 0,0 0 0,0 0 0,0 0 0,0-1 0,1 1 0,-1-1 0,0 0 0,0 0 0,0-1 0,6 0 0,21-3 0,-26 5 0,-1-2 0,1 1 0,-1 0 0,1-1 0,0 0 0,-1 0 0,1-1 0,-1 1 0,0-1 0,0 0 0,6-3 0,28-15 0,-32 18 0,-1 0 0,1-1 0,-1 0 0,0 0 0,0 0 0,0-1 0,0 1 0,5-6 0,1-4 0,-2 4 0,-1 0 0,0-1 0,0 0 0,-1-1 0,0 0 0,10-23 0,-14 26 0,0-1 0,0 0 0,-1 1 0,0-1 0,-1 0 0,0 0 0,0 0 0,-1-1 0,0 1 0,-1 0 0,1 0 0,-5-16 0,4 20 0,-1 0 0,1 1 0,0 0 0,-1-1 0,0 1 0,0 0 0,-5-8 0,6 11 0,0 0 0,0 0 0,0 0 0,0 0 0,0 0 0,0 0 0,0 0 0,-1 1 0,1-1 0,0 0 0,0 1 0,-1-1 0,1 1 0,0 0 0,0-1 0,-1 1 0,1 0 0,-1 0 0,1-1 0,0 1 0,-1 0 0,1 1 0,0-1 0,-1 0 0,1 0 0,0 0 0,-1 1 0,1-1 0,0 1 0,-3 1 0,3-2 0,-11 5 0,0 0 0,-21 14 0,30-16 0,-1 0 0,1 0 0,-1 0 0,1 0 0,0 0 0,0 1 0,1 0 0,-1-1 0,1 1 0,-1 0 0,1 0 0,-1 5 0,0 1 0,0 0 0,1 1 0,0-1 0,1 0 0,0 1 0,1-1 0,0 1 0,1-1 0,0 1 0,0-1 0,1 0 0,6 18 0,-6-23 0,0-1 0,1 1 0,0-1 0,-1 0 0,2 0 0,3 4 0,11 17 0,-14-19 0,0 0 0,0 0 0,0 0 0,0-1 0,1 0 0,0 0 0,0 0 0,1-1 0,-1 1 0,8 3 0,-10-6 0,0 0 0,0-1 0,0 0 0,0 0 0,0 1 0,1-2 0,-1 1 0,0 0 0,1-1 0,-1 1 0,1-1 0,-1 0 0,1 0 0,-1-1 0,0 1 0,1-1 0,-1 1 0,0-1 0,1 0 0,-1 0 0,0-1 0,6-2 0,14-11 0,38-31 0,-7 4 0,-48 37 0,1-1 0,-1 0 0,-1 0 0,1 0 0,7-12 0,-9 11 0,1 1 0,0-1 0,0 1 0,1 1 0,-1-1 0,9-5 0,-5 4 0,0 1 0,1 0 0,0 1 0,0 0 0,12-3 0,-19 7 0,1 0 0,0 0 0,-1 1 0,1-1 0,-1 1 0,1 0 0,0 0 0,-1 1 0,1-1 0,-1 1 0,1-1 0,-1 1 0,1 0 0,-1 1 0,1-1 0,-1 1 0,0-1 0,0 1 0,0 0 0,3 2 0,2 3 0,0 0 0,-1 0 0,0 1 0,0-1 0,-1 2 0,0-1 0,-1 1 0,1 0 0,6 17 0,-6-16 0,-2-2 0,-12-13 0,3 0 0,0 1 0,1-1 0,0 0 0,-5-7 0,-17-19 0,7 14 0,12 9 0,0 1 0,-1 0 0,0 1 0,0 0 0,-1 0 0,0 0 0,0 1 0,-14-5 0,18 8 0,-1 0 0,0 0 0,0 1 0,0 0 0,0 0 0,0 0 0,0 1 0,-10 0 0,13 1 0,1 0 0,-1-1 0,1 1 0,0 0 0,-1 0 0,1 0 0,0 0 0,0 1 0,0-1 0,0 1 0,0-1 0,0 1 0,0 0 0,0 0 0,1 0 0,-1 0 0,1 0 0,-1 0 0,1 0 0,0 0 0,0 0 0,-2 5 0,-2 5 0,1-1 0,0 1 0,0 1 0,2-1 0,-4 23 0,6-27 0,0-1 0,1 1 0,0-1 0,0 1 0,0-1 0,1 1 0,0-1 0,1 0 0,-1 0 0,1 0 0,5 7 0,-5-9 0,0 1 0,1-1 0,-1 0 0,1 0 0,1 0 0,-1-1 0,1 0 0,-1 0 0,1 0 0,1 0 0,-1-1 0,0 1 0,1-1 0,7 2 0,-10-3 0,1-1 0,-1 0 0,1-1 0,0 1 0,-1-1 0,1 1 0,0-1 0,-1 0 0,1-1 0,0 1 0,-1-1 0,1 1 0,0-1 0,-1 0 0,1 0 0,-1-1 0,1 1 0,-1-1 0,0 1 0,0-1 0,0 0 0,0-1 0,0 1 0,0 0 0,4-6 0,6-5 0,-2-2 0,0 1 0,-1-2 0,0 1 0,7-18 0,33-88 0,-43 100 0,-7 21 0,9-18 0,-9 17 0,1 1 0,-1 0 0,0 0 0,0 0 0,0-1 0,1 1 0,-1 0 0,0 0 0,0 0 0,1 0 0,-1-1 0,0 1 0,0 0 0,1 0 0,-1 0 0,0 0 0,0 0 0,1 0 0,-1 0 0,0 0 0,1 0 0,-1 0 0,0 0 0,0 0 0,1 0 0,-1 0 0,0 0 0,1 0 0,-1 0 0,0 0 0,0 0 0,1 0 0,-1 1 0,0-1 0,0 0 0,1 0 0,-1 0 0,0 0 0,0 1 0,0-1 0,1 0 0,-1 0 0,0 0 0,0 1 0,0-1 0,0 0 0,1 0 0,-1 1 0,0-1 0,0 0 0,0 0 0,0 1 0,0-1 0,0 0 0,0 1 0,0-1 0,0 1 0,19 15 0,16 47 0,-30-52 0,0 0 0,1 0 0,0 0 0,1-1 0,0 0 0,1 0 0,0-1 0,1 0 0,15 13 0,-19-19 0,0 0 0,0 0 0,-1-1 0,12 4 0,-14-6 0,-1 1 0,1-1 0,-1 1 0,1-1 0,0 0 0,-1 0 0,1 0 0,-1 0 0,1 0 0,0 0 0,-1 0 0,1 0 0,0-1 0,-1 1 0,1-1 0,-1 1 0,1-1 0,-1 0 0,1 1 0,-1-1 0,2-1 0,8-8 0,-1 0 0,-1 0 0,0-1 0,0 0 0,-1 0 0,-1-1 0,12-23 0,-14 25 0,1 0 0,0 0 0,0 0 0,1 1 0,0 0 0,1 1 0,0 0 0,0 0 0,1 0 0,0 1 0,0 0 0,18-9 0,-16 9 0,9-5 0,-19 12 0,-1 0 0,1 0 0,0 0 0,-1 0 0,1 0 0,0 0 0,-1 0 0,1 0 0,0 0 0,-1 0 0,1 0 0,-1 0 0,1 1 0,0-1 0,-1 0 0,1 0 0,-1 1 0,1-1 0,-1 0 0,1 1 0,-1-1 0,1 1 0,-1-1 0,1 0 0,-1 1 0,1-1 0,-1 1 0,0-1 0,1 1 0,-1 0 0,0-1 0,1 1 0,-1 0 0,4 9 0,0 1 0,-1 0 0,0-1 0,-1 1 0,0 0 0,-1 1 0,0-1 0,0 0 0,-1 0 0,-3 20 0,0 24 0,1-50 0,2-5 0,0 0 0,0 0 0,0 0 0,0 0 0,0 0 0,0 0 0,0 0 0,0 0 0,-1 0 0,1 0 0,0 1 0,0-1 0,0 0 0,0 0 0,0 0 0,0 0 0,0 0 0,0 0 0,0 0 0,0 0 0,0 1 0,0-1 0,0 0 0,0 0 0,0 0 0,0 0 0,0 0 0,0 0 0,0 0 0,0 1 0,0-1 0,0 0 0,0 0 0,0 0 0,0 0 0,0 0 0,0 0 0,0 1 0,0-1 0,0 0 0,0 0 0,0 0 0,0 0 0,0 0 0,0 0 0,0 0 0,0 0 0,1 0 0,-1 1 0,0-1 0,0 0 0,0 0 0,0 0 0,0 0 0,0 0 0,0 0 0,1 0 0,-1 0 0,0 0 0,0 0 0,0 0 0,0 0 0,0 0 0,0 0 0,0 0 0,1 0 0,-1 0 0,0 0 0,0 0 0,9-14 0,3-1 0,-2-1 0,0-1 0,10-23 0,8-14 0,-26 51 0,0 0 0,0 0 0,0 1 0,1-1 0,-1 1 0,1-1 0,0 1 0,0 0 0,-1 0 0,6-2 0,15-13 0,-23 17 0,1 0 0,-1-1 0,1 1 0,-1 0 0,0 0 0,1 0 0,-1-1 0,1 1 0,-1 0 0,1 0 0,-1 0 0,1 0 0,-1 0 0,1 0 0,-1 0 0,1 0 0,-1 0 0,1 0 0,-1 1 0,1-1 0,-1 0 0,1 0 0,-1 0 0,1 0 0,-1 1 0,0-1 0,1 0 0,-1 1 0,1-1 0,-1 0 0,0 1 0,1-1 0,-1 0 0,0 1 0,1-1 0,-1 0 0,0 1 0,0-1 0,0 1 0,1-1 0,-1 1 0,0-1 0,0 1 0,0-1 0,0 1 0,11 24 0,1 30 0,-10-40 0,1 1 0,9 24 0,-7-28 0,-5-10 0,1 1 0,0 0 0,0-1 0,0 1 0,1-1 0,-1 1 0,1-1 0,-1 0 0,1 1 0,0-1 0,0 0 0,2 2 0,1 0 0,-1 0 0,1 0 0,0-1 0,0 1 0,10 4 0,-13-7 0,1 0 0,0-1 0,-1 1 0,1-1 0,-1 1 0,1-1 0,0 0 0,0 0 0,-1 0 0,1 0 0,0-1 0,-1 1 0,6-2 0,40-17 0,-38 14 0,1 1 0,0 0 0,19-4 0,-30 7 24,1 1 0,-1 0-1,1 0 1,-1 0 0,1 0 0,-1 0 0,1 0-1,-1 0 1,1 0 0,-1 0 0,1 0 0,-1 0 0,1 1-1,-1-1 1,1 0 0,-1 0 0,1 0 0,-1 1-1,1-1 1,-1 0 0,0 0 0,1 1 0,-1-1-1,0 0 1,1 1 0,-1-1 0,0 1 0,1-1-1,-1 0 1,0 1 0,1-1 0,-1 1 0,0-1-1,0 1 1,0-1 0,0 1 0,1-1 0,-1 1 0,0-1-1,0 1 1,-1 18-3808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2:0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17287,'0'0'3184,"69"-33"-2632,-37 31-288,8-2 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1:01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1112 10848,'0'0'7919,"3"-13"-7597,6-23 45,2 0 1,28-62-1,-1 22 369,-3-1 0,-4-3 0,-3 0 0,19-94 0,-4-138 1556,-40 286-2068,1-2 105,-3 23-162,0-1 0,0 0 0,-1 1 0,1-1 0,-1 0 0,-1 1 0,1-1-1,-1 0 1,0 1 0,0-1 0,-3-8 0,4 14-134,0 0 0,-1 0 1,1 0-1,0 0 0,0 0 0,-1 0 0,1 0 1,0 0-1,0 0 0,0 0 0,-1 1 0,1-1 0,0 0 1,0 0-1,-1 0 0,1 0 0,0 0 0,0 0 1,0 0-1,0 1 0,-1-1 0,1 0 0,0 0 0,0 0 1,0 1-1,0-1 0,0 0 0,-1 0 0,1 0 1,0 1-1,0-1 0,0 0 0,0 0 0,0 0 0,0 1 1,0-1-1,0 0 0,0 0 0,0 1 0,0-1 1,0 0-1,-9 20 176,7-15-83,-10 21 65,-89 224 938,39-31-719,-47 138 171,97-323-581,-13 35 0,-58 115 0,70-162 0,-2 0 0,0 0 0,-30 29 0,76-98 0,25-31 0,2 3 0,4 2 0,3 4 0,105-88 0,-152 140 0,18-22 0,-23 25 0,-1 1 0,2-1 0,17-12 0,8-11 0,-32 24 0,-7 13 0,0-1 0,0 0 0,0 1 0,0-1 0,0 0 0,1 1 0,-1-1 0,0 0 0,0 1 0,1-1 0,-1 1 0,1-1 0,-1 0 0,0 1 0,1-1 0,-1 1 0,1-1 0,-1 1 0,1 0 0,-1-1 0,1 1 0,0-1 0,-1 1 0,1 0 0,0 0 0,-1-1 0,1 1 0,0 0 0,-1 0 0,2 0 0,-2 0 0,1 1 0,0-1 0,0 1 0,0-1 0,-1 1 0,1 0 0,0 0 0,-1-1 0,1 1 0,-1 0 0,1 0 0,-1 0 0,1 0 0,-1-1 0,0 1 0,1 0 0,-1 0 0,0 0 0,0 0 0,1 1 0,-1 0 0,18 63 0,-11-40 0,13 35 0,-16-50 0,1-1 0,0 1 0,0-1 0,1-1 0,1 1 0,-1-1 0,8 8 0,-10-12 0,1 0 0,-1 0 0,0-1 0,1 1 0,0-1 0,0 0 0,0-1 0,0 1 0,0-1 0,8 3 0,-3-3 0,-1-1 0,1 0 0,0 0 0,0-1 0,13-1 0,-13 0 0,-1 0 0,1-1 0,-1 0 0,0-1 0,1 0 0,-1 0 0,0-1 0,-1 0 0,1-1 0,-1 0 0,15-11 0,-9 4 0,0-1 0,0 0 0,-1-1 0,-1 0 0,12-19 0,-20 27 0,-1 0 0,0 0 0,-1 0 0,1 0 0,-1-1 0,0 1 0,-1 0 0,0-1 0,0 0 0,0-10 0,0 13 0,-1-1 0,-1 1 0,1-1 0,0 0 0,-1 1 0,0-1 0,0 1 0,0 0 0,-1-1 0,0 1 0,0 0 0,0 0 0,0 0 0,0 0 0,-1 0 0,-3-4 0,4 7 0,0-1 0,0 1 0,-1-1 0,1 1 0,-1 0 0,1 0 0,-1 0 0,0 0 0,1 1 0,-1-1 0,0 1 0,1-1 0,-1 1 0,0 0 0,0 0 0,1 0 0,-1 0 0,0 1 0,0-1 0,1 1 0,-1 0 0,0 0 0,1 0 0,-1 0 0,1 0 0,-3 2 0,-5 2 0,-1 0 0,1 1 0,1 1 0,-17 13 0,21-15 0,0-1 0,1 1 0,0 0 0,0 1 0,0-1 0,0 1 0,1 0 0,0-1 0,0 2 0,0-1 0,1 0 0,0 0 0,0 1 0,1-1 0,0 1 0,-1 7 0,2-6 0,0 1 0,1-1 0,0 1 0,0-1 0,1 0 0,-1 0 0,2 1 0,-1-1 0,1 0 0,1-1 0,0 1 0,6 9 0,-5-9 0,0-1 0,1 1 0,0-1 0,1-1 0,0 1 0,0-1 0,0 0 0,1-1 0,0 1 0,0-1 0,0-1 0,9 4 0,-3-3 0,-1 0 0,1-1 0,0-1 0,0 0 0,0-1 0,0-1 0,17 0 0,-8-1 0,-12 1 0,1 0 0,-1-2 0,0 1 0,1-1 0,-1-1 0,0 0 0,20-7 0,-2-5 0,0-1 0,-1-2 0,0-1 0,46-39 0,-65 49 0,-1-1 0,0 0 0,0-1 0,-1 1 0,0-1 0,-1-1 0,0 1 0,-1-1 0,0 0 0,-1 0 0,0-1 0,4-22 0,-7 30 0,-1-1 0,0 0 0,0 0 0,0 0 0,0 0 0,-1 0 0,0 1 0,-2-6 0,3 8 0,-1 0 0,1 0 0,-1 1 0,1-1 0,-1 0 0,0 1 0,1-1 0,-1 1 0,0-1 0,0 1 0,0 0 0,-1-1 0,1 1 0,0 0 0,0 0 0,-1-1 0,1 1 0,-1 0 0,1 0 0,-1 1 0,1-1 0,-1 0 0,1 0 0,-1 1 0,-2-1 0,-3 1 0,0 0 0,0 0 0,0 1 0,0 0 0,0 0 0,1 1 0,-1 0 0,0 0 0,1 1 0,0-1 0,-1 1 0,1 1 0,-9 6 0,3-1 0,-1 1 0,2 0 0,-1 1 0,-18 25 0,25-30 0,1 0 0,0 0 0,0 1 0,1-1 0,-1 1 0,1 0 0,1 0 0,0 1 0,0-1 0,0 0 0,1 1 0,0-1 0,0 1 0,1-1 0,0 11 0,1-13 0,-1 0 0,1 0 0,1 0 0,-1 0 0,1 0 0,0-1 0,0 1 0,0 0 0,0-1 0,1 0 0,0 1 0,0-1 0,0 0 0,0-1 0,1 1 0,0 0 0,-1-1 0,1 0 0,0 0 0,1 0 0,-1-1 0,0 1 0,8 2 0,-3-2 0,0 0 0,0-1 0,0 0 0,1 0 0,-1-1 0,19 0 0,58-7 0,-79 6 0,8-3 0,0 0 0,25-8 0,-25 6 0,32-6 0,-2 1 0,-39 8 0,1 0 0,-1 0 0,1 1 0,-1 0 0,1 0 0,-1 0 0,1 1 0,0 0 0,12 2 0,6 6 850,-12-2-5635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1:05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1237 10040,'0'0'8809,"14"-10"-8260,5-3-369,87-61 1432,-92 61-1104,0 0 1,-1-1-1,-1 0 0,0-1 1,-1 0-1,18-33 1,-26 43-206,0 0 1,0 1-1,0 0 1,0 0-1,1 0 1,-1 0-1,9-6 1,-10 7 751,-8 16-559,-103 493 2176,94-438-2293,8-38 14,-6 55-1,0 3-250,8-58-116,-4 60 1,12-77-27,-3-13 0,0 1 0,1 0 0,-1 0 0,0-1 0,0 1 0,0 0 0,0-1 0,1 1 0,-1 0 0,0 0 0,0-1 0,0 1 0,-1 0 0,1 0 0,0-1 0,0 1 0,0 0 0,0-1 0,-1 2 0,1-1 0,0 1 0,0-1 0,0 0 0,0 0 0,0 0 0,1 0 0,-1 0 0,0 0 0,1 0 0,-1 0 0,0 0 0,1 0 0,0 0 0,-1 0 0,1 0 0,-1-1 0,1 1 0,1 2 0,3-29 0,18-50 0,-2 12 0,15-83 0,55-271 0,-67 319 0,-17 66 0,1 1 0,1 0 0,24-54 0,-31 84 0,6-16 0,1 1 0,1 1 0,19-26 0,-26 38 0,0 1 0,1-1 0,-1 1 0,0 0 0,1 0 0,0 0 0,0 0 0,0 0 0,0 1 0,0 0 0,0 0 0,1 0 0,-1 1 0,0-1 0,1 1 0,0 0 0,-1 0 0,1 0 0,0 1 0,-1 0 0,8 0 0,-2 1 0,0 1 0,0 0 0,0 1 0,-1 0 0,1 0 0,-1 1 0,1 0 0,-1 1 0,0 0 0,-1 0 0,12 10 0,-15-11 0,0 1 0,0 0 0,-1 1 0,1-1 0,-1 1 0,-1 0 0,1 0 0,-1 0 0,0 0 0,0 1 0,0-1 0,-1 1 0,0 0 0,-1 0 0,1-1 0,-1 1 0,0 11 0,0-7 0,-1 0 0,0 0 0,0 1 0,-2-1 0,1 0 0,-1 0 0,-1 0 0,0 0 0,0-1 0,-9 19 0,9-25 0,0 0 0,-1-1 0,1 1 0,-1-1 0,0 1 0,1-1 0,-1 0 0,-1-1 0,1 1 0,0-1 0,-1 0 0,1 0 0,-9 2 0,2 0 0,-1-1 0,0 0 0,0-1 0,-19 2 0,18-4 0,-1 0 0,1 0 0,-1-1 0,1-1 0,0 0 0,-1-1 0,1-1 0,0 0 0,1 0 0,-1-1 0,-17-10 0,26 12 0,-4 0 0,28 19 0,2-2 0,1-2 0,1-1 0,0-1 0,0-1 0,1-1 0,0-1 0,1-2 0,-1 0 0,46 2 0,-60-7 0,1-1 0,-1 0 0,1 0 0,-1-1 0,0-1 0,0 0 0,0 0 0,0-1 0,-1-1 0,1 0 0,-1 0 0,0-1 0,-1 0 0,1-1 0,8-8 0,-5 3 0,-1 0 0,0-1 0,0-1 0,-2 0 0,0 0 0,0-1 0,-1 0 0,-1-1 0,6-17 0,-9 21 0,0-1 0,1 1 0,0 0 0,9-11 0,-14 21 0,1-1 0,0 1 0,0 0 0,0-1 0,0 1 0,0 0 0,0 0 0,1 1 0,-1-1 0,1 0 0,-1 1 0,1-1 0,-1 1 0,1 0 0,0 0 0,0 0 0,0 0 0,0 1 0,-1-1 0,1 1 0,0 0 0,0-1 0,0 1 0,4 1 0,9 3 0,-1 1 0,1 0 0,-1 1 0,0 1 0,17 10 0,-4-2 0,-20-10 0,-1-1 0,0 1 0,-1 1 0,1-1 0,-1 1 0,6 7 0,-7-8 0,0 1 0,0-1 0,1 0 0,-1-1 0,1 1 0,0-1 0,10 5 0,-4-8 0,-12-1 0,0 0 0,0 0 0,1 0 0,-1 0 0,0 0 0,0 0 0,0 0 0,0 0 0,1-1 0,-1 1 0,0 0 0,0 0 0,0 0 0,0 0 0,0 0 0,1 0 0,-1-1 0,0 1 0,0 0 0,0 0 0,0 0 0,0 0 0,0-1 0,0 1 0,0 0 0,0 0 0,0 0 0,0 0 0,0-1 0,0 1 0,0 0 0,0 0 0,0 0 0,0-1 0,0 1 0,0 0 0,0 0 0,0 0 0,0-1 0,0 1 0,0 0 0,0 0 0,0 0 0,0 0 0,0-1 0,0 1 0,0 0 0,-1 0 0,1 0 0,0 0 0,0 0 0,0 0 0,0-1 0,0 1 0,-1 0 0,1 0 0,0 0 0,0 0 0,0 0 0,0 0 0,-1 0 0,1 0 0,0 0 0,0 0 0,-14-14 0,7 6 0,-2 0 0,1 0 0,-1 0 0,-13-7 0,18 12 0,0 1 0,0 1 0,-1-1 0,1 0 0,0 1 0,-1 0 0,1 0 0,-1 1 0,1-1 0,-1 1 0,0 0 0,1 0 0,-1 0 0,-8 2 0,4 0 0,-1 1 0,1 0 0,-1 1 0,1 0 0,0 1 0,1-1 0,-1 2 0,1-1 0,0 1 0,0 0 0,0 1 0,1 0 0,0 0 0,1 1 0,-1-1 0,1 2 0,1-1 0,0 0 0,0 1 0,-4 12 0,1-4 0,1 0 0,0 0 0,-6 23 0,11-33 0,1 0 0,0 1 0,0-1 0,1 0 0,0 0 0,0 0 0,1 0 0,0 0 0,3 10 0,-3-12 0,0-1 0,0 0 0,1 0 0,-1 0 0,1-1 0,0 1 0,0 0 0,1-1 0,-1 1 0,1-1 0,-1 0 0,1 1 0,4 2 0,-4-4 0,0 0 0,-1-1 0,1 0 0,0 1 0,0-1 0,-1 0 0,1 0 0,0-1 0,0 1 0,0-1 0,0 1 0,0-1 0,0 0 0,0 0 0,1 0 0,-1 0 0,0-1 0,0 1 0,4-2 0,-1 0 0,-1-1 0,1 1 0,0-1 0,-1 0 0,0 0 0,0-1 0,0 1 0,0-1 0,0 0 0,-1-1 0,7-6 0,3-7 0,21-33 0,-30 43 0,4-9 0,0 0 0,0-1 0,-2 0 0,0-1 0,-1 0 0,-1 1 0,3-25 0,-11 28 0,2 14 0,1 0 0,-1 0 0,1 0 0,0 0 0,-1 0 0,1 0 0,0-1 0,0 1 0,0 0 0,0 0 0,-1 0 0,2 0 0,-1-1 0,0 1 0,0 0 0,1-2 0,-1 31 0,1-9 0,2-1 0,-1 0 0,2 1 0,1-1 0,11 28 0,-11-33 0,2-1 0,0 0 0,0-1 0,1 0 0,11 13 0,-16-21 0,0 0 0,1 0 0,-1 0 0,1 0 0,-1 0 0,1-1 0,0 0 0,0 1 0,0-1 0,0-1 0,1 1 0,-1-1 0,0 0 0,1 0 0,-1 0 0,1 0 0,-1-1 0,1 0 0,4 0 0,4-2 0,-1 0 0,0-1 0,0 0 0,0-1 0,0-1 0,-1 0 0,1 0 0,-1-1 0,-1-1 0,1 1 0,-1-2 0,0 0 0,-1 0 0,13-14 0,1-4 0,0-1 0,-2-2 0,34-60 0,-31 43 0,-3-1 0,21-61 0,18-103 0,-50 173 0,0 2 0,-1 0 0,-2-1 0,-1 0 0,0-42 0,-4 62 0,1-10 0,-3 26 0,0 0 0,0 0 0,0 0 0,0 0 0,0 0 0,0 0 0,0 0 0,-1 0 0,1 0 0,0 0 0,0 1 0,-1-1 0,1 0 0,0 0 0,-1 0 0,1 0 0,-1 1 0,0-2 0,1 2 0,-1 0 0,1 0 0,-1 0 0,1-1 0,-1 1 0,1 0 0,-1 0 0,1 0 0,-1 0 0,1 1 0,-1-1 0,1 0 0,-1 0 0,1 0 0,-1 0 0,1 0 0,-1 1 0,1-1 0,-1 0 0,1 0 0,-1 1 0,1-1 0,0 0 0,-1 1 0,1-1 0,0 0 0,-1 1 0,1-1 0,0 1 0,-1-1 0,1 0 0,0 1 0,0-1 0,-1 1 0,-10 20 0,10-18 0,-23 54 0,2 1 0,4 1 0,1 1 0,-15 120 0,25-123 0,3-1 0,2 1 0,3 0 0,10 68 0,-10-116 0,1 0 0,0-1 0,1 1 0,0 0 0,0-1 0,1 0 0,-1 0 0,8 10 0,-9-14 0,1 0 0,0-1 0,0 1 0,0-1 0,0 0 0,0 0 0,1 0 0,0 0 0,-1 0 0,1-1 0,0 0 0,0 1 0,0-2 0,1 1 0,-1 0 0,0-1 0,1 0 0,4 1 0,4-1 0,-1-1 0,0-1 0,1 0 0,-1 0 0,0-1 0,0-1 0,0 0 0,0 0 0,0-1 0,-1-1 0,1 0 0,-1-1 0,20-13 0,-6 1 0,-1-1 0,0-1 0,-2-1 0,32-38 0,-20 18 0,-2-1 0,-2-2 0,-2-1 0,-2-1 0,32-80 0,-36 71 0,-4 12 0,23-88 0,-36 111 0,4-16 0,-2 0 0,-1-1 0,-2 0 0,-1 0 0,-3-43 0,-2 60 0,0 9 0,1-1 0,1 1 0,0-1 0,2-17 0,-2 27 0,0-1 0,1 1 0,-1 0 0,0 0 0,-1-1 0,1 1 0,0 0 0,-1-1 0,1 1 0,-1 0 0,1 0 0,-1 0 0,0-1 0,-2-2 0,-4-14 0,7 19 0,-1 0 0,1 0 0,0-1 0,0 1 0,0 0 0,0 0 0,0 0 0,-1 0 0,1 0 0,0 0 0,0-1 0,0 1 0,-1 0 0,1 0 0,0 0 0,0 0 0,0 0 0,-1 0 0,1 0 0,0 0 0,0 0 0,0 0 0,-1 0 0,1 0 0,0 0 0,0 0 0,0 0 0,-1 0 0,1 0 0,0 0 0,0 0 0,0 1 0,-1-1 0,1 0 0,0 0 0,0 0 0,0 0 0,0 0 0,-1 0 0,1 1 0,0-1 0,0 0 0,0 0 0,0 0 0,0 0 0,0 1 0,-1-1 0,1 0 0,0 0 0,-7 9 0,7-9 0,-14 16 0,0 1 0,2 0 0,0 1 0,1 0 0,1 1 0,-12 29 0,-9 47 0,-30 161 0,30-126 0,2-12 0,-5 67 0,30-165 0,-1-1 0,-1 0 0,-13 30 0,12-31 0,0 0 0,1 0 0,0 1 0,-3 25 0,-3-13 0,35-53 0,112-128 0,-129 144 0,0 0 0,0 1 0,12-9 0,6-4 0,-23 17 0,0 1 0,0-1 0,0 0 0,1 0 0,-1 0 0,0 1 0,1-1 0,-1 1 0,0-1 0,1 1 0,-1-1 0,0 1 0,1 0 0,-1 0 0,1 0 0,-1 0 0,1 0 0,-1 0 0,1 0 0,-1 0 0,0 0 0,1 1 0,-1-1 0,1 1 0,-1-1 0,0 1 0,1-1 0,-1 1 0,0 0 0,0 0 0,0-1 0,3 3 0,2 3 0,0 0 0,0 0 0,0 1 0,6 9 0,-4-6 0,0-1 0,-1 1 0,-1 0 0,0 0 0,0 1 0,-1 0 0,8 20 0,-13-28 0,1 0 0,1-1 0,-1 1 0,0-1 0,1 1 0,-1-1 0,1 1 0,0-1 0,0 0 0,0 0 0,0 0 0,0 0 0,0 0 0,0 0 0,1-1 0,-1 1 0,1-1 0,-1 1 0,1-1 0,0 0 0,-1 0 0,6 1 0,5 1 0,0-1 0,1-1 0,23 1 0,-1-1 0,-14 1 0,0-2 0,0 0 0,-1-2 0,1 0 0,30-8 0,-17 7 0,-29 3 0,0 0 0,0-1 0,0 1 0,0-1 0,-1 0 0,1-1 0,0 0 0,9-4 0,-15 6 0,1 0 0,-1 0 0,0 0 0,0 0 0,0 0 0,1 0 0,-1 0 0,0 0 0,0 0 0,0 0 0,1 0 0,-1 0 0,0 0 0,0 0 0,0-1 0,1 1 0,-1 0 0,0 0 0,0 0 0,0 0 0,0 0 0,1-1 0,-1 1 0,0 0 0,0 0 0,0 0 0,0-1 0,0 1 0,0 0 0,0 0 0,1 0 0,-1-1 0,0 1 0,0 0 0,0 0 0,0-1 0,0 1 0,0 0 0,0 0 0,0 0 0,0-1 0,0 1 0,0 0 0,-1 0 0,1-1 0,0 1 0,0 0 0,0 0 0,0 0 0,0-1 0,0 1 0,0 0 0,-1 0 0,1 0 0,0 0 0,0-1 0,0 1 0,-1 0 0,-16-6 0,14 6 0,-103-20 850,47 14-5635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1:06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 12664,'0'0'5558,"13"-2"-4619,175-18 1670,194 7 1140,25-2 988,-331 14-3096,-24 0-5246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1:2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385 386 8136,'0'0'4318,"9"-10"-3974,4-1-206,-7 6-39,0 0 1,-1 0-1,1-1 1,-2 0-1,1 0 1,0 0-1,-1 0 1,5-11 0,-8 16-35,-1 0 0,1-1 0,-1 1 0,1 0 0,-1-1 0,0 1 0,0 0-1,1-1 1,-1 1 0,0 0 0,0-1 0,0 1 0,-1-2 0,1 2-37,0 1 0,0 0 0,0-1-1,-1 1 1,1 0 0,0-1 0,0 1 0,0 0-1,-1-1 1,1 1 0,0 0 0,-1 0-1,1-1 1,0 1 0,-1 0 0,1 0-1,0-1 1,-1 1 0,1 0 0,0 0 0,-1 0-1,1 0 1,0-1 0,-1 1 0,1 0-1,-1 0 1,1 0 0,0 0 0,-1 0-1,1 0 1,-1 0 0,1 0 0,0 0-1,-1 0 1,1 1 0,0-1 0,-1 0 0,1 0-1,-1 0 1,1 0 0,0 0 0,-1 1-1,1-1 1,0 0 0,-1 0 0,1 1-1,-1-1 1,-55 28 876,40-21-769,0 0 1,1 1-1,0 1 1,1 0-1,0 1 1,-16 14-1,0 8 217,1 1 1,2 2-1,1 0 1,1 2-1,3 1 0,-36 79 1,48-90-74,0-1 0,2 2 1,1-1-1,2 1 1,0 0-1,2 0 0,1 0 1,1 1-1,1-1 0,2 0 1,1 0-1,12 52 1,-14-77-244,-1 0 0,1-1-1,0 1 1,0-1 0,0 1 0,0-1 0,0 1 0,1-1 0,-1 0 0,1 1 0,0-1 0,-1 0 0,1 0 0,0 0 0,0 0 0,0 0 0,1-1 0,-1 1 0,0-1 0,1 1 0,-1-1 0,1 0 0,-1 0 0,1 0-1,-1 0 1,1-1 0,0 1 0,-1-1 0,1 1 0,3-1 0,0 0 13,-1-1-1,1 0 1,0 0-1,-1 0 1,1 0-1,-1-1 1,1 0-1,-1 0 1,0-1-1,0 0 0,0 1 1,0-2-1,8-6 1,10-12 96,-1-1 1,-1-2 0,23-33-1,-21 28-35,-2-1 14,0-2-1,-2 0 1,-2-1 0,-1 0-1,20-67 1,33-187 562,-55 223-473,-12 53-32,0 0-1,0 0 1,-1-13 0,-1 25-177,0 0 0,0 0 0,0 0 0,0 0 0,0 0-1,0 0 1,0 0 0,0 0 0,0 0 0,0 0 0,0 0 0,0 1 0,0-1 0,-1 0 0,1 0 0,0 0 0,0 0 0,0 0 0,0 0 0,0 0 0,0 0 0,0 0 0,0 0 0,0 0 0,0 0 0,0 0-1,0 0 1,0 0 0,0 0 0,0 0 0,0 0 0,0 0 0,0 0 0,-1 0 0,1 0 0,0 0 0,0 0 0,0 0 0,0 0 0,0 0 0,0 0 0,0 0 0,0-1 0,0 1 0,0 0 0,0 0-1,0 0 1,0 0 0,0 0 0,-5 10 69,-4 14-27,0 17 28,2 1 1,1 0-1,3 0 1,1 1-1,2-1 1,9 66-1,-7-90 16,2 0 0,0-1 0,0 0 0,2 0 1,0 0-1,14 27 0,-12-33 4,1-2 1,0 1 0,0-1-1,1-1 1,0 0 0,0 0-1,18 10 1,-15-10 9,0-1-1,1 1 1,0-2-1,0 0 1,16 4 0,-25-9-69,1 0 1,-1 0 0,1-1 0,0 1 0,-1-1 0,1-1 0,-1 1 0,1-1 0,0 0 0,-1 0 0,1 0 0,-1-1-1,0 0 1,0 0 0,0-1 0,0 1 0,7-5 0,5-6-7,0 0-1,0-2 1,-1 0-1,-1 0 1,-1-1-1,0-1 1,19-32-1,0-8 54,31-73 0,-47 91-82,-3-1 0,-1-1 0,-2 0 0,-2-1 0,-2 0 0,3-67 0,-9 88 0,-1-1 0,-1 1 0,-1-1 0,-7-31 0,9 51 0,-1 0 0,1 0 0,-1 0 0,0 1 0,1-1 0,-1 0 0,0 1 0,0-1 0,0 0 0,-3-2 0,-3 4 0,-2 10 0,2 6 0,1 0 0,-6 20 0,1-3 0,-2 10 0,3 0 0,1 1 0,2 0 0,2 0 0,0 63 0,5-75 0,-2 16 0,8 90 0,-4-123 0,-1-7 0,0-1 0,0 1 0,0 0 0,1-1 0,0 1 0,1-1 0,-1 0 0,1 0 0,6 9 0,6 11 0,-12-22 0,0 1 0,1 0 0,0 0 0,-1-1 0,2 0 0,-1 0 0,10 9 0,-10-12 0,0 0 0,0-1 0,0 1 0,1-1 0,-1 0 0,0 0 0,1 0 0,-1-1 0,1 0 0,-1 1 0,1-1 0,-1-1 0,1 1 0,-1-1 0,0 0 0,8-2 0,-3 1 0,0-1 0,0 0 0,0-1 0,0 0 0,-1 0 0,0-1 0,8-5 0,6-9 0,-1-1 0,-1 0 0,-1-1 0,-1-2 0,-1 0 0,-1 0 0,16-33 0,-4 1 0,-3-1 0,23-77 0,13-128 0,-57 237 0,-1 0 0,0 0 0,-2 0 0,-1 0 0,-5-33 0,5 57 0,0 0 0,0 0 0,0 0 0,0 0 0,0 0 0,0 0 0,0 1 0,0-1 0,0 0 0,0 0 0,-1 0 0,1 0 0,0 0 0,0 0 0,0 0 0,0 0 0,0 0 0,0 0 0,-1 0 0,1 0 0,0 0 0,0 0 0,0 0 0,0 0 0,0 0 0,0 0 0,0 0 0,-1 0 0,1 0 0,0 0 0,0 0 0,0 0 0,0 0 0,0 0 0,0 0 0,-1 0 0,1 0 0,0 0 0,0-1 0,0 1 0,0 0 0,0 0 0,0 0 0,0 0 0,0 0 0,0 0 0,0 0 0,0 0 0,-1-1 0,1 1 0,0 0 0,0 0 0,0 0 0,0 0 0,0 0 0,0 0 0,0-1 0,0 1 0,0 0 0,0 0 0,0 0 0,0 0 0,0 0 0,0 0 0,0 0 0,0-1 0,-8 17 0,-7 21 0,2 25 0,2 0 0,3 0 0,1 72 0,5-96 0,-2 144 0,6-156 0,0 0 0,1 0 0,2 0 0,14 46 0,-17-66 0,0 1 0,1-1 0,0 0 0,0 0 0,1 0 0,-1 0 0,1-1 0,1 0 0,-1 1 0,1-1 0,0-1 0,0 1 0,0-1 0,0 0 0,1 0 0,0 0 0,0-1 0,0 0 0,0 0 0,0-1 0,1 1 0,-1-1 0,1-1 0,-1 1 0,1-1 0,0-1 0,0 1 0,-1-1 0,1 0 0,0 0 0,0-1 0,-1 0 0,1 0 0,8-3 0,-1-1 0,-1 0 0,1 0 0,-1-2 0,0 0 0,-1 0 0,1-1 0,-2-1 0,1 0 0,11-11 0,-16 11 0,-1 1 0,0-1 0,0 0 0,0-1 0,-1 1 0,-1-1 0,0 0 0,0 0 0,-1-1 0,0 1 0,0-1 0,0-13 0,-2 21 0,-1 1 0,0 0 0,0 0 0,0 0 0,0-1 0,0 1 0,0 0 0,0 0 0,-1 0 0,1-1 0,-1 1 0,1 0 0,-1 0 0,0 0 0,0 0 0,-2-3 0,2 4 0,0 0 0,0 0 0,0 0 0,-1 0 0,1 0 0,0 0 0,0 0 0,-1 0 0,1 1 0,-1-1 0,1 0 0,-1 1 0,1-1 0,-1 1 0,1 0 0,-1 0 0,-3-1 0,1 1 0,0 0 0,0 1 0,0-1 0,0 1 0,1 0 0,-1 0 0,0 1 0,0-1 0,0 1 0,1-1 0,-1 1 0,1 0 0,-1 0 0,1 1 0,0-1 0,-5 5 0,3 0 0,0 1 0,1-1 0,-1 1 0,1-1 0,1 1 0,0 0 0,0 1 0,0-1 0,1 0 0,0 1 0,1-1 0,0 1 0,0 0 0,1-1 0,0 1 0,0 0 0,1-1 0,1 1 0,1 9 0,0-10 0,-1-1 0,1 0 0,0-1 0,0 1 0,1 0 0,-1-1 0,2 0 0,-1 0 0,1 0 0,0 0 0,0-1 0,0 0 0,1 0 0,0 0 0,0-1 0,12 8 0,-13-10 0,1 1 0,0-1 0,0 0 0,0 0 0,0 0 0,0-1 0,0 0 0,0 0 0,0-1 0,0 0 0,0 0 0,1 0 0,-1-1 0,0 0 0,0 0 0,0 0 0,0-1 0,0 0 0,0 0 0,7-4 0,-1-1 0,-1 0 0,0 0 0,0-1 0,-1 0 0,0-1 0,0 0 0,-1 0 0,0-1 0,-1-1 0,0 1 0,-1-1 0,0-1 0,0 1 0,-1-1 0,5-16 0,-7 18 0,-1 0 0,0 0 0,0 0 0,-1-1 0,0 1 0,-1-1 0,0-11 0,-1 21 0,0 1 0,-1 0 0,1 0 0,0 0 0,0 0 0,0-1 0,0 1 0,0 0 0,0 0 0,0 0 0,0-1 0,0 1 0,0 0 0,0 0 0,0 0 0,0-1 0,0 1 0,0 0 0,0 0 0,1 0 0,-1 0 0,0-1 0,0 1 0,0 0 0,0 0 0,0 0 0,0 0 0,0-1 0,1 1 0,-1 0 0,0 0 0,0 0 0,0 0 0,0 0 0,0 0 0,1 0 0,-1 0 0,0-1 0,0 1 0,0 0 0,1 0 0,-1 0 0,0 0 0,0 0 0,0 0 0,0 0 0,1 0 0,-1 0 0,0 0 0,0 0 0,0 0 0,1 0 0,-1 0 0,0 0 0,0 0 0,0 1 0,0-1 0,1 0 0,-1 0 0,0 0 0,0 0 0,0 0 0,0 0 0,1 0 0,-1 1 0,10 8 0,-9-7 0,6 4 0,-1 2 0,-1-1 0,1 1 0,-1-1 0,-1 1 0,6 13 0,18 56 0,-21-53 0,18 39 0,-24-59 0,1-1 0,0 1 0,0 0 0,1-1 0,-1 1 0,1-1 0,-1 0 0,1 0 0,0 0 0,4 3 0,-5-5 0,0 0 0,-1-1 0,1 1 0,0-1 0,0 1 0,-1-1 0,1 0 0,0 1 0,0-1 0,0 0 0,0 0 0,-1 0 0,1-1 0,0 1 0,0 0 0,0-1 0,-1 1 0,1-1 0,0 0 0,-1 1 0,1-1 0,0 0 0,-1 0 0,1 0 0,-1 0 0,3-2 0,13-10 0,-1-1 0,0 0 0,-1-2 0,0 1 0,17-26 0,-11 15 0,2 1 0,1 1 0,33-26 0,-56 49 0,0 0 0,0 0 0,0 0 0,0 0 0,0 0 0,0 1 0,0-1 0,1 0 0,-1 1 0,0-1 0,0 1 0,0-1 0,1 1 0,-1-1 0,0 1 0,1 0 0,-1 0 0,0 0 0,1 0 0,-1 0 0,0 0 0,1 0 0,-1 0 0,0 0 0,1 1 0,-1-1 0,0 0 0,0 1 0,1-1 0,-1 1 0,0 0 0,0-1 0,0 1 0,0 0 0,0 0 0,0-1 0,0 1 0,0 0 0,0 0 0,0 0 0,0 0 0,0 1 0,-1-1 0,1 0 0,0 0 0,-1 0 0,1 0 0,-1 1 0,1 0 0,2 6 0,-1 0 0,0 0 0,0 0 0,0 0 0,-1 0 0,1 14 0,-9 95 0,12-117 0,4-6 0,8-10 0,87-105 0,-70 80 0,-20 19 0,6-7 0,-18 28 0,-1 0 0,0 0 0,0 0 0,1 0 0,-1 0 0,0 0 0,1 0 0,-1 0 0,1 0 0,0 1 0,-1-1 0,1 0 0,-1 1 0,1 0 0,0-1 0,-1 1 0,3 0 0,-3 0 0,-1 0 0,1 1 0,-1-1 0,1 0 0,0 0 0,-1 1 0,1-1 0,-1 1 0,0-1 0,1 1 0,-1-1 0,1 0 0,-1 1 0,0-1 0,1 1 0,-1 0 0,0-1 0,1 1 0,-1-1 0,0 1 0,0-1 0,0 1 0,0 0 0,1-1 0,-1 1 0,0-1 0,0 1 0,0 0 0,0-1 0,0 1 0,-1 0 0,1 0 0,-3 27 0,3-24 0,-1 2 0,-4 23 0,1-1 0,2 1 0,1 0 0,5 54 0,-4-80 0,0-1 0,0 0 0,0 0 0,1 0 0,-1 0 0,1 0 0,-1 0 0,1 0 0,0 0 0,0 0 0,0 0 0,0 0 0,0-1 0,1 1 0,-1 0 0,0-1 0,1 1 0,-1-1 0,1 1 0,0-1 0,-1 0 0,1 1 0,0-1 0,0 0 0,0 0 0,0-1 0,0 1 0,0 0 0,0 0 0,0-1 0,4 1 0,0-1 0,0-1 0,1 0 0,-1 0 0,0 0 0,0-1 0,0 0 0,0 0 0,0-1 0,9-5 0,20-11 0,-2-2 0,0-1 0,-1-2 0,-2-1 0,32-34 0,-48 47 0,-10 8 0,1 0 0,-1 0 0,0 0 0,0-1 0,0 1 0,0-1 0,-1 0 0,6-10 0,-10 13 0,-3 5 0,-4 5 0,8-8 0,-13 16 0,0 0 0,1 1 0,1 1 0,-14 27 0,23-41 0,0 0 0,0 0 0,0 0 0,0 1 0,0-1 0,1 1 0,0-1 0,0 1 0,0 0 0,-1 9 0,2-4 0,0-7 0,-1 0 0,1 0 0,0 0 0,1 1 0,-1-1 0,1 0 0,1 5 0,-2-7 0,1 0 0,-1 0 0,1-1 0,-1 1 0,1 0 0,-1-1 0,1 1 0,0 0 0,-1-1 0,1 1 0,0-1 0,0 1 0,0-1 0,-1 1 0,1-1 0,0 0 0,0 0 0,0 1 0,0-1 0,0 0 0,-1 0 0,1 0 0,0 0 0,0 0 0,0 0 0,0 0 0,0 0 0,0 0 0,0 0 0,0 0 0,-1-1 0,1 1 0,2-1 0,2-1 0,0 0 0,0 0 0,0 0 0,0-1 0,0 0 0,-1 0 0,1 0 0,-1-1 0,0 1 0,6-7 0,36-47 0,-33 39 0,18-32 0,-24 38 0,0 0 0,1 0 0,0 1 0,10-11 0,-17 24 0,0 0 0,0 0 0,-1 0 0,1 0 0,-1 0 0,0 0 0,0 0 0,1 0 0,-1 0 0,-1 3 0,1 13 0,-1 0 0,2 0 0,-1 0 0,2 0 0,5 21 0,-6-35 0,0-1 0,0 1 0,0-1 0,0 1 0,1-1 0,-1 0 0,1 1 0,0-1 0,0 0 0,0 0 0,0 0 0,1 0 0,-1-1 0,1 1 0,0-1 0,0 0 0,-1 1 0,2-1 0,-1 0 0,0-1 0,0 1 0,1-1 0,-1 1 0,0-1 0,1 0 0,6 1 0,-4-2 0,-1 0 0,1 0 0,-1-1 0,1 1 0,-1-1 0,1-1 0,-1 1 0,0-1 0,0 0 0,1 0 0,-2 0 0,1-1 0,0 0 0,0 0 0,4-4 0,5-4 0,-1 0 0,0-1 0,17-21 0,-16 15 0,-1-1 0,0-1 0,-1 0 0,-2-1 0,11-26 0,30-112 0,7-89 0,-41 168 0,-10 47 0,-2 0 0,2-67 0,-7 100 0,0 0 0,0 0 0,0-1 0,0 1 0,0 0 0,0 0 0,1 0 0,-1-1 0,0 1 0,0 0 0,0-1 0,0 1 0,0 0 0,0 0 0,0-1 0,0 1 0,0 0 0,0 0 0,-1-1 0,1 1 0,0 0 0,0 0 0,0-1 0,0 1 0,0 0 0,0 0 0,0 0 0,-1-1 0,1 1 0,0 0 0,0 0 0,0 0 0,-1-1 0,1 1 0,0 0 0,0 0 0,-1 0 0,-5 10 0,-4 20 0,-9 49 0,-12 116 0,30-190 0,-17 196 0,17-167 0,1 1 0,2 0 0,10 61 0,-8-80 0,-1 1 0,2-1 0,0 0 0,1 0 0,1 0 0,12 21 0,-17-34 0,1 0 0,0-1 0,0 1 0,0-1 0,0 1 0,0-1 0,1 0 0,-1 0 0,1 0 0,-1-1 0,1 1 0,0-1 0,-1 0 0,1 0 0,0 0 0,0-1 0,0 1 0,0-1 0,0 0 0,0 0 0,0 0 0,5-1 0,7-1 0,-1-1 0,0-1 0,0 0 0,19-8 0,-19 5 0,0-1 0,-1 0 0,0-1 0,-1-1 0,0 0 0,0-1 0,-1 0 0,0-1 0,-1 0 0,-1-1 0,0 0 0,0 0 0,-2-2 0,13-24 0,-19 32 0,0 1 0,0-1 0,-1 0 0,0 0 0,0 0 0,0 0 0,-1 0 0,0 0 0,0 0 0,-1 0 0,0 0 0,-1 0 0,1 1 0,-1-1 0,0 0 0,-4-8 0,5 15 0,1-1 0,0 0 0,-1 0 0,1 0 0,-1 0 0,1 0 0,-1 0 0,0 1 0,1-1 0,-1 0 0,0 0 0,1 1 0,-1-1 0,0 0 0,0 1 0,0-1 0,0 1 0,1-1 0,-1 1 0,0 0 0,0-1 0,0 1 0,0 0 0,-2-1 0,1 1 0,0 0 0,1 1 0,-1-1 0,0 0 0,0 1 0,0-1 0,0 1 0,0 0 0,1-1 0,-1 1 0,-3 2 0,-2 2 0,0 0 0,1 0 0,0 1 0,-8 8 0,7-6 0,1 0 0,1 0 0,-1 0 0,1 1 0,0 0 0,1 0 0,0 0 0,1 1 0,0-1 0,0 1 0,1-1 0,0 1 0,0 0 0,2 0 0,-1 0 0,1 0 0,0 0 0,1 0 0,0 0 0,1 0 0,6 19 0,-6-24 0,0-1 0,1 1 0,0-1 0,0 1 0,1-1 0,-1 0 0,1 0 0,0-1 0,0 1 0,0-1 0,0 0 0,0 0 0,1 0 0,0 0 0,-1-1 0,1 0 0,0 0 0,0 0 0,0-1 0,9 2 0,0 0 0,1-1 0,0 0 0,0-2 0,0 1 0,-1-2 0,19-2 0,-17 1 0,-6 1 0,-1 0 0,1-1 0,-1 0 0,14-5 0,-21 7 0,0-1 0,0 0 0,-1 0 0,1 1 0,-1-1 0,1 0 0,-1-1 0,1 1 0,-1 0 0,0 0 0,1-1 0,-1 1 0,0 0 0,0-1 0,0 1 0,0-1 0,0 0 0,0 1 0,-1-1 0,1 0 0,0 1 0,-1-1 0,1 0 0,-1 0 0,0 0 0,0 1 0,1-1 0,-1 0 0,-1-2 0,0-8-4012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1:2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15176,'0'0'1753,"17"2"-1039,301 26 1441,110-18 776,-415-10-2759,1 1 1,-1 0 0,1 0 0,-1 1 0,1 1 0,-1 1-1,14 5 1,-26-9-171,-1 0 0,1 0 0,0 0 0,-1 0 0,1 1-1,0-1 1,-1 0 0,1 1 0,-1-1 0,1 1 0,0-1 0,-1 0 0,1 1-1,-1-1 1,1 1 0,-1-1 0,0 1 0,1 0 0,-1-1 0,0 1-1,1-1 1,-1 1 0,0 0 0,1-1 0,-1 1 0,0 0 0,0-1 0,0 1-1,0 0 1,0-1 0,0 1 0,0 0 0,0 0 0,0-1 0,0 1-1,0 0 1,0-1 0,0 1 0,-1 0 0,-6 8-3126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1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8744,'0'0'5104,"10"-2"-4475,127-11 1134,-34 5-746,293-49 2532,-296 38-3774,176-60-1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1:2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1088 11256,'0'0'6653,"-10"7"-5899,-28 19-84,37-26-550,0 1-1,0 0 1,0-1 0,0 1 0,1-1 0,-1 1 0,0-1 0,0 1-1,0-1 1,-1 0 0,1 1 0,0-1 0,0 0 0,0 0-1,-2 0 1,3 0-92,0 0-1,0 0 1,-1-1-1,1 1 1,0 0-1,0 0 1,0-1-1,0 1 1,0 0-1,-1-1 1,1 1-1,0 0 1,0-1-1,0 1 1,0 0-1,0-1 1,0 1-1,0 0 0,0-1 1,0 1-1,0 0 1,0-1-1,0 1 1,0 0-1,1-1 1,-1 1-1,0 0 1,0 0-1,0-1 1,13-24 600,74-99 1848,124-236 0,-67 88-740,-69 135-785,-55 97-273,-1-2 0,19-62 0,-37 91-403,-7 28-167,-71 203-108,32-101 0,-104 329 0,81-234 0,-42 136 0,99-316 0,-15 29 0,60-109 0,2-17 0,-17 28 0,1 1 0,2 1 0,35-41 0,-25 42 0,2 1 0,2 2 0,45-32 0,125-69 0,-111 78 0,-47 28 0,71-50 0,-105 67 0,13-9 0,-26 17 0,0 0 0,1 0 0,-1-1 0,0 1 0,0 0 0,0 0 0,-1 0 0,1-1 0,0 1 0,0-1 0,-1 1 0,1 0 0,-1-1 0,1 1 0,-1-1 0,1 1 0,-1-3 0,0 3 0,0 1 0,0 0 0,0 0 0,0-1 0,-1 1 0,1 0 0,0-1 0,0 1 0,0 0 0,0 0 0,-1-1 0,1 1 0,0 0 0,0 0 0,-1 0 0,1-1 0,0 1 0,0 0 0,-1 0 0,1 0 0,0 0 0,0-1 0,-1 1 0,1 0 0,0 0 0,-1 0 0,1 0 0,0 0 0,-1 0 0,1 0 0,0 0 0,0 0 0,-1 0 0,1 0 0,0 0 0,-1 0 0,1 0 0,0 0 0,-1 0 0,1 1 0,0-1 0,0 0 0,-1 0 0,1 0 0,0 0 0,0 1 0,-1-1 0,1 0 0,0 0 0,-1 1 0,-20 11 0,15-9 0,-4 3 0,0 0 0,0 0 0,1 1 0,0 1 0,0-1 0,0 1 0,1 1 0,1-1 0,-8 11 0,11-13 0,1 0 0,0 0 0,0 1 0,0-1 0,1 1 0,0 0 0,0 0 0,0-1 0,1 1 0,0 0 0,1 0 0,-1 0 0,1 0 0,1 0 0,-1 0 0,3 10 0,-2-12 0,0 0 0,0 0 0,1 0 0,0 0 0,0 0 0,0 0 0,0-1 0,1 1 0,-1-1 0,1 1 0,0-1 0,1 0 0,5 6 0,-5-8 0,0 1 0,0-1 0,0 1 0,0-1 0,0 0 0,1-1 0,-1 1 0,1-1 0,-1 0 0,1 0 0,-1 0 0,1-1 0,0 1 0,-1-1 0,9-1 0,-6 0 0,0 0 0,0 0 0,-1-1 0,1 0 0,-1 0 0,1-1 0,-1 0 0,0 0 0,0 0 0,0-1 0,0 0 0,0 0 0,-1 0 0,0-1 0,0 1 0,0-2 0,0 1 0,-1 0 0,0-1 0,0 0 0,-1 0 0,4-8 0,-3 7 0,-1-1 0,0 1 0,0-1 0,-1 0 0,0 0 0,0 0 0,-1 0 0,0 0 0,-1-1 0,1 1 0,-2 0 0,1 0 0,-1 0 0,0-1 0,-1 1 0,0 0 0,0 0 0,-6-13 0,5 18 0,1 0 0,-1 1 0,1-1 0,-1 0 0,0 1 0,0 0 0,0 0 0,0 0 0,0 0 0,-1 0 0,1 1 0,-1-1 0,1 1 0,-1 0 0,1 0 0,-8-1 0,-19-8 0,29 10 0,1 0 0,-1 0 0,1 0 0,-1 0 0,1 0 0,-1 0 0,1 0 0,-1 0 0,1 0 0,0 0 0,-1 0 0,1 0 0,-1 0 0,1 0 0,-1 1 0,1-1 0,0 0 0,-1 0 0,1 1 0,-1-1 0,1 0 0,0 1 0,-1-1 0,1 0 0,0 1 0,-1-1 0,1 0 0,0 1 0,0-1 0,0 1 0,-1-1 0,1 1 0,0-1 0,0 0 0,0 1 0,0-1 0,0 1 0,0-1 0,-1 1 0,1-1 0,0 1 0,0-1 0,1 1 0,-1-1 0,0 1 0,0-1 0,0 0 0,0 1 0,0-1 0,0 1 0,1-1 0,-1 1 0,0-1 0,0 0 0,1 1 0,-1-1 0,0 1 0,1-1 0,-1 0 0,0 0 0,1 1 0,3 2 0,0 0 0,0-1 0,1 0 0,-1 0 0,0 0 0,1 0 0,-1-1 0,1 1 0,-1-1 0,7 0 0,2 1 0,-1-1 0,24-1 0,-18 0 0,0-1 0,1-1 0,-1-1 0,0 0 0,-1-1 0,1-1 0,-1-1 0,24-10 0,-12 0 0,0-2 0,37-29 0,-58 41 0,-1 0 0,1-1 0,-1-1 0,0 1 0,-1-1 0,0 0 0,0-1 0,-1 1 0,0-1 0,0 0 0,-1-1 0,4-13 0,-7 6 0,-1 16 0,0 0 0,0 0 0,0 1 0,-1-1 0,1 0 0,0 0 0,0 0 0,0 0 0,0 1 0,0-1 0,0 0 0,1 0 0,-1 0 0,0 1 0,0-1 0,0 0 0,1 0 0,-1 1 0,0-1 0,1 0 0,-1 0 0,1 1 0,-1-1 0,1 1 0,-1-1 0,1 0 0,0 1 0,-1-1 0,1 1 0,0-1 0,-1 1 0,1-1 0,0 1 0,-1 0 0,1-1 0,0 1 0,0 0 0,0 0 0,-1 0 0,1-1 0,0 1 0,0 0 0,0 0 0,-1 0 0,3 0 0,16 0 0,-13-1 0,-1 1 0,1 0 0,0 0 0,-1 0 0,1 1 0,-1 0 0,1 0 0,-1 0 0,0 0 0,1 1 0,-1 0 0,9 5 0,-5-2 0,-1 0 0,0 1 0,0 0 0,0 0 0,0 0 0,-1 1 0,0 1 0,-1-1 0,0 1 0,0 0 0,0 0 0,-1 1 0,5 11 0,48 151 0,-57-165 0,1 0 0,-1-1 0,2 1 0,-1 0 0,6 9 0,-7-13 0,0-1 0,0 0 0,0 0 0,0 1 0,0-1 0,0 0 0,0 0 0,0 0 0,0-1 0,1 1 0,-1 0 0,0 0 0,0-1 0,1 1 0,-1 0 0,1-1 0,-1 0 0,1 1 0,-1-1 0,1 0 0,-1 1 0,0-1 0,1 0 0,-1 0 0,1 0 0,-1-1 0,1 1 0,1-1 0,8-2 0,-1 0 0,-1-1 0,1-1 0,0 0 0,-1 0 0,0-1 0,0 0 0,7-7 0,10-10 0,25-29 0,-6 5 0,1 1 0,68-50 0,-112 94 0,1 0 0,0 0 0,0 0 0,-1 1 0,1-1 0,0 1 0,0-1 0,1 1 0,-1 0 0,0 0 0,0 1 0,1-1 0,-1 1 0,0-1 0,4 1 0,-5 1 0,0-1 0,0 1 0,0 0 0,0 0 0,0 0 0,0 0 0,0 0 0,0 0 0,0 0 0,-1 1 0,1-1 0,0 1 0,-1-1 0,1 1 0,-1 0 0,0-1 0,1 1 0,-1 0 0,0 0 0,0 0 0,0 0 0,-1 0 0,2 4 0,1 2 0,-1 1 0,0 0 0,0 0 0,-1 0 0,0 0 0,-1 18 0,-9 58 0,4-51 0,3-15 0,0 1 0,-2-2 0,0 1 0,-8 19 0,12-38 0,0 0 0,0 0 0,0 0 0,0 0 0,0 0 0,0 0 0,0 1 0,0-1 0,0 0 0,0 0 0,0 0 0,0 0 0,0 0 0,0 0 0,0 0 0,0 0 0,0 0 0,0 1 0,0-1 0,0 0 0,0 0 0,0 0 0,1 0 0,-1 0 0,0 0 0,0 0 0,0 0 0,0 0 0,0 0 0,0 0 0,0 0 0,0 0 0,0 1 0,0-1 0,0 0 0,0 0 0,1 0 0,-1 0 0,0 0 0,0 0 0,0 0 0,0 0 0,0 0 0,0 0 0,0 0 0,0 0 0,0 0 0,1 0 0,-1 0 0,0 0 0,0 0 0,0 0 0,0 0 0,0 0 0,0 0 0,0 0 0,0-1 0,11-1 0,10-8 0,-4-5 0,-1 0 0,25-30 0,-9 9 0,98-102 0,-129 137 0,0 0 0,0 0 0,0 0 0,0 0 0,1 0 0,-1 0 0,0 0 0,0 0 0,1 1 0,-1-1 0,0 0 0,1 1 0,-1-1 0,1 1 0,1-1 0,-2 1 0,0 0 0,-1 1 0,1-1 0,0 0 0,-1 0 0,1 0 0,0 1 0,-1-1 0,1 0 0,0 0 0,-1 1 0,1-1 0,-1 1 0,1-1 0,-1 1 0,1-1 0,-1 1 0,1-1 0,-1 1 0,1-1 0,-1 1 0,1 0 0,1 3 0,-1-1 0,0 1 0,1-1 0,-2 1 0,1 0 0,0-1 0,-1 1 0,1 0 0,-1 0 0,0 4 0,-9 64 0,5-48 0,-1 37 0,5-60 0,0 0 0,0 0 0,0 0 0,0 0 0,0 0 0,0 0 0,0 0 0,0 0 0,1 0 0,-1 0 0,0 0 0,1 0 0,-1 0 0,0 0 0,1 0 0,-1 0 0,1 0 0,0-1 0,-1 1 0,2 1 0,-2-2 0,1 0 0,0 1 0,0-1 0,-1 0 0,1 0 0,0 0 0,0 1 0,-1-1 0,1 0 0,0 0 0,0 0 0,-1 0 0,1-1 0,0 1 0,0 0 0,-1 0 0,1 0 0,0-1 0,0 1 0,0-1 0,4-1 0,1-2 0,-1 1 0,0 0 0,0-1 0,4-5 0,20-19 0,39-53 0,-6 7 0,-40 47 0,-15 19 0,0-1 0,0 1 0,1 0 0,0 0 0,11-7 0,-18 15 0,-1-1 0,1 1 0,-1 0 0,1 0 0,-1-1 0,1 1 0,-1 0 0,1 0 0,-1 0 0,1 0 0,-1 0 0,1-1 0,-1 1 0,1 0 0,-1 0 0,1 0 0,-1 1 0,1-1 0,-1 0 0,1 0 0,0 0 0,-1 0 0,1 0 0,-1 1 0,0-1 0,1 0 0,-1 0 0,1 1 0,-1-1 0,1 0 0,0 1 0,9 18 0,0 27 0,-10-45 0,6 48 0,2-1 0,25 81 0,-33-127 0,1 1 0,0-1 0,0 1 0,0-1 0,0 1 0,0-1 0,0 0 0,1 1 0,-1-1 0,1 0 0,0 0 0,0 0 0,-1 0 0,1-1 0,0 1 0,0 0 0,1-1 0,-1 1 0,0-1 0,0 0 0,1 0 0,-1 0 0,1 0 0,-1 0 0,1-1 0,-1 1 0,1-1 0,0 1 0,-1-1 0,1 0 0,0 0 0,-1 0 0,1 0 0,-1-1 0,1 1 0,0-1 0,3-1 0,4-1 0,-1-1 0,0-1 0,0 1 0,0-2 0,0 1 0,-1-1 0,0 0 0,10-11 0,9-11 0,-1 0 0,-1-2 0,26-43 0,49-107 0,-70 130 0,-30 50 0,0 0 0,0 1 0,1-1 0,-1 0 0,0 0 0,0 0 0,0 0 0,0 0 0,0 0 0,0 1 0,0-1 0,0 0 0,0 0 0,0 0 0,0 0 0,1 0 0,-1 0 0,0 0 0,0 0 0,0 0 0,0 0 0,0 0 0,0 1 0,1-1 0,-1 0 0,0 0 0,0 0 0,0 0 0,0 0 0,0 0 0,0 0 0,1 0 0,-1 0 0,0 0 0,0 0 0,0 0 0,0 0 0,0 0 0,1-1 0,-1 1 0,0 0 0,0 0 0,0 0 0,0 0 0,0 0 0,0 0 0,0 0 0,1 0 0,-1 0 0,0 0 0,0 0 0,0-1 0,0 1 0,0 0 0,0 0 0,0 0 0,0 0 0,0 0 0,0-1 0,0 13 0,-44 221 0,19-116 0,10-58 0,13-53 0,0-1 0,0 0 0,-1 1 0,0-1 0,0 0 0,0 0 0,0 0 0,-6 5 0,8-10 0,1 0 0,-1 0 0,1 0 0,-1 0 0,1 0 0,-1 0 0,1 0 0,0 0 0,-1 0 0,1 0 0,-1 0 0,1-1 0,-1 1 0,1 0 0,-1 0 0,1-1 0,0 1 0,-1 0 0,1-1 0,0 1 0,-1 0 0,1-1 0,0 1 0,-1-1 0,1 1 0,0 0 0,0-1 0,-1 0 0,-8-12 0,8 12 0,-22-48 0,19 39 0,-1 0 0,1 0 0,-12-17 0,-2 13 0,18 14 0,0-1 0,-1 1 0,1 0 0,0 0 0,0 0 0,0 0 0,-1 0 0,1 0 0,0-1 0,0 1 0,0 0 0,-1 0 0,1 0 0,0 0 0,0 0 0,0 0 0,-1 0 0,1 0 0,0 0 0,0 0 0,-1 0 0,1 0 0,0 0 0,0 0 0,0 0 0,-1 0 0,1 0 0,0 1 0,0-1 0,0 0 0,-1 0 0,1 0 0,0 0 0,0 0 0,0 0 0,0 1 0,-1-1 0,1 0 0,0 0 0,0 0 0,0 0 0,0 1 0,0-1 0,0 0 0,-1 0 0,1 0 0,0 1 0,0-1 0,0 0 0,-3 10 0,3-6 0,0 0 0,0 0 0,1 0 0,0-1 0,0 1 0,0 0 0,0-1 0,0 1 0,1-1 0,-1 1 0,1-1 0,0 0 0,0 0 0,0 0 0,1 0 0,-1 0 0,1 0 0,0 0 0,5 3 0,-2 0 0,1-1 0,-1-1 0,1 1 0,1-1 0,-1 0 0,0-1 0,1 0 0,11 3 0,0-2 0,1-1 0,0-2 0,-1 0 0,24-1 0,78-12 0,-85 6 0,0 0 0,-1-3 0,52-18 0,-57 9 850,-16 3-5635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3:4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123 164 7528,'0'0'14913,"-11"4"-14668,-34 14-5,42-17-207,1 1 1,0-1-1,0 1 0,0-1 1,0 1-1,0-1 0,0 1 0,0 0 1,0 0-1,1 0 0,-1 0 1,1 1-1,-1-1 0,-1 4 1,-1 2 89,-1 0-38,1 0 1,0 1-1,0-1 0,1 1 1,0 0-1,0-1 1,1 1-1,1 0 1,-1 1-1,1-1 1,1 0-1,0 0 1,0 1-1,1-1 1,0 0-1,0 0 1,1 0-1,0 0 0,6 15 1,-6-20-42,0 0 0,-1 1 0,1-1 0,1 0 1,-1 0-1,1 0 0,0 0 0,-1-1 0,7 7 0,-7-9-22,0 0-1,-1 0 0,1 0 1,0-1-1,0 1 0,0 0 1,0-1-1,0 1 0,0-1 1,0 0-1,0 0 0,0 1 1,0-1-1,0 0 0,0-1 1,0 1-1,0 0 0,0-1 1,0 1-1,0-1 0,0 1 1,0-1-1,-1 0 0,1 0 1,3-2-1,13-8 145,0-2-1,-1 0 1,-1-1 0,0-1-1,28-33 1,-42 46-135,1-2 45,0 0 0,0-1 0,0 1 0,0 0 0,-1-1-1,0 0 1,0 0 0,0 1 0,0-1 0,0-6 0,-2 11-63,0 0 0,0 0 0,0 0 0,0 0 0,0-1 0,0 1 1,0 0-1,0 0 0,0 0 0,0 0 0,0-1 0,0 1 0,0 0 0,0 0 0,0 0 1,0-1-1,0 1 0,0 0 0,0 0 0,0 0 0,0 0 0,0-1 0,0 1 0,0 0 1,0 0-1,0 0 0,0 0 0,0 0 0,1-1 0,-1 1 0,0 0 0,0 0 0,0 0 1,0 0-1,0 0 0,1 0 0,-1 0 0,0-1 0,0 1 0,0 0 0,0 0 0,1 0 1,-1 0-1,0 0 0,0 0 0,3 11 161,-4-4-167,0 1 1,1-1-1,0 0 0,0 1 0,1-1 1,0 0-1,0 0 0,1 0 0,0 0 1,0 0-1,0 0 0,1 0 0,0 0 1,1-1-1,5 10 0,-7-14-2,0 1-1,0 0 0,0-1 1,0 1-1,1-1 1,-1 0-1,0 0 0,1 0 1,0 0-1,0 0 1,-1 0-1,6 1 0,-6-2 1,0 0-1,0-1 0,0 0 0,1 1 0,-1-1 0,0 0 0,0 0 0,0 0 0,1 0 0,-1-1 0,0 1 0,0-1 0,0 1 0,1-1 0,-1 0 1,0 0-1,0 0 0,0 0 0,2-1 0,15-10 69,0-1 1,-2 0 0,24-23-1,-26 20 6,-1 0 0,-1-1-1,-1-1 1,0 0-1,-1 0 1,-1-1-1,-1-1 1,-1 0-1,0 0 1,7-36-1,-14 51-26,0 0 1,0-1-1,-1 1 0,0 0 0,0-1 0,-1 1 0,1 0 0,-1-1 0,0 1 0,0 0 0,-3-6 0,3 9-35,0-1 0,0 1 0,0-1 0,-1 1 0,1-1 0,-1 1 0,1-1 0,-1 1 0,0 0 0,0 0 0,0 0 0,0 0 0,0 0 0,0 1 0,-1-1 0,1 1 0,-1-1 0,1 1 0,-1 0 0,1 0 0,-1 0 0,-4-1 0,-22-6 198,24 7-472,0-1-1,-1 0 1,1 1 0,-1 0-1,-8 0 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3:4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71 10544,'0'0'10017,"-9"-10"-9627,-28-31-30,36 40-295,-1-1-1,1 1 0,-1-1 0,0 1 1,0-1-1,1 1 0,-1 0 1,0 0-1,0 0 0,0 0 1,0 0-1,0 0 0,0 1 0,-1-1 1,1 1-1,-4-1 0,0 0 162,2 1-131,1-1 0,-1 1 1,0 1-1,1-1 0,-1 0 0,0 1 0,1 0 1,-1 0-1,1 0 0,-1 0 0,1 1 0,-1-1 1,1 1-1,0 0 0,0 0 0,0 0 0,0 0 1,0 1-1,-5 4 0,0 2 70,0-1 1,0 1 0,1 1-1,0-1 1,-5 12-1,11-20-139,0 1 0,-1-1-1,1 1 1,1 0 0,-1-1 0,0 1-1,0 0 1,1 0 0,-1-1 0,1 1-1,-1 0 1,1 0 0,0 0 0,0 0-1,-1 0 1,1 0 0,1 0 0,-1 0-1,0-1 1,0 1 0,1 0-1,-1 0 1,1 0 0,0 0 0,-1-1-1,1 1 1,0 0 0,0-1 0,0 1-1,0 0 1,1-1 0,-1 0 0,0 1-1,0-1 1,3 2 0,1 3 52,2-1 1,-1 1 0,1-1-1,-1-1 1,1 1-1,1-1 1,10 5-1,2-1 241,33 9-1,-40-15-137,-1 0 0,0-1-1,1-1 1,-1 0 0,1 0 0,-1-1-1,0-1 1,23-5 0,-30 5-88,0 0 0,0 0 0,0-1 0,-1 1 0,1-1 0,-1 0 0,5-4 0,4-6-3997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3:4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9536,'0'0'13243,"10"-6"-13085,31-17-5,-40 23-134,0-1-1,0 0 1,0 1-1,0-1 1,1 1-1,-1-1 1,0 1 0,0 0-1,0 0 1,1-1-1,-1 1 1,0 0-1,0 0 1,1 0 0,-1 0-1,0 0 1,0 0-1,1 1 1,-1-1-1,0 0 1,0 1 0,1-1-1,-1 1 1,0-1-1,0 1 1,2 0 0,-1 1 15,-1 0 1,1 1-1,0-1 1,0 0-1,-1 0 1,0 1-1,1-1 1,0 4-1,1-1 33,-2-1-36,0-1 1,0 1-1,0 0 1,0 0-1,0 0 1,-1 0 0,0 0-1,0 0 1,0 0-1,0 0 1,-1 0 0,1-1-1,-1 1 1,0 0-1,0 0 1,0 0-1,-4 5 1,-2 7 97,-2 0-1,-15 22 1,19-30-83,-4 1 26,8-8-54,0-1 0,0 1 1,0 0-1,0 0 1,0 0-1,1 0 1,-1 0-1,0 0 1,0 0-1,1 1 1,-1-1-1,0 2 1,-1-1 129,2-2-137,0 0 1,0 0-1,0 0 1,1 0-1,-1 0 1,0 0-1,0 0 1,0 0-1,0 0 1,0 0-1,1 0 1,-1 0-1,0 1 1,0-1-1,0 0 1,0 0-1,0 0 1,0 0-1,0 0 1,0 1 0,1-1-1,-1 0 1,0 0-1,0 0 1,0 0-1,0 0 1,0 1-1,0-1 1,0 0-1,0 0 1,0 0-1,0 0 1,0 1-1,0-1 1,0 0-1,0 0 1,0 0-1,0 0 1,0 1-1,0-1 1,0 0-1,-1 0 1,1 0-1,0 0 1,0 0-1,0 1 1,0-1 0,0 0-1,0 0 1,0 0-1,0 0 1,-1 0-1,1 0 1,0 0-1,0 1 1,0-1-1,0 0 1,0 0-1,-1 0 1,1 0-1,0 0 1,0 0-1,-1 0 1,14 3 97,0 0 0,0-1 0,0 0 0,0-1 0,0 0 0,25-3 0,3 3 240,-36 0-306,0 0 0,0-1 0,0 0 1,0 0-1,0 0 0,0 0 1,0-1-1,0 0 0,0 0 1,6-3-1,27-14 100,-25 11-3725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2:1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0 973 10448,'0'0'6294,"11"1"-5254,2-1-737,1 1 0,-1-2 0,1 0-1,-1-1 1,0 0 0,1-1 0,15-5 0,-16 3-97,0 0 1,-1-1-1,0-1 1,0 0-1,0 0 0,-1-1 1,0-1-1,-1 0 1,0 0-1,0-1 1,-1 0-1,0-1 1,-1 0-1,0 0 0,-1-1 1,0 0-1,-1 0 1,8-23-1,-7 16 194,3-8 134,-1 0 0,5-33 0,-12 53-253,-1 0 1,0 0-1,-1 0 0,0 0 1,0 0-1,0 0 1,-1 0-1,0 0 0,-1 0 1,1 0-1,-1 0 1,-1 0-1,1 1 0,-5-8 1,7 14-232,0 0 0,0 1 0,0-1 0,0 0 0,0 0 0,0 1 0,0-1 0,0 0-1,0 0 1,0 1 0,0-1 0,0 0 0,0 0 0,0 1 0,0-1 0,0 0 0,-1 0 0,1 0 0,0 1 0,0-1 0,0 0 0,0 0 0,-1 0 0,1 0 0,0 1 0,0-1 0,0 0 0,-1 0 0,1 0 0,0 0 0,0 0 0,-1 0 0,1 0 0,0 0 0,0 0 0,0 0 0,-1 1 0,1-1 0,0 0 0,0 0 0,-1 0 0,1-1-1,0 1 1,0 0 0,-1 0 0,1 0 0,0 0 0,12 9-47,1-1 0,0 0 0,22 10 0,-21-12-2,-1 0-1,1 2 0,-1 0 0,11 9 0,-20-13 0,0-1 0,-1 0 0,0 1 0,0 0-1,0 0 1,0 0 0,-1 0 0,1 0 0,-1 0 0,0 1 0,0-1 0,-1 1-1,1 0 1,-1-1 0,0 1 0,1 9 0,-2 0 0,-1 0 0,0 0 0,-1 0 0,-6 25 0,5-26 0,0 1 0,0 0 0,2 0 0,0 0 0,1 14 0,0-26 0,0-1 0,0 1 0,0-1 0,1 0 0,-1 1 0,0-1 0,1 0 0,-1 1 0,1-1 0,0 0 0,-1 1 0,1-1 0,0 0 0,0 0 0,0 0 0,0 0 0,0 0 0,0 0 0,0 0 0,0 0 0,0 0 0,2 0 0,0 0 0,0 1 0,0-1 0,1 0 0,-1-1 0,0 1 0,1 0 0,-1-1 0,0 0 0,5 0 0,7-1 0,-1-1 0,1 0 0,18-6 0,-29 7 0,34-11 0,0-3 0,-1 0 0,63-38 0,-50 26 0,44-31 0,2-2 0,-90 56 0,1 1 0,-1-1 0,0 0 0,0-1 0,-1 1 0,1-1 0,-1 0 0,0-1 0,5-6 0,-16 13 0,-6 7 0,-152 114 0,144-105 0,-65 59 0,76-67 0,0 0 0,1 1 0,0 0 0,1 1 0,0 0 0,-9 20 0,15-28 0,0-1 0,0 0 0,0 0 0,0 1 0,1-1 0,-1 0 0,1 1 0,-1-1 0,1 0 0,0 1 0,0-1 0,0 1 0,0-1 0,1 1 0,-1-1 0,0 0 0,1 1 0,0-1 0,0 0 0,0 0 0,0 1 0,0-1 0,0 0 0,0 0 0,1 0 0,-1 0 0,1 0 0,-1-1 0,1 1 0,0 0 0,0-1 0,-1 1 0,1-1 0,4 2 0,-3-1 0,1 0 0,0-1 0,0 0 0,0 1 0,1-2 0,-1 1 0,0 0 0,0-1 0,0 0 0,1 0 0,-1 0 0,0 0 0,0-1 0,1 0 0,-1 1 0,0-2 0,0 1 0,0 0 0,4-3 0,1-1 0,-1 0 0,-1 0 0,1-1 0,-1 0 0,0 0 0,0-1 0,-1 0 0,11-15 0,2-6 0,17-34 0,-22 36 0,-11 20 0,-1 2 0,1 0 0,-1 0 0,0 0 0,0 0 0,-1-1 0,3-6 0,-1 24 0,2 0 0,0-1 0,1 0 0,0 0 0,14 21 0,-17-29 0,0 0 0,1 0 0,-1 0 0,1-1 0,0 1 0,0-1 0,0 0 0,0 0 0,1 0 0,-1-1 0,1 1 0,-1-1 0,10 2 0,-6-1 0,1-2 0,0 1 0,0-1 0,0-1 0,0 1 0,0-1 0,11-2 0,8-3 0,-1-1 0,0-1 0,-1-2 0,30-13 0,31-15 0,161-97 0,-236 126 0,56-39 0,-62 42 0,1 0 0,-2-1 0,1 0 0,-1 0 0,0 0 0,0 0 0,6-12 0,-12 18 0,-1 0 0,0-1 0,1 1 0,-1 1 0,1-1 0,-1 0 0,1 0 0,-1 1 0,1-1 0,-1 0 0,1 1 0,-1 0 0,-2 1 0,-32 17 0,0 1 0,-60 47 0,60-40 0,27-21 0,-13 10 0,-37 34 0,53-45 0,1 0 0,0 1 0,1 0 0,-1 0 0,1 0 0,0 0 0,1 1 0,-1-1 0,1 1 0,1 0 0,-4 13 0,6-19 0,-1 1 0,1 0 0,0-1 0,-1 1 0,1 0 0,0-1 0,0 1 0,1 0 0,-1-1 0,0 1 0,0-1 0,1 1 0,-1 0 0,1-1 0,-1 1 0,1-1 0,0 1 0,0-1 0,0 1 0,-1-1 0,3 3 0,-1-3 0,0 0 0,0 1 0,0-1 0,0 0 0,0 0 0,0 0 0,1 0 0,-1-1 0,0 1 0,0 0 0,1-1 0,-1 0 0,4 1 0,3-1 0,1-1 0,-1 1 0,0-2 0,0 1 0,0-1 0,14-5 0,-8 0 0,0 0 0,-1-1 0,0 0 0,-1-1 0,0 0 0,0-2 0,-1 1 0,0-1 0,12-16 0,0-2 0,-1-1 0,34-62 0,-26 30 0,-3-1 0,-2-2 0,-4-1 0,-2 0 0,19-119 0,-35 141 0,-4 41 0,0 0 0,0 0 0,0 1 0,0-1 0,-1 0 0,1 0 0,-1 0 0,0 0 0,0 1 0,0-1 0,0 0 0,0 1 0,-2-3 0,2 4 0,0 1 0,1 0 0,-1-1 0,0 1 0,1 0 0,-1 0 0,0 0 0,1-1 0,-1 1 0,0 0 0,0 0 0,1 0 0,-1 0 0,0 0 0,1 0 0,-1 0 0,0 1 0,1-1 0,-1 0 0,0 0 0,0 0 0,1 1 0,-1-1 0,1 0 0,-1 1 0,0-1 0,1 1 0,-1-1 0,1 1 0,-1-1 0,1 1 0,-1-1 0,1 1 0,-1-1 0,0 2 0,-17 20 0,9-8 0,0 1 0,1 0 0,1 1 0,0 0 0,-8 29 0,-13 88 0,27-124 0,-7 40 0,2 1 0,2 100 0,4-136 0,1 1 0,1-1 0,1 0 0,4 16 0,-6-27 0,-1 0 0,1 0 0,0-1 0,0 1 0,1 0 0,-1-1 0,1 1 0,-1-1 0,1 1 0,0-1 0,0 0 0,0 1 0,0-1 0,0 0 0,0 0 0,0-1 0,1 1 0,-1 0 0,1-1 0,-1 1 0,1-1 0,0 0 0,0 0 0,-1 0 0,1 0 0,0-1 0,3 1 0,4-1 0,0 0 0,0-1 0,0-1 0,0 0 0,0 0 0,0-1 0,-1 0 0,14-6 0,8-6 0,32-21 0,-28 15 0,-35 21 0,0 0 0,1 0 0,-1 0 0,1-1 0,-1 1 0,0 0 0,1 0 0,-1 0 0,0 0 0,1 0 0,-1 0 0,1 0 0,-1 0 0,0 0 0,1 0 0,-1 0 0,1 0 0,-1 0 0,0 0 0,1 0 0,-1 0 0,0 0 0,1 0 0,-1 1 0,1-1 0,-1 0 0,0 0 0,1 0 0,-1 1 0,7 12 0,-1 23 0,-5-30 0,-1-2 0,1 6 0,1 1 0,0-1 0,0 0 0,8 17 0,-9-24 0,0 0 0,1-1 0,0 1 0,-1-1 0,1 1 0,0-1 0,0 0 0,0 0 0,0 0 0,1 0 0,-1 0 0,1 0 0,-1-1 0,1 1 0,-1-1 0,1 0 0,0 0 0,0 0 0,0 0 0,-1 0 0,5 0 0,5 0 0,-1 0 0,1-1 0,0 0 0,-1-1 0,1 0 0,-1-1 0,0-1 0,1 0 0,-1 0 0,13-6 0,16-9 0,48-28 0,-82 42 0,17-9 0,-1-1 0,-1-2 0,36-33 0,-41 28 0,-16 21 0,0 0 0,0-1 0,0 1 0,0 0 0,0 0 0,0 0 0,0 0 0,0-1 0,0 1 0,1 0 0,-1 0 0,0 0 0,0 0 0,0-1 0,-1 1 0,1 0 0,0 0 0,0 0 0,0 0 0,0 0 0,0-1 0,0 1 0,0 0 0,0 0 0,0 0 0,0 0 0,0-1 0,0 1 0,0 0 0,-1 0 0,1 0 0,0 0 0,0 0 0,0 0 0,0 0 0,0 0 0,0-1 0,-1 1 0,1 0 0,-14 3 0,3 2 0,1 1 0,0-1 0,1 2 0,-1 0 0,-15 14 0,7-4 0,-26 33 0,39-43 0,0 0 0,1 0 0,0 0 0,0 1 0,-5 15 0,8-22 0,1 1 0,-1 0 0,1 0 0,0 0 0,-1 0 0,1 0 0,0 0 0,0 0 0,0 0 0,1 0 0,-1 0 0,0 0 0,2 2 0,-2-2 0,1-1 0,-1 0 0,1 0 0,0 0 0,0 0 0,0 0 0,-1-1 0,1 1 0,0 0 0,0 0 0,0 0 0,0-1 0,0 1 0,1 0 0,-1-1 0,0 1 0,0-1 0,0 0 0,0 1 0,1-1 0,-1 0 0,0 0 0,2 0 0,1 0 0,1 0 0,-1 0 0,0-1 0,1 0 0,-1 0 0,0 0 0,0 0 0,0-1 0,0 0 0,0 1 0,0-1 0,0-1 0,0 1 0,-1-1 0,5-3 0,6-6 0,-1-1 0,17-18 0,-18 15 0,19-30 0,0-2 0,-41 155 0,10-103 0,0 0 0,0 0 0,0 0 0,1 1 0,0-1 0,0 0 0,0 0 0,1 0 0,-1-1 0,1 1 0,0 0 0,4 6 0,-5-8 0,1 0 0,0-1 0,0 1 0,0 0 0,-1-1 0,2 1 0,-1-1 0,0 0 0,0 1 0,0-1 0,1 0 0,-1 0 0,0-1 0,1 1 0,-1 0 0,1-1 0,-1 1 0,1-1 0,-1 0 0,1 0 0,-1 0 0,5-1 0,7-1 0,0-2 0,1 1 0,-2-2 0,1 0 0,0 0 0,-1-1 0,0-1 0,-1 0 0,23-17 0,-8 2 0,-2 0 0,0-1 0,25-32 0,-12 5 0,-1-2 0,-3-1 0,49-105 0,-67 122 0,-1-1 0,-2 0 0,-2-1 0,8-45 0,-19 68 0,-1 14 0,1 1 0,0 0 0,0 0 0,0 0 0,0 0 0,0-1 0,-1 1 0,1 0 0,0 0 0,0 0 0,0 0 0,-1 0 0,1-1 0,0 1 0,0 0 0,0 0 0,-1 0 0,1 0 0,0 0 0,0 0 0,-1 0 0,1 0 0,0 0 0,0 0 0,0 0 0,-1 0 0,1 0 0,0 0 0,0 0 0,-1 0 0,1 0 0,0 0 0,-1 1 0,-1 0 0,0 0 0,-1 1 0,1-1 0,0 1 0,0 0 0,0 0 0,0-1 0,1 1 0,-3 3 0,-16 26 0,1 1 0,1 0 0,2 1 0,1 1 0,2 1 0,-11 43 0,14-37 0,-11 82 0,19-100 0,1 1 0,0 0 0,2 0 0,8 45 0,-8-63 0,1 0 0,-1 0 0,1 0 0,0 0 0,1-1 0,-1 1 0,1 0 0,0-1 0,1 0 0,5 8 0,-7-11 0,0 0 0,1-1 0,-1 1 0,0 0 0,0-1 0,1 0 0,-1 0 0,1 0 0,-1 0 0,1 0 0,-1 0 0,1 0 0,0-1 0,-1 1 0,1-1 0,0 0 0,-1 0 0,1 0 0,0 0 0,0-1 0,-1 1 0,1 0 0,0-1 0,-1 0 0,6-2 0,2-1 0,0-1 0,-1 0 0,1-1 0,-1 0 0,0 0 0,0-1 0,-1-1 0,0 1 0,10-13 0,3-5 0,33-54 0,79-167 0,-128 237 0,13-28 0,-1 0 0,-2-2 0,-2 0 0,13-60 0,-20 73 0,-4 20 0,0 0 0,0 0 0,-1 0 0,0 0 0,0 0 0,-1 0 0,0 0 0,0 0 0,0 0 0,-2-9 0,2 14 0,0 1 0,-1-1 0,1 1 0,0 0 0,0-1 0,0 1 0,-1-1 0,1 1 0,0-1 0,-1 1 0,1 0 0,0-1 0,-1 1 0,1 0 0,0-1 0,-1 1 0,1 0 0,-1 0 0,1-1 0,0 1 0,-1 0 0,1 0 0,-1 0 0,1-1 0,-1 1 0,1 0 0,-1 0 0,1 0 0,-1 0 0,1 0 0,-1 0 0,1 0 0,-1 0 0,1 0 0,-1 0 0,1 0 0,0 1 0,-1-1 0,1 0 0,-1 0 0,1 0 0,-1 1 0,1-1 0,-1 0 0,1 0 0,0 1 0,-1 0 0,-20 17 0,7-2 0,2 0 0,-1 1 0,2 1 0,1 0 0,0 1 0,1 0 0,1 0 0,1 1 0,0-1 0,-4 29 0,3-5 0,2 0 0,2 1 0,3 85 0,9-43 0,-7-75 0,1-1 0,1 0 0,0 0 0,0 0 0,1-1 0,6 12 0,-9-20 0,0 1 0,0-1 0,0 1 0,0-1 0,0 1 0,0-1 0,0 0 0,1 0 0,-1 0 0,0 0 0,1 0 0,-1 0 0,1 0 0,-1 0 0,1 0 0,0-1 0,-1 1 0,1-1 0,2 1 0,-1-1 0,0 1 0,0-1 0,0-1 0,0 1 0,0 0 0,0-1 0,0 0 0,0 1 0,0-1 0,4-2 0,5-3 0,0-1 0,0 0 0,21-17 0,-31 22 0,18-14 0,-8 6 0,1 0 0,0 1 0,0 0 0,22-10 0,-35 18 0,1 1 0,0 0 0,0 0 0,-1-1 0,1 1 0,0 0 0,0 0 0,-1 0 0,1 0 0,0 0 0,0 0 0,0 0 0,-1 0 0,1 0 0,0 1 0,0-1 0,-1 0 0,1 0 0,0 1 0,-1-1 0,1 0 0,0 1 0,-1-1 0,1 1 0,0-1 0,-1 1 0,1-1 0,-1 1 0,1-1 0,-1 1 0,1 0 0,-1-1 0,1 1 0,-1 0 0,0-1 0,1 1 0,-1 0 0,0-1 0,1 1 0,-1 0 0,0 0 0,0-1 0,0 1 0,0 0 0,0 1 0,1 6 0,0 0 0,-1 0 0,0 12 0,-1-14 0,0 28 0,-1-7 0,2-1 0,0 0 0,7 40 0,-7-65 0,1 0 0,-1 1 0,0-1 0,0 0 0,1 0 0,-1 0 0,1 0 0,-1 1 0,1-1 0,0 0 0,-1 0 0,1 0 0,0 0 0,0 0 0,0-1 0,-1 1 0,1 0 0,0 0 0,0 0 0,0-1 0,0 1 0,1-1 0,-1 1 0,0-1 0,0 1 0,0-1 0,0 1 0,0-1 0,1 0 0,-1 0 0,0 0 0,0 1 0,1-1 0,-1-1 0,0 1 0,0 0 0,1 0 0,-1 0 0,0 0 0,0-1 0,0 1 0,2-1 0,7-3 0,0 0 0,0-1 0,-1 0 0,11-6 0,-3 0 0,20-10 0,-29 15 0,0 1 0,1 0 0,-1 1 0,1 0 0,0 0 0,0 1 0,11-3 0,-19 6 0,-1 0 0,1-1 0,-1 1 0,1 0 0,0 0 0,-1 0 0,1 0 0,0 0 0,-1 0 0,1 0 0,0 0 0,-1 0 0,1 0 0,0 0 0,-1 0 0,1 0 0,0 0 0,-1 1 0,1-1 0,-1 0 0,1 0 0,-1 1 0,1-1 0,0 0 0,-1 1 0,1-1 0,-1 1 0,1-1 0,-1 1 0,0-1 0,1 1 0,-1-1 0,1 1 0,-1-1 0,0 1 0,0 0 0,1-1 0,-1 1 0,0-1 0,0 1 0,0 0 0,0-1 0,1 1 0,-1 0 0,0-1 0,0 1 0,-1 1 0,1 3 0,-1 1 0,-1-1 0,1 1 0,-5 9 0,6-15 0,-29 68 0,-49 83 0,-51 57 0,-55 40 0,183-247 0,-20 23 0,20-23 0,-1 0 0,1 1 0,-1-1 0,1 0 0,-1 0 0,1 0 0,-1 0 0,1 0 0,-1 0 0,0 0 0,1-1 0,-1 1 0,-3 0 0,5-1 0,-1 0 0,1 0 0,-1 0 0,1 0 0,0 0 0,-1-1 0,1 1 0,0 0 0,-1 0 0,1 0 0,0-1 0,-1 1 0,1 0 0,0 0 0,0-1 0,-1 1 0,1 0 0,0 0 0,0-1 0,-1 1 0,1 0 0,0-1 0,0 1 0,0-1 0,0 1 0,0 0 0,0-1 0,-1 1 0,1 0 0,0-1 0,0 1 0,0-1 0,0-15 0,2 2 0,1 0 0,0 1 0,1-1 0,0 1 0,1-1 0,1 1 0,0 0 0,14-19 0,-1 2 0,2 1 0,35-35 0,-28 34 0,1 1 0,2 1 0,1 2 0,1 1 0,1 2 0,37-19 0,-36 24 0,2 2 0,56-17 0,-65 21 850,-14 1-5635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3:5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9144,'0'0'11179,"-2"13"-10855,-30 241 1964,28-212-1967,-16 138 1350,16-125-529,5-33-936,1-20-937,2-8-839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3:5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10848,'0'0'6923,"2"-11"-6565,7-33 20,-9 43-305,1-1 0,-1 0 0,1 0 0,0 0 0,-1 0 0,1 0 0,0 1 0,0-1 0,0 0 0,1 1 0,-1-1 0,0 1 0,1-1 0,-1 1 0,1 0 0,-1-1 0,1 1 0,2-2 0,2 0 168,-1-1-25,0 0 0,0 1 0,1-1 0,-1 1 0,1 1 0,0-1 0,0 1 0,0 0 0,0 0 0,0 0 0,1 1 0,-1 0 0,7 0 0,-5 1 3,-1 1 1,1 0-1,0 0 1,-1 1 0,0 0-1,1 0 1,-1 0-1,0 1 1,0 1-1,11 5 1,20 16 869,-29-18-833,0 0 0,0-1 0,1-1 0,-1 0 0,1 0 0,1-1 0,-1 0 0,19 4 0,-26-7-204,0-1 1,0 0-1,0-1 0,-1 1 0,1 0 0,0-1 0,0 0 1,0 0-1,-1 0 0,1 0 0,0 0 0,-1 0 1,1 0-1,2-3 0,33-29 715,-11 9 86,-24 22-773,-1 0 1,0 1-1,-1-1 0,1 0 1,0 0-1,0 0 1,-1 0-1,0 0 0,1-1 1,-1 1-1,0 0 1,0-1-1,0 1 1,0 0-1,1-5 0,-2 6-88,4 1-1455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3:5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10656,'0'0'14301,"11"-9"-14009,31-26-6,-41 35-261,0-1-1,-1 0 0,1 0 1,0 1-1,0-1 0,-1 1 1,1-1-1,0 1 0,0-1 1,0 1-1,0-1 0,0 1 1,0 0-1,0 0 0,0-1 1,0 1-1,0 0 0,0 0 1,0 0-1,0 0 1,0 0-1,0 0 0,0 0 1,0 0-1,0 1 0,-1-1 1,1 0-1,0 1 0,0-1 1,0 0-1,0 1 0,0-1 1,0 1-1,0 0 0,-1-1 1,1 1-1,0-1 0,1 3 1,-1-1 17,0-1-1,0 1 1,1 0 0,-1 1 0,-1-1 0,1 0-1,0 0 1,0 0 0,-1 0 0,1 5 0,-1-1 32,-1 0 0,1 1 0,-1-1 1,-1 0-1,1 0 0,-1 0 1,0 0-1,0 0 0,-7 11 1,0-2 60,-1 0 0,-14 14 0,-9 15 370,33-44-496,0 0 1,0 1-1,0-1 1,0 0-1,0 0 1,0 0-1,0 1 1,0-1-1,0 0 0,0 0 1,0 1-1,0-1 1,0 0-1,1 0 1,-1 1-1,0-1 1,0 0-1,0 0 1,0 0-1,0 0 1,1 1-1,-1-1 0,0 0 1,0 0-1,0 0 1,1 0-1,-1 0 1,0 1-1,0-1 1,1 0-1,-1 0 1,0 0-1,0 0 1,0 0-1,1 0 1,-1 0-1,0 0 0,0 0 1,1 0-1,-1 0 1,0 0-1,0 0 1,1 0-1,-1 0 1,19 2 148,-11-1-76,7 2 92,0-1-1,0 0 0,1-1 1,-1-1-1,27-2 0,4-1 425,-43 3-613,0 0 0,0 0 0,0 1 1,0-1-1,-1 1 0,1 0 0,0-1 1,-1 1-1,1 1 0,0-1 0,-1 0 1,1 1-1,-1-1 0,3 3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3:5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9144,'0'0'16850,"11"6"-16597,-8-5-232,18 10 220,41 16 0,-32-15 56,1 1-1,-2 2 1,29 19-1,-34-17-76,25 25-1,8 6 217,-43-37-317,-11-8-84,0 0 1,0 0-1,1 0 0,-1-1 1,1 1-1,0-1 0,0 0 1,-1 0-1,1-1 0,0 1 1,1-1-1,-1 1 0,6 0 0,-10-3-14,1 1-1,-1 0 0,1 0 1,-1 0-1,1 0 1,-1 0-1,1 0 0,-1 0 1,1 1-1,0-1 0,-1 0 1,1 0-1,-1 0 0,1 0 1,-1 1-1,0-1 0,1 0 1,-1 1-1,1-1 0,-1 0 1,1 1-1,-1-1 0,0 0 1,1 1-1,-1-1 1,0 1-1,1-1 0,-1 1 1,0-1-1,0 1 0,1-1 1,-1 1-1,0-1 0,0 1 1,0-1-1,0 1 0,0-1 1,1 1-1,-1-1 0,0 1 1,-1 0-1,1 0 467,-23 1-70,6 7-303,0 0-1,1 1 1,0 0 0,-22 20-1,-53 57 209,64-59-253,-34 42-48,56-64-39,5-5 13,-1 0 1,1-1-1,-1 1 0,0 0 0,0 0 1,1-1-1,-1 1 0,0-1 0,0 1 1,0 0-1,1-1 0,-1 0 1,0 1-1,0-1 0,0 1 0,0-1 1,0 0-1,0 0 0,0 0 0,-2 1 1,3-1-48,2-3-81,-1 1 0,1 0 0,0 0 0,0 0 0,0 1 0,0-1 0,4-2-1,-1 0-3469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3:5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9536,'0'0'15794,"7"12"-15595,-5-10-189,4 10 49,1-1 0,0 0 0,1 0 0,1-1-1,-1 0 1,1 0 0,1-1 0,11 8 0,16 4 139,-27-15-129,1-1 0,-1 2 0,14 10 0,60 48 501,-6-5 92,-1 11 857,-75-70-1477,-1 0 0,1 1 1,-1-1-1,1 1 0,-1-1 0,0 1 1,0 0-1,0-1 0,0 1 1,0 0-1,0 0 0,0 0 0,-1 0 1,1 0-1,-1 0 0,1 0 0,0 3 1,-2-3-9,0 1 0,1-1 0,-1 0 1,0 1-1,0-1 0,-1 0 0,1 0 1,0 0-1,-1 0 0,1 0 0,-1 0 1,1 0-1,-1-1 0,-4 4 0,-147 124 360,81-74-297,45-36-29,1 2 0,-32 30 0,35-32 2,19-16-43,0-1 1,1 1 0,-1 0 0,1 0-1,-5 5 1,8-8-26,0 0-1,0 0 1,-1 0-1,1 0 1,0 1-1,0-1 1,0 0-1,0 0 1,0 0 0,-1 1-1,1-1 1,0 0-1,0 0 1,0 0-1,0 1 1,0-1-1,0 0 1,0 0 0,0 1-1,0-1 1,0 0-1,-1 0 1,1 0-1,0 1 1,1-1-1,-1 0 1,0 0-1,0 1 1,0-1 0,0 0-1,0 0 1,0 1-1,0-1 1,0 0-1,0 0 1,0 0-1,0 1 1,1-1 0,-1 0-1,12 3-342,-4-2 168,4 0-3957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3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10344,'0'0'11378,"-6"12"-11057,3-7-278,-3 6 38,1 0 0,0 0 0,1 0 1,0 1-1,1-1 0,-3 19 0,3-9 36,-8 55 593,4 1 0,4 129 0,6-150-264,3 37 756,-5-38 831,-1-54-1595,1 10-4672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0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1 929 10040,'0'0'6446,"12"-13"-6042,38-43 0,-39 43-202,-1-1-1,0 0 1,12-25-1,-4 8 66,10-23 197,-20 34-214,17-25 0,26-30 256,55-89 622,-77 117-785,-8 13 43,-1-1 0,24-57 0,-36 71-96,7-30-1,-13 44-190,-1-1 0,0 0 0,0 0 0,-1 0 0,0 0 0,-1 0 0,-1-12 0,2 19-84,0 0-1,0 0 1,-1 0 0,1 0 0,0 0 0,0 0 0,-1 0 0,1 0 0,-1 0 0,1 0 0,-1 0 0,1 0 0,-1 0 0,0 0 0,0 0 0,1 0 0,-1 0 0,0 1-1,0-1 1,0 0 0,0 1 0,0-1 0,0 0 0,0 1 0,0-1 0,-1 1 0,0 0-6,0 0 1,1 0-1,-1 0 0,0 0 1,0 0-1,0 1 1,1-1-1,-1 1 0,0 0 1,0-1-1,1 1 0,-1 0 1,1 0-1,-1 0 1,1 0-1,-3 2 0,-9 9 35,0 0 1,0 0-1,2 1 0,-1 1 0,-14 24 1,18-23-8,2 0-1,0 0 1,1 0 0,-5 21 0,-4 15 49,-42 139 282,47-147-236,1-1 0,3 1 0,-1 48 0,4-67-49,2-11-5,0 1 1,0-1-1,1 0 1,1 0-1,0 1 1,1-1-1,0 0 0,1-1 1,1 1-1,0-1 1,9 16-1,-3-4 183,-8-18-145,-1 0 1,1 0-1,0 0 1,6 6-1,-8-10-78,0-1 0,0 1 0,1-1 0,-1 0 1,0 0-1,1 0 0,-1 0 0,1 0 0,0 0 0,-1 0 0,1 0 0,0-1 1,-1 1-1,1 0 0,0-1 0,0 0 0,0 1 0,0-1 0,2 0 0,2 0 74,1-1 0,-1 0 0,0 0 0,0 0 0,0-1 0,0 0-1,-1 0 1,1 0 0,0-1 0,-1 0 0,9-6 0,0-1 83,-2 0 0,1-1 0,11-14 0,-10 7 75,0 0-1,-2-1 1,0-1 0,15-36-1,-12 24-57,-7 16-144,-1-1 1,0 0-1,-2-1 1,0 1-1,-1-1 1,-1 0-1,0 0 1,-1-30-1,-7 99-72,2-40 0,2 1-1,-1 0 1,2-1 0,0 16 0,2-5-47,2 0 1,0 0-1,1 0 1,10 24-1,-10-33 45,1 0 0,0 0-1,1-1 1,0 0 0,1 0 0,1 0-1,16 17 1,-23-27 11,0 0 0,0 0-1,0-1 1,0 1 0,0-1 0,1 1-1,-1-1 1,0 0 0,1 0 0,-1 0 0,1 0-1,-1 0 1,1 0 0,0-1 0,-1 0-1,1 1 1,-1-1 0,1 0 0,0 0 0,-1 0-1,1-1 1,0 1 0,-1-1 0,1 1-1,-1-1 1,1 0 0,-1 0 0,1 0 0,-1 0-1,1 0 1,-1-1 0,0 1 0,0-1-1,0 1 1,2-3 0,7-5 21,-1-1 0,-1 0 0,0-1 0,0 0 0,9-14 0,-6 5-26,14-33 0,-19 37 0,0 1 0,1 0 0,1 1 0,17-24 0,-23 36 0,-1-1 0,0 1 0,1-1 0,-1 1 0,1 0 0,0 0 0,0 0 0,4-2 0,-6 4 0,-1 0 0,0-1 0,1 1 0,-1 0 0,0 0 0,1 0 0,-1 0 0,0 0 0,1 0 0,-1 0 0,1 0 0,-1 0 0,0 0 0,1 0 0,-1 1 0,0-1 0,1 0 0,-1 0 0,0 0 0,1 0 0,-1 1 0,0-1 0,1 0 0,-1 0 0,0 0 0,0 1 0,1-1 0,-1 0 0,0 1 0,1 0 0,0 1 0,-1-1 0,1 1 0,-1-1 0,1 1 0,-1-1 0,0 1 0,0-1 0,0 1 0,0-1 0,0 3 0,-12 188 0,12-191 0,0-1 0,0 1 0,0-1 0,0 1 0,0 0 0,0-1 0,0 1 0,0-1 0,0 1 0,0 0 0,0-1 0,0 1 0,1-1 0,-1 1 0,0-1 0,0 1 0,1-1 0,-1 1 0,0-1 0,1 1 0,-1-1 0,0 1 0,1-1 0,-1 1 0,1-1 0,-1 0 0,1 1 0,-1-1 0,1 0 0,-1 1 0,1-1 0,-1 0 0,1 0 0,-1 1 0,1-1 0,0 0 0,2 0 0,-1 0 0,0-1 0,0 1 0,0-1 0,0 1 0,0-1 0,0 0 0,0 0 0,0 0 0,3-2 0,5-3 0,0-2 0,16-14 0,-7 2 0,-13 13 0,0 0 0,0 0 0,1 1 0,0 0 0,0 0 0,0 1 0,1 0 0,-1 0 0,10-3 0,-17 8 0,1 0 0,-1-1 0,0 1 0,1 0 0,-1 0 0,1 0 0,-1 0 0,1 0 0,-1 0 0,1 0 0,-1 0 0,1 0 0,-1 0 0,1 0 0,-1 0 0,1 1 0,-1-1 0,1 0 0,-1 0 0,1 0 0,-1 1 0,1-1 0,-1 0 0,0 1 0,1-1 0,-1 0 0,0 1 0,1-1 0,5 18 0,-5 26 0,-1-36 0,0-5 0,0 0 0,0 0 0,0 0 0,0 0 0,1 0 0,0 0 0,-1 0 0,1 0 0,0 0 0,1 0 0,-1 0 0,3 3 0,-4-5 0,1 0 0,-1-1 0,1 1 0,-1-1 0,1 1 0,0-1 0,-1 1 0,1-1 0,0 0 0,-1 1 0,1-1 0,0 0 0,-1 1 0,1-1 0,0 0 0,0 0 0,0 0 0,-1 0 0,2 0 0,0 0 0,0 0 0,0-1 0,-1 1 0,1-1 0,-1 1 0,1-1 0,0 0 0,-1 1 0,0-1 0,1 0 0,-1 0 0,2-2 0,30-24 0,-9 7 0,40-26 0,-20 27 0,-43 19 0,0 0 0,-1 0 0,1 1 0,0-1 0,0 0 0,0 1 0,0-1 0,-1 0 0,1 1 0,0-1 0,0 1 0,0-1 0,-1 1 0,1-1 0,0 1 0,-1 0 0,1-1 0,-1 1 0,1 0 0,-1 0 0,1-1 0,-1 1 0,1 0 0,-1 0 0,1 1 0,11 23 0,-6-10 0,-3-7 0,-1-1 0,1 1 0,1-1 0,-1 0 0,1 0 0,1-1 0,-1 1 0,10 9 0,-12-15 0,-1 0 0,1 0 0,0 0 0,-1-1 0,1 1 0,0 0 0,0-1 0,-1 1 0,1-1 0,0 0 0,0 0 0,0 0 0,0 0 0,0 0 0,0 0 0,-1 0 0,1 0 0,0-1 0,0 1 0,0-1 0,-1 1 0,1-1 0,0 0 0,2-1 0,5-3 0,0 0 0,0-1 0,8-7 0,-13 10 0,5-4 0,-1-2 0,1 1 0,12-19 0,-15 19 0,0 0 0,1 0 0,0 1 0,0-1 0,1 2 0,12-10 0,-17 14 0,11-3 0,-14 6 0,1-1 0,0 1 0,0 0 0,-1 0 0,1 0 0,0 0 0,-1 0 0,1 0 0,-1 0 0,1 0 0,-1 0 0,0 0 0,1 0 0,-1 2 0,4 6 0,1-1 0,0 1 0,0-1 0,10 11 0,-9-11 0,-5-7 0,0 0 0,0 0 0,0 0 0,0-1 0,0 1 0,0 0 0,0 0 0,1-1 0,-1 1 0,0-1 0,0 1 0,1-1 0,-1 0 0,0 0 0,1 1 0,-1-1 0,0 0 0,1 0 0,-1 0 0,0 0 0,1 0 0,-1-1 0,0 1 0,1 0 0,-1-1 0,0 1 0,2-2 0,34-16 0,-22 7 0,0-1 0,0-1 0,-1 0 0,0-1 0,-1 0 0,-1-1 0,0 0 0,16-29 0,3-14 0,28-72 0,-54 117 0,17-45 0,-2-2 0,-3 1 0,11-73 0,-20 99 0,-6 24 0,1 1 0,-2-1 0,1 0 0,-1 1 0,0-1 0,-1-17 0,0 26 0,0 0 0,0 0 0,0 0 0,0 0 0,0 0 0,0-1 0,0 1 0,0 0 0,0 0 0,0 0 0,0 0 0,0 0 0,0 0 0,0 0 0,0-1 0,0 1 0,0 0 0,0 0 0,-1 0 0,1 0 0,0 0 0,0 0 0,0 0 0,0 0 0,0 0 0,0 0 0,0-1 0,0 1 0,0 0 0,0 0 0,-1 0 0,1 0 0,0 0 0,0 0 0,0 0 0,0 0 0,0 0 0,0 0 0,0 0 0,0 0 0,-1 0 0,1 0 0,0 0 0,0 0 0,0 0 0,0 0 0,0 0 0,0 0 0,0 0 0,-1 0 0,1 0 0,-6 6 0,-3 9 0,-4 20 0,0 1 0,3 0 0,1 1 0,-7 53 0,13-57 0,1 1 0,2-1 0,4 34 0,-2-45 0,1 0 0,2-1 0,0 1 0,1-1 0,14 31 0,-18-48 0,0 0 0,0-1 0,0 1 0,1-1 0,-1 1 0,1-1 0,0 0 0,0 0 0,0 0 0,0 0 0,0 0 0,1-1 0,-1 0 0,1 1 0,0-1 0,0-1 0,0 1 0,0 0 0,0-1 0,0 0 0,0 0 0,0 0 0,0-1 0,0 1 0,1-1 0,4 0 0,0-1 0,1 0 0,-1 0 0,0-1 0,0-1 0,0 1 0,0-2 0,0 1 0,0-1 0,-1 0 0,13-9 0,-13 11 856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0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301 379 19199,'0'0'1800,"-51"-54"-936,-82-81-136,36 24 0,77 69-272,28 26 16,-2 10-88,0 0 8,0-1-104,-2 5 8,-1 2-64,1 2 0,-4 2-240,-4-4 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0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16879,'0'0'5144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0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11352,'0'0'12289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2:1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19199,'0'0'2864,"74"-30"-2544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1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9648,'0'0'15897,"9"-10"-15451,0 0-305,-7 6-89,2 1 0,-1-1 0,0 0 0,1 1 0,-1 0-1,1 0 1,0 0 0,0 0 0,0 0 0,0 1 0,1 0-1,-1 0 1,1 0 0,-1 0 0,10-1 0,8-1 280,50-9 1727,79-5 0,-132 17-1699,-1-1 0,0-2 0,20-5 0,-4-3-4546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15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13 9648,'0'0'17306,"-10"13"-17126,2-2-140,3-4-14,-1-1-1,1 2 0,1-1 1,-1 0-1,1 1 1,0 0-1,1 0 0,0 0 1,0 1-1,1-1 1,-2 15-1,-4 90 432,10 159 0,2-149-108,4 79 739,-4-165-637,-2-25 169,-2-24 631,-36-439-644,32 415-607,-1-18 0,-2 1 0,-16-56 0,19 91 0,-3-34 0,1 5 0,5 45 0,0-1 0,1 0 0,0 0 0,-1 1 0,1-1 0,0 0 0,0 0 0,0 0 0,1 0 0,-1 1 0,1-1 0,0 0 0,1-3 0,-1 4 0,1 0 0,-1 0 0,1 0 0,0 1 0,-1-1 0,1 1 0,0-1 0,0 1 0,0 0 0,0 0 0,1 0 0,-1 0 0,0 0 0,0 0 0,3 0 0,3-1 0,0 0 0,0 1 0,0 0 0,0 0 0,0 1 0,0 0 0,13 2 0,53 12 0,-34-4 0,-1 2 0,0 1 0,-1 1 0,0 3 0,62 37 0,-88-46 0,0 1 0,-1 0 0,0 1 0,-1 0 0,0 0 0,0 1 0,-1 1 0,-1-1 0,10 18 0,-8-9 0,-1 0 0,0 1 0,-2 0 0,0 0 0,4 27 0,-5-18 0,-2 0 0,0 1 0,-1 30 0,-4-49 0,1 0 0,-2-1 0,0 1 0,0 0 0,-1 0 0,0-1 0,-1 1 0,-1-1 0,0 0 0,-9 15 0,5-11 0,-1 0 0,-1 0 0,-22 22 0,25-30 0,1-1 0,-1 0 0,0 0 0,0-1 0,-1 0 0,1-1 0,-1 0 0,-15 5 0,-281 62 0,302-71 0,-16 4 0,19-4 0,1 0 0,-1 1 0,0-1 0,0 0 0,0 0 0,1 0 0,-1 0 0,0 0 0,0 0 0,0 0 0,0 0 0,0 0 0,1 0 0,-1 1 0,0-1 0,0 0 0,0 0 0,0 0 0,0 0 0,0 0 0,1 1 0,-1-1 0,0 0 0,0 0 0,0 0 0,0 1 0,0-1 0,0 0 0,0 0 0,0 0 0,0 0 0,0 1 0,0-1 0,0 0 0,0 0 0,0 0 0,0 1 0,0-1 0,0 0 0,0 0 0,0 0 0,0 1 0,0-1 0,0 0 0,0 0 0,-1 0 0,1 0 0,0 0 0,0 1 0,0-1 0,0 0 0,0 0 0,0 0 0,-1 0 0,1 0 0,0 0 0,0 1 0,0-1 0,-1 0 0,26 7 921,-11-4-4886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16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 9040,'0'0'14727,"-4"13"-14236,-2 4-260,1 0 1,1 1-1,1-1 0,0 1 1,0 20-1,2 1 436,1-17 51,0-1-1,5 39 1,1-6 3520,-28-59-4183,12 3-55,0 1 0,-1 1 0,1 0 0,0 0 0,-16 3 0,-17 0 0,43-3 0,0 0 0,0 0 0,0 1 0,0-1 0,1 0 0,-1 0 0,0 0 0,0 0 0,0 0 0,0 1 0,0-1 0,0 0 0,0 0 0,0 0 0,0 0 0,0 1 0,0-1 0,0 0 0,0 0 0,0 0 0,0 1 0,0-1 0,0 0 0,0 0 0,0 0 0,0 0 0,0 1 0,0-1 0,0 0 0,0 0 0,0 0 0,-1 0 0,1 1 0,0-1 0,0 0 0,0 0 0,23 0 0,-13-1 0,-1 1 0,1 0 0,-1 1 0,1 0 0,15 4 0,-10-2 0,0 0 0,0-1 0,27-1 0,4 2 0,-33-2 0,-1 0 0,1 0 0,1-1 0,-1 0 0,0-2 0,-1 1 0,1-1 0,0-1 0,0-1 0,-1 1 0,0-2 0,0 0 0,13-7 0,-7 3-446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18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10248,'0'0'17508,"5"-10"-17144,-3 5-316,-1 2-19,0 0 1,1 0 0,-1 0-1,1 0 1,0 0-1,0 0 1,0 0 0,0 1-1,0-1 1,1 1-1,-1-1 1,1 1 0,0 0-1,-1 0 1,1 0-1,0 1 1,0-1 0,0 1-1,0-1 1,1 1-1,-1 0 1,4-1-1,33-2 659,0 1-1,64 4 0,-26 1 474,15-2-473,-77 0-688,-14 0 0,0 0 0,0 0 0,0 0 0,-1 0 0,1 0 0,0 0 0,0 0 0,0 0 0,0 1 0,-1-1 0,1 1 0,0 0 0,-1-1 0,1 1 0,0 0 0,2 2 0,-3-3 924,0-3-1963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19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14672,'0'0'7807,"12"-3"-7237,-3 0-434,2 0 48,1 0 0,-1 1 0,0 0 0,1 1 0,18 0 0,66 10 1751,-46-4 20,68-2 1,-90-4-1262,1-3 0,27-6 0,-15-3-4972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20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78 8744,'0'0'9702,"-5"11"-9131,-4 13-173,0 1 0,2 0 0,-6 38 0,5 25 961,5 147 0,4-125-141,6-35 2020,-3-97-2960,-2-1 1,0 0-1,-1 0 0,-5-41 1,2 30-78,-8-285 1805,10 306-1948,0-6 130,-1-1 1,0 1-1,-2 0 1,0 0-1,-1 1 1,-7-23-1,10 40-188,-8-26 0,9 26 0,0 0 0,0 1 0,0-1 0,-1 1 0,1-1 0,0 1 0,0-1 0,0 0 0,0 1 0,0-1 0,0 1 0,1-1 0,-1 1 0,0-1 0,0 0 0,0 1 0,0-1 0,1 1 0,-1-1 0,0 1 0,1-1 0,-1 1 0,0-1 0,1 1 0,-1 0 0,0-1 0,1 1 0,-1-1 0,1 1 0,-1 0 0,1-1 0,-1 1 0,1 0 0,-1 0 0,1-1 0,-1 1 0,1 0 0,-1 0 0,1 0 0,0 0 0,-1 0 0,1-1 0,-1 1 0,2 0 0,83-11 0,-37 13 0,0 1 0,-1 3 0,1 1 0,-2 3 0,50 17 0,-80-21 0,0 0 0,0 2 0,-1 0 0,0 0 0,25 20 0,-31-21 0,0 0 0,-1 1 0,0 0 0,-1 0 0,0 1 0,0-1 0,-1 2 0,0-1 0,-1 1 0,6 12 0,-8-13 0,-1 0 0,0 0 0,0 0 0,-1 0 0,0 1 0,0-1 0,-1 0 0,-1 1 0,1-1 0,-2 0 0,1 0 0,-1 0 0,0 0 0,-1 0 0,0 0 0,-9 16 0,5-11 0,-2 1 0,0-1 0,-1-1 0,0 1 0,-1-2 0,0 1 0,-1-2 0,-20 16 0,-192 166 0,200-171 0,11-10 0,0 0 0,1 1 0,0 0 0,1 1 0,-11 17 0,21-30 62,1 0 0,-1 0 1,1 0-1,-1 0 0,1 1 0,0-1 0,-1 0 0,1 0 1,0 0-1,0 0 0,0 0 0,0 0 0,0 1 1,0-1-1,0 1 0,0-1-200,0-1 0,0 0-1,1 1 1,-1-1 0,0 0 0,0 1 0,0-1-1,1 0 1,-1 1 0,0-1 0,0 0 0,1 1-1,-1-1 1,0 0 0,1 0 0,-1 0 0,0 1 0,1-1-1,-1 0 1,0 0 0,1 0 0,-1 0 0,0 1-1,1-1 1,-1 0 0,1 0 0,-1 0 0,0 0-1,1 0 1,-1 0 0,1 0 0,-1 0 0,0 0-1,1 0 1,0-1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22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0 228 8536,'0'0'16065,"11"1"-15724,86 3 703,0-4 1,0-5-1,165-28 0,208-23 1587,-181 22-1708,-274 32-874,114-17-20,-29 2-25,165-5 0,-189 21-4,74 2 0,-46 1 0,15 2 0,34 3 0,-26-2 0,140-3 0,-138-4 0,28-5 0,-90 2 0,118 7 0,-164 0 0,1-1 0,0-1 0,0-1 0,0-1 0,0-1 0,-1 0 0,1-2 0,21-8 0,-42 13 38,-1 0 1,1-1-1,0 1 0,0-1 1,-1 1-1,1-1 0,0 1 1,0-1-1,-1 1 0,1-1 1,0 0-1,-1 1 0,1-1 0,-1 0 1,1 1-1,-1-1 0,1 0 1,-1 0-1,0 0 0,1 1 1,-1-1-1,1-1 0,-1-11-4471,0 13 4033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23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9144,'0'0'12642,"-7"15"-12165,-2 2-312,4-8-81,1-1 0,0 0 0,1 1 0,0-1 1,0 1-1,0 0 0,1 0 0,-1 14 0,-2 35 847,2 0 1,2 1 0,4-1-1,14 95 1,-6-59 955,-5-53 889,-2-49-3507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2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10544,'0'0'12289,"-1"10"-11756,-9 99 699,-23 182 2284,25-191-298,6-63-1791,9-52-2064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24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11552,'0'0'12086,"11"2"-11549,41 5 503,86 2 0,-21-5 341,52-2 974,-119 0-1173,-42-1-955,-1 0-1,1-1 1,0 0-1,0 0 1,0-1-1,12-2 1,-9 2-227,-10 1 0,-1 0 0,1 0 0,0 0 0,0 0 0,-1 0 0,1 0 0,0 0 0,-1 0 0,1-1 0,0 1 0,-1 0 0,1 0 0,0 0 0,-1-1 0,1 1 0,0 0 0,-1-1 0,1 1 0,-1-1 0,1 1 0,0-1 0,-1 1 0,1-1 0,-1 1 0,0-1 0,1 1 0,0-2 0,-1 2 226,1-2 161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2:1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373 628 9344,'0'0'6793,"-15"3"-6289,-11 2-270,1 2 1,0 0 0,1 2-1,-1 1 1,-24 13 0,29-10 50,0 0 0,0 2 0,2 0 0,0 1 0,0 0 0,2 2 0,-20 25 0,34-40-190,0-1 0,0 1 0,0 1-1,0-1 1,1 0 0,0 0 0,-1 0 0,1 1 0,0-1 0,1 1 0,-1-1 0,1 1 0,-1-1 0,1 1 0,0-1 0,0 1 0,1-1 0,-1 1 0,1-1 0,0 1 0,1 5-1,0-7-37,-1 1 0,1-1 0,-1 0-1,1 0 1,0 0 0,-1 0 0,1 0-1,0 0 1,0-1 0,1 1-1,-1-1 1,0 1 0,0-1 0,1 0-1,-1 0 1,1 0 0,-1 0 0,1 0-1,-1-1 1,1 1 0,0-1-1,-1 1 1,1-1 0,0 0 0,-1 0-1,1 0 1,0-1 0,-1 1 0,4-1-1,9-2 91,-1-1-1,0 0 0,0-1 1,0 0-1,0-1 0,22-14 1,-17 8 77,-1-1 0,-1-1 0,31-29 1,-44 38-103,1-1 1,-1 0 0,0 1 0,0-1 0,-1-1 0,0 1 0,0 0 0,0-1 0,-1 0 0,2-8-1,-4 15-101,0 0-1,0 0 0,0 0 0,-1-1 1,1 1-1,0 0 0,0 0 0,0 0 1,-1 0-1,1 0 0,0 0 0,0 0 1,0 0-1,-1 0 0,1 0 0,0 0 1,0 0-1,-1 0 0,1 0 0,0 0 1,0 0-1,0 0 0,-1 0 0,1 0 1,0 0-1,0 0 0,0 0 0,-1 1 1,1-1-1,0 0 0,0 0 0,0 0 1,-1 0-1,1 0 0,0 0 0,0 1 1,0-1-1,0 0 0,0 0 0,0 0 1,-1 1-1,1-1 0,0 0 0,0 0 1,0 0-1,0 1 0,0-1 0,-4 11 86,0-1-1,0 1 0,1 1 0,1-1 0,-2 17 0,3-25-83,1 0-1,-1 0 1,1 0 0,0 0-1,0 0 1,1 1 0,-1-1 0,0 0-1,1 0 1,0 0 0,0 0-1,0 0 1,0-1 0,0 1-1,1 0 1,-1 0 0,1-1 0,0 1-1,-1-1 1,1 1 0,1-1-1,-1 0 1,0 0 0,0 0-1,5 3 1,1-2 25,1 0-1,-1 0 1,1-1-1,-1 0 1,1-1-1,0 0 1,0 0-1,0-1 1,-1 0-1,1-1 1,0 0-1,0 0 1,-1-1-1,1 0 1,0 0-1,-1-1 1,12-6-1,-1 1 75,0-2-1,-1 0 0,0-1 1,0-1-1,-2 0 1,22-20-1,-13 6 29,0 0 0,-1-2 0,-2 0 0,-1-2 0,-2 0 0,0-1 0,17-42 0,97-264 179,-122 312-328,-2 1 0,0-2 0,-1 1 0,7-44 0,-15 68 0,1 0 0,-1 0 0,0-1 0,0 1 0,0 0 0,0 0 0,0 0 0,0 0 0,0-1 0,-1 1 0,1 0 0,0 0 0,-1 0 0,1 0 0,-1 0 0,1 0 0,-1 0 0,1 0 0,-2-1 0,2 1 0,-1 1 0,0-1 0,0 1 0,1 0 0,-1-1 0,0 1 0,0 0 0,0-1 0,1 1 0,-1 0 0,0 0 0,0 0 0,0 0 0,0 0 0,1 0 0,-1 0 0,0 0 0,0 0 0,0 0 0,0 1 0,-4 0 0,1 0 0,0 1 0,0 0 0,0 0 0,1 0 0,-1 0 0,0 1 0,1-1 0,-5 5 0,-4 6 0,0 1 0,1 1 0,0 0 0,1 0 0,1 1 0,1 0 0,-12 30 0,1 10 0,-14 60 0,25-80 0,0 0 0,3 0 0,0 0 0,3 1 0,1-1 0,2 1 0,9 63 0,-9-92 0,1 1 0,1-1 0,-1 0 0,1 0 0,1-1 0,-1 1 0,1-1 0,1 1 0,5 7 0,-7-12 0,0 0 0,0 0 0,1 1 0,-1-2 0,1 1 0,-1 0 0,1-1 0,0 0 0,0 0 0,0 0 0,0 0 0,1-1 0,-1 1 0,0-1 0,1 0 0,-1 0 0,1-1 0,5 1 0,6-2 0,0 0 0,0-1 0,0-1 0,-1-1 0,0 0 0,1-1 0,-2 0 0,1-1 0,16-9 0,1-3 0,-1-1 0,55-44 0,-68 48 0,0 0 0,-1 0 0,0-2 0,-2 0 0,0-1 0,24-36 0,-37 51 0,-1 2 0,-1 0 0,1 0 0,0 0 0,-1 0 0,1 0 0,-1 0 0,1 0 0,-1 0 0,0 0 0,0 0 0,1 0 0,-1 0 0,0 0 0,0 0 0,0 0 0,0 0 0,0-2 0,-2 3 0,1 0 0,-1 0 0,0-1 0,1 1 0,-1 1 0,0-1 0,1 0 0,-1 0 0,1 0 0,-1 1 0,0-1 0,1 1 0,-2 0 0,-10 7 0,0 1 0,1 1 0,1-1 0,0 2 0,0 0 0,1 0 0,0 1 0,-12 18 0,20-27 0,0 0 0,1 0 0,-1 0 0,1 0 0,-1 0 0,1 0 0,0 0 0,0 1 0,1-1 0,-1 0 0,1 0 0,0 1 0,-1-1 0,1 0 0,1 1 0,-1-1 0,0 0 0,1 1 0,0-1 0,0 0 0,0 0 0,0 0 0,0 0 0,0 0 0,1 0 0,0 0 0,0 0 0,-1 0 0,1-1 0,1 1 0,-1-1 0,4 4 0,2 2 0,1-1 0,0 0 0,1-1 0,-1 0 0,1 0 0,0-1 0,1 0 0,11 3 0,-18-7 0,-1 0 0,1 0 0,-1 0 0,1-1 0,-1 0 0,1 1 0,-1-1 0,1-1 0,0 1 0,-1 0 0,1-1 0,-1 0 0,1 0 0,-1 0 0,0 0 0,1 0 0,-1-1 0,0 0 0,0 1 0,0-1 0,0 0 0,0-1 0,0 1 0,-1 0 0,1-1 0,-1 1 0,0-1 0,1 0 0,-1 0 0,0 0 0,-1 0 0,1 0 0,-1-1 0,1 1 0,-1 0 0,0-1 0,0 1 0,0-1 0,-1 1 0,1-1 0,-1 1 0,0-1 0,0 1 0,0-6 0,-3-1 0,1 1 0,-1-1 0,-1 1 0,0 0 0,0 0 0,-1 0 0,0 1 0,0-1 0,-1 1 0,-7-7 0,5 4 0,7 10 0,0-1 0,0 1 0,0 0 0,0-1 0,0 0 0,0 1 0,1-1 0,-1 1 0,1-1 0,-1 0 0,1 1 0,-1-5 0,1 6 0,0-1 0,0 0 0,1 0 0,-1 0 0,0 0 0,0 0 0,1 1 0,-1-1 0,0 0 0,1 0 0,-1 1 0,1-1 0,-1 0 0,1 0 0,-1 1 0,1-1 0,0 1 0,1-2 0,2-1 0,0 1 0,1 0 0,-1 0 0,1 0 0,0 1 0,0-1 0,6 0 0,3-1 0,-1 1 0,1 1 0,0 0 0,0 0 0,0 2 0,0-1 0,0 2 0,0 0 0,-1 1 0,24 7 0,-32-8 0,0 0 0,1 0 0,-1 1 0,0-1 0,0 1 0,0 0 0,-1 1 0,1-1 0,-1 1 0,0 0 0,0 0 0,0 0 0,-1 1 0,1-1 0,-1 1 0,0 0 0,0 0 0,-1 0 0,1 0 0,-1 0 0,0 1 0,-1-1 0,1 1 0,-1-1 0,0 1 0,-1-1 0,1 1 0,-1 9 0,-2 0 0,0 0 0,-1 0 0,0 0 0,-1 0 0,-9 21 0,11-30 0,0 8 0,2-14 0,0 0 0,1 0 0,-1 0 0,0 0 0,0 1 0,1-1 0,-1 0 0,0 0 0,0 0 0,1 0 0,-1 0 0,0 0 0,0 0 0,1 0 0,-1 0 0,0 0 0,1 0 0,-1 0 0,0 0 0,0 0 0,1 0 0,-1 0 0,0 0 0,1 0 0,-1 0 0,0-1 0,0 1 0,1 0 0,25-17 0,-21 13 0,46-34 0,-24 16 0,1 2 0,0 1 0,37-18 0,-64 37 0,0-1 0,-1 1 0,1 0 0,0 0 0,-1-1 0,1 1 0,0 0 0,0 0 0,-1 0 0,1-1 0,0 1 0,0 0 0,-1 0 0,1 0 0,0 0 0,0 1 0,-1-1 0,1 0 0,0 0 0,-1 0 0,1 0 0,0 1 0,0-1 0,-1 0 0,1 1 0,-1-1 0,1 1 0,0-1 0,-1 1 0,1 0 0,1 0 0,-1 1 0,0 0 0,0 0 0,-1 0 0,1 0 0,0 0 0,-1 0 0,1 0 0,-1 0 0,1 0 0,-1 2 0,1 9 0,-1 0 0,-3 22 0,3-33 0,-2 8 0,1 1 0,1-1 0,0 1 0,1-1 0,1 12 0,-1-19 0,-1 0 0,1-1 0,-1 1 0,1 0 0,0-1 0,0 1 0,0-1 0,1 1 0,-1-1 0,1 0 0,-1 1 0,1-1 0,0 0 0,0 0 0,0 0 0,0 0 0,0 0 0,0-1 0,0 1 0,1-1 0,-1 1 0,1-1 0,-1 0 0,6 2 0,4-1 0,0 0 0,0-1 0,0 0 0,0-1 0,1 0 0,-1-1 0,0 0 0,0-1 0,18-5 0,-4-1 0,0-1 0,0-1 0,27-16 0,-19 9 0,0-2 0,59-45 0,-82 56 0,-9 7 0,1 0 0,-1 0 0,0-1 0,0 1 0,0 0 0,-1-1 0,1 0 0,0 1 0,-1-1 0,1 0 0,-1 0 0,1 0 0,-1 0 0,0 0 0,1-3 0,-2 5 0,0 0 0,0 0 0,0 0 0,0-1 0,-1 1 0,1 0 0,0 0 0,0 0 0,0 0 0,-1 0 0,1-1 0,0 1 0,0 0 0,-1 0 0,1 0 0,0 0 0,0 0 0,-1 0 0,1 0 0,0 0 0,0 0 0,-1 0 0,1 0 0,0 0 0,0 0 0,-1 0 0,1 0 0,0 0 0,0 0 0,-1 0 0,1 0 0,0 0 0,0 1 0,0-1 0,-1 0 0,1 0 0,0 0 0,0 0 0,-1 0 0,1 1 0,-16 7 0,11-5 0,-20 9 0,0 1 0,1 1 0,-23 19 0,39-27 0,0 1 0,0 0 0,1 0 0,0 0 0,0 1 0,1 0 0,0 1 0,0 0 0,1-1 0,0 2 0,-6 17 0,10-23 0,0-1 0,1 0 0,-1 0 0,1 1 0,0-1 0,0 1 0,0-1 0,1 0 0,-1 1 0,1-1 0,0 0 0,0 0 0,0 1 0,0-1 0,0 0 0,1 0 0,-1 0 0,1 0 0,0-1 0,0 1 0,0 0 0,0-1 0,1 1 0,-1-1 0,0 0 0,1 0 0,0 0 0,0 0 0,-1 0 0,1 0 0,0-1 0,1 0 0,-1 1 0,0-1 0,0 0 0,0-1 0,1 1 0,-1 0 0,0-1 0,1 0 0,-1 0 0,0 0 0,1 0 0,-1 0 0,6-2 0,-1-1 0,0 1 0,0-2 0,0 1 0,-1-1 0,1 0 0,-1-1 0,0 1 0,-1-2 0,7-5 0,7-7 0,25-34 0,-28 29 0,17-32 0,-24 39 0,-10 15 0,1 0 0,0-1 0,-1 1 0,1-1 0,-1 1 0,1-1 0,-1 1 0,0-1 0,1 0 0,-1 1 0,0-3 0,-4-1 0,-5 11 0,-1 3 0,1 2 0,0-1 0,0 1 0,1 0 0,-12 24 0,-25 66 0,37-81 0,-86 239 0,58-149 0,-74 154 0,103-251 0,4-6 0,0 0 0,-1 0 0,0 0 0,0 0 0,-1-1 0,1 0 0,-12 11 0,16-17 0,-1 1 0,0-1 0,1 0 0,-1 0 0,0 1 0,1-1 0,-1 0 0,0 0 0,0 0 0,1 0 0,-1 0 0,0 0 0,0 0 0,1 0 0,-1 0 0,0 0 0,1 0 0,-1 0 0,0-1 0,0 1 0,1 0 0,-1 0 0,0-1 0,1 1 0,-1-1 0,1 1 0,-1 0 0,0-1 0,1 1 0,-1-1 0,1 0 0,-1 1 0,1-1 0,-1 1 0,1-1 0,0 0 0,-1 1 0,1-1 0,0 0 0,-1 1 0,1-2 0,-13-34 0,12 34 0,-2-12 0,1 0 0,0-1 0,1 1 0,1 0 0,0 0 0,0-1 0,2 1 0,0 0 0,0 0 0,1 0 0,1 0 0,1 0 0,9-22 0,-7 23 0,-1 0 0,2 0 0,-1 1 0,2-1 0,0 2 0,0-1 0,1 1 0,1 1 0,-1 0 0,2 0 0,-1 1 0,1 1 0,17-10 0,6 2 0,1 2 0,0 1 0,1 2 0,44-8 0,-27 7 0,101-16 0,-135 24 620,-11 3-5175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26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10040,'0'0'13189,"-5"9"-12697,-14 22-115,-22 38 934,36-61-1052,0 2 0,1-1 1,1 0-1,0 1 0,-4 16 1,6-21-177,-2 18 511,1 0 0,1 44 0,1-61-453,1 1-1,0 0 1,0-1-1,1 1 1,0-1-1,0 1 1,0-1-1,1 0 1,0 0-1,0 0 1,1 0-1,-1-1 1,1 0-1,7 8 1,-8-10-81,-1-1 1,0 0 0,1 0 0,-1 0-1,1 0 1,0 0 0,-1-1-1,1 1 1,0-1 0,0 1 0,0-1-1,0 0 1,0-1 0,0 1-1,1 0 1,-1-1 0,0 0-1,0 1 1,0-1 0,1-1 0,-1 1-1,0 0 1,0-1 0,0 0-1,0 1 1,1-1 0,-1 0 0,0-1-1,4-1 1,2-2-61,1 0 0,-1 0 0,1-1 0,-1 0 0,-1 0 0,1-1 0,9-10 0,-2-2 0,-1 0 0,15-23 0,-19 26 0,-8 13 0,0-1 0,0 0 0,-1 0 0,1 0 0,-1 0 0,0-1 0,2-4 0,11 37 0,-12-20 0,-1-1 0,1 0 0,0 0 0,1 0 0,0-1 0,0 1 0,0-1 0,1 0 0,0 0 0,0 0 0,0-1 0,1 0 0,0 0 0,0 0 0,7 4 0,-9-7 0,-1 0 0,1-1 0,0 1 0,-1-1 0,1 0 0,0 1 0,0-2 0,0 1 0,-1 0 0,1-1 0,0 0 0,0 0 0,0 0 0,0 0 0,0-1 0,0 1 0,0-1 0,0 0 0,-1 0 0,1-1 0,0 1 0,-1-1 0,1 0 0,-1 0 0,1 0 0,-1 0 0,0 0 0,0-1 0,0 0 0,5-5 0,0-1 0,0-1 0,0 0 0,-1-1 0,-1 0 0,1 0 0,-2 0 0,0 0 0,0-1 0,-1 0 0,0 0 0,-1 0 0,-1-1 0,0 1 0,0-1 0,-1 1 0,-1-1 0,0 1 0,-1-1 0,0 0 0,-1 1 0,0 0 0,-8-24 0,9 34 0,1 0 0,-1 1 0,0-1 0,1 0 0,-1 0 0,0 1 0,0-1 0,0 1 0,-1-1 0,1 1 0,0-1 0,-1 1 0,1 0 0,0 0 0,-1-1 0,0 1 0,1 0 0,-1 0 0,0 1 0,1-1 0,-1 0 0,0 0 0,0 1 0,0-1 0,1 1 0,-1 0 0,0 0 0,0-1 0,0 1 0,0 0 0,0 0 0,0 1 0,0-1 0,1 0 0,-1 1 0,0-1 0,0 1 0,0 0 0,1-1 0,-1 1 0,-2 2 0,3-3-28,1 0 0,-1 1-1,1-1 1,0 1 0,-1-1 0,1 1 0,0-1 0,-1 1-1,1-1 1,0 1 0,0-1 0,-1 1 0,1 0-1,0-1 1,0 1 0,0-1 0,0 1 0,0 0-1,0-1 1,0 1 0,0-1 0,0 1 0,0 0 0,0 0-1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26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11656,'0'0'10378,"-12"7"-9849,-4 2-338,6-4-2,0 0 1,0 1-1,0 0 1,1 1-1,-1 0 1,-9 11 0,18-17-61,-1 1 0,1 0 1,-1-1-1,1 1 1,0 0-1,0 0 0,-1 0 1,1-1-1,1 1 1,-1 0-1,0 1 0,0-1 1,1 0-1,-1 0 1,1 0-1,0 0 0,0 0 1,0 1-1,0-1 1,0 3-1,1-3-39,0 1-1,0-1 1,0 0 0,0 0-1,0 0 1,1 0 0,-1 0-1,1 0 1,-1 0 0,1-1-1,0 1 1,-1 0 0,1-1-1,0 1 1,0-1 0,0 0-1,0 0 1,3 2 0,23 10 584,1-2 1,0 0 0,43 10-1,-63-20-533,-1 0 0,1-1 0,-1 0-1,1 0 1,-1 0 0,1-1 0,-1-1-1,0 1 1,1-1 0,-1-1 0,9-3-1,-13 4-736,1 0-1,0-1 0,-1 1 1,0-1-1,0 0 0,7-6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27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10848,'0'0'10425,"12"-10"-9816,37-28 11,-47 37-530,1-1 0,-1 1 1,1-1-1,-1 1 0,1 0 1,-1 0-1,1 0 0,0 0 0,-1 0 1,5 0-1,-6 1-29,0 0 1,0 0 0,0 0-1,0 0 1,0 0 0,0 0-1,-1 1 1,1-1 0,0 0-1,0 0 1,0 1 0,0-1-1,0 1 1,-1-1 0,1 1-1,0-1 1,0 1 0,-1-1-1,1 1 1,1 1 0,-1 0 62,0 1 0,0-1 0,0 1 0,0-1 0,0 1 0,-1-1 0,1 1 0,-1-1 0,1 1 1,-1-1-1,0 1 0,0 0 0,0-1 0,-1 1 0,0 4 0,-7 25 480,-2-1 1,-1-1-1,-29 59 0,32-79 69,1 2 488,8-11-1142,-1-1-1,0 1 0,0-1 0,1 1 0,-1-1 0,0 1 0,0-1 1,1 0-1,-1 1 0,0-1 0,1 1 0,-1-1 0,1 0 0,-1 1 0,1-1 1,-1 0-1,1 1 0,-1-1 0,1 0 0,-1 0 0,1 0 0,-1 1 1,1-1-1,-1 0 0,1 0 0,-1 0 0,1 0 0,0 0 0,72 11 681,-5-1-191,-40-2 498,0-1-6051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28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14672,'0'0'8217,"1"15"-7587,9 92 637,-12 76 4228,-1-79-3017,1-114-1531,1 5-3880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28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12056,'0'0'8747,"12"-10"-8223,5-6-321,-2 2 212,26-19 1,-36 31-230,-1-1 0,1 1 1,0 0-1,0 0 0,0 0 0,0 1 1,0-1-1,0 1 0,1 1 0,-1-1 1,0 1-1,1 0 0,-1 0 1,0 0-1,1 1 0,-1 0 0,0 0 1,0 0-1,0 1 0,8 2 1,-5 1 182,1-1 0,0-1 0,0 1 1,1-2-1,17 4 0,50 3 2490,-69-8-2339,-4-1-332,0 0 0,0 0 0,0 0 0,0-1-1,0 0 1,6-1 0,-9 1-350,0 1-1,0 0 0,0 0 0,0-1 1,0 1-1,0-1 0,0 1 1,0-1-1,0 1 0,0-1 1,-1 0-1,1 1 0,0-1 1,0 0-1,0 0 0,-1 1 1,1-1-1,-1 0 0,1 0 1,0 0-1,-1 0 0,1 0 1,-1 0-1,0 0 0,1 0 0,-1-2 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29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11856,'0'0'10971,"9"-4"-10424,30-10 1,-38 14-515,0-1 0,0 1 0,0 0 0,0 0 0,0 0 0,0 0 0,0 1 0,0-1 0,0 0 0,-1 0 0,1 1 0,0-1 0,0 0 0,0 1 0,0-1 0,0 1 0,-1-1 0,1 1 0,0-1 0,0 1 0,-1 0 0,1-1 0,0 1 0,-1 0 0,1-1 0,0 1 0,-1 0 0,1 1 0,8 22 601,-8-23-604,0 7 148,0 0 0,0 1 0,0-1 0,-1 0 0,0 0 1,-1 0-1,0 0 0,0 0 0,0 0 0,-4 10 0,-5 10 746,-18 39 0,19-46-372,8-20-476,0 0 0,1 1-1,-1-1 1,0 1 0,1-1 0,0 1 0,-1-1 0,1 1 0,0-1 0,-1 1-1,1 0 1,0-1 0,0 1 0,0-1 0,1 1 0,-1 0 0,0-1 0,1 1-1,0 1 1,0-2-17,0 0-1,0 0 0,0 0 0,0 0 1,0-1-1,0 1 0,0 0 0,0-1 1,0 1-1,1 0 0,-1-1 0,0 0 1,0 1-1,1-1 0,-1 0 0,0 0 1,1 1-1,-1-1 0,0 0 0,1 0 1,-1 0-1,3-1 0,8-1-58,0 0 0,0 0 0,0-1 0,14-6 0,28-6 0,-39 13 982,-3 1-5960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45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9536,'0'0'17023,"11"0"-16581,31 0-15,-39 0-347,-1 0-1,1 0 0,0 0 0,-1 1 1,1-1-1,0 1 0,-1 0 0,1-1 1,0 1-1,-1 0 0,0 1 0,1-1 1,-1 0-1,1 1 0,-1-1 0,0 1 1,0 0-1,0-1 0,0 1 0,0 0 1,-1 1-1,3 2 0,-2-2 6,0 1 1,-1 0-1,0 0 0,0-1 0,0 1 0,0 0 1,0 0-1,-1 0 0,1 0 0,-1 0 1,0 0-1,-1 5 0,0 4 178,-1 1 1,0-1-1,-1 0 0,-1 0 1,-8 20-1,7-17 125,-5 8 44,10-23-432,0-1 0,0 0 0,0 1 0,0-1 0,0 1 0,0-1 0,0 0 0,0 1 0,0-1 0,0 1 0,1-1 0,-1 0 0,0 1 0,0-1 0,1 0 0,-1 1 0,0-1 0,0 0 0,1 1 0,-1-1 0,0 0 0,1 0 0,-1 1 0,0-1 0,1 0 0,-1 0 0,0 1 0,1-1 0,-1 0 0,1 0 0,-1 0 0,1 0 0,16 8 0,-14-7 0,10 4 0,0-1 0,1 0 0,-1-1 0,1-1 0,18 2 0,72-3 0,-53-2 0,-23-1 861,-14 0-5706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34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94 10248,'0'0'18191,"-9"11"-17723,6-6-418,-2 0 16,1 1 0,-1 0 0,1 0-1,1 0 1,-1 0 0,1 1 0,0-1-1,0 1 1,1 0 0,0 0 0,0 0 0,-1 12-1,7 266 2483,0-193-2149,3-4-399,-12-220 0,-28-167 0,17 179 0,15 113 0,1 1 0,-1-1 0,1 1 0,1-1 0,-1 1 0,1-1 0,0 1 0,1 0 0,-1-1 0,4-7 0,-3 12 0,-1-1 0,0 0 0,1 1 0,-1 0 0,1-1 0,0 1 0,0 0 0,0 0 0,0 0 0,0 0 0,0 0 0,1 1 0,-1-1 0,0 1 0,1-1 0,0 1 0,-1 0 0,1 0 0,0 0 0,-1 0 0,1 1 0,0-1 0,0 1 0,0-1 0,5 1 0,22 3 0,1 0 0,-1 2 0,0 2 0,44 14 0,-46-11 0,-1 1 0,0 1 0,-1 1 0,0 1 0,-1 1 0,-1 2 0,0 0 0,-1 2 0,27 28 0,-38-34 0,-1 0 0,-1 1 0,0 1 0,12 23 0,-18-30 0,0-1 0,-1 1 0,0 0 0,-1 0 0,0 1 0,0-1 0,-1 0 0,0 1 0,0-1 0,-1 1 0,0 10 0,-2-15 0,1 0 0,0 0 0,-1 0 0,1 0 0,-1-1 0,0 1 0,-1-1 0,1 0 0,0 1 0,-1-1 0,0 0 0,0 0 0,0-1 0,0 1 0,0-1 0,0 1 0,-1-1 0,1 0 0,-1 0 0,-4 1 0,-9 5 0,0-1 0,-36 8 0,23-9 0,-50 4 0,51-8 0,-48 10 0,71-10 81,-29 8 567,16 3-5312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34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0 8640,'0'0'7033,"-10"4"-6576,-116 56 1349,56-25-221,57-29-1186,10-4-212,1-1 1,-1 1 0,-1-1 0,1 1 0,0-1 0,0 0 0,0 0 0,-1-1 0,-4 1 0,-1 2 611,8-3-897,0 1-1,1-1 1,-1 0 0,1 0-1,-1 1 1,0-1-1,1 0 1,-1 0-1,0 0 1,1 0-1,-1 0 1,0 0-1,1 0 1,-1 0-1,0 0 1,1 0-1,-1 0 1,-1 0-1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36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9848,'0'0'21311,"13"-2"-21028,10-2-25,0-1 0,41-15 0,-54 16-227,13-6 71,0 1 1,0 0-1,1 2 1,39-6-1,316-17-102,-365 29 0,121-12 0,52-1 0,-137 13 0,80 4 0,-89 1 0,73-2 0,202-10 0,-75 1 0,-204 4 0,241-11 0,-258 13 0,32-6 0,-22 3 0,-28 4 182,1-1 366,4 1-5237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3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1209 7632,'0'0'3172,"13"-11"-2318,-2 2-656,11-10 242,-1 0 1,33-39-1,0-20 453,84-164-1,-97 164-628,4-6 73,-5-1-1,51-153 1,-76 189-197,16-59 161,-28 92-150,0-1 0,0-1 1,-2 1-1,0-23 0,-1 39-133,0 0 0,0 0 1,0 0-1,0 1 0,0-1 1,0 0-1,-1 0 0,1 0 1,0 0-1,0 0 0,-1 0 1,1 0-1,0 0 0,-1 1 1,1-1-1,-1 0 0,1 0 1,-1 0-1,0 1 0,1-1 1,-1 0-1,0 1 0,1-1 1,-1 0-1,0 1 0,-1-1 1,1 1-3,0-1 1,-1 1 0,1 0-1,0 0 1,-1 1 0,1-1-1,0 0 1,-1 0 0,1 1-1,0-1 1,0 0 0,-1 1-1,1 0 1,0-1 0,0 1-1,-2 1 1,-3 2 27,-1 1 0,1 0 0,0 1 0,0 0 0,-7 9 0,-3 9 28,0 0-1,2 2 0,1 0 0,1 0 0,-17 56 1,12-20 63,-14 104 1,26-123-57,2 0 0,2 59 0,2-84-42,0 0 0,2 0 1,0-1-1,1 1 0,0-1 0,2 1 1,0-2-1,12 25 0,-14-35-15,0 1 1,1 0-1,-1-1 0,2 0 1,-1 0-1,0 0 0,1-1 1,0 1-1,1-1 1,-1-1-1,1 1 0,0-1 1,0-1-1,13 6 0,-11-6 1,-1-1 0,1 0 0,0-1 0,-1 0-1,1-1 1,0 1 0,0-2 0,-1 1 0,1-1-1,0-1 1,-1 1 0,1-1 0,10-5 0,8-3 62,1-2 1,-1-1 0,49-32 0,64-65 376,-125 97-363,0-1 1,15-19-1,-26 28-42,1-1 1,-2 0-1,1 1 0,-1-2 0,1 1 1,-2 0-1,1-1 0,-1 1 0,0-1 1,2-7-1,-4 13-43,0 1-1,0-1 1,0 0 0,0 1-1,0-1 1,1 0 0,-1 1-1,0-1 1,-1 0-1,1 1 1,0-1 0,0 0-1,0 1 1,0-1 0,0 0-1,-1 1 1,1-1 0,0 1-1,0-1 1,-1 0 0,1 1-1,0-1 1,-1 0 0,0 1-4,0 0 0,1 0 0,-1 0 0,1-1 0,-1 1 0,0 0 1,1 0-1,-1 0 0,1 1 0,-1-1 0,0 0 0,1 0 0,-1 0 1,1 0-1,-1 0 0,0 1 0,1-1 0,-1 0 0,1 1 1,-1-1-1,-32 26 191,28-21-176,-19 16 65,1 0-1,-34 43 1,50-55-76,0 0 0,1 1 0,0 0 0,1 0-1,0 0 1,0 1 0,1 0 0,1 0-1,0 0 1,-4 23 0,7-29-9,0 1-1,0-1 1,1 1-1,0 0 1,0-1 0,0 1-1,1-1 1,-1 0-1,1 1 1,0-1-1,1 0 1,-1 0 0,1 0-1,0-1 1,1 1-1,-1-1 1,1 0 0,0 1-1,0-2 1,0 1-1,8 6 1,-8-8-1,0 1-1,0-1 0,0 0 1,0 0-1,0 0 1,0-1-1,1 1 1,-1-1-1,0 0 1,1 0-1,-1 0 1,1-1-1,-1 0 1,1 0-1,-1 0 1,1 0-1,-1-1 1,1 0-1,-1 0 1,1 0-1,-1 0 1,0-1-1,1 1 1,-1-1-1,0 0 1,0-1-1,5-3 1,-2 1 7,-1-1 0,1 0 0,-1-1 0,0 0 1,-1 0-1,1 0 0,-2 0 0,1-1 0,-1 0 0,0 0 1,0 0-1,-1 0 0,0-1 0,-1 1 0,0-1 0,0 0 1,-1 0-1,0 0 0,0 0 0,-1 0 0,0 1 1,-1-1-1,0 0 0,0 0 0,-5-16 0,4 19-2,-4-10 22,0 1 0,-8-17 0,12 29-19,0 0 1,1 0-1,-1 0 1,0 0-1,0 0 1,-1 0-1,1 1 1,0-1 0,-1 1-1,0 0 1,1 0-1,-1 0 1,0 0-1,0 0 1,0 0-1,-7-2 1,10 4-11,-1 0 1,0-1-1,1 1 0,-1 0 1,0 0-1,0 0 0,1 0 1,-1-1-1,0 1 1,0 0-1,1 0 0,-1 0 1,0 1-1,1-1 0,-1 0 1,0 0-1,0 0 0,1 0 1,-1 1-1,0-1 1,1 0-1,-1 1 0,0-1 1,1 0-1,-1 1 0,1-1 1,-1 1-1,1-1 0,-1 1 1,1-1-1,-1 1 1,1 0-1,-1-1 0,1 1 1,0 0-1,-1-1 0,1 1 1,0 0-1,-1-1 0,1 1 1,0 0-1,0-1 1,0 2-1,0 0 0,0 0-1,0 0 1,0 0 0,1-1 0,-1 1 0,1 0-1,-1 0 1,1-1 0,0 1 0,-1 0-1,1-1 1,0 1 0,0 0 0,0-1 0,0 1-1,1-1 1,0 2 0,5 2-2,-1-1 1,1 1-1,0-1 1,0-1-1,0 1 0,0-1 1,0 0-1,1-1 1,-1 0-1,1 0 0,0-1 1,0 0-1,11 1 1,-2-2-1,-1 0 1,1-1-1,-1-1 1,0 0 0,26-8-1,-23 4 3,0-1-1,-1-1 1,0-1-1,0-1 0,-1 0 1,0-2-1,16-14 1,101-101 32,-130 123-34,26-31 40,-20 22 9,23-21-1,-33 34-46,1 0 0,-1-1-1,0 1 1,1 0 0,-1-1-1,0 1 1,1 0 0,-1-1 0,1 1-1,-1 0 1,0 0 0,1 0-1,-1 0 1,1-1 0,-1 1 0,1 0-1,-1 0 1,1 0 0,-1 0-1,0 0 1,1 0 0,-1 0-1,1 0 1,-1 0 0,1 0 0,-1 0-1,1 0 1,-1 1 0,1-1-1,-1 0 1,0 0 0,1 1 0,8 14 36,-4 24-9,-5-38-27,1 64 62,-12 109 0,9-156-53,-1 0-1,-1 0 0,-1-1 1,0 0-1,-13 28 0,16-42-4,1-1 0,0 0 0,-1 0 0,1 0 0,-1 0 0,0-1 0,0 1 0,0 0 0,0-1 0,0 1 0,0-1 0,0 1 0,0-1 0,0 0 1,-1 0-1,1 0 0,0-1 0,-1 1 0,1 0 0,-1-1 0,1 1 0,-1-1 0,1 0 0,-1 0 0,1 0 0,-1 0 0,1-1 0,-1 1 0,-3-2 0,-5 0 32,1-1 0,0 0 1,0-1-1,1 0 1,-18-11-1,-3-12 72,36 30-93,0 2 1,-1-1 0,11 10 0,11 9-25,-13-12 3,1-1 0,1-1 1,0 0-1,0-1 0,22 8 0,-30-14 3,0 0 0,-1 0 0,1-1-1,0 0 1,0 0 0,-1-1 0,1 0 0,0 0-1,0-1 1,0 0 0,0 0 0,-1-1-1,1 0 1,12-5 0,-4-1 16,-1 0 0,1-1-1,-1-1 1,-1 0 0,0-1 0,0-1 0,13-15 0,79-101 174,-58 66-108,-7 1-19,-32 45-38,2-1-1,0 2 0,16-19 1,-26 34-23,-1-1 0,0 1-1,1-1 1,-1 1 0,1 0 0,-1-1 0,1 1 0,-1-1-1,0 1 1,1 0 0,-1-1 0,1 1 0,0 0 0,-1-1-1,1 1 1,-1 0 0,1 0 0,-1 0 0,1 0 0,0-1 0,-1 1-1,1 0 1,-1 0 0,1 0 0,0 0 0,-1 0 0,1 0-1,-1 1 1,1-1 0,0 0 0,-1 0 0,1 0 0,-1 0-1,1 1 1,0 0 0,0 0 1,1 1-1,-1-1 1,0 1-1,0-1 1,0 1 0,0 0-1,-1 0 1,1-1-1,0 1 1,-1 0 0,1 3-1,1 8 5,0-1 0,-1 21-1,0 4 21,-3 0 0,-1 0 0,-10 51 0,7-64 16,-1 0 0,-1 0 0,-22 46 0,29-69-38,1 0 1,-1 0-1,0 0 0,1 0 0,-1 1 0,0-1 0,0 0 0,0 0 1,0-1-1,0 1 0,0 0 0,0 0 0,0 0 0,0-1 1,0 1-1,0 0 0,-1-1 0,1 1 0,0-1 0,0 0 0,-1 1 1,1-1-1,-2 0 0,0 0 5,1 0-1,-1 0 1,1-1 0,-1 1-1,1-1 1,0 0 0,-1 0-1,1 0 1,0 0-1,0 0 1,-4-3 0,-2-2 32,1 0-1,0 0 1,1-1 0,-1 0 0,-9-13 0,16 19-39,-13-21 143,10 12-80,3 10-64,1 0-1,-1-1 0,0 1 0,0 0 1,0 0-1,1 0 0,-1 0 0,0 0 1,0 0-1,0-1 0,1 1 0,-1 0 1,0 0-1,0 0 0,0 0 0,1 0 1,-1 0-1,0 0 0,0 0 0,1 0 0,-1 0 1,0 0-1,0 0 0,0 0 0,1 0 1,-1 0-1,0 0 0,0 0 0,1 0 1,-1 1-1,0-1 0,0 0 0,0 0 1,1 0-1,-1 0 0,0 0 0,0 1 1,24 6-1,1 0 0,-1-2 0,1-1 0,0-1 0,37 1 0,-12-3 16,-1-2-1,0-2 0,87-17 1,-83 3-327,-37 10-2876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2:2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304 505 8136,'0'0'10643,"-10"-7"-10055,5 3-504,3 2-38,-1 0 0,1 0 0,-1 0 0,0 0 0,1 1 0,-1-1 0,0 1 0,0-1 0,0 1-1,-1 0 1,1 0 0,0 0 0,0 1 0,0-1 0,-1 1 0,1 0 0,0 0 0,-1 0 0,1 0 0,0 1 0,0-1 0,-1 1 0,1 0 0,0 0 0,-5 2 0,-8 5 236,0 0-1,1 1 1,1 1 0,0 0-1,0 1 1,1 1 0,0 0-1,1 1 1,0 0 0,1 1 0,1 0-1,0 0 1,1 1 0,-9 21-1,16-33-215,1 0 0,0 0 0,0 0 0,0 0 0,1 0 0,-1 0 0,1 0 0,-1 0 0,1 0 0,0 1 1,0-1-1,0 0 0,1 0 0,-1 0 0,1 0 0,0 0 0,0 0 0,0 0 0,0 0 0,0 0 0,0 0 0,1-1 0,0 1 0,-1 0 0,1-1 0,0 1 0,0-1 0,1 0 0,-1 0 0,0 0 0,1 0 0,-1 0 0,1 0 0,0 0 0,-1-1 0,1 0 0,0 1 0,0-1 0,0 0 0,0 0 0,0-1 0,0 1 0,0-1 0,0 1 0,1-1 0,-1 0 0,4-1 0,3 1 41,0-2-1,0 1 0,0-1 0,-1-1 1,1 0-1,0 0 0,-1-1 0,0 0 1,0-1-1,0 0 0,-1 0 0,1-1 1,-1 0-1,0-1 0,-1 1 0,13-16 1,4-7 251,-1-2 1,-2 0-1,19-40 1,-19 35-32,-19 33-263,0 1-1,-1-1 1,1 0-1,-1 1 1,1-1 0,-1 0-1,0 0 1,0 0-1,0 0 1,-1 0-1,1 0 1,-1 0-1,0 0 1,0-1-1,0 1 1,0-4-1,-1 7-61,1 0 0,0-1 0,0 1 0,0 0 0,-1 0 0,1-1 0,0 1 0,0 0 0,-1 0 0,1 0 0,0-1 0,-1 1 0,1 0 0,0 0 0,-1 0 0,1 0 0,0 0 0,-1 0-1,1 0 1,0 0 0,-1 0 0,1 0 0,0 0 0,-1 0 0,1 0 0,0 0 0,-1 0 0,1 0 0,0 0 0,-1 0 0,1 0 0,0 0 0,-1 1 0,1-1 0,0 0 0,-1 0 0,-13 7-4,7-1 2,-1 0 0,1 0 0,1 1 0,-1 0 0,1 0 0,0 1 0,0 0 0,-7 15 0,-1 6 0,-14 39 0,17-38 0,-38 121 0,9-26 0,-74 167 0,110-277 0,4-13 0,-1 0 0,1 0 0,-1 0 0,0 0 0,1 0 0,-1 0 0,0 0 0,0 0 0,0-1 0,-1 1 0,-1 3 0,3-11 0,4-6 0,2 0 0,17-41 0,3 0 0,34-51 0,-36 69 0,1 0 0,2 2 0,1 1 0,44-40 0,232-161 0,-133 104 0,-110 80 0,-61 49 0,0 0 0,0 1 0,0-1 0,0 0 0,0 0 0,0 0 0,0 0 0,0 0 0,0 0 0,0 0 0,0 0 0,0 1 0,0-1 0,0 0 0,0 0 0,0 0 0,0 0 0,0 0 0,1 0 0,-1 0 0,0 0 0,0 0 0,0 0 0,0 0 0,0 1 0,0-1 0,0 0 0,0 0 0,0 0 0,0 0 0,1 0 0,-1 0 0,0 0 0,0 0 0,0 0 0,0 0 0,0 0 0,0 0 0,0 0 0,1 0 0,-1 0 0,0 0 0,0 0 0,0 0 0,0 0 0,0 0 0,0 0 0,0 0 0,0 0 0,1 0 0,-1 0 0,0-1 0,0 1 0,0 0 0,0 0 0,0 0 0,0 0 0,0 0 0,0 0 0,0 0 0,0 0 0,0 0 0,0 0 0,0-1 0,1 1 0,-1 0 0,0 0 0,-5 14 0,-13 25 0,14-33 0,-12 25 0,5-10 0,0 1 0,1 0 0,1 1 0,1-1 0,-10 46 0,18-64 0,-1-1 0,1 1 0,0 0 0,0 0 0,0-1 0,0 1 0,1 0 0,0 4 0,0-7 0,-1 0 0,1 1 0,0-1 0,0 1 0,-1-1 0,1 0 0,0 0 0,0 0 0,0 0 0,0 1 0,1-1 0,-1 0 0,0-1 0,0 1 0,1 0 0,-1 0 0,0-1 0,1 1 0,-1 0 0,1-1 0,-1 1 0,3-1 0,4 2 0,1-1 0,0 0 0,0-1 0,0 1 0,0-2 0,0 0 0,16-3 0,1-1 0,36-14 0,-7-4 0,-1-3 0,94-60 0,-126 73 0,115-86 0,-82 57 0,-55 42 0,0 0 0,0 0 0,0 0 0,0 0 0,-1-1 0,1 1 0,0 0 0,0 0 0,0 0 0,0 0 0,0 0 0,0 0 0,-1 0 0,1 0 0,0 0 0,0 0 0,0 0 0,0-1 0,0 1 0,0 0 0,0 0 0,0 0 0,0 0 0,0 0 0,0 0 0,-1 0 0,1-1 0,0 1 0,0 0 0,0 0 0,0 0 0,0 0 0,0 0 0,0-1 0,0 1 0,0 0 0,0 0 0,0 0 0,0 0 0,0 0 0,0-1 0,1 1 0,-1 0 0,0 0 0,0 0 0,0 0 0,0 0 0,0 0 0,0 0 0,0-1 0,0 1 0,0 0 0,0 0 0,0 0 0,1 0 0,-1 0 0,0 0 0,0 0 0,0 0 0,0 0 0,0 0 0,0 0 0,1-1 0,-14 3 0,3 3 0,-1 1 0,1 0 0,0 1 0,-9 8 0,-11 6 0,8-5 0,-80 56 0,87-59 0,0 0 0,0 1 0,1 1 0,-14 19 0,17-19 0,8-11 0,-1-1 0,2 1 0,-1-1 0,0 1 0,1 0 0,-1 0 0,1 0 0,0 0 0,1 1 0,-1-1 0,1 0 0,-1 1 0,1-1 0,1 1 0,-1 0 0,0 7 0,2-11 0,-1 0 0,1-1 0,-1 1 0,1 0 0,-1-1 0,1 1 0,-1-1 0,1 1 0,0-1 0,-1 1 0,1-1 0,-1 1 0,1-1 0,0 1 0,0-1 0,-1 0 0,1 1 0,0-1 0,0 0 0,0 0 0,-1 0 0,1 0 0,0 0 0,0 1 0,0-1 0,-1-1 0,1 1 0,0 0 0,0 0 0,0 0 0,-1 0 0,2-1 0,30-6 0,-18 1 0,0-1 0,0 0 0,-1 0 0,1-2 0,-2 1 0,1-2 0,11-11 0,73-83 0,-68 70 0,-17 24 0,-13 16 0,-1 1 0,1-1 0,1 1 0,-1 10 0,1-14 0,1 0 0,-1 0 0,1 1 0,0-1 0,0 0 0,0 0 0,0 0 0,0-1 0,1 1 0,-1 0 0,1 0 0,0-1 0,0 1 0,0-1 0,0 1 0,0-1 0,0 0 0,1 0 0,-1 0 0,1 0 0,-1-1 0,1 1 0,0 0 0,0-1 0,0 0 0,0 0 0,0 0 0,0 0 0,0 0 0,0-1 0,0 1 0,0-1 0,5 0 0,8 0 0,1-1 0,0-1 0,-1 0 0,0-1 0,17-6 0,34-10 0,109-48 0,58-45 0,-217 104 0,-1 2 0,-19 12 0,-26 19 0,21-17 0,-25 23 0,1 2 0,2 1 0,-41 60 0,68-90 0,1 0 0,-1 1 0,1 0 0,0-1 0,0 1 0,0 0 0,1 0 0,0 0 0,0 0 0,0 0 0,0 0 0,1 1 0,0-1 0,0 7 0,1-11 0,-1-1 0,0 1 0,0 0 0,1-1 0,-1 1 0,1 0 0,-1-1 0,0 1 0,1 0 0,-1-1 0,1 1 0,-1-1 0,1 1 0,0-1 0,-1 1 0,1-1 0,0 1 0,-1-1 0,1 0 0,0 1 0,-1-1 0,1 0 0,0 0 0,0 1 0,-1-1 0,1 0 0,0 0 0,0 0 0,-1 0 0,1 0 0,0 0 0,1 0 0,29-4 0,-28 3 0,9-2 0,-1 0 0,1-1 0,-1 0 0,0-1 0,-1 0 0,1-1 0,-1 0 0,0-1 0,-1 0 0,0-1 0,13-12 0,7-11 0,45-63 0,-72 92 0,23-34 0,-2-1 0,-2-1 0,28-68 0,-27 48 0,-3 0 0,11-64 0,-28 117 0,-2-1 0,1 1 0,-1 0 0,0-1 0,0-7 0,0 13 0,0-1 0,0 0 0,0 1 0,0-1 0,0 0 0,0 1 0,-1-1 0,1 0 0,0 1 0,0-1 0,-1 1 0,1-1 0,0 0 0,-1 1 0,1-1 0,0 1 0,-1-1 0,1 1 0,-1-1 0,1 1 0,-1-1 0,1 1 0,-1 0 0,1-1 0,-1 1 0,1 0 0,-1-1 0,0 1 0,1 0 0,-1 0 0,0-1 0,1 1 0,-1 0 0,1 0 0,-1 0 0,0 0 0,1 0 0,-1 0 0,0 0 0,1 0 0,-1 0 0,0 0 0,1 1 0,-1-1 0,0 0 0,1 0 0,-1 0 0,1 1 0,-1-1 0,0 0 0,1 1 0,-1-1 0,1 1 0,-1-1 0,0 1 0,-9 6 0,1 0 0,0 1 0,0 0 0,0 0 0,1 1 0,0 0 0,1 0 0,0 1 0,0 0 0,1 0 0,-5 12 0,2-2 0,1 0 0,0 1 0,2-1 0,0 1 0,-3 29 0,7-28 0,0 0 0,1 0 0,2 0 0,3 26 0,-3-36 0,1-1 0,1 1 0,0-1 0,1 0 0,0 1 0,0-2 0,1 1 0,1 0 0,10 14 0,-12-21 0,-1 0 0,1 0 0,0 0 0,0-1 0,0 0 0,0 0 0,0 0 0,1 0 0,0-1 0,-1 1 0,1-1 0,0 0 0,0-1 0,0 1 0,0-1 0,0 0 0,1 0 0,-1-1 0,0 1 0,0-1 0,1-1 0,-1 1 0,9-2 0,6-2 0,1-2 0,-1 0 0,0-1 0,27-13 0,-34 13 0,-1-1 0,0 0 0,0-1 0,-1 0 0,0-1 0,0 0 0,-1-1 0,16-21 0,22-23 0,-42 49 0,-15 25 0,-4 27 0,3-14 0,-7 45 0,16-67 0,-1 0 0,2 1 0,0-1 0,0 0 0,1 1 0,0-1 0,0 0 0,6 18 0,-6-25 0,0 0 0,0-1 0,0 1 0,0 0 0,0-1 0,1 1 0,-1-1 0,1 0 0,-1 1 0,1-1 0,0 0 0,0 0 0,0 0 0,0 0 0,0 0 0,1-1 0,-1 1 0,0-1 0,1 1 0,-1-1 0,1 0 0,0 0 0,-1 0 0,1 0 0,0-1 0,0 1 0,-1-1 0,1 1 0,0-1 0,0 0 0,0 0 0,-1 0 0,5-1 0,8-2 0,0-1 0,-1-1 0,0 0 0,0-1 0,16-9 0,6-1 0,-26 11 0,1 0 0,15-12 0,8-4 0,1 6 0,-24 11 0,0-1 0,0-1 0,21-13 0,-25 14 0,-2 1 0,-1 0 0,1 1 0,0 0 0,0 0 0,8-3 0,6-6 0,-33 18 0,1 1 0,1 0 0,-1 1 0,1 0 0,1 0 0,-1 2 0,2-1 0,-16 18 0,12-8 0,1 0 0,-11 23 0,21-37 0,1-1 0,-1 0 0,2 0 0,-1 1 0,0-1 0,1 0 0,0 1 0,0 0 0,0-1 0,1 1 0,-1 6 0,1-11 0,0 0 0,1 1 0,-1-1 0,0 1 0,1-1 0,-1 1 0,0-1 0,0 0 0,1 1 0,-1-1 0,1 0 0,-1 1 0,0-1 0,1 0 0,-1 0 0,1 1 0,-1-1 0,1 0 0,-1 0 0,1 0 0,-1 1 0,1-1 0,-1 0 0,1 0 0,-1 0 0,1 0 0,-1 0 0,1 0 0,-1 0 0,1 0 0,-1 0 0,1 0 0,-1-1 0,1 1 0,-1 0 0,1 0 0,0-1 0,20-8 0,-12 2 0,-1 0 0,0 0 0,-1-1 0,0 0 0,0-1 0,0 1 0,-1-1 0,6-13 0,3-10 0,14-40 0,-5 11 0,-22 54 0,-7 15 0,-8 15 0,11-18 0,1 0 0,0-1 0,0 1 0,0 0 0,0-1 0,1 1 0,0 0 0,0 0 0,0-1 0,0 1 0,1 0 0,0 0 0,0-1 0,0 1 0,1 0 0,-1-1 0,1 0 0,0 1 0,1-1 0,3 5 0,-4-6 0,0 0 0,1 0 0,0-1 0,-1 1 0,1-1 0,0 0 0,0 0 0,1 0 0,-1 0 0,0 0 0,1-1 0,-1 0 0,1 1 0,-1-1 0,1 0 0,-1-1 0,1 1 0,0-1 0,-1 0 0,1 1 0,0-2 0,0 1 0,-1 0 0,1-1 0,0 0 0,6-2 0,-1 1 0,0-2 0,0 1 0,0-1 0,-1-1 0,1 0 0,-1 0 0,0 0 0,11-12 0,0-1 0,29-38 0,-10 10 0,-28 37 0,-17 23 0,1-2 0,0-3 0,1 1 0,0 0 0,1 1 0,1-1 0,-1 1 0,2 0 0,-1 0 0,0 15 0,1-12 0,0 5 0,2-18 0,0-1 0,1 1 0,-1-1 0,0 0 0,1 1 0,-1-1 0,0 0 0,1 1 0,-1-1 0,0 0 0,1 1 0,-1-1 0,1 0 0,-1 1 0,0-1 0,1 0 0,-1 0 0,1 0 0,-1 0 0,1 1 0,-1-1 0,1 0 0,-1 0 0,1 0 0,-1 0 0,1 0 0,-1 0 0,1 0 0,-1 0 0,1 0 0,-1 0 0,1-1 0,-1 1 0,1 0 0,-1 0 0,0 0 0,2-1 0,12-4 0,-1-2 0,1 1 0,-1-2 0,0 0 0,21-16 0,-20 13 0,85-56 0,-98 67 0,-1-1 0,1 1 0,0-1 0,-1 1 0,1 0 0,-1-1 0,1 1 0,0 0 0,-1-1 0,1 1 0,0 0 0,-1 0 0,1 0 0,0 0 0,0-1 0,-1 1 0,1 0 0,0 0 0,0 0 0,-1 0 0,1 1 0,0-1 0,-1 0 0,1 0 0,0 0 0,-1 1 0,1-1 0,0 0 0,-1 1 0,1-1 0,0 0 0,-1 1 0,1-1 0,-1 1 0,1-1 0,-1 1 0,1-1 0,-1 1 0,1-1 0,-1 1 0,1 0 0,-1-1 0,0 1 0,1-1 0,-1 1 0,0 0 0,0 0 0,0-1 0,1 1 0,-1 0 0,0-1 0,0 1 0,0 1 0,1 7 0,0 0 0,0 0 0,-2 14 0,1-13 0,0-10 0,0 9 0,0 1 0,0-1 0,1 0 0,5 18 0,-6-25 0,0-1 0,1 1 0,0 0 0,-1-1 0,1 1 0,0-1 0,0 1 0,0-1 0,0 1 0,0-1 0,0 1 0,0-1 0,0 0 0,1 0 0,-1 0 0,0 1 0,1-1 0,-1-1 0,1 1 0,0 0 0,-1 0 0,1 0 0,-1-1 0,1 1 0,0-1 0,0 0 0,-1 1 0,1-1 0,0 0 0,0 0 0,-1 0 0,1 0 0,2 0 0,8-2 0,0 0 0,-1-1 0,1 0 0,-1-1 0,0 0 0,0 0 0,0-1 0,0-1 0,13-9 0,-9 4 0,-1-1 0,0 0 0,-1-1 0,-1 0 0,18-23 0,-5-3 0,-1-1 0,-2-1 0,33-86 0,-41 86 0,-1 0 0,-2-2 0,9-74 0,-20 114 0,1-1 0,-1 1 0,0-1 0,0 1 0,0 0 0,0-1 0,-1 1 0,0 0 0,1 0 0,-1-1 0,0 1 0,-2-4 0,3 7 0,0 0 0,0 0 0,0 0 0,-1-1 0,1 1 0,0 0 0,0 0 0,0 0 0,0 0 0,-1-1 0,1 1 0,0 0 0,0 0 0,0 0 0,-1 0 0,1 0 0,0 0 0,0-1 0,-1 1 0,1 0 0,0 0 0,0 0 0,0 0 0,-1 0 0,1 0 0,0 0 0,0 0 0,-1 0 0,1 0 0,0 0 0,0 0 0,-1 0 0,1 0 0,0 1 0,0-1 0,-1 0 0,1 0 0,0 0 0,0 0 0,0 0 0,-1 0 0,1 1 0,0-1 0,-10 13 0,-1 5 0,2 2 0,1-1 0,0 1 0,2 0 0,0 1 0,1 0 0,-2 23 0,2-6 0,3 0 0,1 0 0,4 45 0,-2-71 0,2 15 0,8 39 0,-10-59 0,0-1 0,1 0 0,0 0 0,0 0 0,1 0 0,0-1 0,0 1 0,0-1 0,1 0 0,-1 0 0,1 0 0,6 6 0,-7-9 0,0-1 0,0 1 0,0-1 0,1 1 0,-1-1 0,0 0 0,1 0 0,-1-1 0,0 1 0,1-1 0,-1 0 0,1 1 0,-1-1 0,1-1 0,-1 1 0,1-1 0,-1 1 0,1-1 0,-1 0 0,6-2 0,8-4 0,-1 1 0,25-16 0,-36 20 0,148-97 0,-50 30 0,-103 69 0,0 0 0,0 0 0,0 0 0,0-1 0,0 1 0,0 0 0,0 0 0,1 0 0,-1 0 0,0-1 0,0 1 0,0 0 0,0 0 0,1 0 0,-1 0 0,0 0 0,0 0 0,0 0 0,1 0 0,-1-1 0,0 1 0,0 0 0,0 0 0,1 0 0,-1 0 0,0 0 0,0 0 0,0 0 0,1 0 0,-1 0 0,0 0 0,0 0 0,0 1 0,1-1 0,-1 0 0,0 0 0,0 0 0,0 0 0,1 0 0,-1 0 0,0 0 0,0 0 0,0 1 0,0-1 0,0 0 0,1 0 0,-1 0 0,0 0 0,0 0 0,0 1 0,0-1 0,0 0 0,0 0 0,0 0 0,1 1 0,-1-1 0,0 0 0,0 0 0,0 0 0,0 1 0,0-1 0,0 0 0,0 0 0,0 0 0,0 1 0,-5 15 0,-5 0 0,0 0 0,-1-1 0,0-1 0,-1 0 0,-18 16 0,7-8 0,-14 17 0,-3-2 0,-57 41 0,70-53 0,34-29 0,-1 1 0,1 1 0,0-1 0,-1 1 0,15-2 0,7-3 0,313-66 0,-334 72 0,-1 0 0,0 0 0,0-1 0,-1 0 0,1 0 0,0 0 0,0 0 0,-1-1 0,0 0 0,8-6 0,-12 9 44,-1-1 1,1 1-1,-1-1 0,0 1 0,1-1 1,-1 0-1,0 1 0,0-1 0,0 1 1,1-1-1,-1 0 0,0 1 0,0-1 1,0 0-1,0 1 0,0-1 0,0 0 1,0 1-1,0-1 0,0 0 0,-3-7-3651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38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180 145 9848,'0'0'11282,"-10"5"-10661,1 0-509,-2 0 298,1 0-1,0 1 1,0 1 0,0-1 0,1 1-1,-12 12 1,13-10-124,0 1 0,1-1 0,0 2 0,0-1 0,1 1 0,0 0 1,1 0-1,0 1 0,1-1 0,1 1 0,-1 0 0,2 0 0,0 0 0,-1 20 0,2-11-42,0-4 26,1 0 0,0 0 0,1 0-1,6 29 1,-7-44-250,1 0 0,-1 1 0,1-1-1,-1 0 1,1 0 0,0 0 0,0 0 0,0 0 0,0 0-1,0 0 1,1-1 0,-1 1 0,1 0 0,-1-1 0,1 1-1,-1-1 1,1 1 0,0-1 0,0 0 0,-1 1-1,5 0 1,-4-1 21,0-1-1,0 0 0,0 0 1,1 0-1,-1 0 0,0 0 1,0-1-1,1 1 0,-1-1 0,0 1 1,0-1-1,0 0 0,0 0 1,0 0-1,0 0 0,0 0 1,2-2-1,6-5 124,0 0-1,0-1 1,-1 0 0,0 0-1,11-16 1,20-31-164,64-117 0,-96 154 0,1-2 0,-5 17 0,-3 8 0,0 3 0,1 1 0,-1-1 0,1 0 0,0 0 0,1 0 0,0 0 0,0 0 0,0-1 0,1 1 0,0-1 0,1 0 0,-1 0 0,1 0 0,0-1 0,0 1 0,1-1 0,-1-1 0,1 1 0,0-1 0,1 0 0,-1 0 0,1-1 0,0 0 0,0 0 0,0 0 0,0-1 0,0 0 0,0 0 0,0-1 0,10 0 0,-7 0 0,0-1 0,0-1 0,0 0 0,-1-1 0,1 0 0,-1 0 0,1-1 0,-1 0 0,0 0 0,0-1 0,0 0 0,-1-1 0,1 0 0,-1-1 0,0 1 0,0-2 0,-1 1 0,0-1 0,0 0 0,-1 0 0,0-1 0,0 0 0,0 0 0,-1 0 0,-1-1 0,1 0 0,-1 1 0,-1-2 0,0 1 0,0 0 0,-1-1 0,2-12 0,0-54 0,-4 68 0,0-1 0,-1 1 0,0-1 0,-1 1 0,0 0 0,-6-16 0,8 22 0,-1 0 0,1 1 0,-1 0 0,0-1 0,0 1 0,1-1 0,-1 1 0,0 0 0,0 0 0,-1-1 0,1 1 0,0 0 0,0 0 0,0 0 0,-1 0 0,1 0 0,-1 1 0,1-1 0,-1 0 0,1 1 0,-1-1 0,1 1 0,-1-1 0,1 1 0,-1 0 0,1 0 0,-1-1 0,0 1 0,1 0 0,-1 0 0,-2 1 0,2 0 0,1-1 0,0 1 0,-1 0 0,1 0 0,-1 0 0,1 0 0,0 0 0,0 0 0,-1 0 0,1 0 0,0 0 0,0 0 0,0 1 0,0-1 0,1 1 0,-1-1 0,0 0 0,1 1 0,-1-1 0,0 1 0,1 0 0,0-1 0,-1 1 0,1-1 0,0 1 0,0 0 0,0-1 0,0 1 0,0-1 0,0 1 0,1 2 0,2 10-4059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39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10752,'0'0'9510,"10"-4"-8955,-6 3-502,8-4 208,0 1 1,17-4-1,-26 7-124,1 0 1,0 0-1,-1 1 0,1 0 0,0-1 0,-1 1 0,1 1 0,0-1 1,-1 0-1,1 1 0,0 0 0,-1 0 0,1 0 0,-1 0 0,6 3 1,-8-2-38,0-1-1,0 0 1,0 1 0,0-1 0,0 0 0,-1 1 0,1-1 0,0 1 0,-1-1 0,1 1-1,-1 0 1,0-1 0,1 1 0,-1 0 0,0-1 0,0 1 0,0-1 0,0 1 0,0 0 0,-1-1-1,0 3 1,-8 35 733,4-29-670,0-1-1,0 0 1,-1 0-1,-7 8 1,-18 30 1112,31-46-1229,-1 0 0,1-1 0,0 1 0,0 0 0,0 0 0,0 0 0,0 0 0,0 0 0,0 0 0,0 0 0,0 0 0,0 0 0,0 0 0,1 0 0,-1 0 0,0 0 0,1 0 0,-1 0 0,0-1 0,1 1 0,0 0 0,-1 0 0,1 0 0,-1-1 0,1 1 0,0 0-1,-1-1 1,1 1 0,0 0 0,0-1 0,0 1 0,-1-1 0,1 1 0,0-1 0,0 0 0,2 1 0,42 16 548,-36-15-432,41 11 433,-6-2-1273,-17-2-3666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4:40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10848,'0'0'10006,"10"-13"-9435,-3 5-465,3-5 242,1 0-1,0 0 0,1 2 1,1-1-1,26-18 0,-31 27-143,0 0-1,0 1 0,0 0 1,1 0-1,-1 1 0,0 0 1,1 0-1,-1 1 0,1 0 1,-1 1-1,1 0 0,-1 0 1,0 0-1,1 1 0,13 6 1,-2 0 268,-1-2 0,1 0 0,1-1 1,-1-1-1,0-1 0,1 0 1,31-1-1,-44-3-331,0 0 0,1 0-1,-1 0 1,0-1 0,-1-1 0,1 1 0,0-1-1,-1 0 1,1-1 0,-1 0 0,0 0 0,0 0-1,0-1 1,11-11 0,-17 15-92,0 0 0,-1-1 1,1 1-1,-1 0 0,1 0 0,-1 0 1,1-1-1,-1 1 0,0 0 0,0-1 1,1 1-1,-1 0 0,0-1 0,0 1 0,0 0 1,-1-1-1,1 1 0,0 0 0,-1-2 1,-8-22-4974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5:05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8240,'0'0'17326,"7"-10"-17263,20-32-13,-17 28 6,-6 12 29,1-2 2782,-7 25-2577,0 1 0,-7 30 1,-3 13 33,4-1-43,-12 178 796,21-232-931,1 1-1,-1 0 0,2 0 1,-1-1-1,8 19 0,2-12 502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5:08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8336,'0'0'15657,"10"7"-15296,32 24 14,-40-30-335,-1 0 1,1 0 0,0 0-1,-1 0 1,1 0 0,0-1-1,-1 1 1,1-1 0,0 1 0,0-1-1,0 0 1,-1 0 0,1 0-1,0 0 1,0 0 0,0 0-1,-1 0 1,1 0 0,0-1-1,2 0 1,7-1 246,33 4 741,-28-1-658,-1 0 0,1-2 0,20-2 0,181-27 1690,-58 18-1395,25 20 26,-149-5-444,-11-1 112,32 6 0,-52-7-359,-3 0 0,-1-1 0,1 0 0,0 1 0,-1-1 0,1 1 0,0-1 0,-1 0 0,1 0 0,0 1 0,0-1 0,-1 0 0,1 0 0,0 0 0,-1 0 0,1 0 0,0 0 0,0 0 0,-1 0 0,1 0 0,0 0 0,0 0 0,-1 0 0,1 0 0,0-1 0,0 1 0,-1 0 0,1-1 0,0 1 0,-1 0 0,1-1 0,-1 1 0,1-1 0,0 1 0,-1-1 0,1 1 0,-1-1 0,1 1 0,-1-1 0,1-1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5:14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24 7832,'0'0'19726,"-10"-4"-19538,-31-11 9,38 14-71,0 0 0,0 0 0,0 1 0,0-1 0,0 1 0,0-1 0,0 1 0,-1 0 0,1 0 0,0 1 0,0-1-1,0 1 1,0-1 0,-3 2 0,-14 2 484,7 17 358,8-15-807,1-1 1,0 1-1,-6 11 0,0-1 18,8-11-120,0-1 1,0 1 0,1-1-1,0 1 1,-1 8 0,0-1 47,1-8-105,0 1 0,0 0 0,1-1 0,-1 1 0,1 0 0,1-1 0,-1 1 0,1 0 0,0-1 0,0 1 0,0 0 0,0-1 0,1 1 0,0-1 0,0 0 0,0 0 0,0 0 0,1 0 0,-1 0 0,1 0 0,0 0 0,0-1 0,1 0 0,-1 1 0,1-1 0,0 0 0,-1-1 0,1 1 0,5 2 0,-2-3-2,-1 1 0,1-1 0,-1 0 0,1-1 0,0 1 0,0-1 0,7 0 0,54-2 0,-28-1 0,-34 2 0,-1 0 0,1-1 0,-1 0 0,9-2 0,-6 1 0,-1 0 806,-3 1-1575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5:24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6632,'0'0'3128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5:25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33 108 7832,'0'0'11235,"-5"11"-10904,-16 29-3,14-28 4246,10-18-1765,0 3-3751,29-39 2138,12-12 307,-3 23 21,-38 28-1453,-1 1-1,0 0 1,1 0 0,-1 1 0,1-1 0,-1 0 0,1 1 0,0 0 0,0-1-1,0 1 1,0 0 0,0 1 0,0-1 0,0 0 0,0 1 0,0 0 0,3 0-1,-4 0-26,1 1 0,-1-1 0,0 1-1,0 0 1,0 0 0,0 0 0,0 0-1,0 0 1,-1 1 0,1-1 0,0 1-1,0-1 1,-1 1 0,1-1 0,-1 1-1,0 0 1,1 0 0,-1 0 0,0 0-1,0 0 1,0 0 0,0 0-1,-1 0 1,2 3 0,37 93-44,-38-95 0,0 1 0,1-2 0,-1 1 0,1 0 0,-1 0 0,1 0 0,0-1 0,0 1 0,0-1 0,0 1 0,1-1 0,-1 0 0,0 0 0,1 0 0,0 0 0,5 2 0,-3-2 0,0 0 0,1 0 0,-1-1 0,0 1 0,1-1 0,-1-1 0,1 1 0,0-1 0,6 0 0,0-1 0,-1-1 0,0 1 0,1-2 0,-1 0 0,0 0 0,-1-1 0,1 0 0,-1-1 0,12-7 0,32-24 0,66-55 0,-111 84 0,-8 7 0,1-1 0,-1 0 0,0 1 0,0-1 0,0 0 0,0 0 0,0 0 0,0 1 0,0-1 0,0 0 0,0 0 0,-1-1 0,1 1 0,0 0 0,0 0 0,-1 0 0,1 0 0,-1-1 0,1 1 0,-1 0 0,0 0 0,0-1 0,1 1 0,-1-3 0,-3-1-673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5:27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9040,'0'0'21418,"11"3"-21078,33 6-4,-42-9-294,-1 0 0,1 1 1,-1-1-1,1 0 1,-1 0-1,1 0 0,0 0 1,-1 0-1,1-1 0,-1 1 1,1 0-1,-1-1 0,1 1 1,-1-1-1,1 1 1,-1-1-1,0 0 0,1 0 1,-1 0-1,0 1 0,0-1 1,1 0-1,1-3 0,-2 3-4,-1 1 0,1-1 0,0 0-1,0 0 1,0 0 0,0 1 0,0-1-1,0 0 1,1 1 0,-1-1-1,0 1 1,0-1 0,0 1 0,2-1-1,2 1-29,-1-1-1,0-1 1,0 1 0,0 0-1,0-1 1,6-3-1,18-7-17,-26 12 10,-1 0 0,1 0 0,-1 0 0,1 0 0,-1 0 0,1 0 0,0 0 0,-1 1 0,1-1 0,-1 0 0,1 1 0,-1 0 0,1-1 0,-1 1 0,3 1 0,21 17 0,-19-14 0,3 6 0,6 3 0,11 7 0,29 3 0,-53-24 0,0 0 0,0 1 0,0-1 0,0 0 0,0-1 0,0 1 0,0 0 0,0-1 0,0 1 0,-1-1 0,1 1 0,3-2 0,15-3 0,-7 3 0,0 0 0,0 0 0,0-1 0,-1-1 0,1 0 0,21-11 0,8-2 0,21-12 0,5-1 0,-54 25 0,0-2 0,-1 0 0,1 0 0,16-14 0,-15 11 0,-11 8 257,9-7 378,-13 9-730,0 0 0,0 0 1,0-1-1,0 1 0,1 0 1,-1 0-1,0 0 0,0-1 1,0 1-1,0 0 1,0 0-1,0-1 0,0 1 1,0 0-1,0 0 0,0 0 1,0-1-1,0 1 1,0 0-1,0 0 0,0-1 1,0 1-1,0 0 0,0 0 1,0-1-1,0 1 1,0 0-1,0 0 0,0 0 1,0-1-1,0 1 0,0 0 1,-1 0-1,1 0 1,0-1-1,0 1 0,0 0 1,0 0-1,-1 0 0,1 0 1,0-1-1,0 1 0,0 0 1,-1 0-1,1 0 1,0 0-1,0 0 0,0 0 1,-1 0-1,1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0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10152,'0'0'16239,"10"4"-16045,31 16 4,-39-19-136,1 1 1,-1-1-1,0 0 0,0 1 1,0-1-1,0 1 0,0 0 0,2 2 1,-4-3-41,1 0-1,0-1 1,-1 1 0,1-1 0,0 1 0,-1 0 0,1-1 0,0 1-1,0-1 1,-1 0 0,1 1 0,0-1 0,0 0 0,0 1-1,-1-1 1,2 0 0,40 4 550,-6-1-316,16 4 125,55 1 0,18 2 609,-69-8-373,-43-2-275,1 0 0,25 4 0,-31-3-231,0 0 1,-1-1-1,1 0 1,0 0-1,0-1 1,15-3-1,-11 2-70,-11 1-63,-1 1 1,1 0-1,0-1 1,-1 1-1,1-1 1,-1 1-1,0 0 1,1-1-1,-1 1 1,1-1-1,-1 1 1,0-1-1,1 0 1,-1 1-1,0-1 1,1 1-1,-1-1 1,0 0-1,0 1 1,0-1-1,1 1 0,-1-1 1,0 0-1,0 1 1,0-1-1,0 0 1,0 1-1,0-1 1,-1 0-1,1 1 1,0-1-1,0 1 1,0-2-1,0-10-5115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2:2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25623,'0'0'6032,"80"28"-5184,-49-17-616,-3-3-208,-4 2-24,-4-2 0,-4 2 0,-4-4-16,-6-4-168,-6 2-8,-4-4-64,-4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02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10752,'0'0'16107,"10"-1"-15788,36-5 253,-2-1 1,67-21-1,-92 21-298,1 1 1,-1 1-1,1 1 0,0 0 1,0 2-1,34 0 0,-46 3-100,0 0 1,0 1-1,-1 0 1,1 0-1,-1 1 1,8 3-1,-5-2 67,0 0 0,19 4 0,-26-8-241,0 0 0,-1-1 0,1 1 0,-1-1 0,1 0 0,-1 1 0,1-1 0,-1 0 0,1-1 0,-1 1 0,0 0 0,0-1 0,0 1 0,1-1 0,-2 0 0,1 1 0,0-1 0,2-3 0,-1 2 0,0 0 0,0 1 0,1-1 0,-1 1 0,7-4 0,-6 5-4055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10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95 7832,'0'0'5233,"-2"-10"-4746,-5-47 539,6 29 3710,6 89-621,0 3-3561,-17 409 3281,10-433-3375,1-28-157,0 0 0,1 0 0,0 0-1,4 19 1,-2-12 236,1 2 89,-3-20-603,0-1 0,0 0 0,0 0 0,0 0 0,0 0 0,0 1 0,0-1 0,0 0 0,0 0 0,0 0 0,0 0 0,0 1 0,0-1 0,0 0 0,0 0 0,0 0 0,0 0 0,0 0 0,1 1 0,-1-1 0,0 0 0,0 0 0,0 0 0,0 0 0,0 0 0,0 0 0,1 1 0,-1-1 0,0 0 0,0 0 0,0 0 0,0 0 0,1 0 0,-1 0 0,0 0 0,0 0 0,0 0 0,0 0 0,1 0 0,-1 0 0,0 0 0,0 0 0,0 0 0,0 0 0,1 0 0,-1 0 0,0 0 0,0 0 0,0 0 0,0 0 0,1 0 0,-1-1 0,0 1 0,0 0 0,0 0 0,0 0 0,0 0 0,1 0 0,-1 0 0,0-1 0,0 1 0,0 0 0,0 0 0,0 0 0,0 0 0,0 0 0,0-1 0,12-15-3409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1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0 11448,'0'0'7814,"-12"10"-7434,-4 4-246,6-5-36,1 0-1,-2-1 1,1 0 0,-1-1-1,-15 7 1,13-7 45,-14 6 346,0 1 0,2 1 1,-46 34-1,51-32-163,8-8 187,0 1 0,1 1-1,-14 16 1,11-17 349,13-10-748,0 0 1,0 1-1,0-1 1,0 1-1,0-1 1,0 1-1,0-1 1,0 1-1,1 0 1,-1-1-1,0 1 1,0 0-1,1 0 1,-1 0-1,0-1 1,0 2-1,-7 5 1790,4 6-1267,3-13-600,1 1 0,-1-1 0,1 1 0,0-1 0,-1 1 0,1-1 0,0 1 0,-1-1 0,1 1 0,0-1 0,0 1 0,0-1 0,0 1 1,-1 0-1,1-1 0,0 1 0,0-1 0,0 1 0,0 0 0,0-1 0,0 1 0,1 0 0,-1-1 0,0 1 0,0-1 0,0 1 0,0-1 0,1 1 1,-1 0-1,0-1 0,1 1 0,2 6 842,-3-6-858,1-1 0,-1 1 1,0-1-1,0 0 0,0 1 1,0-1-1,0 1 0,1-1 1,-1 1-1,0-1 0,0 0 0,0 1 1,1-1-1,-1 0 0,0 1 1,1-1-1,-1 0 0,0 1 1,1-1-1,-1 0 0,0 0 1,1 1-1,185 104-5,-161-92-16,-1-2 0,-1 1 0,28 21 0,-42-27 0,-3-1 0,0 0 0,1 0 0,-1-1 0,1 0 0,0 0 0,0-1 0,1 0 0,14 5 0,-13-6 0,-8-2 0,0 0 0,-1 0 0,1 1 0,0-1 0,-1 0 0,1 0 0,0 0 0,-1 0 0,1 0 0,0 0 0,0 0 0,-1 0 0,1 0 0,0 0 0,-1 0 0,1 0 0,0 0 0,-1-1 0,1 1 0,0 0 0,-1 0 0,1-1 0,0 1 0,-1 0 0,1-1 0,-1 1 0,1-1 0,-1 1 0,1-1 0,-1 1 0,1-1 0,-1 1 0,1-1 0,-1 0 0,0 1 0,1-1 0,-1 0 0,1-1 0,4-10-94,0-1 0,7-26-1,-8 25-3586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1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10248,'0'0'15435,"-2"12"-14908,-4 37 437,3 0 1,3 66-1,4 38 709,1 15 294,1-30-1836,-6-136 457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1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12360,'0'0'15228,"9"-10"-14625,-1 1-431,-5 4-103,0 1 1,0 0 0,1 0-1,0 0 1,-1 1-1,1-1 1,1 1 0,-1 0-1,0 0 1,1 0 0,-1 1-1,1 0 1,0 0-1,8-3 1,48-9 1025,0 3 0,77-4 0,-108 15-1086,-1 2-1,1 0 0,-1 3 1,1 0-1,-1 2 0,-1 0 1,39 17-1,-64-22 87,0-1 0,-1 1 0,1 0-1,-1 0 1,1 0 0,-1 0 0,0 0 0,3 5 0,-4-6-496,0 0 1,0 0-1,0 1 1,0-1-1,-1 0 1,1 0-1,-1 1 1,1-1-1,-1 0 1,1 1 0,-1 1-1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13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9440,'0'0'15669,"12"-6"-15144,7-4-267,0 1 0,0 2 0,1-1 0,0 2 0,32-6 0,126 6 1109,-110 6-930,505 33 2702,-458-22-2546,131 8-552,-233-18-41,1 0 0,-1-1 0,1-1 0,0-1 0,18-3 0,-31 4 154,3 1 376,3 0-5203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15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8136,'0'0'11611,"5"13"-11021,3 1-383,-4-7-102,0 0 0,-1 0-1,0 0 1,0 0 0,0 0 0,-1 1 0,0-1 0,0 11-1,3 40 1328,-3 59 0,-2-83-432,-3-12-281,1-1 961,8-37-435,10-45-797,-3 12-29,22-56 1,-30 91-299,2 0 0,0 0 1,1 0-1,0 1 0,1 0 1,0 1-1,1 0 0,15-14 1,-24 25-104,0 0 0,0 0 1,1 0-1,-1 0 0,0 0 1,1 1-1,-1-1 0,1 0 1,-1 1-1,1-1 0,-1 1 1,1-1-1,-1 1 0,1 0 1,0-1-1,-1 1 0,1 0 1,-1 0-1,1 0 1,0 1-1,-1-1 0,1 0 1,-1 0-1,1 1 0,0-1 1,-1 1-1,1 0 0,-1-1 1,0 1-1,1 0 0,-1 0 1,1 0-1,-1 0 0,0 0 1,0 0-1,0 0 0,0 0 1,0 1-1,2 1 0,2 4 75,0 0 1,-1-1-1,0 2 0,0-1 0,0 0 0,3 12 0,-2 1-93,-1 0 0,-1 1 0,0-1 0,-2 1 0,0-1 0,-3 26 0,1 5 0,4-53 0,-1 0 0,1 0 0,-1 0 0,0-1 0,0 1 0,0-1 0,2-2 0,28-41 0,42-54 0,-64 87 0,2 1 0,-1 1 0,1 0 0,1 0 0,20-13 0,-31 23 0,0 0 0,0-1 0,1 1 0,-1 0 0,0 0 0,1 1 0,-1-1 0,1 0 0,-1 1 0,0-1 0,1 1 0,-1 0 0,1 0 0,-1 0 0,1 0 0,-1 0 0,1 1 0,4 0 0,-4 1 0,0-1 0,0 1 0,0 0 0,0 0 0,0 0 0,0 0 0,-1 0 0,1 1 0,0-1 0,-1 1 0,4 5 0,3 6 0,-1 0 0,-1 1 0,0 0 0,6 24 0,-11-34 0,4 14 0,-2-1 0,-1 1 0,0-1 0,0 24 0,-2-28 0,0-12 0,-1 1 0,1 0 0,-1 0 0,0 0 0,0 0 0,0 0 0,-1 0 0,1 0 0,-1 0 0,1 0 0,-1 0 0,0-1 0,0 1 0,0 0 0,-1-1 0,1 1 0,-3 2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17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11352,'0'0'19486,"10"-6"-19132,-2 1-285,-2 0 64,1 0-1,-1 0 1,1 1-1,0 0 1,1 1-1,-1 0 1,0 0-1,1 0 1,0 1-1,13-2 1,-7 4-115,-3-1-10,1 1 0,0 1 0,20 4 0,-28-4-9,0 0 0,0 0 1,0 1-1,-1 0 1,1 0-1,0 0 0,-1 0 1,1 0-1,-1 1 0,0 0 1,1-1-1,-1 1 0,-1 0 1,5 5-1,-3-2 1,-1 1 0,1-1 0,-1 1 0,0-1 0,0 1 0,-1 0 0,0 0 0,0 1 0,-1-1 0,2 11 0,-2 10 0,-3 42 0,0-18 0,2-44 0,-1 0 0,-1 0 0,1-1 0,-4 9 0,3-8 0,0-1 0,0 0 0,1 1 0,-1 8 0,-10 48 0,8-15 0,4-47 0,10-10 0,10-4 0,-17 9 0,1 1 0,-1 0 0,1 0 0,0 0 0,0 0 0,0 1 0,5-2 0,-6 2 0,1 0 0,-1 0 0,0 0 0,0-1 0,0 1 0,0-1 0,0 0 0,0 0 0,0 0 0,0 0 0,-1 0 0,1-1 0,-1 1 0,3-4 0,3-4 0,-1-1 0,9-18 0,3-6 0,-7 15 0,17-39 0,5-9 0,-29 58 0,-1 1 0,0-1 0,-1 0 0,3-12 0,-3 10 0,0 0 0,9-18 0,-10 23 0,-1 0 0,0 0 0,0 0 0,-1-1 0,0 1 0,0 0 0,-1-1 0,-1-6 0,1 10 0,0 1 0,-1-1 0,1 1 0,-1-1 0,0 1 0,0 0 0,0 0 0,0 0 0,0 0 0,-1 0 0,1 0 0,-1 1 0,0-1 0,-5-3 0,6 5 0,1 0 0,-1 1 0,1-1 0,-1 1 0,1 0 0,-1-1 0,1 1 0,-1 0 0,0 0 0,-2 0 0,-18-3 0,12-6-75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2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10152,'0'0'9889,"10"2"-9393,-8-2-465,9 2 399,-1 0-1,1 0 1,0-2 0,0 1 0,-1-1 0,21-3 0,-2 2 1471,-25 1-1587,-1 0 0,1 0 0,-1 0 0,1 0-1,-1 0 1,1-1 0,-1 0 0,1 0 0,3-1-1,-3 1-106,0 0-1,-1 0 1,1 0-1,0 1 1,-1-1-1,1 1 1,0 0-1,0 0 0,6 2 1,21-2 982,5-4-967,1 2 0,-1 2 1,60 6-1,-73-5-222,36-4 0,-25 1 0,83-8 0,34-2 0,-62 11 0,-10 0 0,131 13 0,-137-3 0,97-1 0,29-15 0,-139 0 0,0-2 0,106-30 0,-106 30 0,-53 8 0,1 1 0,-1-1 0,1 1 0,-1 0 0,13 2 0,-19-1-45,-1-1 0,0 1 0,1-1 0,-1 1 0,0-1 0,1 1 0,-1-1 0,0 1 0,1 0 0,-1-1 0,0 1 0,0-1 1,0 1-1,0-1 0,0 1 0,0 0 0,0-1 0,0 1 0,0 0 0,0-1 0,0 1 0,0-1 0,0 2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3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70 7432,'0'0'16603,"-10"10"-16293,-33 31-2,37-35-98,0 0 0,0 0 0,1 1 0,-1 0 0,2 1 0,-6 8 0,6-8-3,0-1-47,0 0-1,0 0 1,0 1 0,1-1 0,1 1-1,-1 0 1,1 0 0,0 0 0,1 0-1,-1 10 1,2 2 94,0-10-82,-1 0-1,2 0 0,0-1 0,2 12 1,-2-17-105,0-1 0,0 0 0,0 0 0,1 1 0,-1-1 0,1 0 0,0 0 0,0-1 0,0 1 1,0 0-1,0-1 0,1 1 0,-1-1 0,1 1 0,5 2 0,-5-3-20,0-1 0,0 1 1,0-1-1,0 0 0,0 0 0,1 0 0,-1 0 0,0-1 1,1 1-1,-1-1 0,1 0 0,-1 0 0,1 0 0,-1 0 1,0-1-1,1 0 0,-1 1 0,0-1 0,1 0 0,-1 0 0,0-1 1,0 1-1,4-3 0,1-1 29,-1 1 0,1-2 0,-1 1 0,1-1 0,-2 0 0,1-1 0,7-9 0,1-5 165,-1-1 0,18-38 0,-32 59-233,3-14 9,-1 33-17,0 1 0,1-1 0,1 0 0,12 34 0,-15-48 0,1-1 0,0 0 0,-1 0 0,1 0 0,0 0 0,0-1 0,0 1 0,1 0 0,-1-1 0,1 0 0,0 1 0,-1-1 0,1 0 0,0 0 0,0-1 0,0 1 0,0-1 0,1 1 0,-1-1 0,0 0 0,0 0 0,7 1 0,-4-1 0,0 0 0,0-1 0,0 0 0,0 0 0,0 0 0,0-1 0,0 1 0,0-1 0,0-1 0,0 1 0,0-1 0,8-4 0,-4 2 0,0-2 0,0 1 0,0-1 0,0-1 0,-1 1 0,0-2 0,-1 1 0,1-1 0,-1-1 0,-1 1 0,0-1 0,9-15 0,-5 6 0,-6 11 0,0-1 0,0 0 0,-1 0 0,0-1 0,-1 1 0,0-1 0,3-10 0,-3 1 0,-1 1 0,-1-1 0,0 0 0,-1 0 0,-1 0 0,-6-33 0,7 48 0,-1 0 0,0 1 0,0-1 0,0 0 0,0 1 0,0-1 0,-1 1 0,1 0 0,-1-1 0,0 1 0,1 0 0,-1 0 0,0 0 0,-4-3 0,6 5 0,0 0 0,-1 0 0,1 0 0,0 0 0,0 0 0,-1 0 0,1 0 0,0 0 0,-1 1 0,1-1 0,0 0 0,-1 0 0,1 0 0,0 0 0,0 0 0,-1 1 0,1-1 0,0 0 0,0 0 0,-1 0 0,1 1 0,0-1 0,0 0 0,0 0 0,-1 1 0,1-1 0,0 0 0,0 0 0,0 1 0,0-1 0,0 0 0,0 1 0,0-1 0,-1 0 0,1 1 0,0-1 0,0 0 0,0 0 0,0 1 0,0 0 0,-3 17 0,2-14 0,-2 4-4037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42:2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20903,'0'0'5576,"109"-15"-5288,-61 11 0,-5 2-256,-7 2 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38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70 9440,'0'0'17658,"-10"-10"-17322,-31-31-16,39 39-258,1 0 0,0 1 0,-1 0 1,1-1-1,-1 1 0,0 0 0,1 0 0,-1 0 1,0 0-1,0 0 0,1 0 0,-1 0 0,0 1 1,0-1-1,0 1 0,0-1 0,0 1 0,0 0 0,0 0 1,-4 0-1,1 0 160,4 0-148,-1 1-1,1-1 1,-1 0 0,1 1 0,-1 0 0,1-1 0,0 1-1,-1 0 1,1-1 0,0 1 0,-1 0 0,1 0 0,0 0-1,0 0 1,-1 2 0,-16 10 677,12-11-674,0 1 1,1 0-1,0 0 0,-1 1 1,1-1-1,1 1 1,-1 0-1,0 1 1,1-1-1,-6 8 0,3-3 62,1 0 0,-1 1 0,1 0-1,-7 18 1,11-24-139,1-1 0,0 1 0,0-1 0,1 1 0,-1 0 0,1-1 0,-1 1 0,1 0 0,0 0 0,1-1 0,-1 1 0,1 0 0,-1-1 0,1 1 0,0 0 0,0-1 0,1 1 0,-1-1 0,1 0 0,0 1 0,0-1 0,0 0 0,0 0 0,0 0 0,1 0 0,-1-1 0,1 1 0,0 0 0,0-1 0,0 0 0,0 0 0,0 0 0,0 0 0,1 0 0,-1-1 0,1 0 0,-1 1 0,1-1 0,-1 0 0,1-1 0,0 1 0,-1-1 0,1 1 0,0-1 0,0 0 0,-1-1 0,8 0 0,41-8 0,51-10 0,-88 17 855,-3 2-5669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39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9648,'0'0'16658,"10"-4"-16251,-4 2-346,-1-1 53,0 1 0,0 0-1,1 0 1,-1 1 0,0 0-1,1 0 1,-1 0 0,0 1-1,1-1 1,-1 1 0,1 0-1,-1 1 1,1-1-1,5 3 1,-9-2-59,-1 0-1,1-1 1,-1 2 0,0-1-1,0 0 1,1 0 0,-1 0-1,0 1 1,0-1-1,0 0 1,0 1 0,-1-1-1,1 1 1,0-1 0,-1 1-1,1-1 1,-1 1 0,1-1-1,-1 1 1,0 0-1,1-1 1,-1 1 0,0 3-1,0 1 91,0 0-1,-1 0 1,1 0 0,-1 0-1,-2 8 1,-5 11 407,-2 0 0,-13 26 0,14-23-107,11-28-445,1 1 0,-1 0 0,0-1 0,1 0 0,-1 1 0,1-1 0,-1 0 0,5-1 0,3 2 0,36 11 0,-35-10 574,3 1-831,1-3-4031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45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8136,'0'0'17913,"12"-7"-17561,-9 5-330,8-4 133,1 1 0,-1-1 1,1 2-1,0-1 1,0 2-1,0 0 0,18-2 1,-19 4 59,0 1 0,1 1 1,-1 0-1,0 1 0,20 5 1,-27-6-142,1 0 0,-1 0 1,0 1-1,0 0 0,1 0 1,-1 0-1,-1 1 0,1-1 0,0 1 1,-1 0-1,1 0 0,-1 0 1,0 0-1,0 1 0,0-1 0,0 1 1,1 4-1,0 1 110,0 0-1,-1 1 1,0-1 0,-1 1 0,0-1-1,-1 1 1,1 0 0,-2 0-1,0 0 1,0 0 0,-1-1-1,-2 17 1,0-2-165,-1 1 0,0-1 0,-13 35 0,-12 42-19,28-99 0,1-2 0,0 0 0,-1 0 0,1 1 0,0-1 0,-1 0 0,1 1 0,0-1 0,0 0 0,-1 1 0,1-1 0,0 0 0,0 1 0,0-1 0,0 0 0,-1 1 0,1-1 0,0 1 0,0-1 0,0 0 0,0 1 0,0-1 0,0 1 0,0-1 0,0 0 0,0 1 0,0-1 0,0 1 0,0-1 0,1 0 0,-1 1 0,0-1 0,0 0 0,0 1 0,0-1 0,1 1 0,-1-1 0,0 0 0,0 1 0,1-1 0,-1 0 0,0 0 0,1 1 0,-1-1 0,0 0 0,1 0 0,-1 1 0,0-1 0,1 0 0,-1 0 0,0 0 0,1 0 0,-1 0 0,1 1 0,7-2 0,-1-1 0,1 1 0,-1-1 0,0-1 0,0 1 0,1-1 0,6-4 0,18-7 0,59-22 0,-84 34 0,0-1 0,0-1 0,0 1 0,0-1 0,-1 0 0,0 0 0,1-1 0,-1 0 0,8-9 0,1-3 0,24-36 0,8-10 0,-43 59 0,0-1 0,0 0 0,-1 0 0,0-1 0,0 1 0,0-1 0,-1 1 0,1-1 0,-2 0 0,1 0 0,0 0 0,0-8 0,-1 4 0,-1 1 0,0 0 0,-1 0 0,1-1 0,-2 1 0,1 0 0,-5-13 0,4 17 0,0-1 0,0 1 0,-1-1 0,0 1 0,0 0 0,0-1 0,-1 2 0,1-1 0,-1 0 0,0 1 0,-8-7 0,2 5 761,1-1-1415,6 1-3417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4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10344,'0'0'17727,"4"-9"-17207,15-31-11,-17 37-384,0 1 0,0-1 0,0 1-1,0-1 1,1 1 0,-1 0-1,1 0 1,-1 0 0,1 0 0,0 1-1,-1-1 1,1 1 0,0-1 0,0 1-1,0 0 1,0 0 0,0 1-1,0-1 1,1 1 0,-1-1 0,0 1-1,0 0 1,0 0 0,5 1-1,-6-1-30,0 0-85,0 0 0,1 0 1,-1 0-1,0 0 0,0 0 0,0 1 0,0-1 0,0 1 0,0 0 0,0 0 0,0-1 0,0 1 0,0 0 0,0 1 0,0-1 0,0 0 0,-1 1 0,1-1 0,-1 0 0,3 3 1,-3-1 0,1-1 1,-1 1 0,0 0 0,1-1-1,-1 1 1,-1 0 0,1 0 0,0 0 0,-1 0-1,1 0 1,-1 0 0,0 6 0,-1 0 0,0-1 1,0 0 0,-1 1-1,0-1 1,0 0-1,-1 0 1,0 0 0,0 0-1,-7 10 1,-45 57-12,46-58 0,10-16 0,0 0 0,0 1 0,0-2 0,0 1 0,0 0 0,1 0 0,-1 0 0,0 0 0,0-1 0,1 1 0,-1-1 0,0 1 0,0-1 0,1 1 0,1-1 0,27 9 0,16-4 0,14 2 0,-55-6 0,0 0 0,0 1 0,0-1 0,0 1 0,0 0 0,0 0 0,0 1 0,5 3 0,-8-4 103,0 0 0,0 0 0,0 0 0,-1 0 0,1 0 0,-1 0 0,1 0 0,1 5 0,3 8-3744,-5-13 2420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4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8840,'0'0'23348,"13"7"-22872,45 23-381,-53-28-95,0 0 0,1-1 0,-1 0 0,1 0 0,0-1 0,-1 1 0,1-1 0,0-1 0,-1 1 0,1-1 0,10-2 0,8-1 0,-17 3 0,224-12 0,-200 10 0,-25 2 0,1 1 0,0-1 0,-1 1 0,1 0 0,0 0 0,-1 1 0,11 2 0,-6-3 0,-10 0 0,0 0 0,0-1 0,0 1 0,0 0 0,0 0 0,0 0 0,0 0 0,0 0 0,0 0 0,0 1 0,0-1 0,0 0 0,0 0 0,-1 1 0,1-1 0,0 1 0,0-1 0,1 1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4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10952,'0'0'18930,"11"5"-18314,36 15 16,-42-18-504,0-1 1,1 0-1,-1 1 1,0-2-1,1 1 1,-1-1-1,1 1 1,-1-1 0,1-1-1,9-1 1,5 0 86,1 1-215,51-1 0,-1-3 0,99-19 0,-132 21 0,-29 3 0,-3-4 850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52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8936,'0'0'19844,"-2"11"-19449,-2 26 98,1 1 1,2 58-1,2-91-456,22 217 1997,-8-149-1997,12 77-41,-26-100 4,-5-46 999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53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 11448,'0'0'8306,"-13"13"-7757,3-3-415,-9 9 194,1 1 1,-25 35 0,25-28 322,-1 0 0,-1-2 0,-1 0 0,-2-1 0,-47 39 0,42-39 232,-12 9 1137,39-33-2007,-6 5 1115,-1-1 1,1 1-1,-10 9 1,18-13-1129,1 0 0,-1-1 0,1 1 0,0-1 0,0 0 0,-1 1 0,1-1 0,0 0 0,-1 0 0,1 0 0,2 0 0,8 1 0,1 1 0,-1 1 0,0 0 0,0 1 0,0 0 0,21 11 0,6 2 0,-9-4 0,32 19 0,-14-7 0,-39-19 0,1 1 0,-1-1 0,0 1 0,0 1 0,11 12 0,-11-10 0,-9-10 27,1 0 0,-1 1 0,0-1 1,1 0-1,-1 0 0,0 1 0,1-1 0,-1 0 0,1 0 1,-1 0-1,0 0 0,1 0 0,-1 0 0,1 0 0,-1 0 0,0 1 1,1-1-1,-1-1 0,1 1 0,-1 0 0,0 0 0,1 0 1,-1 0-1,1 0 0,-1 0 0,0 0 0,1 0 0,-1-1 1,0 1-1,1 0 0,-1 0 0,0-1 0,1 1 0,-1 0 0,1-1 1,5-5-2441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54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11448,'0'0'20970,"2"16"-20684,34 296-231,-26-244-55,2 98 0,-12-156 0,1 0 0,-1 0 0,6 19 0,-6-29 22,-1 0 0,1 0 0,0 0 0,0 1 0,0-1 0,0 0 0,0 0 0,0 0 1,0 0-1,0 1 0,0-1 0,1 0 0,-1 0 0,0 0 0,0 0 0,0 1 0,0-1 0,0 0 0,0 0 0,0 0 0,0 0 0,0 1 0,0-1 0,1 0 0,-1 0 1,0 0-1,0 0 0,0 0 0,0 0 0,0 1 0,1-1 0,-1 0 0,0 0 0,0 0 0,0 0 0,1 0 0,-1 0 0,0 0 0,0 0 0,0 0 0,0 0 0,1 0 0,-1 0 1,0 0-1,3-7-4986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55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12056,'0'0'15494,"14"-5"-14776,1 0-484,-7 1-107,-1 1 0,1 1 0,0-1 0,0 1 0,0 1 0,0 0 0,1 0 0,-1 0 0,10 1 0,54 4 510,159 11 1713,-169-3-2350,-37-6 0,-9-4 984,-16-2-1133,1 0 0,-1 0 0,0 0-1,1 0 1,-1 0 0,1 0 0,-1 0 0,0 0 0,1 0 0,-1 0 0,1 0 0,-1-1 0,0 1 0,1 0 0,-1 0 0,1 0 0,-1 0 0,0-1 0,1 1 0,-1 0 0,0 0 0,1-1 0,-1 1 0,0 0 0,0-1 0,1 1 0,-1 0 0,0-1 0,0 1 0,0 0 0,1-1 0,-1 0-1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2:4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6928,'0'0'14567,"0"13"-14215,-7 102 594,6-103-771,0 0 0,-2 0-1,1 0 1,-2 0-1,1-1 1,-2 0 0,1 0-1,-2 0 1,-6 12-1,3-13 17,0 0 0,0 0 0,-1 0 0,-16 12-1,21-19-113,0 1-1,0-1 0,0 0 1,0-1-1,-1 1 0,1-1 1,0 0-1,-1 0 0,0 0 1,0-1-1,1 0 0,-1 0 1,-7 0-1,11-2-57,0 1 0,0 0 0,0-1-1,0 1 1,0-1 0,0 0 0,0 1 0,0-1 0,-3-2 0,-5-4-3251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5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9440,'0'0'19552,"11"2"-19118,36 6-21,-45-7-367,1 0-1,-1 0 1,0 0-1,1 0 1,-1 0-1,0 0 1,0 1 0,0-1-1,0 1 1,0-1-1,0 1 1,0 0-1,0 0 1,0 0-1,-1 0 1,1 0-1,-1 0 1,0 0 0,0 0-1,2 5 1,4 4 185,-2-2-98,1 0 0,-1 0 1,-1 1-1,0-1 0,0 1 0,-1 0 1,0 0-1,-1 0 0,0 0 0,0 0 1,-1 0-1,-1 15 0,-1-3-133,0-1 0,-2 1 0,-1-1 0,-1 0 0,0 0 0,-2-1 0,0 0 0,-1 0 0,-20 33 0,28-53 0,1 0 0,-1 0 0,0 0 0,0 0 0,0 0 0,0 0 0,0 0 0,0 0 0,0 0 0,0 0 0,0 0 0,0 0 0,0 0 0,0 0 0,0 0 0,0 0 0,1 0 0,-1-1 0,0 1 0,0 0 0,0 0 0,0 0 0,0 0 0,0 0 0,0 0 0,0 0 0,0 0 0,0 0 0,1 1 0,-1-1 0,0 0 0,0 0 0,0 0 0,0 0 0,0 0 0,0 0 0,0 0 0,0 0 0,0 0 0,0 0 0,0 0 0,0 0 0,0 0 0,0 0 0,1 0 0,-1 0 0,0 0 0,0 0 0,0 1 0,0-1 0,0 0 0,0 0 0,0 0 0,0 0 0,0 0 0,0 0 0,0 0 0,0 0 0,0 0 0,0 0 0,0 0 0,0 1 0,13-7 0,13-9 0,155-85 0,-145 82 0,36-24 0,-66 37 0,0 0 0,0-1 0,-1 1 0,0-1 0,0 0 0,0 0 0,-1-1 0,1 0 0,-2 1 0,1-1 0,3-11 0,-1 2 0,0-1 0,-2 0 0,0 0 0,2-18 0,-5 27 0,-1 0 0,0 1 0,0-1 0,0 0 0,-3-13 0,2 18 0,0-1 0,0 0 0,0 1 0,-1-1 0,1 1 0,-1-1 0,0 1 0,0 0 0,0 0 0,0 0 0,-1 0 0,-4-5 0,6 7 71,-1-1 0,1 1 0,-1 0 0,1 0 0,-1 0 0,0 0 0,1 0 0,-1 0 1,0 0-1,0 1 0,-3-2 0,-12 5-4872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6:58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1 274 10344,'0'0'10975,"9"1"-10528,36 3 1582,88-6-1,-104-1-1539,-18 2-330,-1 0-1,1 0 1,-1-1-1,0 0 1,1-1-1,12-6 1,4-3 190,0 2-1,0 0 1,1 1 0,52-8 0,-26 8 40,-33 5-236,0 0 1,0 2 0,38 0 0,35 11 117,-46-4-137,90-1 1,-50-7-56,40-3 10,21-15 52,-17 2-34,-46 5-62,-58 8-8,1 2 0,42-2 0,25-2 126,0 0-10,171 4 229,102-14-284,-213-8 29,-6 1 306,-85 15-354,-43 6-65,0 0 0,27 0 0,-49 4 16,0 0 0,-1 0 1,1 0-1,0 0 0,0 0 0,0 0 1,0 0-1,0 0 0,0 0 0,0 0 1,0-1-1,0 1 0,0 0 0,0 0 1,0 0-1,0 0 0,0 0 0,1 0 1,-1 0-1,0 0 0,0 0 0,0 0 1,0 0-1,0 0 0,0 0 0,0 0 1,0 0-1,0-1 0,0 1 0,0 0 0,0 0 1,0 0-1,-6-2-5180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7:00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10544,'0'0'12534,"7"14"-11949,21 45-6,-26-57-521,-1 1 0,0-1 0,0 1 1,0 0-1,-1 0 0,1-1 0,-1 1 0,1 0 1,-1 0-1,0 0 0,0 0 0,0-1 0,0 1 1,-2 5-1,0 5 177,1-2-15,-2 29 932,2 0 1,4 49-1,-3-89-1080,0 1-1,0-1 1,0 1 0,0-1-1,0 1 1,0-1 0,0 0-1,0 1 1,0-1 0,0 1-1,0-1 1,0 0 0,0 1-1,1-1 1,-1 1 0,0-1-1,0 0 1,0 1 0,1-1-1,-1 0 1,0 1 0,1-1-1,-1 0 1,0 1 0,1-1-1,5-8 754,7-27-565,-10 24-25,11-19 15,33-54 0,-28 52-201,-8 16-49,1 0 0,0 2 0,2-1 0,-1 2 0,2 0 0,25-18 0,-27 20 0,-11 10 0,0-1 0,-1 1 0,1 0 0,0 0 0,0 0 0,-1 0 0,1 0 0,0 0 0,0 0 0,0 1 0,0-1 0,0 0 0,0 1 0,0 0 0,0 0 0,1-1 0,-1 1 0,0 0 0,0 1 0,0-1 0,0 0 0,3 1 0,-2 1 0,0-1 0,0 1 0,-1 0 0,1 0 0,-1 0 0,1 0 0,-1 0 0,0 0 0,0 1 0,0-1 0,0 1 0,0-1 0,2 5 0,2 5 0,-1 1 0,0-1 0,0 1 0,-1 0 0,4 24 0,-7-22 0,0-10 0,-1 0 0,1 0 0,0 1 0,0-1 0,0 0 0,1 0 0,2 6 0,-4-11 0,1 1 0,-1-1 0,1 0 0,-1 0 0,1 0 0,-1 1 0,1-1 0,-1 0 0,1 0 0,-1 0 0,1 0 0,-1 0 0,1 0 0,-1 0 0,1 0 0,-1 0 0,1 0 0,-1 0 0,1 0 0,-1 0 0,1-1 0,-1 1 0,1 0 0,-1 0 0,1 0 0,-1-1 0,1 1 0,-1 0 0,1-1 0,17-11 0,-14 9 0,28-21 0,43-40 0,15-12 0,-88 74 0,0 0 0,1 1 0,-1-1 0,0 1 0,0 0 0,1 0 0,-1 0 0,1 0 0,-1 0 0,1 1 0,-1-1 0,1 1 0,-1-1 0,1 1 0,0 0 0,-1 0 0,1 0 0,0 0 0,-1 1 0,1-1 0,-1 1 0,1-1 0,-1 1 0,1 0 0,-1 0 0,1 0 0,-1 1 0,0-1 0,0 0 0,1 1 0,-1-1 0,0 1 0,0 0 0,-1 0 0,3 3 0,5 5 0,0 2 0,-2-1 0,1 1 0,-1 0 0,5 14 0,-12-25 0,5 9 0,0 0 0,-1 0 0,0 0 0,-1 1 0,0 0 0,-1-1 0,2 20 0,2-13 850,0-6-5635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7:0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85 11760,'0'0'12486,"-8"12"-11805,-55 99 1250,59-101-1743,-1-2 96,1 0-1,1 0 1,0 1 0,0-1-1,0 1 1,1 0 0,-1 15-1,2-3 655,3 31-1,-2-45-763,1 0 1,1-1-1,-1 1 0,1 0 1,0 0-1,1-1 0,0 1 1,5 8-1,-8-14-174,1 0 0,0 0 0,0 0 0,0 0 0,0 0 0,-1 0 0,1-1 0,0 1 0,0 0 0,1-1 0,-1 1 0,0-1 0,0 1 0,0-1 0,0 1 0,0-1 0,1 0 0,-1 1 0,0-1 0,0 0 0,1 0 0,-1 0 0,0 0 0,0 0 0,0 0 0,1-1 0,-1 1 0,0 0 0,0 0 0,0-1 0,1 1 0,-1-1 0,0 1 0,0-1 0,0 0 0,1 0 0,5-3 0,-1 0 0,0-1 0,-1 1 0,10-11 0,1-3 0,-1-2 0,0 0 0,-2 0 0,0-2 0,-2 1 0,0-1 0,10-32 0,-7 21 0,-10 25 0,0 0 0,0-1 0,-1 0 0,2-11 0,-4 30 0,1 1 0,-1-1 0,2 0 0,-1 0 0,2 0 0,-1 0 0,1 0 0,0-1 0,1 0 0,0 0 0,1 0 0,0 0 0,0-1 0,1 0 0,0 0 0,1-1 0,7 7 0,-12-12 0,0-1 0,-1 0 0,1 0 0,0 0 0,-1 0 0,1-1 0,0 1 0,0-1 0,0 1 0,0-1 0,0 0 0,0 0 0,-1 0 0,1-1 0,0 1 0,0-1 0,0 1 0,2-2 0,2 0 0,-1 0 0,0-1 0,0 1 0,-1-1 0,1 0 0,0-1 0,4-3 0,-3 1 0,-1 0 0,0-1 0,0 1 0,0-1 0,-1 0 0,0 0 0,-1-1 0,1 1 0,-1-1 0,-1 0 0,0-1 0,0 1 0,0 0 0,-1-1 0,0 1 0,-1-1 0,0 0 0,0 0 0,-1 1 0,0-1 0,-1 0 0,0 0 0,0 1 0,-1-1 0,0 0 0,0 1 0,-7-16 0,7 21 0,1 0 0,-1 0 0,0 0 0,0 0 0,0 1 0,0-1 0,0 1 0,-1-1 0,1 1 0,-1 0 0,0 0 0,1 0 0,-1 0 0,0 0 0,0 1 0,0-1 0,-1 1 0,-5-2 0,6 3 0,1-1 0,-1 1 0,0 0 0,0 0 0,1 1 0,-1-1 0,0 0 0,1 1 0,-1 0 0,0-1 0,1 1 0,-1 0 0,1 1 0,-1-1 0,1 0 0,0 1 0,-1-1 0,1 1 0,0 0 0,0-1 0,0 1 0,0 0 0,1 0 0,-3 3 0,-2 3 126,1 1 1,0 0-1,0 0 0,1 0 1,0 1-1,0-1 0,-2 15 1,0 2-2654,-3 36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7:02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0 12456,'0'0'10398,"-10"5"-9814,9-5-575,-7 3 228,-1 1 0,2 0 1,-1 0-1,0 1 0,1 0 0,0 0 1,0 1-1,0 0 0,1 0 0,-10 11 1,15-15-121,0 0 1,-1 0 0,1 0 0,0 1-1,0-1 1,0 0 0,0 0 0,1 1-1,-1-1 1,0 0 0,1 1 0,0-1 0,0 0-1,-1 1 1,2-1 0,-1 1 0,0 2-1,1-3-11,0 1 1,0 0-1,0-1 0,1 1 0,-1-1 0,1 1 0,-1-1 0,1 0 0,0 0 0,0 0 0,0 0 0,0 0 0,0 0 0,4 2 0,-3-2 31,1 1 0,0-1 1,0 0-1,0 1 0,0-2 0,0 1 0,0 0 1,0-1-1,1 0 0,-1 0 0,0 0 0,1-1 0,-1 0 1,7 0-1,-5 0-44,1-1 0,-1 0-1,0-1 1,0 0 0,0 0 0,0 0 0,0-1 0,0 1 0,9-7 0,-5 2-115,0-1 1,0 0-1,-1 0 1,17-19-1,-6 0-4656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7:02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12256,'0'0'9550,"11"-6"-8907,36-20 2,-44 25-544,-1 0 0,1 0 0,0-1 0,0 2 0,0-1 0,0 0 0,0 1 0,0-1 0,0 1 0,0 0 0,0 0 1,0 0-1,0 0 0,0 0 0,3 2 0,0-1 171,-1 1 46,0 0-1,0 1 1,0-1 0,0 1-1,0 1 1,-1-1 0,1 1-1,7 7 1,-11-8-216,1-1 0,-1 1 0,0 0 0,0 0 1,1-1-1,-2 1 0,1 0 0,0 0 0,-1 0 0,1 0 1,-1 0-1,0 0 0,0 0 0,0 0 0,0 0 0,-1 0 1,-1 6-1,0-1 171,0 1-1,0-1 1,-1 0 0,0 0 0,-5 9 0,-4 1 150,7-10-168,0 1-1,0 0 1,-4 11-1,9-19-254,1 0 0,-1-1 0,0 1 0,0-1 0,1 1 0,-1-1 0,0 1 0,1 0 0,-1-1 0,0 1 0,1-1 0,-1 0 0,1 1 0,-1-1 0,1 1 0,-1-1 0,1 0 0,-1 1 0,1-1 0,-1 0 0,1 1 0,0-1 0,-1 0 0,1 0 0,-1 0 0,1 1 0,0-1 0,23 7 0,-22-7 0,11 3 0,0-1 0,26 1 0,-8-1 0,-18 1 971,1 0-5877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8:2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7832,'0'0'10146,"-10"3"-9765,2 0-290,-1-1 74,1 1 0,-1 0 0,1 0-1,-1 1 1,1 0 0,0 1 0,-10 7 0,16-8 41,-1 0 0,1 1 0,0-1 1,0 1-1,1-1 0,0 1 0,-1 0 1,1-1-1,1 1 0,-1 0 0,1 8 0,-2 7 136,-17 171 1527,8-65-1000,4-69-482,-7 84 1013,14-129-1250,-1-6 130,0 1 0,1-1 0,0 0-1,0 0 1,0 1 0,2 7 0,1-15-140,-1-1 1,-1 0-1,1-1 0,0 1 0,-1 0 1,1 0-1,-1-1 0,1 1 0,0-3 1,38-90 683,-13 28-324,-23 60-436,-1 1 1,1 0 0,0 0-1,1 1 1,5-6 0,11-15 111,-15 16-126,1 1-1,1-1 1,-1 1 0,18-15 0,-15 12-50,-4 5 0,-3 17 0,-3-9 0,0 0 0,1 0 0,-1 0 0,0-1 0,1 1 0,-1 0 0,1 0 0,0 0 0,-1-1 0,1 1 0,-1 0 0,1 0 0,0-1 0,1 2 0,9 12 0,-10-8 0,0 0 0,0 0 0,-1 1 0,1-1 0,-1 0 0,-1 0 0,1 0 0,-3 9 0,2-9 0,-1 1 0,2-1 0,-1 1 0,1-1 0,0 1 0,2 7 0,-1 10 0,-2-20 0,1-1 0,0 0 0,0 1 0,0-1 0,1 0 0,-1 1 0,1-1 0,0 0 0,2 5 0,-3-6 0,1 0 0,-1-1 0,1 1 0,-1-1 0,0 1 0,1 0 0,-1-1 0,0 1 0,0-1 0,0 1 0,-1 2 0,1 4 0,3-7 0,0-1 0,-1 1 0,1-1 0,0 1 0,0-1 0,0 0 0,0 0 0,0-1 0,-1 1 0,1-1 0,3 0 0,4-2 0,-7 2 0,0 1 0,0-1 0,0 0 0,0-1 0,0 1 0,0 0 0,0-1 0,-1 0 0,4-2 0,10-9 0,-12 10 0,0 0 0,0-1 0,-1 1 0,1-1 0,-1 0 0,1 0 0,-1 0 0,0 0 0,4-9 0,17-34 0,6-15 0,-29 57 0,1 1 0,0-1 0,0 1 0,0 0 0,1 0 0,-1 0 0,1 0 0,3-4 0,-6-13 0,-1 13 0,-4 57 0,3-37 0,1 1 0,0 0 0,1 0 0,2 21 0,-2 7 0,2-29 0,-1-10 0,-1 0 0,0 0 0,1 0 0,-1 0 0,1 0 0,0 0 0,-1 0 0,1 0 0,0 0 0,0 0 0,2 2 0,4 8 0,-7-12 0,1 1 0,-1 0 0,0-1 0,0 1 0,1-1 0,-1 1 0,0-1 0,1 1 0,-1-1 0,0 1 0,1-1 0,-1 1 0,1-1 0,-1 0 0,1 1 0,-1-1 0,1 1 0,-1-1 0,1 0 0,-1 0 0,1 1 0,0-1 0,-1 0 0,1 0 0,-1 0 0,1 0 0,0 1 0,-1-1 0,1 0 0,-1 0 0,1 0 0,0 0 0,0-1 0,6 1 0,0-1 0,0 0 0,0 0 0,-1-1 0,1 0 0,0 0 0,-1-1 0,10-5 0,50-32 0,-43 24 0,-12 9 0,0 0 0,-1-1 0,0 0 0,0 0 0,-1-1 0,0-1 0,-1 1 0,13-20 0,-17 21 0,-3 6 0,-1 1 0,1-1 0,-1 1 0,1 0 0,0-1 0,0 1 0,-1 0 0,1-1 0,0 1 0,0 0 0,0 0 0,0 0 0,1 0 0,1-1 0,-3 1 0,1 1 0,-1-1 0,1 1 0,0-1 0,-1 0 0,1 1 0,-1-1 0,0 0 0,1 0 0,-1 1 0,1-1 0,-1 0 0,0 0 0,0 1 0,1-3 0,-1 2 0,0 1 0,0-1 0,0 0 0,0 1 0,1-1 0,-1 0 0,0 1 0,0-1 0,1 0 0,-1 1 0,0-1 0,1 1 0,-1-1 0,1 1 0,-1-1 0,1 1 0,-1-1 0,1 1 0,-1-1 0,1 1 0,1-1 0,0 0 0,-2-2 0,-13 10 0,-94 96 0,103-100 0,1 1 0,0-1 0,0 1 0,1 0 0,-1 0 0,1 0 0,0 0 0,0 0 0,0 0 0,0 0 0,1 1 0,0-1 0,-2 10 0,3-11 0,-1 0 0,1 0 0,0 0 0,0 0 0,1 0 0,-1 0 0,1 0 0,-1 0 0,1 0 0,0 0 0,0 0 0,1 0 0,-1 0 0,0-1 0,1 1 0,0 0 0,-1-1 0,1 1 0,0-1 0,0 0 0,3 3 0,5 4 0,-6-6 0,0 1 0,0 0 0,1-1 0,8 6 0,-11-9 0,-1 1 0,0-1 0,0 1 0,0-1 0,0 0 0,0 0 0,0 1 0,0-1 0,0 0 0,1 0 0,-1 0 0,0 0 0,0 0 0,0 0 0,0-1 0,0 1 0,1 0 0,-1 0 0,0-1 0,0 1 0,0-1 0,0 1 0,0-1 0,0 0 0,0 1 0,0-1 0,0 0 0,1-1 0,2-2 0,1-1 0,-1 0 0,-1 0 0,1-1 0,-1 1 0,0-1 0,0 1 0,0-1 0,2-9 0,-1-2 0,-1 1 0,2-21 0,3-13 0,-6 41 0,-1 8 0,-1-1 0,1 1 0,-1 0 0,0 0 0,1 0 0,-1 0 0,0 0 0,0-1 0,0 1 0,0 0 0,0 0 0,0 0 0,0-1 0,0 1 0,0 0 0,0 0 0,-1 0 0,1 0 0,-1-2 0,3 8 0,0 1 0,-1-1 0,1 1 0,-1 0 0,-1-1 0,1 9 0,2 10 0,4 29 0,-4-1 0,-4 84 0,0-105 0,1 1 0,-3 0 0,-1 0 0,-9 37 0,13-68 0,-1 4 0,0 0 0,-1-1 0,1 1 0,-1 0 0,0-1 0,-4 7 0,5-10 0,1 0 0,-1 0 0,0-1 0,1 1 0,-1 0 0,0-1 0,0 1 0,0 0 0,0-1 0,0 1 0,0-1 0,0 0 0,0 1 0,0-1 0,0 0 0,0 1 0,0-1 0,0 0 0,0 0 0,0 0 0,0 0 0,0 0 0,0 0 0,0 0 0,0 0 0,0-1 0,0 1 0,0 0 0,0-1 0,0 1 0,0-1 0,0 1 0,0-1 0,0 1 0,0-1 0,0 1 0,1-1 0,-2-1 0,0 1 0,0-1 0,-1 0 0,2 0 0,-1-1 0,0 1 0,0 0 0,1-1 0,-1 1 0,1-1 0,-1 1 0,1-1 0,0 0 0,0 1 0,1-1 0,-1 0 0,0-5 0,0 1 0,0 0 0,1 0 0,0 0 0,0 0 0,3-12 0,1 4 0,0 1 0,0 0 0,2 0 0,0 0 0,0 1 0,1 0 0,1 0 0,16-20 0,6-3 0,51-45 0,-81 81 0,15-15 0,21-30 0,11-12 0,-36 44 0,0-1 0,-1-1 0,-1 0 0,0 0 0,-1-1 0,7-18 0,-1 5 0,-6 8 0,-1 1 0,6-31 0,-3 14 0,17-109 0,-28 129 0,1 14 0,-1 0 0,1 1 0,0-1 0,0 0 0,0 1 0,0-1 0,1 0 0,-1 1 0,2-6 0,0 6 0,1 7 0,0 13 0,-3-15 0,6 49 0,-3-1 0,-6 95 0,4-84 0,-1-38 0,0 0 0,-4 25 0,1-29 0,-2-1 0,-7 21 0,11-39 0,-2 16 0,2-15 0,1 0 0,0 0 0,0 0 0,-1 0 0,0 0 0,1 0 0,-1 0 0,0 0 0,0 0 0,0 0 0,0-1 0,0 1 0,-2 2 0,-1 5 0,4-7 0,5-8 0,15-21 0,1 1 0,1 1 0,1 0 0,32-25 0,-55 50 0,2-2 0,-1 1 0,1 0 0,-1-1 0,1 1 0,0 0 0,0 0 0,-1 0 0,1 0 0,4-2 0,-5 3 0,-1 1 0,1-1 0,0 0 0,0 0 0,-1 1 0,1-1 0,0 0 0,0 1 0,-1-1 0,1 1 0,0-1 0,-1 1 0,1-1 0,-1 1 0,1-1 0,-1 1 0,1 0 0,-1-1 0,1 1 0,-1 0 0,1-1 0,-1 1 0,0 0 0,1-1 0,-1 1 0,0 0 0,0 0 0,0 0 0,0-1 0,1 2 0,10 29 0,7 21 0,-16-44 0,0 2 0,0-1 0,1 0 0,0-1 0,7 17 0,-9-24 0,0 1 0,0 0 0,0 0 0,1-1 0,-1 1 0,0-1 0,1 1 0,-1-1 0,1 1 0,0-1 0,-1 0 0,1 0 0,0 0 0,0 0 0,0 0 0,0 0 0,0 0 0,0-1 0,0 1 0,0-1 0,0 1 0,0-1 0,0 0 0,0 0 0,0 0 0,0 0 0,3 0 0,7-2 0,-1-1 0,0 0 0,0 0 0,0-1 0,0-1 0,0 0 0,-1 0 0,0-1 0,0 0 0,0-1 0,-1 0 0,17-17 0,-5 7 0,-17 14 0,0 0 0,0 0 0,0 0 0,-1-1 0,1 1 0,-1-1 0,0 0 0,0 0 0,0 0 0,-1 0 0,1 0 0,2-7 0,-4 6 0,1 0 0,-1 0 0,-1-1 0,1 1 0,0-1 0,-1 1 0,-1-9 0,1 13 0,0 0 0,0-1 0,0 1 0,-1 0 0,1-1 0,0 1 0,-1 0 0,1-1 0,-1 1 0,1 0 0,-1 0 0,1 0 0,-1-1 0,0 1 0,0 0 0,0 0 0,0 0 0,1 0 0,-1 0 0,-1 0 0,1 1 0,0-1 0,0 0 0,0 0 0,0 1 0,0-1 0,-1 1 0,1-1 0,0 1 0,-1-1 0,1 1 0,0 0 0,-1 0 0,-1 0 0,1 0 0,0 0 0,1 1 0,-1-1 0,0 1 0,0-1 0,0 1 0,1 0 0,-1 0 0,0 0 0,1 0 0,-1 0 0,1 0 0,-1 0 0,-1 3 0,-21 24 0,17-18 0,4-7 0,1 0 0,0 1 0,-1 0 0,1-1 0,0 1 0,1 0 0,-1 0 0,1 0 0,0 0 0,0 0 0,0 0 0,0 0 0,1 1 0,0-1 0,0 0 0,0 0 0,0 1 0,0-1 0,1 0 0,0 0 0,0 0 0,0 0 0,1 0 0,-1 0 0,1 0 0,0 0 0,3 5 0,-3-6 0,0 0 0,1 0 0,-1 0 0,1 0 0,-1-1 0,1 1 0,0-1 0,0 1 0,0-1 0,0 0 0,1 0 0,-1-1 0,0 1 0,1-1 0,-1 1 0,1-1 0,0 0 0,-1-1 0,1 1 0,0-1 0,-1 1 0,1-1 0,0 0 0,0 0 0,-1-1 0,1 1 0,0-1 0,-1 0 0,5-1 0,8-4 0,0-1 0,0-1 0,-1 0 0,0-1 0,15-13 0,9-3 0,11 1 0,-49 24 0,0 0 0,0 0 0,0 0 0,-1 1 0,1-1 0,0 0 0,0 1 0,0-1 0,0 1 0,0-1 0,0 1 0,0-1 0,0 1 0,-1-1 0,1 1 0,0 0 0,-1-1 0,1 1 0,0 0 0,-1 0 0,1 0 0,0 1 0,15 22 0,42 71 0,-56-93 0,-1 0 0,0 0 0,1 0 0,0 0 0,-1 0 0,1 0 0,0-1 0,0 1 0,0 0 0,0-1 0,0 1 0,1-1 0,-1 0 0,0 0 0,1 0 0,-1 0 0,0 0 0,1-1 0,-1 1 0,1-1 0,0 1 0,-1-1 0,1 0 0,-1 0 0,1 0 0,-1 0 0,1-1 0,-1 1 0,1-1 0,4-1 0,-1 0 0,1-1 0,-1-1 0,0 1 0,1-1 0,-2 0 0,1 0 0,0 0 0,-1-1 0,0 0 0,5-6 0,3-6 212,0 0 1,-1-1-1,10-20 1,-16 25-1808,0-1 0,7-20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8:29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92 17791,'0'0'4160,"-12"-67"-3608,14 57 0,4 4-128,4 0 8,4 4-184,4 2 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8:34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253 658 8536,'0'0'13518,"-11"-9"-13061,-36-31-10,46 39-387,-1-1 1,0 1-1,0 0 0,0-1 0,1 1 1,-1 0-1,0 0 0,0 0 0,-1 1 1,1-1-1,0 0 0,0 1 0,0-1 1,0 1-1,-1 0 0,1 0 1,0 0-1,0 0 0,-4 1 0,2 0 42,0 0 1,1 1-1,-1 0 0,1-1 0,-1 2 0,1-1 1,-5 4-1,-11 7 344,13-11-250,0 1 0,-1 1-1,1-1 1,1 1 0,-1 0-1,0 1 1,1-1 0,0 1-1,0 0 1,0 0-1,-7 12 1,8-11 2,1-1 0,0 1 0,0 0 0,1 1 0,0-1 0,0 0 1,0 0-1,1 1 0,0-1 0,0 1 0,1 0 0,0-1 0,0 1 0,1 8 0,0-10-126,0 0 0,0-1 1,0 1-1,1-1 0,0 1 0,0-1 1,0 0-1,0 0 0,0 1 0,1-2 0,0 1 1,0 0-1,0-1 0,0 1 0,1-1 1,-1 0-1,1 0 0,0 0 0,0 0 1,0-1-1,5 2 0,4 2-51,1-2 0,0 0 0,0 0 1,0-1-1,0-1 0,1-1 0,-1 0 0,1-1 0,-1 0 0,1-1 1,-1 0-1,0-2 0,19-4 0,7-4 11,0-3 0,-1 0 0,50-27 0,-79 36-32,0-1 0,0 1 0,-1-1 0,1-1 0,-1 0 0,-1 0 0,15-17 0,-17 19 0,10-11 0,-16 16 0,1 0 0,-1 0 0,0-1 0,1 1 0,-1 0 0,0-1 0,1 1 0,-1-1 0,0 1 0,0 0 0,1-1 0,-1 1 0,0-1 0,0 1 0,0-1 0,0 1 0,1-1 0,-1 1 0,0 0 0,0-1 0,0 1 0,0-1 0,0 1 0,0-1 0,0 1 0,0-1 0,-1 1 0,1-1 0,0 0 0,-1 2 0,-1 0 0,1 0 0,-1 0 0,1 0 0,0 0 0,0 0 0,0 0 0,0 1 0,0-1 0,0 0 0,0 1 0,0-1 0,-1 2 0,-2 4 0,-4 1 0,-4 6 0,0 1 0,1 0 0,-10 17 0,19-29 0,0 0 0,0 1 0,1-1 0,-1 1 0,1-1 0,0 1 0,0 0 0,0-1 0,0 1 0,1 0 0,-1 0 0,1 0 0,0-1 0,0 1 0,1 0 0,-1 0 0,1 0 0,-1-1 0,1 1 0,1 0 0,1 4 0,-1-5 0,-1-1 0,1 1 0,0-1 0,0 0 0,0 1 0,1-1 0,-1 0 0,0 0 0,1-1 0,0 1 0,-1 0 0,1-1 0,0 0 0,0 0 0,-1 1 0,1-2 0,0 1 0,0 0 0,0-1 0,0 1 0,0-1 0,1 0 0,-1 0 0,0 0 0,0 0 0,0 0 0,0-1 0,0 0 0,0 1 0,0-1 0,0 0 0,-1-1 0,1 1 0,0 0 0,0-1 0,-1 1 0,1-1 0,-1 0 0,1 0 0,-1 0 0,0 0 0,0-1 0,0 1 0,0 0 0,0-1 0,-1 1 0,1-1 0,-1 0 0,1 0 0,-1 1 0,1-6 0,1-2 0,-1-1 0,0 0 0,-1 1 0,-1-1 0,1 0 0,-2 0 0,1 1 0,-2-1 0,1 0 0,-1 1 0,-1-1 0,0 1 0,-1 0 0,1 0 0,-2 0 0,-9-16 0,7 11 0,6 13 0,1 1 0,-1-1 0,1 1 0,-1-1 0,0 1 0,1 0 0,-1-1 0,0 1 0,0 0 0,0-1 0,0 1 0,0 0 0,0 0 0,-1 0 0,1 0 0,-3-1 0,-6-8 0,19 17 0,-5-2 0,0-1 0,1 0 0,0-1 0,0 1 0,0-1 0,0 0 0,0 0 0,1-1 0,-1 1 0,1-1 0,0 0 0,9 1 0,0 0 0,-1-1 0,1 0 0,-1-1 0,16-2 0,-19 0 0,0 0 0,0-2 0,0 1 0,0-1 0,0-1 0,-1 0 0,1-1 0,-1 1 0,0-2 0,-1 0 0,1 0 0,-1 0 0,-1-2 0,1 1 0,-1-1 0,14-17 0,-10 11 0,-1-2 0,-1 1 0,0-2 0,-1 1 0,-1-1 0,0-1 0,-1 1 0,-1-1 0,5-26 0,-3 3 0,-2 0 0,-2-1 0,-1-68 0,-4 74 0,1 22 0,0 0 0,-1 0 0,-1 0 0,-6-26 0,8 40 0,0 0 0,0-1 0,0 1 0,0 0 0,0 0 0,0 0 0,0-1 0,0 1 0,0 0 0,0 0 0,0 0 0,0-1 0,0 1 0,0 0 0,-1 0 0,1 0 0,0-1 0,0 1 0,0 0 0,0 0 0,0 0 0,-1 0 0,1 0 0,0-1 0,0 1 0,0 0 0,-1 0 0,1 0 0,0 0 0,0 0 0,0 0 0,-1 0 0,1 0 0,0 0 0,0 0 0,0 0 0,-1 0 0,1 0 0,0 0 0,-7 8 0,-4 24 0,10-28 0,-24 82 0,-13 90 0,30-122 0,2-1 0,2 1 0,4 59 0,1-96 0,1 0 0,0-1 0,8 28 0,-8-38 0,0-1 0,0 0 0,0 0 0,0 0 0,1-1 0,0 1 0,0 0 0,0-1 0,0 0 0,1 0 0,-1 0 0,1 0 0,0 0 0,1-1 0,6 5 0,-2-3 0,1 0 0,0 0 0,0-1 0,11 3 0,-16-6 0,0 0 0,0 0 0,0-1 0,0 0 0,1 0 0,-1 0 0,0 0 0,0-1 0,0 0 0,9-2 0,0-2 0,0 0 0,-1-1 0,1 0 0,-1-1 0,-1 0 0,1-1 0,-1-1 0,0 0 0,10-11 0,0-3 0,-1 0 0,-2-2 0,21-33 0,-24 36 0,-2-1 0,0 0 0,-2-2 0,-1 1 0,-1-1 0,10-36 0,-14 36 0,11-42 0,14-116 0,-35 89 0,4 93 0,0 0 0,0 0 0,0 0 0,0 0 0,0-1 0,0 1 0,0 0 0,0 0 0,-1 0 0,1 0 0,0 0 0,-1 0 0,1 0 0,-1 0 0,1 0 0,-1 0 0,1 0 0,-2-1 0,1 2 0,1-1 0,-1 1 0,1 0 0,-1 0 0,1 0 0,-1-1 0,1 1 0,-1 0 0,1 0 0,-1 0 0,1 0 0,-1 0 0,1 0 0,-1 0 0,0 0 0,1 0 0,-1 0 0,1 0 0,-1 1 0,1-1 0,-1 0 0,1 0 0,-1 0 0,1 1 0,-1-1 0,1 0 0,-1 1 0,1-1 0,0 0 0,-1 1 0,1-1 0,-1 1 0,1-1 0,0 0 0,-1 1 0,1 0 0,-18 20 0,2 0 0,1 2 0,0 0 0,2 0 0,-14 33 0,12-19 0,3 0 0,1 1 0,-7 41 0,11-32 0,-4 75 0,11-81 0,1-1 0,8 56 0,-7-84 0,0 0 0,1 0 0,1 0 0,0 0 0,0-1 0,1 1 0,8 12 0,-12-21 0,1 0 0,0-1 0,-1 1 0,1-1 0,0 0 0,0 0 0,0 0 0,1 0 0,-1 0 0,0 0 0,1 0 0,-1-1 0,1 1 0,0-1 0,-1 0 0,1 1 0,0-1 0,0-1 0,0 1 0,0 0 0,0-1 0,0 1 0,0-1 0,0 0 0,0 0 0,0 0 0,0-1 0,0 1 0,-1-1 0,1 1 0,0-1 0,0 0 0,5-2 0,0-2 0,0-1 0,-1 0 0,1 0 0,-2 0 0,1-1 0,0 0 0,-1 0 0,-1 0 0,8-12 0,-3 5 0,2-5 0,-1-2 0,-1 1 0,-1-1 0,13-42 0,-19 53 0,12 87 0,-11-58 0,2 0 0,0 0 0,9 17 0,-5-10 0,-7-17 0,1-1 0,0 1 0,0-1 0,1 0 0,0 0 0,1 0 0,6 7 0,-10-12 0,1-1 0,-1 0 0,1 0 0,-1 0 0,1 0 0,0 0 0,0-1 0,0 1 0,0-1 0,0 0 0,0 0 0,0 0 0,0 0 0,0-1 0,1 1 0,-1-1 0,0 0 0,1 1 0,-1-2 0,0 1 0,0 0 0,1-1 0,-1 1 0,3-2 0,0 0 0,-1-1 0,1 0 0,-1 1 0,0-2 0,0 1 0,0-1 0,0 0 0,0 0 0,-1 0 0,0 0 0,0-1 0,0 0 0,5-8 0,3-7 0,-1 1 0,11-29 0,3-18 0,-17 42 0,1 0 0,21-39 0,-29 62 0,-1 1 0,0-1 0,0 0 0,0 1 0,1-1 0,-1 0 0,1 1 0,-1-1 0,0 0 0,1 1 0,-1-1 0,1 1 0,-1-1 0,1 1 0,0-1 0,-1 1 0,1-1 0,-1 1 0,1 0 0,0-1 0,-1 1 0,1 0 0,0-1 0,-1 1 0,1 0 0,0 0 0,0 0 0,-1 0 0,1 0 0,0 0 0,0 0 0,-1 0 0,1 0 0,0 0 0,0 0 0,-1 0 0,1 0 0,0 1 0,2 1 0,0 1 0,0-1 0,-1 1 0,1 0 0,-1 0 0,1 0 0,1 3 0,5 9 0,-1 0 0,-1 0 0,0 1 0,-1 0 0,0 0 0,-1 1 0,-1-1 0,3 33 0,-6-46 0,-1 0 0,0-1 0,0 1 0,0 0 0,0 0 0,0-1 0,0 1 0,-1 0 0,1-1 0,-1 1 0,0 0 0,0-1 0,0 1 0,0-1 0,0 1 0,0-1 0,-1 0 0,1 0 0,-1 1 0,0-1 0,0 0 0,0 0 0,0 0 0,0-1 0,0 1 0,0 0 0,0-1 0,-1 0 0,1 1 0,-1-1 0,1 0 0,-1 0 0,1 0 0,-1-1 0,0 1 0,1 0 0,-1-1 0,0 0 0,1 0 0,-1 0 0,0 0 0,0 0 0,1 0 0,-1-1 0,-5-1 0,-17-2 0,14 3 0,0-1 0,0-1 0,0 0 0,-21-8 0,32 11 0,0 0 0,0 1 0,0-1 0,0 0 0,0 0 0,0 0 0,0 0 0,0 0 0,0 1 0,0-1 0,0 0 0,0 0 0,0 0 0,0 0 0,0 0 0,0 0 0,0 1 0,0-1 0,0 0 0,0 0 0,0 0 0,0 0 0,0 0 0,0 0 0,-1 1 0,1-1 0,0 0 0,0 0 0,0 0 0,0 0 0,0 0 0,0 0 0,0 0 0,0 0 0,-1 0 0,1 0 0,0 1 0,0-1 0,0 0 0,0 0 0,0 0 0,0 0 0,-1 0 0,1 0 0,0 0 0,0 0 0,0 0 0,0 0 0,-1 0 0,11 11 0,-3-7 0,0 0 0,0 0 0,0 0 0,0-1 0,1 0 0,0 0 0,0-1 0,-1 0 0,1-1 0,0 1 0,0-2 0,1 1 0,-1-1 0,0 0 0,0-1 0,0 0 0,0 0 0,0 0 0,0-1 0,0-1 0,-1 1 0,1-1 0,-1-1 0,1 1 0,9-8 0,1-2 0,-1 0 0,0-2 0,-2 0 0,1 0 0,-2-2 0,0 0 0,-1 0 0,-1-2 0,20-37 0,-4 2 0,-24 49 0,-3 6 0,-5 15 0,0 6 0,1 3 0,-1 6 0,0 35 0,4-57 0,1 1 0,-1-1 0,2 0 0,-1 0 0,1 0 0,1 0 0,0 0 0,5 11 0,-7-17 0,1 1 0,-1-1 0,1 0 0,0 0 0,0 0 0,1 0 0,-1 0 0,0 0 0,1-1 0,0 1 0,5 3 0,-5-5 0,0 0 0,0 0 0,0 0 0,0 0 0,0 0 0,0-1 0,0 0 0,1 0 0,-1 0 0,0 0 0,0 0 0,0 0 0,0-1 0,5-1 0,-2 1 0,1-1 0,-1 0 0,0-1 0,1 1 0,-1-1 0,0 0 0,0-1 0,-1 0 0,1 0 0,-1 0 0,0 0 0,0-1 0,0 0 0,-1 0 0,1 0 0,-1-1 0,4-7 0,-3 6 0,4-4 0,-1-1 0,0 0 0,-1 0 0,-1-1 0,9-20 0,-13 28 0,2-6 0,-4 11 0,0-1 0,0 1 0,0 0 0,1 0 0,-1 0 0,0 0 0,0-1 0,0 1 0,0 0 0,0 0 0,0 0 0,0 0 0,0-1 0,0 1 0,0 0 0,0 0 0,0 0 0,-1 0 0,1-1 0,0 1 0,0 0 0,0 0 0,0 0 0,0 0 0,0-1 0,0 1 0,0 0 0,0 0 0,-1 0 0,1 0 0,0 0 0,0 0 0,0 0 0,0-1 0,0 1 0,-1 0 0,1 0 0,0 0 0,0 0 0,0 0 0,0 0 0,0 0 0,-1 0 0,1 0 0,0 0 0,0 0 0,-1 0 0,0 2 0,-1 1 0,0-1 0,1 1 0,-1-1 0,1 1 0,0 0 0,-2 3 0,-2 5 0,3-8 0,0 0 0,1 1 0,-1-1 0,1 0 0,-1 0 0,1 1 0,0-1 0,0 1 0,1-1 0,-1 1 0,1-1 0,0 1 0,0-1 0,0 1 0,0-1 0,0 1 0,1-1 0,0 1 0,0-1 0,0 1 0,0-1 0,0 0 0,1 1 0,-1-1 0,1 0 0,0 0 0,0 0 0,0 0 0,0-1 0,5 6 0,-3-5 0,0 0 0,0 0 0,0 0 0,0 0 0,1-1 0,-1 0 0,1 0 0,-1 0 0,1 0 0,0-1 0,-1 0 0,1 0 0,0 0 0,0 0 0,0-1 0,0 0 0,0 0 0,0 0 0,0-1 0,0 0 0,9-2 0,-12 2 0,0 1 0,1-1 0,-1 0 0,0 0 0,0 0 0,1-1 0,-1 1 0,0 0 0,0-1 0,0 0 0,-1 1 0,1-1 0,0 0 0,-1 0 0,1 0 0,-1 0 0,1 0 0,-1 0 0,0 0 0,1-4 0,-1 2 0,0 1 0,0-1 0,-1 0 0,1 1 0,-1-1 0,0 0 0,0 0 0,-1 0 0,1 1 0,-1-1 0,1 0 0,-3-5 0,1 4 0,1 1 0,-1-1 0,0 1 0,0-1 0,-1 1 0,1 0 0,-1 0 0,0 0 0,0 0 0,0 0 0,-1 1 0,1-1 0,-1 1 0,0 0 0,0 0 0,0 1 0,0-1 0,0 1 0,-1 0 0,1 0 0,-6-2 0,-1 3 0,6 0 0,1 1 0,-1-1 0,1 0 0,-1 0 0,1 0 0,-1 0 0,1-1 0,0 0 0,-6-3 0,39-8 0,13 0 0,1 3 0,62-9 0,-99 18 0,-1 1 0,0-1 0,0 1 0,0 0 0,0 1 0,0-1 0,0 1 0,0 0 0,0 0 0,8 3 0,-10-3 0,-1 1 0,0-1 0,0 1 0,0-1 0,0 1 0,0 0 0,0 0 0,0 0 0,0 0 0,-1 0 0,1 0 0,-1 0 0,0 1 0,1-1 0,-1 0 0,0 1 0,0-1 0,-1 1 0,1-1 0,0 1 0,-1 0 0,1 4 0,0 7 0,0 0 0,-2 24 0,0-32 0,1 0 0,-1 0 0,0-1 0,-1 1 0,0 0 0,0 0 0,0-1 0,0 0 0,-4 6 0,31-50 0,-12 18 0,0 0 0,1 2 0,1 0 0,25-24 0,-36 38 0,1 1 0,1-1 0,-1 2 0,1-1 0,7-4 0,-12 8 0,0-1 0,1 1 0,-1-1 0,0 1 0,1-1 0,-1 1 0,1 0 0,-1 0 0,0 0 0,1 0 0,-1 0 0,1 0 0,-1 0 0,0 0 0,1 0 0,-1 1 0,1-1 0,-1 0 0,0 1 0,1 0 0,-1-1 0,0 1 0,0 0 0,0-1 0,1 1 0,-1 0 0,0 0 0,0 0 0,0 0 0,0 0 0,1 2 0,4 6 0,-1 0 0,8 18 0,6 10 0,-3-7 0,13 34 0,-29-64 0,0 1 0,1-1 0,-1 1 0,0-1 0,1 1 0,-1-1 0,0 1 0,1-1 0,-1 1 0,0-1 0,1 1 0,-1-1 0,1 1 0,-1-1 0,1 0 0,-1 1 0,1-1 0,-1 0 0,1 1 0,0-1 0,-1 0 0,1 0 0,-1 0 0,2 1 0,-2-8 0,-15-77 850,3 38-5635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8:35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18791,'0'0'5472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2:5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311 159 5416,'0'0'19325,"-11"-9"-19068,-34-27-5,43 35-219,0 0 0,1 0 0,-1 0 0,0 0 0,0 0 0,0 0 0,0 0 0,0 1-1,0-1 1,0 1 0,0 0 0,0-1 0,0 1 0,0 0 0,0 0 0,0 0 0,0 0 0,-1 1 0,1-1 0,0 1 0,0-1 0,0 1 0,0 0 0,1-1 0,-1 1 0,0 0 0,0 0 0,0 1 0,1-1 0,-1 0-1,0 0 1,-1 3 0,-5 2 109,-2 1-40,0 1 0,1 1 1,0 0-1,1 0 0,-11 15 0,-6 6 149,14-18-155,1 2-1,0 0 0,1 0 1,1 1-1,0 0 1,1 0-1,-10 32 0,14-39-75,1 1-1,0 0 0,0 0 0,1 0 1,0 0-1,0 0 0,1 1 1,1-1-1,-1 0 0,2 0 0,-1 0 1,1 0-1,0 0 0,1 0 0,0-1 1,6 12-1,-6-15-10,1 1 1,0-1 0,0 0-1,0 0 1,1 0 0,0-1-1,0 0 1,0 0 0,0 0-1,1 0 1,0-1 0,-1 0-1,1 0 1,0 0 0,1-1-1,-1 0 1,0 0 0,1-1-1,-1 1 1,1-2 0,-1 1-1,1-1 1,13 0 0,2-2 15,0-1 0,0-1-1,0 0 1,-1-2 0,39-16 0,-31 10 14,-2-2 0,1-1 0,-2-1-1,0-1 1,-1-2 0,-1 0 0,-1-2 0,-1 0-1,31-38 1,-48 53-13,0-1-1,0 1 0,0-1 1,-1 0-1,0 0 1,-1-1-1,0 1 0,0-1 1,0 1-1,-1-1 1,0 0-1,-1 0 0,0 0 1,0 0-1,0 0 1,-1-1-1,-1 1 0,1 0 1,-3-12-1,1 11 17,2 5-19,-1 1-1,1-1 0,-1 1 1,0 0-1,0 0 0,0-1 1,0 1-1,0 0 0,-1 0 1,-2-4-1,3 6 17,14-7 55,-2 5-89,0 2 0,0-1 1,0 1-1,17 1 0,-22 0-6,0 1 1,0-1 0,-1 1 0,1 0-1,0 1 1,-1 0 0,1 0 0,-1 0 0,1 0-1,7 5 1,-11-4-4,1-1-1,0 1 0,-1-1 1,0 1-1,0 0 1,1 0-1,-2 0 0,1 0 1,0 0-1,-1 0 1,1 1-1,-1-1 0,0 1 1,0-1-1,0 1 1,0 4-1,1 8-5,-1 0 0,-2 22-1,1-30 5,-4 64-2,1 60-1,3-129 9,0 0 0,0 1 0,1-1 1,0 0-1,-1 0 0,1 0 0,1 0 0,-1 0 0,0 0 0,1 0 0,-1 0 0,1 0 0,0 0 1,0-1-1,0 1 0,0-1 0,0 1 0,1-1 0,-1 0 0,1 0 0,-1 0 0,1 0 1,0-1-1,0 1 0,0-1 0,0 0 0,0 1 0,0-1 0,0 0 0,6 0 0,0 1 2,1-1-1,-1 0 1,1-1 0,0 0-1,-1-1 1,1 0-1,-1 0 1,1-1-1,9-3 1,0-1 37,-2-1 1,1-1-1,-1 0 1,0-1-1,0-1 0,-1 0 1,-1-2-1,0 0 1,0 0-1,-1-1 1,16-20-1,28-35 274,-59 70-309,0-1-1,0 1 0,0 0 0,0-1 0,0 1 0,0 0 1,0-1-1,1 1 0,-1 0 0,1 0 0,-1 0 1,1 0-1,-1 0 0,1 0 0,0 2 0,0 2-3,1-1-1,-1 1 0,1 0 1,0-1-1,3 8 0,-1-3-18,1 0 1,0-1-1,0 0 0,1 0 0,0 0 0,11 13 0,-12-17 8,1 0 0,-1 0 0,1-1 0,0 1 0,0-1 0,1-1 0,-1 1 0,1-1 0,6 4 0,-9-6 13,0 0 1,0-1-1,0 1 1,0 0-1,0-1 1,0 0-1,0 0 1,0 0-1,0 0 1,0 0-1,0 0 0,0-1 1,0 1-1,0-1 1,0 0-1,0 0 1,-1 0-1,1-1 1,0 1-1,-1 0 1,1-1-1,3-2 1,-1 0 18,-1 0 0,1 0 0,-1-1 0,1 1 0,-1-1 1,0 0-1,-1 0 0,1-1 0,-1 1 0,0-1 0,-1 1 1,1-1-1,-1 0 0,0 0 0,1-8 0,-2 10 0,-1-1 0,1 0 0,-1 1 0,0-1 0,0 0 0,-1 1-1,1-1 1,-1 0 0,0 1 0,0-1 0,-1 1 0,1-1 0,-1 1 0,0 0 0,0 0 0,0 0-1,-1 0 1,0 0 0,1 0 0,-6-5 0,4 6-3,1-1-1,-1 1 1,0 0-1,0 0 1,-5-4-1,6 7-19,1-1 0,0 0 0,0 0 0,0 1 0,0-1 0,0 1 0,0 0 0,-1-1 0,1 1 0,0 0 0,0 0 0,0 1 0,-5 0 0,6-1-4,1 0 0,-1 0 0,1 0 0,-1 1 0,1-1 0,0 0 0,-1 0 0,1 1 0,-1-1-1,1 0 1,-1 1 0,1-1 0,0 1 0,-1-1 0,1 0 0,0 1 0,-1-1 0,1 1 0,0-1 0,0 1-1,-1 0 1,1-1 5,0 0-1,0 1 1,0-1-1,0 0 0,1 1 1,-1-1-1,0 0 1,0 1-1,0-1 0,0 0 1,1 1-1,-1-1 1,0 0-1,0 0 1,0 1-1,1-1 0,-1 0 1,0 0-1,1 0 1,-1 1-1,0-1 0,0 0 1,1 0-1,-1 0 1,0 0-1,1 0 1,-1 0-1,0 0 0,1 1 1,-1-1-1,0 0 1,1 0-1,-1 0 0,0 0 1,1 0-1,-1-1 1,0 1-1,1 0 1,-1 0-1,0 0 0,1 0 1,-1 0-1,0 0 1,1-1-1,15 0-16,0 0-1,0-2 1,0 0-1,0-1 1,-1 0-1,1-1 1,19-10-1,-18 6 4,-1 0 1,0-1-1,0-1 0,-1 0 1,19-19-1,84-76-11,-73 69 53,-23 13 3,-19 20-21,-1 1 1,1-1-1,0 1 0,0 0 1,0 0-1,1 0 0,-1 0 0,1 1 1,0-1-1,-1 1 0,1 0 1,8-3-1,-11 5-8,0-1 0,0 1 1,0 0-1,0 0 0,0 0 0,0 0 1,0 0-1,1 0 0,-1 1 0,0-1 0,0 0 1,0 0-1,0 1 0,0-1 0,0 1 0,-1-1 1,1 1-1,0-1 0,0 1 0,0-1 1,1 2-1,0 0 0,-1 0 1,1 0-1,0 0 0,-1 1 1,0-1-1,1 0 1,-1 1-1,1 3 0,1 4 2,0 1-1,-1-1 0,1 13 1,-3-21-3,3 31 18,-1-1 0,-3 43 0,0-56 23,-2 0-1,0-1 0,-1 0 1,-1 0-1,-10 27 0,14-43-27,0 1 0,0-1-1,0 0 1,0 0 0,0 0-1,0 0 1,-1 0 0,1 0-1,-1 0 1,1-1 0,-1 1-1,0 0 1,0-1 0,1 0-1,-1 1 1,0-1 0,0 0-1,0 0 1,-1 0 0,1 0-1,0 0 1,0 0 0,-5 0-1,3-1 9,0 0-1,1-1 1,-1 1-1,0-1 1,0 0-1,0 0 1,1 0-1,-1 0 1,1-1-1,-1 1 1,1-1-1,-1 0 1,-3-3-1,-5-3 49,7 6-22,1-1 1,0 1-1,0-1 1,0 0-1,0-1 0,0 1 1,1 0-1,0-1 0,-6-8 1,10 12-47,-1-1 1,1 0-1,0 0 1,0 1-1,0-1 1,0 0-1,0 1 1,-1-1-1,1 1 1,0-1-1,1 1 1,-1 0-1,0-1 1,0 1-1,0 0 1,1-1-1,-1 1-1,11-2 0,0 0 0,0 1-1,0 1 1,1 0 0,-1 0 0,24 5 0,-21-3-3,1-1 0,0 0 1,25-2-1,-30 0-6,1 0-1,-1-1 1,0 0 0,0-1-1,0 0 1,0-1 0,-1 0-1,0-1 1,1 0 0,-1 0-1,10-9 1,-4 2 15,-8 6 5,0 0 0,0 0-1,-1-1 1,1 0 0,-1 0 0,-1-1-1,0 0 1,0 0 0,0 0-1,5-13 1,16-23-11,-12 21 0,-15 23 0,0-1 0,0 1 0,1 0 0,-1-1 0,0 1 0,1-1 0,-1 1 0,0 0 0,0-1 0,1 1 0,-1 0 0,1-1 0,-1 1 0,0 0 0,1-1 0,-1 1 0,1 0 0,-1 0 0,1 0 0,-1-1 0,1 1 0,-1 0 0,1 0 0,-1 0 0,1 0 0,-1 0 0,1 0 0,-1 0 0,1 0 0,12 10 0,8 30 0,-16-30 0,1 3-1,0 1 1,0 0-1,-1 0 0,-1 0 1,3 16-1,-5-21 1,-1 0-1,-1 0 1,1 0-1,-1 0 1,-1 0 0,1 0-1,-2 0 1,1-1-1,-6 17 1,5-21 1,-1-1-1,0 0 1,1 1-1,-1-1 1,0 0-1,-1 0 1,1-1-1,0 1 1,-1-1-1,0 0 1,0 1-1,1-2 1,-1 1-1,0 0 1,-7 1-1,4-2-359,0 0 0,0 0 1,0-1-1,0 0 0,-10-1 0,-10-1-777,56 0-2693,33-7 3724,-53 8-112,3-1 177,2 1 14,0-1-1,0 0 1,0-1 0,0 0-1,-1-2 1,1 1-1,-1-1 1,0-1 0,17-11-1,91-78 51,-115 90-5,-5 3-16,1 0-1,0 0 1,0 1-1,0-1 1,0 1-1,0 0 1,0 0 0,0-1-1,1 1 1,-1 1-1,0-1 1,0 0 0,1 0-1,-1 1 1,1-1-1,-1 1 1,4 0 0,-6 0 117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8:3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71 15976,'0'0'2191,"-60"-6"-1303,48 0-64,6 0 16,4-2-312,2 4 0,6 2-152,8-4 8,14-8-200,10-4-8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8:38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1120 11760,'0'0'9237,"10"-12"-8628,32-38-10,-34 39-252,-1 0 1,0 0 0,-1 0-1,-1-1 1,0 0-1,0 0 1,-1 0 0,-1-1-1,4-19 1,-7 32-335,7-37 1452,2 1 0,1 0 0,18-40 0,-27 73-1420,2-2 98,-1 0-1,1 0 0,-1 0 0,7-7 1,-9 11-134,1 1 0,-1-1 0,1 1 0,-1 0 0,0-1 0,1 1-1,-1 0 1,1-1 0,0 1 0,-1 0 0,1-1 0,-1 1 0,1 0 0,-1 0 0,1 0 0,0-1 0,-1 1 0,1 0 0,-1 0 0,1 0 0,0 0 0,-1 0 0,1 0 0,-1 0 0,1 0 0,0 1 0,-1-1 0,1 0 0,-1 0 0,1 0 0,-1 1 0,1-1 0,0 0 0,-1 0-1,1 1 1,-1-1 0,0 1 0,1-1 0,-1 0 0,1 1 0,-1-1 0,1 1 0,-1-1 0,0 1 0,1-1 0,-1 1 0,0-1 0,0 1 0,1 0 0,5 9-9,0 0 0,-1 1 0,-1-1 0,1 1 0,-1 0 0,-1 0 0,0 0 0,-1 0 0,0 1 0,-1-1 0,0 1 0,-1 14 0,0-16 0,0 0 0,1-1 0,0 1 0,1 0 0,0-1 0,1 1 0,4 11 0,-6-18 0,0 0 0,1 0 0,-1-1 0,1 1 0,0 0 0,0-1 0,0 1 0,0-1 0,0 1 0,0-1 0,1 0 0,-1 0 0,1 0 0,0 0 0,0-1 0,-1 1 0,1-1 0,0 1 0,0-1 0,0 0 0,1 0 0,-1-1 0,0 1 0,6 0 0,2-1 0,0 0 0,0-1 0,0-1 0,0 1 0,0-2 0,0 0 0,0 0 0,-1-1 0,1 0 0,-1 0 0,0-1 0,-1-1 0,1 0 0,10-8 0,-6 2 0,0-1 0,0 0 0,-1-1 0,-1 0 0,0-1 0,-1-1 0,14-23 0,-21 32 0,0 1 0,1 0 0,0 0 0,0 0 0,9-7 0,13-16 0,-26 28 0,0 0 0,1 0 0,-1 0 0,0 0 0,0 0 0,0 1 0,1-1 0,-1 0 0,0 1 0,1-1 0,-1 1 0,1-1 0,-1 1 0,1 0 0,-1-1 0,1 1 0,-1 0 0,1 0 0,-1 0 0,0 0 0,1 1 0,-1-1 0,1 0 0,-1 0 0,1 1 0,1 0 0,7 2 0,0 1 0,16 9 0,-6-4 0,58 21 0,-66-23 0,-25-12 0,4 2 0,1-1 0,-1 1 0,0 1 0,0 0 0,-1 0 0,1 1 0,0 0 0,-1 0 0,1 1 0,0 0 0,-1 1 0,1 0 0,0 1 0,-1 0 0,-12 4 0,15-3 0,1-1 0,-1 1 0,1 1 0,0-1 0,0 1 0,0 0 0,0 1 0,1-1 0,0 1 0,0 0 0,0 0 0,0 1 0,1-1 0,0 1 0,0 0 0,0 0 0,1 1 0,0-1 0,0 1 0,-3 13 0,5-16 0,1 0 0,-1 0 0,1 1 0,0-1 0,1 0 0,-1 0 0,1 0 0,-1 1 0,1-1 0,0 0 0,1 0 0,-1 0 0,1 0 0,0-1 0,-1 1 0,2 0 0,-1-1 0,0 1 0,1-1 0,0 0 0,3 4 0,-2-3 0,0-1 0,0 1 0,0-1 0,0 0 0,0 0 0,0 0 0,1-1 0,0 0 0,-1 0 0,1 0 0,0 0 0,0-1 0,0 0 0,0 0 0,0 0 0,0 0 0,7-1 0,-7 0 0,-1-1 0,1 0 0,0 0 0,0 0 0,0-1 0,-1 1 0,1-1 0,-1 0 0,1-1 0,-1 1 0,0-1 0,0 0 0,0 0 0,0 0 0,-1 0 0,1-1 0,-1 1 0,0-1 0,0 0 0,4-7 0,3-6 0,-2 0 0,0-1 0,-2 0 0,6-19 0,-3 7 0,-9 30 0,1 0 0,-1 0 0,0-1 0,0 1 0,0 0 0,1 0 0,-1-1 0,0 1 0,0 0 0,0-1 0,0 1 0,0 0 0,0-1 0,0 1 0,1 0 0,-1 0 0,0-1 0,0 1 0,0 0 0,0-1 0,0 1 0,0 0 0,-1-1 0,1 1 0,0 0 0,0-1 0,0 1 0,0 0 0,0-1 0,0 1 0,0 0 0,-1-1 0,1 1 0,0 0 0,0 0 0,0-1 0,-1 1 0,1 0 0,-1 0 0,1 0 0,0 1 0,-1-1 0,1 1 0,0-1 0,-1 1 0,1 0 0,0-1 0,0 1 0,0 0 0,-1-1 0,1 1 0,0 0 0,0 0 0,0-1 0,0 1 0,0 0 0,0-1 0,0 1 0,1 0 0,-1-1 0,0 1 0,0 0 0,2 8 0,-1-3 0,0-1 0,0 1 0,1-1 0,-1 1 0,1-1 0,1 0 0,-1 0 0,5 7 0,6 10 0,-11-18 0,-1-1 0,1 0 0,0 0 0,0 0 0,1 0 0,-1 0 0,1 0 0,-1 0 0,1-1 0,0 1 0,0-1 0,0 0 0,0 0 0,6 3 0,-6-3 0,1-1 0,-1 0 0,1 0 0,0 0 0,-1 0 0,1-1 0,0 1 0,-1-1 0,1 0 0,0 0 0,0 0 0,-1-1 0,1 1 0,0-1 0,-1 0 0,1 0 0,-1 0 0,6-3 0,3-2 0,0-1 0,-1-1 0,19-16 0,-11 9 0,5-3 0,-1-2 0,-1 0 0,-1-2 0,-1 0 0,-1-1 0,-2-1 0,0-1 0,-1 0 0,-1-1 0,22-56 0,32-144 0,-62 193 0,-1-1 0,-2 0 0,-1-1 0,-3-63 0,-6 54 0,0-25 0,6 67 0,0 1 0,0 0 0,1 0 0,-1 1 0,0-1 0,0 0 0,0 0 0,0 0 0,0 1 0,-1-1 0,1 0 0,0 0 0,0 1 0,0-1 0,-1 0 0,1 0 0,0 1 0,-1-1 0,1 0 0,-1 1 0,1-1 0,-1 0 0,1 1 0,-1-1 0,1 1 0,-2-2 0,2 2 0,0 0 0,-1 0 0,1 0 0,0 0 0,-1 0 0,1 0 0,0 0 0,-1 0 0,1 0 0,-1 0 0,1 0 0,0 0 0,-1 0 0,1 1 0,0-1 0,-1 0 0,1 0 0,0 0 0,-1 0 0,1 0 0,0 1 0,-1-1 0,1 0 0,0 0 0,0 1 0,-1-1 0,1 0 0,0 1 0,0-1 0,0 0 0,-1 0 0,1 1 0,-8 13 0,-5 19 0,-12 51 0,12-39 0,-2 14 0,3 0 0,3 0 0,-3 99 0,15-10 0,0-108 0,-2-27 0,0 0 0,1 0 0,1-1 0,0 0 0,1 1 0,0-1 0,1 0 0,0-1 0,1 1 0,0-1 0,11 14 0,-14-21 0,0 0 0,0 0 0,1 0 0,0 0 0,0 0 0,0-1 0,0 0 0,0 0 0,1 0 0,0 0 0,-1-1 0,1 1 0,0-1 0,0 0 0,0-1 0,0 0 0,0 1 0,1-1 0,-1-1 0,0 1 0,1-1 0,-1 0 0,0 0 0,0-1 0,1 1 0,-1-1 0,0-1 0,0 1 0,7-3 0,1-1 0,-1-1 0,0-1 0,0 0 0,0 0 0,-1-2 0,0 1 0,-1-1 0,0 0 0,0-1 0,-1-1 0,15-21 0,-22 29 0,0-1 0,-1 1 0,0-1 0,0 0 0,0 0 0,0 1 0,-1-1 0,1 0 0,-1 0 0,0 0 0,0 0 0,0 0 0,-1 0 0,1 0 0,-3-7 0,2 8 0,0 0 0,0 0 0,0 0 0,-1 0 0,1 0 0,-1 0 0,0 0 0,0 0 0,0 1 0,0-1 0,0 1 0,0-1 0,-1 1 0,1 0 0,-1 0 0,1 0 0,-1 0 0,-4-2 0,6 4 0,-1 0 0,1 0 0,0 0 0,-1 1 0,1-1 0,0 0 0,-1 0 0,1 1 0,0-1 0,0 0 0,-1 1 0,1-1 0,0 1 0,0 0 0,0-1 0,0 1 0,0 0 0,0 0 0,0 0 0,0 0 0,0 0 0,0 0 0,-1 1 0,-19 26 0,20-24 0,-1-1 0,1 0 0,0 1 0,0 0 0,1-1 0,-1 1 0,1-1 0,0 1 0,0 0 0,0 0 0,0-1 0,0 1 0,1-1 0,0 1 0,-1 0 0,2-1 0,-1 1 0,0-1 0,4 7 0,1 2 0,1 1 0,1-1 0,15 19 0,-17-23 0,1 0 0,0-1 0,1 1 0,0-2 0,0 1 0,0-1 0,1 0 0,14 7 0,-16-10 0,-1-1 0,1 1 0,0-1 0,-1-1 0,1 1 0,0-1 0,0-1 0,0 1 0,0-1 0,0 0 0,0-1 0,0 0 0,13-3 0,-11 2 0,-4 1 0,0 0 0,0 0 0,-1 0 0,1-1 0,-1 0 0,1 0 0,-1 0 0,0 0 0,0-1 0,0 0 0,7-5 0,-7 4 0,-1 0 0,1 0 0,-1-1 0,0 1 0,0-1 0,0 1 0,-1-1 0,0 0 0,0 0 0,0 0 0,-1-1 0,1 1 0,0-7 0,-2 10 78,0 0-1,0-1 1,0 1-1,0 0 1,-1 0-1,1-1 1,-1 1-1,1 0 1,-1 0-1,-1-4 1,-7-8-4880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8:38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16384,'0'0'1951,"15"-1"-1348,251-37 1505,-172 22-1459,29-5 1591,206-6-1,-266 31-1271,-40 0-4112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8:44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46 882 9848,'0'0'15417,"11"-1"-14991,14-1 48,0-2-1,40-11 0,-56 13-270,0-2 0,0 1 0,0-1 1,-1-1-1,11-6 0,-16 9-126,0-1 0,0 1 0,0-1 0,0 1 0,-1-1 1,1 0-1,-1 0 0,0 0 0,0 0 0,0 0 0,0 0 1,-1-1-1,1 1 0,1-7 0,-3 6-7,1-1 0,-1 0 1,0 1-1,0-1 0,0 0 0,-1 1 0,0-1 1,0 0-1,0 1 0,0-1 0,-1 1 0,0 0 0,1-1 1,-2 1-1,1 0 0,-5-7 0,4 7-2,-1 0-1,1-1 0,-1 1 1,0 0-1,0 1 0,0-1 1,0 1-1,-1 0 1,1 0-1,-1 0 0,0 0 1,0 1-1,0 0 1,-5-2-1,4 3-25,1 0 0,-1 1-1,1-1 1,-1 1 0,1 0 0,-1 1 0,1-1-1,-1 1 1,1 0 0,-1 1 0,1-1-1,0 1 1,-9 4 0,4-1 39,1 1-1,-1 0 1,1 0-1,0 1 0,-14 14 1,21-18-81,-1 1 0,0-1 0,1 0 0,0 1 0,0-1 0,0 1 0,0 0 0,1 0 0,-1 0 0,1 0 0,0 0 0,0 0 0,1 0 0,-1 0 0,1 0 0,0 5 0,0 5 0,2 1 0,0 0 0,4 15 0,-5-27 0,0 1 0,0 0 0,1-1 0,-1 1 0,1-1 0,0 1 0,0-1 0,0 0 0,1 0 0,-1 0 0,1 0 0,0 0 0,-1 0 0,1-1 0,0 0 0,1 1 0,-1-1 0,0 0 0,1 0 0,-1-1 0,1 1 0,5 1 0,-3-2 0,0 1 0,0-1 0,0 0 0,0 0 0,0 0 0,0-1 0,0 0 0,0-1 0,0 1 0,0-1 0,0 0 0,0 0 0,9-4 0,14-8 0,-1-2 0,0-1 0,31-23 0,15-25 0,-9 7 0,-53 46 0,-6 5 0,1 1 0,-1-1 0,1 1 0,0 1 0,9-5 0,-15 8 0,0 1 0,0 0 0,0-1 0,0 1 0,0 0 0,0-1 0,0 1 0,0 0 0,1 0 0,-1 0 0,0 0 0,0 0 0,0 0 0,0 0 0,0 0 0,0 1 0,1-1 0,-1 0 0,0 1 0,0-1 0,0 1 0,0-1 0,0 1 0,0-1 0,0 1 0,0 0 0,-1-1 0,1 1 0,0 0 0,0 0 0,0 0 0,-1 0 0,1 0 0,0 0 0,-1 0 0,1 0 0,-1 0 0,1 0 0,-1 0 0,0 0 0,1 0 0,-1 0 0,0 0 0,0 0 0,0 2 0,5 12 0,-1 0 0,-1 0 0,-1 0 0,0 1 0,-1-1 0,0 1 0,-3 26 0,1-41 0,1 0 0,0 0 0,0 0 0,0-1 0,-1 1 0,1 0 0,0 0 0,0 0 0,0 0 0,0 0 0,1 0 0,-1 0 0,0 0 0,0 0 0,0-1 0,1 3 0,0-3 0,-1 0 0,0 0 0,1 0 0,-1 0 0,1 0 0,-1 0 0,0 0 0,1 0 0,-1 0 0,0 0 0,1 0 0,-1 0 0,0 0 0,1 0 0,-1 0 0,0 0 0,1-1 0,-1 1 0,0 0 0,1 0 0,-1 0 0,0 0 0,1-1 0,-1 1 0,0 0 0,0 0 0,1-1 0,27-30 0,-20 21 0,21-19 0,64-68 0,-92 96 0,0 0 0,0 0 0,0 0 0,0 0 0,-1 1 0,1-1 0,0 0 0,1 0 0,-1 0 0,0 1 0,0-1 0,0 1 0,0-1 0,1 1 0,-1-1 0,0 1 0,0-1 0,1 1 0,1 0 0,-2 0 0,0 1 0,-1-1 0,1 1 0,0-1 0,0 1 0,0-1 0,0 1 0,0-1 0,-1 1 0,1 0 0,0 0 0,-1-1 0,1 1 0,0 0 0,-1 0 0,1 0 0,-1 0 0,0 0 0,1-1 0,-1 1 0,0 0 0,1 0 0,-1 0 0,0 2 0,30 67 0,-27-62 0,1 7 0,1-1 0,0 0 0,11 19 0,-15-30 0,1 0 0,0 0 0,0 0 0,0-1 0,1 1 0,-1 0 0,1-1 0,-1 0 0,1 1 0,0-1 0,0 0 0,0 0 0,0-1 0,0 1 0,0-1 0,0 1 0,1-1 0,-1 0 0,1 0 0,3 0 0,-2-1 0,-1-1 0,1 0 0,0 0 0,-1 0 0,1-1 0,-1 0 0,0 0 0,1 0 0,-1 0 0,0 0 0,0-1 0,0 0 0,4-4 0,3 0 0,4-4 0,-1-1 0,0 0 0,-1-1 0,-1 0 0,1-1 0,-2 0 0,0-1 0,-1 0 0,-1-1 0,0 0 0,-1-1 0,-1 0 0,6-19 0,4-24 0,-2 0 0,9-96 0,-10 60 0,-8 53 0,-2-1 0,-2-75 0,-2 116 0,0-1 0,-1 0 0,1 1 0,1-1 0,-1 1 0,0-1 0,1 1 0,0-1 0,0 1 0,0 0 0,0-1 0,2-4 0,-2 6 0,-5 15 0,-20 184 0,-34 217 0,50-375 0,4-25 0,2 0 0,-1 0 0,0 19 0,-9 7 0,13-43 0,0 0 0,-1 0 0,1 1 0,1-1 0,-1 0 0,0 0 0,4-4 0,2-5 0,1-4 0,31-58 0,-33 65 0,0 0 0,0 0 0,1 1 0,0 0 0,16-13 0,-21 20 0,1-1 0,-1 0 0,1 1 0,0 0 0,-1-1 0,1 1 0,3-1 0,-3 2 0,-3-1 0,0 1 0,1 0 0,-1 0 0,1 0 0,-1 0 0,1 0 0,-1 0 0,1-1 0,-1 1 0,1 0 0,-1 0 0,0 0 0,1 0 0,-1 1 0,1-1 0,-1 0 0,1 0 0,-1 0 0,1 0 0,-1 0 0,0 1 0,1-1 0,-1 0 0,1 0 0,-1 1 0,0-1 0,1 0 0,-1 0 0,0 1 0,1-1 0,-1 1 0,0-1 0,1 0 0,-1 1 0,0-1 0,0 0 0,0 1 0,1-1 0,-1 1 0,0-1 0,0 1 0,0-1 0,0 1 0,0-1 0,0 1 0,0-1 0,0 0 0,0 1 0,0-1 0,0 2 0,0-1 0,5 27 0,1 46 0,-5-48 0,1 1 0,8 35 0,-9-60 0,-1 0 0,1 0 0,0 0 0,0 0 0,0 0 0,0 0 0,0 0 0,0 0 0,0-1 0,1 1 0,-1 0 0,1-1 0,-1 1 0,1-1 0,-1 1 0,1-1 0,0 0 0,0 1 0,0-1 0,0 0 0,0-1 0,0 1 0,0 0 0,0 0 0,0-1 0,0 1 0,0-1 0,0 0 0,1 0 0,-1 0 0,0 0 0,0 0 0,0 0 0,1 0 0,-1-1 0,3 0 0,8-2 0,0-1 0,-1 0 0,0-1 0,21-11 0,-11 5 0,0-2 0,-1-1 0,-1 0 0,-1-2 0,27-26 0,-22 21 0,-19 17 0,0 1 0,-1-1 0,1 0 0,-1 0 0,0 0 0,0 0 0,-1-1 0,1 0 0,-1 0 0,0 0 0,-1 0 0,5-10 0,-7 14 0,0 1 0,0 0 0,0 0 0,0 0 0,0 0 0,0-1 0,1 1 0,-1 0 0,0 0 0,0 0 0,0-1 0,0 1 0,0 0 0,-1 0 0,1 0 0,0 0 0,0-1 0,0 1 0,0 0 0,0 0 0,0 0 0,0 0 0,0-1 0,0 1 0,0 0 0,0 0 0,-1 0 0,1 0 0,0 0 0,0-1 0,0 1 0,0 0 0,0 0 0,-1 0 0,1 0 0,0 0 0,0 0 0,0 0 0,0 0 0,-1 0 0,1 0 0,0 0 0,0 0 0,0-1 0,-1 1 0,1 0 0,0 0 0,0 1 0,0-1 0,0 0 0,-1 0 0,1 0 0,0 0 0,0 0 0,0 0 0,-1 0 0,1 0 0,0 0 0,0 0 0,0 0 0,-12 6 0,12-6 0,-10 6 0,-13 6 0,0 2 0,-37 29 0,54-38 0,1 1 0,-1-1 0,1 1 0,0 0 0,0 1 0,0-1 0,1 1 0,0 0 0,1 0 0,-1 0 0,1 1 0,1-1 0,-1 1 0,0 8 0,1-10 0,2 1 0,-1-1 0,1 1 0,0-1 0,1 9 0,-1-15 0,0 1 0,0 0 0,0 0 0,0 0 0,0 0 0,1 0 0,-1 0 0,0-1 0,1 1 0,-1 0 0,0 0 0,1 0 0,-1-1 0,1 1 0,-1 0 0,1 0 0,-1-1 0,1 1 0,0-1 0,-1 1 0,1 0 0,0-1 0,0 1 0,-1-1 0,1 0 0,0 1 0,0-1 0,0 0 0,0 1 0,-1-1 0,1 0 0,0 0 0,0 0 0,0 0 0,0 1 0,0-1 0,0-1 0,0 1 0,-1 0 0,1 0 0,0 0 0,0 0 0,0-1 0,0 1 0,0 0 0,-1-1 0,1 1 0,1-1 0,10-5 0,0-1 0,0 0 0,-1-1 0,0 0 0,-1 0 0,0-1 0,0-1 0,-1 1 0,0-2 0,0 1 0,-1-1 0,-1 0 0,0-1 0,-1 0 0,0 0 0,0-1 0,4-16 0,-3 16 0,-3 24 0,1 4 0,30 88 0,-34-101 0,-1-1 0,1 1 0,0 0 0,-1-1 0,1 1 0,0-1 0,0 0 0,0 1 0,0-1 0,0 0 0,0 1 0,0-1 0,1 0 0,-1 0 0,0 0 0,1 0 0,-1 0 0,0 0 0,1-1 0,-1 1 0,1 0 0,0-1 0,-1 1 0,1-1 0,-1 1 0,1-1 0,0 0 0,-1 0 0,1 0 0,0 0 0,-1 0 0,1 0 0,2-1 0,1 0 0,0 0 0,0 0 0,0-1 0,0 1 0,0-2 0,0 1 0,0 0 0,0-1 0,5-4 0,10-9 0,-1-1 0,-1-1 0,-1 0 0,29-40 0,-44 56 0,-1 0 0,1 0 0,0 0 0,1 0 0,-1 0 0,0 1 0,0-1 0,4-1 0,10-9 0,-14 16 0,0 0 0,0 1 0,-1-1 0,1 1 0,-1-1 0,0 1 0,-1 0 0,1 5 0,-6 99 0,5-109 0,0 1 0,0-1 0,0 0 0,0 0 0,0 0 0,0 0 0,0 1 0,0-1 0,0 0 0,0 0 0,0 0 0,0 0 0,0 1 0,0-1 0,0 0 0,0 0 0,0 0 0,0 1 0,0-1 0,0 0 0,0 0 0,0 0 0,0 0 0,0 0 0,0 1 0,1-1 0,-1 0 0,0 0 0,0 0 0,0 0 0,0 0 0,0 1 0,0-1 0,1 0 0,-1 0 0,0 0 0,0 0 0,0 0 0,0 0 0,1 0 0,-1 0 0,0 0 0,0 0 0,0 0 0,0 0 0,1 0 0,-1 0 0,0 0 0,0 0 0,0 0 0,1 0 0,-1 0 0,0 0 0,0 0 0,0 0 0,0 0 0,1 0 0,-1 0 0,0 0 0,0 0 0,0-1 0,0 1 0,0 0 0,1 0 0,-1 0 0,0 0 0,0 0 0,0-1 0,11-7 0,-10 8 0,8-9 0,1-1 0,-1 0 0,14-21 0,-14 17 0,1 2 0,18-20 0,-3 5 0,-20 21 0,0 0 0,0 0 0,1 0 0,0 1 0,0 0 0,0 0 0,8-4 0,-13 9 0,0-1 0,0 1 0,1-1 0,-1 1 0,0 0 0,0-1 0,0 1 0,0 0 0,0 0 0,0 0 0,1 0 0,-1 0 0,0 0 0,0 0 0,0 1 0,0-1 0,0 0 0,0 0 0,1 1 0,-1-1 0,0 1 0,0-1 0,0 1 0,0 0 0,0-1 0,-1 1 0,1 0 0,0 0 0,0-1 0,0 1 0,-1 0 0,1 0 0,0 0 0,-1 0 0,1 0 0,0 0 0,-1 0 0,0 0 0,1 0 0,-1 1 0,4 7 0,-1 1 0,0-1 0,2 17 0,-3-14 0,3 10 0,-3-12 0,0 1 0,1-1 0,7 17 0,-10-26 0,1 0 0,0 0 0,-1 0 0,1 0 0,0 0 0,0 0 0,0 0 0,0 0 0,0 0 0,0 0 0,0-1 0,0 1 0,0 0 0,0-1 0,0 1 0,0-1 0,1 1 0,-1-1 0,0 0 0,0 0 0,1 1 0,-1-1 0,0 0 0,0 0 0,1 0 0,-1 0 0,0 0 0,0 0 0,2-1 0,5-1 0,-1 0 0,0 0 0,14-7 0,-7 4 0,10-6 0,1-1 0,-1 0 0,-1-2 0,0-1 0,-1-1 0,-1 0 0,24-25 0,-9 10 0,-69 80 0,25-39 0,-3 2 0,1 0 0,0 1 0,1 0 0,-14 26 0,22-36 0,-1 0 0,1 0 0,0 1 0,0-1 0,0 1 0,0-1 0,1 1 0,-1-1 0,1 1 0,0-1 0,0 1 0,0-1 0,1 1 0,-1-1 0,1 1 0,0-1 0,0 1 0,0-1 0,0 0 0,0 0 0,1 1 0,0-1 0,-1 0 0,1 0 0,0 0 0,1-1 0,3 6 0,-1-4 0,0 1 0,0-1 0,1 0 0,-1-1 0,1 1 0,0-1 0,0 0 0,0 0 0,0-1 0,1 0 0,-1 0 0,1 0 0,-1-1 0,1 0 0,-1 0 0,1-1 0,0 0 0,-1 0 0,1 0 0,0-1 0,9-2 0,10-4 0,-1-1 0,0-1 0,0-1 0,25-14 0,-29 13 0,-13 7 0,0 0 0,0-1 0,-1 0 0,0 0 0,0-1 0,0 0 0,-1 0 0,0 0 0,0-1 0,0 0 0,-1 0 0,0-1 0,-1 0 0,1 1 0,-1-1 0,-1-1 0,0 1 0,0 0 0,-1-1 0,0 0 0,0 0 0,-1 1 0,0-1 0,0-17 0,-1 25 0,0 1 0,0-1 0,0 0 0,0 0 0,0 1 0,0-1 0,0 0 0,0 1 0,-1-1 0,1 0 0,0 0 0,0 1 0,-1-1 0,1 0 0,0 1 0,-1-1 0,1 0 0,-1 1 0,1-1 0,0 1 0,-1-1 0,0 1 0,1-1 0,-1 1 0,1-1 0,-1 1 0,0 0 0,0-1 0,0 1 0,0 0 0,0 0 0,0 0 0,0 0 0,-1 1 0,1-1 0,0 0 0,0 1 0,0-1 0,0 1 0,0-1 0,0 1 0,1-1 0,-1 1 0,0 0 0,-1 1 0,-2 1 0,0 0 0,1 1 0,0 0 0,0 0 0,0 0 0,0 0 0,-4 8 0,4 0 0,0 0 0,0 0 0,0 17 0,2-24 0,1 1 0,0-1 0,0 1 0,0-1 0,1 0 0,0 1 0,0-1 0,0 0 0,1 0 0,2 7 0,-3-9 0,1 0 0,0-1 0,0 1 0,0 0 0,0-1 0,0 0 0,0 1 0,1-1 0,-1 0 0,1 0 0,0 0 0,-1-1 0,1 1 0,0-1 0,0 1 0,0-1 0,0 0 0,0 0 0,0 0 0,1-1 0,-1 1 0,0-1 0,0 1 0,1-1 0,-1 0 0,0-1 0,0 1 0,1 0 0,-1-1 0,0 0 0,0 0 0,3-1 0,3-1 0,0-1 0,0 0 0,0 0 0,-1-1 0,1 0 0,-1 0 0,-1-1 0,1 0 0,10-11 0,0-5 0,-2 0 0,27-46 0,-7 10 0,-36 57 0,1 0 0,-1 0 0,1 1 0,-1-1 0,1 0 0,-1 0 0,1 1 0,-1-1 0,1 0 0,0 1 0,-1-1 0,1 0 0,0 1 0,0-1 0,0 1 0,-1-1 0,1 1 0,0 0 0,0-1 0,0 1 0,0 0 0,0 0 0,0-1 0,0 1 0,-1 0 0,1 0 0,0 0 0,0 0 0,0 0 0,1 1 0,0 0 0,0 0 0,0 0 0,0 0 0,-1 1 0,1-1 0,0 0 0,-1 1 0,1 0 0,-1-1 0,0 1 0,0 0 0,2 3 0,4 7 0,-1 1 0,-1 0 0,5 16 0,-6-13 0,0-1 0,-2 1 0,3 26 0,-5-33 0,0 0 0,-1 0 0,1 0 0,-2 0 0,1 0 0,-1-1 0,-1 1 0,-3 10 0,5-18 0,1 0 0,-1 0 0,0 0 0,0 0 0,1 0 0,-1 0 0,0 0 0,0-1 0,0 1 0,0 0 0,0 0 0,0-1 0,0 1 0,0-1 0,0 1 0,0-1 0,-1 0 0,1 1 0,0-1 0,0 0 0,0 0 0,0 1 0,-1-1 0,1 0 0,0 0 0,0-1 0,0 1 0,-1 0 0,1 0 0,0 0 0,0-1 0,0 1 0,0-1 0,0 1 0,-2-1 0,-7-3 0,0-1 0,1 0 0,-11-7 0,4 3 0,-36-21 0,43 29 0,15 2 0,0 0 0,0 1 0,0 0 0,0 0 0,-1 0 0,12 6 0,7 2 0,5 1 0,43 16 0,111 26 0,-169-51 0,1 0 0,-1-1 0,1-1 0,-1 0 0,0-1 0,1-1 0,25-5 0,-39 6 0,0 1 0,-1 0 0,1 0 0,-1 0 0,1 0 0,0-1 0,-1 1 0,1 0 0,-1-1 0,1 1 0,-1-1 0,1 1 0,-1 0 0,1-1 0,-1 1 0,1-1 0,-1 1 0,0-1 0,1 1 0,-1-1 0,0 0 0,1 1 0,-1-1 0,0 1 0,0-1 0,0 0 0,1 1 0,-1-1 0,0 1 0,0-1 0,0 0 0,0 1 0,0-1 0,0 0 0,0 1 0,-1-2 0,0-2 0,0 0 0,0 0 0,-1 0 0,1 0 0,-5-6 0,-18-28-3935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8:49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456 634 10040,'0'0'8610,"-14"-1"-8053,-25 0 180,-50 3-1,73-1-466,0 0 1,0 2-1,1 0 0,-1 1 0,1 0 1,0 1-1,-18 8 0,-12 9 473,37-20-582,1 1 0,-1 1 0,1-1 1,0 1-1,-1 0 0,2 1 0,-1 0 0,1 0 1,-1 1-1,1-1 0,-9 13 0,6-5 89,5-9-51,1 0-1,0 1 0,0 0 0,0-1 0,0 1 1,-3 10-1,6-13-140,0-1 0,0 1 1,0 0-1,0-1 0,0 1 0,0-1 0,0 1 1,0-1-1,1 1 0,-1 0 0,0-1 0,1 1 1,0-1-1,-1 0 0,1 1 0,0-1 0,0 1 1,0-1-1,0 0 0,0 0 0,0 1 0,0-1 1,0 0-1,0 0 0,0 0 0,1 0 0,-1-1 1,0 1-1,3 1 0,1 0 29,-1 0 0,1 0-1,0 0 1,0-1 0,0 0-1,0 0 1,0 0 0,0-1 0,1 1-1,-1-1 1,0 0 0,0-1-1,0 1 1,0-1 0,0 0 0,0-1-1,0 1 1,8-4 0,1-1 88,1-1 0,-1 0 1,0-1-1,23-17 0,-17 7-91,0 0 0,-1-1 0,-1-1 0,-1 0-1,-1-2 1,-1 0 0,-1 0 0,22-48 0,-19 30 31,-1-1 1,-3-1-1,-1 0 1,10-72-1,-19 95-115,-2 1 0,-1-1 0,0 0 0,-1 1 0,-1-1 0,-1 1 0,0-1 0,-2 1 0,0 0 0,-9-21 0,14 38 0,-1-1 0,1 1 0,-1 0 0,0 0 0,1 0 0,-1-1 0,0 1 0,1 0 0,-1 0 0,0 0 0,0 0 0,0 0 0,0 1 0,0-1 0,0 0 0,-2-1 0,2 2 0,0 0 0,0 0 0,1 0 0,-1 0 0,0 0 0,1 0 0,-1 0 0,0 0 0,1 0 0,-1 0 0,0 1 0,0-1 0,1 0 0,-1 0 0,1 1 0,-1-1 0,0 0 0,1 1 0,-1-1 0,1 1 0,-1-1 0,0 1 0,-4 5 0,0 0 0,1 0 0,0 0 0,-6 13 0,3-5 0,-10 17 0,2 2 0,1 0 0,2 0 0,-13 58 0,18-62 0,1 1 0,1-1 0,-1 58 0,4-36 0,1-25 0,2 36 0,0-53 0,1 0 0,-1-1 0,1 1 0,1 0 0,0 0 0,0-1 0,8 15 0,-5-11 0,-1-2 0,1-1 0,0 1 0,0-1 0,1 0 0,0 0 0,0-1 0,15 13 0,-17-17 0,0 0 0,1 0 0,-1-1 0,1 0 0,0 0 0,0 0 0,8 2 0,-10-4 0,0 0 0,0-1 0,0 1 0,0-1 0,0 0 0,0 0 0,0 0 0,0-1 0,0 1 0,0-1 0,0 0 0,0 0 0,5-3 0,0-1 0,1 0 0,-1 0 0,-1-1 0,1 0 0,-1 0 0,0-1 0,0-1 0,-1 1 0,0-1 0,0 0 0,8-13 0,3-9 0,-1-1 0,15-36 0,-30 62 0,0 0 0,0 0 0,0 0 0,-1 0 0,0 0 0,0-1 0,1-6 0,4 103 0,-6-79 0,1 1 0,1 0 0,0-1 0,0 1 0,1-1 0,1 0 0,0 0 0,1 0 0,0 0 0,7 11 0,-11-22 0,0 0 0,0 0 0,0 0 0,0 0 0,1 0 0,-1 0 0,0 0 0,1-1 0,-1 1 0,0 0 0,1-1 0,-1 1 0,1-1 0,-1 0 0,1 1 0,-1-1 0,1 0 0,-1 0 0,1 0 0,-1 0 0,1 0 0,-1 0 0,1 0 0,2-1 0,3-1 0,0 0 0,0 0 0,0 0 0,6-4 0,1-2 0,0 0 0,0-1 0,-1-1 0,0 0 0,-1-1 0,0-1 0,0 1 0,-1-2 0,-1 0 0,0 0 0,13-24 0,-7 7 0,-1-1 0,-1 0 0,-2-1 0,15-58 0,-19 41 0,-1-1 0,-3 1 0,-4-92 0,-1 63 0,2 69 0,-2 1 0,1-1 0,-1 0 0,-1 0 0,0 1 0,-4-15 0,3 21 0,1 10 0,0 19 0,-10 452 0,-3-325 0,-40 178 0,52-316 0,-3 24 0,4-24 0,-1 1 0,0-1 0,-1 0 0,0 0 0,-2-1 0,-10 24 0,13-36 0,1 0 0,-1 1 0,0-1 0,0 0 0,0 0 0,-1-1 0,1 1 0,-1-1 0,-6 4 0,-4 2 0,14-8 0,0 0 0,0 0 0,0 0 0,0 0 0,0 0 0,0-1 0,0 1 0,0 0 0,0 0 0,0 0 0,0 0 0,0 0 0,0 0 0,0 0 0,0 0 0,0-1 0,0 1 0,0 0 0,-1 0 0,1 0 0,0 0 0,0 0 0,0 0 0,0 0 0,0 0 0,0 0 0,0 0 0,0 0 0,0 0 0,-1 0 0,1 0 0,0 0 0,0-1 0,0 1 0,0 0 0,0 0 0,0 0 0,-1 0 0,1 0 0,0 0 0,0 1 0,0-1 0,0 0 0,0 0 0,0 0 0,0 0 0,-1 0 0,1 0 0,0 0 0,4-8 0,1 1 0,-1 0 0,1 0 0,0 0 0,8-8 0,4-5 0,115-170 0,-39 51 0,110-165 0,-167 243 0,-4-2 0,-2-1 0,25-79 0,-49 112 0,-5 26 0,-1 0 0,1 0 0,1 0 0,-1 0 0,0 0 0,1 0 0,3-4 0,-5 9 0,0 0 0,0 0 0,0 0 0,0 0 0,0 0 0,0 0 0,0 0 0,0 1 0,0-1 0,0 0 0,0 0 0,0 0 0,1 0 0,-1 0 0,0 0 0,0 0 0,0 0 0,0 0 0,0 0 0,0 0 0,0 0 0,1 0 0,-1 0 0,0 0 0,0 0 0,0 1 0,0-1 0,0 0 0,0 0 0,1-1 0,-1 1 0,0 0 0,0 0 0,0 0 0,0 0 0,0 0 0,0 0 0,1 0 0,-1 0 0,0 0 0,0 0 0,0 0 0,0 0 0,0 0 0,0 0 0,0 0 0,0 0 0,1-1 0,-1 1 0,0 0 0,0 0 0,0 0 0,0 0 0,0 0 0,0 0 0,0-1 0,0 11 0,-30 230 0,23-194 0,-2 0 0,-22 67 0,-43 84 0,31-85 0,6-22 0,-53 93 0,90-182 0,-2 3 0,0 0 0,0 0 0,0-1 0,-1 1 0,1 0 0,-1-1 0,0 1 0,0-1 0,0 0 0,-6 4 0,19-27 0,16-28 0,2 2 0,3 0 0,56-64 0,-52 68 0,17-24 0,-13 14 0,2 2 0,76-70 0,-102 97 0,-15 23 0,1 0 0,-1 0 0,0 0 0,0 0 0,1 0 0,-1 0 0,0 0 0,0 1 0,0-1 0,1 0 0,-1 0 0,0 0 0,0 0 0,0 0 0,0 0 0,1 1 0,-1-1 0,0 0 0,0 0 0,0 0 0,0 0 0,0 1 0,0-1 0,1 0 0,-1 0 0,0 0 0,0 1 0,0-1 0,0 0 0,0 0 0,0 1 0,0-1 0,0 0 0,0 0 0,0 0 0,0 1 0,0-1 0,0 0 0,0 0 0,0 1 0,0-1 0,0 0 0,1 12 0,-5 23 0,-2 0 0,-12 40 0,2-6 0,6-27 0,-6 30 0,16-66 0,-1 1 0,1 0 0,0 0 0,0-1 0,0 1 0,1 0 0,0-1 0,3 9 0,-4-14 0,0-1 0,0 1 0,1-1 0,-1 1 0,0 0 0,0-1 0,1 1 0,-1-1 0,0 1 0,0-1 0,1 1 0,-1-1 0,1 0 0,-1 1 0,0-1 0,1 1 0,-1-1 0,1 0 0,-1 1 0,1-1 0,-1 0 0,1 1 0,-1-1 0,1 0 0,-1 0 0,1 0 0,0 0 0,-1 1 0,1-1 0,-1 0 0,1 0 0,-1 0 0,1 0 0,0 0 0,-1 0 0,1 0 0,-1-1 0,1 1 0,0 0 0,-1 0 0,1 0 0,-1-1 0,1 1 0,0-1 0,24-17 0,-22 15 0,11-11 0,-1 0 0,-1-1 0,0 0 0,17-30 0,34-75 0,-2 2 0,-55 114 0,-1 11 0,2 25 0,-2-9 0,9 29 0,-7-23 0,13 33 0,-17-54 0,0 0 0,1-1 0,0 1 0,1-1 0,0 1 0,0-1 0,0-1 0,11 11 0,-14-16 0,0 1 0,-1-1 0,1 0 0,0 0 0,1 0 0,-1 0 0,0 0 0,0-1 0,0 1 0,0-1 0,1 1 0,-1-1 0,0 0 0,0 0 0,1 0 0,-1 0 0,0 0 0,0 0 0,1 0 0,-1-1 0,0 0 0,0 1 0,0-1 0,1 0 0,-1 0 0,0 0 0,0 0 0,2-2 0,5-3 0,0 0 0,-1 0 0,0-1 0,11-12 0,-7 6 0,-1 0 0,-1-1 0,0 0 0,-1-1 0,-1 0 0,8-19 0,0-7 0,13-54 0,-29 95 0,0-1 0,0 0 0,0 0 0,1 1 0,-1-1 0,0 0 0,0 0 0,0 1 0,1-1 0,-1 0 0,0 1 0,0-1 0,1 0 0,-1 1 0,1-1 0,-1 0 0,1 1 0,-1-1 0,1 1 0,-1-1 0,1 1 0,-1-1 0,1 1 0,0-1 0,-1 1 0,1 0 0,0-1 0,-1 1 0,1 0 0,0 0 0,-1-1 0,1 1 0,0 0 0,0 0 0,-1 0 0,1 0 0,0 0 0,0 0 0,-1 0 0,1 0 0,0 0 0,0 1 0,-1-1 0,1 0 0,0 0 0,0 0 0,-1 1 0,1-1 0,1 1 0,0 1 0,1 0 0,0 1 0,0-1 0,-1 1 0,1-1 0,-1 1 0,0 0 0,0 0 0,2 4 0,4 6 0,-1 0 0,-1 0 0,-1 1 0,0 0 0,0 0 0,-1 0 0,-1 1 0,-1-1 0,2 27 0,-4-32 0,0-1 0,0-1 0,0 1 0,-1-1 0,-1 9 0,1-15 0,1 0 0,0 1 0,-1-1 0,1 0 0,-1 1 0,1-1 0,-1 0 0,1 0 0,-1 1 0,0-1 0,0 0 0,0 0 0,0 0 0,0 0 0,0 0 0,0 0 0,0 0 0,0-1 0,0 1 0,0 0 0,0-1 0,-1 1 0,1 0 0,0-1 0,0 0 0,-1 1 0,1-1 0,-2 1 0,-1-1 0,0 0 0,0 0 0,0 0 0,0 0 0,0-1 0,0 1 0,0-1 0,0 0 0,0 0 0,1-1 0,-7-2 0,-21-8 0,57 5 0,-23 7 0,27-4 0,-1-2 0,1-1 0,-1-1 0,31-14 0,-45 14 0,0-1 0,-1-1 0,18-15 0,1-2 0,-19 16 0,-1-2 0,0 0 0,-1 0 0,-1-1 0,16-26 0,-27 40 0,0 0 0,0 0 0,0-1 0,1 1 0,-1 0 0,0 0 0,0 0 0,0 0 0,0-1 0,0 1 0,0 0 0,0 0 0,0 0 0,0 0 0,0 0 0,1 0 0,-1-1 0,0 1 0,0 0 0,0 0 0,0 0 0,0 0 0,1 0 0,-1 0 0,0 0 0,0 0 0,0 0 0,0 0 0,0 0 0,1 0 0,-1 0 0,0 0 0,0 0 0,0 0 0,0 0 0,1 0 0,-1 0 0,0 0 0,0 0 0,0 0 0,0 0 0,1 0 0,-1 0 0,0 0 0,0 0 0,0 0 0,0 0 0,0 0 0,1 0 0,-1 1 0,0-1 0,0 0 0,0 0 0,0 0 0,0 0 0,1 1 0,3 15 0,-1 31 0,-2-37 0,2 17 0,2 0 0,1 1 0,11 30 0,-3-10 0,-14-47 0,1 0 0,-1 0 0,1 1 0,-1-1 0,1 0 0,-1 0 0,1 0 0,-1 0 0,1 0 0,0 0 0,0 0 0,-1 0 0,1 0 0,0-1 0,0 1 0,0 0 0,0 0 0,0-1 0,0 1 0,0-1 0,0 1 0,2 0 0,-1-1 0,1 1 0,-1-1 0,1 0 0,-1 0 0,0 0 0,1 0 0,-1 0 0,1 0 0,-1-1 0,5 0 0,-2-1 0,1 0 0,-1 0 0,0-1 0,1 0 0,-1 0 0,0 0 0,-1 0 0,10-8 0,4-14 0,-16 21 0,1 0 0,0 0 0,0 0 0,0 1 0,0-1 0,0 1 0,8-6 0,-4 2 0,4-1 0,-11 8 0,1 0 0,-1 0 0,1 1 0,-1-1 0,1 0 0,-1 0 0,1 1 0,-1-1 0,1 0 0,-1 0 0,0 1 0,1-1 0,-1 0 0,0 1 0,1-1 0,-1 1 0,0-1 0,1 0 0,-1 1 0,0-1 0,0 1 0,1-1 0,-1 1 0,0-1 0,0 1 0,0-1 0,0 1 0,0-1 0,1 2 0,43 94 0,-42-91 0,-1-1 0,1-1 0,0 1 0,0 0 0,0 0 0,0-1 0,1 1 0,0-1 0,-1 0 0,1 0 0,0 0 0,5 3 0,-7-5 0,1 0 0,0 0 0,-1-1 0,1 1 0,-1-1 0,1 0 0,0 1 0,0-1 0,-1 0 0,1 0 0,0 0 0,-1 0 0,1 0 0,0 0 0,-1-1 0,1 1 0,0 0 0,-1-1 0,1 0 0,0 1 0,-1-1 0,1 0 0,-1 0 0,1 0 0,-1 0 0,0 0 0,1 0 0,-1 0 0,0 0 0,0 0 0,0-1 0,0 1 0,1-2 0,1-1 0,1-1 0,-1 0 0,-1 0 0,1 0 0,-1 0 0,0 0 0,0 0 0,-1-1 0,1 1 0,-1-1 0,0 1 0,-1-1 0,1 1 0,-1-1 0,0 0 0,-1 1 0,1-1 0,-3-7 0,2 7 0,0-1 0,-1 1 0,0 0 0,0 0 0,0 0 0,-1 0 0,0 0 0,0 0 0,-1 1 0,1 0 0,-1-1 0,0 1 0,-1 1 0,1-1 0,-9-6 0,11 10 0,0 0 0,0 0 0,0 0 0,0 1 0,0-1 0,0 1 0,0-1 0,-3 1 0,-14-5 0,19 5 0,-1 0 0,0 0 0,0 0 0,1 0 0,-1-1 0,0 1 0,0 0 0,0 0 0,1 0 0,-1 0 0,0 1 0,0-1 0,1 0 0,-1 0 0,0 0 0,0 1 0,1-1 0,-1 0 0,0 1 0,1-1 0,-1 1 0,0-1 0,1 0 0,-1 1 0,1 0 0,-2 0 0,22-7 0,53-22 0,-36 13 0,-1 2 0,72-16 0,-105 29 0,0-1 0,0 1 0,0 0 0,0 0 0,0 0 0,0 0 0,0 1 0,0-1 0,-1 1 0,1 0 0,0-1 0,0 1 0,0 1 0,-1-1 0,1 0 0,-1 1 0,1-1 0,-1 1 0,1 0 0,-1 0 0,0 0 0,0 0 0,0 0 0,0 0 0,0 0 0,-1 1 0,1-1 0,-1 1 0,2 3 0,0 1 0,0 0 0,0 0 0,-1 0 0,0 1 0,-1-1 0,0 1 0,0-1 0,0 1 0,-1-1 0,-1 11 0,1-18 0,0 1 0,0-1 0,0 1 0,0 0 0,-1 0 0,1-1 0,0 1 0,0 0 0,0-1 0,0 1 0,0 0 0,1-1 0,-1 1 0,0 0 0,0-1 0,0 1 0,1 0 0,-1-1 0,0 1 0,1 0 0,-1-1 0,0 1 0,1-1 0,-1 1 0,1-1 0,-1 1 0,1 0 0,9-17 0,38-85 0,-46 96 0,1 0 0,0 0 0,0 0 0,0 1 0,0-1 0,1 1 0,0 0 0,-1 0 0,10-7 0,-11 9 0,0 1 0,0 0 0,0 0 0,1 0 0,-1 0 0,0 0 0,1 1 0,-1-1 0,0 1 0,1 0 0,-1-1 0,1 1 0,-1 0 0,0 0 0,1 0 0,-1 1 0,1-1 0,-1 1 0,0-1 0,1 1 0,-1 0 0,0 0 0,0 0 0,1 0 0,1 1 0,7 6 0,0-1 0,0 2 0,-1-1 0,0 2 0,-1-1 0,0 1 0,10 15 0,-7-11 0,24 26 0,-55-74 0,-62-84 850,32 53-5635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8:4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19799,'0'0'3568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8:5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15376,'0'0'4367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04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262 105 7632,'0'0'2794,"2"-10"-2160,-1 5-515,3-16 1165,-1-1 0,1-25 1635,-5 52-1984,-61 178 1505,-31 107-56,65-199-1750,-26 90 1124,51-170-1410,0 1 1,-2-2 0,-9 21 0,10-23-80,2 0 129,2-7-370,0-1 0,0 0 1,0 0-1,0 1 0,0-1 1,0 0-1,0 0 0,0 0 1,0 1-1,0-1 0,-1 0 1,1 0-1,0 1 0,0-1 0,0 0 1,0 0-1,0 0 0,0 1 1,0-1-1,-1 0 0,1 0 1,0 0-1,0 0 0,0 1 1,0-1-1,-1 0 0,1 0 1,0 0-1,0 0 0,0 0 1,-1 0-1,1 1 0,0-1 1,0 0-1,-1 0 0,1 0 1,0 0-1,0 0 0,-1 0 1,1 0-1,0 0 0,0 0 0,3-11 447,9-14-690,-4 11-3198,-8 14 3224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05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0 150 15072,'0'0'4995,"10"-8"-4365,-1 1-480,1 0 0,0 1-1,0 0 1,0 1 0,0 0 0,1 0 0,0 1 0,18-4 0,11-1 287,381-67 3977,-386 73-2943,64 3 1,-64 6 1127,-41-5-2791,0 1-1,0 0 0,0 0 1,-10 5-1,10-5-2717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05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15376,'0'0'3673,"16"0"-3077,182-11 1453,-131 6-1204,-23 2 547,-1 2-1,1 2 0,83 11 0,-116-10-927,-8-1-331,0-1 0,1 0 0,-1 1 0,0 0 0,0-1 0,0 1 0,0 0 0,0 1 0,0-1 0,0 1 0,0-1 0,0 1 0,0 0 0,-1 0 0,5 4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2:5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5920,'0'0'6117,"9"-9"-5658,5-6-280,2 0 417,27-35-1,20-49 1912,-57 80-1630,-5 13-72,-3 9 101,-8 25-809,-35 111 223,44-134-303,0 0 1,1-1-1,0 1 0,0 0 0,0 0 1,0 0-1,1-1 0,0 1 0,0 0 1,0-1-1,1 1 0,-1 0 1,1-1-1,0 0 0,0 1 0,1-1 1,-1 0-1,1 0 0,4 4 0,-6-7-9,0 0 0,0-1 0,0 1 0,0 0 0,0-1 0,1 1-1,-1-1 1,0 1 0,0-1 0,1 0 0,-1 1 0,0-1 0,1 0-1,-1 0 1,0 0 0,1 0 0,-1 0 0,0 0 0,0-1 0,1 1-1,-1 0 1,0-1 0,1 1 0,-1-1 0,2 0 0,35-17 124,-35 17-121,13-9 41,0 0 0,-1-1-1,0 0 1,-1-1-1,0-1 1,-1 0 0,-1-1-1,0-1 1,17-27-1,-19 28 44,1 0-1,0 0 1,0 2-1,1-1 1,21-16-1,-27 29 189,-4 9-163,-1 19-86,0-17 14,0 23 19,1-12 0,-1-1 0,-3 28 0,0-27 119,1 29 1,1-28 79,0-23-257,1 0-1,-1 0 1,0 0-1,0 1 1,1-1-1,-1 0 1,0 0 0,1 0-1,-1 0 1,0 0-1,1 0 1,-1 1-1,0-1 1,1 0 0,-1 0-1,0 0 1,0 0-1,1 0 1,-1 0-1,0 0 1,1 0 0,-1 0-1,0-1 1,1 1-1,-1 0 1,0 0-1,1 0 1,-1 0 0,0 0-1,1 0 1,-1-1-1,0 1 1,0 0-1,1-1 1,13-6 72,70-80 313,-60 65-306,-17 15-39,-1 0-1,1 1 1,1 0 0,-1 0-1,1 0 1,0 1 0,0 1 0,13-7-1,-20 11-44,-1 0 0,1 0 0,-1 0 0,0 0 0,1 0 0,-1 0 0,0 0 0,1 0 0,-1 0 0,1 0 0,-1 0 0,0 0 0,1 1 0,-1-1 0,0 0-1,1 0 1,-1 0 0,0 0 0,1 1 0,-1-1 0,0 0 0,0 0 0,1 1 0,-1-1 0,0 0 0,0 0 0,1 1 0,-1-1 0,0 0 0,0 1 0,0-1 0,0 0 0,1 1 0,-1-1 0,0 0-1,0 1 1,0-1 0,0 1 0,0-1 0,0 0 0,0 1 0,0-1 0,0 0 0,0 1 0,0-1 0,0 0 0,0 1 0,0-1 0,-1 1 0,-3 25 56,2-19-42,-8 34 46,7-28-40,0 0 0,0 0 0,0 21 0,3-29-11,0 0 0,0-1-1,1 1 1,-1 0 0,1-1 0,1 1 0,-1-1 0,1 1 0,-1-1 0,1 0 0,1 1 0,-1-1 0,1 0 0,2 4 0,-3-7-10,0 1 1,-1-1 0,1 0 0,0 0 0,0 1 0,0-1 0,0 0 0,0-1-1,1 1 1,-1 0 0,0-1 0,0 1 0,0-1 0,1 1 0,-1-1-1,0 0 1,0 0 0,1 0 0,-1-1 0,5 0 0,6-1 20,0-1-1,15-5 1,-25 8-20,39-17 65,0-1 1,0-1 0,-2-3 0,59-42 0,-74 43 43,5-3 193,-39 28-136,-14 10-79,14-6-74,0 0 0,0 0 0,1 0 0,0 1-1,-9 14 1,15-19-19,-1 1 1,1 0-1,0 0 0,0 0 0,1 0 0,-1 0 0,1 0 0,0 1 0,0-1 1,1 0-1,0 1 0,0-1 0,0 0 0,2 10 0,-1-9-5,0 0 0,0 0 0,1 0 0,0-1 0,0 1 0,0 0 0,1-1 0,-1 1 0,2-1 0,-1 0 0,0 0 0,1 0 0,0 0 0,0-1 0,0 0 0,1 1 0,7 4 0,-10-8 8,0-1 0,0 1 0,0-1 0,0 0 0,0 0 0,0 1 0,0-1 0,0-1 0,-1 1 0,1 0 0,0 0 1,0-1-1,0 1 0,0-1 0,0 1 0,-1-1 0,1 0 0,0 0 0,0 0 0,-1 0 0,1 0 0,-1 0 0,1 0 1,-1-1-1,1 1 0,-1 0 0,2-4 0,3-1 12,-1 0 1,0 0-1,-1 0 0,0-1 1,6-10-1,32-84 426,-40 93-395,-2 8-16,-1 17-1,1 76-78,1 47-72,-19 159 1,16-282 119,-2 1 0,0 0 0,0-1 1,-2 0-1,0 0 0,-1-1 1,-10 19-1,14-30 14,0 0 0,-1 0 0,0-1 1,1 1-1,-2-1 0,1 0 0,0 0 0,-1 0 0,0 0 0,-9 4 0,9-6 7,1 0 0,0-1-1,-1 1 1,1-1-1,-1 0 1,0-1 0,1 1-1,-1-1 1,1 0 0,-1 0-1,0 0 1,1-1-1,-1 1 1,0-1 0,-7-3-1,5 2 12,0-1-1,0 0 1,0-1 0,1 0-1,-1 0 1,1 0-1,0-1 1,0 0 0,0 0-1,1 0 1,0-1-1,0 0 1,0 0 0,-6-12-1,7 12-7,1 0 0,0 0 0,0 0-1,1 0 1,0-1 0,0 1 0,1-1 0,-1 1-1,1-1 1,1 0 0,-1 0 0,1 1 0,0-1-1,1 0 1,0 1 0,3-14 0,-2 15-10,0 1 0,0 0 0,0 0 1,0 0-1,1 0 0,0 0 0,0 0 0,0 1 1,0-1-1,0 1 0,1 0 0,7-5 0,3-2 10,1 2 0,18-9 0,-17 10-5,23-11-38,2 2 0,0 1 0,52-10 0,-83 22-153,2 0-84,-4 2-3232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06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196 350 10344,'0'0'2800,"3"-11"-2050,18-54 604,-21 63-1254,1 0 0,-1 1 0,0-1 0,1 1 0,-1-1 0,0 0 0,0 1 0,0-1 0,0 0 0,0 1 0,0-1 0,-1 0 1,1 1-1,-1-1 0,1 1 0,-1-1 0,1 1 0,-1-1 0,0 1 0,0-1 0,1 1 0,-1 0 0,0-1 0,0 1 0,-1 0 0,1 0 1,0-1-1,0 1 0,-1 0 0,1 0 0,0 1 0,-1-1 0,1 0 0,-1 0 0,1 1 0,-3-2 0,-1 1 66,0 0 0,0 0 0,0 0 0,1 0 0,-1 1 0,0 0 0,0 0 0,0 0 0,0 1-1,-9 1 1,5 1 29,1-1 0,-1 1 0,1 1 0,0 0-1,0 0 1,0 0 0,1 1 0,-1 0 0,1 1-1,1 0 1,-13 13 0,16-16-110,0 0 0,1 1-1,-1 0 1,1 0 0,0 0 0,0 0 0,0 0-1,1 0 1,-1 0 0,1 0 0,0 1 0,1-1-1,-1 0 1,0 1 0,1-1 0,0 1 0,0-1-1,1 0 1,-1 1 0,1-1 0,0 0 0,0 1 0,0-1-1,1 0 1,3 8 0,-1-6 32,0-1 0,0 1 0,1-1 0,-1 0 1,1 0-1,0-1 0,1 0 0,-1 1 0,1-2 0,0 1 0,0-1 0,0 1 1,0-2-1,0 1 0,1-1 0,-1 0 0,1 0 0,0-1 0,-1 0 1,1 0-1,0 0 0,0-1 0,0 0 0,0-1 0,-1 1 0,8-3 0,-8 2-54,-1-1 0,0 0-1,1 0 1,-1-1-1,0 1 1,0-1 0,-1 0-1,1-1 1,0 1-1,-1-1 1,0 0 0,5-6-1,-3 3 120,-1 0 0,0-1 0,0 1-1,-1-1 1,0-1 0,-1 1 0,4-13 0,-3 11-28,-2-1 1,1-1 0,-2 1-1,1 0 1,-2 0 0,1-1-1,-2 1 1,1 0-1,-2-1 1,1 1 0,-2 0-1,-5-20 1,6 28-155,0-1 0,0 0 0,0 1 0,0 0 0,0-1 0,-1 1 0,1 0 0,-1 0 0,0 0 0,0 1 0,0-1 0,0 1 0,0-1 0,-1 1 0,1 0 0,-1 1 0,0-1 0,1 0 0,-1 1 0,-7-2 0,11 3 0,0 0 0,-1 0 0,1 0 0,0 1 0,0-1 0,0 0 0,-1 0 0,1 0 0,0 0 0,0 0 0,0 0 0,-1 0 0,1 0 0,0-1 0,0 1 0,0 0 0,0 0 0,-1 0 0,1 0 0,0 0 0,0 0 0,0 0 0,0 0 0,-1 0 0,1 0 0,0-1 0,0 1 0,0 0 0,0 0 0,0 0 0,0 0 0,-1 0 0,1-1 0,0 1 0,0 0 0,0 0 0,0 0 0,0 0 0,0-1 0,0 1 0,0 0 0,0 0 0,0 0 0,0-1 0,0 1 0,0 0 0,0 0 0,0 0 0,0 0 0,0-1 0,0 1 0,0 0 0,0 0 0,0 0 0,0 0 0,0-1 0,0 1 0,1 0 0,-1 0 0,0 0 0,0 0 0,0-1 0,0 1 0,11-9 0,78-37 0,4-2 0,-83 44 0,1 0 0,0 1 0,0 0 0,0 0 0,0 1 0,0 1 0,12 0 0,-18 1 0,0 1 0,-1-1 0,1 1 0,-1 1 0,1-1 0,-1 1 0,0-1 0,1 1 0,-1 0 0,0 1 0,0-1 0,-1 1 0,1 0 0,0 0 0,-1 0 0,0 0 0,0 1 0,0-1 0,0 1 0,0 0 0,-1 0 0,4 6 0,5 11 0,-2 0 0,0 0 0,7 29 0,-11-34 0,5 19 0,-6-18 0,1 0 0,1 0 0,0-1 0,1 0 0,1 0 0,14 22 0,-19-35 0,0 0 0,0-1 0,1 1 0,-1-1 0,1 0 0,-1 0 0,1 0 0,0 0 0,-1-1 0,1 1 0,0-1 0,0 0 0,0 0 0,0-1 0,0 1 0,0-1 0,1 0 0,-1 0 0,0 0 0,0 0 0,0-1 0,0 0 0,6-1 0,1-1 0,0 0 0,0-1 0,0 0 0,0-1 0,0 0 0,-1 0 0,11-9 0,9-9-3935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13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280 933 8840,'0'0'14841,"-2"-11"-14764,-6-31-4,6 34 37,0 4 115,1 0 1,0-1-1,0 1 1,1-1-1,-1-7 364,-2 6 1372,-1 7-1923,0 0 0,1 1 0,-1 0 0,1-1 0,-1 1 0,1 0 0,0 1 0,0-1 0,0 0 0,0 1 0,0 0 0,-2 3 0,1-2 10,-24 23 122,2 2 0,0 0-1,-28 46 1,43-58-73,1 0 0,0 1 0,2 0 0,0 1 0,1 0-1,1 0 1,1 0 0,-5 29 0,10-42-45,0 0 0,0-1 1,0 1-1,1 0 0,0 0 0,0-1 0,0 1 1,1 0-1,0-1 0,0 1 0,0-1 0,1 0 0,-1 0 1,1 0-1,1 0 0,-1 0 0,6 6 0,-6-8-13,0 0-1,0-1 1,0 1-1,0 0 1,0-1-1,1 0 1,-1 0-1,1 0 1,0 0-1,-1-1 1,1 1-1,0-1 1,0 0-1,0 0 1,0 0-1,0-1 1,0 1-1,0-1 1,0 0-1,0 0 1,0-1-1,1 1 1,-1-1-1,0 0 1,4-1-1,1-2 9,0 0-1,0-1 1,-1 0 0,1-1-1,-1 0 1,0 0 0,-1 0 0,0-1-1,0 0 1,0-1 0,-1 0-1,11-16 1,0-5 120,-1 0 0,18-49 0,-15 28-167,-2-1 0,-3 0 0,-2-1 0,-2 0 0,-2-1 0,-3 0 0,-3-105 0,-4 116 0,-9-97 0,9 119 0,-2 0 0,-1 0 0,0 1 0,-14-34 0,8 36 0,10 17 0,1 0 0,0-1 0,-1 1 0,1 0 0,-1-1 0,1 1 0,0 0 0,-1 0 0,1 0 0,-1-1 0,1 1 0,-1 0 0,1 0 0,0 0 0,-1 0 0,1 0 0,-1 0 0,1 0 0,-1 0 0,1 0 0,-1 0 0,1 0 0,-1 0 0,-1 2 0,0-1 0,1 0 0,-1 1 0,1-1 0,-1 1 0,1-1 0,0 1 0,-1-1 0,1 1 0,0 0 0,0 0 0,0 0 0,-1 3 0,-4 9 0,2-1 0,-1 1 0,2 1 0,-1-1 0,-1 24 0,1 73 0,7-27 0,3 1 0,26 130 0,-27-197 0,0 0 0,1-1 0,1 0 0,1 0 0,0-1 0,14 19 0,-17-28 0,0-1 0,1 1 0,0-2 0,0 1 0,0-1 0,1 0 0,-1 0 0,1 0 0,9 3 0,-12-6 0,0 0 0,0 0 0,0 0 0,0-1 0,0 1 0,0-1 0,0 0 0,1-1 0,-1 1 0,0-1 0,1 1 0,-1-1 0,0-1 0,1 1 0,-1-1 0,0 1 0,0-1 0,1 0 0,4-3 0,3-2 0,1-2 0,-1 1 0,-1-2 0,1 1 0,-1-2 0,-1 1 0,0-1 0,0-1 0,-1 0 0,0 0 0,-1-1 0,0 0 0,9-21 0,-2 5 0,-12 23 0,0 1 0,0-1 0,0-1 0,-1 1 0,0 0 0,0-1 0,0 1 0,-1-1 0,2-9 0,-7 20 0,-1 8 0,3 5 0,-1 1 0,2-1 0,1 1 0,3 35 0,-1-42 0,-1-1 0,2 1 0,0-1 0,0 1 0,1-1 0,0 0 0,1-1 0,0 1 0,8 9 0,-12-18 0,0 0 0,0-1 0,1 0 0,-1 1 0,1-1 0,-1 0 0,1 0 0,-1 1 0,1-1 0,0-1 0,0 1 0,-1 0 0,1 0 0,0-1 0,0 1 0,0-1 0,0 1 0,0-1 0,0 0 0,0 0 0,0 0 0,0 0 0,0 0 0,-1 0 0,1 0 0,0-1 0,0 1 0,0-1 0,0 1 0,0-1 0,0 0 0,-1 0 0,4-1 0,3-3 0,-1 0 0,1 0 0,-1 0 0,0-1 0,12-13 0,4-7 0,-2-1 0,0-1 0,26-49 0,36-101 0,-24 7 0,-6-2 0,29-180 0,-82 351 0,2-7 0,0-1 0,-1 1 0,0-14 0,-21 105 0,-96 411 0,-65 282 0,90-387 0,89-377 0,3-15 0,8-37 0,19-82 0,-22 105 0,-3 15 0,3-3 0,42-74 0,50-111 0,-14 22 0,-47 101 0,110-209 0,-25-11 0,-37 17 0,-55 177 0,-100 331 0,25-80 0,-53 156 0,-77 274 0,168-557 0,4-17 0,0-1 0,0 0 0,-1 0 0,-9 19 0,8-16 0,8-9 0,-2-6 0,0 0 0,1 0 0,-1 0 0,0-1 0,0 1 0,1 0 0,-1 0 0,0-1 0,0 1 0,0-1 0,0 1 0,1-1 0,-1 0 0,0 1 0,0-1 0,1-1 0,14-11 0,-1 0 0,-1-1 0,24-29 0,33-55 0,-55 74 0,134-219 0,-41 60 0,-61 97 0,3-7 0,-47 86 0,6-11 0,-10 18 0,1-1 0,-1 1 0,0 0 0,0-1 0,0 1 0,1-1 0,-1 1 0,0 0 0,0-1 0,1 1 0,-1 0 0,0-1 0,1 1 0,-1 0 0,1 0 0,-1-1 0,0 1 0,1 0 0,-1 0 0,1 0 0,-1 0 0,0 0 0,1-1 0,-1 1 0,1 0 0,-1 0 0,1 0 0,0 0 0,-7 25 0,-1 18 0,-9 83 0,15-111 0,1 1 0,0-1 0,1 0 0,1 0 0,0 0 0,5 18 0,-5-30 0,-1 1 0,0 0 0,1-1 0,-1 1 0,1-1 0,4 6 0,-6-8 0,1 0 0,0-1 0,-1 1 0,1-1 0,0 1 0,0 0 0,-1-1 0,1 1 0,0-1 0,0 0 0,0 1 0,0-1 0,0 0 0,0 1 0,-1-1 0,1 0 0,0 0 0,0 0 0,0 0 0,0 0 0,0 0 0,0 0 0,0 0 0,0 0 0,0 0 0,0-1 0,0 1 0,0 0 0,0 0 0,1-2 0,3 0 0,1-1 0,-1-1 0,0 1 0,-1-1 0,1 0 0,-1 0 0,1 0 0,-1 0 0,5-7 0,29-51 0,-14 21 0,83-121 0,-105 160 0,-1-1 0,1 1 0,-1 0 0,1 0 0,0 0 0,0 0 0,0 0 0,3-2 0,-4 4 0,-1 0 0,0 0 0,0 0 0,1 0 0,-1-1 0,0 1 0,1 0 0,-1 0 0,0 0 0,1 0 0,-1 0 0,0 0 0,0 0 0,1 0 0,-1 0 0,0 0 0,1 0 0,-1 0 0,0 1 0,1-1 0,-1 0 0,0 0 0,1 0 0,-1 0 0,0 0 0,0 1 0,1-1 0,5 15 0,0 36 0,-4-27 0,7 31 0,-8-49 0,1 0 0,0 0 0,0 0 0,0 0 0,1 0 0,0-1 0,0 1 0,0-1 0,8 9 0,-8-11 0,-1-1 0,1 1 0,0-1 0,-1 0 0,1 0 0,0 0 0,1 0 0,-1-1 0,0 1 0,0-1 0,1 0 0,-1 0 0,1 0 0,-1 0 0,1 0 0,-1-1 0,1 0 0,-1 0 0,1 0 0,-1 0 0,1 0 0,0-1 0,-1 0 0,1 1 0,-1-1 0,6-3 0,0 0 0,0 0 0,-1 0 0,0-1 0,0-1 0,0 1 0,0-1 0,-1-1 0,11-11 0,-10 9 0,24-26 0,55-79 0,-6-8 0,-81 122 0,0-1 0,0 1 0,0 0 0,1-1 0,-1 1 0,0 0 0,0-1 0,1 1 0,-1-1 0,0 1 0,1 0 0,-1 0 0,0-1 0,1 1 0,-1 0 0,0 0 0,1-1 0,-1 1 0,1 0 0,-1 0 0,0 0 0,1 0 0,-1-1 0,1 1 0,-1 0 0,1 0 0,-1 0 0,1 0 0,-1 0 0,1 0 0,5 13 0,-5 30 0,-1-37 0,0 11 0,0 1 0,-2 0 0,0 0 0,0-1 0,-2 1 0,0-1 0,-12 29 0,16-45 0,-1-1 0,1 1 0,-1 0 0,1 0 0,-1-1 0,0 1 0,1-1 0,-1 1 0,0 0 0,1-1 0,-1 1 0,0-1 0,0 0 0,1 1 0,-1-1 0,0 0 0,0 1 0,0-1 0,1 0 0,-1 0 0,0 0 0,0 0 0,0 1 0,0-1 0,0 0 0,1-1 0,-1 1 0,0 0 0,0 0 0,0 0 0,0 0 0,0-1 0,1 1 0,-1 0 0,0-1 0,0 1 0,-1-1 0,-19-4 0,21 5 0,0 0 0,0 0 0,0 0 0,-1 0 0,1 0 0,0 0 0,0 0 0,0 0 0,0 0 0,0 0 0,0 0 0,0 0 0,0 0 0,0 0 0,-1 0 0,1 0 0,0 0 0,0 0 0,0 0 0,0 0 0,0 0 0,0 0 0,0 0 0,0 0 0,0 0 0,0 0 0,-1 0 0,1 0 0,0 1 0,0-1 0,0 0 0,0 0 0,0 0 0,0 0 0,0 0 0,0 0 0,0 0 0,0 0 0,0 0 0,0 0 0,0 1 0,0-1 0,0 0 0,0 0 0,0 0 0,0 0 0,0 0 0,0 0 0,0 0 0,0 0 0,0 0 0,0 1 0,0-1 0,0 0 0,0 0 0,0 0 0,0 0 0,6 7 0,13 5 0,-6-10 0,0 0 0,1-1 0,-1-1 0,1 0 0,-1 0 0,1-2 0,-1 1 0,0-2 0,0 0 0,0 0 0,0-1 0,0-1 0,22-12 0,-7 3 0,-1-2 0,-1-1 0,0-2 0,44-41 0,-55 44 0,26-35 0,-28 33 0,23-24 0,-27 32 0,-8 9 0,-7 23 0,4-9 0,1 0 0,0 0 0,1 0 0,1 0 0,0 0 0,1 0 0,0-1 0,6 19 0,-7-28 0,0 1 0,1 0 0,-1-1 0,1 1 0,0-1 0,0 0 0,0 0 0,0 1 0,1-1 0,-1-1 0,1 1 0,0 0 0,0-1 0,0 1 0,0-1 0,0 0 0,0 0 0,1 0 0,-1 0 0,1-1 0,-1 1 0,1-1 0,0 0 0,0 0 0,-1 0 0,1-1 0,0 1 0,0-1 0,0 0 0,0 0 0,0 0 0,4-1 0,2-1 0,0-1 0,0 0 0,-1 0 0,1-1 0,-1 0 0,12-7 0,50-35 0,-44 25 0,46-44 0,-70 64 0,-2 7 0,-2 15 0,0-13 0,0 0 0,1 0 0,0 0 0,1 0 0,-1 1 0,2-1 0,-1 0 0,1 0 0,0 0 0,1 0 0,0-1 0,0 1 0,1-1 0,-1 1 0,11 12 0,-13-19 0,0 1 0,1-1 0,-1 0 0,1 0 0,-1 0 0,1 0 0,-1 0 0,1 0 0,0 0 0,-1-1 0,1 1 0,0 0 0,0-1 0,-1 0 0,1 1 0,0-1 0,0 0 0,0 0 0,0 0 0,-1 0 0,1 0 0,0 0 0,0-1 0,0 1 0,-1 0 0,1-1 0,0 0 0,0 1 0,-1-1 0,1 0 0,0 0 0,-1 0 0,1 0 0,-1 0 0,0 0 0,3-3 0,2-1 0,-1 0 0,0 0 0,-1 0 0,1-1 0,-1 0 0,0 0 0,0 0 0,4-9 0,-6 8 0,0 1 0,-1-1 0,1 0 0,-1 1 0,0-1 0,-1 0 0,0 0 0,0 0 0,0 0 0,-1 1 0,0-1 0,0 0 0,-1 0 0,0 1 0,0-1 0,-4-7 0,4 11 0,1 1 0,-1 1 0,1-1 0,-1 0 0,0 0 0,0 0 0,0 1 0,0-1 0,0 1 0,0 0 0,0 0 0,0-1 0,-1 1 0,1 1 0,0-1 0,-1 0 0,1 0 0,-1 1 0,1 0 0,0-1 0,-5 1 0,69-16 0,-31 6 0,10-2 0,1 1 0,58-8 0,-95 19 0,0 0 0,0 1 0,0-1 0,0 1 0,0 0 0,0 0 0,-1 0 0,1 1 0,0 0 0,-1 0 0,1 0 0,-1 1 0,1-1 0,-1 1 0,0 0 0,0 0 0,-1 0 0,1 1 0,-1 0 0,7 7 0,-5-5 0,-1 1 0,0 0 0,0-1 0,0 1 0,-1 1 0,0-1 0,0 0 0,-1 1 0,1 0 0,-2-1 0,1 1 0,0 13 0,-2-20 0,-1 0 0,1 0 0,0 0 0,0 0 0,0 0 0,1 0 0,-1 0 0,0 0 0,0 0 0,0 0 0,1 0 0,-1 0 0,1 0 0,-1 0 0,1 0 0,-1 0 0,1 0 0,-1-1 0,1 1 0,0 0 0,0 1 0,0-2 0,0 0 0,0 1 0,0-1 0,-1 0 0,1 0 0,0 0 0,0 0 0,0 0 0,0 0 0,0 0 0,0 0 0,0 0 0,-1 0 0,1 0 0,0-1 0,0 1 0,0 0 0,0-1 0,0 0 0,7-3 0,-1-1 0,1 1 0,12-13 0,-13 11 0,27-24 0,-23 20 0,0 0 0,0 0 0,1 1 0,0 1 0,0 0 0,1 1 0,16-7 0,-28 14 0,1 0 0,-1-1 0,1 1 0,-1 0 0,1 0 0,-1 0 0,0 1 0,1-1 0,-1 0 0,1 1 0,-1-1 0,1 0 0,-1 1 0,0 0 0,1-1 0,-1 1 0,0 0 0,0 0 0,1-1 0,-1 1 0,0 0 0,0 0 0,0 0 0,0 1 0,0-1 0,0 0 0,0 2 0,6 6 0,-1 0 0,8 18 0,-5-9 0,31 42 0,-36-55 0,0 1 0,1-1 0,0 0 0,0 0 0,0 0 0,0-1 0,12 8 0,-14-11 0,0-1 0,0 1 0,0 0 0,1-1 0,-1 1 0,0-1 0,0 0 0,1 0 0,-1 0 0,0-1 0,0 1 0,0-1 0,0 0 0,6-1 0,-7 1 0,0 0 0,1 1 0,-1-1 0,0 0 0,0 0 0,0 0 0,0-1 0,0 1 0,0 0 0,0-1 0,0 0 0,-1 1 0,1-1 0,-1 0 0,1 0 0,-1 1 0,0-1 0,1 0 0,1-5 0,-3 6 56,0 0 0,0-1 0,0 1 0,0 0 0,0-1 0,0 1 0,-1 0 0,1 0 0,0-1 0,-1 1 0,1 0 0,-1 0 0,1 0 0,-1-1 0,0 1 0,0-1 0,-7-8-3224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13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17383,'0'0'5984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14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84 13968,'0'0'3927,"-12"-67"-3359,22 57-120,2 4 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18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336 642 8840,'0'0'10842,"-10"5"-10377,-79 27 861,66-22-970,1 0 0,0 2 1,1 1-1,0 0 0,1 1 0,0 2 1,1 0-1,-18 20 0,34-31-283,-1-1-1,1 0 1,0 1-1,0 0 0,1 0 1,-1 0-1,1 0 1,0 0-1,1 0 1,-1 0-1,1 1 0,0-1 1,0 1-1,1-1 1,0 1-1,0 8 1,0-10-25,1 0 0,-1 0 0,1-1 0,0 1 0,0 0 0,0 0 0,0-1 0,1 1 0,0-1 0,-1 1 0,1-1 0,0 0 1,1 0-1,-1 0 0,1 0 0,-1 0 0,1 0 0,0-1 0,0 1 0,0-1 0,0 0 0,0 0 0,1 0 0,4 2 0,-5-3 25,0 0-1,1 0 1,-1 0-1,0 0 1,1-1-1,-1 1 1,1-1-1,-1 0 1,1 0-1,-1-1 1,0 1-1,1 0 0,-1-1 1,6-2-1,-4 1 24,1 0 0,-1-1 0,0 0 0,0 0 0,-1 0 0,1-1 0,-1 0 0,5-4 0,4-6 284,-1-1 1,0-1-1,18-33 0,-22 36 30,-1-1-1,10-30 1,-15 39-324,0-1 0,-1 0 0,1 0 0,-2-1 0,1 1 0,-1 0 0,0 0 0,0 0 0,0 0 0,-3-10 0,3 16-86,0 0 0,0-1 0,0 1 0,0 0 0,0-1 0,0 1 0,0 0 0,0-1 0,0 1 0,0 0 0,0-1 0,0 1 0,0 0 0,-1 0 0,1-1 0,0 1 0,0 0 0,0-1 0,-1 1 0,1 0 0,0 0 0,0 0 0,0-1 0,-1 1 0,1 0 0,0 0 0,-1 0 0,1-1 0,-1 1 0,-3 8 0,-1 18 0,5-19 0,1 1 0,0 0 0,0-1 0,1 1 0,0-1 0,0 1 0,1-1 0,0 0 0,5 11 0,-6-16 0,-1 1 0,1 0 0,-1-1 0,1 1 0,0-1 0,0 0 0,0 0 0,0 0 0,1 0 0,-1 0 0,1 0 0,-1 0 0,1-1 0,-1 1 0,1-1 0,0 0 0,0 0 0,-1 0 0,1 0 0,0 0 0,0-1 0,0 1 0,0-1 0,0 0 0,0 0 0,0 0 0,4 0 0,5-3 0,0 0 0,1-1 0,-1 0 0,0-1 0,-1-1 0,0 0 0,1 0 0,-2-1 0,17-13 0,-13 8 0,0 0 0,-1-1 0,-1-1 0,0 0 0,-1-1 0,11-19 0,13-23 0,32-60 0,-56 96 0,81-187 0,-82 181 0,-2-1 0,-1 1 0,-1-1 0,-1-1 0,2-54 0,-7 78 0,0-1 0,0 1 0,-1 0 0,1-1 0,-1 1 0,0-1 0,-1 1 0,1 0 0,-1 0 0,-3-5 0,5 9 0,0 1 0,-1-1 0,1 1 0,-1 0 0,1 0 0,-1-1 0,1 1 0,-1 0 0,1 0 0,-1-1 0,1 1 0,-1 0 0,1 0 0,-1 0 0,0 0 0,1 0 0,-1 0 0,1 0 0,-1 0 0,1 0 0,-1 0 0,1 0 0,-1 0 0,1 0 0,-1 0 0,0 1 0,1-1 0,-1 0 0,-15 10 0,5 1 0,0 1 0,1 0 0,0 0 0,1 1 0,0 0 0,1 0 0,1 1 0,0 0 0,1 1 0,-8 25 0,4-2 0,2 0 0,1 0 0,-3 49 0,8-54 0,1-1 0,2 1 0,5 39 0,-3-57 0,0 1 0,1-1 0,0 0 0,2 1 0,-1-2 0,2 1 0,0-1 0,15 23 0,-18-32 0,1 0 0,-1 0 0,1 0 0,0-1 0,1 0 0,-1 0 0,1 0 0,0 0 0,0-1 0,0 0 0,0 0 0,0-1 0,1 0 0,-1 0 0,1 0 0,0-1 0,11 1 0,2-1 0,-1-1 0,1 0 0,-1-2 0,39-7 0,-45 5 0,0-1 0,1 0 0,-1-1 0,-1-1 0,0 0 0,1-1 0,-2 0 0,22-19 0,-1 2 0,-41 32 0,1 2 0,-1-1 0,2 1 0,-1 1 0,1 0 0,0 0 0,1 0 0,0 0 0,1 1 0,0 0 0,-5 18 0,10-27 0,0-1 0,0 1 0,0 0 0,0 0 0,0-1 0,0 1 0,1 0 0,-1 0 0,0-1 0,1 1 0,0 0 0,-1-1 0,1 1 0,0-1 0,0 1 0,0-1 0,0 1 0,0-1 0,0 1 0,0-1 0,0 0 0,1 0 0,-1 0 0,1 0 0,-1 0 0,0 0 0,1 0 0,0 0 0,-1 0 0,1-1 0,-1 1 0,1-1 0,0 1 0,0-1 0,-1 1 0,1-1 0,0 0 0,0 0 0,-1 0 0,1 0 0,0 0 0,0-1 0,-1 1 0,3-1 0,-1 0 0,1 0 0,0 0 0,-1-1 0,0 0 0,1 1 0,-1-1 0,0 0 0,0-1 0,0 1 0,0 0 0,0-1 0,-1 0 0,1 0 0,-1 0 0,0 0 0,0 0 0,0 0 0,0 0 0,0-1 0,1-4 0,-1 3 0,-1 0 0,1 0 0,-1 0 0,0 0 0,-1-1 0,1 1 0,-1 0 0,0 0 0,0 0 0,-1-1 0,0 1 0,0 0 0,0 0 0,-2-6 0,2 9 0,0 1 0,0-1 0,0 0 0,0 1 0,0-1 0,0 0 0,0 1 0,-1 0 0,1-1 0,-1 1 0,1 0 0,-1 0 0,1-1 0,-1 1 0,0 1 0,0-1 0,1 0 0,-1 0 0,0 1 0,-3-2 0,4 2 0,1 0 0,0-1 0,0 1 0,-1 0 0,1 0 0,0-1 0,0 1 0,0 0 0,-1-1 0,1 1 0,0 0 0,0-1 0,0 1 0,0-1 0,0 1 0,0 0 0,0-1 0,0 1 0,0 0 0,0-1 0,0 1 0,0-1 0,0 1 0,0 0 0,0-1 0,0 1 0,0 0 0,0-1 0,1 1 0,-1 0 0,0-1 0,0 1 0,0 0 0,1-1 0,-1 1 0,0 0 0,0-1 0,1 1 0,-1 0 0,10-4 0,1 1 0,-1 0 0,0 1 0,1 0 0,-1 1 0,18 0 0,5-2 0,-10 1 0,0 0 0,25 3 0,-40-1 0,0 1 0,0 0 0,0 1 0,-1-1 0,1 2 0,0-1 0,-1 1 0,0 0 0,0 0 0,8 6 0,-6-4 0,-1 1 0,1 1 0,-1 0 0,11 11 0,-16-14 0,-1-1 0,0 1 0,0-1 0,0 1 0,0 0 0,0 0 0,-1 0 0,0 0 0,0 0 0,0 0 0,0 0 0,-1 0 0,1 0 0,-1 7 0,-1 7 0,0-13 0,1 0 0,-1 0 0,1 0 0,1 0 0,-1 0 0,1 0 0,1 6 0,-2-11 0,0 0 0,1 1 0,-1-1 0,1 0 0,-1 0 0,1 0 0,-1 1 0,1-1 0,-1 0 0,1 0 0,-1 0 0,0 0 0,1 0 0,-1 0 0,1 0 0,-1 0 0,1 0 0,-1 0 0,1 0 0,-1 0 0,1 0 0,-1-1 0,1 1 0,-1 0 0,1 0 0,-1 0 0,0-1 0,1 1 0,-1 0 0,1 0 0,0-1 0,15-11 0,-15 12 0,107-95 0,-96 84 0,23-17 0,-33 27 0,0-1 0,0 1 0,1 0 0,-1 0 0,1 0 0,-1 0 0,1 0 0,-1 0 0,1 1 0,-1-1 0,1 1 0,0 0 0,3 0 0,-4 0 0,-1 1 0,1 0 0,0 0 0,-1 0 0,1 0 0,-1 0 0,1 0 0,-1 0 0,0 0 0,1 1 0,-1-1 0,0 0 0,0 1 0,0-1 0,0 1 0,0-1 0,0 1 0,0 0 0,-1-1 0,1 1 0,-1 0 0,1 3 0,11 46 0,-11-45 0,-1 0 0,2 0 0,-1 0 0,0 0 0,1-1 0,0 1 0,1 0 0,-1-1 0,1 0 0,0 1 0,0-1 0,6 6 0,-6-8 0,0 0 0,0-1 0,0 0 0,0 0 0,0 0 0,0 0 0,1 0 0,-1-1 0,1 1 0,-1-1 0,1 0 0,0 0 0,-1 0 0,1-1 0,0 1 0,0-1 0,-1 0 0,1 0 0,5-1 0,3 0 0,0-1 0,-1-1 0,1 0 0,-1 0 0,0-1 0,0 0 0,0-1 0,13-8 0,-3-1 0,-1 0 0,37-33 0,-44 34 0,-2 0 0,1-1 0,-1 0 0,16-30 0,-22 31 0,-12 13 0,-14 17 0,1 4 0,2 1 0,1 1 0,-19 32 0,31-47 0,1 0 0,0 0 0,1 1 0,0-1 0,0 1 0,1 0 0,0 0 0,1-1 0,0 2 0,0-1 0,1 0 0,0 0 0,0 0 0,4 16 0,-4-24 0,0 1 0,0-1 0,0 1 0,1-1 0,-1 0 0,0 1 0,1-1 0,0 1 0,-1-1 0,1 0 0,0 1 0,0-1 0,-1 0 0,1 0 0,0 1 0,0-1 0,0 0 0,1 0 0,-1 0 0,0 0 0,0 0 0,1-1 0,-1 1 0,0 0 0,1-1 0,-1 1 0,0-1 0,1 1 0,-1-1 0,1 1 0,-1-1 0,1 0 0,-1 0 0,1 0 0,-1 0 0,1 0 0,-1 0 0,1 0 0,-1-1 0,3 0 0,1 0 0,-1-1 0,0 0 0,1 0 0,-1 0 0,0 0 0,-1-1 0,1 0 0,0 0 0,-1 0 0,1 0 0,-1 0 0,3-5 0,13-21 0,-1-2 0,-2 1 0,13-35 0,-31 74 0,0 0 0,0 0 0,1 0 0,-1 16 0,-2 21 0,-20 108 0,-12 66 0,30-190 0,-1 0 0,-1 0 0,-2-1 0,-21 44 0,31-72 0,0-1 0,-1 1 0,1 0 0,-1 0 0,1-1 0,-1 1 0,1 0 0,-1-1 0,1 1 0,-1 0 0,0-1 0,1 1 0,-1-1 0,0 1 0,1-1 0,-1 1 0,0-1 0,0 0 0,1 1 0,-1-1 0,0 0 0,0 1 0,0-1 0,0 0 0,1 0 0,-2 0 0,0 0 0,1-1 0,-1 1 0,1-1 0,0 1 0,-1-1 0,1 0 0,0 1 0,-1-1 0,1 0 0,0 0 0,0 0 0,0 0 0,-2-2 0,-2-3 0,-1-1 0,2 0 0,-1 0 0,-4-9 0,4 6 0,1 0 0,0 0 0,0 0 0,1 0 0,0-1 0,1 1 0,-2-22 0,4 28 0,0 1 0,0 0 0,0-1 0,1 1 0,-1 0 0,1-1 0,0 1 0,0 0 0,0 0 0,0-1 0,1 1 0,-1 0 0,1 0 0,0 0 0,0 1 0,0-1 0,0 0 0,0 1 0,1-1 0,-1 1 0,1 0 0,-1 0 0,1 0 0,0 0 0,0 0 0,0 1 0,0-1 0,0 1 0,5-2 0,6-1 0,-1 1 0,1 0 0,0 1 0,0 1 0,0 0 0,0 1 0,27 2 0,3 5 0,49 14 0,-86-19 0,-5-2 49,-1 0-1,0 0 1,0 0 0,0 0-1,1 0 1,-1-1 0,0 1-1,0 0 1,0-1 0,0 1-1,0-1 1,0 1-1,0-1 1,0 1 0,0-1-1,0 0 1,0 1 0,0-1-1,1-1 1,8-8-2643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20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23 144 10248,'0'0'5441,"3"-10"-4976,1-2-245,-2 8-13,-1-1 0,1 0 0,-1 1 0,0-1 0,0 0 0,0 1 0,-1-1 0,0-6 0,-5 34 1405,0-5-1268,-7 57 1427,-5 150 1,25 79 2116,-2-226-1372,-6-67-1693,1-5 369,8-14-588,-4 0-604,0-1 0,0 0 0,-1 0 0,0-1 0,0 1 0,-1-1 0,0 1 0,1-13 0,0 6 0,9-47 0,-3 1 0,-3-1 0,-3-1 0,-7-111 0,3 101 0,0 43 0,0 0 0,-6-32 0,6 61 0,0 0 0,0 0 0,0 0 0,0 0 0,0-1 0,1 1 0,-1 0 0,0 0 0,1 0 0,0 0 0,-1 0 0,1 1 0,0-1 0,0 0 0,0 0 0,0 0 0,1 1 0,-1-1 0,0 0 0,1 1 0,-1 0 0,1-1 0,0 1 0,-1 0 0,1-1 0,0 1 0,0 0 0,-1 1 0,1-1 0,0 0 0,0 0 0,2 0 0,7-2 0,1 0 0,-1 0 0,1 1 0,14-1 0,-4 2 0,0 1 0,-1 1 0,1 0 0,0 2 0,-1 0 0,0 2 0,1 0 0,-2 2 0,1 0 0,-1 1 0,30 17 0,-42-20 0,0 1 0,0-1 0,-1 1 0,0 1 0,0-1 0,9 13 0,-14-16 0,0-1 0,-1 1 0,1-1 0,0 1 0,-1 0 0,0 0 0,1 0 0,-1 0 0,-1 0 0,1 0 0,0 0 0,-1 0 0,1 0 0,-1 1 0,0-1 0,0 0 0,0 0 0,-1 0 0,1 0 0,-1 1 0,1-1 0,-1 0 0,-2 3 0,-3 6 0,0 0 0,-1-1 0,-1 0 0,1-1 0,-2 1 0,0-1 0,0-1 0,-14 12 0,-10 3 0,-48 29 0,11-8 0,62-40 0,6-4 0,0 0 0,0 1 0,0-1 0,0 1 0,0-1 0,0 1 0,0 0 0,1 0 0,-3 2 0,4-3 0,0-1 0,0 0 0,0 1 0,0-1 0,0 1 0,0-1 0,0 0 0,0 1 0,0-1 0,0 0 0,0 1 0,0-1 0,0 1 0,0-1 0,0 0 0,0 1 0,0-1 0,1 0 0,-1 1 0,0-1 0,0 0 0,0 1 0,1-1 0,-1 0 0,15 11 0,-2-6 0,0 0 0,24 5 0,13 4 0,3 6 0,51 28 0,-84-37 0,0 1 0,0 0 0,-1 2 0,-1 0 0,22 23 0,-36-34 0,-1 1 0,-1 0 0,1 0 0,0 0 0,-1 0 0,0 1 0,0-1 0,0 0 0,0 1 0,0 5 0,-1-8 0,-1 1 0,1-1 0,-1 0 0,0 1 0,0-1 0,0 0 0,0 0 0,0 1 0,0-1 0,-1 0 0,1 1 0,-1-1 0,0 0 0,0 0 0,0 0 0,0 1 0,0-1 0,0 0 0,0 0 0,0-1 0,-1 1 0,-3 3 0,-11 8 0,0 0 0,-1-2 0,-1 0 0,0-1 0,0 0 0,-1-2 0,0 0 0,-1-1 0,-28 6 0,24-9 0,-1 0 0,1-1 0,-1-1 0,1-2 0,-1 0 0,1-2 0,-41-7 0,52 6 164,0 0 0,1-2 0,-1 0 0,1 0 0,-15-9 0,22 12-438,1-1 1,0 1 0,0-1 0,0 0-1,0 0 1,1 0 0,-1-1 0,1 1 0,0-1-1,0 0 1,0 0 0,0 0 0,1 0-1,-1 0 1,1-1 0,0 1 0,-1-6-1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32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134 717 8032,'0'0'11455,"-12"3"-11189,-38 9-1,46-11-222,1 0 0,0 1 0,-1 0 0,1 0 0,0 0 0,0 0 0,0 0 0,0 0 0,1 1 0,-1-1 0,1 1 0,-1 0 0,1 0 1,0 0-1,0 0 0,0 0 0,0 1 0,1-1 0,-3 7 0,0 0 63,1-3-32,0 1 1,1 0-1,0 0 1,1 0-1,0 0 1,0 0-1,0 1 1,1-1-1,0 0 1,1 0 0,0 0-1,3 13 1,0-5 75,0-1 1,1 1 0,1-1 0,0-1-1,12 21 1,-16-32-108,0 0-1,0 0 1,0-1 0,0 1-1,0-1 1,1 1 0,-1-1-1,1 0 1,0 0-1,-1 0 1,1 0 0,0 0-1,6 2 1,-7-3-19,0-1 1,0 1-1,0-1 1,1 0-1,-1 0 1,0 0-1,0 0 0,0 0 1,0 0-1,0 0 1,0-1-1,1 1 0,-1-1 1,0 1-1,0-1 1,0 0-1,-1 0 1,1 0-1,0 0 0,0 0 1,0 0-1,2-3 1,10-9 116,-1 0 1,0-1 0,0-1 0,-2 0-1,0-1 1,-1 0 0,0-1 0,-1 0-1,-1 0 1,7-23 0,-3 2 120,-2 0 0,-1 0-1,6-79 1,-16-137 435,-3 105-313,3 136-314,0 0-1,0 0 0,-5-15 0,4 18 45,2 10-109,0 0 0,0 0-1,0 0 1,0 0 0,0-1 0,0 1-1,0 0 1,0 0 0,0 0 0,0 0-1,0 0 1,0 0 0,0-1 0,0 1-1,0 0 1,0 0 0,0 0-1,0 0 1,0 0 0,0 0 0,0 0-1,0 0 1,0-1 0,0 1 0,0 0-1,-1 0 1,1 0 0,0 0 0,0 0-1,0 0 1,0 0 0,0 0 0,0 0-1,0 0 1,-1 0 0,1 0 0,0 0-1,0 0 1,0 0 0,0 0 0,0-1-1,0 1 1,-1 0 0,1 0 0,0 1-1,0-1 1,0 0 0,0 0 0,0 0-1,0 0 1,-1 0 0,1 0-1,0 0 1,-7 8 92,-6 20-81,11-24 2,-6 14-4,1 0 0,1 1 0,1 0 0,-5 35 0,-1 83 6,8-70-9,2-31-6,2 0 0,2-1 0,1 1-1,11 41 1,-11-60 50,0 0 0,2 0 0,0-1 1,0 1-1,2-1 0,0 0 0,0-1 0,21 27 0,-27-40-23,0 0 0,0 0 0,0 0 1,1-1-1,-1 1 0,0-1 0,0 1 0,1-1 0,-1 0 0,1 0 0,-1 0 1,1 0-1,0 0 0,-1 0 0,1-1 0,5 1 0,-3-1 18,0 0 1,0-1-1,0 0 0,0 0 1,0 0-1,0 0 0,0-1 0,7-3 1,1-1 61,-1-1 0,0 0 0,-1-1 1,0 0-1,20-19 0,-18 11 20,0 0 0,0-1 0,10-20 0,-2 3 108,-19 32-210,1-2 27,0 0 0,-1 0 0,1 0 0,-1-1 0,0 1 0,0-1 0,0 0 0,-1 0 0,2-5 0,-1 12 142,-2-2-195,1 0-1,-1 0 0,0 1 1,0-1-1,1 0 1,-1 0-1,0 0 0,0 1 1,0-1-1,1 0 0,-1 0 1,0 1-1,0-1 1,0 0-1,0 0 0,0 1 1,0-1-1,1 0 0,-1 1 1,0-1-1,0 0 1,0 0-1,0 1 0,0-1 1,0 0-1,0 1 0,0-1 1,0 0-1,0 1 1,-1-1-1,0 13 15,0 0 1,0 0-1,1 0 1,1 0-1,0 0 1,1 0-1,0 0 1,1 0-1,1-1 0,0 1 1,8 16-1,-11-25-15,1-1 0,-1 1-1,1-1 1,0 0-1,0 0 1,1 0 0,-1 0-1,1 0 1,-1-1-1,1 1 1,0-1-1,0 1 1,0-1 0,0 0-1,1 0 1,-1 0-1,0-1 1,6 2 0,-6-2-1,1 0 0,0-1 1,0 0-1,0 0 0,0 0 0,0 0 1,0-1-1,0 1 0,0-1 1,0 0-1,0 0 0,0 0 1,-1-1-1,1 0 0,-1 1 0,1-1 1,4-3-1,11-9-2,1 0 0,-2-1 0,0 0 0,-1-2 0,0 0 0,-1-1 0,23-35 0,-11 8 0,-2-1 0,-2-1 0,35-99 0,-29 46 0,19-105 0,-21 84 0,-28 114 0,-5 14 0,-6 20 0,-45 194 0,31-111 0,-182 689 0,147-541 0,54-228 0,-6 15 0,37-80 0,128-245 0,-144 264 0,164-291 0,-18-9 0,-91 164 0,58-202 0,-118 340 0,-2 10 0,-1 1 0,0-1 0,0 0 0,0 1 0,0-1 0,-1 0 0,0 0 0,1-5 0,-1 9 0,0 0 0,0 0 0,0 0 0,0-1 0,0 1 0,0 0 0,0 0 0,-1 0 0,1 0 0,0 0 0,0 0 0,0-1 0,0 1 0,0 0 0,0 0 0,0 0 0,0 0 0,0 0 0,0 0 0,0-1 0,0 1 0,0 0 0,-1 0 0,1 0 0,0 0 0,0 0 0,0 0 0,0 0 0,0 0 0,0 0 0,-1 0 0,1 0 0,0 0 0,0 0 0,0 0 0,0 0 0,0-1 0,0 1 0,-1 0 0,1 0 0,0 0 0,0 1 0,0-1 0,0 0 0,0 0 0,-1 0 0,1 0 0,-7 6 0,-6 10 0,13-16 0,-15 27 0,1 1 0,1 1 0,1 0 0,-10 41 0,16-52 0,-5 17 0,-92 302 0,20 4 0,47-138 0,35-201 0,1 0 0,0 0 0,0 1 0,0-1 0,0 0 0,0 0 0,0 1 0,0-1 0,1 0 0,-1 0 0,1 0 0,-1 0 0,1 1 0,0-1 0,0 0 0,2 2 0,-3-3 0,1-1 0,-1 1 0,1-1 0,-1 1 0,1-1 0,-1 1 0,1-1 0,0 0 0,-1 1 0,1-1 0,0 0 0,-1 0 0,1 1 0,0-1 0,0 0 0,-1 0 0,1 0 0,0 0 0,0 0 0,0 0 0,1 0 0,0-1 0,-1 1 0,1 0 0,0-1 0,0 0 0,-1 0 0,1 1 0,0-1 0,-1 0 0,1 0 0,1-2 0,11-8 0,-1-1 0,0 0 0,-1-1 0,20-28 0,36-65 0,-22 30 0,112-193 0,-149 252 0,44-91 0,-48 98 0,-4 9 0,0 0 0,0-1 0,-1 1 0,1-1 0,0 1 0,-1-1 0,1 1 0,-1-1 0,0 1 0,1-1 0,-1 0 0,0 1 0,0-1 0,0-2 0,2 36 0,-1-24 0,0-1 0,-1 0 0,0 0 0,0 7 0,-14 127 0,13-114 0,1 0 0,1-1 0,7 33 0,-8-58 0,0 4 0,1 0 0,1 0 0,-1 0 0,1 0 0,2 6 0,-3-10 0,-1-1 0,1 1 0,-1 0 0,1 0 0,-1-1 0,1 1 0,-1 0 0,1-1 0,0 1 0,0-1 0,-1 1 0,1-1 0,0 1 0,0-1 0,-1 1 0,1-1 0,0 0 0,0 1 0,0-1 0,0 0 0,0 0 0,0 0 0,-1 0 0,1 1 0,0-1 0,0 0 0,0-1 0,0 1 0,0 0 0,0 0 0,0 0 0,-1 0 0,1-1 0,0 1 0,1-1 0,7-3 0,0-1 0,-1 1 0,0-1 0,0-1 0,-1 0 0,1 0 0,-1 0 0,0-1 0,-1 0 0,0 0 0,0-1 0,0 0 0,7-14 0,66-132 0,-66 125 0,5-27 0,-21 58 0,-2 7 0,2 5 0,1 1 0,0 0 0,2 1 0,-1-1 0,1 0 0,1 0 0,1 0 0,0 0 0,1 0 0,6 16 0,-7-26 0,0 0 0,0 0 0,0 0 0,1 0 0,0 0 0,0-1 0,0 1 0,1-1 0,7 8 0,-9-11 0,0 0 0,0 0 0,-1 0 0,1 0 0,0-1 0,0 1 0,0-1 0,1 1 0,-1-1 0,0 1 0,0-1 0,0 0 0,0 0 0,0 0 0,0 0 0,0-1 0,1 1 0,-1 0 0,0-1 0,0 0 0,0 1 0,0-1 0,0 0 0,-1 0 0,1 0 0,0 0 0,0 0 0,2-3 0,7-4 0,-1 0 0,0-1 0,-1 0 0,0 0 0,0-1 0,-1-1 0,-1 1 0,0-1 0,0 0 0,6-15 0,82-176 0,-65 135 0,-30 67 0,0 0 0,0-1 0,0 1 0,0 0 0,0 0 0,0 0 0,0-1 0,0 1 0,0 0 0,0 0 0,0 0 0,0-1 0,0 1 0,0 0 0,0 0 0,1 0 0,-1 0 0,0-1 0,0 1 0,0 0 0,0 0 0,0 0 0,1 0 0,-1 0 0,0-1 0,0 1 0,0 0 0,0 0 0,1 0 0,-1 0 0,0 0 0,0 0 0,0 0 0,1 0 0,-1 0 0,0 0 0,0 0 0,0 0 0,1 0 0,-1 0 0,0 0 0,0 0 0,0 0 0,1 0 0,-1 0 0,0 0 0,0 0 0,0 0 0,0 0 0,1 0 0,-1 0 0,0 0 0,0 1 0,0-1 0,0 0 0,1 0 0,-1 0 0,0 0 0,0 0 0,0 1 0,0-1 0,0 0 0,0 0 0,1 0 0,-1 0 0,0 1 0,3 14 0,-13 131 0,5-83 0,4-43 0,-1 0 0,-1 0 0,-1 0 0,0-1 0,-1 1 0,-2-1 0,-12 28 0,15-40 0,4-6 0,0 0 0,-1 0 0,0 1 0,1-1 0,-1 0 0,0 0 0,1 0 0,-1 0 0,0 0 0,0 0 0,0 0 0,0 0 0,-1 0 0,1-1 0,0 0 0,0 0 0,0 0 0,0 0 0,0 0 0,0 0 0,0-1 0,0 1 0,0 0 0,0-1 0,0 1 0,0-1 0,0 1 0,1-1 0,-1 1 0,0-1 0,0 0 0,1 1 0,-1-1 0,0 0 0,1 1 0,-2-3 0,-7-7 0,0-1 0,-9-15 0,14 19 0,-1-3 0,8 6 0,15 6 0,-4 0 0,3-2 0,0-1 0,1 0 0,-1-1 0,-1-1 0,1-1 0,0 0 0,-1-1 0,0-1 0,0 0 0,0-1 0,-1-1 0,0-1 0,0 0 0,16-14 0,-7 5 0,-2-1 0,-1-1 0,0-1 0,-1-1 0,23-34 0,-33 43 0,-7 10 0,0 0 0,-1 0 0,0 0 0,0 0 0,0 0 0,0 0 0,0 0 0,0-1 0,1-5 0,-17 61 0,13-51 0,-6 29 0,-7 41 0,13-62 0,1 0 0,-1-1 0,1 1 0,1 0 0,0 0 0,0-1 0,1 1 0,-1-1 0,7 15 0,-8-21 0,1 0 0,0 0 0,0 0 0,0 0 0,1 0 0,-1 0 0,0-1 0,1 1 0,-1 0 0,1-1 0,0 1 0,-1-1 0,1 0 0,0 1 0,0-1 0,0 0 0,0 0 0,0 0 0,2 0 0,-1 0 0,1 0 0,-1-1 0,1 0 0,-1 0 0,0 0 0,1 0 0,-1 0 0,0-1 0,1 1 0,-1-1 0,5-2 0,3-1 0,0-1 0,0-1 0,0 0 0,-1 0 0,18-15 0,-8 6 0,-2-2 0,0 0 0,0 0 0,-2-2 0,19-25 0,-15 19 0,-4 9 0,-16 56 0,-2-26 0,1 0 0,0 0 0,1-1 0,3 20 0,-3-27 0,1 0 0,1 0 0,-1 0 0,1 0 0,0 0 0,0 0 0,0-1 0,1 1 0,0-1 0,0 0 0,1 0 0,5 7 0,-7-10 0,1 0 0,-1 0 0,1-1 0,-1 1 0,1-1 0,-1 0 0,1 1 0,0-1 0,0-1 0,0 1 0,-1 0 0,1-1 0,0 1 0,0-1 0,0 0 0,0 0 0,0 0 0,0 0 0,0 0 0,0-1 0,0 0 0,0 1 0,-1-1 0,1 0 0,0 0 0,0-1 0,3-1 0,2-1 0,1-1 0,-1 0 0,0-1 0,0 0 0,-1 0 0,0 0 0,7-8 0,-11 9 0,0 1 0,0 0 0,0-1 0,0 0 0,-1 1 0,1-1 0,-1 0 0,-1 0 0,1 0 0,-1-1 0,0 1 0,0 0 0,0 0 0,-1-11 0,0 14 0,0-1 0,0 0 0,-1 1 0,1-1 0,-1 0 0,0 1 0,1-1 0,-1 1 0,-1-1 0,1 1 0,0-1 0,0 1 0,-1 0 0,0-1 0,1 1 0,-1 0 0,0 0 0,0 0 0,0 1 0,0-1 0,0 0 0,-1 1 0,1-1 0,0 1 0,-1 0 0,1 0 0,-1 0 0,1 0 0,-1 0 0,-4 0 0,-6-2 0,-5-1 0,-1 1 0,-35-2 0,54 5 0,0 0 0,0 0 0,0 0 0,1 0 0,-1 0 0,0 0 0,0 0 0,0 0 0,0 0 0,0 0 0,0 0 0,0 0 0,1 0 0,-1 0 0,0-1 0,0 1 0,0 0 0,0 0 0,0 0 0,0 0 0,0 0 0,0 0 0,0 0 0,0-1 0,0 1 0,0 0 0,0 0 0,0 0 0,0 0 0,0 0 0,0 0 0,0-1 0,0 1 0,0 0 0,0 0 0,0 0 0,0 0 0,0 0 0,0-1 0,0 1 0,0 0 0,0 0 0,0 0 0,0 0 0,0 0 0,0 0 0,0 0 0,0-1 0,0 1 0,0 0 0,0 0 0,-1 0 0,1 0 0,0 0 0,0 0 0,0 0 0,0 0 0,0 0 0,0 0 0,0 0 0,-1 0 0,1-1 0,0 1 0,8-6 0,21-11 0,1 1 0,49-19 0,-68 31 0,0 0 0,0 1 0,1 0 0,-1 1 0,0 1 0,1 0 0,-1 0 0,1 1 0,-1 0 0,1 1 0,14 3 0,-22-3 0,-1 0 0,0 1 0,1-1 0,-1 1 0,0-1 0,0 1 0,0 0 0,0 0 0,-1 1 0,1-1 0,0 1 0,-1-1 0,0 1 0,1 0 0,-1 0 0,0 0 0,-1 0 0,1 0 0,0 0 0,-1 0 0,2 7 0,1 5 0,0 0 0,-1 1 0,1 26 0,-2-24 0,-2-16 0,0 0 0,0 0 0,1 0 0,-1 0 0,1 0 0,-1 0 0,1 0 0,0 0 0,-1 0 0,3 2 0,-2-3 0,-1-1 0,1 1 0,-1-1 0,1 1 0,-1-1 0,1 0 0,0 0 0,-1 1 0,1-1 0,-1 0 0,1 0 0,0 1 0,-1-1 0,1 0 0,0 0 0,-1 0 0,1 0 0,0 0 0,-1 0 0,1 0 0,0 0 0,-1-1 0,1 1 0,0 0 0,-1 0 0,1 0 0,-1-1 0,1 1 0,0 0 0,-1-1 0,1 1 0,-1 0 0,1-1 0,0 0 0,13-10 0,0 0 0,0-1 0,-2-1 0,15-16 0,8-10 0,-21 21 0,-12 16 0,-1-1 0,1 1 0,-1 0 0,1-1 0,0 1 0,0 0 0,0 0 0,0 0 0,0 0 0,1 1 0,-1-1 0,0 1 0,1-1 0,-1 1 0,1 0 0,0 0 0,-1 0 0,4-1 0,-5 2 0,0 1 0,0-1 0,-1 1 0,1-1 0,0 0 0,0 1 0,0-1 0,-1 1 0,1 0 0,0-1 0,-1 1 0,1 0 0,0-1 0,-1 1 0,1 0 0,-1 0 0,1 0 0,-1-1 0,0 1 0,1 0 0,-1 0 0,1 1 0,7 23 0,-7-21 0,14 74 0,-13-61 0,1 1 0,0-1 0,1 0 0,1-1 0,9 21 0,-12-32 850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33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17887,'0'0'3464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33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13864,'0'0'3807,"97"-48"-3695,-37 25-8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40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331 818 9040,'0'0'7126,"-9"-5"-6714,-31-16 43,37 19-359,0 1 1,0 0-1,0 0 1,0 0-1,0 0 1,0 1-1,0-1 1,-1 1-1,-4 0 0,-8-1 434,8 0-274,0 0-1,0 1 1,0 0-1,0 0 1,0 1-1,0 0 0,0 0 1,0 1-1,0 0 1,1 0-1,-1 1 0,1 0 1,-1 1-1,1-1 1,0 1-1,1 1 1,-1-1-1,1 1 0,-7 6 1,6-5-118,1 1 0,-1 0 0,1 0 0,1 0 0,-1 1 0,1 0 0,1 0 0,-1 0 1,1 0-1,1 1 0,-1 0 0,2 0 0,-1 0 0,1 0 0,0 0 0,0 10 0,2-11-79,0-1-1,1 0 1,-1 1 0,1-1-1,1 0 1,0 0-1,0 1 1,0-1-1,1-1 1,0 1 0,0 0-1,0-1 1,1 1-1,0-1 1,1 0 0,-1-1-1,1 1 1,0-1-1,0 0 1,1 0 0,0 0-1,0-1 1,0 0-1,0 0 1,0 0-1,1-1 1,0 0 0,0 0-1,0-1 1,0 0-1,0 0 1,0 0 0,14 0-1,6-1 61,-1-2 0,1-1 0,-1 0 0,0-2 0,0-1 0,0-2 0,-1 0 0,0-2 0,0 0 0,-1-2 0,0 0-1,-1-2 1,0-1 0,-1 0 0,-1-2 0,0-1 0,-1 0 0,23-27 0,-37 38 20,-1-1 0,1 0 0,5-10-1,-10 16-89,0-1 0,0 1 0,-1-1-1,1 0 1,0 1 0,-1-1-1,1 0 1,-1 0 0,1 0 0,-1 1-1,0-1 1,0 0 0,0 0-1,0 0 1,0 1 0,0-1 0,0 0-1,-1 0 1,1 0 0,-1 1 0,1-1-1,-2-2 1,2 4-32,-1 0 0,0 0 0,0-1 0,1 1 1,-1 0-1,0 0 0,0 0 0,1 0 0,-1 0 0,0 0 0,1 0 0,-1 1 0,0-1 0,0 0 1,1 0-1,-1 0 0,0 1 0,1-1 0,-1 0 0,0 1 0,1-1 0,-2 1 0,-17 11 114,14-7-115,0 0-1,0-1 1,0 2-1,1-1 1,0 0 0,0 1-1,0 0 1,1 0-1,0 0 1,0 0-1,-3 10 1,4-12-8,1 1-1,0-1 1,0 1-1,1 0 1,-1-1 0,1 1-1,0 0 1,0-1 0,1 1-1,-1-1 1,1 1-1,0 0 1,0-1 0,1 1-1,-1-1 1,1 0-1,4 8 1,-3-9-8,0 1 0,0-1 0,0 0 0,0 0 0,1 0 0,-1 0 0,1-1 0,0 1 0,0-1 0,7 3 0,-8-3 0,0-1 0,0 0 0,0 0 0,0 0 0,0 0 0,0-1 0,1 1 0,-1-1 0,0 0 0,0 1 0,0-2 0,0 1 0,1 0 0,-1-1 0,5-1 0,-3 0 0,-1-1 0,1 0 0,-1 0 0,0 0 0,0-1 0,-1 1 0,1-1 0,-1 0 0,0 0 0,0 0 0,0-1 0,0 1 0,-1-1 0,0 1 0,0-1 0,0 0 0,0 0 0,-1 0 0,0 0 0,0 0 0,0 0 0,0 0 0,-1-7 0,0 5 0,0 0 0,0 0 0,0 1 0,-1-1 0,0 0 0,-1 0 0,0 1 0,0-1 0,0 1 0,-1 0 0,1-1 0,-1 1 0,-1 0 0,1 1 0,-1-1 0,0 1 0,-8-8 0,9 10 0,0 1 0,0 0 0,0 0 0,-1 0 0,1 0 0,-1 1 0,1-1 0,-1 1 0,1 0 0,-1 0 0,0 0 0,-7 0 0,7 0 0,6 0 0,7-1 0,17 4 0,-21-1 0,0-1 0,0 1 0,-1-1 0,1 0 0,0 0 0,0-1 0,0 1 0,8-3 0,29-5 0,-27 7 0,-14 1 0,0 1 0,0-1 0,0 0 0,0 0 0,0 0 0,-1 0 0,1 0 0,0 0 0,0-1 0,0 1 0,0 0 0,0 0 0,-1-1 0,1 1 0,0 0 0,0-1 0,0 1 0,-1-1 0,1 1 0,0-1 0,0 1 0,-1-1 0,1 1 0,0-2 0,22-13 0,-12 3 0,1 0 0,1 1 0,0 1 0,0 0 0,29-15 0,16-9 0,6-3 0,-59 34 0,1 0 0,-1 0 0,0 0 0,-1-1 0,1 1 0,0-1 0,-1 0 0,4-5 0,-7 8 0,0 0 0,0 0 0,-1 0 0,1 0 0,0 0 0,-1 0 0,1 0 0,-1 0 0,1 0 0,-1 0 0,1 0 0,-1-1 0,0 1 0,0 0 0,1 0 0,-1 0 0,0-1 0,0 1 0,0 0 0,0 0 0,-1 0 0,1-1 0,0 1 0,0 0 0,-1 0 0,1 0 0,-1 0 0,1 0 0,-1 0 0,1 0 0,-1 0 0,0 0 0,1 0 0,-1 0 0,0 0 0,0 0 0,0 0 0,1 0 0,-1 1 0,0-1 0,0 0 0,0 1 0,-1-1 0,1 1 0,-1-1 0,0 0 0,0 0 0,0 0 0,0 0 0,0 1 0,0-1 0,0 1 0,0-1 0,0 1 0,0 0 0,-1 0 0,1 0 0,0 0 0,0 0 0,0 1 0,0-1 0,0 0 0,-3 2 0,1-1 0,0 1 0,0 0 0,0 0 0,0 1 0,0-1 0,0 1 0,-6 6 0,5-4 0,0 0 0,0 1 0,0 0 0,0 0 0,1 1 0,0-1 0,1 1 0,-1 0 0,-3 13 0,5-12 0,0 0 0,1 0 0,0 1 0,0-1 0,1 0 0,0 1 0,1-1 0,0 0 0,0 0 0,1 1 0,0-1 0,0 0 0,1 0 0,0-1 0,0 1 0,1-1 0,0 1 0,0-1 0,1 0 0,0 0 0,0-1 0,8 8 0,-6-7 0,0-1 0,1 0 0,0 0 0,0-1 0,0 0 0,1 0 0,-1-1 0,1 0 0,0 0 0,1-1 0,-1 0 0,1-1 0,-1 0 0,1-1 0,0 0 0,-1 0 0,1-1 0,0 0 0,0-1 0,13-2 0,-6-1 0,0 0 0,0-1 0,-1-1 0,0 0 0,0-1 0,0-1 0,-1-1 0,0 0 0,-1-1 0,23-20 0,-2-4 0,-2-1 0,-1-2 0,-2-1 0,-1-1 0,-2-2 0,-2-1 0,-2-1 0,-2-1 0,-2 0 0,-1-2 0,-3 0 0,11-52 0,-16 59 0,-7 29 0,0 0 0,0-1 0,-1 1 0,0 0 0,-1-1 0,0 0 0,-1-10 0,0 21 0,0 0 0,0 0 0,0 1 0,-1-1 0,1 0 0,0 0 0,0 0 0,0 0 0,0 1 0,-1-1 0,1 0 0,0 0 0,0 0 0,0 0 0,0 0 0,-1 0 0,1 0 0,0 0 0,0 1 0,-1-1 0,1 0 0,0 0 0,0 0 0,0 0 0,-1 0 0,1 0 0,0 0 0,0 0 0,-1 0 0,1 0 0,0 0 0,0-1 0,0 1 0,-1 0 0,1 0 0,0 0 0,0 0 0,-1 0 0,1 0 0,0 0 0,0-1 0,0 1 0,0 0 0,-1 0 0,1 0 0,0 0 0,0-1 0,0 1 0,0 0 0,0 0 0,0 0 0,-1-1 0,1 1 0,0 0 0,0 0 0,0 0 0,0-1 0,0 1 0,0 0 0,0 0 0,0-1 0,0 1 0,-10 18 0,-77 250 0,74-223 0,-50 203 0,-19 64 0,4-5 0,72-287 0,2-10 0,12-20 0,51-86 0,69-153 0,126-231 0,-148 276 0,-42 76 0,-7-1 0,-51 107 0,-4 14 0,-3 9 0,-1 6 0,0-1 0,0 1 0,-1-1 0,0 1 0,0-1 0,-6 8 0,-7 15 0,-270 628 0,156-282 0,98-277 0,24-68 0,6-23 0,0 1 0,0-1 0,0 0 0,-1 0 0,-3 7 0,3-12 0,5-10 0,5-12 0,4-1 0,0 2 0,2-1 0,0 2 0,1-1 0,27-27 0,20-6 0,2 2 0,95-57 0,-62 43 0,7-15 0,-95 74 0,-1-1 0,0 0 0,0-1 0,0 0 0,-1 0 0,0-1 0,0 1 0,-1-1 0,0 0 0,0-1 0,-1 1 0,0-1 0,-1 0 0,1 0 0,-2 0 0,1-1 0,-2 1 0,1 0 0,-1-1 0,0 0 0,-1 1 0,0-1 0,-1 1 0,0-1 0,0 1 0,-1-1 0,-6-17 0,7 25 0,1 1 0,0-1 0,-1 1 0,0-1 0,1 1 0,-1-1 0,0 1 0,0 0 0,1-1 0,-1 1 0,0 0 0,0 0 0,-1 0 0,1 0 0,0-1 0,0 1 0,0 1 0,-1-1 0,1 0 0,-1 0 0,1 0 0,0 1 0,-1-1 0,1 1 0,-1-1 0,0 1 0,1 0 0,-3-1 0,1 2 0,1-1 0,-1 1 0,0-1 0,1 1 0,-1 0 0,1 0 0,-1 0 0,1 1 0,-1-1 0,1 0 0,0 1 0,0 0 0,-1-1 0,1 1 0,-1 2 0,-3 2 0,0 1 0,1 0 0,1-1 0,-1 2 0,1-1 0,0 0 0,0 1 0,1 0 0,0 0 0,1 0 0,-4 17 0,3 2 0,0 1 0,2 34 0,1-61 0,6 82 0,-5-71 0,0 0 0,1 0 0,1-1 0,-1 1 0,2-1 0,0 1 0,0-1 0,1 0 0,0-1 0,13 19 0,-16-25 0,0-1 0,0 1 0,1-1 0,-1 0 0,1 0 0,0 0 0,0 0 0,0-1 0,0 1 0,0-1 0,1 0 0,-1 1 0,1-2 0,-1 1 0,1 0 0,0-1 0,5 2 0,-3-2 0,-1-1 0,1 1 0,0-1 0,-1 0 0,1-1 0,0 1 0,0-1 0,-1 0 0,1-1 0,10-3 0,6-5 0,-1-1 0,0-1 0,-1 0 0,30-25 0,-15 7 0,-2-1 0,36-42 0,-33 33 0,-6 4 0,-24 27 0,1 0 0,1 1 0,0-1 0,14-11 0,-18 17 0,0 0 0,-1 1 0,1-1 0,0 1 0,0 0 0,1 0 0,-1 0 0,0 1 0,0-1 0,1 1 0,-1 0 0,1 1 0,-1-1 0,1 1 0,0-1 0,-1 2 0,1-1 0,-1 0 0,1 1 0,-1 0 0,1 0 0,-1 0 0,0 0 0,1 1 0,-1 0 0,0 0 0,4 2 0,62 36 0,-70-40 0,0 0 0,0 0 0,0 0 0,-1-1 0,1 1 0,0 0 0,0 0 0,0 0 0,0 0 0,0 0 0,0 0 0,0 0 0,0 0 0,0 0 0,0 0 0,1 0 0,-1 0 0,0 0 0,0-1 0,0 1 0,0 0 0,0 0 0,0 0 0,0 0 0,0 0 0,0 0 0,0 0 0,0 0 0,0 0 0,0 0 0,0 0 0,0 0 0,0 0 0,0 0 0,0 0 0,0 0 0,0 0 0,1 0 0,-1 0 0,-8-7 0,1 4 0,0 1 0,0 1 0,0 0 0,-1 0 0,1 0 0,0 0 0,-1 1 0,1 1 0,0-1 0,-1 1 0,1 0 0,0 1 0,-9 3 0,10-3 0,0 0 0,0 0 0,1 1 0,-1 0 0,1 0 0,0 0 0,0 1 0,0 0 0,0 0 0,1 0 0,0 0 0,0 1 0,0-1 0,0 1 0,0 0 0,-3 8 0,1 0 0,0 1 0,1-1 0,1 1 0,0 0 0,1 0 0,-1 17 0,3-22 0,1 0 0,0-1 0,0 1 0,1 0 0,0-1 0,1 1 0,0-1 0,0 1 0,1-1 0,0 0 0,6 12 0,-7-17 0,0 0 0,-1 0 0,1-1 0,0 1 0,0-1 0,1 0 0,-1 1 0,0-1 0,1 0 0,-1 0 0,1 0 0,0-1 0,0 1 0,-1-1 0,1 1 0,4 0 0,-2-1 0,0 0 0,1 0 0,-1 0 0,1-1 0,-1 0 0,0 0 0,1 0 0,9-2 0,3-2 0,-1-1 0,0-1 0,0-1 0,26-13 0,-19 5 0,-1 0 0,0-1 0,-2-1 0,0-1 0,0-1 0,21-28 0,12-16 0,13-15 0,-37 48 0,-30 30 0,0 0 0,0 1 0,0-1 0,0 0 0,0 0 0,0 1 0,0-1 0,0 0 0,0 0 0,0 1 0,0-1 0,0 0 0,0 0 0,0 1 0,0-1 0,1 0 0,-1 0 0,0 0 0,0 1 0,0-1 0,0 0 0,0 0 0,1 0 0,-1 1 0,0-1 0,0 0 0,0 0 0,1 0 0,-1 0 0,0 0 0,0 1 0,0-1 0,1 0 0,-1 0 0,0 0 0,0 0 0,1 0 0,-1 0 0,0 0 0,0 0 0,1 0 0,-1 0 0,0 0 0,0 0 0,1 0 0,-1 0 0,0 0 0,0 0 0,1 0 0,-1 0 0,0 0 0,0-1 0,1 1 0,-1 0 0,0 0 0,0 0 0,0 0 0,1 0 0,-1-1 0,0 1 0,0 0 0,0 0 0,0 0 0,1-1 0,-1 1 0,0 0 0,2 21 0,-2-21 0,0 36 0,3 1 0,1-1 0,15 65 0,-18-97 0,0 0 0,0-1 0,0 1 0,1-1 0,-1 0 0,1 1 0,0-1 0,0 0 0,0 0 0,0 0 0,0 0 0,1 0 0,-1 0 0,1-1 0,0 1 0,0-1 0,0 0 0,0 0 0,0 0 0,0 0 0,0-1 0,1 1 0,-1-1 0,1 0 0,-1 0 0,1 0 0,0 0 0,-1 0 0,1-1 0,0 0 0,-1 0 0,1 0 0,0 0 0,-1 0 0,5-2 0,15-3 0,-1-1 0,0-2 0,0 0 0,0-1 0,-1-1 0,0-1 0,37-27 0,-39 24 0,-1-1 0,25-26 0,-37 35 0,2-3 0,-1 1 0,0-1 0,-1 0 0,0-1 0,-1 0 0,1 0 0,-2 0 0,1 0 0,4-20 0,-9 30 0,0-1 0,1 0 0,-1 1 0,0-1 0,0 0 0,0 1 0,0-1 0,0 0 0,0 1 0,0-1 0,0 0 0,0 1 0,0-1 0,0 1 0,-1-1 0,1 0 0,0 1 0,0-1 0,0 0 0,-1 1 0,1-1 0,-1 1 0,1-1 0,0 1 0,-1-1 0,1 1 0,-2-2 0,1 2 0,0 0 0,0 0 0,0 0 0,0-1 0,0 1 0,0 0 0,0 0 0,0 1 0,0-1 0,0 0 0,0 0 0,0 0 0,0 1 0,0-1 0,-1 1 0,-5 3 0,0-1 0,0 2 0,-10 7 0,10-6 0,0 0 0,0 1 0,0 0 0,1 1 0,0 0 0,1 0 0,0 0 0,-7 13 0,10-16 0,0 0 0,0 0 0,0 0 0,1 1 0,-1-1 0,1 0 0,1 1 0,-1-1 0,1 0 0,0 1 0,0-1 0,0 1 0,1-1 0,0 1 0,0-1 0,3 8 0,-3-11 0,0 1 0,0-1 0,0 0 0,1 0 0,-1 0 0,1 0 0,-1 0 0,1-1 0,0 1 0,-1 0 0,1-1 0,0 1 0,0-1 0,0 1 0,1-1 0,-1 0 0,0 0 0,0 0 0,1 0 0,-1-1 0,0 1 0,1 0 0,-1-1 0,1 0 0,-1 0 0,4 0 0,1 0 0,-1 0 0,1-1 0,-1 0 0,1-1 0,-1 1 0,0-1 0,0 0 0,11-6 0,18-10 0,-2-2 0,0-2 0,51-43 0,-81 62 0,32-26 0,-32 27 0,-1 0 0,1 1 0,0-1 0,0 0 0,0 1 0,0 0 0,0 0 0,0 0 0,0 0 0,6-1 0,-8 2 0,-1 0 0,1 1 0,0-1 0,-1 0 0,1 0 0,-1 1 0,1-1 0,0 1 0,-1-1 0,1 0 0,-1 1 0,0-1 0,1 1 0,-1-1 0,1 1 0,-1 0 0,0-1 0,1 1 0,-1-1 0,0 1 0,1 0 0,-1-1 0,0 1 0,0 0 0,0-1 0,0 1 0,0-1 0,0 1 0,0 0 0,0 0 0,1 26 0,-1-22 0,-3 31 0,2-28 0,0 0 0,0 0 0,1 0 0,0 0 0,1 0 0,2 15 0,-3-23 0,0 2 0,1 0 0,-1 0 0,1-1 0,-1 1 0,1 0 0,0 0 0,-1-1 0,1 1 0,0 0 0,0-1 0,0 1 0,2 1 0,-2-3 0,1 0 0,-1 0 0,0 1 0,0-1 0,1 0 0,-1 0 0,0 0 0,0-1 0,1 1 0,-1 0 0,0 0 0,0-1 0,1 1 0,-1-1 0,0 1 0,0-1 0,0 1 0,0-1 0,0 0 0,2-1 0,23-14 0,-1-2 0,45-40 0,24-17 0,-86 69 0,-5 5 0,-1-1 0,1 0 0,-1 0 0,1 1 0,-1 0 0,1-1 0,0 1 0,4-1 0,-6 2 0,0 0 0,0 0 0,0 1 0,0-1 0,0 0 0,0 0 0,0 1 0,0-1 0,0 1 0,0-1 0,0 1 0,0-1 0,0 1 0,0-1 0,0 1 0,0 0 0,0 0 0,-1-1 0,1 1 0,0 0 0,-1 0 0,1 0 0,-1 0 0,1 0 0,-1 0 0,1 0 0,0 1 0,11 22 0,-9-16 0,1 0 0,-1-1 0,2 1 0,-1-1 0,9 10 0,-11-15 0,0-1 0,0 1 0,0-1 0,0 1 0,0-1 0,0 0 0,0 1 0,1-1 0,-1 0 0,0-1 0,1 1 0,-1 0 0,0-1 0,1 1 0,-1-1 0,1 0 0,-1 0 0,1 0 0,-1 0 0,1 0 0,-1 0 0,1-1 0,3 0 0,4-3 0,0 0 0,0 0 0,0 0 0,-1-1 0,0-1 0,0 0 0,0 0 0,-1-1 0,11-10 0,-2 0 0,0-1 0,-2-1 0,15-22 0,-3-1 0,-2-1 0,-1-2 0,-3 0 0,-2-1 0,-2-2 0,-1 1 0,-3-2 0,11-80 0,-23 123 0,2-26 0,-3 31 0,0 0 0,0-1 0,0 1 0,0 0 0,0-1 0,0 1 0,-1 0 0,1-1 0,0 1 0,-1 0 0,1 0 0,-1-1 0,1 1 0,-1 0 0,1 0 0,-1 0 0,0 0 0,0-1 0,0 2 0,1 0 0,-1 0 0,1 0 0,-1 0 0,1 0 0,-1 0 0,1 1 0,-1-1 0,1 0 0,-1 0 0,1 0 0,0 1 0,-1-1 0,1 0 0,0 1 0,-1-1 0,1 0 0,0 1 0,-1-1 0,1 1 0,0-1 0,0 0 0,-1 1 0,1 0 0,-9 13 0,9-13 0,-17 32 0,3 0 0,0 1 0,2 1 0,2 0 0,1 0 0,2 1 0,1 0 0,2 0 0,0 60 0,9 20 0,-3-104 0,-1 1 0,2-1 0,0 0 0,1 0 0,0 0 0,0 0 0,7 11 0,-9-20 0,0 0 0,0 0 0,0 0 0,0-1 0,1 1 0,-1-1 0,1 1 0,-1-1 0,1 0 0,0 0 0,0 0 0,0-1 0,0 1 0,0-1 0,1 1 0,-1-1 0,0 0 0,1 0 0,-1 0 0,0-1 0,1 1 0,-1-1 0,1 0 0,-1 0 0,1 0 0,-1-1 0,1 1 0,-1-1 0,4-1 0,5-1 0,0-1 0,0 0 0,0-1 0,-1 0 0,0-1 0,19-13 0,-27 17 85,0 0 0,1-1 0,-1 0 0,0 1 0,-1-1 0,1 0 0,0-1 0,-1 1 0,4-6 0,-5 7-617,0-1 1,0 0-1,0 1 0,0-1 1,-1 0-1,1 1 1,-1-1-1,0-5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2:5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 14968,'0'0'3111,"-56"-2"-3031,58 4-152,10 2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40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17983,'0'0'3256,"72"-8"-2392,-29 4-160,-1 0 0,-4 2-96,-2-2 0,-5 2-104,-7-4 0,-8 2-192,-4 4 8,-6 0-184,-6-2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40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1 140 17487,'0'0'3192,"78"-71"-2608,-52 49 0,11 8-328,5 2 16,4 2-152,-9 0-8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42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0 398 8432,'0'0'9983,"11"0"-9308,3 1-337,-1-1-1,1 0 1,-1-1-1,0-1 0,1 0 1,-1-1-1,0 0 1,13-5-1,-13 1 133,0 1-1,-1-2 0,0 1 0,0-2 1,-1 0-1,0 0 0,0-1 0,-1 0 1,-1-1-1,13-17 0,-9 8 204,-1 0 0,0-1 0,-2 0 0,-1-1 0,11-35 0,-10 18 44,5-15-2,-17 44-715,1 10 0,1 0 0,0 0 0,0 0 0,0-1 0,0 1 0,0 0 0,0 0 0,-1 0 0,1 0 0,0 0 0,0 0 0,0 0 0,0 0 0,-1 0 0,1 0 0,0 0 0,0 0 0,0 0 0,-1 0 0,1 0 0,0 0 0,0 0 0,0 0 0,0 0 0,-1 0 0,1 0 0,0 0 0,0 0 0,0 0 0,0 0 0,-1 0 0,1 0 0,0 0 0,0 0 0,0 0 0,0 1 0,0-1 0,-1 0 0,1 0 0,0 0 0,0 0 0,0 0 0,0 1 0,0-1 0,0 0 0,0 0 0,0 0 0,0 0 0,0 1 0,-1-1 0,1 0 0,0 0 0,0 0 0,0 0 0,0 1 0,0-1 0,0 0 0,0 0 0,0 1 0,-7 22 0,0 0 0,1 1 0,-4 44 0,4 74 0,6-135 0,1-1 0,0 1 0,0 0 0,0 0 0,1-1 0,0 1 0,0-1 0,6 12 0,-7-16 0,0 0 0,0-1 0,0 1 0,0 0 0,0-1 0,0 1 0,0-1 0,0 1 0,1-1 0,-1 0 0,1 1 0,-1-1 0,1 0 0,-1 0 0,1 0 0,0 0 0,-1 0 0,1-1 0,0 1 0,0 0 0,0-1 0,-1 0 0,1 1 0,0-1 0,0 0 0,0 0 0,0 0 0,0 0 0,0 0 0,0 0 0,0 0 0,0-1 0,-1 1 0,5-2 0,10-8-3935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42.2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19295,'0'0'9000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44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0 558 8936,'0'0'10177,"14"-2"-9653,-2 1-372,-5 1-65,0-1-1,0 0 1,-1 0-1,1-1 1,-1 0-1,1 0 1,-1 0-1,0-1 1,0 0-1,0 0 1,9-7-1,3-4 389,-1-1-1,-1-1 1,0 0-1,25-36 1,-15 15 717,31-62 1,-30 39 914,30-91 1,-56 143-1396,-3 10 50,-7 17-222,3 9-405,1 0 1,1 0-1,0 47 0,3-64-104,2 1 0,0-1 0,0 0 1,1 1-1,0-1 0,1 0 0,0 0 0,1 0 0,1-1 0,-1 1 0,1-1 0,8 12 0,-11-19-31,1-1 0,-1 1 0,1 0 0,-1 0 0,1-1 0,0 0 0,0 1 0,0-1 0,0 0 0,0 0 0,0-1 0,1 1 0,-1-1 0,1 1 0,-1-1 0,8 1 0,-6-2 0,0 0 0,0 0 0,0 0 0,-1-1 0,1 1 0,0-1 0,0-1 0,0 1 0,0-1 0,-1 1 0,6-4 0,7-5 0,-1 0 0,-1-1 0,1-1 0,-2 0 0,17-19 0,-17 18 0,272-280 0,-284 290 0,1 1 0,-1 0 0,0 0 0,1 0 0,0 0 0,-1 0 0,1 1 0,6-3 0,-9 3 0,1 1 0,0 0 0,0 0 0,-1 0 0,1 0 0,0 0 0,0-1 0,-1 1 0,1 1 0,0-1 0,0 0 0,-1 0 0,1 0 0,0 0 0,-1 0 0,1 1 0,0-1 0,0 0 0,-1 1 0,1-1 0,0 1 0,-1-1 0,1 0 0,-1 1 0,1-1 0,-1 1 0,1 0 0,-1-1 0,1 1 0,-1-1 0,1 1 0,-1 0 0,0-1 0,1 1 0,-1 0 0,0-1 0,0 1 0,1 0 0,-1 0 0,0-1 0,0 1 0,0 1 0,2 11 0,0 1 0,-1-1 0,-1 0 0,0 0 0,-1 0 0,-2 17 0,-21 78 0,23-106 0,-1 9 0,-1-1 0,0 1 0,0-1 0,-2 1 0,1-1 0,-1-1 0,0 1 0,-1-1 0,0 0 0,-1 0 0,0 0 0,0-1 0,-12 10 0,18-17 0,-1-1 0,1 1 0,-1 0 0,1-1 0,-1 1 0,0-1 0,1 1 0,-1-1 0,0 0 0,1 0 0,-1 0 0,0 0 0,1 0 0,-1 0 0,0 0 0,1 0 0,-1-1 0,0 1 0,1-1 0,-1 1 0,1-1 0,-1 0 0,1 1 0,-1-1 0,-1-2 0,-1 1 0,0-1 0,0 0 0,0 0 0,0 0 0,1 0 0,-1-1 0,-4-6 0,8 10 0,-1-1 0,1 1 0,0-1 0,-1 1 0,1 0 0,0-1 0,0 1 0,-1-1 0,1 1 0,0 0 0,0-1 0,0 1 0,0-1 0,-1 1 0,1-1 0,0 1 0,0-1 0,0 1 0,0-1 0,0 1 0,0-1 0,0 1 0,0-1 0,0 1 0,1 0 0,-1-1 0,0 1 0,0-1 0,0 1 0,0-1 0,1 1 0,-1-1 0,0 1 0,1 0 0,-1-1 0,0 1 0,1 0 0,-1-1 0,0 1 0,1 0 0,-1-1 0,0 1 0,1 0 0,-1 0 0,1-1 0,-1 1 0,1 0 0,-1 0 0,0 0 0,1 0 0,-1 0 0,1 0 0,-1 0 0,1-1 0,-1 1 0,1 0 0,-1 1 0,2-1 0,35 1 0,-30-1 0,175 4 0,-129-4 0,-52 0 864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44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16983,'0'0'2064,"101"-36"-2096,-35 22 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49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1238 10544,'0'0'7081,"12"-13"-6377,85-83 554,144-180 1665,-71 50-1548,-135 173-783,-3-1 1,37-85 0,-59 117-303,6-20 886,-15 42-1162,-1 0 1,0 0 0,0 0 0,0 0 0,0 0-1,0 0 1,0 0 0,0-1 0,0 1 0,0 0-1,0 0 1,1 0 0,-1 0 0,0 0 0,0-1-1,0 1 1,0 0 0,0 0 0,0 0 0,0 0 0,0 0-1,0-1 1,0 1 0,0 0 0,0 0 0,0 0-1,0 0 1,0 0 0,-1 0 0,1-1 0,0 1-1,0 0 1,0 0 0,0 0 0,0 0 0,0 0 0,0 0-1,0-1 1,0 1 0,0 0 0,-1 0 0,1 0-1,0 0 1,0 0 0,0 0 0,0 0 0,0 0-1,0 0 1,-1 0 0,1 0 0,0 0 0,0 0 0,0 0-1,0 0 1,0-1 0,-1 1 0,1 0 0,0 1-1,0-1 1,0 0 0,-9 7 435,-7 13-284,2 0 0,1 1 0,0 1 0,1 0 0,2 1 0,-12 35 0,10-18-21,2 0 0,1 1-1,-3 51 1,11-71-82,0 0 1,1 0-1,2-1 0,0 1 0,1 0 0,1-1 1,1 1-1,1-1 0,1 0 0,0-1 1,19 34-1,-25-50-41,1-1 0,0 0-1,-1 1 1,1-1 0,0 0 0,0 0 0,0 0 0,0-1 0,1 1 0,-1 0 0,0-1-1,1 1 1,-1-1 0,1 0 0,-1 0 0,1 0 0,0 0 0,-1 0 0,1-1 0,0 1 0,0-1-1,0 0 1,-1 0 0,1 0 0,0 0 0,0 0 0,0 0 0,-1-1 0,1 1 0,0-1-1,0 0 1,-1 0 0,1 0 0,-1 0 0,4-2 0,8-5 82,0-1 1,-1 0-1,0-1 0,21-19 1,-33 28-99,39-40 195,65-85 1,-52 60-144,39-54-58,102-176 0,-161 236 0,-3-1 0,25-72 0,-53 127 0,0-1 0,0 1 0,0 0 0,0-1 0,0-11 0,-16 45 0,6-13 0,-23 44 0,-39 107 0,-65 196 0,123-329 0,1 0 0,1 1 0,-6 36 0,8-41 0,6-24 0,0 1 0,1-1 0,0 0 0,0 0 0,0 0 0,0 7 0,-2 0 0,4-11 0,3-5 0,14-10 0,-2-11 0,35-9 0,-37 25 0,44-32 0,-52 39 0,0-1 0,0 1 0,1 0 0,-1 1 0,1-1 0,-1 1 0,14-2 0,-18 4 0,0 0 0,0 0 0,0 0 0,-1 1 0,1-1 0,0 1 0,0-1 0,0 1 0,0 0 0,0 0 0,0-1 0,-1 1 0,1 1 0,0-1 0,-1 0 0,1 0 0,-1 0 0,1 1 0,-1-1 0,2 3 0,3 5 0,1 0 0,7 16 0,-2-5 0,-6-10 0,1 0 0,0-1 0,0 0 0,1-1 0,0 0 0,1 0 0,9 7 0,-15-13 0,0 0 0,0 0 0,1-1 0,-1 1 0,1-1 0,-1 0 0,1 0 0,-1 0 0,1 0 0,0 0 0,-1-1 0,1 0 0,0 0 0,0 0 0,-1 0 0,1 0 0,0-1 0,-1 0 0,1 1 0,0-1 0,-1-1 0,1 1 0,-1 0 0,0-1 0,6-3 0,3-3 0,-1-1 0,0 1 0,-1-2 0,0 1 0,0-1 0,-1-1 0,0 0 0,-1 0 0,-1-1 0,1 0 0,9-23 0,-17 34 0,1 0 0,0 0 0,-1-1 0,0 1 0,1 0 0,-1 0 0,0-1 0,1 1 0,-1 0 0,0-1 0,0 1 0,0 0 0,0-1 0,0 1 0,0 0 0,-1-1 0,1 1 0,0 0 0,-1 0 0,0-2 0,0 2 0,1 1 0,-1-1 0,0 1 0,0-1 0,0 0 0,0 1 0,0 0 0,0-1 0,0 1 0,0-1 0,0 1 0,0 0 0,0 0 0,0 0 0,0 0 0,0 0 0,0 0 0,0 0 0,0 0 0,0 0 0,0 0 0,0 0 0,0 0 0,-1 1 0,-5 1 0,1 0 0,-1 1 0,1-1 0,-1 1 0,1 1 0,0-1 0,0 1 0,1 0 0,-1 0 0,1 1 0,0-1 0,0 1 0,0 0 0,1 1 0,-1-1 0,2 1 0,-1 0 0,0 0 0,1 0 0,-2 7 0,2-7 0,1 0 0,0 0 0,0 0 0,0 0 0,1 0 0,0 0 0,1 1 0,-1-1 0,1 0 0,0 0 0,1 1 0,-1-1 0,1 0 0,0 0 0,1 0 0,0 0 0,0 0 0,0 0 0,0 0 0,1 0 0,0-1 0,6 9 0,-4-9 76,-1 0-1,1 0 1,0-1 0,0 0-1,1 0 1,-1 0 0,1 0-1,0-1 1,0 0 0,0 0-1,0 0 1,12 2 0,-15-4-235,0 0 0,0-1 1,0 1-1,-1-1 0,1 0 1,0 0-1,0 0 0,0 0 1,0-1-1,0 1 0,-1-1 1,1 1-1,0-1 1,0 0-1,-1 0 0,1 0 1,0-1-1,-1 1 0,1 0 1,-1-1-1,0 0 0,1 0 1,-1 1-1,0-1 0,0-1 1,0 1-1,-1 0 0,1 0 1,0-1-1,1-3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49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1 174 14968,'0'0'450,"11"-5"44,51-20 187,1 3 0,1 3 0,72-11 0,212-16 1085,-89 30-533,-119 8-626,-97 6-413,-1 1 0,54 7 0,-23 7-3051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53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0 392 10248,'0'0'9647,"13"-6"-9149,0 0-353,-5 3-64,-1-1-1,1 0 1,-1 0 0,0 0-1,-1-1 1,1 0 0,-1 0-1,0 0 1,8-10 0,3-6 357,-1 0-1,0-1 1,-2 0 0,-1-1 0,-1 0 0,16-42 0,-11 17 352,9-27 1688,-27 75-2440,1 0 1,0 0-1,0-1 1,0 1-1,0 0 1,0 0-1,0 0 1,0-1-1,0 1 1,1 0-1,-1 0 1,0 0-1,0-1 1,0 1 0,0 0-1,0 0 1,0 0-1,0-1 1,0 1-1,0 0 1,1 0-1,-1 0 1,0 0-1,0 0 1,0-1-1,0 1 1,0 0-1,1 0 1,-1 0-1,0 0 1,0 0-1,0 0 1,1 0-1,-1 0 1,0 0-1,0 0 1,0 0-1,1-1 1,4 9 578,3 19-364,-7-23-104,14 57 487,-3 0 0,8 93 0,-19-144-539,-1-1 1,-1 1-1,-2 18 0,3-25-81,-1 0 1,0 0-1,1 0 1,-1 0-1,-1 0 1,1 0-1,0 0 1,-1-1-1,1 1 0,-1 0 1,0-1-1,0 1 1,0-1-1,0 0 1,-5 4-1,5-5-16,0 0 0,0 0 0,0-1 0,0 1 0,0-1 0,0 1 0,0-1 0,0 0 0,0 0 0,0 0 0,0 0 0,0 0 0,0 0 0,-3-1 0,-29-8 0,22 4 0,0-1 0,0 0 0,1-1 0,0 0 0,0 0 0,0-1 0,1-1 0,0 0 0,-13-16 0,8 10 0,-11-4 0,59 50 0,-21-24 0,-1-1 0,1 0 0,0-1 0,0 0 0,1-1 0,-1 0 0,1-1 0,19 3 0,3-3 0,68 0 0,-77-5 0,-1 0 0,0-2 0,0 0 0,0-2 0,29-11 0,-3-3 0,66-36 0,-85 39 0,113-63 0,-118 63 0,-1-1 0,-1-1 0,28-28 0,-34 31 0,-19 16 0,0 0 0,-1 0 0,1 0 0,0 0 0,0 0 0,0 0 0,0 0 0,0 0 0,0 0 0,0 0 0,0 0 0,0 0 0,-1 0 0,1 0 0,0 0 0,0 0 0,0 0 0,0 0 0,0 0 0,0 0 0,0-1 0,0 1 0,0 0 0,0 0 0,0 0 0,0 0 0,0 0 0,0 0 0,0 0 0,0 0 0,0 0 0,0-1 0,0 1 0,0 0 0,0 0 0,0 0 0,0 0 0,0 0 0,0 0 0,0 0 0,0 0 0,0-1 0,0 1 0,0 0 0,0 0 0,0 0 0,0 0 0,0 0 0,0 0 0,0 0 0,0 0 0,0 0 0,0 0 0,0 0 0,0-1 0,0 1 0,0 0 0,1 0 0,-1 0 0,0 0 0,0 0 0,-7 1 0,-3 3 0,0 1 0,0 0 0,0 0 0,1 1 0,0 1 0,0-1 0,1 1 0,-11 11 0,-8 5 0,8-6 0,0 0 0,1 1 0,0 1 0,-19 28 0,29-35 0,0 1 0,0 0 0,1 1 0,1 0 0,0 0 0,1 0 0,0 0 0,-4 25 0,9-37 0,0 0 0,0 0 0,-1 0 0,1 0 0,0 0 0,1 0 0,-1 0 0,0 0 0,1 0 0,-1 0 0,1 0 0,-1 0 0,2 3 0,-1-5 0,-1 1 0,1 0 0,-1 0 0,1 0 0,0-1 0,0 1 0,-1 0 0,1-1 0,0 1 0,0 0 0,0-1 0,0 1 0,0-1 0,0 0 0,0 1 0,0-1 0,-1 0 0,1 1 0,2-1 0,0 0 0,1 0 0,-1 0 0,0-1 0,0 1 0,1-1 0,-1 0 0,0 0 0,0 0 0,0 0 0,0 0 0,0-1 0,0 1 0,0-1 0,4-3 0,10-11 0,0-1 0,-1 0 0,-1-1 0,-1-1 0,-1 0 0,12-23 0,-21 36 0,2-4 0,0-1 0,0 0 0,5-16 0,-1 58 0,-2 6 0,26 69 0,-34-104 0,0-1 0,1 0 0,-1 0 0,1 1 0,0-1 0,0 0 0,-1 0 0,1 0 0,0 0 0,0 0 0,0 0 0,0 0 0,0 0 0,0 0 0,0 0 0,0-1 0,0 1 0,1 0 0,-1-1 0,0 1 0,0-1 0,1 1 0,-1-1 0,0 0 0,1 1 0,-1-1 0,0 0 0,1 0 0,-1 0 0,0 0 0,1 0 0,-1 0 0,1-1 0,-1 1 0,0 0 0,0-1 0,3 0 0,3-2 0,-1 0 0,1 0 0,-1 0 0,0-1 0,9-7 0,62-55 0,-52 43 0,1 1 0,51-34 0,-75 55 0,0 0 0,0 0 0,0 0 0,0 0 0,0 0 0,0 1 0,0-1 0,0 0 0,0 1 0,0 0 0,0-1 0,0 1 0,0 0 0,4 0 0,-5 1 0,0-1 0,0 1 0,0-1 0,0 1 0,0-1 0,0 1 0,-1 0 0,1 0 0,0-1 0,0 1 0,0 0 0,-1 0 0,1 0 0,-1 0 0,1-1 0,0 1 0,-1 0 0,0 0 0,1 0 0,-1 0 0,1 1 0,-1-1 0,0 0 0,0 0 0,0 0 0,0 0 0,0 0 0,0 0 0,0 1 0,1 12 0,-1-1 0,-1 0 0,0 0 0,-1 0 0,-1-1 0,1 1 0,-2 0 0,-7 17 0,27-40 0,15-30 0,-23 28 0,1 1 0,11-13 0,71-65 0,-90 88 0,0 1 0,0-1 0,0 0 0,0 0 0,0 0 0,0 1 0,0-1 0,0 1 0,0-1 0,0 1 0,0-1 0,1 1 0,-1-1 0,0 1 0,0 0 0,3 0 0,-4 0 0,1 0 0,0 0 0,-1 0 0,1 1 0,0-1 0,0 0 0,-1 1 0,1-1 0,-1 1 0,1-1 0,0 1 0,-1-1 0,1 1 0,-1-1 0,1 1 0,-1-1 0,0 1 0,1-1 0,-1 1 0,1 0 0,-1 0 0,3 6 0,-1-1 0,0 1 0,-1 0 0,0 0 0,1 7 0,2 11 0,-3-24 0,-1 0 0,1-1 0,-1 1 0,1 0 0,0 0 0,-1 0 0,1 0 0,0-1 0,0 1 0,-1 0 0,1-1 0,0 1 0,0 0 0,0-1 0,0 1 0,0-1 0,0 0 0,0 1 0,0-1 0,0 0 0,0 1 0,0-1 0,0 0 0,0 0 0,0 0 0,0 0 0,0 0 0,0 0 0,0 0 0,0 0 0,0-1 0,0 1 0,0 0 0,0-1 0,0 1 0,0-1 0,0 1 0,2-2 0,7-2 0,-1-1 0,1-1 0,8-6 0,-4 2 0,6-1 0,-13 6 0,1 0 0,-1 1 0,1 0 0,1 0 0,9-3 0,-16 7 0,0 0 0,0 0 0,0 1 0,1-1 0,-1 0 0,0 1 0,0-1 0,0 1 0,0-1 0,0 1 0,0 0 0,0 0 0,-1 0 0,1 0 0,0 0 0,0 0 0,-1 1 0,1-1 0,-1 1 0,3 2 0,29 38 0,-27-33 0,-3-5 0,-1 0 0,1-1 0,0 1 0,0-1 0,1 0 0,-1 0 0,1 0 0,0 0 0,-1-1 0,1 1 0,0-1 0,1 0 0,-1 0 0,0-1 0,0 1 0,1-1 0,-1 0 0,1 0 0,-1 0 0,1-1 0,0 0 0,-1 1 0,1-2 0,-1 1 0,1 0 0,0-1 0,-1 0 0,0 0 0,6-2 0,4-2 0,-1-1 0,0 0 0,0-1 0,-1-1 0,0 1 0,0-2 0,-1 0 0,13-12 0,-19 15 0,1-1 0,-1 0 0,0 0 0,-1 0 0,1-1 0,-1 0 0,-1 1 0,0-1 0,0-1 0,0 1 0,-1 0 0,2-12 0,-4 19 0,0 0 0,0 0 0,0 0 0,0 0 0,0 0 0,0-1 0,0 1 0,0 0 0,0 0 0,0 0 0,-1 0 0,1 0 0,0 0 0,-1 0 0,1 0 0,-1-2 0,0 3 0,1-1 0,-1 1 0,1 0 0,-1-1 0,1 1 0,-1 0 0,1-1 0,-1 1 0,1 0 0,-1 0 0,1 0 0,-1-1 0,1 1 0,-1 0 0,0 0 0,1 0 0,-1 0 0,1 0 0,-1 0 0,0 0 0,1 0 0,-1 0 0,-2 1 0,0 0 0,0 0 0,0 0 0,0 1 0,0-1 0,1 1 0,-1-1 0,1 1 0,-1 0 0,-2 2 0,-5 5 0,0 1 0,1 0 0,0 1 0,1-1 0,-12 21 0,18-29 0,1 1 0,-1 0 0,1 0 0,0 0 0,0 0 0,0 0 0,0 0 0,1 0 0,-1 0 0,1 0 0,0 0 0,0 1 0,0-1 0,0 0 0,0 0 0,1 0 0,-1 0 0,1 0 0,0 0 0,0 0 0,0 0 0,0 0 0,1 0 0,-1 0 0,1-1 0,0 1 0,0-1 0,0 1 0,0-1 0,3 4 0,0-3 0,-1 0 0,1 0 0,0 0 0,0-1 0,0 0 0,0 0 0,0 0 0,0 0 0,1-1 0,-1 0 0,1 0 0,-1 0 0,1-1 0,-1 0 0,1 0 0,5-1 0,11-1 0,0-1 0,32-9 0,-32 6 0,-1-2 0,32-15 0,-23 9 0,-20 11 850,-2 3-5635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55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171 125 9144,'0'0'7281,"-2"-11"-6905,-8-31 0,9 40-303,0-1 0,0 1 1,0 0-1,-1 0 0,1 1 1,0-1-1,-1 0 0,0 0 1,1 1-1,-1-1 0,0 1 1,0-1-1,0 1 0,0 0 1,0 0-1,0 0 0,0 0 1,0 0-1,0 0 0,-1 0 1,1 1-1,0-1 0,0 1 1,-1 0-1,1 0 0,0 0 1,-1 0-1,1 0 0,0 0 1,-1 0-1,1 1 0,0-1 1,-5 2-1,1 1 141,0 0 0,1 1 0,-1-1-1,1 1 1,0 0 0,0 0 0,0 1 0,0 0 0,1-1-1,0 2 1,0-1 0,0 0 0,0 1 0,1 0 0,0-1-1,0 1 1,1 0 0,0 1 0,0-1 0,-2 10 0,4-15-171,0 0 0,-1 0 0,1 0 1,0 0-1,0 0 0,0 0 0,0 0 0,0 0 1,0 0-1,0 0 0,0 1 0,0-1 1,0 0-1,1 0 0,-1 0 0,0 0 0,1 0 1,-1 0-1,1 0 0,-1 0 0,1 0 1,0 0-1,-1-1 0,1 1 0,0 0 1,-1 0-1,1 0 0,0-1 0,0 1 0,0 0 1,0-1-1,0 1 0,0-1 0,0 1 1,0-1-1,0 0 0,0 1 0,0-1 1,0 0-1,0 0 0,0 1 0,0-1 0,0 0 1,2 0-1,1 0 47,0 0 0,1-1-1,-1 1 1,0-1 0,0 1 0,1-1 0,-1-1 0,0 1 0,7-4 0,2-3 61,-2 0 1,1-2 0,-1 1 0,-1-1 0,1-1-1,-2 0 1,14-18 0,-23 28-148,14-17 415,-7 13-40,-4 8 58,-1 4-377,1 1 0,-1-1 0,1 0 1,0 0-1,1 0 0,6 10 0,5 10 84,-11-20-87,-1 0-1,1-1 1,1 0 0,-1 1 0,1-2-1,0 1 1,0 0 0,1-1-1,-1 0 1,1-1 0,0 1-1,1-1 1,-1 0 0,1 0-1,11 4 1,-13-6 20,0-1 0,1 1 1,-1-1-1,1 0 0,-1 0 0,1-1 0,-1 1 1,1-1-1,-1 0 0,1-1 0,0 1 0,-1-1 1,1 0-1,-1-1 0,0 1 0,1-1 0,-1 0 1,0-1-1,0 1 0,0-1 0,8-6 0,3-6-58,0 0 0,-1-1-1,-1-1 1,-1 0-1,0-1 1,13-24 0,-8 14-19,18-18 0,-36 45 0,0 1 0,0 0 0,1 0 0,-1-1 0,0 1 0,0 0 0,1 0 0,-1-1 0,0 1 0,0 0 0,0 0 0,1 0 0,-1 0 0,0 0 0,1-1 0,-1 1 0,0 0 0,0 0 0,1 0 0,-1 0 0,0 0 0,1 0 0,-1 0 0,0 0 0,1 0 0,-1 0 0,0 0 0,0 0 0,1 0 0,-1 0 0,0 0 0,1 0 0,-1 1 0,10 8 0,1 16 0,-7-5 0,0-1 0,-2 1 0,0 0 0,-1-1 0,-1 1 0,-1 0 0,-1 0 0,-1 0 0,-10 38 0,13-58 0,0 0 0,0 1 0,0-1 0,0 1 0,0-1 0,-1 1 0,1-1 0,0 0 0,0 1 0,0-1 0,-1 1 0,1-1 0,0 0 0,-1 1 0,1-1 0,0 0 0,-1 1 0,1-1 0,0 0 0,-1 0 0,1 1 0,0-1 0,-1 0 0,1 0 0,-1 0 0,1 0 0,-1 1 0,1-1 0,-1 0 0,-12-8 0,-11-25 0,19 25 0,2 4 0,1 1 0,-1-1 0,1 0 0,0 0 0,1 0 0,-1 0 0,0 0 0,0-6 0,2 9 0,0 0 0,0 1 0,0-1 0,-1 1 0,2-1 0,-1 0 0,0 1 0,0-1 0,0 0 0,0 1 0,0-1 0,0 1 0,1-1 0,-1 0 0,0 1 0,0-1 0,1 1 0,-1-1 0,0 1 0,1-1 0,-1 1 0,1-1 0,-1 1 0,1-1 0,1 0 0,-1 1 0,1-1 0,-1 1 0,1 0 0,-1 0 0,1-1 0,-1 1 0,1 0 0,-1 0 0,1 0 0,-1 1 0,1-1 0,-1 0 0,1 1 0,1 0 0,73 25 0,-50-16 0,49 12 0,-22-5 974,-23-7-1789,-2-3-3303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2:5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54 155 8336,'0'0'4352,"-3"16"-3687,-7 65 792,2 148 1,9-187-998,7 311 4173,0-400-3715,-4-47-243,-17-177 0,-6 142-229,-1 0 22,19 113-393,0 0 0,1 0 0,4-29 0,-3 40-67,0 1 0,0-1 0,0 1 0,0-1 1,1 1-1,0 0 0,0 0 0,0 0 0,0 0 0,1 0 1,-1 0-1,1 0 0,0 1 0,0 0 0,0-1 0,1 1 1,-1 0-1,6-3 0,1 1-14,0-1 1,1 2-1,0 0 1,0 0-1,0 1 1,0 0-1,1 0 1,-1 2-1,1-1 1,-1 2-1,20 0 1,-7 3-33,0 0 0,0 2 1,0 1-1,35 13 0,-54-18 31,0 1 0,0 0 0,-1 0 0,1 0 0,0 1-1,-1 0 1,0 0 0,0 0 0,0 0 0,0 1 0,0-1 0,-1 1 0,1 0-1,-1 0 1,0 0 0,0 1 0,-1-1 0,1 1 0,-1-1 0,0 1-1,0 0 1,0 0 0,-1 0 0,0 0 0,0 0 0,0 0 0,-1 0 0,0 1-1,0-1 1,0 0 0,0 0 0,-1 0 0,0 0 0,0 1 0,0-1-1,-1 0 1,1-1 0,-1 1 0,-3 5 0,-1 2 9,0-1-1,-1 0 1,-1-1-1,0 0 1,-12 13 0,-53 45 57,46-45-24,-7 3 26,25-19-3,0 0 1,0 0-1,-13 14 1,22-21-55,0 0 0,-1 1 1,1-1-1,0 1 1,0-1-1,-1 0 0,1 1 1,0-1-1,0 1 1,0-1-1,-1 1 0,1-1 1,0 1-1,0-1 1,0 1-1,0-1 0,0 1 1,0-1-1,0 1 1,0-1-1,0 1 0,0-1 1,0 1-1,1-1 1,-1 1-1,0-1 0,0 1 1,0-1-1,1 1 1,-1-1-1,0 0 0,0 1 1,1-1-1,-1 1 1,0-1-1,1 0 0,-1 1 1,1-1-1,-1 0 1,0 1-1,1-1 0,-1 0 1,1 0-1,-1 0 1,1 1-1,28 10 12,-20-9-4,69 22 36,-51-17-30,0 1 1,-1 2-1,40 19 1,-40-14-14,-1 1 1,-1 1 0,42 37-1,-63-52-3,-1 0 0,0 0-1,0 1 1,0-1 0,0 1-1,-1-1 1,1 1 0,-1 0-1,1 0 1,-1 0 0,0 0-1,0 0 1,0 0 0,-1 0-1,1 0 1,-1 0 0,1 4-1,-2-3 3,1 0 0,-1 0 0,0-1 0,0 1 0,0 0 0,-1 0 1,1-1-1,-1 1 0,0-1 0,0 1 0,0-1 0,-1 0 0,-4 6 0,-8 6 18,0 0 0,-1 0 1,0-2-1,-1 0 0,-1-1 1,0 0-1,0-2 0,-1 0 0,-1-1 1,-24 8-1,19-10 44,1-1 0,-1 0 1,0-2-1,0-1 0,-1-1 0,1-2 1,0 0-1,-36-5 0,20-5 58,39 9-122,-1 0 1,1 0-1,0 0 0,0 0 0,0-1 1,0 1-1,0 0 0,0-1 0,0 0 1,1 1-1,-1-1 0,0 0 0,1 0 1,0 0-1,-2-2 0,2 3-10,1 0-1,0 0 0,0 0 1,0 0-1,0 0 1,0 0-1,0 0 0,0 0 1,0 0-1,0 0 1,0 0-1,0 0 0,0 0 1,1 0-1,-1 0 1,1 1-1,-1-1 0,0 0 1,1 0-1,-1 0 1,1 0-1,0 1 0,-1-1 1,1 0-1,0 0 1,-1 1-1,1-1 0,0 1 1,0-1-1,-1 1 1,2-1-1,31-17-251,-28 16 221,29-12-3347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56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0 704 11152,'0'0'8346,"10"-3"-7813,10-2-173,0-1 0,-1-1 0,0-1 0,-1-1 0,30-18 0,-18 2 482,-1-2-1,-1-1 1,-1-1 0,27-38-1,-53 66-817,0-1 173,1 0 0,0 0-1,-1 0 1,1 0 0,-1 0-1,0-1 1,0 1 0,0 0-1,0-1 1,0 1-1,1-5 1,-3 19 251,-1 0-1,0-1 1,-6 21-1,4-19-298,0 1 0,1-1 0,1 1 0,0 14 0,1-27-135,1 0 0,0-1 0,0 1 0,0 0 0,0-1 0,0 1 0,0 0 0,0-1 0,1 1 0,-1 0 0,0 0 0,0-1 0,0 1 0,1-1 0,-1 1-1,0 0 1,1-1 0,-1 1 0,1-1 0,-1 1 0,1-1 0,-1 1 0,0-1 0,1 1 0,0-1 0,-1 1 0,1-1 0,-1 0 0,1 1 0,0-1 0,-1 0 0,1 1 0,0-1 0,-1 0 0,1 0 0,0 0 0,-1 0 0,1 0 0,0 1 0,-1-1 0,1 0 0,0-1 0,-1 1 0,1 0 0,0 0 0,-1 0 0,1 0 0,0 0 0,0-1 0,5-1 62,0 0-1,0-1 1,0 0 0,6-4 0,-9 6-57,13-10 1,1 0 1,-2-2-1,1 0 0,-2 0 0,0-1 1,-1-1-1,0 0 0,-1-1 0,12-21 1,9-22 46,35-84 0,-46 94-60,-17 38-7,11-25 0,13-42 0,-15 45 0,-8 20 0,-6 13 0,0 1 0,0-1 0,0 0 0,0 0 0,0 0 0,0 0 0,0 0 0,0 0 0,0 0 0,0 0 0,0 0 0,0 0 0,0 0 0,-18 67 0,-14 88 0,6-23 0,-65 165 0,70-239 0,-1 23 0,17-57 0,-2-1 0,0 0 0,-19 41 0,14-34 0,13-32 0,-1-1 0,0 1 0,1 0 0,0 0 0,-1-1 0,1 1 0,0 0 0,0 0 0,3-4 0,-2 1 0,10-20 0,0 0 0,1 0 0,2 2 0,1-1 0,0 2 0,30-31 0,-39 45 0,1 0 0,0 1 0,0 0 0,1 1 0,0 0 0,0 0 0,1 0 0,-1 2 0,1-1 0,13-3 0,-13 4 0,38-9 0,-45 13 0,0-1 0,-1 1 0,1 0 0,0 0 0,0 0 0,-1 0 0,1 0 0,0 1 0,0-1 0,-1 1 0,1 0 0,0 0 0,-1 0 0,5 2 0,-4 2 855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56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17791,'0'0'3040,"65"-56"-2984,-39 48 8,4 4-128,0 4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58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1 367 12360,'0'0'7970,"4"13"-7134,7 33 354,10 76 0,-16-68-430,-3-27-151,0 0 0,2 0 1,1 0-1,13 41 0,-16-65-424,-1 1 165,0-1 1,1 1 0,0 0-1,0 0 1,0-1-1,4 6 1,-5-9-305,-1 0 0,0 0 0,1 0 1,-1 0-1,1-1 0,-1 1 0,0 0 0,1 0 0,-1 0 0,0-1 0,1 1 0,-1 0 1,0 0-1,1-1 0,-1 1 0,0 0 0,0-1 0,1 1 0,-1 0 0,0-1 0,0 1 1,0 0-1,1-1 0,-1 1 0,0-1 0,0 1 0,0 0 0,0-1 0,0 1 0,0-1 1,0 1-1,0-1 0,0 1 0,5-20 477,-5 19-469,23-142 258,7-182-1,-29 258-311,2-33 0,-2 86 0,1 0 0,1 0 0,0 1 0,9-27 0,-10 37 0,-1 0 0,1 0 0,0 0 0,0 0 0,0 0 0,0 0 0,0 1 0,1-1 0,-1 1 0,1-1 0,-1 1 0,1 0 0,0 0 0,0 0 0,0 1 0,0-1 0,0 1 0,1 0 0,-1-1 0,0 1 0,7 0 0,-1-1 0,0 2 0,0-1 0,1 1 0,-1 1 0,0-1 0,0 2 0,11 2 0,-9-2 0,-1 1 0,1 0 0,-1 1 0,0 0 0,0 0 0,-1 1 0,1 1 0,-1 0 0,0 0 0,-1 0 0,14 14 0,-20-17 0,-1 0 0,1 0 0,0 0 0,-1 1 0,0-1 0,1 1 0,-1-1 0,-1 1 0,1 0 0,-1-1 0,1 1 0,-1 0 0,0-1 0,0 1 0,0 0 0,-1 0 0,0-1 0,1 1 0,-3 6 0,-1 2 0,-1 1 0,0-1 0,-1 0 0,-8 13 0,-11 13 0,-1-2 0,-2 0 0,-2-2 0,-61 55 0,90-88 0,0-1 0,0 1 0,-1 0 0,1 0 0,0 0 0,0 0 0,0 0 0,1 0 0,-1 0 0,0 0 0,0 1 0,0-1 0,1 0 0,-1 0 0,1 1 0,-1-1 0,1 0 0,-1 1 0,1-1 0,0 1 0,0-1 0,0 0 0,0 1 0,0-1 0,0 1 0,0-1 0,0 1 0,0-1 0,1 0 0,-1 1 0,0-1 0,1 0 0,0 1 0,-1-1 0,1 0 0,0 0 0,-1 1 0,1-1 0,0 0 0,0 0 0,2 2 0,4 5 0,1 0 0,1 0 0,-1-1 0,1 0 0,1 0 0,-1-1 0,1 0 0,0-1 0,15 6 0,-3 0 0,40 17 0,79 23 0,-138-50 0,1 0 0,-1 1 0,0-1 0,1 1 0,-1-1 0,0 1 0,5 4 0,-7-5 0,-1-1 0,1 1 0,-1 0 0,1 0 0,-1 0 0,1 0 0,-1 0 0,1 0 0,-1 0 0,0-1 0,0 1 0,0 0 0,1 0 0,-1 0 0,0 0 0,0 0 0,0 0 0,-1 0 0,1 0 0,0 0 0,0 0 0,0 0 0,-1 0 0,1 0 0,-1 0 0,1 0 0,0 0 0,-1 0 0,1 0 0,-1-1 0,0 1 0,0 1 0,-3 3 0,0 1 0,-1-1 0,1 0 0,-1-1 0,0 1 0,0-1 0,0 0 0,-1-1 0,1 1 0,-1-1 0,-6 3 0,-9 3 0,-42 10 0,18-6 0,38-11 0,-1 0 0,1 0 0,-1-1 0,0 0 0,1 0 0,-1-1 0,0 0 0,0 0 0,1-1 0,-1 0 0,0 0 0,-11-5 0,12 2 850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58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 12864,'0'0'10634,"10"-4"-10022,22-8-18,1 2 1,0 2-1,37-6 0,-39 10-214,52-10 1254,125-2 0,-61 10 990,-141 3-2624,-15 6 0,-10 8 882,8-6-5847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59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 16879,'0'0'3920,"10"-1"-3069,13-1-455,129-17 2557,6-6-637,-97 18 303,83-21 1,-105 22-2349,-22 5-4348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9:59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284 153 14968,'0'0'5911,"-11"6"-5397,-21 12 12,1 2 0,0 0-1,-41 38 1,62-49-329,0 1-1,1-1 1,0 2-1,1-1 1,0 1-1,1 1 1,0-1-1,1 1 1,0 0-1,1 1 1,0 0-1,1-1 1,-5 27-1,8-28 19,-1 0 0,2 0-1,-1 0 1,2 0 0,2 17 0,-2-23-112,0 0 0,0 0 0,1-1 0,0 1 0,0-1 0,0 1 0,1-1 0,0 0 0,-1 0 0,1 0 0,1-1 1,-1 1-1,0 0 0,8 4 0,-1 0-35,0-2 0,0 1 0,0-2 0,1 1 0,0-1 0,0-1 0,0 0 0,0 0 0,1-1 0,20 2 0,-16-4 87,0 0 1,0-1-1,-1-1 1,1-1 0,0 0-1,-1-1 1,23-7-1,-13 1 14,-1-1-1,1-1 1,-2-1-1,0-1 1,0-2-1,-1 0 1,-1-1-1,-1-1 1,28-28-1,-24 18-168,-1 0 0,-1-1 0,19-34 0,-34 50 0,0 0 0,-1 0 0,-1-1 0,0 1 0,-1-1 0,0 0 0,-1 0 0,0-1 0,-1 1 0,-1-1 0,0-16 0,-2 23 0,1 0 0,-2 0 0,1 0 0,-1 1 0,0-1 0,-1 1 0,0-1 0,0 1 0,0 0 0,0 0 0,-1 0 0,0 1 0,0-1 0,-1 1 0,0 0 0,0 0 0,0 1 0,0-1 0,-1 1 0,1 0 0,-1 1 0,-9-5 0,0 1 0,-1 0 0,1 1 0,-1 1 0,0 1 0,0 0 0,0 1 0,-1 1 0,-21 0 0,17 1 0,0 2 0,1 1 0,-27 5 0,37-5 0,1 1 0,-1 0 0,1 0 0,0 0 0,0 1 0,0 1 0,0 0 0,0 0 0,-7 7 0,14-11 85,0 1 0,0 0 0,0 0 0,1 0 0,-1 0 0,1 0 0,-1 0 0,1 0 0,-2 5 0,0 11-4870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04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1 159 8744,'0'0'10097,"2"-10"-9633,8-72 994,0 15 4721,-9 69-6085,0-1-1,-1 0 1,1 1-1,0-1 1,-1 0 0,1 1-1,-1-1 1,0 1 0,1-1-1,-1 1 1,0-1 0,0 1-1,0 2 1,1 0 92,11 81 756,33 269 2368,-40-290-3276,-7 106 0,4-116-34,1-11 0,-2-28 0,1 1 0,4 22 0,-2-22 0,-2-1 0,2 26 0,-4-36 0,0-1 0,1 1 0,-1 0 0,1-1 0,1 1 0,-1-1 0,3 7 0,-1-15 0,-1-1 0,0 0 0,0 1 0,-1-1 0,2-5 0,7-60 0,-3 0 0,-3-1 0,-6-87 0,-4 38 0,-38-214 0,22 250 0,10 59 0,12 25 0,1-1 0,-1 1 0,0-1 0,1 1 0,-1 0 0,0-1 0,1 1 0,-1 0 0,0-1 0,1 1 0,-1 0 0,1 0 0,-1-1 0,0 1 0,1 0 0,-1 0 0,1 0 0,-1 0 0,1-1 0,-1 1 0,1 0 0,-1 0 0,1 0 0,-1 0 0,0 0 0,1 0 0,0 0 0,16 1 0,-16-1 0,81 8 0,0 3 0,86 24 0,-148-30 0,0 1 0,0 1 0,-1 1 0,0 0 0,-1 1 0,1 1 0,-2 1 0,1 1 0,-2 0 0,0 1 0,0 1 0,-1 0 0,-1 1 0,0 1 0,-1 0 0,20 34 0,-19-25 0,-1 0 0,-1 1 0,-2 1 0,0 0 0,-2 0 0,9 51 0,-12-35 0,-1 0 0,-2 0 0,-7 80 0,3-108 0,0 1 0,-1 0 0,-1-1 0,0 1 0,-1-1 0,-1 0 0,0-1 0,-16 28 0,18-35 0,-1-1 0,0 0 0,0 1 0,0-1 0,-1-1 0,0 1 0,0-1 0,-1 0 0,1-1 0,-1 0 0,0 0 0,0 0 0,-1-1 0,1 1 0,-1-2 0,1 1 0,-1-1 0,0-1 0,-11 2 0,-3-2 0,1-1 0,-1-1 0,-34-5 0,-63-20 0,62 13 0,-18-8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05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48 10248,'0'0'6850,"-10"-3"-6107,-30-7-31,36 10-107,0-1 1,0 0-1,1-1 1,-1 1-1,1-1 1,-1 0-1,1 1 0,-4-4 5414,12 5-4954,132 3-201,103-2 551,-169-7-1415,182-7 0,-213 11 0,-33 1 0,1 0 0,0 0 0,-1 1 0,1 0 0,0 1 0,-1 0 0,10 2 0,-4-2-305,-8-2-3405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06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45 10752,'0'0'5985,"-11"6"-5553,-98 47 1921,56-30 790,46-21 788,8-3-3842,0 0 0,-1 1-1,1-1 1,0 0 0,0 1 0,0-1-1,0 1 1,0-1 0,0 1 0,0 0-1,0-1 1,0 1 0,0 0-1,1-1 1,103-28 1467,-68 18-992,0 1 0,60-9 0,-35 15-168,-1 3 0,1 2 0,101 16 0,-42-8-396,-84-7 0,-19-1 0,-14 0 0,0 0 0,-1-1 0,1 0 0,0 0 0,0 0 0,0 0 0,0-1 0,-1 1 0,1-1 0,0 0 0,0 0 0,-1 0 0,1-1 0,-1 1 0,1-1 0,4-3 0,-3 1 106,-1 1 1,0-1-1,-1 1 0,1-1 0,0 0 1,-1 0-1,5-9 0,4-11-4892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18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95 8640,'0'0'6546,"-5"-11"-6122,-16-31 14,13 22 288,0 8 1054,6 10-1556,-3-5 2268,1 16-452,2-2-1873,1 0 1,-1 0-1,1 1 1,0-1-1,1 0 0,0 1 1,1 10-1,0-2 10,19 229 2101,-3-61-422,-14-131-1288,12 132 2575,-13-160-3037,2 14-124,-7-20 18,21-37 800,-5 7-4513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2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12960,'0'0'1577,"14"1"-1116,-2 0-347,3 0 47,-1 0 0,0-1 1,1 0-1,24-4 0,82-17 1903,-98 14-1367,-18 5-386,0 1 0,0-1 0,0 1 1,0 0-1,9 0 0,-14 1-302,0 0 0,0 0 0,0 0 0,0 0-1,-1 0 1,1 0 0,0 0 0,0 0 0,0 0 0,0 0 0,0 1 0,0-1 0,0 0-1,-1 0 1,1 0 0,0 0 0,0 0 0,0 0 0,0 0 0,0 1 0,0-1-1,0 0 1,0 0 0,0 0 0,0 0 0,0 0 0,0 1 0,0-1 0,0 0 0,0 0-1,0 0 1,0 0 0,0 1 0,0-1 0,0 0 0,0 0 0,0 0 0,0 0 0,0 0-1,0 0 1,0 1 0,0-1 0,0 0 0,0 0 0,0 0 0,0 0 0,1 0-1,-1 0 1,0 1 0,0-1 0,0 0 0,0 0 0,0 0 0,0 0 0,1 0 0,-1 0-1,0 0 1,0 0 0,0 0 0,0 0 0,0 0 0,0 0 0,1 0 0,-1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18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0 11656,'0'0'5849,"-12"8"-5323,-25 18-156,-136 87 2107,43-34 842,129-78-3189,0-1 0,-1 1 0,1 0 0,0 0 1,0 0-1,0 0 0,0 0 0,0 1 0,0-1 0,0 0 1,-1 2-1,2-3-87,0 1 0,0-1-1,0 0 1,-1 1 0,1-1 0,0 0 0,0 1 0,0-1-1,0 0 1,0 1 0,0-1 0,1 1 0,-1-1 0,0 0 0,0 1-1,0-1 1,0 0 0,0 1 0,0-1 0,1 0 0,-1 1-1,0-1 1,0 0 0,0 0 0,1 1 0,-1-1 0,0 0 0,0 0-1,1 1 1,3 1 177,0 0 0,0 0 0,0-1 0,0 1 0,0-1 0,6 1 0,6 3-61,15 4 288,-7-2 167,26 12-1,-41-16-398,-1 1-1,-1 1 1,1 0-1,0 0 1,-1 0-1,13 13 1,16 17 210,-23-24-321,0 2 0,-1-1-1,11 17 1,-8-9-104,-6-7 0,1 0 0,-2 1 0,0 0 0,0 1 0,5 15 0,-12-25 0,1-1 0,-1 0 0,1 1 0,0-1 0,1 0 0,-1 0 0,1-1 0,4 6 0,-6-8 0,0 0 0,0 0 0,0 0 0,1 0 0,-1 0 0,0 0 0,1-1 0,-1 1 0,1 0 0,-1-1 0,1 1 0,-1-1 0,1 0 0,-1 1 0,1-1 0,-1 0 0,1 0 0,0 0 0,-1 0 0,1 0 0,-1 0 0,1-1 0,-1 1 0,1-1 0,-1 1 0,1-1 0,-1 1 0,2-2 0,15-9-3935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19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66 11856,'0'0'7735,"4"-10"-6927,10-29-33,-6 24 1999,-8 15-2747,0 0 0,0 0 0,0 0 0,0-1 1,0 1-1,0 0 0,0 0 0,0 0 1,0 0-1,0 0 0,0 0 0,1 0 0,-1 0 1,0 0-1,0 0 0,0 0 0,0 0 1,0 0-1,0 0 0,0 0 0,0 0 0,0 0 1,1 0-1,-1 0 0,0 0 0,0 0 0,0 0 1,0 0-1,0 0 0,0 0 0,0 0 1,0 0-1,1 0 0,-1 0 0,0 0 0,0 0 1,0 0-1,0 0 0,0 0 0,0 1 0,0-1 1,0 0-1,0 0 0,0 0 0,0 0 1,1 0-1,-1 0 0,0 0 0,0 0 0,0 0 1,0 0-1,0 1 0,0-1 0,0 0 1,0 0-1,0 0 0,3 25 1034,-2-17-860,2 48 1114,-7 82 1,1-50-198,2-64-944,5 184 1901,-2-187-2075,-2-16 0,0 0 0,0 0 0,1 0 0,0 0 0,1 5 0,-1-4 0,1-9 0,-2 2 0,10-36 863,-8 16-5722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20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 15272,'0'0'5130,"12"-6"-4613,9-4-213,1 1-1,0 1 0,30-6 1,70-10 2418,214-16-1,-211 45 470,-27 0-1199,-98-5-1969,1 0-1,-1 0 1,0 0-1,0 0 1,0 0-1,1 0 1,-1 1 0,0-1-1,0 0 1,1 0-1,-1 0 1,0 0 0,0 0-1,0 1 1,0-1-1,1 0 1,-1 0-1,0 0 1,0 1 0,0-1-1,0 0 1,0 0-1,0 1 1,1-1-1,-1 0 1,0 0 0,0 1-1,0-1 1,0 0-1,0 0 1,0 1-1,0-1 1,0 0 0,0 0-1,0 1 1,0-1-1,0 0 1,0 0 0,-1 1-1,1-1 1,0 0-1,0 0 1,0 0-1,0 1 1,-3 6-5103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20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76 138 10448,'0'0'7511,"-10"-1"-6939,-2-2-367,-30-1 1418,30 4 2831,43-6-2967,-10 1-1180,518-64 2608,-509 67-2790,388-23 1851,-103 9-840,-124 12-1136,-170 4 0,35 4 0,-54-10 862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22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1 154 11152,'0'0'4888,"9"-10"-4098,29-29 5,-38 39-714,1-1 1,-1 0 0,1 0-1,0 1 1,-1-1-1,1 1 1,0-1 0,0 1-1,0-1 1,-1 1-1,1-1 1,0 1-1,0-1 1,0 1 0,0 0-1,0 0 1,0 0-1,0-1 1,0 1 0,-1 0-1,1 0 1,0 0-1,0 0 1,0 0 0,0 1-1,0-1 1,0 0-1,0 0 1,0 1-1,0-1 1,0 0 0,-1 1-1,1-1 1,1 2-1,1 0 140,-1 0 0,0 1-1,0-1 1,0 1-1,-1-1 1,1 1-1,1 4 1,0-2-9,8 19 456,0 1 0,-2 1 0,-1 0 0,-1 0 0,3 28 0,1 50 2727,-7-89-2793,-4-15-576,0 0-1,0 0 1,0 0 0,1 0 0,-1 0 0,0 0-1,0 1 1,0-1 0,0 0 0,0 0-1,1 0 1,-1 0 0,0 0 0,0 0 0,0 0-1,1 0 1,-1 0 0,0 0 0,0 0 0,0 0-1,0 0 1,1 0 0,-1 0 0,0 0-1,0 0 1,0 0 0,1 0 0,-1 0 0,0 0-1,0 0 1,0 0 0,0 0 0,1 0 0,-1 0-1,0 0 1,0-1 0,0 1 0,2-2 83,-1 1 1,1-1 0,-1 0 0,0 0 0,0 0-1,0 0 1,0 0 0,0 0 0,0 0-1,-1 0 1,1-3 0,17-49-110,1 0 0,30-57 0,-46 105 0,2-2 0,0-1 0,0 1 0,1 1 0,0-1 0,10-9 0,12-15 0,-28 32 0,0-1 0,1 0 0,-1 1 0,0-1 0,1 1 0,-1-1 0,1 1 0,-1-1 0,1 1 0,-1 0 0,1-1 0,-1 1 0,1 0 0,-1-1 0,1 1 0,0 0 0,-1-1 0,1 1 0,-1 0 0,1 0 0,0 0 0,0 0 0,0 0 0,-1 0 0,1 0 0,-1 1 0,1-1 0,-1 0 0,1 1 0,-1-1 0,0 0 0,1 1 0,-1-1 0,1 0 0,-1 1 0,0-1 0,1 1 0,-1-1 0,0 1 0,0-1 0,1 1 0,-1-1 0,0 2 0,5 30 0,-8 74 0,-1-18 0,4-88 0,0 0 0,-1 0 0,1 0 0,0 0 0,0 1 0,0-1 0,0 0 0,0 0 0,0 0 0,0 0 0,0 1 0,0-1 0,0 0 0,0 0 0,0 0 0,0 0 0,0 1 0,1-1 0,-1 0 0,0 0 0,0 0 0,0 0 0,0 0 0,0 1 0,0-1 0,0 0 0,0 0 0,0 0 0,1 0 0,-1 0 0,0 0 0,0 1 0,0-1 0,0 0 0,0 0 0,1 0 0,-1 0 0,0 0 0,0 0 0,0 0 0,0 0 0,1 0 0,-1 0 0,0 0 0,0 0 0,9-6 0,6-14 0,38-55 0,98-109 0,-147 179 0,0 1 0,1 0 0,0 0 0,0 0 0,0 0 0,8-4 0,-11 8 0,-1-1 0,0 0 0,1 1 0,-1-1 0,1 1 0,-1 0 0,1-1 0,-1 1 0,1 0 0,-1 0 0,1 0 0,0 0 0,-1 0 0,1 1 0,-1-1 0,1 0 0,-1 1 0,1-1 0,-1 1 0,0-1 0,1 1 0,-1 0 0,1-1 0,-1 1 0,0 0 0,0 0 0,0 0 0,1 0 0,-1 0 0,0 0 0,1 2 0,2 3 0,0 0 0,-1 0 0,1 0 0,-1 1 0,-1-1 0,4 13 0,9 48 0,-7-27 0,-1-3 0,-5-23 0,1 0 0,0-1 0,1 1 0,6 14 0,-9-26 0,-1-1 0,0 0 0,1 0 0,-1 0 0,1 0 0,0 0 0,-1 0 0,1 0 0,0 0 0,-1 0 0,1 0 0,0 0 0,0-1 0,0 1 0,0 0 0,0 0 0,0-1 0,0 1 0,0-1 0,0 1 0,0-1 0,0 1 0,0-1 0,1 0 0,-1 1 0,0-1 0,0 0 0,0 0 0,0 0 0,3 0 0,0-1 0,0-1 0,0 0 0,-1 0 0,1 0 0,0 0 0,-1-1 0,7-5 0,11-10-3935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23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 13560,'0'0'12058,"11"5"-11573,-9-4-463,16 7 323,0 1 0,-1 0 0,22 18-1,-31-22-176,0 1 0,0 1 0,-1-1 0,0 1 0,0 1-1,-1-1 1,0 1 0,0 0 0,-1 1 0,0-1-1,0 1 1,-1 0 0,4 13 0,-5-14-52,-1 1 0,0-1 0,-1 1 1,1 0-1,-2 0 0,1 0 0,-2 0 0,1 0 1,-1-1-1,0 1 0,-1 0 0,0 0 0,0-1 1,-1 1-1,0-1 0,-1 0 0,1 0 1,-2 0-1,1 0 0,-1-1 0,0 1 0,-1-1 1,1-1-1,-10 9 0,13-13-116,0-1 0,0 1 0,-1-1 0,1 1 0,0-1 0,-1 0 0,1 0 0,-1 0 0,1 0 0,-1-1 0,1 1 0,-1-1 0,-2 1 0,12-2 0,0-1 0,0 0 0,0-1 0,0 1 0,0-1 0,0 0 0,6-5 0,13-5 0,13-6 0,-1-1 0,57-41 0,63-64 0,-148 115 0,0 0 0,0-1 0,-1 0 0,0-1 0,-1 0 0,-1 0 0,0-1 0,10-24 0,-16 34 61,0 1 1,-1-1-1,0 1 1,0-1-1,1 1 1,-1-1-1,-1 1 1,1-1-1,0 0 1,-1 1-1,1 0 1,-1-1-1,0 1 1,0-1-1,-2-3 1,2 4-297,0 1 1,1-1 0,-1 1 0,0-1 0,1 0-1,-1 0 1,1 1 0,-1-1 0,1 0 0,0 0-1,0 0 1,0 1 0,0-1 0,0 0 0,0 0-1,0 0 1,1 0 0,-1 1 0,1-1 0,0-2-1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28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142 175 9440,'0'0'13011,"-6"10"-12607,-2 11-102,-1-1-1,2 1 0,-7 38 1,4-4 219,-5 24 425,3 1 1,0 82 0,11-135-320,-2 0 1,-9 43-1,-3 19 1604,1-62-1494,11-22-396,10-14-195,65-103-146,0 1 0,-60 96 0,0 0 0,1 1 0,1 0 0,27-22 0,-31 29 0,-2 0 0,1 1 0,-1 0 0,1 1 0,0 0 0,13-5 0,-21 10 0,0 0 0,-1 0 0,1 0 0,0 0 0,0 0 0,0 0 0,0 0 0,-1 0 0,1 1 0,0-1 0,0 0 0,-1 1 0,1-1 0,0 0 0,0 1 0,-1-1 0,1 1 0,0-1 0,-1 1 0,1-1 0,-1 1 0,1 0 0,0-1 0,-1 1 0,1 0 0,-1-1 0,0 1 0,1 0 0,-1-1 0,0 1 0,1 0 0,-1 0 0,0 1 0,9 30 0,-2 56 0,-7-67 0,1 1 0,1-1 0,1 0 0,9 33 0,-11-50 0,0 0 0,1-1 0,-1 0 0,1 1 0,0-1 0,-1 0 0,2 0 0,-1 1 0,0-2 0,1 1 0,-1 0 0,1 0 0,0-1 0,0 0 0,0 1 0,0-1 0,0 0 0,4 2 0,-3-3 0,0 0 0,0 0 0,0-1 0,-1 1 0,1-1 0,0 0 0,0 0 0,0 0 0,0 0 0,0-1 0,0 1 0,0-1 0,-1 0 0,1 0 0,0 0 0,-1-1 0,7-3 0,0-1 0,0 0 0,1-1 0,-2 0 0,1-1 0,-1 0 0,-1 0 0,1-1 0,-1 0 0,-1-1 0,8-12 0,6-13 0,27-64 0,-17 34 0,-19 46 0,-6 45 0,-2 23 0,2 0 0,2-1 0,20 65 0,-27-110 0,0 1 0,1 0 0,-1-1 0,0 0 0,1 1 0,0-1 0,0 0 0,0 0 0,0 0 0,1 0 0,-1 0 0,1 0 0,0-1 0,-1 1 0,1-1 0,6 4 0,-5-5 0,0 1 0,0-1 0,0 0 0,0 0 0,0 0 0,0 0 0,1-1 0,-1 0 0,0 0 0,0 0 0,0 0 0,1-1 0,-1 1 0,7-3 0,7-2 0,-1-1 0,1-1 0,-1-1 0,-1 0 0,1-1 0,-1 0 0,-1-2 0,18-15 0,10-12 0,50-59 0,-73 75 0,14-18 0,-54 61 0,0 1 0,-31 43 0,45-55 0,0 0 0,1 0 0,0 0 0,-7 22 0,11-27 0,0 1 0,-1-1 0,2 1 0,-1 0 0,1 0 0,0-1 0,0 1 0,0 0 0,1 0 0,0-1 0,2 7 0,-3-10 0,1 1 0,0 0 0,0-1 0,0 1 0,0-1 0,1 1 0,-1-1 0,1 0 0,-1 0 0,1 0 0,0 1 0,0-1 0,0-1 0,0 1 0,0 0 0,0 0 0,1-1 0,-1 0 0,1 1 0,-1-1 0,1 0 0,-1 0 0,1 0 0,-1 0 0,1-1 0,0 1 0,0-1 0,-1 0 0,1 1 0,0-1 0,0-1 0,-1 1 0,1 0 0,0-1 0,-1 1 0,1-1 0,0 0 0,-1 1 0,1-2 0,-1 1 0,1 0 0,-1 0 0,1-1 0,-1 1 0,0-1 0,0 0 0,0 0 0,0 1 0,0-1 0,0-1 0,2-2 0,7-11 0,-1-1 0,0-1 0,-1 0 0,-1 0 0,-1-1 0,0 0 0,4-24 0,16-41 0,-18 65 0,-9 19 0,0 0 0,0 0 0,0 0 0,0 0 0,0-1 0,0 1 0,0 0 0,0 0 0,0 0 0,1 0 0,-1 0 0,0 0 0,0 0 0,0 0 0,0-1 0,0 1 0,0 0 0,0 0 0,0 0 0,0 0 0,1 0 0,-1 0 0,0 0 0,0 0 0,0 0 0,0 0 0,0 0 0,0 0 0,0 0 0,1 0 0,-1 0 0,0 0 0,0 0 0,0 0 0,0 0 0,0 0 0,0 0 0,1 0 0,-1 0 0,0 0 0,0 0 0,0 0 0,0 0 0,0 0 0,0 0 0,0 0 0,1 0 0,-1 0 0,0 0 0,0 0 0,0 0 0,0 1 0,0-1 0,0 0 0,0 0 0,4 35 0,-2 35 0,-16 133 0,7-157 0,-2 1 0,-2-1 0,-30 78 0,38-118 0,1 0 0,-1 0 0,0 0 0,0-1 0,-1 1 0,0-1 0,0 0 0,0 0 0,-1-1 0,1 1 0,-1-1 0,0 0 0,0 0 0,-1 0 0,-9 4 0,15-8 0,0 1 0,-1-1 0,1 0 0,-1 0 0,1 0 0,-1 0 0,1 0 0,-1 1 0,1-1 0,-1 0 0,1 0 0,0 0 0,-1 0 0,1 0 0,-1 0 0,1 0 0,-1-1 0,1 1 0,-1 0 0,1 0 0,-1 0 0,1 0 0,-1-1 0,1 1 0,0 0 0,-1 0 0,1-1 0,-1 1 0,1-1 0,-1-13 0,13-16 0,27-30 0,59-66 0,35-53 0,-79 91 0,156-262 0,-160 252 0,47-134 0,-83 198 0,9-28 0,-64 239 0,-23 94 0,1-18 0,55-216 0,-2-1 0,-2 0 0,-18 37 0,19-22 0,10-50 0,2 6 0,3-10 0,9-14 0,-9 11 0,91-132 0,-53 75 0,-33 49 0,0 0 0,1 1 0,1 1 0,0-1 0,24-19 0,-34 32 0,0-1 0,0 1 0,0-1 0,0 1 0,0 0 0,0-1 0,0 1 0,0 0 0,0 0 0,0-1 0,1 1 0,-1 0 0,0 0 0,0 0 0,0 1 0,0-1 0,0 0 0,0 0 0,1 1 0,-1-1 0,0 0 0,0 1 0,0-1 0,0 1 0,0-1 0,0 1 0,0 0 0,0 0 0,-1-1 0,1 1 0,0 0 0,1 1 0,2 3 0,1 1 0,-1 0 0,7 12 0,-10-16 0,28 54 0,-23-41 0,1 0 0,1 0 0,0-1 0,1-1 0,1 1 0,0-1 0,20 20 0,-23-27 0,1 0 0,0 0 0,0-1 0,0 0 0,1 0 0,13 5 0,-19-9 0,1 0 0,-1 0 0,1 0 0,0-1 0,0 1 0,-1-1 0,1 0 0,0-1 0,0 1 0,-1 0 0,1-1 0,0 0 0,-1 0 0,1 0 0,-1 0 0,1-1 0,-1 1 0,0-1 0,7-4 0,-3 0 0,0 1 0,0-2 0,-1 1 0,1-1 0,-2 0 0,1 0 0,-1-1 0,0 0 0,0 0 0,-1 0 0,4-11 0,3-10 0,-1 0 0,5-32 0,-14 56 0,0 0 0,0 0 0,-1 0 0,1 0 0,-1-1 0,0 1 0,-1 0 0,1 0 0,-1 0 0,0 0 0,0 0 0,-1 0 0,0 0 0,-2-6 0,4 10 0,0 1 0,-1 0 0,1 0 0,0-1 0,0 1 0,0 0 0,-1-1 0,1 1 0,0 0 0,0 0 0,-1-1 0,1 1 0,0 0 0,0 0 0,-1-1 0,1 1 0,0 0 0,-1 0 0,1 0 0,0 0 0,-1 0 0,1 0 0,0-1 0,-1 1 0,1 0 0,0 0 0,-1 0 0,1 0 0,0 0 0,-1 0 0,1 0 0,0 0 0,-1 1 0,1-1 0,0 0 0,-1 0 0,-10 12 0,-3 18 0,11-18 0,1-1 0,0 2 0,1-1 0,0 0 0,0 0 0,2 0 0,-1 0 0,2 0 0,-1 0 0,2 0 0,0 0 0,0 0 0,6 13 0,-8-22 0,0-1 0,0 0 0,1 1 0,-1-1 0,0 0 0,1 0 0,-1 0 0,1 0 0,0-1 0,0 1 0,0 0 0,0-1 0,0 1 0,0-1 0,0 0 0,0 1 0,0-1 0,1 0 0,-1 0 0,0-1 0,1 1 0,-1 0 0,1-1 0,-1 1 0,1-1 0,-1 0 0,1 0 0,-1 0 0,1 0 0,-1-1 0,4 0 0,7-2 0,-1 0 0,1-1 0,-1-1 0,22-11 0,-7 4 0,-25 11 0,16-7 0,0 2 0,22-6 0,-33 11 0,-1-1 0,1 2 0,-1-1 0,1 1 0,-1 0 0,1 0 0,-1 1 0,1 0 0,-1 0 0,10 3 0,144 62 0,-159-65 0,33 17 0,-24-13 0,-1 1 0,1-1 0,14 4 0,-3-10 984,-14-2-1968,-7 3 897,0-1-1,0 1 1,0 0-1,0 0 1,1 0-1,-1 0 1,0 0 0,0-1-1,0 1 1,0 0-1,0 0 1,0 0-1,0 0 1,-1 0-1,1-1 1,0 1 0,0 0-1,0 0 1,0 0-1,0 0 1,0 0-1,0-1 1,0 1 0,0 0-1,0 0 1,0 0-1,0 0 1,0 0-1,-1 0 1,1 0 0,0 0-1,0-1 1,0 1-1,0 0 1,0 0-1,0 0 1,-1 0-1,1 0 1,0 0 0,0 0-1,0 0 1,0 0-1,0 0 1,-1 0-1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28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59 16983,'0'0'2592,"-66"-28"-1864,56 22 8,8 0-336,2 2 16,2 4-136,10-2 0,12-4-224,12 0 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33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270 815 8640,'0'0'9747,"-10"-3"-9157,3 2-523,-3-2 276,0 0-1,-1 1 0,0 1 1,1-1-1,-1 2 0,-21 1 1,13 2 438,9-2-235,0 1 0,0 1 0,-10 3 0,17-5-425,-1 0 0,1 1 1,0-1-1,0 1 0,1 0 0,-1 0 1,0 0-1,1 1 0,-1-1 0,1 0 0,0 1 1,-1 0-1,-1 3 0,-4 7 261,0 1-1,1 0 1,1 0-1,-7 24 1,11-32-244,1-1 1,0 1-1,0 0 1,0 0-1,1 0 1,0-1-1,0 1 1,0 0-1,1 0 1,0 0-1,0-1 1,0 1-1,1-1 1,0 1 0,4 8-1,-3-7-41,1 0 1,1-1-1,-1 1 0,1-1 1,0 0-1,1-1 0,-1 1 1,1-1-1,0 0 0,1 0 1,-1-1-1,1 0 0,0 0 1,0 0-1,0-1 0,0 0 1,1 0-1,-1-1 0,1 0 1,0-1-1,-1 1 0,1-1 1,0-1-1,0 0 0,12-1 1,-7 0-98,0-1 0,-1 0 0,1-1 1,-1-1-1,0 0 0,17-8 0,66-40 0,-82 44 0,15-13 0,2-2 0,-21 20 0,-10 7 0,-3 8 0,3-2 0,-1 0 0,2 0 0,0 0 0,0 0 0,0-1 0,1 1 0,1 0 0,0 0 0,0-1 0,1 1 0,0-1 0,1 0 0,0 0 0,0 0 0,1 0 0,0-1 0,11 15 0,-14-21 0,-1 0 0,1 0 0,0 0 0,-1-1 0,1 1 0,0 0 0,0-1 0,0 1 0,1-1 0,-1 0 0,0 0 0,0 0 0,1 0 0,-1 0 0,1 0 0,-1-1 0,1 1 0,-1-1 0,1 0 0,-1 1 0,1-1 0,-1-1 0,1 1 0,-1 0 0,1 0 0,-1-1 0,1 1 0,-1-1 0,4-2 0,-2 2 0,0-2 0,-1 1 0,1 0 0,-1-1 0,0 0 0,0 0 0,0 0 0,0 0 0,0 0 0,-1 0 0,1-1 0,-1 1 0,0-1 0,0 0 0,0 0 0,2-7 0,-2 2 0,-1 0 0,0 0 0,0 0 0,-1 0 0,0 0 0,0 0 0,-1 0 0,-1 1 0,1-1 0,-1 0 0,-1 0 0,1 1 0,-2-1 0,1 1 0,-1 0 0,0 0 0,-1 0 0,-8-11 0,10 16 0,0 0 0,0 0 0,0 1 0,0-1 0,0 1 0,0 0 0,-5-2 0,-8-7 0,15 8 0,1 3 0,0 0 0,0-1 0,0 1 0,0 0 0,0 0 0,-1-1 0,1 1 0,0 0 0,0-1 0,0 1 0,0 0 0,0 0 0,0-1 0,-1 1 0,1 0 0,0-1 0,0 1 0,0 0 0,-1 0 0,1 0 0,0-1 0,0 1 0,-1 0 0,1 0 0,0 0 0,-1 0 0,1-1 0,0 1 0,0 0 0,-1 0 0,1 0 0,0 0 0,-1 0 0,1 0 0,0 0 0,-1 0 0,1 0 0,0 0 0,-1 0 0,1 0 0,0 0 0,-1 0 0,1 0 0,0 0 0,0 1 0,-1-1 0,2 1 0,0 0 0,-1 0 0,1 0 0,0 0 0,0 0 0,0 0 0,1-1 0,-1 1 0,0 0 0,0-1 0,0 1 0,0 0 0,1-1 0,1 1 0,6 1 0,-1 0 0,1 0 0,0-1 0,-1 0 0,1 0 0,0-1 0,0-1 0,0 1 0,-1-1 0,1-1 0,0 0 0,-1 0 0,1 0 0,9-5 0,-3 0 0,-1-1 0,1-1 0,-1 0 0,-1-1 0,0 0 0,18-18 0,17-18 0,-2-2 0,44-60 0,-88 105 0,107-158 0,-91 132 0,-2-2 0,-1 0 0,18-51 0,-27 61 0,2-2 0,-1 0 0,-1-1 0,-1 0 0,4-43 0,-9 65 0,0 0 0,-1 0 0,1-1 0,0 1 0,0 0 0,-1 0 0,1 0 0,-1 0 0,-1-4 0,-5 3 0,-4 12 0,-3 10 0,1 0 0,1 0 0,1 1 0,-14 37 0,-22 92 0,37-111 0,2 0 0,2 1 0,2 0 0,1 1 0,2-1 0,2 0 0,1 1 0,2-1 0,16 68 0,-16-92 0,1-1 0,0 0 0,1 0 0,1 0 0,0-1 0,15 22 0,-19-31 0,0 0 0,1 0 0,-1 0 0,1-1 0,0 0 0,0 1 0,0-1 0,0-1 0,0 1 0,1-1 0,-1 1 0,1-1 0,0-1 0,0 1 0,-1-1 0,1 1 0,0-1 0,0-1 0,0 1 0,0-1 0,0 0 0,0 0 0,9-1 0,-2-2 0,-1 0 0,1-1 0,-1 0 0,0-1 0,0 0 0,0-1 0,-1 0 0,0 0 0,0-1 0,0-1 0,-1 0 0,0 0 0,-1 0 0,0-1 0,12-16 0,6-14 0,-2 0 0,33-72 0,-54 105 0,18-40 0,-3 0 0,-2-1 0,10-52 0,19-149 0,-42 230 0,2-19 0,-2 0 0,-2-74 0,-7 81 0,6 30 0,0-1 0,0 1 0,-1-1 0,1 1 0,0 0 0,0-1 0,-1 1 0,1-1 0,0 1 0,-1-1 0,1 1 0,0 0 0,-1-1 0,1 1 0,-1 0 0,1-1 0,0 1 0,-1 0 0,1 0 0,-1-1 0,0 1 0,0 0 0,1 0 0,-1 0 0,0 1 0,0-1 0,1 0 0,-1 0 0,0 1 0,0-1 0,1 0 0,-1 1 0,1-1 0,-1 0 0,0 1 0,1-1 0,-1 1 0,1-1 0,-1 1 0,1 0 0,-1-1 0,0 1 0,-7 10 0,1-1 0,0 1 0,0 0 0,1 1 0,-7 18 0,-18 67 0,19-57 0,-10 43 0,4 0 0,4 1 0,-5 96 0,18-171 0,-5 144 0,6-133 0,1-2 0,1 1 0,1 0 0,0 0 0,2-1 0,7 20 0,-12-36 0,1 0 0,0 0 0,0-1 0,0 1 0,0 0 0,0 0 0,0-1 0,0 1 0,1 0 0,-1-1 0,1 1 0,-1-1 0,1 0 0,-1 1 0,1-1 0,0 0 0,0 0 0,-1 0 0,1 0 0,0-1 0,0 1 0,0 0 0,0-1 0,0 1 0,0-1 0,0 0 0,0 0 0,0 0 0,0 0 0,1 0 0,-1 0 0,0 0 0,0-1 0,0 1 0,3-2 0,2 0 0,-1-1 0,0 0 0,0 0 0,0 0 0,0 0 0,-1-1 0,1 0 0,-1-1 0,8-7 0,9-15 0,-2 0 0,18-32 0,-18 28 0,-17 26 0,1-1 0,0 0 0,0 1 0,0 0 0,10-8 0,-14 13 0,1 0 0,-1 0 0,0-1 0,0 1 0,1 0 0,-1 0 0,0 0 0,0 0 0,0 0 0,1 0 0,-1 0 0,0 0 0,0 0 0,1 0 0,-1 0 0,0 0 0,0 0 0,1 0 0,-1 0 0,0 0 0,0 0 0,1 1 0,-1-1 0,0 0 0,0 0 0,0 0 0,1 0 0,-1 0 0,0 0 0,0 1 0,0-1 0,1 0 0,-1 0 0,0 0 0,0 1 0,0-1 0,0 0 0,0 0 0,0 0 0,1 1 0,-1-1 0,0 0 0,0 0 0,0 1 0,0-1 0,3 13 0,-3-13 0,2 9 0,7 45 0,19 64 0,-27-115 0,-1 0 0,1-1 0,0 1 0,1 0 0,-1-1 0,0 1 0,1-1 0,-1 0 0,1 0 0,0 1 0,0-1 0,0 0 0,0-1 0,0 1 0,0 0 0,1 0 0,-1-1 0,5 3 0,-3-3 0,0 0 0,-1 0 0,1 0 0,0-1 0,-1 1 0,1-1 0,0 0 0,0 0 0,0-1 0,-1 1 0,1-1 0,6-1 0,-2-1 0,1 0 0,0-1 0,-1 0 0,0 0 0,0-1 0,0 1 0,-1-2 0,1 1 0,-1-1 0,11-13 0,73-99 0,-75 94 0,22-42 0,-10 15 0,-27 50 0,-1 1 0,0-1 0,0 1 0,1-1 0,-1 1 0,0-1 0,1 1 0,-1-1 0,0 1 0,1-1 0,-1 1 0,1-1 0,-1 1 0,1 0 0,-1-1 0,1 1 0,-1 0 0,1-1 0,-1 1 0,1 0 0,0 0 0,-1-1 0,1 1 0,-1 0 0,1 0 0,0 0 0,0 0 0,0 0 0,0 1 0,0-1 0,-1 1 0,1-1 0,0 1 0,-1-1 0,1 1 0,0 0 0,-1-1 0,1 1 0,-1 0 0,1 0 0,-1-1 0,1 1 0,-1 0 0,1 1 0,1 4 0,0-1 0,-1 1 0,1 0 0,-1-1 0,1 9 0,2 51 0,-1-34 0,-1 0 0,-4 54 0,0-74 0,2-3 0,-1-1 0,0 1 0,-1-1 0,1 0 0,-5 9 0,6-15 0,-1 0 0,1 1 0,-1-1 0,0 0 0,0 0 0,0 1 0,1-1 0,-1 0 0,0 0 0,-1 0 0,1 0 0,0 0 0,0-1 0,0 1 0,0 0 0,-1 0 0,1-1 0,0 1 0,-1-1 0,1 1 0,0-1 0,-1 1 0,1-1 0,-1 0 0,1 0 0,0 0 0,-1 0 0,1 0 0,-1 0 0,1 0 0,-1 0 0,-2-1 0,-74-24 0,57 23 0,5 3 0,20 0 0,-1-1 0,0 1 0,0 0 0,0 0 0,0 1 0,0-1 0,5 4 0,23 9 0,-20-12 0,-1-1 0,1 1 0,0-2 0,-1 1 0,1-2 0,-1 1 0,1-1 0,0-1 0,-1 0 0,0 0 0,1-1 0,-1-1 0,0 1 0,-1-2 0,1 1 0,-1-1 0,0-1 0,0 0 0,0 0 0,15-15 0,9-16 0,-1-1 0,-2-2 0,-2-1 0,26-51 0,-39 64 0,-7 14 0,0 0 0,-1 0 0,9-29 0,-15 37 0,-4 12 0,-4 12 0,3 6 0,0 0 0,2 0 0,1 0 0,1 1 0,1-1 0,1 0 0,1 0 0,11 43 0,-14-65 0,1-1 0,-1 0 0,0 0 0,1 0 0,-1-1 0,1 1 0,-1 0 0,1 0 0,0 0 0,-1 0 0,1 0 0,0-1 0,0 1 0,-1 0 0,1 0 0,0-1 0,0 1 0,0-1 0,0 1 0,0-1 0,0 1 0,0-1 0,0 0 0,0 1 0,0-1 0,0 0 0,0 0 0,0 0 0,0 0 0,0 0 0,0 0 0,0 0 0,0 0 0,1 0 0,-1 0 0,0 0 0,0-1 0,0 1 0,1-1 0,6-2 0,0 0 0,0-1 0,15-9 0,-11 6 0,14-9 0,-1-2 0,0-1 0,-1-1 0,40-43 0,-39 37 0,-24 26 0,1-2 0,-11 17 0,5 0 0,1 1 0,0-1 0,-1 20 0,4-30 0,0 1 0,0-1 0,0 0 0,1 1 0,0-1 0,0 0 0,0 0 0,0 0 0,1 0 0,0 0 0,0 0 0,0 0 0,5 5 0,-6-9 0,0 0 0,0 0 0,1 0 0,-1-1 0,0 1 0,1 0 0,-1-1 0,1 1 0,-1-1 0,1 0 0,-1 1 0,1-1 0,-1 0 0,1 0 0,-1 0 0,1 0 0,-1 0 0,1 0 0,-1-1 0,0 1 0,1 0 0,-1-1 0,1 1 0,-1-1 0,2-1 0,2 1 0,-1-1 0,1 0 0,-1 0 0,1-1 0,-1 1 0,7-7 0,-4 2 0,0-1 0,0 0 0,-1-1 0,0 1 0,-1-1 0,7-13 0,-11 19 0,0 1 0,0-1 0,0 1 0,0-1 0,0 0 0,0 1 0,-1-1 0,1 0 0,-1 0 0,0 0 0,0 1 0,0-1 0,0 0 0,0 0 0,-1 0 0,1 1 0,-1-1 0,0 0 0,0 0 0,0 1 0,0-1 0,0 1 0,0-1 0,-1 1 0,1 0 0,-1-1 0,0 1 0,-2-2 0,1 1 0,0 1 0,0 1 0,0-1 0,0 0 0,0 1 0,-1 0 0,1-1 0,0 1 0,-1 1 0,1-1 0,-5 0 0,-39-1 0,41 2 0,32-2 0,39-7 0,-15 2 0,-9 1 0,-26 3 0,-1 1 0,1 0 0,21 1 0,-34 1 0,1 1 0,-1-1 0,1 1 0,-1 0 0,1 0 0,-1 0 0,1 0 0,-1 0 0,0 0 0,0 1 0,1-1 0,-1 1 0,0 0 0,0 0 0,-1-1 0,1 1 0,0 0 0,-1 0 0,1 1 0,-1-1 0,1 0 0,-1 1 0,0-1 0,2 5 0,1 6 0,-1 0 0,0 0 0,3 22 0,-4-19 0,-1 0 0,-1-12 0,0-1 0,0 0 0,1 0 0,-1 1 0,1-1 0,-1 0 0,1 0 0,0 0 0,0 0 0,0 0 0,1 0 0,1 4 0,-1-8 0,0 0 0,-1 0 0,1 0 0,0 0 0,-1 0 0,1 0 0,-1-1 0,1 1 0,-1-1 0,2-2 0,0 2 0,101-117 0,-58 64 0,-43 52 0,-1 0 0,1 0 0,0 0 0,1 0 0,-1 1 0,1-1 0,-1 1 0,6-3 0,-8 5 0,0-1 0,1 1 0,-1-1 0,0 1 0,1 0 0,-1 0 0,0-1 0,1 1 0,-1 0 0,0 0 0,1 0 0,-1 0 0,0 1 0,1-1 0,-1 0 0,0 1 0,1-1 0,-1 0 0,0 1 0,1 0 0,-1-1 0,0 1 0,0 0 0,0-1 0,0 1 0,0 0 0,0 0 0,2 2 0,5 7 0,0 1 0,0 0 0,6 12 0,-9-12 0,2-1 0,-1 1 0,2-2 0,9 12 0,-15-19 0,8 8 0,0 1 0,12 16 0,-20-24 0,0-1 0,0 1 0,-1 1 0,1-1 0,-1 0 0,1 0 0,-1 0 0,0 1 0,0-1 0,-1 1 0,1-1 0,-1 1 0,0-1 0,1 1 0,-2 4 0,-1-3 850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33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20207,'0'0'3880,"66"-10"-3936,-56 10-8,-10 4-40,0-2 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2:5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1040 7736,'0'0'3652,"16"-10"-3080,-4 1-434,4 0 47,-1-1 0,-1-1 0,0 0 0,0-1 0,19-22 0,5-18 474,-2-1 1,-2-2-1,-2-2 1,-3 0 0,-3-2-1,21-69 1,-31 72-35,-3 0 1,-2-1 0,4-76-1,-17 104-139,-3 19-136,4 10-339,1 0 0,0 0 0,-1 0 0,1 0 0,0 0 0,-1 0 0,1 0-1,0 0 1,-1 0 0,1 0 0,0 0 0,-1 0 0,1 1 0,0-1 0,-1 0 0,1 0 0,0 0 0,-1 0 0,1 1 0,0-1-1,0 0 1,-1 0 0,1 0 0,0 1 0,0-1 0,-1 0 0,1 1 0,0-1 0,0 0 0,0 0 0,-1 1 0,-13 20 82,1-1 0,0 2 0,2 0 1,-14 35-1,-26 101 72,38-114-119,-150 529 139,131-473-89,-59 129 0,91-228-92,0-1 1,-1 1-1,1 0 0,0-1 0,0 1 0,0-1 1,-1 1-1,1-1 0,0 1 0,-1-1 0,1 1 0,0-1 1,-1 1-1,1-1 0,0 0 0,-1 1 0,1-1 0,-1 1 1,1-1-1,-1 0 0,1 1 0,-1-1 0,1 0 0,-1 0 1,1 0-1,-1 1 0,0-1 0,1 0 0,-1 0 1,1 0-1,-1 0 0,0 0 0,0 0 7,0-1 0,1 0 1,-1 1-1,1-1 0,-1 1 0,1-1 0,-1 0 1,1 1-1,-1-1 0,1 0 0,0 1 0,-1-1 1,1 0-1,0 0 0,0 1 0,-1-1 1,1 0-1,0 0 0,0 0 0,0 1 0,0-1 1,0 0-1,0-1 0,1-7 28,0 0 0,1 0 1,0 1-1,0-1 0,1 0 0,0 1 0,0 0 0,1 0 1,0 0-1,1 0 0,7-10 0,1 1 42,0 1 0,1 0 1,30-26-1,124-76 271,-73 55-255,-69 44-76,-1 0 0,0-2 0,-2-1 1,0-1-1,-2 0 0,-1-2 0,0-1 0,29-52 1,-43 67-1,-2 5 20,-1-1-1,1 0 1,-1 0-1,0 0 0,0 0 1,-1-1-1,0 1 1,-1-1-1,1 1 1,-1-10-1,-1 17 184,-1 2-207,0 1 1,-1-1-1,1 1 0,0 0 0,1-1 0,-1 1 1,0 0-1,1 3 0,-2 2 3,-3 13-6,1-1 0,1 1-1,1 0 1,1 0 0,2 26 0,0-37-18,0-1 1,1 0-1,0 0 1,0 0-1,1 0 0,0 0 1,1 0-1,0-1 1,0 0-1,1 1 1,0-2-1,0 1 0,1 0 1,7 7-1,-9-12 3,-1 0 1,0 0-1,0 0 0,1-1 0,0 1 1,-1-1-1,1 0 0,0 0 0,0 0 1,0-1-1,0 1 0,7 0 0,-5-1 0,1-1 1,0 1-1,-1-1 0,1-1 0,0 0 1,-1 0-1,12-3 0,-3 0 12,0-2-1,0 1 1,0-2 0,-1 0-1,0-1 1,23-17-1,-15 7 16,0 0-1,-2-1 1,20-24-1,-31 32 16,0 0-1,-1-1 1,-1 1-1,0-2 1,0 1-1,-2-1 1,1 0-1,-2 0 1,5-16 0,-9 28-31,1 0 1,-1 0-1,0-1 1,0 1 0,1 0-1,-1 0 1,0 0 0,0 0-1,0 0 1,0-1 0,0 1-1,0 0 1,0 0-1,-1 0 1,1 0 0,0 0-1,-1 0 1,1-1 0,-1 1-1,1 0 1,-1 0 0,1 0-1,-1 0 1,0 1 0,1-1-1,-2-2 1,0 3 3,1 0 0,-1-1 0,1 1 0,0 0 0,-1 0 0,1-1 0,-1 1 0,1 0 0,0 1 0,-1-1 0,1 0 0,-1 0 0,1 1 0,-1-1 0,1 0 0,0 1 0,-1 0 0,1-1 0,-2 2 1,-4 2-16,1-1 0,0 1 1,0 0-1,0 1 1,0 0-1,1 0 1,0 0-1,0 0 0,0 1 1,1 0-1,-1 0 1,2 0-1,-1 0 1,0 1-1,1-1 0,1 1 1,-1 0-1,1 0 1,0 0-1,0 0 1,1 0-1,0 1 0,1-1 1,-1 0-1,1 1 1,1-1-1,-1 0 1,1 0-1,1 1 1,-1-1-1,1 0 0,3 8 1,-2-8-12,0-1 0,0 1-1,0-1 1,1 0 0,0 0 0,0 0 0,1-1-1,6 7 1,-8-10 7,0 1 0,-1-1 1,1-1-1,1 1 0,-1 0 0,0-1 0,0 1 0,0-1 0,1 0 0,-1 0 0,1 0 0,-1-1 0,1 1 0,-1-1 0,1 0 1,-1 0-1,1 0 0,-1 0 0,5-2 0,3 0 5,1-1 1,-1-1-1,0 0 0,0-1 1,0 0-1,-1 0 1,0-1-1,0-1 0,0 0 1,8-8-1,15-14 23,38-46-1,-48 50-8,9-12 18,-1 0 0,-1-3 0,-3 0 0,-1-2 0,-2 0 0,-2-2 0,-2-1 0,-1 0 0,-3-1 0,-2-1 0,8-49 0,-11 43 36,-6 36-26,-1-1-1,-1-1 1,-1 1-1,0 0 0,-2-23 1,0 40-39,0 1-1,0-1 1,0 1 0,0-1-1,0 0 1,0 1 0,0-1 0,0 0-1,0 1 1,0-1 0,0 1 0,-1-1-1,1 0 1,0 1 0,0-1 0,-1 1-1,1-1 1,0 1 0,-1-1-1,1 1 1,-1-1 0,1 1 0,0-1-1,-1 1 1,1 0 0,-1-1 0,1 1-1,-2-1 1,1 1-2,1 1 1,-1-1-1,0 0 0,0 1 1,0-1-1,0 1 0,1-1 1,-1 1-1,0-1 0,1 1 1,-1-1-1,0 1 0,1 0 1,-1-1-1,0 1 0,0 1 0,-25 41-18,25-40 17,-24 45-50,2 1-1,2 2 1,-23 85 0,39-114 26,0 0 1,2 1-1,0-1 0,1 1 1,2 0-1,0-1 1,1 1-1,2 0 1,0-1-1,1 0 0,12 35 1,-13-50 11,0 1-1,0-1 1,1 1 0,0-1 0,1 0 0,-1-1-1,1 1 1,1-1 0,-1 0 0,1 0 0,0-1-1,0 1 1,1-1 0,-1-1 0,1 1 0,1-1-1,-1-1 1,0 1 0,1-1 0,0 0-1,-1-1 1,1 0 0,0 0 0,0-1 0,0 1-1,1-2 1,-1 1 0,0-1 0,0-1 0,0 0-1,9-1 1,13-7 9,-1-1 0,-1-2 0,1 0-1,50-32 1,-67 37 21,5-3 31,15-8 142,-53 61-1,0-10-156,6-11-7,1 1 0,-20 43-1,32-60-26,-1 0-1,1 0 1,0 0-1,1 1 1,-1-1-1,1 0 1,1 1-1,-1-1 1,1 0-1,0 1 1,1-1 0,-1 0-1,1 1 1,0-1-1,1 0 1,0 0-1,2 7 1,-3-11-1,0 0 1,0 1-1,0-1 1,1 0-1,-1 0 1,0 1-1,1-1 1,0 0 0,-1-1-1,1 1 1,0 0-1,0 0 1,0-1-1,0 1 1,0-1 0,1 0-1,4 2 1,-5-2 2,0-1 0,0 0 0,0 0 0,0 0 0,0 0 0,0 0 0,0 0 0,0 0 0,0-1 1,0 1-1,0-1 0,0 0 0,0 0 0,0 1 0,-1-1 0,1 0 0,3-2 0,2-3 12,-1 0 0,1 0-1,-1-1 1,0 1 0,0-1 0,-1-1-1,0 1 1,7-15 0,8-19 45,-2-1 0,-2 0 0,-2-2 0,-2 1 0,-2-2 0,8-75 0,-7-83 182,-11 168-148,-2 1 0,-1-1 0,-15-62 0,17 94-80,0 0 0,0 0-1,0 0 1,0 1-1,-1-1 1,1 0 0,-1 0-1,0 1 1,1-1-1,-5-3 1,5 5-10,0 0 1,0 1-1,0-1 0,0 0 0,0 1 1,0-1-1,0 1 0,0 0 1,0-1-1,0 1 0,0 0 1,0-1-1,0 1 0,0 0 0,-1 0 1,1 0-1,0 0 0,0 0 1,0 0-1,0 1 0,0-1 1,0 0-1,0 0 0,0 1 0,0-1 1,0 1-1,0-1 0,0 1 1,0-1-1,0 1 0,0 0 1,0-1-1,-1 2 0,-4 4-3,0 0 0,1 0 0,0 0 0,-1 1 0,2 0 0,-1 0 0,1 0 0,0 1 0,1-1 1,0 1-1,-4 13 0,1 1-19,2-1 1,0 1-1,-1 26 1,4-23 18,1 1 0,1-1 0,2 1 0,0-1 0,2 0 1,1 0-1,0 0 0,2-1 0,1 0 0,1 0 0,21 35 0,-12-28-599,1-2-1,1-1 0,2 0 1,0-2-1,2 0 0,1-2 1,49 36-1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33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 15776,'0'0'4439,"89"-16"-3983,-18 4 0,9 2-248,1 2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36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1207 12256,'0'0'7081,"10"-6"-6312,79-41 1100,-75 38-1451,0-2-1,0 0 0,-1-1 1,-1 0-1,13-16 0,49-71 1217,-62 80-1248,0-1 1,-2-1 0,0 1-1,-2-2 1,0 1-1,8-37 1,-9 21 588,-1-1 0,-2-1 0,-1-40 0,-3 73-950,0 3-24,0-1 1,0 1-1,0-1 0,0 1 1,0-1-1,-1 1 0,1-1 1,-1 1-1,0-1 1,-3-4-1,3 8-1,1 1 0,-1 0 0,0 0 0,0 0 0,1 0 0,-1 0 0,1 1 0,-1-1 0,1 0 0,-1 0 0,1 0 0,0 0 0,0 1 0,-1 1 0,1-3 0,-14 48 0,7-28 0,1 1 0,1-1 0,1 1 0,-1 29 0,4-43 0,1 26 0,2 35 0,-1-57 0,1 0 0,0-1 0,1 1 0,0-1 0,1 1 0,0-1 0,6 11 0,-5-10 0,1-1 0,1 1 0,0-1 0,0 0 0,1-1 0,0 0 0,13 11 0,-16-17 0,0 0 0,0 0 0,0 0 0,0 0 0,0-1 0,1 1 0,-1-1 0,1-1 0,0 1 0,0-1 0,-1 0 0,1 0 0,0-1 0,0 0 0,0 0 0,0 0 0,9-2 0,-3-1 0,0 0 0,1-1 0,-1 0 0,0-1 0,-1 0 0,1-1 0,12-8 0,73-58 0,-62 44 0,30-26 0,17-14 0,-69 60 0,-5 1 0,1 0 0,0 1 0,1 0 0,0 1 0,0 0 0,0 1 0,21-7 0,-21 10 0,-1-1 0,1 2 0,0-1 0,0 1 0,0 1 0,15 2 0,-7-1 0,-8-2 0,-12-2 0,-17-4 0,-7 3 0,1 0 0,-52 2 0,67 2 0,0 0 0,-1 0 0,1 1 0,0 1 0,0-1 0,0 2 0,1-1 0,-1 1 0,1 1 0,-14 8 0,17-7 0,-1 0 0,1 0 0,0 0 0,0 1 0,1 0 0,0 1 0,0-1 0,0 1 0,1 0 0,0 0 0,1 0 0,0 0 0,0 1 0,1 0 0,0-1 0,1 1 0,-1 12 0,2-17 0,0-1 0,1 1 0,-1-1 0,1 1 0,0-1 0,0 0 0,0 1 0,1-1 0,-1 0 0,1 0 0,0 0 0,-1 0 0,2 0 0,-1 0 0,0 0 0,0-1 0,1 1 0,0-1 0,-1 1 0,1-1 0,0 0 0,0 0 0,0-1 0,0 1 0,1-1 0,-1 1 0,0-1 0,1 0 0,-1 0 0,0 0 0,1-1 0,4 1 0,1 0 0,0 0 0,0-1 0,1 0 0,-1-1 0,0 0 0,0 0 0,0-1 0,-1 0 0,1 0 0,0-1 0,12-6 0,-9 1 0,1-1 0,-1 0 0,0-1 0,-1 0 0,0-1 0,-1 0 0,0-1 0,-1 0 0,0 0 0,11-23 0,4-8 0,-25 49 0,1 0 0,-1-1 0,1 1 0,0 0 0,1-1 0,-1 1 0,1-1 0,0 1 0,1 0 0,-1-1 0,1 0 0,0 1 0,0-1 0,1 0 0,-1 0 0,1 0 0,0-1 0,1 1 0,-1-1 0,1 1 0,5 3 0,-4-4 0,0 0 0,1 0 0,0 0 0,-1-1 0,1 0 0,1 0 0,-1-1 0,0 0 0,1 0 0,-1 0 0,1-1 0,-1 0 0,1 0 0,0 0 0,0-1 0,-1 0 0,12-2 0,-8 0 0,1 0 0,-1 0 0,0-1 0,0-1 0,0 1 0,-1-2 0,0 1 0,1-1 0,14-11 0,-11 5 0,-1 1 0,0-2 0,0 0 0,-1 0 0,14-22 0,1-9 0,-1-2 0,36-94 0,-53 121 0,20-52 0,-2 0 0,-4-2 0,23-132 0,-41 177 0,-1 16 0,-1 0 0,0-1 0,-1 1 0,-1-1 0,0 0 0,0 1 0,-1-1 0,-4-16 0,5 28 0,0 0 0,0 0 0,0-1 0,0 1 0,0 0 0,0 0 0,0 0 0,0 0 0,0-1 0,-1 1 0,1 0 0,0 0 0,0 0 0,0 0 0,0 0 0,0 0 0,-1 0 0,1-1 0,0 1 0,0 0 0,0 0 0,0 0 0,-1 0 0,1 0 0,0 0 0,0 0 0,0 0 0,-1 0 0,1 0 0,0 0 0,0 0 0,0 0 0,-1 0 0,1 0 0,0 0 0,0 0 0,0 0 0,0 0 0,-1 1 0,1-1 0,0 0 0,0 0 0,0 0 0,-1 0 0,-10 9 0,-9 16 0,8-5 0,2 0 0,0 1 0,1 0 0,1 0 0,1 1 0,1 0 0,1 1 0,0-1 0,0 25 0,1 16 0,3 1 0,7 64 0,-3-90 0,14 62 0,-12-82 0,0-1 0,0 0 0,2 0 0,0 0 0,16 26 0,-20-39 0,1 1 0,-1 0 0,1-1 0,0 0 0,0 0 0,0 0 0,0-1 0,1 1 0,-1-1 0,1 0 0,0 0 0,0-1 0,0 1 0,1-1 0,-1 0 0,0-1 0,1 1 0,0-1 0,-1 0 0,1-1 0,-1 1 0,11-1 0,-9-1 0,1 0 0,0 0 0,-1-1 0,0 0 0,1 0 0,-1-1 0,0 0 0,0 0 0,-1-1 0,1 0 0,-1 0 0,1 0 0,-1-1 0,0 0 0,-1 0 0,8-9 0,-5 5 0,0 0 0,-1-1 0,0 1 0,0-1 0,-1-1 0,-1 1 0,0-1 0,0 0 0,3-15 0,-7 25 0,-1 0 0,0 0 0,1 0 0,-1 0 0,0 1 0,0-1 0,0 0 0,0 0 0,0 0 0,0 0 0,0 0 0,0 1 0,0-1 0,0 0 0,-1 0 0,1 0 0,0 0 0,-1 1 0,1-1 0,0 0 0,-1 0 0,1 1 0,-1-1 0,1 0 0,-1 1 0,1-1 0,-1 0 0,0 0 0,-1 1 0,1 0 0,0 0 0,0-1 0,-1 1 0,1 0 0,0 1 0,0-1 0,-1 0 0,1 0 0,0 0 0,0 1 0,-1-1 0,1 1 0,0-1 0,0 1 0,-2 0 0,-5 4 0,0 0 0,1 0 0,-13 11 0,15-11 0,0-1 0,1 1 0,-1 1 0,1-1 0,0 0 0,1 1 0,-1 0 0,1 0 0,0 0 0,1 0 0,0 0 0,-1 0 0,2 1 0,-1-1 0,1 1 0,0 0 0,1-1 0,-1 1 0,1 0 0,0-1 0,1 1 0,0 0 0,0-1 0,0 1 0,1-1 0,0 1 0,0-1 0,1 0 0,0 0 0,0 0 0,0 0 0,1 0 0,-1-1 0,1 1 0,1-1 0,-1 0 0,1-1 0,0 1 0,0-1 0,0 0 0,1 0 0,9 5 0,-3-3 0,0-2 0,1 1 0,-1-1 0,1-1 0,0-1 0,0 1 0,0-2 0,0 0 0,0-1 0,1 0 0,-1-1 0,0 0 0,0-1 0,20-5 0,-29 6 0,1-1 0,-1 1 0,0-1 0,1 0 0,-1 0 0,0 0 0,0 0 0,6-6 0,-9 7 0,0 0 0,0 0 0,0 0 0,0 0 0,0 0 0,0 0 0,-1 0 0,1 0 0,0-1 0,-1 1 0,1 0 0,-1 0 0,1-1 0,-1 1 0,0 0 0,1-1 0,-1 1 0,0 0 0,0-1 0,0 1 0,0 0 0,0-1 0,0 1 0,-1 0 0,1-1 0,0 1 0,-1 0 0,1-1 0,-1 1 0,1 0 0,-1 0 0,-1-2 0,-4-7-3984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36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1 135 18895,'0'0'2042,"17"-3"-1301,203-32 1022,137-18 709,-16 12 494,-324 38-6458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42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1096 9344,'0'0'10087,"11"-14"-9671,66-89 460,-59 77-357,-1-1 0,23-53 1,69-160 3338,-91 208-2422,-17 33-1340,0 0 0,0 0 0,0 0-1,-1 0 1,1 0 0,0 0 0,0 0 0,-1 0-1,1 0 1,-1 0 0,1 1 0,-1-1 0,1 0 0,-1 0-1,0 1 1,1 1 0,8 29 486,-1-1-185,0 0 0,2-1 0,14 30 0,-16-44-224,0 0 1,1-1-1,1 0 0,0-1 0,1 0 0,0-1 0,15 14 0,-13-15-173,1-1 0,0 0 0,1-1 0,21 12 0,-29-18 0,1-1 0,-1 0 0,1-1 0,0 0 0,-1 0 0,1 0 0,0-1 0,0 0 0,0-1 0,0 0 0,0 0 0,9-1 0,-10 0 0,0-1 0,0 0 0,-1 1 0,1-2 0,0 1 0,-1-1 0,1 0 0,-1-1 0,0 1 0,0-1 0,9-8 0,-12 9 0,0 0 0,0-1 0,0 1 0,0-1 0,-1 0 0,1 1 0,-1-1 0,0 0 0,0-1 0,-1 1 0,1 0 0,-1 0 0,0-1 0,0 1 0,0-1 0,-1 1 0,1-1 0,-1 1 0,-1-8 0,1 6 0,-1-4 0,0 0 0,-1 0 0,0 1 0,-3-12 0,5 20 0,-1 0 0,1-1 0,-1 1 0,1 0 0,-1-1 0,1 1 0,-1 0 0,0 0 0,0 0 0,1-1 0,-1 1 0,0 0 0,0 0 0,0 0 0,0 0 0,0 1 0,-1-1 0,1 0 0,0 0 0,0 1 0,0-1 0,-1 0 0,1 1 0,0-1 0,-1 1 0,1 0 0,0-1 0,-1 1 0,1 0 0,-1 0 0,1 0 0,0 0 0,-1 0 0,1 0 0,-1 1 0,1-1 0,-3 1 0,2 0 0,1 0 0,-1 0 0,0 0 0,1 0 0,-1 1 0,1-1 0,-1 0 0,1 1 0,-1 0 0,1-1 0,0 1 0,0 0 0,0-1 0,0 1 0,0 0 0,0 0 0,0 0 0,1 0 0,-1 0 0,1 0 0,-1 0 0,1 0 0,0 0 0,0 3 0,-1 3 0,1 0 0,0 1 0,1-1 0,2 13 0,-1-12 0,0 0 0,1 0 0,1 0 0,-1 0 0,1-1 0,1 1 0,-1-1 0,2 0 0,-1 0 0,1-1 0,0 1 0,0-1 0,1-1 0,0 1 0,1-1 0,-1 0 0,1-1 0,0 0 0,0 0 0,11 4 0,-7-4 0,0-1 0,0 0 0,0 0 0,0-2 0,0 1 0,1-1 0,0-1 0,-1-1 0,1 1 0,-1-2 0,1 0 0,-1 0 0,1-1 0,22-7 0,-16 2 0,0-1 0,0 0 0,-1-2 0,-1 0 0,1 0 0,-2-2 0,0 0 0,18-17 0,-17 11 0,0-1 0,-1 0 0,0-2 0,-2 1 0,-1-2 0,15-29 0,1-12 0,-3-2 0,-2 0 0,-4-1 0,-2-1 0,13-98 0,-21 95 0,-5 34 0,0 0 0,-3 0 0,-1-45 0,-4 67 0,3 14 0,0 0 0,0 0 0,0-1 0,0 1 0,0 0 0,0 0 0,0 0 0,0 0 0,0 0 0,0 0 0,-1 0 0,1 0 0,0 0 0,0-1 0,0 1 0,0 0 0,0 0 0,0 0 0,0 0 0,0 0 0,0 0 0,0 0 0,-1 0 0,1 0 0,0 0 0,0 0 0,0 0 0,0 0 0,0 0 0,0 0 0,0 0 0,0 0 0,-1 0 0,1 0 0,0 0 0,0 0 0,0 0 0,0 0 0,0 0 0,0 0 0,0 0 0,-1 0 0,1 0 0,0 0 0,0 0 0,0 0 0,0 0 0,0 0 0,0 1 0,-10 22 0,-45 222 0,48-195 0,2 1 0,3 0 0,3 51 0,3-40 0,22 121 0,-24-177 0,-1 0 0,1 0 0,1 0 0,-1-1 0,1 1 0,0 0 0,0-1 0,0 0 0,1 1 0,0-2 0,0 1 0,7 7 0,-7-9 0,0-1 0,0 1 0,0 0 0,0-1 0,1 0 0,-1 0 0,1 0 0,-1-1 0,1 1 0,0-1 0,0 0 0,0-1 0,0 1 0,0-1 0,-1 0 0,6 0 0,10-2 0,-1-1 0,1-1 0,-1 0 0,0-1 0,33-15 0,83-50 0,-77 38 0,-27 13 0,39-30 0,-82 60 0,1 1 0,0 0 0,1 0 0,-13 20 0,6-8 0,10-14 0,0 0 0,1 0 0,-9 21 0,13-27 0,1-1 0,0 0 0,0 0 0,0 1 0,0-1 0,1 0 0,-1 1 0,1-1 0,0 1 0,0-1 0,0 1 0,0-1 0,1 0 0,-1 1 0,1-1 0,0 1 0,0-1 0,2 3 0,-3-4 0,1-1 0,0 0 0,-1 0 0,1 0 0,0 0 0,0 0 0,0 0 0,0 0 0,0 0 0,0-1 0,0 1 0,0 0 0,0 0 0,0-1 0,0 1 0,1-1 0,-1 1 0,0-1 0,0 0 0,1 1 0,-1-1 0,2 0 0,0 0 0,-1 0 0,1 0 0,0-1 0,0 1 0,-1-1 0,1 0 0,-1 1 0,1-1 0,-1-1 0,4-1 0,0 0 0,0-1 0,0-1 0,0 1 0,0-1 0,-1 0 0,0 0 0,6-8 0,5-12 0,13-29 0,13-21 0,-42 74 0,1 1 0,-1-1 0,0 0 0,1 0 0,-1 0 0,1 0 0,0 1 0,-1-1 0,1 0 0,-1 1 0,1-1 0,0 0 0,0 1 0,-1-1 0,1 1 0,0-1 0,0 1 0,0-1 0,0 1 0,1-1 0,-1 2 0,-1 0 0,1 0 0,0 0 0,0 0 0,0 0 0,0 0 0,-1 0 0,1 1 0,0-1 0,-1 0 0,1 0 0,0 3 0,0 0 0,3 6 0,0 0 0,1-1 0,0 1 0,0-1 0,1 0 0,1 0 0,-1-1 0,1 0 0,0 0 0,1 0 0,13 9 0,-18-16 0,0 1 0,0-2 0,0 1 0,0 0 0,0-1 0,0 1 0,1-1 0,-1 0 0,0 0 0,0 0 0,0 0 0,0-1 0,0 1 0,0-1 0,0 0 0,0 0 0,0 0 0,5-3 0,0 1 0,0-2 0,0 1 0,0-1 0,0 0 0,7-8 0,1 0 0,0-2 0,-2 0 0,0-1 0,-1 0 0,0-1 0,-1-1 0,16-32 0,-22 36 0,1 1 0,10-14 0,-25 81 0,5-33 0,-1 9 0,-1 35 0,5-55 0,0-1 0,1 1 0,1 0 0,-1-1 0,1 0 0,1 1 0,6 16 0,-4-16 0,-1 0 0,2-1 0,-1 0 0,1 0 0,1 0 0,9 10 0,-12-15 0,0 0 0,1-1 0,-1 0 0,1 0 0,0 0 0,-1 0 0,1-1 0,1 1 0,-1-1 0,0-1 0,0 1 0,1-1 0,-1 0 0,8 1 0,1-1 0,1-2 0,-1 1 0,0-1 0,1-1 0,-1-1 0,0 0 0,0-1 0,0 0 0,0-1 0,-1-1 0,0 0 0,0-1 0,0 0 0,-1-1 0,16-13 0,4-6 0,-2 0 0,-2-3 0,0 0 0,28-41 0,-130 190 0,70-111 0,0 1 0,0-1 0,1 0 0,0 1 0,1 0 0,0-1 0,0 1 0,1 0 0,0 0 0,0 0 0,1 0 0,0 0 0,3 16 0,-3-24 0,1 1 0,-1-1 0,0 1 0,1-1 0,-1 1 0,1-1 0,0 0 0,-1 1 0,1-1 0,0 0 0,0 1 0,0-1 0,0 0 0,0 0 0,0 0 0,0 0 0,0 0 0,0 0 0,1 0 0,-1 0 0,0-1 0,3 2 0,-2-1 0,0-1 0,0 0 0,1 0 0,-1 0 0,0 0 0,0 0 0,0 0 0,0-1 0,0 1 0,0-1 0,0 1 0,0-1 0,0 0 0,3-1 0,2-2 0,0 0 0,1-1 0,-2 0 0,1-1 0,0 1 0,9-12 0,-5 2 0,-1 0 0,-1 0 0,0-1 0,-1 0 0,9-28 0,21-88 0,-19 47 0,-4 0 0,-3-2 0,-1-169 0,-11 243 0,0-4 0,-1-1 0,0 1 0,-1 0 0,-8-33 0,9 49 0,1 1 0,0-1 0,0 1 0,0 0 0,0-1 0,0 1 0,0 0 0,-1-1 0,1 1 0,0 0 0,0-1 0,-1 1 0,1 0 0,0-1 0,0 1 0,-1 0 0,1 0 0,0-1 0,-1 1 0,1 0 0,0 0 0,-1 0 0,1-1 0,0 1 0,-1 0 0,1 0 0,-1 0 0,1 0 0,0 0 0,-1 0 0,1 0 0,-1 0 0,1 0 0,0 0 0,-1 0 0,1 0 0,0 0 0,-1 0 0,1 0 0,-1 0 0,1 0 0,0 1 0,-1-1 0,-13 14 0,8-4 0,1 1 0,0 0 0,0 0 0,1 0 0,1 1 0,0 0 0,-2 15 0,1 9 0,0 41 0,3-40 0,2 0 0,2-1 0,1 1 0,12 44 0,-12-65 0,1 1 0,1-1 0,0 0 0,1 0 0,1-1 0,1 0 0,0 0 0,1-1 0,0 0 0,1-1 0,16 15 0,-19-19 0,1-1 0,1-1 0,0 1 0,0-1 0,21 10 0,-27-15 0,1-1 0,0 1 0,-1-1 0,1 0 0,0-1 0,0 1 0,-1-1 0,1 0 0,0 0 0,0 0 0,0-1 0,0 1 0,-1-1 0,1 0 0,0-1 0,-1 1 0,9-5 0,-4 1 0,0 0 0,0-1 0,-1 0 0,1 0 0,-1-1 0,9-11 0,40-49 0,-51 60 0,3-6 0,8-11 0,-16 22 0,0 1 0,0 0 0,0 0 0,0 1 0,0-1 0,0 0 0,0 0 0,0 0 0,0 1 0,1-1 0,-1 1 0,0-1 0,0 1 0,1-1 0,-1 1 0,2-1 0,-2 1 0,0 1 0,-1-1 0,1 0 0,-1 0 0,1 1 0,0-1 0,-1 0 0,1 1 0,-1-1 0,1 1 0,-1-1 0,1 1 0,-1-1 0,1 1 0,-1-1 0,0 1 0,1-1 0,-1 1 0,0 0 0,1-1 0,-1 1 0,0 1 0,7 17 0,-7-16 0,4 11 0,-2-1 0,0 1 0,0 0 0,-2 0 0,1 0 0,-2 0 0,-2 18 0,2-24 0,-1 1 0,1-1 0,-1 1 0,-1-1 0,0 0 0,0 0 0,-1 0 0,0-1 0,0 1 0,0-1 0,-1 0 0,0 0 0,-7 7 0,7-10 0,1-1 0,-1 0 0,1 0 0,-1 0 0,0 0 0,-1-1 0,1 0 0,-8 3 0,11-4 0,-1-1 0,1 1 0,-1-1 0,1 1 0,0-1 0,-1 0 0,1 0 0,-1 0 0,1 0 0,-1 0 0,1-1 0,0 1 0,-1-1 0,1 1 0,0-1 0,-1 0 0,1 0 0,0 0 0,0 0 0,0-1 0,0 1 0,-3-2 0,5 2 0,0 1 0,-1 0 0,1-1 0,0 1 0,-1-1 0,1 1 0,0 0 0,0-1 0,0 1 0,-1-1 0,1 1 0,0-1 0,0 1 0,0-1 0,0 1 0,0-1 0,0 1 0,0-1 0,0 1 0,0-1 0,0 1 0,0-1 0,0 1 0,0-1 0,0 1 0,1-1 0,-1 1 0,0-1 0,0 1 0,0-1 0,1 1 0,-1 0 0,0-1 0,1 1 0,-1-1 0,0 1 0,1 0 0,-1-1 0,1 1 0,-1 0 0,0 0 0,2-1 0,18-10 0,-1 5 0,1 1 0,0 1 0,0 1 0,35-1 0,33-6 0,-78 8 479,6-1-561,-6 0-4250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43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15472,'0'0'6143,"11"1"-5499,209 31 1202,-57-6-953,152-4 947,-236-22-3206,145-20 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44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9648,'0'0'14526,"10"-5"-14098,-1-1-297,-6 4-90,0-1 0,1 1 0,-1 0 0,0 1 0,1-1 0,-1 1 0,1-1 0,-1 1 0,1 0 1,0 0-1,0 1 0,-1-1 0,1 1 0,0 0 0,0 0 0,6 0 0,366 43 3756,-299-36-2956,-9 0 276,134-4 1,217-52-787,23-2-207,-270 45-124,40-3 0,-100-3 0,193-10 0,145 9 0,-261 5 0,-24 10 0,-5 1 0,-31-14 850,-113 9-2046,-1-2 0,1 0 0,14-5-1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49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400 1003 7632,'0'0'3408,"-11"-4"-3291,-11-5 242,-1-1 0,-30-19 0,36 20 132,15 9-387,1-1 0,-1 1 0,1-1 1,-1 0-1,1 1 0,-1-1 0,1 0 1,0 0-1,-1 0 0,1 0 0,0 0 1,0 0-1,0 0 0,-1 0 0,1 0 1,1-1-1,-1 1 0,0 0 0,0-1 0,0 1 1,1-1-1,-2-1 0,1 0 168,0 1-1,-1 0 1,1 0-1,-1 0 1,0 0 0,0 0-1,0 1 1,1-1-1,-2 0 1,1 1-1,0 0 1,0-1 0,0 1-1,-1 0 1,1 0-1,0 0 1,-1 0-1,-3 0 1,-3 4-45,1 0-1,-1 0 1,1 1 0,0 0 0,1 0-1,-1 1 1,1 0 0,0 1-1,0-1 1,-12 14 0,-4 7 459,-28 39 1,47-59-562,0 0-11,1-1-1,-1 1 1,1-1-1,1 1 1,-1 0 0,1 1-1,0-1 1,0 0-1,1 1 1,0-1-1,0 0 1,0 1 0,1 0-1,0 7 1,1-11-59,-1 1-1,1-1 1,-1 0 0,1 1 0,0-1 0,1 0 0,-1 0-1,0 0 1,1 0 0,0 0 0,0 0 0,-1 0-1,2 0 1,-1-1 0,0 1 0,1-1 0,-1 0-1,1 0 1,-1 0 0,1 0 0,0 0 0,0 0-1,0-1 1,0 1 0,0-1 0,1 0 0,-1 0-1,5 1 1,2 0 27,1-1 0,-1 0 0,1-1 0,-1 0 0,0-1 0,1 0 0,-1-1 0,0 0 0,20-6 0,-13 2 20,-1-1-1,1-1 0,-1 0 0,29-20 1,-27 13-27,-1 0 1,0-1-1,-1 0 0,-1-1 1,-1-1-1,0-1 0,-1 0 1,-2 0-1,0-2 1,0 1-1,-2-1 0,9-30 1,-9 16 56,0-1-1,-3 0 1,4-64 0,-9 37 152,-9-87-1,3 112-137,-1 1 0,-3-1 0,0 2 0,-21-49 0,29 83-137,-1-5 27,-1 1 0,1 0 0,-1 0 0,-1 0 0,1 0 0,-7-7 0,9 13-31,1-1 1,-1 1-1,0-1 0,0 1 0,0 0 1,1-1-1,-1 1 0,0 0 0,0 0 1,0-1-1,0 1 0,1 0 0,-1 0 1,0 0-1,0 0 0,0 0 1,0 0-1,0 0 0,1 1 0,-1-1 1,0 0-1,0 0 0,0 1 0,1-1 1,-1 0-1,0 1 0,0-1 0,1 1 1,-1-1-1,0 1 0,0-1 1,1 1-1,-1-1 0,1 1 0,-1 0 1,1-1-1,-1 1 0,0 1 0,-2 2 3,0 0 0,0 0 0,0 0 0,0 1 0,-3 7 0,-7 23 16,2 1 0,1 0 0,2 1 0,1 0-1,2 0 1,0 62 0,6-53 37,2 0 0,2 0 0,1 0 0,3-1-1,17 51 1,-21-80-59,1 0 0,1 0-1,1 0 1,0-1-1,1 0 1,0 0 0,1-1-1,22 23 1,-30-34-2,1-1 0,0 1 0,1-1 0,-1 1 0,0-1 0,1 0 0,-1 0 0,1-1 0,0 1 0,-1-1 0,1 0 0,0 0 0,0 0 0,0 0 0,7 0 0,-4-1 0,0-1 0,0 0 0,0 0 0,0 0 0,0-1 0,-1 0 0,1 0 0,8-5 0,3-2 0,-1-1 0,0-1 0,0 0 0,-2-1 0,19-19 0,-11 8 0,-2-2 0,23-34 0,-31 41 0,-3 5 0,-11 21 0,-5 19 0,4-3 0,0 1 0,3 28 0,0-42 0,1 0 0,-1 0 0,2 0 0,-1 0 0,2 0 0,0-1 0,7 16 0,-10-23 0,1-1 0,0 1 0,-1 0 0,1-1 0,0 1 0,0-1 0,1 0 0,-1 0 0,1 0 0,-1 0 0,1 0 0,-1 0 0,1-1 0,0 1 0,0-1 0,0 0 0,0 0 0,0 0 0,0 0 0,0 0 0,0-1 0,0 0 0,0 1 0,0-1 0,1 0 0,-1 0 0,0-1 0,0 1 0,0-1 0,0 1 0,0-1 0,0 0 0,4-2 0,6-2 0,-1 0 0,0-1 0,0-1 0,0 0 0,-1-1 0,17-14 0,-8 4 0,-2-1 0,0 0 0,-1-2 0,-2 0 0,0-1 0,16-30 0,2-13 0,25-73 0,-30 59 0,-3-1 0,-3 0 0,-4-2 0,-4 0 0,6-122 0,-20 200 0,-1-21 0,2 24 0,-1 1 0,0 0 0,0 0 0,0-1 0,0 1 0,0 0 0,0-1 0,0 1 0,-1 0 0,1 0 0,0-1 0,0 1 0,0 0 0,0 0 0,0-1 0,0 1 0,0 0 0,-1 0 0,1-1 0,0 1 0,0 0 0,0 0 0,0 0 0,-1 0 0,1-1 0,0 1 0,0 0 0,-1 0 0,1 0 0,0 0 0,0 0 0,-1-1 0,1 1 0,0 0 0,0 0 0,-1 0 0,1 0 0,0 0 0,0 0 0,-1 0 0,1 0 0,0 0 0,-1 0 0,1 0 0,0 0 0,0 0 0,-1 0 0,1 1 0,0-1 0,0 0 0,-1 0 0,1 0 0,0 0 0,0 0 0,-1 0 0,1 1 0,0-1 0,0 0 0,0 0 0,0 0 0,-1 1 0,1-1 0,0 0 0,0 0 0,0 1 0,-1-1 0,-5 9 0,0-1 0,0 1 0,1 0 0,0 1 0,0-1 0,1 1 0,-4 14 0,-3 5 0,-123 375 0,28 14 0,75-293 0,12-45 0,-64 249 0,64-257 0,57-131 0,102-142 0,16-27 0,-19-29 0,54-156 0,-144 268 0,-11 32 0,-94 350 0,27-92 0,-116 385 0,58-285 0,25-79 0,57-149 0,6-14 0,-1 1 0,0-1 0,1 1 0,0 0 0,0 0 0,0-1 0,-1 8 0,2-11 0,0 0 0,0 0 0,1 0 0,-1 0 0,0 1 0,0-1 0,0 0 0,0 0 0,0 0 0,0 0 0,0 1 0,0-1 0,0 0 0,0 0 0,0 0 0,0 0 0,0 1 0,-1-1 0,1 0 0,0 0 0,0 0 0,0 0 0,0 0 0,0 1 0,0-1 0,0 0 0,0 0 0,0 0 0,-1 0 0,1 0 0,0 0 0,0 1 0,0-1 0,0 0 0,0 0 0,-1 0 0,1 0 0,0 0 0,0 0 0,0 0 0,0 0 0,0 0 0,-1 0 0,1 0 0,0 0 0,0 0 0,-1-1 0,1 1 0,0 0 0,0-1 0,0 1 0,0 0 0,0-1 0,-1 1 0,1 0 0,0-1 0,0 1 0,0 0 0,0-1 0,0 1 0,0 0 0,0-1 0,0 1 0,0 0 0,1-1 0,-1 1 0,0 0 0,0-1 0,0 1 0,0 0 0,1-1 0,5-16 0,1 0 0,0 1 0,2 0 0,0 0 0,1 1 0,14-19 0,81-84 0,58-75 0,-94 101 0,-36 52 0,-3-1 0,51-91 0,-76 122 0,0 0 0,0 0 0,1 0 0,0 1 0,1 0 0,14-16 0,-21 25 0,0 0 0,0 0 0,0 0 0,0 0 0,0 0 0,0 0 0,0 0 0,0 0 0,0 0 0,0 0 0,0 0 0,0 0 0,0 0 0,1 0 0,-1 0 0,0-1 0,0 1 0,0 0 0,0 0 0,0 0 0,0 0 0,0 0 0,0 0 0,0 0 0,1 0 0,-1 0 0,0 0 0,0 0 0,0 0 0,0 1 0,0-1 0,0 0 0,0 0 0,0 0 0,0 0 0,0 0 0,1 0 0,-1 0 0,0 0 0,0 0 0,0 0 0,0 0 0,0 0 0,0 0 0,0 0 0,0 0 0,0 1 0,0-1 0,0 0 0,0 0 0,0 0 0,0 0 0,0 0 0,0 0 0,0 0 0,0 0 0,0 1 0,1 8 0,-5 16 0,3-22 0,-27 109 0,-3 11 0,25-89 0,-2 3 0,2 0 0,1 0 0,2 73 0,2-109 0,1 0 0,0 0 0,0-1 0,1 1 0,-1 0 0,0-1 0,0 1 0,0 0 0,0 0 0,1-1 0,-1 1 0,0 0 0,1-1 0,-1 1 0,0-1 0,1 1 0,-1 0 0,1-1 0,-1 1 0,1-1 0,-1 1 0,1-1 0,-1 1 0,1-1 0,0 0 0,-1 1 0,1-1 0,0 0 0,0 1 0,1-1 0,0 0 0,-1 0 0,1 0 0,0 0 0,0 0 0,-1 0 0,1-1 0,0 1 0,-1-1 0,1 1 0,0-1 0,1-1 0,8-4 0,-1 0 0,18-14 0,-26 18 0,14-11 0,0-2 0,-2 1 0,0-2 0,22-31 0,41-78 0,-49 77 0,-11 15 0,-13 24 0,0 0 0,1 0 0,0 1 0,0 0 0,10-11 0,-15 18 0,0 1 0,1-1 0,-1 1 0,0 0 0,0-1 0,1 1 0,-1 0 0,1-1 0,-1 1 0,0 0 0,1-1 0,-1 1 0,1 0 0,-1 0 0,0-1 0,1 1 0,-1 0 0,1 0 0,-1 0 0,1 0 0,-1 0 0,1 0 0,-1 0 0,1 0 0,-1 0 0,1 0 0,-1 0 0,1 0 0,-1 0 0,1 0 0,-1 0 0,1 0 0,-1 0 0,1 1 0,-1-1 0,0 0 0,1 0 0,-1 1 0,1-1 0,-1 0 0,1 0 0,-1 1 0,0-1 0,1 0 0,-1 1 0,0-1 0,0 1 0,1-1 0,-1 1 0,0-1 0,0 0 0,1 1 0,-1-1 0,0 1 0,0-1 0,0 1 0,0-1 0,0 1 0,0-1 0,0 1 0,0 0 0,5 40 0,-5-32 0,4 42 0,-1-15 0,0-1 0,17 68 0,-19-99 0,0-1 0,1 1 0,-1-1 0,1 0 0,-1 1 0,1-1 0,0 0 0,0 0 0,0 0 0,1-1 0,-1 1 0,1 0 0,-1-1 0,1 1 0,4 1 0,-5-3 0,0 0 0,0 0 0,1 0 0,-1 0 0,0-1 0,1 1 0,-1-1 0,0 0 0,1 1 0,-1-1 0,1 0 0,-1-1 0,0 1 0,1 0 0,-1-1 0,0 1 0,1-1 0,-1 0 0,0 0 0,0 1 0,1-2 0,-1 1 0,0 0 0,2-2 0,6-5 0,0 0 0,-1 0 0,0-1 0,-1 0 0,0 0 0,-1-1 0,1 0 0,5-13 0,44-91 0,-56 112 0,51-136 0,1-5 0,-45 132 0,-9 25 0,1 0 0,-2 15 0,0 72 0,-6-1 0,-22 115 0,28-202 0,1-9 0,1 0 0,-1-1 0,0 1 0,0 0 0,0-1 0,-1 1 0,1-1 0,-3 4 0,3-6 0,1 0 0,-1-1 0,0 1 0,0-1 0,0 1 0,0-1 0,0 1 0,0-1 0,0 1 0,0-1 0,0 0 0,0 1 0,0-1 0,0 0 0,0 0 0,0 0 0,0 0 0,0 0 0,0 0 0,-1 0 0,1 0 0,0 0 0,0-1 0,0 1 0,0 0 0,0-1 0,0 1 0,0-1 0,0 1 0,0-1 0,1 1 0,-1-1 0,-1-1 0,-3-1 0,1 0 0,0 0 0,0-1 0,0 1 0,0-1 0,1 0 0,0 0 0,0 0 0,0 0 0,0-1 0,0 1 0,1-1 0,-3-7 0,-2-2 0,7 13 0,-1 1 0,1-1 0,0 1 0,0-1 0,-1 1 0,1-1 0,0 0 0,0 1 0,0-1 0,0 1 0,-1-1 0,1 0 0,0 1 0,0-1 0,0 0 0,0 1 0,1-1 0,-1 1 0,0-1 0,0 0 0,0 1 0,0-1 0,1 1 0,-1-1 0,0 1 0,0-1 0,1 1 0,-1-1 0,1 1 0,-1-1 0,0 1 0,1-1 0,-1 1 0,1-1 0,-1 1 0,1 0 0,-1-1 0,1 1 0,-1 0 0,1 0 0,-1-1 0,1 1 0,0 0 0,-1 0 0,1 0 0,-1 0 0,1-1 0,1 1 0,36-2 0,-30 3 0,17-2 0,0 0 0,0-1 0,0-2 0,31-7 0,-42 7 0,1-1 0,-1-1 0,0 0 0,-1-1 0,0 0 0,0-1 0,0 0 0,16-15 0,-6 2 0,-1 0 0,-1-1 0,-1-1 0,-2 0 0,0-2 0,26-47 0,-17 22 0,-27 50 0,0 0 0,0 0 0,0 0 0,0 0 0,0-1 0,0 1 0,1 0 0,-1 0 0,0 0 0,0 0 0,0 0 0,0-1 0,0 1 0,0 0 0,0 0 0,0 0 0,0 0 0,1 0 0,-1 0 0,0 0 0,0-1 0,0 1 0,0 0 0,0 0 0,1 0 0,-1 0 0,0 0 0,0 0 0,0 0 0,0 0 0,0 0 0,1 0 0,-1 0 0,0 0 0,0 0 0,0 0 0,0 0 0,0 0 0,1 0 0,-1 0 0,0 0 0,0 0 0,0 0 0,0 0 0,1 1 0,1 7 0,-1 11 0,-5 30 0,-1 57 0,5-95 0,1 0 0,0 1 0,1-1 0,0 0 0,1 0 0,0 0 0,6 12 0,-8-22 0,0 1 0,0 0 0,0-1 0,0 1 0,0 0 0,0-1 0,0 0 0,1 1 0,-1-1 0,1 0 0,-1 0 0,1 1 0,-1-1 0,1 0 0,0-1 0,0 1 0,-1 0 0,1 0 0,0-1 0,0 1 0,0-1 0,0 1 0,-1-1 0,1 0 0,0 0 0,0 0 0,0 0 0,0 0 0,0 0 0,0-1 0,0 1 0,0-1 0,-1 1 0,1-1 0,0 0 0,2-1 0,5-2 0,0 0 0,-1-1 0,1 0 0,-1 0 0,14-13 0,11-13 0,32-40 0,-34 36 0,-27 31 0,-1 0 0,1 1 0,-1 0 0,1 0 0,0 0 0,8-4 0,-12 9 0,1-1 0,-1 1 0,0-1 0,0 1 0,1 0 0,-1-1 0,0 1 0,-1-1 0,1 1 0,0-1 0,0 1 0,-1 0 0,1-1 0,-2 3 0,1 3 0,1 10 0,0 0 0,2 1 0,0-1 0,4 17 0,-6-33 0,1 1 0,-1 1 0,1-1 0,-1 1 0,1-1 0,0 0 0,0 1 0,0-1 0,0 0 0,1 0 0,-1 0 0,1 0 0,-1 0 0,1 0 0,0 0 0,-1 0 0,1 0 0,0-1 0,0 1 0,0-1 0,1 0 0,-1 1 0,0-1 0,0 0 0,1 0 0,-1-1 0,0 1 0,1 0 0,-1-1 0,1 1 0,-1-1 0,1 0 0,-1 0 0,1 0 0,-1 0 0,5-1 0,-2 0 0,1 1 0,-1-2 0,0 1 0,1-1 0,-1 0 0,0 0 0,0 0 0,0 0 0,0-1 0,-1 0 0,1 0 0,-1-1 0,1 1 0,-1-1 0,5-5 0,-4 2 0,0-1 0,-1 1 0,1-1 0,-2 0 0,1 0 0,-1 0 0,0 0 0,-1 0 0,1-1 0,-2 0 0,1 1 0,-1-1 0,-1 0 0,0 1 0,0-1 0,0 0 0,-1 0 0,-1 1 0,1-1 0,-5-12 0,4 18 0,0 0 0,0 1 0,0-1 0,0 1 0,0-1 0,0 1 0,-1 0 0,1-1 0,-1 1 0,0 0 0,1 1 0,-1-1 0,0 1 0,0-1 0,0 1 0,0 0 0,0 0 0,-1 0 0,1 0 0,0 1 0,0-1 0,-1 1 0,1 0 0,0 0 0,0 0 0,-1 0 0,1 1 0,0-1 0,0 1 0,-1 0 0,1 0 0,0 0 0,-5 3 0,-1 2 0,15-3 0,17-3 0,1-5 0,-1-1 0,27-11 0,9-2 0,13-8 0,-57 20 0,-1 1 0,1 0 0,0 1 0,0 1 0,28-4 0,-40 8 0,-1-1 0,1 2 0,-1-1 0,1 0 0,-1 0 0,1 1 0,-1 0 0,1-1 0,-1 1 0,0 0 0,1 0 0,-1 0 0,0 1 0,0-1 0,0 0 0,0 1 0,0-1 0,0 1 0,0 0 0,0 0 0,-1 0 0,1 0 0,-1 0 0,1 0 0,-1 0 0,0 0 0,0 0 0,0 1 0,0-1 0,0 0 0,0 1 0,-1-1 0,1 4 0,2 10 0,-1 0 0,-1 0 0,0 0 0,-2 19 0,0-11 0,1-23 0,0-1 0,0 1 0,0-1 0,0 1 0,0-1 0,0 1 0,0-1 0,0 1 0,0-1 0,0 1 0,0-1 0,0 1 0,0-1 0,0 1 0,1-1 0,-1 1 0,0-1 0,0 1 0,1-1 0,-1 1 0,0-1 0,0 0 0,1 1 0,-1-1 0,0 0 0,1 1 0,-1-1 0,1 0 0,-1 1 0,1-1 0,-1 0 0,0 0 0,1 1 0,-1-1 0,1 0 0,-1 0 0,1 0 0,-1 0 0,1 0 0,-1 0 0,1 0 0,-1 0 0,1 0 0,-1 0 0,1 0 0,-1 0 0,1 0 0,-1 0 0,1 0 0,-1 0 0,1 0 0,-1-1 0,1 1 0,-1 0 0,1 0 0,-1-1 0,1 1 0,-1 0 0,1-1 0,33-25 0,-24 18 0,-4 4 0,1-2 0,1 0 0,0 1 0,0 0 0,1 0 0,16-7 0,-23 12 0,1-1 0,-1 1 0,0-1 0,0 1 0,1 0 0,-1 0 0,0 0 0,1 0 0,-1 0 0,0 0 0,1 1 0,-1-1 0,0 1 0,0 0 0,0-1 0,1 1 0,-1 0 0,0 0 0,0 1 0,0-1 0,0 0 0,-1 1 0,1-1 0,0 1 0,-1-1 0,1 1 0,-1 0 0,1 0 0,-1 0 0,2 2 0,3 5 0,-1 0 0,0 0 0,0 0 0,-1 1 0,0-1 0,-1 1 0,3 12 0,-5-17 0,0 0 0,-1-1 0,1 1 0,-1 0 0,-1 0 0,1 0 0,0 0 0,-1-1 0,0 1 0,0 0 0,-1-1 0,1 1 0,-1-1 0,0 1 0,0-1 0,-1 0 0,-4 7 0,-7 6 850,4-7-5635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49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19895,'0'0'2264,"56"30"-1848,-32-26 8,0-2-400,-3 2 8,-5 0-112,-4-4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50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16280,'0'0'4231,"81"-62"-4023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54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186 883 8840,'0'0'11570,"-11"-1"-11075,3-1-364,5 1-93,0 0-1,0 0 1,1 1 0,-1-1-1,0 1 1,-1 0 0,1 0-1,0 0 1,0 0 0,0 1-1,0-1 1,0 1 0,1-1-1,-1 1 1,0 0 0,0 0-1,0 1 1,1-1 0,-1 0-1,0 1 1,-2 2 0,-7 7 213,1 0 1,0 1-1,1 0 1,1 1-1,-14 23 1,19-29-114,1 0 1,0 0-1,0 0 1,0 1-1,1 0 1,0-1-1,0 1 1,1 0-1,0 0 1,0 0-1,1 0 1,0-1-1,2 13 1,-2-18-86,1 1 0,0-1 0,-1 1 0,1-1 0,0 0 0,0 0 0,0 1 1,0-1-1,0 0 0,1 0 0,-1 0 0,1 0 0,-1 0 0,1-1 0,0 1 1,0 0-1,0-1 0,0 1 0,0-1 0,0 0 0,0 1 0,0-1 0,0 0 0,1 0 1,-1-1-1,0 1 0,1 0 0,-1-1 0,0 1 0,1-1 0,-1 0 0,1 0 1,3 0-1,2-1 47,0 0 1,-1 0 0,1-1 0,-1 0-1,1 0 1,-1 0 0,0-1-1,0 0 1,12-8 0,-4 0 133,0-1 0,0 0 0,-1-1 0,-1 0 1,0-1-1,21-31 0,-12 11 367,-2-1 0,19-43 0,-26 42 13,-12 29-499,1 0 1,1 0-1,0 1 1,6-13-1,-12 25-115,1-1 0,1 1 0,-1 0 0,1-1 0,0 1 0,0 0 0,0 0 0,1 0 0,0 0 0,2 11 0,9 66 0,-9-72 0,0 0 0,1 0 0,1-1 0,-1 1 0,2-1 0,0 0 0,0 0 0,0-1 0,14 18 0,-16-24 0,0 1 0,0-1 0,1 0 0,-1 0 0,0-1 0,1 1 0,0-1 0,0 1 0,0-1 0,0 0 0,0-1 0,0 1 0,0-1 0,0 0 0,1 0 0,-1 0 0,0 0 0,1-1 0,-1 0 0,1 0 0,-1 0 0,1 0 0,-1-1 0,0 1 0,1-1 0,-1 0 0,7-3 0,-1-1 0,0 0 0,0 0 0,0-1 0,-1-1 0,0 1 0,0-2 0,0 1 0,9-12 0,2-4 0,-1 0 0,16-28 0,79-138 0,-90 142 0,-1-2 0,18-58 0,54-283 0,-93 379 0,7-52 0,-9 58 0,0-1 0,0 1 0,0 0 0,-1 0 0,0 0 0,0 0 0,0 0 0,0 0 0,-4-8 0,5 13 0,-1-1 0,1 1 0,0 0 0,0-1 0,0 1 0,-1 0 0,1 0 0,0-1 0,-1 1 0,1 0 0,0 0 0,-1-1 0,1 1 0,0 0 0,-1 0 0,1 0 0,0 0 0,-1 0 0,1-1 0,-1 1 0,1 0 0,0 0 0,-1 0 0,1 0 0,0 0 0,-1 0 0,1 0 0,-1 0 0,1 0 0,0 1 0,-1-1 0,1 0 0,0 0 0,-1 0 0,0 1 0,-13 7 0,12-6 0,-6 4 0,0 1 0,1-1 0,0 2 0,0-1 0,1 1 0,0 0 0,0 0 0,-6 13 0,-32 78 0,33-71 0,-19 52 0,3 2 0,5 1 0,2 0 0,5 2 0,-6 95 0,19-145 0,1 1 0,5 43 0,-2-60 0,1 0 0,1 0 0,0-1 0,2 0 0,13 32 0,-17-46 0,0 0 0,0 0 0,0 0 0,1 0 0,0-1 0,0 1 0,0-1 0,0 0 0,0 0 0,0 0 0,1 0 0,0 0 0,-1-1 0,1 0 0,0 0 0,0 0 0,7 3 0,-4-4 0,0 0 0,-1 0 0,1 0 0,0-1 0,0 1 0,0-2 0,0 1 0,0-1 0,-1 0 0,1-1 0,6-1 0,5-3 0,0-1 0,-1 0 0,0-1 0,0-1 0,-1 0 0,0-1 0,28-25 0,-19 13 0,-2-2 0,0 0 0,31-46 0,-52 67 0,0 1 0,0-1 0,-1 0 0,1 1 0,-1-1 0,0 0 0,0 0 0,0 0 0,0 0 0,0 0 0,0-5 0,-14 29 0,4 2 0,2 0 0,0 1 0,1 0 0,1 1 0,-2 33 0,7-51 0,0-1 0,1 0 0,0 1 0,0-1 0,0 0 0,1 0 0,-1 0 0,2 0 0,3 9 0,-4-12 0,-1-1 0,0 1 0,1-1 0,0 1 0,0-1 0,0 0 0,0 0 0,0 0 0,0 0 0,3 2 0,-3-3 0,-1 0 0,0-1 0,1 1 0,-1-1 0,1 1 0,-1-1 0,0 1 0,1-1 0,-1 0 0,1 0 0,-1 0 0,1 0 0,-1 0 0,1 0 0,-1 0 0,1 0 0,-1-1 0,1 1 0,-1-1 0,0 1 0,2-1 0,0-1 0,-1 0 0,0 1 0,0-1 0,0 0 0,0 0 0,0 0 0,0 0 0,0-1 0,-1 1 0,1 0 0,-1-1 0,0 1 0,0-1 0,0 0 0,0 1 0,0-1 0,1-3 0,0-2 0,-1 0 0,0 0 0,0 0 0,0 1 0,-1-12 0,-15-76 0,6 46 0,8 48 0,1 0 0,0-1 0,-1 1 0,1 0 0,-1-1 0,1 1 0,-1 0 0,0-1 0,0 1 0,1 0 0,-1 0 0,0 0 0,0 0 0,-2-1 0,5 0 0,0 1 0,0-1 0,0 1 0,0 0 0,0 0 0,0 0 0,0 0 0,3 0 0,18-7 0,-1 2 0,46-8 0,-60 13 0,1 0 0,0 0 0,0 1 0,0 0 0,0 1 0,0 0 0,-1 0 0,1 1 0,0 0 0,16 7 0,-21-7 0,-1 0 0,1 0 0,-1 1 0,0-1 0,0 1 0,0 0 0,0 0 0,0 0 0,-1 0 0,0 1 0,1-1 0,-1 1 0,0-1 0,0 1 0,-1 0 0,1 0 0,-1 0 0,1 6 0,1 5 0,-1 1 0,0-1 0,-2 23 0,0-34 0,0-5 0,0 1 0,1 0 0,-1 0 0,0 0 0,0-1 0,0 1 0,0 0 0,0 0 0,1 0 0,-1 0 0,0-1 0,0 1 0,0 0 0,1 0 0,-1 0 0,0 0 0,0 0 0,0 0 0,1 0 0,-1 0 0,0 0 0,0 0 0,1 0 0,-1 0 0,0 0 0,0 0 0,1 0 0,-1 0 0,0 0 0,0 0 0,0 0 0,1 0 0,-1 0 0,0 0 0,0 0 0,1 0 0,-1 0 0,0 1 0,0-1 0,0 0 0,0 0 0,1 0 0,-1 0 0,0 0 0,0 1 0,0-1 0,0 0 0,1 0 0,-1 0 0,0 1 0,0-1 0,0 0 0,0 0 0,0 0 0,0 1 0,0-1 0,0 0 0,0 0 0,0 1 0,0-1 0,0 0 0,0 0 0,0 1 0,0-1 0,0 0 0,0 0 0,0 0 0,0 1 0,0-1 0,15-16 0,-13 13 0,43-55 0,-34 42 0,1 0 0,1 0 0,1 1 0,20-18 0,-34 33 0,0-1 0,1 1 0,-1-1 0,1 1 0,-1-1 0,1 1 0,-1 0 0,1-1 0,-1 1 0,1 0 0,-1-1 0,1 1 0,-1 0 0,1-1 0,0 1 0,-1 0 0,1 0 0,0 0 0,-1 0 0,1 0 0,-1 0 0,1 0 0,0 0 0,-1 0 0,1 0 0,0 0 0,-1 0 0,1 0 0,-1 0 0,1 1 0,0-1 0,-1 0 0,1 0 0,-1 1 0,1-1 0,-1 0 0,1 1 0,-1-1 0,1 1 0,-1-1 0,1 0 0,-1 1 0,1-1 0,-1 1 0,0 0 0,1-1 0,-1 1 0,0-1 0,0 1 0,1-1 0,-1 1 0,0 0 0,0-1 0,0 1 0,0-1 0,0 1 0,0 0 0,0-1 0,0 2 0,2 7 0,-2 0 0,1 0 0,-2 13 0,1-11 0,0-1 0,2 50 0,-2-56 0,1 1 0,0 0 0,0-1 0,0 1 0,0-1 0,1 0 0,0 1 0,0-1 0,0 0 0,3 5 0,-3-8 0,0 1 0,0 0 0,0-1 0,0 1 0,1-1 0,-1 0 0,0 0 0,1 0 0,-1 0 0,0 0 0,1 0 0,-1-1 0,1 1 0,-1-1 0,1 1 0,0-1 0,-1 0 0,5-1 0,4 0 0,-1 0 0,1 0 0,11-5 0,-8 2 0,0-1 0,0-1 0,0-1 0,-1 0 0,0-1 0,22-16 0,-1-4 0,31-34 0,-55 53 0,-1-1 0,0 0 0,-1 0 0,11-18 0,-20 28 0,1 0 0,0 1 0,0-1 0,0 0 0,0 0 0,0 0 0,0-1 0,0 1 0,0 0 0,0 0 0,-1 0 0,1 0 0,0 0 0,0 0 0,0 0 0,0 0 0,0 0 0,0 0 0,0 0 0,0 0 0,0 0 0,0 0 0,0 0 0,0 0 0,-1 0 0,1 0 0,0 0 0,0-1 0,0 1 0,0 0 0,0 0 0,0 0 0,0 0 0,0 0 0,0 0 0,0 0 0,0 0 0,0 0 0,0 0 0,0-1 0,0 1 0,0 0 0,0 0 0,0 0 0,0 0 0,0 0 0,0 0 0,0 0 0,0 0 0,0 0 0,0-1 0,0 1 0,0 0 0,0 0 0,-8 6 0,-15 21 0,1 1 0,1 1 0,1 1 0,2 1 0,1 0 0,-22 59 0,35-79 0,0 0 0,-2 19 0,5-27 0,0 1 0,1 0 0,0-1 0,0 1 0,0 0 0,0-1 0,1 1 0,-1 0 0,1-1 0,0 1 0,0-1 0,2 5 0,-3-7 0,1 0 0,0 0 0,0 0 0,-1 0 0,1 0 0,0 0 0,0-1 0,0 1 0,0 0 0,0 0 0,0-1 0,0 1 0,0-1 0,0 1 0,0-1 0,0 0 0,1 1 0,-1-1 0,0 0 0,0 0 0,0 1 0,0-1 0,1 0 0,-1 0 0,0-1 0,0 1 0,0 0 0,0 0 0,1 0 0,-1-1 0,0 1 0,0-1 0,0 1 0,0-1 0,0 1 0,0-1 0,2-1 0,3-1 0,-1-1 0,1 0 0,-1 0 0,0-1 0,7-6 0,-3-1 0,0 0 0,0 0 0,-2-1 0,12-24 0,18-57 0,-25 55 0,-74 283 0,46-176 0,-2 0 0,-54 126 0,70-190 0,-31 59 0,30-59 0,0 1 0,0 0 0,-1-1 0,1 0 0,-1 0 0,0 0 0,0 0 0,-1-1 0,-8 7 0,12-10 0,0 1 0,-1-1 0,1 0 0,0 1 0,0-1 0,0 0 0,0 0 0,0 1 0,-1-1 0,1 0 0,0 0 0,0 0 0,0 0 0,0-1 0,-1 1 0,1 0 0,0 0 0,0-1 0,0 1 0,0-1 0,0 1 0,0-1 0,0 1 0,0-1 0,0 0 0,0 0 0,0 1 0,0-1 0,0 0 0,0 0 0,1 0 0,-1 0 0,0 0 0,1 0 0,-1 0 0,1 0 0,-1 0 0,1 0 0,-1 0 0,1-2 0,-3-3 0,1-1 0,0 1 0,1-1 0,0 1 0,-1-14 0,2 10 0,0 0 0,1-1 0,1 1 0,0 0 0,0 0 0,1 0 0,0 0 0,1 0 0,0 1 0,0 0 0,1-1 0,1 1 0,-1 1 0,1-1 0,1 1 0,-1 0 0,2 1 0,-1 0 0,1 0 0,0 0 0,0 1 0,1 0 0,-1 1 0,1 0 0,1 0 0,-1 1 0,1 0 0,0 0 0,-1 1 0,1 1 0,20-3 0,122-2 0,-146 7 58,0-1 0,-1-1 0,1 1-1,-1-1 1,1 0 0,-1 0 0,0-1 0,1 1 0,-1-1 0,0 0-1,-1-1 1,1 1 0,-1-1 0,1 0 0,-1 0 0,4-5 0,1-2-1042,-1 0 0,-1 0 1,0-1-1,11-23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3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1086 7632,'0'0'2286,"10"-4"-1332,4-1-583,0-1 1,-1-1-1,0 0 0,0 0 1,0-1-1,14-14 1,-10 7 3,0-1 1,-1-1 0,-1 0-1,-1-1 1,-1 0 0,16-29-1,-24 38-213,-1 1 0,-1-1-1,0 0 1,0 1 0,0-1 0,-1-1-1,0 1 1,-1 0 0,0 0 0,-1-1-1,0 1 1,0 0 0,-1-1-1,0 1 1,0 0 0,-1 0 0,-1 0-1,-5-15 1,-2 14 684,7 7-157,14-1-473,120-19 140,-128 22-348,1 0 0,0 1-1,0-1 1,0 1 0,0 0 0,-1 1 0,1-1 0,0 0 0,0 1 0,0 0 0,-1 0 0,1 0 0,0 0-1,-1 1 1,1-1 0,-1 1 0,0 0 0,1 0 0,-1 0 0,0 1 0,0-1 0,0 1 0,-1 0 0,5 5-1,-2-1 5,-1 0 0,0 0 0,0 0 0,-1 1 0,0-1-1,-1 1 1,1 0 0,-2 0 0,1 0 0,1 14 0,-1 55 69,-3-58-49,1 0 0,1 0 0,1 0-1,1 0 1,0 0 0,1-1 0,11 31 0,-14-46-26,1 0 1,-1 0 0,0-1 0,1 1-1,-1-1 1,1 0 0,-1 1 0,1-1-1,0 0 1,0 0 0,0 0-1,1 0 1,-1 0 0,0 0 0,1-1-1,-1 1 1,1-1 0,0 0 0,-1 0-1,1 0 1,0 0 0,-1 0-1,1 0 1,0-1 0,0 1 0,0-1-1,0 0 1,0 0 0,0 0 0,5-1-1,5-2 16,-1-1 1,0 0-1,0 0 0,0-2 0,18-10 0,-15 8-3,25-14 65,0-3 0,-2-1-1,44-39 1,95-104 396,-169 161-447,-7 7-32,5-5 28,0 0 0,0 0 0,0 1 0,1 0 0,13-8-1,-19 12-25,1 1-1,0-1 0,-1 1 0,1-1 0,0 1 0,0-1 0,-1 1 1,1 0-1,0 0 0,0 0 0,-1 0 0,1 0 0,0 0 1,0 1-1,-1-1 0,1 1 0,0-1 0,0 1 0,-1-1 0,1 1 1,-1 0-1,1 0 0,-1 0 0,1 0 0,-1 0 0,1 0 1,-1 0-1,0 0 0,0 1 0,1-1 0,-1 0 0,0 1 0,1 1 1,8 9 1,-8-11 0,0 1 1,-1-1-1,1 1 0,0 0 0,-1-1 0,1 1 0,-1 0 0,0 0 0,0 0 0,0 1 1,0-1-1,0 0 0,0 0 0,0 1 0,-1-1 0,1 0 0,0 5 0,-1-7-2,-1 1 0,1-1-1,0 0 1,0 1 0,-1-1-1,1 0 1,0 1 0,0-1 0,-1 0-1,1 1 1,0-1 0,-1 0-1,1 0 1,-1 0 0,1 1-1,0-1 1,-1 0 0,1 0-1,-1 0 1,1 0 0,0 0-1,-1 0 1,1 0 0,-1 0 0,1 0-1,0 0 1,-1 0 0,1 0-1,-1 0 1,1 0 0,-1 0-1,1 0 1,-1 0 0,-20-5 22,10 2 13,-21-2 16,14 1-27,-1 2 0,1 0-1,-22 1 1,33 1-18,1 1 0,-1 0 0,0 1 0,1-1-1,-1 1 1,1 0 0,-1 1 0,1 0 0,0 0 0,0 0 0,0 1 0,-7 5 0,-3 4 20,1 0-1,1 1 1,0 0 0,-16 24 0,25-32-22,1 0 0,-1 1-1,2 0 1,-1 0 0,1 0 0,0 1-1,0-1 1,1 1 0,0-1-1,0 1 1,1 0 0,0 0 0,1 0-1,-1 8 1,3-11-8,-1 1 0,1-1 0,-1 1 0,2-1 0,-1 0 0,0 0 0,1 0-1,0 0 1,0-1 0,1 1 0,-1-1 0,1 0 0,0 1 0,0-2 0,0 1 0,1 0 0,-1-1 0,1 0 0,0 0 0,0-1 0,5 3 0,-6-4 0,-1-1 0,0 0 0,0-1 0,0 1 0,0 0 0,0-1 0,0 0 0,0 1-1,0-1 1,0 0 0,0-1 0,0 1 0,0 0 0,-1-1 0,1 0 0,-1 0 0,4-3 0,6-5 7,-1 0-1,12-15 0,-18 19 1,7-7 7,-1-1 0,-1-1 0,0 0-1,14-31 1,20-69 226,-44 113-182,-2 5-24,-1 10-2,2 7-29,0 0-1,4 23 1,-2-35-2,0-1 0,1 1 0,0-1 0,0 0-1,0 0 1,1 0 0,0 0 0,1 0-1,5 8 1,-7-12 4,0 0-1,0 0 1,0 0 0,1 0-1,-1-1 1,1 1-1,0-1 1,0 1-1,0-1 1,0 0-1,0 0 1,1 0 0,-1 0-1,1-1 1,-1 0-1,1 1 1,-1-1-1,1 0 1,0-1-1,0 1 1,-1-1 0,1 0-1,0 0 1,6 0-1,3-1-2,0-1 0,0 0 0,0-1 0,0 0-1,0-1 1,-1-1 0,13-5 0,5-6 8,44-29 0,-54 30-1,0-1 1,-1-1-1,-1-1 1,0 0-1,-2-1 0,0-1 1,-1-1-1,-1 0 1,13-28-1,11-28 58,36-110 1,-69 174-60,20-54 63,-4 0 0,-2-2 1,10-74-1,-28 136-60,0 1 6,0 0 0,0 0 0,-1 0 0,0 0 0,0 0 0,-1 0 0,-1-11 0,2 16-14,0 1-1,0 0 0,-1 0 1,1 0-1,0-1 0,0 1 1,0 0-1,0 0 0,0 0 1,0 0-1,0-1 0,0 1 1,0 0-1,0 0 0,-1 0 1,1 0-1,0-1 0,0 1 1,0 0-1,0 0 0,0 0 1,-1 0-1,1 0 0,0 0 1,0 0-1,0 0 0,-1-1 1,1 1-1,0 0 0,0 0 1,0 0-1,-1 0 0,1 0 1,0 0-1,0 0 0,0 0 1,-1 0-1,-6 6 7,-5 14-3,2 2-18,1 0-1,1 1 0,1 0 1,1 0-1,1 1 0,-3 34 1,1 149-128,7-178 133,1 36-55,10 69 0,-7-103 36,2-1 1,1 0-1,1 0 0,18 42 0,-22-65 23,-1 0 0,1 0 0,0 0 0,1 0 0,0 0 0,0-1 0,0 0 0,1 0 0,-1-1 0,2 1 0,-1-1 0,0 0 0,1-1 0,0 0 0,0 0 0,13 5 0,-10-6 14,-1 0 1,1-1 0,0-1 0,-1 1-1,1-1 1,0-1 0,0 0-1,0 0 1,0-1 0,0 0 0,0-1-1,-1 0 1,15-6 0,-8 3 14,0-2 0,-1 0 0,0-1 1,0-1-1,-1 0 0,0-1 0,0 0 0,-1-1 1,13-15-1,-19 19-3,0-1 0,0 0 1,-1 0-1,0-1 0,-1 0 1,0 0-1,0 0 0,-1 0 0,0-1 1,-1 0-1,0 0 0,-1 0 1,0 0-1,0 0 0,-1 0 1,0-15-1,-1 23-13,0 0 1,0 0-1,0 0 0,0 0 1,0 0-1,-1 0 0,1 0 1,-1 0-1,0 0 0,1 0 1,-1 0-1,0 1 0,0-1 1,0 0-1,0 0 0,0 1 1,-1-1-1,1 1 0,0-1 1,-1 1-1,1 0 0,-1-1 1,1 1-1,-4-2 0,3 3 0,-1-1 0,1 1 0,-1-1 1,1 1-1,-1 0 0,1 0 0,-1 0 0,1 0 0,-1 1 0,1-1 0,-1 0 0,1 1 0,-1 0 0,1 0 0,0 0 0,-1 0 0,1 0 0,-4 3 0,-3 1-4,0 1 1,1 1-1,0 0 0,0 0 0,1 0 0,-1 1 1,2 0-1,-1 0 0,-8 16 0,13-20-3,0-1 0,0 0-1,0 1 1,0 0 0,1-1 0,0 1 0,0 0-1,0 0 1,0 0 0,1 0 0,-1 0-1,1 0 1,0 0 0,0-1 0,0 1-1,1 0 1,-1 0 0,1 0 0,0 0-1,0 0 1,1-1 0,-1 1 0,1 0-1,0-1 1,0 1 0,0-1 0,0 0-1,5 6 1,2-1 3,0 0 0,0-1 0,1 0-1,0-1 1,0 0 0,1 0 0,0-1 0,0-1-1,12 5 1,12 0 25,60 10 0,-72-15-5,1-2 1,-1-1-1,1-1 0,-1 0 0,0-2 0,1-1 0,24-6 1,-42 7-33,-1 0 1,1 0-1,-1 0 1,0 0 0,0-1-1,0 0 1,6-4-1,3-9-3483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3:0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13864,'0'0'856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55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18 13464,'0'0'8945,"-1"16"-7897,-28 283 2871,-1 27 705,29-281-4371,3 0 0,6 47 0,-8-89-253,1 1 0,-1-1 0,1 1 0,0-1 0,0 0 0,0 1 0,0-1 0,1 0 0,-1 0 0,1 0 0,0 0 0,3 5 0,-4-8 0,0 0 0,0 0 0,0-1 0,0 1 0,0 0 0,0 0 0,-1 0 0,1-1 0,0 1 0,0-1 0,0 1 0,-1 0 0,1-1 0,0 0 0,-1 1 0,1-1 0,0 1 0,0-2 0,14-13 0,-6-2 0,0 0 0,-1-1 0,-1 0 0,-1 0 0,0 0 0,-1-1 0,3-25 0,7-137 0,-14 163 0,-1-32 0,-7-56 0,3 66 0,1 0 0,5-66 0,-1 99 0,1 1 0,-1-1 0,1 1 0,0-1 0,1 1 0,-1 0 0,1 0 0,0 0 0,1 0 0,0 0 0,0 1 0,0-1 0,0 1 0,1 0 0,0 1 0,0-1 0,0 1 0,0 0 0,1 0 0,0 0 0,0 1 0,0 0 0,0 0 0,9-2 0,4-1 0,1 0 0,0 2 0,0 0 0,1 1 0,-1 1 0,35 1 0,-42 2 0,0 0 0,1 0 0,-1 1 0,0 1 0,0 0 0,0 1 0,-1 1 0,13 5 0,-21-8 0,0 0 0,-1 0 0,1 0 0,0 1 0,-1-1 0,0 1 0,1 0 0,-1-1 0,0 2 0,0-1 0,-1 0 0,1 1 0,-1-1 0,0 1 0,0-1 0,0 1 0,0 0 0,0 0 0,-1 0 0,0 0 0,0 0 0,0 1 0,0-1 0,-1 0 0,0 0 0,1 1 0,-2-1 0,0 7 0,-1 0 0,-1-1 0,0 1 0,-1-1 0,-1 0 0,1 0 0,-2 0 0,1-1 0,-1 1 0,-1-1 0,1-1 0,-10 10 0,0-2 0,-1 0 0,0-1 0,-1-1 0,-26 16 0,20-16 0,0-1 0,-1-2 0,0 0 0,-1-2 0,-33 8 0,57-17 0,0 0 0,0 0 0,0 0 0,0-1 0,0 1 0,0-1 0,0 1 0,0-1 0,-3-1 0,6 1 0,-1 0 0,1 1 0,-1-1 0,1 1 0,-1-1 0,1 1 0,0-1 0,-1 1 0,1 0 0,0-1 0,0 1 0,-1 0 0,1-1 0,0 1 0,0 0 0,-1 0 0,1 0 0,0 0 0,0 0 0,-1 0 0,2 0 0,-1 0 0,7 0 0,0 0 0,0 1 0,0 1 0,0 0 0,0 0 0,0 0 0,11 5 0,-4-1 0,-3-1 0,0 0 0,0 1 0,0 0 0,-1 1 0,0 1 0,0-1 0,-1 2 0,0 0 0,0 0 0,-1 0 0,11 15 0,-18-19 0,1-1 0,0 1 0,-1 0 0,0 0 0,0 0 0,-1 0 0,1 0 0,-1 1 0,0-1 0,0 0 0,-1 1 0,0-1 0,0 0 0,0 1 0,0-1 0,-1 0 0,0 1 0,0-1 0,-1 0 0,1 0 0,-1 0 0,0 0 0,-5 8 0,2-3 0,-1-1 0,0 0 0,0-1 0,-1 1 0,0-1 0,0-1 0,-1 1 0,0-1 0,0 0 0,-17 9 0,7-6 0,-1-2 0,1 0 0,-2-1 0,-29 7 0,-83 9 0,25-6 0,66-3 850,19-4-5635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56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 9648,'0'0'14114,"12"-8"-13362,10-4-281,0 1 1,0 0-1,2 2 1,39-11-1,-10 10 176,0 3 0,1 2-1,55 2 1,163 18 2397,-190-9-2787,-11-2-257,89 9 0,-135-8 0,-23-3 492,-6 1 0,-3 2-5411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0:57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11448,'0'0'20650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1:05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11256,'0'0'13747,"10"-7"-13287,7-7-274,29-21 1865,-18 41 1017,-25-6-3046,22 0 962,46-6 1,-53 5-985,1 0 0,-1 0 0,37 6 0,13-1 0,31 6 0,-43-10 0,-1 3 0,1 2 0,65 14 0,-92-13 0,0-1 0,0-2 0,52 0 0,87-14 0,-81 3 0,172-23 0,-226 25 0,0 2 0,0 0 0,1 3 0,52 3 0,-71-1 0,-1-2 0,1 1 0,14-4 0,-18 2 0,0 1 0,0 0 0,1 0 0,-1 2 0,0-1 0,14 3 0,103 26 0,-91-22 0,1-3 0,50 1 0,-55-4 0,57 5 0,54 0 0,-83-2 0,-43-2 0,0-1 0,31-2 0,44-3 0,4-2 0,-68 4 0,0 2 0,39 3 0,5 0 0,-31-1 0,17-1 0,-44-1 0,1 0 0,-1 1 0,25 5 0,-22-2 0,33 0 0,61 5 0,-3 0 0,-43-12 0,-1-3 0,113-26 0,-128 22 0,-15 5 0,-34 6 981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8:54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230 189 8536,'0'0'7040,"6"-10"-6599,16-31 39,-22 40-377,0-1 1,0 1-1,1 0 0,-1 0 1,0 0-1,0-1 1,-1 1-1,1 0 0,0 0 1,0-1-1,-1 1 1,1 0-1,-1 0 1,1 0-1,-1 0 0,1 0 1,-1-1-1,1 1 1,-1 0-1,0 0 0,0 1 1,0-1-1,0 0 1,1 0-1,-1 0 0,-2 0 1,0-2 96,-1 0 0,0 1 0,0 0 0,-1-1 0,1 2 0,0-1 0,-1 0 0,1 1 0,-1 0 0,0 0 0,1 0 0,-1 1 0,0-1 1,1 1-1,-1 0 0,0 1 0,0-1 0,1 1 0,-1 0 0,1 0 0,-1 0 0,1 1 0,-1-1 0,1 1 0,0 0 0,-1 1 0,1-1 0,-6 5 0,1 1 139,-1 0-1,1 0 1,1 1-1,-1-1 1,1 2-1,1-1 1,0 1-1,0 1 1,1-1-1,-5 14 1,7-16-47,0 1 0,1-1 0,1 1 0,-4 14 0,6-18-152,0 0 0,0 0 0,0 1 0,0-1 0,1 0 0,0 0 0,0-1 0,0 1 0,1 0 0,2 6 0,0-2-63,0 1 1,0-1 0,1-1 0,0 1-1,0-1 1,1 0 0,9 11-1,-12-17-66,-1 0-1,0-1 1,1 1-1,-1 0 1,1-1-1,-1 1 0,1-1 1,0 0-1,-1 0 1,1 0-1,0 0 1,0-1-1,0 1 1,0-1-1,-1 0 0,1 1 1,0-1-1,0-1 1,0 1-1,0 0 1,0-1-1,0 1 0,0-1 1,-1 0-1,1 0 1,0 0-1,0 0 1,-1-1-1,1 1 1,2-3-1,3-1-10,0-1 0,0 0 0,-1 0 0,0-1 0,0 0 0,0-1 0,8-12 0,-4 3 0,0 0 0,13-32 0,-19 37 0,-1 0 0,0 0 0,-1 0 0,0 0 0,-1 0 0,1-25 0,-3 29 0,-1 0 0,1 0 0,-1 1 0,0-1 0,-1 0 0,0 0 0,0 1 0,-1-1 0,0 1 0,0 0 0,-7-12 0,10 19 0,0 0 0,0 0 0,-1-1 0,1 1 0,0 0 0,0 0 0,0-1 0,0 1 0,-1 0 0,1 0 0,0 0 0,0-1 0,-1 1 0,1 0 0,0 0 0,0 0 0,-1 0 0,1-1 0,0 1 0,0 0 0,-1 0 0,1 0 0,0 0 0,-1 0 0,1 0 0,0 0 0,0 0 0,-1 0 0,1 0 0,0 0 0,-1 0 0,1 0 0,0 0 0,-1 0 0,1 0 0,0 0 0,0 1 0,-1-1 0,1 0 0,0 0 0,0 0 0,-1 0 0,1 0 0,0 1 0,0-1 0,-1 0 0,1 0 0,0 1 0,0-1 0,0 0 0,-7 11 0,5-3 0,1 1 0,0-1 0,0 1 0,0-1 0,1 0 0,1 1 0,1 14 0,0-9 0,1 0 0,0 0 0,11 26 0,-11-33 0,1 0 0,0 0 0,0-1 0,1 0 0,0 0 0,0 0 0,0 0 0,1-1 0,0 0 0,0 0 0,0 0 0,0-1 0,1 0 0,0 0 0,0-1 0,0 1 0,0-2 0,1 1 0,-1-1 0,13 2 0,-10-2 0,0-1 0,0 0 0,0 0 0,0-1 0,0-1 0,0 0 0,0 0 0,0-1 0,0 0 0,0-1 0,-1 0 0,1 0 0,-1-1 0,0 0 0,12-8 0,4-6 0,-1-2 0,40-40 0,-51 46 0,67-56 0,-74 66 0,-1 0 0,1 1 0,0 0 0,0 0 0,0 1 0,0-1 0,1 1 0,-1 1 0,1-1 0,8 0 0,26-8 0,-38 9 0,1 0 0,0 1 0,0-1 0,0 1 0,0-1 0,0 1 0,0 1 0,0-1 0,0 0 0,0 1 0,5 1 0,24 2 0,-29-1 0,-5-3 0,-2-1 0,-1 0 0,1 0 0,-1 0 0,0 0 0,1 1 0,-1-1 0,0 1 0,1 0 0,-1 0 0,0 0 0,0 1 0,-3 0 0,3 0 0,-26 3 0,-38 10 0,56-11 0,1 1 0,-1 0 0,1 1 0,0 0 0,0 1 0,-12 8 0,20-12 0,0 0 0,0 1 0,0-1 0,0 1 0,1 0 0,-1 0 0,1 0 0,0 0 0,-1 0 0,1 0 0,1 0 0,-1 1 0,1-1 0,-1 1 0,1-1 0,0 1 0,0 0 0,0 4 0,1-4 0,0 0 0,0 0 0,1 0 0,-1 0 0,1 0 0,0 0 0,0 0 0,1 0 0,-1 0 0,1-1 0,0 1 0,0 0 0,0-1 0,0 0 0,1 1 0,3 3 0,0 0 0,0-1 0,0 0 0,0 0 0,1 0 0,0-1 0,0 0 0,0-1 0,1 0 0,0 0 0,14 6 0,7 1 0,-22-8 0,0 1 0,0-1 0,0-1 0,1 0 0,-1 0 0,1 0 0,-1-1 0,1 0 0,0 0 0,0-1 0,-1 0 0,9-1 0,0-2 0,0-2 0,-1 1 0,1-2 0,-1 0 0,0-1 0,19-12 0,-8 2 0,-1-1 0,33-30 0,-51 41 0,0 0 0,0-1 0,-1 0 0,0 0 0,0 0 0,-1-1 0,0 0 0,5-13 0,0-6 0,9-44 0,-12 43 0,-6 4 0,-1 25 0,0 0 0,0-1 0,0 1 0,1 0 0,-1 0 0,0-1 0,0 1 0,0 0 0,1 0 0,-1-1 0,0 1 0,0 0 0,1 0 0,-1 0 0,0 0 0,0-1 0,1 1 0,-1 0 0,0 0 0,0 0 0,1 0 0,-1 0 0,0 0 0,1 0 0,-1 0 0,0 0 0,1 0 0,-1 0 0,0 0 0,1 0 0,-1 0 0,0 0 0,0 0 0,1 0 0,-1 0 0,0 0 0,1 0 0,-1 0 0,1 1 0,12 3 0,-12-4 0,23 14 0,22 17 0,-22-15 0,-19-12 0,0 0 0,0 0 0,0 0 0,0 1 0,-1 0 0,0 0 0,0 0 0,-1 0 0,1 1 0,-1 0 0,4 9 0,0 5 0,-1 0 0,5 25 0,-4-15 0,-6-27 0,-1-1 0,1 0 0,0 1 0,-1-1 0,1 0 0,1 0 0,-1 0 0,0 1 0,0-1 0,1 0 0,-1-1 0,1 1 0,0 0 0,-1 0 0,1-1 0,0 1 0,0-1 0,0 1 0,0-1 0,0 0 0,0 0 0,1 0 0,-1 0 0,0 0 0,1 0 0,-1-1 0,0 1 0,1-1 0,-1 0 0,1 1 0,-1-1 0,1 0 0,-1-1 0,0 1 0,1 0 0,-1-1 0,5 0 0,3-2 0,-1 0 0,1-1 0,0 0 0,-1 0 0,0-1 0,0 0 0,13-10 0,-3 1 0,0-1 0,-2-1 0,0 0 0,26-33 0,-13 15 0,-40 39 0,5 1 0,0 0 0,0 1 0,0-1 0,1 1 0,0 0 0,1 0 0,-1 0 0,1 0 0,0 1 0,1-1 0,0 1 0,0 0 0,1 0 0,0 0 0,0 0 0,1-1 0,1 16 0,-1-19 0,1 0 0,0 0 0,0 0 0,0-1 0,1 1 0,-1 0 0,1 0 0,0-1 0,0 1 0,0-1 0,0 0 0,1 1 0,-1-1 0,7 5 0,-3-2 0,1 0 0,0-1 0,0 0 0,0 0 0,14 6 0,-19-11 0,0 1 0,-1-1 0,1 0 0,0 1 0,0-1 0,0 0 0,1 0 0,-1 0 0,0 0 0,0-1 0,0 1 0,-1 0 0,1-1 0,0 1 0,0-1 0,0 0 0,0 0 0,0 0 0,-1 0 0,1 0 0,0 0 0,2-3 0,0 1 0,0 0 0,0 0 0,-1-1 0,0 0 0,0 0 0,0 0 0,0 0 0,2-4 0,-2 1 0,-1 1 0,0-1 0,0 1 0,-1-1 0,0 1 0,0-1 0,-1 0 0,1 0 0,-1 0 0,-1 1 0,0-1 0,0 0 0,0 1 0,0-1 0,-1 1 0,-3-9 0,1 6 0,0 0 0,0 0 0,-1 0 0,0 1 0,-1 0 0,0 0 0,0 0 0,0 1 0,-1 0 0,-13-11 0,19 17 0,0 1 0,-1-1 0,1 0 0,0 1 0,0-1 0,-1 1 0,1-1 0,0 1 0,-1 0 0,1-1 0,0 1 0,-1 0 0,1 0 0,-1 0 0,1 0 0,0 0 0,-1 1 0,1-1 0,0 0 0,-1 0 0,1 1 0,0-1 0,-2 2 0,2-2 0,0 1 0,1-1 0,-1 1 0,0-1 0,1 1 0,-1-1 0,0 1 0,1 0 0,-1 0 0,1-1 0,0 1 0,-1 0 0,1-1 0,-1 1 0,1 0 0,0 0 0,0 0 0,-1 0 0,1-1 0,0 1 0,0 0 0,0 0 0,0 0 0,0 0 0,0 0 0,0-1 0,0 1 0,1 0 0,-1 0 0,0 0 0,0 0 0,1-1 0,-1 1 0,0 0 0,1 0 0,-1-1 0,1 1 0,-1 0 0,1-1 0,0 2 0,4 7 0,1-1 0,0 0 0,1 0 0,-1 0 0,1 0 0,1-1 0,0 0 0,0-1 0,0 0 0,0 0 0,1-1 0,0 0 0,0 0 0,1-1 0,-1 0 0,1-1 0,0 0 0,12 2 0,-15-5 0,0 1 0,0-1 0,0 0 0,0-1 0,-1 0 0,1 0 0,0 0 0,-1-1 0,1 0 0,0 0 0,-1 0 0,0-1 0,0 0 0,0-1 0,0 1 0,6-6 0,3-2 0,-2-1 0,0-1 0,0 0 0,20-27 0,-29 33 0,1 0 0,-1-1 0,0 1 0,-1-1 0,0 0 0,0 0 0,-1-1 0,3-15 0,-4 23 0,-1 0 0,0 0 0,0 0 0,0 0 0,1 0 0,-1 0 0,1 0 0,-1 0 0,0 0 0,1 0 0,0 1 0,-1-1 0,1 0 0,0 0 0,-1 0 0,1 1 0,0-1 0,0 0 0,0 0 0,0 1 0,-1 0 0,1 0 0,-1 0 0,1 0 0,-1 0 0,1 0 0,-1 0 0,1 1 0,-1-1 0,1 0 0,-1 0 0,1 0 0,-1 0 0,1 1 0,-1-1 0,1 0 0,-1 1 0,0-1 0,1 0 0,-1 1 0,1-1 0,-1 0 0,0 1 0,1-1 0,-1 1 0,0-1 0,0 0 0,1 1 0,-1-1 0,0 1 0,0-1 0,0 1 0,0-1 0,0 1 0,1-1 0,-1 1 0,0 0 0,49 166 0,-46-157 0,0 0 0,-1 1 0,0 0 0,0 12 0,-2-21 0,1 1 0,-1 0 0,-1-1 0,1 1 0,0-1 0,-1 1 0,1-1 0,-1 1 0,0-1 0,0 1 0,0-1 0,0 0 0,0 0 0,-1 1 0,1-1 0,0 0 0,-1 0 0,-3 3 0,3-4 0,0 0 0,1 0 0,-1 0 0,0 0 0,0 0 0,0-1 0,0 1 0,0-1 0,0 1 0,0-1 0,0 0 0,0 0 0,0 0 0,0 0 0,0 0 0,0 0 0,0-1 0,0 1 0,0-1 0,0 1 0,0-1 0,0 0 0,-3-1 0,-5-3 0,-1-1 0,-17-11 0,21 12 0,0 0 0,0 0 0,1-1 0,0 1 0,0-1 0,-10-12 0,14 9 0,7 8 0,18 7 0,-11-2 0,44 7 0,67 4 0,-111-15 0,-1 0 0,0 0 0,1-1 0,-1-1 0,0 0 0,0 0 0,0-1 0,0-1 0,19-8 0,-22 8 0,0-1 0,0 1 0,-1-1 0,0-1 0,0 1 0,0-1 0,-1-1 0,0 1 0,0-1 0,0 0 0,-1 0 0,8-14 0,34-87 0,-47 108 0,1-1 0,-1 0 0,0 1 0,0 0 0,1-1 0,-1 1 0,0-1 0,1 1 0,-1-1 0,0 1 0,1-1 0,-1 1 0,1 0 0,-1-1 0,0 1 0,1 0 0,-1 0 0,1-1 0,-1 1 0,1 0 0,0 0 0,-1 0 0,1-1 0,-1 1 0,1 0 0,-1 0 0,1 0 0,-1 0 0,1 0 0,-1 0 0,1 0 0,0 0 0,-1 0 0,1 0 0,-1 1 0,1-1 0,-1 0 0,1 0 0,-1 0 0,1 1 0,-1-1 0,1 0 0,-1 1 0,1-1 0,-1 0 0,0 1 0,1-1 0,-1 1 0,1-1 0,-1 0 0,0 1 0,0-1 0,1 1 0,-1 0 0,24 36 0,-17-26 0,-1-2 0,11 17 0,-1 0 0,-2 1 0,0 1 0,15 47 0,-28-73 0,0 0 0,-1 0 0,1 0 0,-1 0 0,0 0 0,1 1 0,-1-1 0,0 0 0,0 0 0,-1 4 0,0-5 0,1 0 0,-1-1 0,1 1 0,-1 0 0,0 0 0,0 0 0,1 0 0,-1-1 0,0 1 0,0 0 0,0-1 0,0 1 0,0 0 0,0-1 0,0 0 0,0 1 0,0-1 0,0 1 0,0-1 0,0 0 0,0 0 0,-2 0 0,-6 1 0,1 0 0,-1-1 0,1 0 0,-1-1 0,1 0 0,-1 0 0,1-1 0,0 0 0,-16-6 0,11 3 0,1 0 0,0-1 0,0 0 0,1-1 0,-19-15 0,22 15 0,-12-8 0,55 20 0,-3 0 0,110 25 0,-114-24 0,0-1 0,46 3 0,-26-4 0,-47-4-10,0 0 1,-1 0-1,1 0 0,-1 0 1,1 0-1,-1 0 0,1 0 1,-1 0-1,1 0 1,-1 0-1,1 1 0,-1-1 1,1 0-1,-1 0 0,1 1 1,-1-1-1,1 0 0,-1 0 1,0 1-1,1-1 0,-1 1 1,1-1-1,-1 0 0,0 1 1,1-1-1,-1 1 0,0-1 1,0 1-1,1-1 0,-1 1 1,0-1-1,0 1 1,0-1-1,1 1 0,-1-1 1,0 1-1,0-1 0,0 1 1,0-1-1,0 1 0,0-1 1,0 1-1,0-1 0,-1 1 1,1 0-1,0-1 0,0 1 1,-1 8-3463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28:55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11856,'0'0'11311,"10"15"-10343,3 5-598,-1 1 1,-1 0-1,0 1 0,11 35 0,23 76 1675,-23-73 299,15 65 0,-29-96-2304,-17-55-40,-3-14 0,-49-139 0,47 135 0,1-1 0,-10-72 0,1 0 0,20 110 0,0 0 0,1 0 0,0-1 0,1 1 0,0-1 0,0 1 0,0-1 0,1 1 0,0 0 0,5-15 0,-5 18 0,1 0 0,0 0 0,0 0 0,0 0 0,1 0 0,-1 0 0,1 1 0,0-1 0,0 1 0,1 0 0,-1 0 0,0 0 0,1 0 0,0 1 0,0-1 0,0 1 0,0 0 0,0 0 0,7-2 0,0 1 0,-1 1 0,1 0 0,-1 1 0,1 0 0,0 0 0,-1 1 0,1 1 0,0 0 0,-1 0 0,1 1 0,-1 1 0,1-1 0,15 8 0,-12-4 0,0 0 0,0 1 0,-1 1 0,0 0 0,0 1 0,-1 0 0,0 1 0,0 0 0,9 13 0,-13-15 0,-1 0 0,-1 1 0,1 0 0,-2 1 0,1-1 0,4 13 0,-8-17 0,-1 0 0,1 0 0,-1 1 0,-1-1 0,1 0 0,-1 1 0,1-1 0,-2 1 0,1-1 0,-1 0 0,1 1 0,-2-1 0,1 0 0,0 1 0,-3 4 0,-1 2 0,-1 0 0,0-1 0,0 0 0,-1 0 0,-1 0 0,0-1 0,0 0 0,-1-1 0,0 1 0,-1-2 0,0 1 0,-16 10 0,7-8 0,1-1 0,-1-1 0,-1 0 0,0-1 0,0-1 0,0-2 0,-22 5 0,21-4 0,21-6 0,0 0 0,0 0 0,0 0 0,0 0 0,0 0 0,0 1 0,0-1 0,0 0 0,0 0 0,0 0 0,0 0 0,0 0 0,0 0 0,0 0 0,0 0 0,0 1 0,0-1 0,0 0 0,0 0 0,0 0 0,0 0 0,0 0 0,0 0 0,0 0 0,0 0 0,0 1 0,0-1 0,0 0 0,1 0 0,-1 0 0,0 0 0,0 0 0,0 0 0,0 0 0,0 0 0,0 0 0,0 0 0,0 0 0,0 0 0,0 0 0,1 0 0,-1 1 0,0-1 0,0 0 0,0 0 0,0 0 0,0 0 0,0 0 0,0 0 0,0 0 0,1 0 0,-1 0 0,0 0 0,0 0 0,0 0 0,0 0 0,0 0 0,0-1 0,0 1 0,0 0 0,1 0 0,-1 0 0,0 0 0,0 0 0,0 0 0,0 0 0,11 1 0,33 1 0,1 2 0,0 1 0,70 20 0,-74-13 0,-23-8 0,-1 1 0,0 0 0,0 2 0,-1 0 0,0 0 0,23 16 0,-36-21 0,0 0 0,-1 0 0,1 0 0,-1 0 0,1 0 0,-1 1 0,0-1 0,0 1 0,0 0 0,0 0 0,-1-1 0,2 4 0,-2-4 0,-1 0 0,0 0 0,0 0 0,0 0 0,0 0 0,0 0 0,0 0 0,0 0 0,-1 0 0,1 0 0,-1 0 0,1 0 0,-1 0 0,0 0 0,0 0 0,0-1 0,0 1 0,0 0 0,0-1 0,0 1 0,-3 2 0,-7 8 0,0-1 0,0 0 0,-1-1 0,-1 0 0,1-1 0,-2-1 0,1 0 0,-1 0 0,-27 9 0,-11 1 0,-79 16 0,81-22 0,34-10 0,1 1 0,-1-2 0,-29-1 0,26 0 0,19 0 0,0 0 0,-1 0 0,1 0 0,0 0 0,-1 0 0,1 0 0,-1 0 0,1 0 0,0 0 0,-1-1 0,1 1 0,0 0 0,-1 0 0,1 0 0,0-1 0,-1 1 0,1 0 0,0 0 0,-1-1 0,1 1 0,0 0 0,0-1 0,-1 1 0,1 0 0,0-1 0,0 1 0,0 0 0,-1-1 0,1 1 0,0 0 0,0-1 0,0 1 0,0-1 0,0 1 0,0 0 0,0-1 0,0 1 0,0-1 0,0 1 0,0 0 0,0-1 0,0 1 0,0-1 0,0 1 0,1 0 0,-1-1 0,0 1 0,0 0 0,0-1 0,0 1 0,1 0 0,-1-1 0,0 1 0,1-1 0,16-28 0,-10 18 0,16-30-3935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1:0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9040,'0'0'13065,"4"-11"-12635,12-34 2,-14 42-337,-1 0-1,0 0 1,1 1-1,-1-1 1,1 0 0,0 0-1,0 1 1,0-1-1,0 1 1,1 0-1,-1 0 1,1 0-1,-1 0 1,1 0-1,0 0 1,4-2 0,1 1 166,1 0 1,-1 0 0,19-3-1,-12 3-24,23-5 410,0 1 0,71-2-1,75 14 551,12 15 994,-157-9-1215,-9-1-379,-25-7 287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1:11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0 203 10848,'0'0'19322,"12"-8"-18925,-4 3-325,5-4 177,0 0 1,0 1 0,0 1-1,1 1 1,15-6-1,-14 9-101,0 0 0,19 0-1,20-4 33,-49 6-180,1 0 0,0 1 0,-1 0 0,1 0 0,6 2 0,-6-1 0,0-1 0,-1 0 0,1 0 0,0 0 0,6-1 0,3-1 0,1 0 0,-1 2 0,1 0 0,-1 1 0,1 0 0,16 4 0,-15-2 0,1-1 0,0 0 0,1-2 0,19-1 0,7-2 0,60 2 0,-50 1 0,-5 3 0,68 11 0,29 2 0,-75-12 0,-28-1 0,79-5 0,-65-3 0,0 2 0,70 5 0,-37-6 0,-65 4 0,0-1 0,34-7 0,-15 2 0,-13 8 0,-26-1 0,-1-1 0,1 1 0,0-1 0,8-1 0,123-10 0,18 5 0,-59-3 0,21-1 0,-19-2 0,-36 7 0,-49 2 0,0 2 0,0 0 0,0 0 0,0 1 0,-1 1 0,21 3 0,0-2 0,-3-1 0,51 8 0,-33-7 0,0-1 0,-45-1 0,-1 0 0,1 1 0,0-1 0,-1 0 0,1-1 0,-1 1 0,1 0 0,0-1 0,2 0 0,-2 0 0,-1 1 0,0-1 0,1 1 0,-1-1 0,1 1 0,-1 0 0,0 0 0,1 0 0,-1 0 0,1 1 0,2 0 0,9-1 0,-14 0 0,0 0 0,1-1 0,-1 1 0,0 0 0,1 0 0,-1 0 0,1 0 0,-1 0 0,0 0 0,1 0 0,-1 0 0,0 0 0,1 0 0,-1 0 0,1 0 0,-1 0 0,0 0 0,1 0 0,-1 1 0,0-1 0,1 0 0,-1 0 0,0 0 0,1 1 0,-1-1 0,0 0 0,1 0 0,-1 1 0,10 0 0,-9-1 0,-1 0 0,1 0 0,-1-1 0,1 1 0,-1 0 0,1 0 0,-1 0 0,1 0 0,-1 0 0,1 0 0,-1 0 0,1 0 0,-1 0 0,1 1 0,-1-1 0,1 0 0,-1 0 0,0 0 0,1 0 0,-1 1 0,1-1 0,-1 0 0,1 0 0,-1 1 0,0-1 0,1 0 0,-1 1 0,1 0 0,0 0 0,1 1 0,0-1 0,0 0 0,0 1 0,0-1 0,0 0 0,0 0 0,0 0 0,0-1 0,0 1 0,1 0 0,-1-1 0,0 1 0,0-1 0,1 0 0,-1 0 0,5 0 0,-1 0 0,1 0 0,-1-1 0,0 1 0,1-1 0,9-3 0,-15 3 0,0 1 0,0-1 0,0 1 0,0-1 0,0 1 0,0-1 0,0 0 0,0 0 0,0 1 0,-1-1 0,1 0 0,0 0 0,0 0 0,-1 0 0,1 0 0,-1 0 0,1 0 0,-1 0 0,1 0 0,-1 0 0,0 0 0,1 0 0,-1 0 0,0 0 0,0-2 0,-2-32 0,-1 17 0,-1-22-3935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1:20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8536,'0'0'14767,"13"0"-14381,166 5 1668,78 11 666,-212-15-2253,1-2-1,-1-2 1,45-9-1,-45 5-146,-1 1 0,1 3 0,54 3-1,40 4 336,-54 0-400,20 4-14,-42-1-241,1-3 0,92-6 0,-37-1 0,-77 4 0,-19 0 0,35-3 0,199-20 0,-41-3 0,-179 23 0,0 2 0,65 9 0,-73-4 0,31 9 0,-41-9 0,-19-6 0,1 1 0,0 0 0,-1 0 0,1 0 0,0-1 0,-1 1 0,1 0 0,0-1 0,-1 1 0,1-1 0,-1 1 0,1-1 0,-1 1 0,1-1 0,-1 1 0,1-1 0,-1 1 0,0-1 0,1 1 0,-1-1 0,0 0 0,1 1 0,-1-1 0,0 0 0,0-1 0,4-4 0,16-25 748,-11 17-5431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3:33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13 8640,'0'0'13303,"-11"-1"-13080,-32 0-4,41 1-181,-1 0 0,1 0 0,-1 1 1,1-1-1,-1 1 0,1-1 1,-1 1-1,1 0 0,-1 0 0,1 0 1,0 0-1,0 0 0,-4 3 0,-12 4 297,7-5-148,9-2-112,-1 0 0,1 0 0,-1 0 0,0-1 1,1 1-1,-1-1 0,0 0 0,1 0 0,-1 0 0,0 0 0,1 0 0,-4-1 0,-2-1 161,-3-1 217,11 2-445,0 1-1,0 0 0,0-1 1,0 1-1,0-1 0,0 1 1,0 0-1,0-1 0,0 1 1,0 0-1,0-1 0,0 1 1,0 0-1,0-1 1,0 1-1,1 0 0,-1-1 1,0 1-1,0 0 0,0-1 1,0 1-1,1 0 0,-1 0 1,0-1-1,0 1 0,1 0 1,-1 0-1,0-1 0,0 1 1,1 0-1,-1 0 1,0 0-1,1-1 0,0 1 1,30-20-2147,-29 19 1159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3:0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1111 5624,'0'0'6089,"16"-11"-5745,-8 6-298,13-9 100,0-1 1,-1 0-1,35-37 1,22-36 928,120-179 1,-160 206-612,-2-1 1,-3-2-1,-3-1 1,26-88-1,-48 134-294,-2-1 0,0 0 0,-1-1 0,-1 1 0,-2-1 1,1 1-1,-2-1 0,-3-27 0,2 47-151,1-1 0,0 1 0,0 0 0,-1-1 0,1 1 0,0 0 0,-1 0 0,0-1 0,1 1 0,-1 0 0,0 0 0,1 0 0,-1 0 0,0 0 0,0 0 0,0 0 0,0 0 0,0 0 0,0 0 0,0 0 0,0 1 0,-1-1 0,1 0 0,-2 0 0,0 0 1,1 1 1,-1 0-1,1-1 0,-1 1 1,0 0-1,0 0 0,1 1 1,-1-1-1,1 1 0,-1-1 1,-4 3-1,-4 1 15,1 0 1,0 1-1,0 0 1,1 1-1,-11 9 1,7-5-12,2 2 0,0 0 0,0 0 0,1 1 0,0 0 0,2 1 0,-11 18 0,3 1 7,2 0 0,-14 45 0,17-39-24,1 0 0,2 0 0,1 1-1,2 0 1,3 0 0,3 80 0,1-105 11,1 0 0,0 0 0,2 0-1,-1-1 1,2 0 0,0 1 0,14 23 0,-17-33 11,1-1 0,0 0 0,0 0 0,1 0 0,-1 0 0,1-1 0,0 0 0,-1 0 0,1 0 1,1 0-1,-1-1 0,0 0 0,1 0 0,5 1 0,-1 0 47,1 0 1,0-2-1,-1 1 0,1-1 1,0-1-1,17-1 0,-20 0-22,0-1-1,1 0 1,-1-1-1,0 0 1,-1 0-1,1-1 0,10-5 1,0-3 156,29-23 0,-38 27-140,-1 0-1,-1 0 0,0-1 1,0 0-1,0 0 0,-1-1 1,9-19-1,-1 8 58,-12 18-91,0 1 1,0-1-1,0 0 1,0 0-1,-1 0 0,1 0 1,-1 0-1,0 0 1,0 0-1,0 0 1,1-6-1,-2 8 37,-2 15 97,-2 4-132,0 0-1,2 1 1,0-1 0,1 1 0,3 28 0,-1-34-42,1-1 1,0 0-1,1 0 1,0 0-1,1 0 1,0 0-1,1 0 1,0-1-1,9 13 1,-14-23 2,1 0 1,0 0-1,0 0 0,0 0 1,0 0-1,0 0 1,0 0-1,1 0 1,-1-1-1,0 1 1,0 0-1,0-1 1,1 1-1,-1-1 0,0 0 1,1 1-1,-1-1 1,0 0-1,1 0 1,-1 0-1,1 0 1,-1 0-1,0 0 1,1 0-1,-1 0 0,0-1 1,1 1-1,-1 0 1,0-1-1,1 1 1,1-2-1,4-1 15,1-1-1,-1 0 0,13-10 1,-18 12-12,178-128 325,-163 118-245,0 0 0,1 1 0,0 1 0,26-10 1,-43 19-63,1 0 0,-1 1 0,0-1 0,1 1 0,-1 0 0,1-1 0,0 1 0,-1 0 0,1 0 0,-1 0 0,1 0 0,1 1-1,-2-1-12,-1 0-1,0 0 1,1 0-1,-1 1 1,0-1-1,1 0 0,-1 0 1,0 1-1,1-1 1,-1 0-1,0 0 0,0 1 1,1-1-1,-1 0 1,0 1-1,0-1 0,0 1 1,1-1-1,-1 0 1,0 1-1,0-1 0,0 1 1,0-1-1,0 0 1,0 1-1,0-1 0,0 1 1,0 0-1,-1 4 41,0 0-1,0 0 1,0 0 0,-1 0-1,-4 9 1,-3 13 242,12-28-237,0 0-1,0 0 1,0-1 0,0 1-1,0-1 1,3-2 0,10-7 70,-1-2 9,1 1 0,1 1 0,31-15 0,-46 25-120,-1 0 0,1 1 0,0-1 0,-1 1 1,1-1-1,-1 1 0,1 0 0,0-1 0,-1 1 0,1 0 0,0 0 0,-1 0 0,1 1 0,-1-1 0,1 0 0,0 0 0,-1 1 0,1-1 1,-1 1-1,1 0 0,1 1 0,0 0 7,0 1 0,0-1 0,0 1 1,-1 0-1,0 0 0,1 0 0,1 4 1,-2-4-15,0 1 1,1-1-1,-1 0 1,1 1-1,0-1 1,6 5 0,7 3-2,-12-8-2,-1 0 0,1 0 0,0-1 0,-1 1 0,1-1 0,0 0 0,1-1 0,-1 1 0,0 0 0,0-1-1,1 0 1,-1 0 0,0-1 0,1 1 0,7-1 0,8-2 12,0-1 0,0-1 0,0 0 0,-1-2 0,0 0 0,0-1 0,0-1 0,19-12 1,-30 15-11,-1 0 0,1 0 0,-1-1 1,10-9-1,-16 13-2,1 0 1,0-1-1,-1 1 0,1 0 0,-1 0 0,1-1 1,-1 1-1,0-1 0,1-2 0,-2 4 2,0 0-1,0 0 0,0 0 0,0 0 1,1 0-1,-2 0 0,1 0 0,0 0 0,0 0 1,0 0-1,0 0 0,-1 0 0,1 0 1,0 0-1,-1 0 0,1 0 0,-1 0 0,1 0 1,-1 0-1,1 0 0,-1 0 0,-1-1 1,1 2-2,1-1 1,-1 1-1,0 0 1,1 0 0,-1-1-1,1 1 1,-1 0 0,0 0-1,1 0 1,-1 0 0,1 0-1,-1 0 1,0 0-1,1 0 1,-1 0 0,0 0-1,1 0 1,-1 0 0,1 0-1,-1 0 1,0 1 0,1-1-1,-1 0 1,1 0 0,-1 1-1,1-1 1,-1 1-1,0-1 1,0 1 0,-18 15 42,15-12-31,1-2-9,0 1 1,0-1-1,1 1 0,-1 0 1,1 0-1,0 0 0,0 0 0,0 0 1,0 1-1,0-1 0,1 0 1,-1 1-1,1 0 0,0-1 0,0 1 1,0 0-1,1-1 0,-1 1 0,1 0 1,0 0-1,0 0 0,0-1 1,1 5-1,1-2-3,-1-1 0,1 0 0,0 1 1,1-1-1,-1 0 0,1 0 0,0 0 0,0-1 0,0 1 0,1-1 1,0 0-1,0 0 0,0 0 0,0 0 0,6 3 0,-3-2-3,1 0 0,-1 0 0,1-1 0,0 0 0,0-1 0,1 0 0,-1 0 0,1-1 0,-1 0 0,1 0 0,0-1 0,0 0 0,0 0 0,0-1 0,-1-1 0,1 1 0,0-1 0,0-1 0,0 0 0,-1 0 0,1-1 0,-1 0 0,0 0 0,0-1 0,0 0 0,0 0 0,0-1 0,-1 0 0,0 0 0,0-1 0,10-10 1,3-4 16,10-10 70,27-35 1,-5 9 140,-49 53-200,-3 3-25,0 0-1,0 0 1,0 0-1,0 0 1,0 0-1,0-1 1,1 1-1,-1 0 1,0 0-1,0 0 1,0 0-1,0 0 1,0 0-1,0 0 1,0 0-1,0 0 1,0 0-1,0 0 1,0 0-1,1 0 1,-1 0-1,0 0 1,0 0-1,0 0 1,0 0-1,0 0 1,0 0-1,0 0 1,0 0-1,0 0 1,1 0-1,-1 0 1,0 0-1,0 0 1,0 0-1,0 0 1,0 0-1,0 0 1,0 0-1,0 0 1,0 0-1,0 0 1,1 0 0,-1 0-1,0 1 1,0-1-1,0 0 1,0 0-1,0 0 1,0 0-1,0 0 1,0 0-1,0 0 1,0 0-1,0 0 1,0 0-1,0 0 1,0 1-1,0-1 1,0 0-1,0 0 1,0 0-1,0 0 1,0 0-1,0 0 1,0 0-1,0 1 1,0 11 12,-4 15-6,-1-11-5,0 0-1,0-1 1,-2 1 0,0-1 0,-12 19 0,-2 6 68,21-40-69,-1 1 1,1-1-1,0 0 0,0 0 0,0 0 1,0 1-1,0-1 0,0 0 0,0 0 1,0 1-1,0-1 0,1 0 0,-1 0 1,0 0-1,0 1 0,0-1 0,0 0 1,0 0-1,0 0 0,0 1 0,0-1 1,1 0-1,-1 0 0,0 0 0,0 0 1,0 1-1,0-1 0,1 0 0,-1 0 1,0 0-1,0 0 0,0 0 0,1 0 1,-1 1-1,0-1 0,0 0 0,0 0 1,1 0-1,-1 0 0,0 0 0,0 0 0,1 0 1,-1 0-1,0 0 0,0 0 0,0 0 1,1 0-1,-1 0 0,0 0 0,0 0 1,0-1-1,1 1 0,-1 0 0,0 0 1,0 0-1,0 0 0,1 0 0,19-4 47,-14 2-40,119-25 59,-28 5-43,-86 20-16,1 0 0,1 1 0,-1 0 0,17 1 0,2 14-378,-20-7-3579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8:4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11048,'0'0'7958,"1"12"-7677,40 208 1549,1-57-21,-40-153-1619,-2-8-119,0 0 0,0 0 0,1 0 0,-1 0 1,1 0-1,0 0 0,0 0 0,-1 0 0,1 0 1,0 0-1,3 3 0,0-10 163,1-1 1,-1 0-1,-1 0 1,7-12-1,-3 5-89,11-21 196,22-59-1,3-9 186,-34 83-339,2 0 0,19-28-1,-26 42-117,1-1 0,-1 1 0,1 1 0,0-1 0,0 0 0,1 1 0,-1 0 0,1 0 0,0 1 0,0 0 0,0 0 0,9-3 0,-13 6-50,0 0 1,0 0-1,0 0 0,0 0 0,0 0 0,0 1 1,0-1-1,0 0 0,0 1 0,0 0 1,0-1-1,0 1 0,-1 0 0,1 0 1,0 0-1,0 0 0,-1 1 0,1-1 0,-1 0 1,1 1-1,-1-1 0,1 1 0,1 3 1,5 5 38,-1 0-1,10 17 1,-15-23-40,10 19 85,-2 2-1,0-1 0,-2 2 0,-1-1 0,-1 1 0,4 29 0,-10-52-83,1 4 67,-1-4-36,1 0-1,-1 0 0,1 1 0,0-1 0,0 0 0,0 0 1,2 5-1,-2-8-42,-1 0 0,1 0 0,-1 0 1,0 0-1,1 0 0,-1 0 0,1 0 0,-1 0 1,1-1-1,-1 1 0,0 0 0,1 0 0,-1 0 1,1 0-1,-1-1 0,0 1 0,1 0 0,-1 0 1,0-1-1,1 1 0,-1 0 0,0-1 0,1 1 1,-1 0-1,0-1 0,1 0 0,7-11 51,42-83 167,-25 52-159,-14 24-34,0 0 0,1 0 0,1 1-1,29-30 1,-26 32-34,-12 11 10,-1 1 0,1 1-1,0-1 1,0 0-1,0 1 1,0 0 0,0 0-1,1 0 1,0 1 0,-1-1-1,11-2 1,-13 5 3,-1 0 1,1 0-1,0 1 0,0-1 1,-1 1-1,1-1 1,0 1-1,-1 0 0,1-1 1,-1 1-1,1 0 1,-1 0-1,1 0 1,-1 0-1,0 1 0,1-1 1,-1 0-1,0 1 1,0-1-1,0 0 1,1 3-1,23 34 215,-8-3 141,23 66-1,-22-52 85,-14-41-250,-1 1 1,2-1-1,5 10 1,7-1-744,-17-16 348,1-1-1,0 1 1,0-1-1,-1 0 1,1 1-1,0-1 1,0 0 0,0 1-1,0-1 1,0 0-1,-1 0 1,1 0-1,0 0 1,0 0-1,0 0 1,0 0-1,0 0 1,0 0-1,1 0 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8:4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247 494 9440,'0'0'5108,"-11"0"-4808,2-1-192,-1 0 1,1 1-1,-1 1 1,1-1-1,-1 1 1,1 1-1,-1 0 1,1 0-1,0 1 1,0 0-1,0 1 1,-12 6-1,12-3 125,-1 0 0,1 1 0,0 0 0,1 1 0,0-1-1,0 2 1,1-1 0,0 1 0,1 0 0,0 0 0,-6 16 0,11-22-161,0 0 0,0 0 1,1-1-1,-1 1 0,1 0 1,0 0-1,0 0 0,1 0 1,-1-1-1,1 1 0,0 0 1,0 0-1,0-1 0,0 1 1,1 0-1,-1-1 0,1 0 1,0 1-1,4 5 0,-4-7-43,-1-1 0,1 1 0,-1 0 1,1 0-1,0-1 0,0 1 0,0-1 0,0 1 0,0-1 0,0 0 0,0 0 0,0 0 0,0 0 0,1 0 0,-1-1 0,0 1 0,0 0 0,1-1 0,-1 0 0,1 0 0,-1 0 0,0 0 0,1 0 1,-1 0-1,1 0 0,-1-1 0,0 1 0,1-1 0,-1 0 0,0 0 0,0 0 0,3-1 0,2-2 27,0 1-1,0-2 1,0 1 0,-1-1-1,0 0 1,0 0 0,11-13-1,9-12 117,-15 17-74,1 0 1,17-29-1,-16 17 32,-1-1-1,0 0 1,-2-1 0,-2 1 0,0-2-1,4-28 1,-3 11 13,-5 27-66,-1 0-1,3-36 0,-5 10 13,0 26-11,-1 0 0,0 1 0,-1-1 0,-7-32 0,5 32 34,2 14-78,1 0 1,-1 0 0,0 0-1,0 0 1,0 0 0,0 0-1,-1 1 1,0-1 0,1 0-1,-1 1 1,-4-5 0,6 7-19,0 1 0,-1-1 1,1 0-1,-1 1 0,1-1 1,-1 1-1,1-1 0,-1 1 1,1-1-1,-1 1 0,1 0 1,-1-1-1,1 1 1,-1 0-1,0-1 0,1 1 1,-1 0-1,0 0 0,1-1 1,-1 1-1,0 0 0,0 0 1,-7 20 191,1 11-168,1 1 1,2 0-1,1 0 1,1 0-1,2 0 1,1 0-1,1 0 1,2-1-1,12 48 1,27 127 176,-40-197-186,0 0 0,0 0 0,2 0-1,-1 0 1,1-1 0,0 1 0,0-1 0,1 0-1,0-1 1,11 11 0,-12-13-2,0-1 1,0 0-1,0 0 1,1 0-1,0-1 1,-1 0-1,1 0 1,0 0-1,0-1 1,1 0-1,-1 0 1,0 0-1,1-1 1,-1 0-1,1-1 1,9 1-1,-3-2 6,0-1-1,-1 0 1,1-1 0,-1-1-1,1 0 1,-1 0 0,0-1-1,0-1 1,-1 0 0,0 0-1,0-1 1,0-1 0,16-15-1,-19 16 1,-1 0 0,-1 0 1,1-1-1,-1 1 0,-1-1 0,1-1 0,-1 1 0,-1-1 0,0 0 0,0 0 0,0 0 0,-1-1 1,-1 1-1,0-1 0,0 0 0,-1 1 0,0-1 0,-1-18 0,0 27-21,0-1 0,0 0 1,0 0-1,0 1 0,-1-1 0,1 0 0,-1 1 0,1-1 1,-1 0-1,0 1 0,1-1 0,-1 1 0,0-1 0,0 1 0,0-1 1,0 1-1,-1 0 0,1 0 0,0-1 0,0 1 0,-1 0 1,1 0-1,-1 0 0,1 0 0,-1 1 0,1-1 0,-1 0 1,0 1-1,-2-2 0,2 2-6,0 0 0,0 0 0,1 0 0,-1 1 0,0-1 1,0 0-1,1 1 0,-1-1 0,0 1 0,0-1 0,1 1 0,-1 0 0,1 0 0,-1 0 1,1 0-1,-1 0 0,1 0 0,-1 0 0,1 0 0,0 1 0,0-1 0,0 1 0,0-1 1,0 0-1,0 1 0,0 0 0,0-1 0,-1 4 0,-1 1-9,1 1-1,0-1 1,0 1 0,0 0-1,1 0 1,0 0-1,0 0 1,1 0-1,0 0 1,0 0 0,1-1-1,-1 1 1,2 0-1,1 7 1,-2-10 0,0 0 0,1-1 1,0 1-1,0-1 0,0 1 0,0-1 0,1 1 0,-1-1 1,1 0-1,0 0 0,0-1 0,0 1 0,0 0 0,0-1 1,0 0-1,1 0 0,-1 0 0,1 0 0,0 0 0,0-1 1,-1 0-1,1 1 0,0-1 0,0-1 0,7 2 0,6-2 21,-1 0-1,0-1 0,1 0 0,-1-1 0,0-1 1,0-1-1,-1 0 0,28-12 0,28-7 146,-68 22-150,1 1 1,-1-1-1,0 0 1,0 1-1,1 0 1,-1-1-1,0 1 1,1 1-1,-1-1 1,0 0-1,0 1 1,1 0-1,4 1 1,-6-1-3,1 1-1,-1-1 1,0 1 0,1 0 0,-1 0 0,0 0 0,0 0 0,0 0 0,-1 0 0,1 0 0,0 0 0,-1 1 0,0-1 0,1 1 0,-1-1 0,1 4 0,5 14 30,-2 0 1,0 1-1,-1-1 0,-1 1 1,-1 0-1,0 39 0,-5-10 177,-16 87 0,14-118-154,-2 13 134,5-28 56,-2-13-136,-2-17 8,8-12-6,0 0-1,3 0 0,17-70 1,-16 81-78,0 0-2,1 0-1,2 0 1,0 1 0,2 0 0,1 0 0,1 1 0,24-35-1,-28 50 24,-1-1 0,18-14 0,-23 22-43,-1 1 0,1 0 0,0 0-1,0 0 1,0 0 0,0 0 0,0 0-1,1 1 1,-1 0 0,0-1-1,1 1 1,-1 1 0,1-1 0,-1 0-1,7 0 1,-8 2-11,1 0 0,0 0 1,0 1-1,0-1 0,-1 0 0,1 1 1,-1 0-1,1 0 0,-1-1 0,1 1 1,-1 1-1,0-1 0,0 0 0,0 0 0,0 1 1,-1-1-1,1 1 0,-1 0 0,2 4 1,2 2 12,-1 1 0,0-1 1,-1 1-1,4 16 1,-6-18-16,0 0 1,0 0-1,-1 0 0,0 0 1,-1 0-1,1 0 1,-2 0-1,1 0 1,-1 0-1,0 0 0,-1-1 1,0 1-1,0-1 1,0 0-1,-1 1 1,0-2-1,-1 1 1,1 0-1,-1-1 0,0 0 1,-1 0-1,0 0 1,0-1-1,0 0 1,-8 5-1,10-8-9,0 0 0,0-1 0,0 1 0,-1-1 0,1 0 0,0 0 0,-1-1 0,1 1 0,-1-1 0,1 0 0,-5-1 0,5 1 0,29-1 0,0-1 0,-1-2 0,1 0 0,-1-2 0,0 0 0,0-2 0,0-1 0,30-16 0,-30 13 0,-1-1 0,0-2 0,-1 0 0,-1-1 0,0-1 0,-1-1 0,31-38 0,-44 48 0,0-1 0,-1 0 0,5-10 0,-10 17 0,0 0 0,0 1 0,-1-1 0,1 0 0,0 0 0,-1 0 0,1 0 0,-1 0 0,1 0 0,-1 0 0,0 0 0,0 0 0,0 0 0,0 0 0,0 0 0,-1 0 0,1 0 0,-1 0 0,1 0 0,-1 0 0,0 0 0,1 0 0,-3-2 0,3 3 0,-1 0 0,1 0 0,-1 1 0,0-1 0,1 0 0,-1 1 0,0-1 0,0 0 0,0 1 0,1-1 0,-1 1 0,0-1 0,0 1 0,0 0 0,0-1 0,0 1 0,0 0 0,0 0 0,0 0 0,0-1 0,0 1 0,0 0 0,0 0 0,-1 1 0,-1-1 0,1 1 0,0 0 0,-1 0 0,1 0 0,0 0 0,0 0 0,0 0 0,0 1 0,-4 2 0,1 0 0,1 1 0,-1 0 0,1 0 0,0 0 0,0 0 0,-6 12 0,8-10 0,0 0 0,0 1 0,1-1 0,0 1 0,0-1 0,1 1 0,0 0 0,0-1 0,1 1 0,0 0 0,0-1 0,1 0 0,0 1 0,0-1 0,0 0 0,1 0 0,1 0 0,-1 0 0,1 0 0,0-1 0,0 0 0,1 0 0,0 0 0,0 0 0,0-1 0,1 0 0,8 6 0,-10-8 0,0-1 0,0 0 0,0 0 0,1 0 0,-1-1 0,0 0 0,1 1 0,0-2 0,-1 1 0,1 0 0,0-1 0,-1 0 0,1 0 0,0 0 0,-1-1 0,1 0 0,-1 1 0,7-3 0,3-3 0,0 0 0,-1-1 0,0 0 0,17-13 0,-15 11 0,-7 2 0,1-1 0,-1 1 0,0-1 0,13-17 0,-15 17 0,0 0 0,1 0 0,0 1 0,0 1 0,0-1 0,15-9 0,-19 14 0,0 0 0,0 1 0,1-1 0,-1 1 0,0 0 0,1 0 0,-1 0 0,5 0 0,-7 1 0,1 0 0,-1 0 0,0 0 0,0 0 0,0 1 0,1-1 0,-1 0 0,0 1 0,0-1 0,0 1 0,0-1 0,0 1 0,0 0 0,0-1 0,0 1 0,0 0 0,0 0 0,0-1 0,0 1 0,-1 0 0,1 0 0,0 0 0,-1 0 0,1 0 0,0 0 0,0 2 0,5 14 0,0 0 0,0 0 0,-2 0 0,0 1 0,2 21 0,-6-29 0,4 9 0,-4-19 0,1 0 0,-1 1 0,1-1 0,0 0 0,-1 0 0,1 0 0,-1 0 0,1 1 0,0-1 0,-1 0 0,1 0 0,-1 0 0,1 0 0,0 0 0,-1-1 0,1 1 0,-1 0 0,1 0 0,0 0 0,-1 0 0,1-1 0,-1 1 0,1 0 0,-1-1 0,1 1 0,-1 0 0,1-1 0,-1 1 0,1-1 0,-1 1 0,0 0 0,1-2 0,14-10 0,-2 0 0,0-1 0,0-1 0,11-17 0,-9 13 0,31-32 0,-45 49 0,0 0 0,0 1 0,0-1 0,0 0 0,0 0 0,0 0 0,0 1 0,0-1 0,1 0 0,-1 1 0,0-1 0,0 1 0,1 0 0,-1-1 0,0 1 0,1 0 0,-1 0 0,0 0 0,1 0 0,-1 0 0,0 0 0,1 0 0,-1 0 0,0 1 0,1-1 0,-1 0 0,0 1 0,0-1 0,1 1 0,-1-1 0,0 1 0,0 0 0,0 0 0,0-1 0,0 1 0,0 0 0,2 2 0,2 3 0,0 0 0,0 1 0,0 0 0,-1 0 0,4 8 0,0 1 0,-5-12 0,0 1 0,1 0 0,-1-1 0,1 1 0,0-1 0,0 0 0,1 0 0,-1-1 0,1 0 0,0 1 0,0-1 0,0-1 0,0 1 0,9 2 0,-5-2 0,-1-1 0,1 0 0,0-1 0,0 0 0,1-1 0,-1 0 0,0 0 0,15-2 0,-7-2 0,0 0 0,0 0 0,0-2 0,0 0 0,-1-1 0,0-1 0,-1 0 0,1-1 0,15-13 0,76-56 0,-93 64 0,-10 9 0,-8 14 0,-4 5 0,-1-2 0,-1 1 0,-13 13 0,-7 9 0,23-27 0,1-1 0,0 2 0,1-1 0,0 1 0,0 0 0,0 0 0,2 0 0,-1 0 0,1 1 0,-3 14 0,5-22 0,1 1 0,0-1 0,-1 1 0,1-1 0,0 0 0,0 1 0,0-1 0,1 1 0,-1-1 0,0 1 0,1-1 0,0 0 0,0 0 0,-1 1 0,1-1 0,0 0 0,1 0 0,-1 0 0,0 0 0,1 0 0,-1 0 0,1 0 0,0 0 0,-1-1 0,1 1 0,0 0 0,0-1 0,0 0 0,0 1 0,0-1 0,0 0 0,1 0 0,-1 0 0,0-1 0,0 1 0,1 0 0,-1-1 0,5 1 0,-2-1 0,-1 0 0,1 0 0,-1 0 0,1-1 0,-1 1 0,1-1 0,-1 0 0,1-1 0,-1 1 0,0-1 0,0 0 0,0 0 0,0 0 0,0 0 0,0-1 0,-1 0 0,1 1 0,-1-1 0,1-1 0,2-3 0,8-8 0,-2-2 0,0 0 0,11-19 0,-16 25 0,7-13 0,-2-1 0,0 1 0,-2-2 0,-1 0 0,8-36 0,-9 24 0,-2 0 0,-1-1 0,-1-46 0,-4 63 0,-1-1 0,-1 1 0,0 0 0,-2 0 0,-11-38 0,15 60 0,0-1 0,0 1 0,-1-1 0,1 1 0,0 0 0,0-1 0,0 1 0,0 0 0,0-1 0,-1 1 0,1-1 0,0 1 0,0 0 0,-1 0 0,1-1 0,0 1 0,-1 0 0,1-1 0,0 1 0,-1 0 0,1 0 0,0 0 0,-1-1 0,1 1 0,0 0 0,-1 0 0,1 0 0,-1 0 0,1 0 0,0 0 0,-1 0 0,1 0 0,-1 0 0,1 0 0,0 0 0,-1 0 0,1 0 0,-1 0 0,1 0 0,0 0 0,-1 0 0,1 0 0,-1 1 0,1-1 0,0 0 0,-1 0 0,1 0 0,0 1 0,-1-1 0,1 0 0,0 0 0,-1 1 0,1-1 0,0 0 0,0 1 0,-1 0 0,-14 21 0,9-7 0,0 1 0,1-1 0,1 1 0,1 0 0,-2 17 0,-1 85 0,7-85 0,1 0 0,2 0 0,1-1 0,2 1 0,1-2 0,21 53 0,-26-76 0,0 0 0,1 0 0,0-1 0,1 1 0,0-1 0,0 0 0,0 0 0,10 8 0,-12-12 0,0-1 0,0 0 0,0 0 0,0 0 0,1 0 0,-1 0 0,1-1 0,-1 1 0,1-1 0,-1 0 0,1 0 0,0-1 0,0 1 0,-1-1 0,1 1 0,0-1 0,0-1 0,0 1 0,0 0 0,-1-1 0,7-1 0,3-3 0,1 0 0,-1 0 0,0-1 0,0-1 0,-1 0 0,0-1 0,0 0 0,-1-1 0,0 0 0,11-12 0,-7 5 0,0-1 0,-1-1 0,-1 0 0,-1-1 0,18-35 0,-20 18 0,-9 35 0,-1 0 0,0 0 0,1 0 0,-1 0 0,0 0 0,0-1 0,0 1 0,0 0 0,0 0 0,0 0 0,0 0 0,0 0 0,0 0 0,-1 0 0,1 0 0,0-1 0,-1 1 0,1 0 0,-1 0 0,1 0 0,-1 1 0,0-1 0,1 0 0,-1 0 0,0 0 0,0 0 0,1 0 0,-1 1 0,-1-2 0,1 2 0,-1 0 0,1 0 0,0 0 0,0 0 0,0 1 0,0-1 0,0 0 0,0 0 0,0 1 0,0-1 0,0 1 0,0-1 0,0 1 0,1-1 0,-1 1 0,0-1 0,0 1 0,0 0 0,1 0 0,-1-1 0,0 1 0,0 0 0,1 0 0,-1 0 0,1 0 0,-1 0 0,0 1 0,-13 28 0,11-16 0,0-1 0,1 1 0,1-1 0,0 1 0,0-1 0,1 1 0,1 0 0,3 14 0,-4-26 0,0 0 0,1 1 0,-1-1 0,1 0 0,-1 0 0,1 0 0,0 0 0,0 1 0,0-1 0,0 0 0,0-1 0,1 1 0,-1 0 0,0 0 0,1 0 0,0-1 0,-1 1 0,1-1 0,0 1 0,0-1 0,0 0 0,0 0 0,0 0 0,0 0 0,0 0 0,0 0 0,0 0 0,3 0 0,0 0 0,-1-1 0,0 0 0,1 0 0,-1 0 0,1-1 0,-1 0 0,0 1 0,1-1 0,-1-1 0,0 1 0,0-1 0,0 1 0,7-5 0,17-13 0,0-2 0,49-45 0,17-14 0,-92 78 0,1 0 0,-1 0 0,1 1 0,0-1 0,0 1 0,-1 0 0,1-1 0,0 1 0,0 1 0,4-2 0,-6 2 0,0 0 0,0 0 0,0 0 0,0 1 0,0-1 0,0 0 0,0 1 0,0-1 0,0 0 0,0 1 0,0-1 0,0 1 0,0-1 0,0 1 0,0 0 0,0 0 0,0-1 0,-1 1 0,1 0 0,0 0 0,0 0 0,-1 0 0,1-1 0,-1 1 0,1 0 0,-1 0 0,1 0 0,-1 0 0,1 2 0,3 11 0,0 0 0,-1 0 0,-1 0 0,0 0 0,-1 27 0,1 2 0,-1-38 0,-1 0 0,1 0 0,0-1 0,0 1 0,0 0 0,1-1 0,3 9 0,-5-13 0,1 0 0,-1 0 0,1 0 0,-1 0 0,1 1 0,-1-1 0,1 0 0,0 0 0,-1 0 0,1 0 0,-1 0 0,1 0 0,-1 0 0,1 0 0,-1-1 0,1 1 0,-1 0 0,1 0 0,-1 0 0,1-1 0,-1 1 0,1 0 0,-1 0 0,1-1 0,-1 1 0,1-1 0,11-9 0,2-6 0,0 0 0,16-28 0,-6 8 0,-3 5 0,-12 17 0,1 0 0,19-22 0,-28 35 0,-1 1 0,1-1 0,-1 1 0,1 0 0,-1-1 0,1 1 0,0-1 0,-1 1 0,1 0 0,0 0 0,-1-1 0,1 1 0,0 0 0,-1 0 0,1 0 0,0 0 0,-1 0 0,1-1 0,0 2 0,0-1 0,-1 0 0,1 0 0,0 0 0,-1 0 0,1 0 0,0 0 0,-1 1 0,1-1 0,0 0 0,-1 1 0,1-1 0,0 0 0,-1 1 0,1-1 0,-1 1 0,1-1 0,-1 1 0,1-1 0,-1 1 0,1-1 0,-1 1 0,0 0 0,1-1 0,-1 1 0,1 1 0,14 29 0,-15-30 0,10 30 0,-7-19 0,1 1 0,0-1 0,1 0 0,12 20 0,-15-29 0,0-1 0,0 1 0,0 0 0,0-1 0,0 0 0,1 1 0,0-1 0,-1 0 0,1 0 0,0-1 0,0 1 0,0 0 0,0-1 0,0 0 0,0 0 0,0 0 0,1 0 0,-1 0 0,0-1 0,1 1 0,-1-1 0,0 0 0,5 0 0,6-2 0,1-1 0,-1 0 0,0-1 0,-1-1 0,1 0 0,-1-1 0,0 0 0,20-14 0,24-10 0,-21 13 0,76-22 0,-107 37 0,-3 2 0,0 0 0,1-1 0,-1 0 0,0 1 0,0-1 0,0 0 0,0 0 0,0 0 0,0 0 0,0 0 0,0-1 0,-1 1 0,1 0 0,2-4 0,-32 44 0,-22 36 0,45-65 0,0 0 0,1 0 0,0 0 0,0 0 0,1 1 0,-3 14 0,5-18 0,1-1 0,-1 0 0,1 1 0,0-1 0,1 0 0,-1 1 0,2-1 0,-1 0 0,0 1 0,1-1 0,0 0 0,4 8 0,-3-10 0,-1 0 0,1 0 0,0 0 0,0 0 0,0 0 0,1-1 0,-1 1 0,1-1 0,0 0 0,0 0 0,0 0 0,0 0 0,1-1 0,-1 0 0,1 0 0,7 2 0,-3-1 0,-1-1 0,1 0 0,0-1 0,1 0 0,-1-1 0,0 1 0,0-2 0,0 1 0,0-1 0,0-1 0,11-3 0,-8 1 0,0 0 0,0-1 0,-1 0 0,1-1 0,-1-1 0,-1 0 0,16-12 0,-12 6 0,0 0 0,0-1 0,-2-1 0,0 0 0,0-1 0,-2 0 0,0 0 0,0-1 0,-2-1 0,11-30 0,-18 46 0,0-1 0,0 0 0,0 0 0,0 0 0,-1 0 0,1 0 0,-1 0 0,0 0 0,0-1 0,0 1 0,0 0 0,0 0 0,-1 0 0,1 0 0,-1 0 0,0 0 0,-2-4 0,3 6 0,-1 1 0,1-1 0,-1 1 0,0 0 0,0-1 0,1 1 0,-1 0 0,0-1 0,0 1 0,1 0 0,-1 0 0,0-1 0,0 1 0,0 0 0,1 0 0,-1 0 0,0 0 0,0 0 0,0 0 0,1 0 0,-1 1 0,0-1 0,0 0 0,0 0 0,1 1 0,-1-1 0,-1 1 0,-19 11 0,13-3 0,0 0 0,1 1 0,0-1 0,0 1 0,1 1 0,0-1 0,0 1 0,2 0 0,-5 14 0,7-19 0,0 1 0,1 0 0,-1 0 0,1 0 0,1 0 0,0-1 0,0 1 0,0 0 0,0 0 0,1 0 0,1 0 0,-1 0 0,1 0 0,0-1 0,0 1 0,1-1 0,5 9 0,-5-9 0,1-1 0,1-1 0,-1 1 0,0 0 0,1-1 0,0 0 0,0 0 0,1 0 0,-1-1 0,1 0 0,-1 0 0,1 0 0,0-1 0,0 0 0,0 0 0,11 2 0,0-1 0,0-1 0,-1-1 0,1 0 0,0-1 0,19-3 0,-22 2 0,-1 0 0,0-1 0,0 0 0,0-1 0,0-1 0,-1 0 0,1 0 0,-1-2 0,14-7 0,1-2 939,-11 5-5813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8:5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17 9944,'0'0'8599,"10"-4"-8151,31-8-32,-40 12-399,0-1 0,-1 1-1,1 0 1,0 1 0,-1-1-1,1 0 1,-1 0-1,1 0 1,0 0 0,-1 0-1,1 1 1,0-1 0,-1 0-1,1 0 1,-1 1-1,1-1 1,-1 0 0,1 1-1,-1-1 1,1 1 0,-1-1-1,1 1 1,-1-1-1,1 1 1,-1-1 0,0 1-1,1-1 1,-1 1 0,0 0-1,0-1 1,1 1-1,-1-1 1,0 1 0,0 0-1,0-1 1,0 1 0,0 1-1,0 25 412,0-23-318,-1 10 109,-1 0 0,0-1 0,-1 1 0,-1-1 1,0 0-1,-1 0 0,0 0 0,-8 13 0,10-19-88,-1 0 0,0 0-1,-1-1 1,0 0 0,0 0 0,0 0-1,0 0 1,-1-1 0,0 0-1,0 0 1,-1 0 0,1-1-1,-1 0 1,0 0 0,-12 4 0,14-7-46,1-1 1,-1 1 0,0-1 0,0 0 0,0 0 0,0 0 0,1-1 0,-1 1 0,0-1-1,-7-2 1,11 2-177,0 1-1,-1 0 1,1-1-1,-1 1 1,1-1 0,0 1-1,0-1 1,-1 1-1,1-1 1,0 0-1,0 0 1,0 0-1,0 0 1,0 0-1,0 0 1,0 0 0,0 0-1,0 0 1,0 0-1,0 0 1,1 0-1,-1-1 1,0 1-1,1 0 1,-1-1-1,1 1 1,0 0 0,-1-1-1,1 1 1,0-1-1,0 1 1,0 0-1,0-1 1,0 1-1,0-1 1,0 1-1,1-2 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8:5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199 140 8744,'0'0'9991,"-10"-1"-9653,-32-3 6,38 4-270,0 0 0,0 0 0,0 0 0,0 1 0,0 0 0,1 0 0,-1 0 1,0 0-1,0 0 0,1 1 0,-1-1 0,1 1 0,-1 0 0,1 0 0,0 1 0,0-1 1,0 1-1,0-1 0,-4 6 0,0 1 96,0 1-1,0 1 1,1-1 0,-7 17-1,8-18-67,0 2 33,1-1 0,-1 1 0,2 0 0,-5 16 0,8-23-83,-1 1-1,1-1 1,-1 0 0,1 0 0,1 1 0,-1-1 0,1 0 0,-1 0 0,1 1 0,0-1-1,1 0 1,-1 0 0,1 0 0,0-1 0,3 7 0,-1-4 41,0 0 0,0 0 0,0 0 0,1-1 0,0 0 0,0 0 0,1 0 0,10 7 0,-13-10-59,0-1-1,1 1 0,-1-1 1,1 0-1,-1 0 0,1 0 1,0-1-1,-1 1 0,1-1 1,0 0-1,-1 0 0,1 0 1,0 0-1,-1-1 0,1 1 1,-1-1-1,1 0 0,0 0 1,4-3-1,2 0 25,0-1 0,0 0 1,-1-1-1,0 0 0,0 0 1,-1-1-1,0 0 0,0-1 0,13-15 1,-1-5 191,31-53 0,-38 58-118,-2-4 242,-10 25-161,-2 6-44,0 10-100,-1-3-44,2-1 1,-1 1-1,1-1 1,1 1-1,0-1 0,0 1 1,1-1-1,0 0 1,1 0-1,0 1 0,1-2 1,0 1-1,0 0 1,7 10-1,-8-16-8,1 1 1,-1-1-1,1 0 0,0 0 0,0 0 1,0-1-1,0 1 0,9 4 0,-11-7-10,1 0 0,-1 0 0,1 0 0,0-1 0,-1 1 0,1-1 0,-1 0 0,1 0 0,0 0 0,-1 0 0,1 0 0,0-1 0,-1 1 0,1-1 0,0 1 0,-1-1 0,1 0 0,-1 0 0,0 0 0,4-3-1,8-4 30,-1 0 0,0-1 0,-1-1-1,0 0 1,-1 0 0,0-2-1,0 1 1,-1-1 0,-1-1-1,0 1 1,-1-2 0,8-14 0,-10 15 28,0 1 1,-1-2 0,0 1 0,-1-1-1,-1 1 1,0-1 0,-1 0 0,0 0-1,-1 0 1,-1 0 0,0 0 0,-1 0-1,-4-24 1,4 36-47,1-1 0,-1 0 0,0 0 0,-1 1 0,1-1-1,0 1 1,-1-1 0,0 1 0,1 0 0,-1-1 0,0 1 0,0 0 0,0 0-1,0 0 1,-1 1 0,1-1 0,-1 0 0,1 1 0,-1-1 0,1 1 0,-1 0 0,0 0-1,1 0 1,-1 0 0,0 1 0,0-1 0,0 1 0,-3-1 0,-2 2-315,10 2-5,7 3-3972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8:5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10248,'0'0'8430,"-12"2"-7947,5-1-413,-5 0 163,-1 1 0,0 0 0,1 1 0,0 1 0,-19 8 0,13-3 143,9-5-93,0 0 1,0 1-1,1 0 0,-14 12 0,19-14-189,1-1 0,0 1 0,0 0 0,0 0 0,0 0 0,0 0-1,1 0 1,-1 0 0,1 0 0,0 0 0,0 1 0,0-1 0,0 0 0,0 1 0,1-1-1,0 1 1,0 4 0,0-5-33,0-1 1,0 0-1,0 0 0,1 0 0,-1 1 0,1-1 0,-1 0 0,1 0 0,0 0 1,0 0-1,0 0 0,0 0 0,0 0 0,0-1 0,1 1 0,-1 0 0,1 0 1,1 1-1,0-1 16,0 1 1,1-1 0,0 0 0,-1 0-1,1 0 1,0 0 0,0-1-1,0 0 1,4 2 0,3-1 65,0-1 1,0 0-1,0 0 1,0-1-1,0 0 0,18-4 1,-10-1 47,0 0 1,-1-2 0,0 0-1,20-11 1,22-9-4099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8:5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11552,'0'0'7710,"11"0"-7179,1-1-358,-9 0-118,1 1-1,0-1 1,0 1 0,0 0 0,0 1 0,0-1 0,0 1 0,0-1 0,0 1-1,0 1 1,0-1 0,-1 0 0,1 1 0,4 2 0,7 4 241,-4-3-52,-2 1 1,1 0-1,0 0 1,-1 1-1,10 9 1,-17-13-175,1 0 0,-1 0 0,1 0 0,-1 1 1,0-1-1,0 1 0,-1-1 0,1 1 1,-1 0-1,1 0 0,-1 0 0,0 0 1,-1 0-1,1 0 0,-1 0 0,0 0 0,0 0 1,-1 7-1,0 0 144,0 0 0,-1 1 0,0-1 0,-1 0 0,-1-1 0,0 1 0,0 0 0,-1-1 0,0 0 0,-13 19 1,18-29-192,0 0 1,-1 0 0,1 1 0,0-1 0,0 0 0,0 0-1,0 0 1,0 1 0,0-1 0,0 0 0,0 0 0,-1 1 0,1-1-1,0 0 1,0 0 0,0 1 0,0-1 0,0 0 0,0 0-1,0 1 1,0-1 0,1 0 0,-1 0 0,0 1 0,0-1 0,0 0-1,0 0 1,0 0 0,0 1 0,0-1 0,1 0 0,-1 0-1,0 0 1,0 1 0,0-1 0,0 0 0,1 0 0,-1 0 0,0 0-1,0 1 1,0-1 0,1 0 0,-1 0 0,0 0 0,1 0 0,18 6 342,24-1-71,-29-4-201,147 10 589,-141-10-676,4 1-271,-10 0-3273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8:5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10152,'0'0'10238,"3"11"-9717,-1-6-452,2 9 124,-1-1 0,0 1-1,0 0 1,-1 15-1,3 64 2126,-16 168-1,9-197 241,1-66-2130,1-9-376,4-2-262,0 1-3723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9:0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12864,'0'0'5977,"10"-7"-5505,-4 2-444,9-6 251,-1 1-1,2 0 1,-1 1-1,18-7 1,-29 14-179,0 1 1,1-1-1,-1 0 0,1 1 1,-1 0-1,1 0 0,-1 1 1,1-1-1,0 1 1,0 0-1,-1 0 0,1 1 1,0-1-1,-1 1 1,1 0-1,-1 0 0,1 0 1,-1 1-1,1 0 1,-1 0-1,0 0 0,0 0 1,4 4-1,71 69 1511,-14-10-111,-63-63-1422,1 0 0,0 0 0,0 0 0,-1 0 0,1-1 0,0 1 0,0-1-1,1 0 1,-1 0 0,0 0 0,0 0 0,0-1 0,1 1 0,-1-1 0,4 0 0,-2 0 8,1-1-1,0 1 0,-1-1 1,1-1-1,-1 1 1,1-1-1,-1 0 0,6-3 1,1-2 81,-1 0 1,0 0-1,0-1 1,-1 0-1,0-1 0,15-17 1,-16 17 99,-1-1 1,0 0-1,-1 0 1,0-1 0,10-22-1,-14 27-4160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9:0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11448,'0'0'12359,"10"7"-11887,4 2-307,-9-5-86,1-1 0,0 1-1,0-1 1,0 0 0,0 0 0,0-1 0,1 0 0,11 3 0,286 73 2998,-291-74-2890,7 0 560,30 13-1,-47-16-664,-1 1-1,1-1 1,-1 1 0,1 0-1,-1 0 1,0 0 0,0 0-1,0 0 1,0 0 0,0 1-1,0-1 1,-1 1 0,1-1-1,1 5 1,-2-6-56,-1 0 0,1 0 0,-1 0 0,0 0 1,1 1-1,-1-1 0,0 0 0,0 0 0,0 1 0,0-1 0,0 0 0,0 0 0,0 1 0,0-1 1,0 0-1,-1 0 0,1 1 0,0-1 0,-1 0 0,1 0 0,-1 0 0,1 0 0,-1 0 1,0 0-1,0 0 0,1 0 0,-1 0 0,0 0 0,0 0 0,0 0 0,0 0 0,0 0 0,0-1 1,-2 2-1,-41 20 210,-1-1 1,-76 23-1,43-15-241,71-27 50,-6 3-897,13-3 262,9 2 81,2-2-3836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9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10752,'0'0'10151,"12"10"-9633,0 2-355,-6-6-86,-1 0 0,1-1 0,0 0 1,1 0-1,-1-1 0,1 0 0,0 0 0,0 0 0,12 4 0,3 0 299,1-1-1,0 0 1,1-2-1,-1 0 1,43 1 0,42 6 1008,-76-6-203,-31-6-1005,-1 0-143,0 0 1,0 0-1,0 0 0,1 0 0,-1 0 1,0 0-1,0 0 0,0 0 1,1 0-1,-1 0 0,0 0 1,0 0-1,0 0 0,0 0 1,1 0-1,-1 0 0,0 0 1,0 0-1,0 1 0,1-1 1,-1 0-1,0 0 0,0 0 1,0 0-1,0 0 0,0 0 1,1 1-1,-1-1 0,0 0 1,0 0-1,0 0 0,0 0 1,0 1-1,0-1 0,0 0 1,0 0-1,-1 4-4,0-1-1,0 0 1,0 0-1,0-1 1,-1 1-1,1 0 0,-1 0 1,0-1-1,0 1 1,-5 4-1,-28 25 97,12-12-44,-15 22 149,-59 85 0,60-75-61,35-49-170,0-1 1,1 1-1,-1 0 0,1 0 0,-1 0 0,1 0 1,0 0-1,0 0 0,0 0 0,0 5 1,1-7-167,0 0 0,0 0 0,0 0 0,0 0 0,0 0 0,0 1 0,0-1 0,1 0 1,-1 0-1,0 0 0,1 0 0,-1 0 0,1 0 0,-1 0 0,1 0 0,-1 0 0,1-1 0,0 1 1,-1 0-1,1 0 0,0 0 0,0-1 0,0 1 0,0 0 0,0-1 0,0 1 0,0-1 1,0 1-1,0-1 0,0 1 0,1-1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3:0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12664,'0'0'1976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39:0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12160,'0'0'5126,"-2"10"-4315,-63 225 2418,48-169-2437,6-29-69,2 1-1,2 1 0,-4 55 0,5-26 839,-1 3-4195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1:38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438 107 9240,'0'0'8201,"-3"-10"-7924,-8-34-2,11 42-208,0 1 0,-1-1 1,1 1-1,0-1 0,-1 1 1,1-1-1,-1 1 0,1 0 0,-1-1 1,0 1-1,0 0 0,0-1 1,1 1-1,-1 0 0,0 0 1,0 0-1,-1 0 0,1 0 0,0 0 1,0 0-1,0 0 0,-1 1 1,1-1-1,0 0 0,-1 1 0,1-1 1,-1 1-1,1-1 0,0 1 1,-1 0-1,1 0 0,-1-1 1,1 1-1,-1 0 0,1 0 0,-1 1 1,1-1-1,-3 0 0,-2 2 67,1 0-1,-1 0 1,1 1-1,-1 0 0,1-1 1,-9 7-1,-18 14 296,2 1-1,0 1 0,1 1 0,-32 39 1,40-40-228,2 1 1,1 1 0,1 0 0,1 1 0,-12 31-1,22-44-130,0-1 0,1 1 0,1 1 0,0-1 0,1 1 0,1-1 0,0 1 0,1 0 0,1 0 0,1 0 0,0 0 0,4 18 0,-4-28-31,1 1-1,0 0 1,1-1-1,-1 0 1,1 1 0,1-1-1,-1 0 1,1-1 0,0 1-1,0-1 1,7 8 0,-8-10-19,0-1 1,1 0-1,-1 1 1,0-1-1,1 0 1,-1-1-1,1 1 1,-1-1-1,1 1 1,0-1-1,0 0 1,0-1-1,0 1 1,-1 0 0,1-1-1,0 0 1,0 0-1,0 0 1,0-1-1,0 1 1,5-2-1,0-1 17,-1 0 1,1 0-1,-1-1 0,1 0 0,-1-1 0,0 0 1,-1 0-1,1 0 0,-1-1 0,0 0 0,-1 0 0,1-1 1,-1 0-1,0 0 0,-1-1 0,0 1 0,0-1 1,6-15-1,0-4 61,0 0 0,-2 0-1,-1-1 1,6-47 0,-6 18 65,-3 1-1,-3-82 1,-4 110-15,0-1 0,-12-49-1,12 69-60,-2-9 182,1 17-180,1 11-92,0 14-13,1 0 0,1 0 1,1 0-1,2-1 0,5 28 1,0-8 5,2 0 0,26 73 0,-32-106 16,1 0 1,0-1-1,11 16 0,-14-21 9,0-1 1,1 0-1,0 0 0,0 0 0,0 0 1,0 0-1,1-1 0,-1 0 0,1 1 1,-1-1-1,8 3 0,40 10 387,-43-14-380,-6 0-6,0-1 0,-1 0 0,1 1 0,0-1 1,0 0-1,0 0 0,0 0 0,0 0 0,0-1 0,0 1 0,0 0 0,-1-1 0,4-1 0,35-9 168,-33 10-146,0-1-1,0 0 1,0 0-1,0 0 1,0-1-1,0 0 0,-1-1 1,1 0-1,9-7 1,117-94 252,-113 90-238,-16 12-45,-1 1 0,1 0 0,0 0 0,0 0 0,0 0 0,1 0 0,-1 1 1,0 0-1,0 0 0,1 0 0,-1 0 0,7 1 0,-10 0 77,-19 6 141,-75 48-45,87-51-190,1 0 0,0 1-1,0 0 1,0 0 0,0 0 0,1 0 0,0 0 0,0 1-1,0 0 1,0 0 0,1 0 0,-1 1 0,1-1-1,1 1 1,-1-1 0,1 1 0,-3 9 0,4-12 10,1 1 0,-1-1 0,1 0 0,-1 1 1,1-1-1,0 1 0,0-1 0,1 1 0,-1-1 1,1 1-1,-1-1 0,1 0 0,0 1 0,0-1 1,1 0-1,1 5 0,0-5 16,0 1 0,0 0 1,0-1-1,0 0 0,0 0 0,1 0 0,-1 0 1,1 0-1,0-1 0,0 1 0,0-1 0,6 2 1,-4-1-5,1 0 0,0-1 1,0 0-1,0 0 0,0-1 1,0 0-1,1 0 1,-1-1-1,0 0 0,0 0 1,0-1-1,12-2 0,-9 1 26,-1-1 0,1-1-1,-1 1 1,1-2 0,-1 1-1,-1-1 1,1-1 0,9-6-1,-1-3 24,0-1 0,-1 0 0,0-2 0,-2 1 0,0-2 0,-1 0 0,13-24 0,64-103-62,-90 146 0,0 0 0,1-1 0,-1 1 0,0 0 0,1-1 0,-1 1 0,0 0 0,1 0 0,-1-1 0,1 1 0,-1 0 0,0 0 0,1 0 0,-1-1 0,1 1 0,-1 0 0,0 0 0,1 0 0,-1 0 0,1 0 0,-1 0 0,1 0 0,-1 0 0,1 0 0,-1 0 0,0 0 0,1 0 0,-1 0 0,1 0 0,-1 1 0,0-1 0,1 0 0,-1 0 0,1 0 0,-1 1 0,0-1 0,1 0 0,-1 0 0,0 1 0,1-1 0,-1 0 0,0 1 0,1-1 0,-1 0 0,0 1 0,0-1 0,1 1 0,11 16 0,-5 2 0,-1-1 0,6 37 0,6 15 0,-16-64 0,-1 0 0,1 1 0,0-1 0,1 0 0,-1 1 0,1-1 0,0 0 0,1-1 0,-1 1 0,1-1 0,0 1 0,1-1 0,7 7 0,-9-9 0,0-1 0,1 1 0,-1-1 0,1 0 0,-1 1 0,1-1 0,0-1 0,-1 1 0,1-1 0,0 1 0,0-1 0,0 0 0,0-1 0,1 1 0,-1-1 0,0 1 0,0-1 0,0-1 0,0 1 0,6-1 0,4-2 0,0 0 0,0-1 0,0-1 0,0 0 0,17-8 0,64-42 0,-63 35 0,-6-1 0,-22 18 0,-1 0 0,0 0 0,1 0 0,0 0 0,0 1 0,0-1 0,0 1 0,0 0 0,9-3 0,-9 4 0,-3 1 0,-1 0 0,1-1 0,0 1 0,0 0 0,0 0 0,0 0 0,-1 0 0,1 0 0,0 0 0,0 0 0,0 0 0,0 0 0,-1 1 0,1-1 0,0 0 0,1 1 0,-2 0 0,1 0 0,-1 0 0,0 0 0,0 1 0,1-1 0,-1 0 0,0 0 0,0 0 0,-1 0 0,1 0 0,0 1 0,0-1 0,0 0 0,-1 0 0,1 0 0,-1 1 0,-3 15 0,0 1 0,2-1 0,-2 29 0,4-40 0,0 1 0,0-1 0,1 0 0,0 0 0,0 0 0,1 0 0,-1 0 0,1 0 0,1 0 0,-1-1 0,1 1 0,0-1 0,6 10 0,-8-14 0,0 0 0,0 0 0,0 0 0,0 0 0,0 0 0,0 0 0,0 0 0,0 0 0,1 0 0,-1-1 0,0 1 0,0 0 0,1-1 0,-1 1 0,0-1 0,1 0 0,-1 1 0,1-1 0,-1 0 0,1 0 0,-1 0 0,1 0 0,-1 0 0,0 0 0,1 0 0,-1 0 0,1-1 0,-1 1 0,0 0 0,1-1 0,-1 1 0,1-1 0,-1 0 0,0 1 0,0-1 0,0 0 0,1 0 0,-1 0 0,0 0 0,0 0 0,1-2 0,1 0 0,0 0 0,0 0 0,-1-1 0,1 1 0,-1-1 0,0 0 0,0 0 0,0 0 0,-1 0 0,1 0 0,-1 0 0,0 0 0,0-1 0,0 1 0,-1 0 0,0-9 0,0-3 0,-1-1 0,-6-30 0,6 41 0,0 1 0,-1 0 0,1-1 0,-1 1 0,-1 0 0,1 0 0,-5-7 0,5 10 0,1 0 0,0 0 0,-1 0 0,1 1 0,-1-1 0,0 0 0,1 1 0,-1-1 0,0 1 0,0 0 0,0 0 0,0 0 0,0 0 0,0 0 0,0 0 0,-1 0 0,1 1 0,0-1 0,0 1 0,-4-1 0,6 1 0,0 0 0,-1 0 0,1 0 0,0 0 0,0 0 0,0 0 0,0 0 0,0 0 0,-1 0 0,1 0 0,0 0 0,0 0 0,0 0 0,0 0 0,-1 0 0,1 0 0,0 0 0,0 0 0,0 0 0,0 0 0,0 0 0,-1 0 0,1 0 0,0 1 0,0-1 0,0 0 0,0 0 0,0 0 0,0 0 0,0 0 0,0 0 0,-1 1 0,1-1 0,0 0 0,0 0 0,0 0 0,0 0 0,0 0 0,0 1 0,0-1 0,0 0 0,4 7 0,11 5 0,-9-9 0,0 0 0,0-1 0,1 1 0,-1-2 0,0 1 0,1-1 0,-1 0 0,1 0 0,-1-1 0,1 0 0,-1 0 0,1 0 0,0-1 0,-1 0 0,0 0 0,1-1 0,6-2 0,6-4 0,0-1 0,-1 0 0,0-2 0,17-13 0,-3 3 0,-7 2 0,9-4 0,-24 17 0,-10 6 0,1 0 0,0 0 0,-1 0 0,1 1 0,-1-1 0,1 0 0,0 0 0,-1 1 0,1-1 0,-1 0 0,1 1 0,-1-1 0,1 1 0,-1-1 0,1 1 0,-1-1 0,0 1 0,1-1 0,-1 1 0,0-1 0,1 1 0,-1-1 0,0 1 0,0 0 0,1-1 0,-1 2 0,8 16 0,-3-4 0,0 0 0,-2 1 0,0-1 0,0 1 0,-1 0 0,-1 0 0,-1 0 0,0 0 0,0-1 0,-2 1 0,-5 26 0,4-28 0,3-11 0,-1 0 0,1-1 0,0 1 0,-1 0 0,0 0 0,1-1 0,-1 1 0,0-1 0,0 1 0,-1 2 0,-7-3 0,-5-12 0,1-2 0,7 8 0,-1-1 0,1-1 0,1 1 0,-1-1 0,1 0 0,1 0 0,-1 0 0,-3-9 0,-7-3 0,56 65 0,-28-29 0,1-1 0,33 28 0,-41-40 0,0 0 0,0 0 0,0 0 0,0-1 0,0 0 0,1 0 0,0 0 0,-1-1 0,1 0 0,0-1 0,0 1 0,0-2 0,11 2 0,-8-3 0,1 0 0,-1-1 0,1 0 0,-1 0 0,0-1 0,0 0 0,0-1 0,0 0 0,0-1 0,-1 0 0,0 0 0,0-1 0,-1 0 0,1-1 0,-1 1 0,-1-2 0,1 1 0,-1-1 0,0 0 0,-1-1 0,10-16 0,1-9 0,-13 24 0,1 0 0,0 1 0,1-1 0,0 1 0,11-12 0,-17 20 0,0 1 0,0 0 0,0 0 0,1 0 0,-1 0 0,0 0 0,0 0 0,0 0 0,0-1 0,1 1 0,-1 0 0,0 0 0,0 0 0,0 0 0,0 0 0,1 0 0,-1 0 0,0 0 0,0 0 0,0 0 0,1 0 0,-1 0 0,0 0 0,0 0 0,0 0 0,0 0 0,1 1 0,-1-1 0,0 0 0,0 0 0,0 0 0,0 0 0,1 0 0,-1 0 0,0 0 0,0 0 0,0 1 0,0-1 0,0 0 0,0 0 0,1 0 0,-1 0 0,0 1 0,6 11 0,2 18 0,-4-1 0,2 46 0,-6-64 0,-1 0 0,1 0 0,-2 1 0,0-1 0,0 0 0,-1 0 0,-6 14 0,9-24 0,0-1 0,-1 1 0,1-1 0,0 1 0,-1 0 0,1-1 0,0 1 0,-1-1 0,1 1 0,-1-1 0,1 1 0,-1-1 0,1 0 0,-1 1 0,1-1 0,-1 0 0,1 1 0,-1-1 0,0 0 0,1 1 0,-1-1 0,1 0 0,-1 0 0,0 0 0,1 0 0,-2 0 0,1 0 0,-1 0 0,1 0 0,-1 0 0,0-1 0,1 1 0,-1-1 0,1 0 0,-1 1 0,1-1 0,-3-1 0,-32-28 0,29 24 0,1 1 0,5 4 0,-1 0 0,0-1 0,0 1 0,0-1 0,1 1 0,-1-1 0,1 0 0,-1 0 0,1 1 0,0-1 0,-2-4 0,35 16 0,68 40 0,-85-43 0,-7-3 0,-1 0 0,1-1 0,0 0 0,0 0 0,1 0 0,-1-2 0,15 3 0,-20-4 61,0-1-1,0 1 1,0-1 0,0 0 0,0 0-1,0 0 1,0 0 0,0 0-1,0-1 1,0 1 0,-1-1-1,1 0 1,4-4 0,14-16-4846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1:39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11448,'0'0'8678,"4"14"-8147,47 214 1485,-31-124-108,8 126 0,-28-178 389,-6-65-884,-5-26-954,1-1-1,-8-60 1,3-84 725,15 142-1184,1 1 0,10-63 0,-9 95 0,0-1 0,0 1 0,0 0 0,1 0 0,1 0 0,-1 0 0,8-11 0,-9 16 0,0 1 0,1-1 0,0 1 0,0-1 0,0 1 0,0 0 0,0 1 0,0-1 0,1 0 0,0 1 0,-1 0 0,1 0 0,0 0 0,0 0 0,0 0 0,0 1 0,1 0 0,5-1 0,-4 1 0,1 1 0,-1-1 0,1 1 0,0 1 0,-1-1 0,1 1 0,-1 1 0,1-1 0,-1 1 0,0 0 0,1 0 0,-1 1 0,0 0 0,-1 0 0,1 0 0,0 1 0,-1 0 0,0 0 0,0 0 0,0 1 0,0-1 0,-1 1 0,0 0 0,0 1 0,0-1 0,0 1 0,-1-1 0,0 1 0,4 12 0,-5-11 0,0 0 0,-1 1 0,0-1 0,0 0 0,-1 1 0,1-1 0,-2 1 0,1-1 0,-1 0 0,0 1 0,-1-1 0,0 0 0,0 0 0,0 0 0,-1 0 0,0 0 0,0 0 0,-1-1 0,0 1 0,-7 8 0,-4 2 0,0 0 0,-1-1 0,0 0 0,-2-2 0,-27 19 0,9-4 0,35-29 0,1 1 0,0-1 0,0 1 0,0-1 0,0 1 0,0-1 0,0 1 0,0-1 0,0 1 0,0-1 0,0 1 0,0-1 0,0 1 0,0-1 0,0 1 0,0-1 0,1 1 0,-1-1 0,0 1 0,0-1 0,0 1 0,1-1 0,-1 0 0,0 1 0,1-1 0,-1 1 0,0-1 0,1 0 0,-1 1 0,1-1 0,-1 0 0,0 0 0,1 1 0,-1-1 0,2 0 0,16 14 0,57 31 0,32 21 0,-103-63 0,15 10 0,22 19 0,-36-27 0,1 0 0,-1 1 0,0 0 0,-1 0 0,1 0 0,-1 0 0,6 14 0,-9-18 0,0 0 0,0 0 0,-1 0 0,1 0 0,0 0 0,-1 0 0,0 0 0,1 1 0,-1-1 0,0 0 0,0 0 0,0 0 0,-1 1 0,1-1 0,0 0 0,-1 0 0,1 0 0,-1 0 0,0 0 0,0 0 0,-1 3 0,0-2 0,-1 0 0,1-1 0,-1 1 0,1-1 0,-1 1 0,0-1 0,0 0 0,0 0 0,0 0 0,-1 0 0,-4 2 0,-7 1 0,0 0 0,0-1 0,0-1 0,-29 3 0,-2-3 0,-70-4 0,110 0 0,0 0 0,0 0 0,-1 0 0,1-1 0,0 0 0,0 0 0,-6-4 0,10 6 385,-8-1-282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2:11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8936,'0'0'15201,"11"5"-15019,4 3-119,4 3 272,41 16-1,-33-18 55,1-2-1,-1 0 0,45 3 1,-66-11-362,0 1 0,-1-1 0,1 0 1,-1-1-1,1 0 0,-1 1 1,1-2-1,-1 1 0,7-5 1,10-3 72,-11 6-81,0 1 1,0 1 0,1 0-1,-1 0 1,20 0-1,24-3 40,-27 1 16,0 1 0,41 3 0,20-3 120,-39 5-121,-41 0-51,0-2 0,1 1-1,17-2 1,-4-3 3,69-7 53,16-1-52,-66 6 30,56-1-1,-47 5 13,-1-2-1,75-14 1,-44 6 11,21-5 33,-79 13-93,-1 1 0,1 1 0,24 1 1,7-1 3,1 5 79,-11 0 57,108-11 300,-93 4-115,101 3 1,-106 1-133,-38-1-136,-1 1 1,17 2-1,-4 0 60,0-1-1,0-1 1,0-1-1,40-7 1,5 2 156,-43 6-5039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2:3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58 9344,'0'0'15305,"11"-6"-15076,1-1-149,5-3 254,0 0 0,31-11 1,-47 20-284,1 1 1,-1-1 0,0 1 0,1-1 0,-1 1 0,1 0 0,-1 0 0,1 0 0,-1 0 0,1 0 0,-1 0 0,1 0 0,-1 0 0,1 0 0,-1 1 0,0-1 0,1 1-1,-1-1 1,1 1 0,-1-1 0,0 1 0,2 1 0,0 2 163,0 7 189,-4-4-342,1 0 1,-1-1-1,0 1 0,0-1 1,-1 1-1,0-1 0,0 0 1,-1 1-1,1-1 0,-2 0 1,1-1-1,0 1 1,-6 7-1,-5 3 85,-1 0 1,-29 24-1,32-30-62,-9 13 261,12-12 881,12-10-1138,0-1-1,0 1 1,0-1-1,-1 1 1,1 0-1,0 0 1,3 2-1,14 5 168,18 1-94,-23-4-23,0-2 0,1 0 1,17 2-1,-28-5-117,-1 0 0,1 0 0,0-1 0,-1 1 0,1-1 0,0 0 0,-1 0-1,1-1 1,-1 1 0,1-1 0,-1 0 0,0 0 0,0 0 0,8-6 0,1-3-4079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4:24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10344,'0'0'14913,"11"-3"-14620,-3 0-250,10-2 236,-1 0-1,0-2 1,24-12-1,-35 16-237,1-2 302,1 0-1,-1 1 1,1 0-1,0 1 1,0 0-1,11-3 1,-17 5-262,0 1 0,0 0-1,0 0 1,-1 0 0,1 0 0,0 1 0,0-1-1,0 0 1,-1 1 0,1-1 0,0 1 0,0-1-1,-1 1 1,1 0 0,0 0 0,-1 0 0,1 0 0,-1 0-1,1 0 1,-1 0 0,0 1 0,1-1 0,-1 0-1,0 1 1,0-1 0,0 1 0,0 0 0,0-1-1,0 1 1,-1 0 0,1-1 0,0 1 0,-1 0-1,1 0 1,-1 2 0,8 14 36,1 0 1,0-1-1,1 0 0,1-1 1,24 29-1,-28-36-117,1-1 0,0 1 0,1-2 0,0 1 0,0-1 0,0 0 0,1-1 0,18 9 0,-24-13 41,0-1 0,0 1 0,0-1 0,0 0 0,0-1 0,0 1 0,0-1 0,0 1 0,1-1 0,-1 0 0,0-1 0,0 1 0,0-1 0,0 0 0,0 0 0,0 0 0,0-1 0,0 1 0,0-1 0,0 0 0,0 0 0,-1 0 0,4-3 0,0 0-488,0-1-1,-1 1 1,1-1 0,-1-1 0,0 1 0,-1-1 0,0 0 0,0 0 0,0 0 0,3-10-1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4:34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7936,'0'0'11371,"9"-1"-11040,27-3-15,87-9 2384,-20 3-1573,-61 8-599,54-9 1,-37 2-46,-3 2 307,83-22 0,-131 27-733,14-4 234,0 0 1,0 2 0,45-4-1,4 4 275,-47 2-398,-1 0 0,1 2 0,30 4 0,-36-3-74,0 0 1,23-1 0,-22-1 62,38 3 0,-31 0-14,29 0 0,21 0 122,0 2 143,8 1 119,80 11 366,-96-11-638,-7-3-222,-1-3 0,105-14 1,-108 7-18,-1 3 0,1 2 1,75 6-1,-94 1-16,64 15 0,-76-11 0,-9-2 0,34 5 0,-46-10 0,0-1 0,0 1 0,0-1 0,0 0 0,0-1 0,0 1 0,0-1 0,0 0 0,0 0 0,-1-1 0,9-3 0,-12 5 46,-1-1 0,1 1 1,-1-1-1,1 1 0,-1-1 0,1 1 0,0-1 0,-1 1 1,0-1-1,1 0 0,-1 1 0,1-1 0,-1 0 0,0 0 1,0 1-1,1-1 0,-1 0 0,0 0 0,0 1 1,0-2-1,1-9-2856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4:37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9536,'0'0'10073,"6"13"-9665,6 13 2,-2 1 0,10 38 0,-9-14 1206,5 75 0,-16-121-1254,1 1-1,-1-1 0,1 0 1,1 0-1,-1 0 0,2 5 1,2-15-293,0 0 1,-1-1 0,0 1-1,0-1 1,0 0 0,-1 0-1,0 0 1,0 0 0,-1 0-1,0-1 1,3-8 0,-2 4 6,1 0 1,0 1 0,8-14-1,-7 15-13,80-113 874,-84 121-911,0-1-1,-1 1 1,1 0 0,0 0-1,0 0 1,0 0 0,0 1-1,0-1 1,0 0 0,0 0-1,0 1 1,0-1 0,0 0-1,0 1 1,1-1 0,-1 1-1,0-1 1,0 1 0,1 0-1,-1 0 1,0-1-1,3 1 1,-3 1 13,1 0 0,-1-1-1,1 1 1,-1 0 0,1 0 0,-1 0 0,0 0-1,1 0 1,-1 1 0,0-1 0,0 0 0,0 0-1,0 1 1,0-1 0,0 1 0,1 2-1,5 10 157,-1 0 0,-1 1 0,0 0 0,-1 0 0,-1 0 0,0 0 0,-1 1-1,0 27 1,1-4 379,-3-38-561,0 1-12,0 0 1,0 0 0,1 0 0,-1 0 0,1 0 0,-1 0-1,1 0 1,0 0 0,1 3 0,-2-5-2,1 0 0,-1 0 0,0 0 0,1 0 0,-1 0 0,0 0 0,1 0 0,-1 0 0,0 0 0,1 0 0,-1 0 0,0 0 0,1 0 0,-1 0 0,0 0 0,1 0 0,-1 0 0,0 0 0,1-1 0,-1 1 0,0 0 0,1 0 0,-1 0 0,0-1 0,0 1 0,1 0 0,-1 0 0,0-1 0,0 1 0,1 0 0,-1 0 0,0-1 0,0 1 0,0-1 0,10-12 0,-10 12 0,56-97 0,-34 56 0,2 1 0,37-46 0,-61 86 0,1 0 0,0 0 0,0 0 0,0 0 0,-1 0 0,1 1 0,0-1 0,0 0 0,0 0 0,0 1 0,1-1 0,-1 1 0,0-1 0,0 1 0,0-1 0,0 1 0,1 0 0,-1 0 0,0-1 0,0 1 0,0 0 0,1 0 0,-1 0 0,0 0 0,0 1 0,0-1 0,1 0 0,-1 0 0,0 1 0,0-1 0,0 1 0,0-1 0,1 1 0,-1-1 0,0 1 0,0 0 0,0-1 0,0 1 0,-1 0 0,1 0 0,1 1 0,5 5 0,-1 0 0,0 0 0,-1 1 0,7 11 0,-8-13 0,7 15 0,-2-1 0,0 2 0,11 37 0,-3-9 0,-14-40 0,-1 1 0,0-1 0,2 17 0,2 16 0,-6-43 0,0 0 0,0 1 0,0-1 0,0 0 0,0 1 0,0-1 0,0 0 0,0 1 0,0-1 0,0 1 0,0-1 0,0 0 0,0 1 0,0-1 0,0 0 0,1 1 0,-1-1 0,0 0 0,0 0 0,0 1 0,1-1 0,-1 0 0,0 1 0,0-1 0,1 0 0,-1 0 0,0 0 0,0 1 0,1-1 0,-1 0 0,0 0 0,1 0 0,-1 0 0,0 1 0,1-1 0,-1 0 0,1 0 0,8-18 0,5-24 850,-6 18-5635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4:3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9648,'0'0'17073,"-1"12"-16708,-2 109 1063,2-86-849,0-18 39,1 0 0,2 25 0,-1-27-24,0-4 214,2-18-398,12-27-410,-1 4 0,-8 11 0,-4 9 0,1 0 0,0 0 0,1 1 0,0-1 0,0 1 0,1 0 0,0 0 0,1 1 0,11-14 0,-9 13 0,-8 8 0,1 0 0,0 0 0,-1 1 0,1-1 0,0 0 0,-1 0 0,1 1 0,0-1 0,0 0 0,0 1 0,0-1 0,0 1 0,0-1 0,1 1 0,-2 0 0,1 0 0,0 0 0,0 1 0,0-1 0,0 1 0,0-1 0,0 0 0,-1 1 0,1 0 0,0-1 0,-1 1 0,1-1 0,0 1 0,-1 0 0,1 0 0,0-1 0,-1 1 0,1 0 0,-1 0 0,0 0 0,1 1 0,9 14 0,0 2 0,-2 0 0,0 0 0,-1 0 0,-1 1 0,-1 0 0,0 0 0,2 24 0,-1 9 0,13-63 0,-7-4 0,-1-1 0,-1 1 0,11-23 0,8-13 0,-10 21 0,-12 17 0,1 1 0,0 1 0,0-1 0,1 2 0,0-1 0,19-15 0,-26 24 0,-1 1 0,1 0 0,-1-1 0,1 1 0,0 0 0,-1 0 0,1 0 0,0 1 0,0-1 0,0 0 0,0 1 0,0-1 0,0 1 0,0 0 0,0-1 0,0 1 0,0 0 0,2 0 0,-2 1 0,0 0 0,0 0 0,0 0 0,0 0 0,0 1 0,0-1 0,-1 0 0,1 1 0,0-1 0,-1 1 0,1 0 0,-1-1 0,0 1 0,1 0 0,-1 0 0,0 0 0,1 2 0,9 18 0,-1 0 0,-1 0 0,-2 1 0,0 0 0,-1 0 0,-1 0 0,-1 1 0,1 37 0,1-45 0,6-55 663,-5 21-5261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4:40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12056,'0'0'17430,"12"-1"-17068,7-1-223,65-5 761,-32 5-164,-32 0-363,0 1-1,23 3 0,36 5-353,-55-13 850,-13 2-5759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4:07.7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1 231 3312,'0'0'5854,"0"11"-5563,0 30 8,0-40-255,0 0 1,0 0-1,0 1 0,0-1 1,0 0-1,0 0 1,0 0-1,0 0 0,0 1 1,1-1-1,-1 0 1,0 0-1,1 0 1,-1 0-1,1 0 0,-1 0 1,1 0-1,0 0 1,-1 0-1,1 0 0,0 0 1,0 0-1,0 0 1,0-1-1,0 1 1,0 0-1,0-1 0,1 1 1,5 5 1464,17-10-392,12-27 155,-28 25-1142,0 0-1,-1 0 0,0-1 0,0 0 0,-1 0 0,0-1 0,8-12 1,8-15 361,-18 29-400,1 0-1,-1-1 0,0 0 0,0 0 1,-1 0-1,0 0 0,0-1 0,2-12 0,-3 10 68,1-1 0,7-18 0,-4 11 132,-6 17-267,1 0 0,-1 0 0,0-1 0,0 1 0,0 0-1,0 0 1,0 0 0,0 0 0,-1 0 0,1-1-1,0 1 1,-1 0 0,1 0 0,0 0 0,-1 0-1,0 0 1,0-2 0,-4-11 362,5 14-378,-1 0 0,1 0 0,0-1 0,0 1 0,0 0 0,0 0 0,-1 0 0,1 0 0,0 0 0,0 0 0,0-1 0,-1 1 0,1 0 0,0 0-1,0 0 1,-1 0 0,1 0 0,0 0 0,0 0 0,0 0 0,-1 0 0,1 0 0,0 0 0,0 0 0,-1 0 0,1 0 0,0 0 0,0 1 0,0-1-1,-1 0 1,1 0 0,0 0 0,0 0 0,0 0 0,-1 0 0,1 0 0,0 1 0,0-1 0,0 0 0,0 0 0,0 0 0,-1 1 0,-8 6 126,2 7-100,1 1 0,0 0-1,1 0 1,1 1-1,0-1 1,1 1-1,1 0 1,0 0-1,1 0 1,1 0 0,2 17-1,-2-31-27,0 0 0,0 1 0,0-1 0,0 0 0,0 0 0,1 0 0,0 0 0,-1 0 0,1 1 0,0-1 0,0 0 0,0-1 0,0 1 0,0 0 0,0 0 0,1 0 0,-1-1 0,1 1 0,-1 0 0,1-1 0,-1 1 0,4 1 0,22-15 32,-11 7-25,0-2 0,16-9 0,17-6 47,-35 15-39,0-1 1,0-1 0,-1 0 0,22-19-1,-5 4 10,-21 18-17,-4 2-7,0 0-1,1 0 1,-1 0-1,1 1 1,0 0 0,9-3-1,-4 1-2,6-2 1,-17 7-4,1 0 0,0 0 0,-1 0 0,1 0 1,-1 0-1,1 0 0,0 0 0,-1 1 0,1-1 0,-1 0 0,1 0 0,-1 0 0,1 1 0,-1-1 0,1 0 0,-1 1 1,1-1-1,-1 0 0,1 1 0,-1-1 0,1 1 0,-1-1 0,0 0 0,1 1 0,-1-1 0,1 2 0,-1 0 0,-1 0 0,1 0 0,-1 0 0,1 0 0,-1 0 0,0-1 0,0 1 0,0 0 0,0 0 0,0-1 0,0 1 0,0 0 0,-1-1 0,1 1 0,-3 1 0,-28 30 0,5-12 23,22-18-15,0 1 0,-1 0 1,2 0-1,-1 0 0,0 0 0,1 1 1,0 0-1,0 0 0,0 0 0,0 0 0,-2 8 1,5-12-5,0 0 1,1 0-1,-1 1 0,1-1 1,-1 0-1,1 1 1,0-1-1,0 1 1,-1-1-1,1 0 1,0 1-1,0-1 0,1 1 1,-1-1-1,0 0 1,0 1-1,1-1 1,-1 1-1,0-1 0,1 0 1,0 0-1,-1 1 1,1-1-1,0 0 1,-1 0-1,1 0 1,0 1-1,0-1 0,0 0 1,2 1-1,-1-1 0,0 0 0,0 0 0,0-1 0,0 1 0,0 0-1,0-1 1,1 1 0,-1-1 0,0 0 0,0 0 0,0 0 0,1 0-1,-1 0 1,0 0 0,0-1 0,1 1 0,-1-1 0,0 0 0,3-1-1,-5 2-2,43-19 122,-40 17-108,-1 1 0,1-1 0,-1 1 0,1-1 0,-1 0 0,0 0 0,0 0 0,0 0 0,0-1 0,0 1 0,0 0 0,-1-1 0,3-3 0,1-7 123,-4 12-135,0 0 0,-1 0 0,1 0 0,-1 0 1,1 0-1,-1 0 0,0 0 0,0-1 1,1 1-1,-1 0 0,0 0 0,0 0 0,0 0 1,0 0-1,0-1 0,0 1 0,0 0 0,-1 0 1,1 0-1,0 0 0,0 0 0,-1 0 0,1 0 1,-1 0-1,0-2 0,-4-7 37,4 8-32,0 0 0,0 0 0,0-1 0,0 1-1,0 1 1,-1-1 0,1 0 0,-4-3 0,4 3 1,-1 0 0,0 0 1,1 0-1,0-1 0,-1 1 1,1-1-1,0 1 0,0-1 1,0 0-1,0-2 0,1 5-15,-1 0 0,1 0 0,0 0 0,-1-1 0,1 1 0,0 0 0,-1 0 0,1 0 0,0 0 0,0-1 0,-1 1 0,1 0 1,0 0-1,0 0 0,-1-1 0,1 1 0,0 0 0,0 0 0,0-1 0,-1 1 0,1 0 0,0-1 0,0 1 0,0 0 0,0-1 0,0 1 0,0 0 0,0-1 0,0 1 0,0 0 0,-1 0 0,1-1 0,1 1 0,-1 0 0,0-1 0,0 1 0,0 0 0,0-1 0,0 1 0,0 0 0,0-1 0,0 1 0,0 0 0,1-1 0,-1 1 0,0 0 0,0 0 0,0-1 0,1 1 0,-1 0 0,0 0 0,0-1 0,1 1 0,-1 0 0,33-14 39,68-19-1,-49 17-17,-42 13 0,-1 0 1,1 0-1,0 1 1,0 1-1,0 0 0,0 0 1,1 1-1,-1 0 1,0 1-1,11 1 0,-19-1-4,0 0 0,0 0 0,0 0-1,0 0 1,-1 0 0,1 0 0,0 1-1,-1-1 1,1 0 0,-1 1 0,1-1-1,-1 1 1,1 0 0,-1 0 0,0-1-1,0 1 1,0 0 0,0 0 0,0 0-1,-1 0 1,1 0 0,0 0 0,-1 0-1,0 0 1,1 0 0,-1 4 0,0 6 37,0 0 1,-1 0-1,-5 22 1,0 7 180,11-43 380,6-11-468,10-16-130,-12 16 13,1 0 1,0 1-1,1 0 0,0 0 0,1 1 1,25-17-1,-11 7-21,-25 20-2,0 0-1,0 0 0,0 0 1,1 0-1,-1 1 0,0-1 1,0 0-1,0 1 0,1-1 1,-1 1-1,0-1 0,0 1 0,1-1 1,-1 1-1,0 0 0,1 0 1,2 0-1,-4 0-2,1 0-1,0 1 1,0-1-1,-1 0 1,1 1-1,0-1 1,-1 1-1,1-1 1,0 1-1,-1-1 1,1 1 0,-1 0-1,1-1 1,-1 1-1,1-1 1,-1 1-1,1 0 1,-1 0-1,0-1 1,1 1-1,-1 1 1,2 4-13,-1 0 1,0 0-1,0 0 1,0 0-1,-1 10 0,5 91-57,-1-72 68,-4-33 19,0 0 1,1 0-1,-1 0 0,1 0 1,0 0-1,0 0 0,0-1 1,0 1-1,0 0 0,0 0 0,0-1 1,1 1-1,-1 0 0,3 1 1,-3-3-1,0 1 0,0-1 0,1 0 0,-1 0 0,1 0 0,-1 1 0,0-1 0,1 0 0,-1-1 0,0 1 0,1 0 0,-1 0 0,0-1 1,1 1-1,-1 0 0,0-1 0,3-1 0,19-11 56,-10 2-117,-1-1 0,0 0 0,15-20 0,-9 2-3156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4:41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12664,'0'0'16530,"11"0"-16038,0 0-412,0-1 391,0 1 1,0 0-1,1 1 1,-1 0-1,20 5 1,-28-5-466,1 1 1,-1 0-1,0 0 1,-1 0-1,1 0 1,0 1-1,0-1 1,-1 1-1,0-1 0,1 1 1,-1 0-1,0 0 1,0 0-1,-1 0 1,1 0-1,-1 1 0,1-1 1,-1 0-1,0 1 1,0-1-1,-1 1 1,1-1-1,-1 1 1,0 4-1,1 1-6,0 0 1,-1 1-1,-1-1 0,0 0 1,0 0-1,0 0 0,-1 0 1,-5 13-1,-2-2 0,-1-1 0,0-1 0,-1 1 0,-1-2 0,-26 29 0,35-42 0,0-1 0,0 0 0,0 0 0,1 0 0,-1 0 0,1 0 0,0 1 0,0-1 0,-2 5 0,2-3 0,2-5 0,0 0 0,0 0 0,0 0 0,0 0 0,0 0 0,0 0 0,-1 0 0,1 1 0,0-1 0,0 0 0,0 0 0,0 0 0,0 0 0,0 0 0,0 1 0,0-1 0,0 0 0,0 0 0,0 0 0,0 0 0,0 1 0,0-1 0,0 0 0,0 0 0,0 0 0,0 1 0,0-1 0,0 0 0,0 0 0,0 0 0,0 0 0,0 1 0,0-1 0,0 0 0,0 0 0,0 0 0,0 0 0,0 0 0,0 1 0,1-1 0,-1 0 0,0 0 0,0 0 0,0 0 0,0 0 0,0 0 0,1 0 0,-1 0 0,0 1 0,0-1 0,0 0 0,0 0 0,0 0 0,1 0 0,-1 0 0,0 0 0,0 0 0,0 0 0,1 0 0,-1 0 0,0 0 0,0 0 0,0 0 0,1 0 0,5 0 0,1 0 0,0 0 0,0-1 0,9-2 0,20-1 0,-16 3 0,0-1 0,39-8 0,-55 9 106,-1 0 0,1 0 1,-1-1-1,0 1 0,1-1 0,-1 0 1,4-3-1,7-10-4891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4:28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8744,'0'0'12087,"2"13"-11620,10 87 448,13 143 1823,-23-221-2239,1 10 830,-2-1 0,-3 40-1,15-100-801,-2 7-386,12-47 200,28-73 253,-43 124-519,6-16 259,0 1-1,31-48 1,-42 76-242,1 0 0,0 0 0,1 0 0,-1 0 0,1 1 0,6-5 0,-10 9-92,-1 0 0,1 0 0,-1 0 0,1 0 0,0 0 0,-1 0 0,1 0 0,-1 0 0,1 1 0,0-1 0,-1 0 0,1 0 0,-1 1 0,1-1 0,-1 0 0,1 1 0,-1-1 0,1 0 0,-1 1 0,1-1 0,-1 1 0,0-1 0,1 1 0,-1-1 0,0 1 0,1-1 0,-1 1 0,0-1 0,0 1 0,1-1 0,-1 2 0,10 20 0,0 23 0,-2 0 0,3 57 0,-11-92 0,0-8 0,0 1 0,0-1 0,0 0 0,0 0 0,0 0 0,0 0 0,0 1 0,1-1 0,-1 0 0,1 0 0,-1 0 0,1 0 0,0 0 0,2 3 0,10-19 0,8-19 0,21-44 0,-30 54 0,0 0 0,1 1 0,1 0 0,1 1 0,1 0 0,21-21 0,-34 40 0,0-2 0,1 1 0,0 0 0,0-1 0,0 1 0,1 1 0,4-3 0,-8 4 0,1 1 0,-1-1 0,0 1 0,1 0 0,-1-1 0,1 1 0,-1 0 0,0 0 0,1 0 0,-1 0 0,1 1 0,-1-1 0,0 0 0,1 0 0,-1 1 0,1-1 0,-1 1 0,0-1 0,0 1 0,1 0 0,-1-1 0,0 1 0,0 0 0,0 0 0,0 0 0,0 0 0,1 1 0,4 5 0,-1-1 0,0 1 0,0 0 0,-1 0 0,0 1 0,-1-1 0,1 1 0,-2 0 0,1 0 0,-1 0 0,0 0 0,1 11 0,1 15 0,-2 57 0,-2-74 0,-7 119 0,6-130 0,-2 7 0,14-37 855,-6 8-5670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4:29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11048,'0'0'12337,"10"4"-11721,-3 0-488,11 5 455,1-1 1,24 7-1,44 1 1654,-52-10-714,7 0 1090,-41-6-2583,0 0 0,0 0 0,0 0 0,0 0 0,0 0 0,0 0 0,0 0 0,0-1-1,0 1 1,0 0 0,0 0 0,0-1 0,0 1 0,0 0 0,0-1 0,0 1 0,0-1-1,0 0 1,-1 1 0,1-1 0,0 0 0,-1 1 0,1-1 0,0 0 0,-1 0 0,2-1 0,13-24-2894,-14 23 656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4:29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15376,'0'0'2605,"2"10"-1883,0 34 102,-1 1 0,-2 0 0,-12 70 0,-2 73 2528,14-173-2867,1-10-265,0-1-1,-1 0 1,1 1 0,1-1-1,-1 0 1,2 5 0,2-6-2434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21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585 1 7632,'0'0'9630,"-6"11"-9182,2-3-354,-3 7 99,-1-1 0,-1 0 0,-15 19 1,7-12 141,-301 366 3338,279-345-3403,-22 28 242,-22 44 1031,74-98-1019,9-16-514,0 0 0,0 0 0,0 0 0,0 0-1,1 0 1,-1 0 0,0 0 0,0 0 0,0 0 0,0 0 0,0 0 0,0 0 0,0 0 0,0 0 0,0 0 0,0 0 0,0 0-1,0 0 1,1 0 0,-1 0 0,0 0 0,0 0 0,0 0 0,0 0 0,0 0 0,0 0 0,0 1 0,0-1 0,0 0 0,0 0-1,0 0 1,0 0 0,0 0 0,0 0 0,0 0 0,0 0 0,0 0 0,0 0 0,0 0 0,0 0 0,0 0 0,0 1-1,0-1 1,0 0 0,0 0 0,0 0 0,0 0 0,0 0 0,0 0 0,0 0 0,0 0 0,0 0 0,0 0 0,0 0 0,0 0-1,0 1 1,0-1 0,0 0 0,0 0 0,0 0 0,0 0 0,-1 0 0,1 0 0,0 0 0,0 0 0,0 0 0,0 0 0,0 0-1,19-23 387,-5 0-3680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22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11448,'0'0'8541,"10"-5"-8171,6-2-94,1 0 0,0 1 0,0 1-1,19-3 1,0-1 325,-30 7-453,1 0 0,0 0 0,0 0-1,0 1 1,0 0 0,0 1 0,0 0 0,0 0 0,9 1 0,-14-1-106,0 1-1,0 0 1,-1-1 0,1 1-1,0 0 1,0 0 0,-1 0-1,1 0 1,0 1 0,-1-1-1,1 0 1,-1 1 0,1-1-1,-1 1 1,0-1 0,0 1-1,0 0 1,0-1 0,0 1-1,0 0 1,0 0 0,0 0-1,-1 0 1,1 0 0,-1-1-1,1 1 1,-1 0 0,0 0-1,0 0 1,0 0 0,0 0-1,0 0 1,0 0 0,-1 0-1,0 2 1,-1 7 129,0 0 0,-1-1 0,-1 1 1,-8 17-1,4-13-14,0-1 0,-1-1 0,-1 1-1,0-2 1,-1 1 0,0-1 0,-1-1 0,-15 12 0,11-11 337,0-1 1,-19 11 0,29-18 203,8-2-214,16 0 13,31-6-174,-45 3-225,27-2 283,0-2-1,32-9 1,-50 12-184,0 0 0,24-1-1,3-1-4812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24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8744,'0'0'10297,"-10"7"-9929,-3 3-221,4-3 76,0 0 0,0-2 0,-17 9-1,22-12 125,1-1-1,-1 0 1,0 0-1,1 0 1,-1-1-1,0 1 1,0-1-1,0 0 1,-4 0-1,4 0 29,4 12 1329,0-13-1655,0 0 1,0 0-1,0 1 0,0-1 1,0 0-1,0 1 0,1-1 0,-1 0 1,0 0-1,1 1 0,-1-1 0,0 1 1,1-1-1,-1 0 0,1 1 0,-1-1 1,1 1-1,-1-1 0,1 1 0,-1-1 1,1 1-1,-1 0 0,1-1 1,0 1-1,-1 0 0,1-1 0,0 1 1,-1 0-1,1 0 0,0-1 0,0 1 1,-1 0-1,2 0 0,10-5 740,-5 8-130,-6-2-648,-1-1 0,0 0-1,0 0 1,0 0-1,0 0 1,0 0 0,0 0-1,0 0 1,1 0 0,-1 1-1,0-1 1,0 0 0,0 0-1,0 0 1,0 0 0,0 0-1,0 1 1,0-1 0,0 0-1,0 0 1,0 0 0,0 0-1,0 0 1,0 1 0,0-1-1,0 0 1,0 0 0,0 0-1,0 0 1,0 0 0,0 1-1,0-1 1,0 0 0,0 0-1,0 0 1,0 0 0,0 0-1,0 1 1,0-1 0,-1 0-1,1 0 1,0 0 0,0 0-1,0 0 1,0 0 0,0 0-1,0 1 1,0-1 0,-1 0-1,1 0 1,0 0-1,0 0 1,0 0 0,0 0-1,0 0 1,-1 0 0,1 0-1,-2 1 76,-4 1 157,0 0-1,-1 0 0,1 0 0,-1-1 0,0 0 1,-11 0-1,18-1-227,0 0 1,0 0-1,0-1 0,1 1 1,-1 0-1,0 0 1,0 0-1,0 0 0,0 0 1,0-1-1,0 1 1,0 0-1,0 0 1,0 0-1,0 0 0,0-1 1,0 1-1,1 0 1,-1 0-1,0 0 1,0 0-1,0-1 0,0 1 1,-1 0-1,1 0 1,0 0-1,0 0 0,0-1 1,0 1-1,0 0 1,0 0-1,0 0 1,0 0-1,0 0 0,0-1 1,0 1-1,0 0 1,-1 0-1,1 0 0,0 0 1,0 0-1,0 0 1,0-1-1,0 1 1,-1 0-1,1 0 0,0 0 1,0 0-1,0 0 1,0 0-1,-1 0 1,19-10 305,-16 8-308,30-8 71,-32 9-83,1 1-1,0 0 1,0 0 0,-1-1-1,1 1 1,0 0-1,0 0 1,0 0-1,-1 0 1,1 0-1,0 0 1,0 0-1,-1 0 1,1 1 0,0-1-1,0 0 1,-1 0-1,1 0 1,0 1-1,0-1 1,-1 1-1,1-1 1,0 0 0,-1 1-1,1-1 1,-1 1-1,1-1 1,-1 1-1,1 0 1,-1-1-1,1 1 1,-1 0-1,1-1 1,-1 1 0,0 0-1,1-1 1,-1 1-1,0 0 1,0 0-1,1-1 1,-1 1-1,0 0 1,0 0-1,0 0 1,0 0-1,-1-1 0,1 0 0,0 1 0,-1-1 0,1 0 0,-1 0 0,1 0 0,0 1 0,-1-1 0,1 0 0,-1 0 0,1 0 0,-1 0 0,1 0 0,0 0 0,-1 0 0,1 0 0,-1 0 0,1 0 0,-1 0 0,1 0 0,-1 0 0,1 0 0,0 0 0,-2 0 0,1-1 0,5 3 0,14 6 0,-1 1 0,0 1 0,0 0 0,-1 2 0,0 0 0,27 26 0,-37-32 0,1 0 0,-1 0 0,0 1 0,-1 0 0,0 0 0,0 0 0,0 1 0,-1-1 0,0 1 0,0 0 0,-1 1 0,0-1 0,0 0 0,-1 1 0,-1 0 0,1-1 0,-1 1 0,0 0 0,-1 0 0,-2 15 0,2-17 0,-1 1 0,-1-1 0,1 0 0,-1 0 0,0 0 0,-1 0 0,0 0 0,0 0 0,0-1 0,-1 0 0,0 1 0,0-1 0,-1-1 0,0 1 0,0 0 0,-8 6 0,8-9 0,1 0 0,-1 0 0,1 0 0,-1-1 0,0 1 0,0-1 0,0-1 0,0 1 0,0-1 0,0 1 0,0-1 0,-1-1 0,1 1 0,0-1 0,0 0 0,-1 0 0,1-1 0,0 1 0,-1-1 0,1-1 0,0 1 0,0-1 0,-7-2 0,9 3 0,0-1 0,-1 1 0,1-1 0,0 0 0,0 0 0,0 0 0,0-1 0,0 1 0,-3-5 0,5 6 0,0 0 0,0 0 0,0-1 0,1 1 0,-1-1 0,1 1 0,-1-1 0,1 1 0,-1 0 0,1-1 0,0 0 0,0 1 0,0-1 0,0 1 0,0-1 0,0 1 0,0-1 0,0 1 0,1-1 0,-1 1 0,0-1 0,1 1 0,0 0 0,-1-1 0,2-1 0,4-10-3953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26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1 195 9848,'0'0'17943,"12"10"-17668,-5-4-223,14 11 252,-1 0 0,-1 2 1,19 23-1,-30-32-78,-1 1-1,0 0 1,0 0-1,7 18 1,-12-24-153,0 1 0,-1 0 0,0 0 0,0 0 0,0 0 1,0 0-1,-1 0 0,0 0 0,0 0 0,-1 0 0,-2 12 0,0 0 130,-1-1 0,-1 1-1,-1-1 1,-1 0 0,0 0-1,-18 30 1,16-29-203,8-15 0,1-1 0,-2 0 0,1 0 0,0 1 0,0-1 0,-1 0 0,1 0 0,-2 2 0,20-12 0,24-16 0,170-142 0,-179 139 0,37-40 0,-62 58 0,0 0 0,0 0 0,-1 0 0,0-1 0,8-20 0,-4 4 0,8-32 0,-16 52 0,-1 1 0,0-1 0,-1 1 0,1-1 0,-1 1 0,0-1 0,0 1 0,-1-1 0,0 1 0,-2-10 0,-2 1 0,0 1 0,-12-22 0,6 14 0,10 19 73,1 0-1,-1 0 1,0 0 0,1-1-1,0 1 1,0 0 0,-1 0 0,1-1-1,1 1 1,-1 0 0,0-3-1,6-12-4983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28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641 78 9440,'0'0'12418,"-10"-7"-12070,2 1-283,0-2 97,-2 1-1,1 0 0,-1 0 0,0 1 0,0 1 0,-1 0 0,-12-5 1,9 7 79,1 1 1,-1 0-1,0 1 1,1 0-1,-1 1 1,0 0 0,0 1-1,0 1 1,1 0-1,-17 5 1,26-5-152,1-1 0,-1 1 1,0-1-1,1 1 0,-1 0 0,1 0 0,0 1 1,-1-1-1,1 1 0,0-1 0,1 1 1,-1 0-1,0 0 0,1 0 0,-1 1 0,1-1 1,0 1-1,0-1 0,1 1 0,-1-1 0,1 1 1,0 0-1,-2 5 0,1 15 132,-1-1 0,-2 0 0,0 0 0,-2 0 0,-9 22 0,13-39-176,0 0-1,-1-1 1,1 1-1,-1-1 1,0 0-1,-1 0 1,1 0 0,-1-1-1,0 0 1,0 0-1,0 0 1,-1 0-1,1-1 1,-1 0-1,0 0 1,0 0 0,-11 3-1,7-4 44,1 0 1,-1 0-1,0-1 0,1 0 1,-1-1-1,0 1 0,0-2 1,1 0-1,-1 0 0,0-1 1,-10-3-1,18 5-70,0-1-1,0 0 0,0 0 1,-1 0-1,1-1 1,0 1-1,0 0 1,0-1-1,1 1 1,-1-1-1,0 0 1,1 0-1,-1 0 1,1 0-1,-1 0 1,1 0-1,0 0 1,0 0-1,0 0 1,0 0-1,0-1 1,1 1-1,-1 0 1,0-1-1,1 1 1,0 0-1,0-1 1,0 1-1,0-1 1,0 1-1,0-1 1,1-2-1,0 1 12,-1-1 0,1 1 0,0 0 0,1 0 1,-1 0-1,1 0 0,-1 0 0,1 0 0,0 0 0,1 1 0,-1-1 0,1 1 0,0-1 1,-1 1-1,1 0 0,1 0 0,3-3 0,9-6-30,-14 10 0,0 0 0,0 1 0,0-1 0,1 1 0,-1-1 0,0 1 0,5-2 0,-5 3 0,-1 0 0,0 0 0,1-1 0,-1 1 0,0 1 0,1-1 0,-1 0 0,0 0 0,1 0 0,-1 1 0,0-1 0,0 1 0,1-1 0,-1 1 0,0-1 0,0 1 0,0 0 0,0 0 0,0-1 0,2 3 0,9 6 0,-1 2 0,0 0 0,0 0 0,-1 1 0,-1 0 0,0 0 0,0 1 0,6 14 0,-8-15 0,1 0 0,1 0 0,0-1 0,0-1 0,1 1 0,1-1 0,0-1 0,0 0 0,0-1 0,1 0 0,1-1 0,-1 0 0,20 8 0,-26-14 0,-1 0 0,0 0 0,1 0 0,-1-1 0,0 0 0,1 0 0,-1 0 0,1 0 0,-1-1 0,0 0 0,1 0 0,8-4 0,6-2 0,34-17 0,-48 23-249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0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10656,'0'0'16958,"10"-3"-16558,-4 2-287,9-3 453,0-1 0,25-10-1,-39 14-511,0 1-1,-1 0 0,1-1 0,0 1 0,-1 0 0,1 0 0,0 0 1,0-1-1,-1 1 0,1 0 0,0 0 0,-1 0 0,1 0 0,0 0 1,0 0-1,-1 0 0,1 1 0,0-1 0,-1 0 0,1 0 0,0 0 1,-1 1-1,1-1 0,0 0 0,-1 1 0,1-1 0,0 1 0,1 1 33,-1-1-1,0 1 0,0-1 0,0 1 0,0 0 0,0 0 0,0-1 0,0 1 0,1 4 0,0 2 56,0 1-1,0 0 1,0 12 0,1 95-101,-4-72-42,3 0-1,7 47 1,-7-82 2,0 0 0,1 0 0,0-1 0,0 1 0,1-1 0,0 0 0,1 0 0,0 0 0,7 8 0,-11-15 0,0 1 0,1-1 0,-1 0 0,1 0 0,0 0 0,-1 0 0,1 0 0,0-1 0,0 1 0,0 0 0,-1-1 0,1 1 0,0-1 0,0 0 0,0 0 0,0 1 0,0-1 0,0-1 0,0 1 0,0 0 0,-1 0 0,1-1 0,0 1 0,0-1 0,0 1 0,0-1 0,-1 0 0,4-1 0,5-3 0,-1-1 0,1 0 0,12-11 0,-21 17 0,8-8 0,-2 1 0,1-1 0,-1 0 0,0-1 0,-1 1 0,0-1 0,0-1 0,-1 1 0,6-15 0,3-14 0,12-48 0,-14 44 0,-7 19 0,0 0 0,-2-1 0,-1 1 0,-2-41 0,0 46 0,0 18 0,0-1 0,0 0 0,0 1 0,0-1 0,0 0 0,0 1 0,1-1 0,-1 1 0,0-1 0,0 0 0,0 1 0,1-1 0,-1 1 0,0-1 0,1 1 0,-1-1 0,1 1 0,-1-1 0,0 1 0,1-1 0,-1 1 0,1-1 0,-1 1 0,1 0 0,-1-1 0,1 1 0,0 0 0,0-1 0,1 1 0,0-1 0,0 1 0,0 0 0,0-1 0,1 1 0,-1 0 0,0 0 0,4 1 0,3 1 0,-1 0 0,0 1 0,12 4 0,26 7 0,-40-13 0,1 0 0,-1 1 0,0 0 0,0 0 0,0 0 0,0 1 0,0 0 0,-1 0 0,1 1 0,9 7 0,-14-10 48,-1-1-1,1 1 1,-1-1 0,1 0-1,0 1 1,-1-1-1,1 0 1,-1 0 0,1 1-1,0-1 1,-1 0 0,1 0-1,0 0 1,-1 0-1,1 0 1,0 0 0,-1 0-1,1 0 1,0 0 0,7 1-782,-3 6-3420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4:08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1 5120,'0'0'11589,"-4"10"-11121,-12 31-15,6-26 731,4-18 1059,6-3-2113,0 5-122,-1 1 0,1-1 0,0 0-1,0 1 1,0-1 0,0 0-1,0 0 1,0 1 0,0-1 0,0 0-1,0 0 1,0 1 0,0-1-1,0 0 1,0 1 0,1-1 0,-1 0-1,0 1 1,0-1 0,1 0-1,-1 1 1,1-1 0,-1 0 0,1 1-1,-1-1 1,1 1 0,-1-1-1,1 1 1,-1-1 0,1 1 0,-1-1-1,2 1 1,-2-1-2,0 1 0,1 0 0,-1 0 0,0 0 0,1-1-1,-1 1 1,0 0 0,1 0 0,-1-1 0,0 1 0,0 0 0,1-1 0,-1 1 0,0 0 0,0-1-1,0 1 1,0 0 0,1-1 0,-1 1 0,0 0 0,0-1 0,0 1 0,0-1 0,0 1 0,0 0-1,0-1 1,0 1 0,0-1 0,0 1 0,0 0 0,0-1 0,0 1 0,0 0 0,-1-1 0,1 1-1,0 0 1,0-1 0,0 1 0,-1 0 0,1-1 0,0 0 0,1 2 73,0 2-63,3 0-355,0 1 0,0 0 0,0-1 1,0 0-1,8 5 0,-11-8-322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1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11856,'0'0'11751,"4"15"-11156,0 9-184,0 1 1,-1 0-1,-1 27 0,-8 33 1075,0 24 2957,6-120-4873,1 1-3781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1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13864,'0'0'4634,"11"-2"-4277,42-3 883,0 2 0,1 2 0,98 12 0,-107-8 732,-41-3-1903,-1 0-1,0 0 1,1 0-1,-1-1 1,0 1-1,1-1 0,-1 0 1,0 0-1,0 0 1,0 0-1,4-2 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13968,'0'0'3633,"-2"12"-2851,-10 67 1058,-2 89-1,8-24 1170,6-143-2955,0 0-1,0-1 0,0 1 1,0-1-1,0 1 0,0 0 1,0-1-1,0 1 1,0 0-1,0-1 0,0 1 1,0 0-1,0-1 0,1 1 1,-1 0-1,0-1 0,0 1 1,1-1-1,-1 1 1,1-1-1,-1 1 0,0-1 1,1 1-1,-1-1 0,1 1 1,0 0-1,0-1 4,0 0 0,0 0 0,0 0 1,-1-1-1,1 1 0,0 0 0,0 0 0,-1 0 0,1-1 1,0 1-1,0-1 0,-1 1 0,1 0 0,0-1 0,-1 1 0,1-1 1,1 0-1,25-31 683,-27 32-747,75-109 1279,-74 108-1249,0 0 1,-1-1-1,1 1 1,0 0 0,0 0-1,0 0 1,-1 0-1,1 0 1,0 1-1,0-1 1,1 0 0,-1 0-1,0 1 1,0-1-1,0 0 1,0 1-1,1-1 1,-1 1 0,0 0-1,0-1 1,1 1-1,-1 0 1,0 0-1,1 0 1,-1 0 0,0 0-1,3 0 1,-2 1 10,0 0 0,0 0 0,0 1 1,0-1-1,0 0 0,-1 1 0,1 0 1,0-1-1,-1 1 0,1 0 0,-1-1 0,0 1 1,0 0-1,2 3 0,10 15 193,-9-16-122,-1 0 1,0 1-1,0-1 1,0 1 0,-1 0-1,0 0 1,0 0-1,0 0 1,0 0-1,1 8 1,-1-11-87,4-6 107,6-9-1659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2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11552,'0'0'8934,"10"1"-8227,231 29 3917,-231-29-4149,0 0 0,0-1 0,0 0-1,0-1 1,-1 0 0,1 0 0,11-4 0,-21 5-438,1 0-1,-1 0 0,0-1 0,1 1 0,-1 0 0,1 0 0,-1-1 0,0 1 1,1 0-1,-1-1 0,0 1 0,1-1 0,-1 1 0,0 0 0,1-1 0,-1 1 1,0-1-1,0 1 0,1-1 0,-1 1 0,0-1 0,0 1 0,0-1 1,1-5-4774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3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16072,'0'0'2781,"10"3"-1968,14 3-302,0 0 1,1-2-1,-1-1 0,1-1 0,0-1 0,28-3 1,43-12 1951,-57 5-4750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4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1 598 10544,'0'0'7785,"9"0"-7184,35-3 700,-1-2 0,78-17 0,-113 19-911,0 1 0,1 0 0,-1 1 0,1 0 1,-1 0-1,1 1 0,-1 0 0,12 1 1,-19 0-313,1 0 0,0 0 0,0 0 1,0 0-1,-1 0 0,1 1 0,-1-1 1,1 0-1,-1 1 0,1-1 0,-1 1 1,0-1-1,0 1 0,1 0 1,-1 0-1,0-1 0,-1 1 0,1 0 1,1 3-1,7 42 474,-8-35-419,7 57 597,-3 134 0,12 110 337,-13-260-881,26 185 600,-21-192-620,2 0 0,2-1 1,21 49-1,-10-42-166,-24-52 0,0 0 0,1 0 0,-1 1 0,0-1 0,0 0 0,0 0 0,0 0 0,1 1 0,-1-1 0,0 0 0,0 0 0,1 0 0,-1 0 0,0 0 0,0 0 0,1 1 0,-1-1 0,0 0 0,0 0 0,1 0 0,-1 0 0,0 0 0,0 0 0,1 0 0,-1 0 0,0 0 0,1 0 0,-1 0 0,0 0 0,0 0 0,1 0 0,-1-1 0,0 1 0,0 0 0,1 0 0,-1 0 0,0 0 0,0 0 0,0-1 0,1 1 0,-1 0 0,0 0 0,0 0 0,1-1 0,7-9 0,-1-6 0,0-1 0,-1 1 0,-1-1 0,0 0 0,-1-1 0,-1 1 0,1-21 0,3-16 0,46-347 0,-32 220 0,9-137 0,-22 216 0,-4-60 0,-3 52 0,5-66 0,9 158 0,-10 14 0,1 0 0,0 1 0,0 0 0,1 1 0,-1-1 0,1 1 0,8-2 0,51-6 0,-48 8 0,271-25 0,-15 2 0,172-6 0,-392 31 0,100 3 0,108 26 0,-208-22 0,-56 0 977,0-2-3418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5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11552,'0'0'8223,"16"-1"-7623,-8 1-537,33-3 850,0 1 1,68 8 0,-96-4-400,0 0 0,-1 1-1,0 1 1,22 8 0,-32-11-418,0 0-1,0 0 1,0 0 0,0 0 0,0 0 0,0 1 0,-1-1 0,1 0 0,0 1-1,-1-1 1,1 1 0,-1 0 0,0-1 0,1 1 0,-1 0 0,0 0 0,0 0-1,0 0 1,0 0 0,-1 0 0,1 0 0,0 0 0,-1 0 0,0 1 0,1-1-1,-1 0 1,0 0 0,0 0 0,0 1 0,0-1 0,-1 0 0,1 0 0,-1 0-1,1 0 1,-1 0 0,-1 4 0,-5 9 326,-1-1-1,0-1 0,-15 21 1,10-15 49,11-18-448,1 0 0,0 0-1,0 1 1,1-1-1,-1 1 1,0-1-1,0 1 1,1-1 0,-1 1-1,1 0 1,-1-1-1,1 1 1,0 0 0,-1-1-1,1 1 1,0 0-1,0-1 1,0 1 0,1 0-1,-1-1 1,0 1-1,0 0 1,2 2-1,0 0 59,0-1-1,1 0 1,0 1-1,0-1 1,0 0-1,0 0 1,5 4-1,10 9 41,-3-3-121,-11-11 0,-1 1 0,0 0 0,0-1 0,0 1 0,5 7 0,-8-9 0,1 0 0,-1 0 0,1 0 0,-1 0 0,1 0 0,-1 0 0,0 0 0,0 0 0,0 0 0,0 0 0,1 0 0,-1 0 0,-1 0 0,1 0 0,0 0 0,0 0 0,0 0 0,0 0 0,-1 0 0,1 0 0,-1 0 0,1 0 0,0 0 0,-1 0 0,0 0 0,1 0 0,-2 1 0,-4 5 0,0 0 0,0-1 0,-1 0 0,0 0 0,0-1 0,-1 1 0,1-1 0,-1-1 0,0 0 0,-9 3 0,-15 6 0,-42 10 0,61-20 0,2 1 0,7-3 0,0 1 0,-1-1 0,1 0 0,0 1 0,0-2 0,-1 1 0,1-1 0,-1 1 0,1-1 0,-7-1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13864,'0'0'4769,"2"12"-4257,5 43 357,-3 1 0,-3 73 1,-7 171 5385,7-301-6214,1 1 0,-1 0-1,0-1 1,1 1 0,-1-1-1,0 1 1,1-1-1,-1 0 1,0 1 0,0-1-1,0 0 1,3-2-1,5-9-3705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6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0 14872,'0'0'2443,"-5"11"-1693,-4 7-401,0 0 1,-2 0-1,0-1 1,0 0 0,-17 16-1,3-5 400,-1-2 0,-2-1 0,0-1 0,-2-1 0,-60 35 1,88-57-561,-10 7 1318,12-7-1480,0-1 0,-1 1-1,1-1 1,0 1 0,0-1-1,0 0 1,0 1 0,0-1 0,0 1-1,0-1 1,0 1 0,1-1 0,-1 1-1,0-1 1,0 0 0,0 1-1,0-1 1,0 1 0,1-1 0,-1 0-1,0 1 1,0-1 0,1 0-1,-1 1 1,0-1 0,1 0 0,-1 1-1,0-1 1,1 0 0,-1 0 0,1 1-1,-1-1 1,0 0 0,1 0-1,-1 0 1,1 1 0,19 10 418,-1-1 1,2-1-1,34 12 1,28 12 1229,-80-32-1481,0 1 0,0-1 0,0 0 0,0 0 0,1 0 0,-1-1 0,0 1 0,0-1 0,1 0 1,-1 0-1,6 0 0,18-7-4624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14672,'0'0'8631,"3"12"-7857,5 31 227,-2-1 0,1 56 1,-7 83 4612,0-181-5612,0 0 0,0 1 0,0-1 0,0 0-1,0 1 1,0-1 0,0 0 0,0 0 0,0 1 0,0-1 0,0 0 0,0 0-1,0 1 1,0-1 0,0 0 0,0 0 0,0 1 0,0-1 0,1 0 0,-1 0 0,0 1-1,0-1 1,0 0 0,0 0 0,1 0 0,-1 1 0,0-1 0,0 0 0,0 0-1,1 0 1,-1 0 0,0 1 0,1-1 0,7-5 14,7-11-32,-5-8 741,-6 11-5811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4:12.3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 3000,'0'0'9182,"9"-3"-8940,1 0-163,1 1 1,-1 0 0,0 0-1,1 1 1,-1 1 0,0 0-1,13 1 1,102 20 683,39 4-283,-124-21-212,68 16 0,-109-18-219,0-1 1,-1 1 0,1-1 0,0 1 0,-1-1 0,1 0 0,-1 1 0,1-1 0,-1 0-1,0 0 1,-1 1 0,-32 17 146,-44 17 0,14-7 22,38-17-85,20-10-87,1 0 1,0 1-1,-1 0 1,1 0-1,1 1 1,-1-1-1,0 1 1,1 0-1,0 1 1,0-1-1,0 1 1,0 0-1,-3 6 0,7-10-32,1-1-1,-1 1 0,1-1 1,0 0-1,-1 1 0,1-1 1,0 1-1,-1 0 0,1-1 1,0 1-1,0-1 0,-1 1 1,1-1-1,0 1 0,0 0 1,0-1-1,0 1 0,0 0 1,0-1-1,0 1 0,0-1 1,0 1-1,0 0 0,0-1 1,0 1-1,0-1 0,1 1 1,-1 0-1,0-1 0,0 1 0,1-1 1,-1 1-1,0-1 0,1 1 1,-1-1-1,1 1 0,-1-1 1,0 1-1,1-1 0,-1 0 1,1 1-1,-1-1 0,1 0 1,-1 1-1,1-1 0,0 0 1,8 8 2,-4-4-4,1-1 0,-1 0 0,1 0-1,0 0 1,0-1 0,0 1 0,1-1 0,-1-1-1,0 1 1,8 0 0,14 4 22,12 5 12,16 4 31,69 11 0,-104-23-32,1-1 1,-1-1-1,1-1 0,29-3 1,71-13 290,-116 15-312,0 0 8,0 0 0,0 0 0,0-1 0,0 1 0,0-1 0,0-1 0,-1 1 0,1-1 0,-1 0 0,10-7 0,-15 10-24,1 0-1,-1-1 1,0 1 0,1 0 0,-1 0-1,1-1 1,-1 1 0,1 0 0,-1 0 0,1 0-1,-1 0 1,1-1 0,-1 1 0,1 0-1,-1 0 1,1 0 0,-1 0 0,1 0 0,-1 0-1,1 0 1,-1 0 0,1 0 0,-1 1-1,1-1 1,-1 0 0,1 0 0,0 1 0,2 1 119,-6-4 53,-19-9-94,17 9-68,0 0 0,0-1 0,0 0 0,-7-5 0,4 3 32,0 0 0,1 0 0,-2 1 0,1 1 0,0-1 0,-1 1 0,1 1 0,-1 0 0,0 0 0,0 0 0,0 1 0,0 1 0,-10 0 0,18 0-30,14 0-75,8 0 53,1 0 0,-1 2-1,1 1 1,39 10-1,-59-11 12,1 0 0,-1 0 0,1 0 0,-1 1 0,0-1 0,0 1 0,0-1 0,0 1 0,-1 0 0,1 0 0,-1 0 0,0 0 0,1 0 0,-1 0 0,-1 0 0,1 0 0,0 0 0,-1 0 0,0 1 0,1-1 0,-1 0 0,-1 7 0,-4 6 36,4-12-28,0 0-1,0 0 1,-1 1 0,0-1 0,1 0-1,-2 0 1,1-1 0,0 1-1,-5 5 1,2-3 18,1 0 1,-1-1-1,0 0 1,-1 0-1,1-1 1,-1 0-1,0 0 0,0 0 1,0 0-1,-1-1 1,1 0-1,-1 0 1,-10 2-1,17-5-29,-1 0 0,1 0 1,-1 1-1,1-1 0,-1 0 0,1 0 0,-1 0 1,1 0-1,-1 0 0,1 0 0,-1 0 0,1 0 1,-1 0-1,1 0 0,-1 0 0,1-1 0,-1 1 1,1 0-1,-1 0 0,1 0 0,0-1 0,-1 1 0,1 0 1,-1 0-1,1-1 0,-1 1 0,1 0 0,0-1 1,-1 1-1,1-1 0,0 1 0,-1-1 0,1 0 3,1 0 0,-1 1 0,0-1-1,1 0 1,-1 0 0,0 1 0,1-1-1,-1 0 1,1 1 0,-1-1 0,1 0-1,-1 1 1,1-1 0,0 1-1,-1-1 1,1 1 0,0-1 0,-1 1-1,1-1 1,0 1 0,0 0 0,0-1-1,42-25-2656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7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16184,'0'0'6239,"10"1"-5407,39 9 149,-14-1 671,0-3-1,47 4 1,-62-11-375,-5 0-5164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8640,'0'0'13783,"11"2"-13127,2 0-442,0 0-1,1-1 1,-1 0-1,0-1 1,17-2 0,106-16 1211,213-24 881,-240 34-1084,129 6 0,-141 7 648,-77-1-1117,-9-1-5244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39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10952,'0'0'8926,"1"12"-8242,-1 245 3467,-1-168-393,14-103-1590,1-17-1685,-1 0 1,11-46-1,9-21 187,-28 85-670,22-49 0,-24 57 0,0 0 0,1 0 0,-1 0 0,1 0 0,0 0 0,0 1 0,1-1 0,8-6 0,-12 10 0,1 0 0,-1 1 0,0-1 0,1 0 0,-1 0 0,1 1 0,0-1 0,-1 1 0,1-1 0,-1 1 0,1 0 0,0-1 0,-1 1 0,1 0 0,0 0 0,-1 0 0,1 1 0,0-1 0,-1 0 0,1 0 0,2 2 0,-2-1 0,1 0 0,-1 1 0,0-1 0,0 1 0,1-1 0,-1 1 0,0 0 0,0 0 0,-1 0 0,1 0 0,2 5 0,0-1 0,0 1 0,-1 0 0,0 0 0,0 0 0,-1 0 0,0 1 0,0-1 0,1 11 0,1 34 0,-3-52 0,-1 1 0,1-1 0,-1 0 0,1 0 0,-1 1 0,1-1 0,-1 0 0,1 0 0,-1 0 0,1 0 0,0 0 0,-1 0 0,1 0 0,-1 0 0,1 0 0,-1 0 0,1 0 0,-1 0 0,1 0 0,0 0 0,-1-1 0,1 1 0,-1 0 0,1 0 0,-1-1 0,1 1 0,-1 0 0,0-1 0,1 1 0,0-1 0,19-10 0,37-35 0,-47 35 0,2 1 0,-1 1 0,2-1 0,-1 2 0,1 0 0,0 0 0,1 2 0,20-9 0,-32 15 0,1 0 0,-1-1 0,1 1 0,0 0 0,-1 0 0,1 1 0,-1-1 0,1 0 0,0 1 0,-1 0 0,1-1 0,-1 1 0,1 0 0,-1 1 0,0-1 0,1 0 0,-1 0 0,0 1 0,0 0 0,0-1 0,0 1 0,0 0 0,0 0 0,-1 0 0,4 4 0,0 2 0,0 0 0,0 0 0,-1 0 0,0 0 0,0 1 0,2 10 0,37 167 0,-43-185 0,0 0 0,0 0 0,1 0 0,-1 0 0,0 0 0,1 0 0,-1 0 0,1 0 0,-1 0 0,1-1 0,0 1 0,-1 0 0,1 0 0,1 1 0,-1-2 0,-1 0 0,1 1 0,-1-1 0,0 0 0,1 0 0,-1 0 0,1 0 0,-1 0 0,0 0 0,1 0 0,-1 0 0,1 0 0,-1 0 0,0 0 0,1 0 0,-1 0 0,1-1 0,-1 1 0,0 0 0,1 0 0,-1 0 0,0 0 0,1-1 0,-1 1 0,0 0 0,1-1 0,2-2 0,-1 1 0,1-1 0,-1 0 0,0-1 0,0 1 0,0 0 0,2-7 0,18-55 850,-13 30-5635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55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9240,'0'0'16895,"9"-10"-16387,57-69 1089,-58 70-1149,-1 1 0,1-1-1,1 2 1,0-1-1,0 1 1,0 0 0,1 1-1,-1 0 1,17-7-1,-24 13-445,-1 0 0,0 0-1,0 0 1,0 0 0,0 0-1,1 0 1,-1 0-1,0 0 1,0 0 0,0 0-1,0 1 1,0-1 0,0 0-1,1 1 1,-1-1 0,0 1-1,0-1 1,0 1 0,0-1-1,0 1 1,-1 0-1,1 0 1,0-1 0,0 1-1,0 0 1,-1 0 0,1 0-1,0 0 1,-1 0 0,1 0-1,0 2 1,2 4-4,0 0 0,0 0 0,3 14 0,-3-9 0,9 30 2,-5-15 0,20 48 0,-25-71 0,1 0 0,-1 0 0,1-1 0,0 1 0,0-1 0,1 0 0,-1 0 0,1 0 0,-1 0 0,1-1 0,0 1 0,0-1 0,8 3 0,-7-2 0,0-1 0,0-1 0,1 1 0,-1-1 0,0 0 0,1 0 0,-1 0 0,1-1 0,-1 0 0,1 0 0,6-1 0,0-1 0,0-1 0,0-1 0,-1 0 0,1 0 0,-1-1 0,0 0 0,17-12 0,-21 12 0,-1 0 0,0 0 0,0-1 0,0 0 0,-1 0 0,0-1 0,0 1 0,0-1 0,-1 0 0,0 0 0,0-1 0,3-10 0,-4 10 77,1-1 1,1 1-1,-1 0 0,1 0 0,1 1 1,-1-1-1,1 1 0,1 0 0,-1 1 1,14-11-1,-11 10-1273,1 1 0,0-1 0,20-8-1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56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 9040,'0'0'10878,"-4"13"-10234,-3 20-24,1 1-1,1 0 1,1 36 0,10 129 3264,0-134-1087,-6-65-2784,0 0 1,0 0-1,0 1 1,0-1 0,0 0-1,0 0 1,0 1-1,0-1 1,0 0 0,0 1-1,0-1 1,0 0-1,0 0 1,0 1-1,0-1 1,0 0 0,0 1-1,0-1 1,1 0-1,-1 0 1,0 1-1,0-1 1,0 0 0,0 0-1,1 0 1,-1 1-1,0-1 1,0 0 0,1 0-1,-1 0 1,0 0-1,0 1 1,1-1-1,-1 0 1,0 0 0,0 0-1,1 0 1,-1 0-1,8-11 923,5-25 594,-12 33-1488,83-228-42,-69 203 0,0 1 0,2 0 0,1 1 0,22-24 0,-39 48 0,-1 1 0,1-1 0,1 1 0,-1 0 0,0 0 0,0 0 0,0 0 0,1 0 0,-1 0 0,0 0 0,1 0 0,-1 0 0,1 0 0,-1 1 0,1-1 0,-1 1 0,3-1 0,-2 1 0,-1 0 0,0 1 0,1-1 0,-1 1 0,0-1 0,0 1 0,1 0 0,-1 0 0,0 0 0,0-1 0,0 1 0,0 0 0,0 0 0,0 0 0,0 1 0,-1-1 0,1 0 0,0 0 0,0 0 0,-1 0 0,1 3 0,5 8 0,0 0 0,-1 0 0,-1 1 0,0 0 0,0 0 0,2 24 0,-1 83 0,-5-108 0,1-15 0,0 0 0,1 0 0,-1 0 0,1 0 0,-1 0 0,5-5 0,5-8 0,2-8 0,1 0 0,1 1 0,1 1 0,2 0 0,0 1 0,31-28 0,-48 48 0,0 0 0,0 0 0,0 0 0,1 0 0,-1 0 0,0 1 0,1-1 0,-1 0 0,1 1 0,-1-1 0,1 1 0,-1 0 0,1-1 0,-1 1 0,1 0 0,-1 0 0,1 0 0,0 0 0,-1 0 0,1 0 0,-1 0 0,1 1 0,-1-1 0,1 1 0,-1-1 0,1 1 0,-1-1 0,0 1 0,1 0 0,-1 0 0,0-1 0,1 1 0,-1 0 0,0 0 0,0 0 0,0 1 0,0-1 0,0 0 0,0 0 0,0 1 0,0-1 0,-1 0 0,1 1 0,0-1 0,-1 1 0,1-1 0,0 3 0,15 50 0,-3 1 0,-1 1 0,-4 0 0,3 62 0,-11-59 0,1-59 0,0 0 0,0 0 0,0-1 0,-1 1 0,1 0 0,0 0 0,0-1 0,0 1 0,-1-1 0,1 1 0,0 0 0,-1-1 0,1 0 0,0 1 0,-1-1 0,1 1 0,0-1 0,-1 0 0,1 1 0,-1-1 0,1 0 0,-1 0 0,5-15-3935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5:58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0 506 9648,'0'0'10169,"11"2"-9633,-7-2-492,2 2 97,-1-1 0,1 0 1,0-1-1,-1 0 0,1 1 1,0-2-1,-1 1 0,1-1 1,0 0-1,-1 0 0,1 0 1,-1-1-1,0 0 0,11-4 1,-5-3 418,-7 5-246,1 1 0,-1-1 0,1 1 1,0 0-1,0 1 0,0-1 0,0 1 0,10-3 1,-15 5-274,1 0 1,-1 0 0,1 0 0,-1 0 0,1 1-1,-1-1 1,1 0 0,-1 0 0,0 1 0,1-1-1,-1 0 1,1 1 0,-1-1 0,0 1 0,1-1-1,-1 0 1,0 1 0,0-1 0,1 1-1,-1-1 1,0 1 0,0-1 0,0 1 0,0-1-1,1 1 1,-1 0 0,3 15 264,-3-13-205,17 182 1378,5 28-108,-11-159-189,26 75 0,-35-123-1165,0 1 1,-1-1-1,0 1 1,0-1-1,0 8 1,1-13-18,1-6 0,3-11 0,37-217 0,42-218 0,-71 372 0,13-48 0,-24 117 0,0-1 0,0 0 0,1 0 0,0 1 0,1-1 0,9-14 0,-9 17 0,1 0 0,0 1 0,0 0 0,1 0 0,0 0 0,0 1 0,15-11 0,-19 16 0,-1-1 0,1 0 0,0 0 0,0 1 0,0-1 0,0 1 0,0 0 0,0 0 0,0 0 0,0 0 0,0 1 0,1 0 0,-1-1 0,0 1 0,6 0 0,59-1 0,66 2 0,217-7 0,-296 3 0,74-9 0,68-1 0,-193 13 0,0 0 0,0 0 0,0 1 0,-1-1 0,1 1 0,0 0 0,0 0 0,-1 0 0,7 3 0,-9-3 0,0 0 0,1 0 0,-1 0 0,0 0 0,0 0 0,1 0 0,-1 1 0,0-1 0,0 0 0,0 1 0,-1-1 0,1 0 0,0 1 0,0-1 0,-1 1 0,1 0 0,-1-1 0,1 1 0,-1-1 0,0 1 0,0 0 0,0-1 0,1 1 0,-2 0 0,1 1 0,-8 63 0,-23 96 0,20-115 0,2 33 0,8-79 34,1 0 0,0 0 0,0 0 0,0 0 0,0 0 0,0 0 0,0 0 0,0 0 0,0 0 0,0 0 0,0 0 0,1 0 0,-1 0 0,0 0 0,1 0 0,-1 0 0,1 0 0,-1-1 0,1 1 0,-1 0 0,1 0 0,0 0 0,-1-1 0,2 2 0,-1-2-273,-1 1-1,1-1 1,0 0 0,-1 1 0,1-1 0,0 0-1,-1 0 1,1 1 0,0-1 0,0 0-1,-1 0 1,1 0 0,0 0 0,0 0 0,-1 0-1,1 0 1,0-1 0,-1 1 0,2 0-1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11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289 511 9040,'0'0'20375,"-9"-3"-20331,3 1-37,1 0 5,1 0 1,-1 1-1,1-1 0,-1 1 0,0 0 0,0 0 0,0 0 0,0 1 0,0 0 0,1 0 0,-1 0 0,0 1 0,0-1 0,-9 3 0,1 4 41,-1 1-1,1 0 1,1 0 0,-1 1-1,1 1 1,1 0 0,0 1-1,0 0 1,1 1-1,1 0 1,0 0 0,0 1-1,1 0 1,1 1 0,0 0-1,1 0 1,1 0-1,-4 16 1,8-26-10,0 1 0,0-1 1,1 1-1,0 0 0,0-1 0,0 1 0,1 0 1,-1-1-1,1 1 0,0-1 0,0 1 0,1-1 0,-1 1 1,1-1-1,0 0 0,0 0 0,1 0 0,-1 0 1,1 0-1,0 0 0,0-1 0,6 6 0,-7-8-13,-1 0 0,1-1 1,0 1-1,-1-1 0,1 1 0,0-1 0,0 0 0,-1 0 0,1 1 0,0-1 0,0-1 0,-1 1 0,1 0 0,0 0 0,-1-1 0,1 1 0,0-1 0,-1 1 0,1-1 0,0 0 0,1-1 0,3 0 44,-1-1-1,0 0 0,1 0 0,-1-1 0,4-3 0,-2 1-72,-1 0 0,0-1 0,0 0-1,-1 0 1,0 0 0,-1 0 0,1-1 0,-1 1-1,0-1 1,-1 0 0,0 0 0,-1-1-1,1 1 1,-1-1 0,-1 1 0,0-1 0,0 0-1,-1 1 1,0-1 0,0 0 0,-1 1-1,0-1 1,-4-15 0,2 12-1,0-1 0,2 13 0,1 0 0,-1 0 0,1 0 0,-1 0 0,1 0 0,-1 0 0,1 0 0,-1 0 0,1 0 0,0 0 0,-1 0 0,1 0 0,-1 1 0,1-1 0,-1 0 0,1 0 0,0 0 0,-1 1 0,1-1 0,-1 0 0,1 1 0,0-1 0,-1 0 0,1 1 0,0-1 0,0 0 0,-1 1 0,1-1 0,0 1 0,0-1 0,-1 1 0,-3 4 0,1 1 0,0-1 0,0 1 0,0-1 0,1 1 0,-1 0 0,1 0 0,-2 12 0,-4 49 0,7-58 0,1 1 0,1 0 0,0-1 0,0 1 0,1-1 0,0 0 0,1 1 0,0-1 0,7 17 0,-6-20 0,-1 1 0,1 0 0,1-1 0,-1 0 0,1 0 0,0 0 0,0 0 0,1-1 0,-1 0 0,1 0 0,1 0 0,10 6 0,-11-9 0,0 0 0,0 0 0,0-1 0,1 1 0,-1-2 0,0 1 0,0 0 0,1-1 0,-1 0 0,0-1 0,1 1 0,-1-1 0,0-1 0,8-2 0,2 0 0,0-2 0,-1 0 0,0-1 0,18-11 0,-13 5 0,-1 0 0,0-1 0,-2-1 0,1-1 0,24-30 0,-14 10 0,44-77 0,-45 66 0,-3 0 0,-1-2 0,-3 0 0,25-92 0,-36 103 0,5-52 0,-13 77 0,-1-1 0,0 0 0,-1 0 0,0 1 0,-1-1 0,0 0 0,-6-16 0,8 29 0,-1 0 0,1 0 0,0 0 0,0 0 0,-1 1 0,1-1 0,-1 0 0,1 0 0,0 1 0,-1-1 0,1 0 0,-1 1 0,0-1 0,1 0 0,-1 1 0,1-1 0,-1 1 0,0-1 0,0 1 0,1-1 0,-1 1 0,0 0 0,0-1 0,1 1 0,-1 0 0,0-1 0,-1 1 0,0 0 0,1 0 0,-1 1 0,0-1 0,1 0 0,-1 1 0,1 0 0,-1-1 0,1 1 0,-1 0 0,1 0 0,-1-1 0,1 1 0,-2 2 0,-3 2 0,0 1 0,0 0 0,1 0 0,-8 11 0,4-2 0,1 0 0,1 1 0,0 0 0,1 0 0,1 0 0,1 1 0,-6 33 0,6-5 0,1 82 0,4-100 0,1 0 0,1-1 0,2 0 0,0 1 0,2-2 0,1 1 0,0-1 0,19 34 0,-22-48 0,2 0 0,-1-1 0,2 0 0,-1-1 0,1 0 0,1 0 0,0 0 0,19 13 0,-20-17 0,0 0 0,0-1 0,1 0 0,0 0 0,0-1 0,0 0 0,0-1 0,0 0 0,1 0 0,-1-1 0,0 0 0,17-1 0,-14-1 0,-1 0 0,0-1 0,0 0 0,1-1 0,-2 0 0,1-1 0,0 0 0,15-8 0,-19 8 0,0 0 0,-1-1 0,1 0 0,-1 0 0,0 0 0,0-1 0,0 1 0,-1-1 0,0-1 0,0 1 0,-1-1 0,7-12 0,-11 18 0,1 0 0,-1 1 0,1-1 0,-1 0 0,1 0 0,-1 1 0,0-1 0,0 0 0,1 0 0,-1 0 0,0 0 0,0 0 0,0 1 0,0-1 0,0 0 0,0 0 0,0 0 0,0 0 0,0 0 0,-1 0 0,1 1 0,0-1 0,0 0 0,-1 0 0,1 0 0,-1 1 0,1-1 0,-1 0 0,1 0 0,-1 1 0,1-1 0,-2-1 0,1 2 0,0 0 0,0 0 0,0 0 0,0-1 0,0 1 0,0 0 0,0 0 0,0 0 0,0 1 0,0-1 0,0 0 0,0 0 0,0 0 0,0 1 0,0-1 0,0 1 0,1-1 0,-1 1 0,0-1 0,0 1 0,0-1 0,0 1 0,1-1 0,-1 1 0,0 0 0,0 0 0,0 1 0,-3 3 0,0 0 0,1 0 0,-1 0 0,1 0 0,1 1 0,-1-1 0,1 1 0,0 0 0,0 0 0,0 0 0,1 0 0,0 0 0,0 6 0,1-8 0,-1 0 0,1 0 0,1 0 0,-1 0 0,0 0 0,1 0 0,0 0 0,0 0 0,0 0 0,1-1 0,-1 1 0,1 0 0,0-1 0,0 1 0,0-1 0,0 0 0,1 0 0,-1 0 0,1 0 0,5 5 0,-5-6 0,0 0 0,0 0 0,0 0 0,0-1 0,0 1 0,1-1 0,-1 0 0,0 0 0,1 0 0,-1 0 0,8 0 0,-9-1 0,0 0 0,-1 0 0,1 0 0,0 0 0,0-1 0,0 1 0,0-1 0,0 0 0,0 1 0,-1-1 0,1 0 0,0 0 0,0 0 0,-1 0 0,1 0 0,-1-1 0,1 1 0,-1 0 0,0-1 0,1 1 0,-1-1 0,0 1 0,2-4 0,-1-1 0,1 0 0,-1-1 0,0 1 0,0 0 0,-1-1 0,0 0 0,0 1 0,-1-1 0,1 1 0,-1-1 0,-2-10 0,0 1 0,0 0 0,-2 1 0,-7-26 0,10 39 0,0 0 0,0 0 0,0 0 0,-1 0 0,1 0 0,0 0 0,-1 0 0,-2-2 0,-6-7 0,10 10 0,0 1 0,-1-1 0,1 1 0,-1-1 0,1 0 0,0 0 0,-1 1 0,1-1 0,0 0 0,0 0 0,0 1 0,-1-1 0,1 0 0,0 0 0,0 1 0,0-1 0,0 0 0,0 0 0,1 1 0,-1-1 0,0 0 0,0 0 0,0 1 0,1-1 0,-1 0 0,1-1 0,0 1 0,0-1 0,1 1 0,-1 0 0,0 0 0,1-1 0,-1 1 0,1 0 0,0 0 0,-1 0 0,4-1 0,4-1 0,1 0 0,-1 0 0,12-1 0,-20 4 0,24-3 0,-1 1 0,1 0 0,0 2 0,0 2 0,0 0 0,44 9 0,-61-8 0,0-1 0,0 1 0,0 0 0,-1 1 0,1-1 0,-1 2 0,0-1 0,0 1 0,0 0 0,-1 0 0,0 1 0,8 9 0,-10-11 0,-1 1 0,0-1 0,0 1 0,0 0 0,-1 0 0,1 0 0,-1 0 0,-1 1 0,1-1 0,-1 1 0,0-1 0,0 1 0,0-1 0,-1 1 0,0-1 0,0 1 0,0 0 0,-1-1 0,-1 8 0,1-11 0,0 0 0,1 0 0,0 0 0,-1 1 0,1-1 0,0 0 0,0 0 0,0 1 0,1 3 0,-1-6 0,1 1 0,-1-1 0,0 0 0,0 0 0,0 1 0,0-1 0,0 0 0,1 0 0,-1 0 0,0 1 0,0-1 0,0 0 0,1 0 0,-1 0 0,0 0 0,0 0 0,0 1 0,1-1 0,-1 0 0,0 0 0,0 0 0,1 0 0,-1 0 0,0 0 0,0 0 0,1 0 0,-1 0 0,0 0 0,1 0 0,12-7 0,74-65 0,-51 41 0,51-36 0,-77 61 0,-5 2 0,1 0 0,0 0 0,-1 1 0,13-5 0,-16 8 0,-1-1 0,0 1 0,0 0 0,1-1 0,-1 1 0,0 0 0,1 0 0,-1 0 0,0 0 0,1 0 0,-1 0 0,0 1 0,1-1 0,-1 0 0,0 1 0,0-1 0,0 1 0,1-1 0,-1 1 0,0-1 0,0 1 0,0 0 0,0 0 0,0-1 0,0 1 0,0 0 0,0 0 0,0 0 0,0 0 0,1 3 0,24 43 0,-20-34 0,1 0 0,0-1 0,1 0 0,10 12 0,-15-20 0,0-1 0,1 0 0,-1 0 0,1 0 0,0 0 0,0-1 0,0 0 0,0 1 0,0-1 0,0-1 0,1 1 0,-1-1 0,1 1 0,-1-1 0,1-1 0,8 2 0,-1-2 0,0 0 0,0-1 0,0-1 0,0 0 0,0 0 0,0-1 0,-1 0 0,1-1 0,-1-1 0,16-8 0,0-3 0,0-2 0,43-36 0,-61 45 0,0 0 0,0-1 0,-1 0 0,13-21 0,-2 4 0,-19 27 0,0-1 0,0 1 0,1 0 0,-1 0 0,0 0 0,0-1 0,1 1 0,-1 0 0,0 0 0,0 0 0,0-1 0,0 1 0,1 0 0,-1 0 0,0-1 0,0 1 0,0 0 0,0-1 0,0 1 0,0 0 0,0 0 0,0-1 0,0 1 0,0 0 0,0-1 0,0 1 0,0 0 0,0 0 0,0-1 0,0 1 0,0 0 0,0-1 0,0 1 0,-1 0 0,-9 2 0,-15 11 0,8-1 0,1 1 0,0 0 0,0 1 0,-18 23 0,28-30 0,1 0 0,1 0 0,-1 0 0,1 1 0,0 0 0,1 0 0,0 0 0,0 0 0,1 0 0,0 0 0,0 1 0,1-1 0,0 16 0,0-18 0,1 1 0,1 0 0,-1 0 0,1-1 0,0 1 0,1 0 0,4 12 0,-5-17 0,0 0 0,0-1 0,1 1 0,-1 0 0,1 0 0,-1 0 0,1-1 0,-1 1 0,1-1 0,0 1 0,0-1 0,0 0 0,0 0 0,0 0 0,0 0 0,0 0 0,1 0 0,-1-1 0,0 1 0,0 0 0,0-1 0,1 0 0,-1 0 0,0 0 0,1 0 0,-1 0 0,4-1 0,-1 1 0,0-1 0,0-1 0,0 1 0,0-1 0,0 0 0,0 0 0,-1 0 0,1-1 0,-1 1 0,0-1 0,1 0 0,-1 0 0,7-8 0,-4 3 0,0 0 0,0 0 0,-1-1 0,0 1 0,9-20 0,-1 8 0,-12 17 0,0 1 0,0-1 0,0 1 0,-1-1 0,1 0 0,-1 0 0,1 0 0,-1 0 0,0 0 0,0 0 0,0-4 0,-2 5 0,-2 6 0,-1 7 0,-6 27 0,3-14 0,-4 34 0,-29 282 0,35-301 0,-1-1 0,-2 0 0,-25 69 0,31-102 0,0-1 0,0-1 0,0 1 0,0 0 0,0 0 0,-1-1 0,0 1 0,0-1 0,0 0 0,0 0 0,0 0 0,-5 3 0,6-5 0,0 0 0,0 0 0,0 0 0,0 0 0,0-1 0,0 1 0,0-1 0,0 1 0,0-1 0,0 0 0,0 0 0,-1 0 0,1 0 0,0 0 0,0 0 0,0-1 0,0 1 0,0-1 0,0 1 0,0-1 0,0 0 0,0 0 0,0 0 0,0 0 0,-3-2 0,-4-4 0,0 0 0,0 0 0,1-1 0,0 0 0,0-1 0,1 0 0,-6-10 0,8 12 0,1 0 0,1 0 0,-1 0 0,1 0 0,1-1 0,-1 1 0,1-1 0,0 0 0,1 0 0,-1-16 0,2 18 0,0 0 0,0-1 0,1 1 0,0 0 0,0 0 0,1-1 0,0 1 0,0 0 0,0 0 0,1 1 0,0-1 0,0 0 0,0 1 0,0 0 0,1-1 0,0 2 0,0-1 0,1 0 0,0 1 0,-1 0 0,1 0 0,0 0 0,9-4 0,3-1 0,1 1 0,0 0 0,1 2 0,-1 0 0,25-4 0,97-8 0,-71 12 0,24 3 0,-64 3 0,-27-1 0,1 0 0,-1-1 0,1 1 0,-1-1 0,0 0 0,0 1 0,0-1 0,0 0 0,4-5 0,-4 5 0,35-39 850,-17 18-5635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12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23 10952,'0'0'8711,"-7"14"-8025,5-10-627,-6 9 145,2 0 0,-1 1 1,2-1-1,0 1 0,0 0 1,-4 27-1,-2 74 2113,4 137-1,13-88 545,0-111 566,-4-451-3427,-8 178 0,6 213 0,1 0 0,0 0 0,0 0 0,0 1 0,1-1 0,0 0 0,1 1 0,-1-1 0,8-11 0,-9 16 0,1 0 0,0 0 0,0 0 0,0 0 0,0 1 0,0-1 0,0 0 0,1 1 0,-1 0 0,1-1 0,-1 1 0,3-1 0,37-11 0,-28 10 0,-3 0 0,0 0 0,0 1 0,0 0 0,0 1 0,0 0 0,0 1 0,0 1 0,1-1 0,-1 2 0,0 0 0,0 0 0,0 1 0,-1 0 0,1 1 0,-1 0 0,16 8 0,-21-9 0,-1 0 0,0-1 0,0 1 0,0 1 0,0-1 0,-1 0 0,0 1 0,1 0 0,-1 0 0,0 0 0,-1 0 0,1 0 0,-1 1 0,0-1 0,0 1 0,0 0 0,0-1 0,-1 1 0,0 0 0,0 0 0,-1 0 0,1 0 0,-1 0 0,0 0 0,-1 6 0,0 3 0,0 0 0,-1 0 0,-1 0 0,-1-1 0,0 1 0,0-1 0,-13 24 0,-32 57 0,48-91 0,0 0 0,0 0 0,1 1 0,-1-1 0,1 0 0,0 0 0,-1 1 0,2-1 0,-1 0 0,0 1 0,1-1 0,-1 0 0,1 0 0,0 0 0,3 6 0,24 50 0,-20-44 0,12 18 0,9 19 0,-27-48 0,-1 0 0,1 1 0,-1-1 0,1 0 0,-1 1 0,-1-1 0,1 1 0,0-1 0,-1 1 0,0 4 0,-1-6 0,0-1 0,0 1 0,0 0 0,0-1 0,0 1 0,-1-1 0,1 0 0,-1 1 0,1-1 0,-1 0 0,0 0 0,0 0 0,0 0 0,0 0 0,0 0 0,0-1 0,-1 1 0,1-1 0,0 1 0,-1-1 0,1 0 0,-5 1 0,-4 2 0,0 0 0,-1-1 0,-19 3 0,8-3 0,1-1 0,-1-1 0,0-1 0,0-1 0,0-1 0,1-1 0,-1-1 0,1-1 0,0-1 0,-42-18 0,63 24 0,-1-1 0,1 1 0,0-1 0,-1 1 0,1-1 0,0 0 0,0 1 0,0-1 0,0 0 0,0 0 0,0 0 0,0 0 0,0 0 0,0 0 0,0 0 0,0 0 0,0 0 0,1 0 0,-1-1 0,0 1 0,1 0 0,-1-3 0,1 2 0,1-1 0,-1 1 0,1-1 0,0 1 0,0 0 0,0-1 0,0 1 0,0 0 0,0 0 0,1 0 0,-1 0 0,3-4 0,17-19-3935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14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12552,'0'0'9007,"0"13"-8339,15 345 2995,-11-312-3289,14 192 2500,-18-233-2542,0 0 0,1 0 0,-1 0 0,1 0 0,0 0 1,0 0-1,1 0 0,3 9 0,-4-14 129,1-97-316,-3-75-119,-31-148-26,31 311 0,-1-1 0,0 1 0,-1-1 0,-5-13 0,-3-11 0,9 15 0,2 19 0,0 0 0,0 0 0,0-1 0,1 1 0,-1 0 0,0-1 0,0 1 0,1 0 0,-1 0 0,0-1 0,1 1 0,-1 0 0,0 0 0,1 0 0,-1 0 0,0-1 0,1 1 0,-1 0 0,0 0 0,1 0 0,-1 0 0,0 0 0,1 0 0,-1 0 0,1 0 0,-1 0 0,0 0 0,1 0 0,-1 0 0,0 0 0,1 0 0,-1 1 0,0-1 0,1 0 0,-1 0 0,1 1 0,61 14 0,157 46 0,-192-51 0,1 1 0,-1 2 0,-1 1 0,0 1 0,37 29 0,-26-13 0,61 69 0,-92-94 0,-1 0 0,-1 1 0,1-1 0,-1 1 0,0 0 0,0 0 0,-1 0 0,0 1 0,-1-1 0,1 1 0,-1 0 0,-1-1 0,0 1 0,0 0 0,0 0 0,-1 0 0,0 0 0,0 0 0,-1 0 0,0 0 0,-1 0 0,0-1 0,0 1 0,-1 0 0,1-1 0,-2 0 0,1 1 0,-1-1 0,0-1 0,0 1 0,-1 0 0,0-1 0,0 0 0,-1 0 0,1-1 0,-8 6 0,-1-1 0,-1 0 0,0-1 0,-1 0 0,1-2 0,-2 0 0,1 0 0,-1-1 0,-21 3 0,3-2 0,-1-3 0,-1-1 0,-35-1 0,62-2 0,-6-1 0,1 2 0,-1-1 0,0 2 0,1 0 0,-16 4 0,30-5 0,-1 0 0,1-1 0,0 1 0,-1 0 0,1 0 0,0 0 0,0 0 0,-1 0 0,1 0 0,0 0 0,0 0 0,-1 3 0,1-4 0,1 1 0,0-1 0,0 0 0,0 1 0,0-1 0,0 1 0,0-1 0,-1 0 0,1 1 0,0-1 0,0 1 0,0-1 0,0 1 0,0-1 0,1 0 0,-1 1 0,0-1 0,0 1 0,0-1 0,0 0 0,0 1 0,0-1 0,1 1 0,-1-1 0,0 0 0,0 1 0,1-1 0,-1 0 0,0 1 0,1-1 0,-1 0 0,0 0 0,1 1 0,-1-1 0,0 0 0,1 0 0,-1 1 0,0-1 0,1 0 0,-1 0 0,1 0 0,-1 0 0,1 0 0,-1 0 0,0 0 0,1 0 0,-1 0 0,1 0 0,-1 0 0,1 0 0,14 1-3935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17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9344,'0'0'16569,"15"-6"-16224,4-4-224,-9 5-44,0 0-1,1 1 0,0 0 1,0 1-1,0 0 0,13-1 1,198-22 2128,-203 26-1830,0 0 0,25 4-1,22 1 1277,-11-5-675,-30 0-6176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4:15.2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1 180 4720,'0'0'4857,"0"-10"-4434,2-33 1349,12 87-1230,-9-28-412,-1 0 0,0 0 0,3 21 0,10 85 996,-17-115-945,-1 0 77,5-8 65,-3-2-263,1 0 0,-1 0 0,0 0 0,1 0 0,-1 0 0,-1 0 0,1 0 1,0-5-1,2-5 11,13-55 155,15-51 177,-26 104-319,1 1-1,0-1 1,1 1 0,0 1-1,17-24 1,-19 32-55,0 0 0,0 0 0,1 0 0,-1 1 1,1-1-1,0 1 0,7-3 0,-11 6-22,0-1 0,1 1 0,-1 0 0,1 0 0,0 0 0,-1 0 0,1 0 1,0 1-1,-1-1 0,1 1 0,0-1 0,0 1 0,0 0 0,-1 0 0,1 1 0,0-1 0,0 1 0,-1-1 0,1 1 0,3 1 0,-3 0 3,-1 0-1,0 0 1,0 0 0,0 0-1,0 0 1,0 0-1,0 1 1,-1-1 0,1 0-1,-1 1 1,0 0-1,2 5 1,9 34 122,-4 8 101,1 96-1,-8-126-165,5 73 280,-12-50 558,5-52-303,0 1-3188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18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 13968,'0'0'10126,"11"-3"-9557,125-23 1423,-38 8 16,-70 15-643,0 0 0,41 1 0,-68 2-1364,24-5 988,-11 0-4163,-11 4 1288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18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0 10848,'0'0'17176,"-3"15"-16608,2-9-499,-4 19 273,2 1 0,-1 37 0,4-56-314,3 154 1666,0-126-1244,1 1 0,14 54 0,-1-8-450,-16-78 0,3 7 0,-4-11 0,1 0 0,-1 0 0,1 0 0,-1 0 0,0 0 0,1 0 0,-1 0 0,0 0 0,1 0 0,-1 0 0,0 0 0,1 0 0,-1 0 0,1 0 0,-1 0 0,0-1 0,1 1 0,-1 0 0,0 0 0,1 0 0,-1 0 0,0-1 0,0 1 0,1 0 0,-1 0 0,0-1 0,0 1 0,1 0 0,-1-1 0,0 1 0,0 0 0,0-1 0,1 1 0,-1-1 0,8-10 116,0-1-1,0 0 1,6-15-1,-1 3-4641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19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413 1 13464,'0'0'4073,"-13"14"-3401,1-1-479,-13 15 387,-34 30 1,24-27 464,-2-1 0,0-1 0,-73 40 0,93-61-619,9-5-133,1 1 0,-1 0 0,1 0 0,-13 10 0,10-7 63,3-2 1205,7-5-1524,0 1 0,0-1 1,0 0-1,0 1 0,0-1 0,0 0 0,0 0 1,0 1-1,0-1 0,0 0 0,0 1 0,1-1 1,-1 0-1,0 1 0,0-1 0,0 0 0,0 0 1,1 1-1,-1-1 0,0 0 0,0 0 1,1 0-1,-1 1 0,0-1 0,0 0 0,1 0 1,-1 0-1,0 0 0,1 0 0,-1 1 0,62 37 1315,-2 3-1,78 71 1,-124-98-1352,-7-7 0,0 0 0,0-1 0,1 1 0,0-1 0,15 9 0,-22-15 0,1 0 0,-1 0 0,0 0 0,1 0 0,-1 0 0,1 0 0,-1 0 0,0 0 0,1-1 0,-1 1 0,0 0 0,1-1 0,-1 1 0,0-1 0,2-1 0,23-13 0,-19 10 0,25-16 850,-15 8-5635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20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12056,'0'0'16946,"3"15"-16254,-1-4-545,3 9 165,-2 0 1,0 0-1,-1 26 1,-8 370 1355,7-429-1674,0-1-1,7-24 1,-5 22-3938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20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13056,'0'0'7867,"11"0"-7221,34 1 163,0 2 1,0 2 0,57 15 0,32 3 1125,184 26 3712,-292-47-5462,48 0 1,-48-2-188,-24-3 852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21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60 111 8744,'0'0'9077,"-10"3"-8516,-31 9 8,32-6 2892,17-4-2549,20-1-821,-27-1 29,588-35 2770,-505 28-2556,186-5 728,164-18 1020,-223 6-503,-111 14-489,2 0-903,-97 10 303,8-1-581,-7-4-4300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23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11656,'0'0'9706,"4"10"-9089,9 27-6,-1 0-1,-3 1 0,7 46 1,-8-15 285,20 127 3290,-28-188-3705,0-8-432,0 1 0,0-1-1,-1 1 1,1-1 0,0 0-1,0 1 1,0-1 0,0 1-1,0-1 1,0 0 0,0 1-1,0-1 1,0 0 0,0 1-1,0-1 1,1 1 0,-1-1-1,0 0 1,0 1 0,0-1-1,0 0 1,1 1 0,-1-1-1,0 0 1,0 1 0,0-1-1,1 0 1,-1 0 0,0 1-1,1-1 1,-1 0 0,0 0-1,1 1 1,-1-1 0,0 0-1,1 0 1,0 0 0,8-20 876,147-297-925,-148 301 0,0 0 0,1 0 0,1 0 0,0 1 0,1 1 0,15-16 0,-25 29 0,0 0 0,0-1 0,0 1 0,0 0 0,0 0 0,1 0 0,-1 0 0,0 0 0,1 1 0,-1-1 0,1 0 0,-1 1 0,1-1 0,-1 1 0,1-1 0,-1 1 0,1 0 0,2-1 0,-3 2 0,0-1 0,0 0 0,0 1 0,0-1 0,0 1 0,0-1 0,0 1 0,0-1 0,0 1 0,0 0 0,0 0 0,0-1 0,-1 1 0,1 0 0,0 0 0,-1 0 0,1 0 0,-1 0 0,1 0 0,0 1 0,3 8 0,-1-1 0,-1 1 0,1 0 0,1 18 0,-2-14 0,3 26 0,2 79 0,-7-119 0,0 1 0,-1-1 0,1 1 0,0 0 0,0-1 0,0 1 0,0-1 0,0 1 0,0-1 0,1 1 0,-1-1 0,0 1 0,0-1 0,0 1 0,0 0 0,1-1 0,-1 1 0,0-1 0,0 0 0,1 1 0,-1-1 0,0 1 0,1-1 0,-1 1 0,1-1 0,-1 0 0,0 1 0,1-1 0,0 0 0,0 0 0,0 0 0,0 0 0,-1 0 0,1 0 0,0-1 0,0 1 0,-1 0 0,1-1 0,0 1 0,0 0 0,-1-1 0,1 1 0,0-1 0,-1 1 0,2-2 0,26-30 0,-26 29 0,37-49 0,38-46 0,-66 85 0,2 0 0,0 1 0,0 0 0,30-19 0,-41 30 0,0 0 0,0 0 0,0-1 0,0 2 0,1-1 0,-1 0 0,0 0 0,0 1 0,1-1 0,-1 1 0,0 0 0,1-1 0,-1 1 0,1 0 0,-1 1 0,0-1 0,1 0 0,-1 1 0,0-1 0,1 1 0,-1 0 0,0 0 0,3 1 0,-1 0 0,0 1 0,-1 0 0,1 0 0,-1 0 0,0 1 0,0-1 0,0 1 0,0-1 0,-1 1 0,1 0 0,2 7 0,9 21 0,21 69 0,10 22 0,-44-118 0,7 12 0,-8-17 0,0 0 0,0 0 0,1 0 0,-1 0 0,0 0 0,0 0 0,1 0 0,-1 0 0,0 0 0,0 0 0,1 0 0,-1 0 0,0-1 0,0 1 0,1 0 0,-1 0 0,0 0 0,0 0 0,1 0 0,-1 0 0,0-1 0,0 1 0,0 0 0,0 0 0,1 0 0,-1 0 0,0-1 0,0 1 0,0 0 0,0 0 0,1-1 0,5-4 626,2-2-995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25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78 8536,'0'0'22128,"10"-2"-21748,80-4 572,-80 5-867,0 2-1,1-1 1,-1 1 0,0 1 0,0 0 0,0 0-1,-1 1 1,15 5 0,-17-4-85,1 0 0,-1 0 0,0 1 0,0-1 0,-1 1 0,1 1 0,-1-1 0,-1 1 0,1 1 0,-1-1 0,0 1 0,0-1 0,0 1 0,-1 1 0,0-1 0,-1 1 0,0-1 0,0 1 0,3 13 0,-4-6 0,-1 1 0,0 0 0,-1 0 0,-1 0 0,-1-1 0,0 1 0,0-1 0,-2 1 0,0-1 0,-1 0 0,0 0 0,-1 0 0,-1-1 0,-10 16 0,9-10 0,8-18 0,-1 0 0,0 0 0,0 1 0,0-1 0,0 0 0,0 0 0,0 0 0,-1 0 0,1 0 0,-3 2 0,3-3 0,1 0 0,0-1 0,-1 1 0,1 0 0,-1 0 0,1 0 0,0-1 0,0 1 0,-1 0 0,1 0 0,0 0 0,0 0 0,0 0 0,0-1 0,0 1 0,0 0 0,0 0 0,0 0 0,0 0 0,0 0 0,1-1 0,-1 1 0,1 1 0,1 8 0,0-9 0,0-1 0,0 0 0,0 0 0,0 0 0,0 0 0,0 0 0,0 0 0,0-1 0,0 1 0,0-1 0,4-1 0,-5 2 0,35-10 0,0-1 0,-1-1 0,37-20 0,-54 23 0,-1-1 0,0-1 0,0 0 0,-1-1 0,0-1 0,-1-1 0,20-23 0,-29 29 0,-1-1 0,1 0 0,-1 0 0,-1 0 0,0-1 0,0 1 0,-1-1 0,4-20 0,-3 5 0,-1 0 0,0-39 0,-4 53 230,0 1-1,-1-1 1,-5-17-1,-3-22-1320,12 18-2671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29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10152,'0'0'20276,"10"-8"-19554,22-14 82,33-19 1,-56 36-805,0 0 0,1 1 0,0-1 0,-1 2 0,1 0 0,1 0 0,-1 0 0,0 1 0,1 1 0,17-1 0,-26 2 0,1 0 0,-1 0 0,1 1 0,-1-1 0,1 0 0,-1 1 0,1 0 0,-1-1 0,1 1 0,-1 0 0,0 1 0,1-1 0,-1 0 0,3 3 0,-1-1 0,-1 1 0,0-1 0,0 1 0,0 0 0,-1 0 0,1 0 0,2 6 0,10 21 0,-4-7 0,26 41 0,-34-62 0,0 1 0,1-1 0,-1 0 0,1-1 0,0 1 0,0 0 0,0-1 0,0 0 0,1 0 0,-1 0 0,0-1 0,1 1 0,0-1 0,-1 0 0,1 0 0,0-1 0,-1 1 0,7-1 0,4 0 0,0-1 0,0 0 0,0-1 0,22-5 0,-28 4 0,0 0 0,0-1 0,0 0 0,-1 0 0,0 0 0,0-1 0,12-9 0,-4 0 0,-1-1 0,18-19 0,-27 28-92,1 1-1,0 0 1,0 1-1,0 0 1,1 0 0,15-5-1,-11 4-3195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32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9536,'0'0'13774,"2"12"-13411,24 206 1441,-6 2 598,-14-164-765,-6-55-1610,0-1 0,0 0 0,0 0 0,0 1 0,0-1 0,0 0 0,0 1 0,0-1 0,0 0 0,0 0-1,0 1 1,0-1 0,0 0 0,0 0 0,0 1 0,0-1 0,0 0 0,0 0 0,1 1 0,-1-1 0,0 0-1,0 0 1,0 0 0,0 1 0,1-1 0,-1 0 0,0 0 0,0 0 0,0 1 0,1-1 0,-1 0 0,0 0-1,0 0 1,1 0 0,-1 0 0,0 0 0,0 1 0,1-1 0,-1 0 0,0 0 0,0 0 0,1 0 0,-1 0-1,0 0 1,0 0 0,1 0 0,-1 0 0,0 0 0,0 0 0,1-1 0,-1 1 0,4-7-3921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4:18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1 553 4912,'0'0'7584,"4"9"-7223,14 29-24,-17-37-316,0-1-1,-1 1 0,1 0 0,0 0 0,0-1 1,0 1-1,-1 0 0,1-1 0,0 1 1,0-1-1,0 1 0,0-1 0,0 1 1,0-1-1,0 0 0,0 1 0,0-1 1,0 0-1,1 0 0,-1 0 0,0 0 0,0 0 1,0 0-1,0 0 0,1-1 0,23-7 378,-24 7-363,8-3 91,-1-1 0,0 0-1,0-1 1,-1 1 0,1-2 0,-1 1 0,-1-1 0,1 0-1,-1 0 1,0-1 0,-1 0 0,0 0 0,0 0 0,-1-1-1,6-13 1,-10 22-109,0-1-1,0 1 1,1-1-1,-1 0 1,0 1-1,0-1 1,1 1-1,-1-1 1,0 1-1,0-1 1,0 0-1,0 1 1,0-1-1,0 1 1,0-1-1,0 0 1,0 1-1,0-1 1,0 1-1,-1-1 1,1 0-1,0 1 1,0-1-1,-1 1 1,1-1-1,0 1 1,-1-1-1,1 1 1,0-1 0,-1 1-1,1-1 1,-1 1-1,1 0 1,0-1-1,-1 1 1,1 0-1,-1-1 1,1 1-1,-1 0 1,0-1-1,1 1 1,-1 0-1,0 0 1,-1-1 6,0 1 0,0 0 0,1 0 0,-1 0 0,0 1 0,0-1 0,0 0 0,1 1 0,-1-1 0,0 1 0,0 0 0,1-1 0,-3 3 0,-3 2 9,0 1 0,0-1 0,1 2 0,0-1 0,0 1 0,0 0 0,1 0 0,0 0-1,1 1 1,0 0 0,-4 9 0,-12 53 249,18-63-246,0 1 0,1 0-1,-1-1 1,1 1 0,1 0-1,0 0 1,0-1 0,0 1-1,1 0 1,0 0 0,1-1-1,-1 1 1,1-1 0,5 12-1,-5-16-14,1-1 0,-1 1 0,0-1 0,1 0-1,0 0 1,-1 0 0,1 0 0,0 0 0,0 0-1,0-1 1,0 1 0,0-1 0,1 0 0,-1 0 0,0 0-1,1-1 1,-1 1 0,0-1 0,1 0 0,-1 1-1,1-2 1,-1 1 0,7-1 0,5-2 21,0 0 0,0-1 0,27-10 0,-33 10-24,0-1-1,0 0 0,0 0 0,-1 0 0,0-1 0,13-12 0,39-48 92,-21 21-5,-32 37-76,-1 0 0,0-1-1,-1 0 1,0 0-1,0 0 1,-1-1-1,0 1 1,-1-1-1,0 0 1,-1 0 0,2-12-1,-1-20 279,-3 42-277,-11 49 55,8-30-101,1 1 0,2-1 0,-1 0 0,2 0 0,1 0 0,0 0 0,7 23 0,-8-38 16,1 0 0,0 0-1,0 0 1,0-1 0,0 1 0,0-1 0,1 1-1,-1-1 1,7 5 0,-8-7 3,0 0 0,0 0 0,0 0 0,0 0 0,0 0 0,0 0 0,1-1 0,-1 1 0,0 0 0,0-1 0,1 1 0,-1-1 0,1 0 0,-1 1 0,0-1 0,1 0 0,-1 0 0,1 0 0,-1 0 0,1 0 0,-1 0 0,0 0 0,1 0 0,-1-1 0,1 1 0,-1-1 0,0 1-1,1-1 1,-1 1 0,0-1 0,2-1 0,8-7 25,-1 0 0,0 0 0,-1-1-1,0-1 1,13-19 0,-6 4 57,18-39-1,-27 43-34,-6 20-35,-1-1 1,1 1 0,-1 0-1,1 0 1,0 0-1,0-1 1,0 1 0,0 0-1,0 0 1,2-2 0,-10 22 8,4-7-34,-1 6-20,0 0 1,1 0 0,1 0 0,0 0-1,2 0 1,0 1 0,3 26 0,-3-42 22,1 0 1,-1 0-1,1 0 1,-1 0-1,1 0 1,0 0-1,0 0 1,0 0-1,0 0 1,0 0-1,0 0 1,0-1-1,1 1 1,-1 0-1,1-1 1,-1 1-1,1-1 1,-1 0 0,1 0-1,0 1 1,0-1-1,2 1 1,-1-2 4,-1 1 1,1-1-1,-1 0 1,1 0 0,-1 0-1,0 0 1,1 0 0,-1 0-1,1-1 1,-1 1-1,1-1 1,-1 0 0,0 0-1,0 0 1,1 0 0,-1 0-1,0 0 1,0-1-1,3-2 1,6-4 12,-1-2-1,0 1 1,0-1-1,-1-1 1,-1 0 0,0 0-1,0-1 1,-1 1-1,0-2 1,9-24 0,0-10 65,18-80 0,-32 118-62,26-138 172,-12 51-111,-8 60-48,-3 17-21,-1 0 0,-1 0 0,0-22 0,-3 40-25,-1 3 11,0 0 0,0 0-1,0 0 1,0 0 0,1 0 0,-1 0-1,0 0 1,1 0 0,0 0 0,-1 3 0,-1 8-11,-5 8-13,1 1 0,1 0 1,-4 34-1,5-12-2,-3 68-100,6-61 101,2 58-116,0-96 122,0-1 0,1 0 0,1 0 0,0 0 1,1 0-1,8 18 0,-12-28 27,1-1 0,0 0 0,0 1 0,-1-1 0,1 0 0,0 1 0,0-1 0,0 0 0,0 0 0,0 0 0,1 0 0,-1 0 1,0 0-1,0 0 0,1 0 0,-1-1 0,1 1 0,-1 0 0,0-1 0,1 1 0,-1-1 0,3 1 0,-2-1 7,1 0 0,-1 0 0,1-1 0,-1 1 0,0-1 0,1 1 0,-1-1 0,1 0 0,-1 0 0,0 0 0,0 0 0,4-2 0,3-4 30,0 0 1,-1 0-1,0-1 1,14-16-1,-13 11 9,-1 0-1,0-1 0,-1 0 1,0 0-1,-1-1 1,5-20-1,-10 32-33,0 1-4,-1-1 0,1 1 0,-1-1-1,0 0 1,0 1 0,0-1 0,0 0 0,0 1 0,0-1 0,-2-4 0,2 6 93,-1 14-79,-5 15 3,1 1 1,2-1-1,0 1 1,2 0-1,5 51 1,-3-74-23,1-1 0,0 1 1,0-1-1,0 1 0,6 9 0,8 18 8,-16-32-7,0 0 0,1 0 0,-1 0 0,1 0 0,-1 0 0,1 0 0,-1-1 0,1 1 0,0 0 1,-1 0-1,1 0 0,0-1 0,0 1 0,0 0 0,-1-1 0,1 1 0,0-1 0,0 1 0,0-1 0,0 0 0,0 1 0,0-1 0,0 0 0,0 1 0,0-1 0,0 0 0,0 0 0,0 0 1,0 0-1,0 0 0,0 0 0,0 0 0,0-1 0,0 1 0,0 0 0,0 0 0,1-1 0,5-1 17,-1 0 0,0-1 0,0 1 0,-1-1 0,8-4 0,21-16 45,0-2 0,-2-1 0,0-1 0,-2-2 0,31-37 0,-57 60-47,-2 3 12,0 1 1,-1-1 0,1 1-1,0 0 1,0-1 0,1 1-1,-1 0 1,0 0-1,1 1 1,4-4 0,-28 29 286,-10 11-245,-50 72 0,77-100-52,0 1 0,0-1 0,1 1 0,0-1 0,1 1 0,0 0 0,0 0 0,-1 10 0,4-7 72,6-11 17,9-15 12,-9 5-91,0 0 0,-1 0 0,-1-1 0,8-20 1,-8 17 45,1 1 0,13-23 1,-21 41-47,0-1 0,1 1 0,0 0 1,0 0-1,0 0 0,1 0 1,-1 0-1,1 0 0,1-1 0,0 11 1,-1-11-36,1 1-1,0 0 1,0 0 0,0-1 0,0 1 0,1-1-1,0 1 1,0-1 0,0 1 0,0-1 0,1 0 0,0 0-1,-1 0 1,6 5 0,8 6-32,-14-13 37,-1 0 0,0-1 0,1 1-1,-1 0 1,1-1 0,-1 1 0,1-1-1,0 0 1,0 0 0,0 1 0,0-1-1,0 0 1,0 0 0,0-1 0,0 1 0,0 0-1,0-1 1,0 1 0,0-1 0,0 0-1,1 0 1,-1 0 0,0 0 0,0 0-1,0 0 1,1 0 0,-1-1 0,0 1 0,2-2-1,3-1 12,0 0-1,0-1 1,0 0 0,-1 0-1,0-1 1,0 0-1,0 0 1,0 0-1,-1-1 1,6-7-1,8-12 35,17-28 0,-36 52-43,16-27 25,-1-1 0,-1 0 0,-2-1 1,-1-1-1,-1 0 0,-2 0 0,-1-1 0,-2 1 1,-1-1-1,-1-1 0,-3-56 0,0 80-10,-1 0-1,0 0 1,0 1-1,-1-1 1,0 0-1,0 1 1,-1-1-1,0 1 0,-8-15 1,10 23-15,1-1 0,-1 1 0,1-1 0,0 1 0,-1-1 1,1 1-1,-1-1 0,1 1 0,-1 0 0,1-1 0,-1 1 0,0 0 0,1 0 0,-1-1 1,1 1-1,-1 0 0,0 0 0,1 0 0,-1 0 0,1 0 0,-1 0 0,0 0 0,1 0 1,-1 0-1,0 0 0,1 0 0,-1 0 0,1 0 0,-1 0 0,0 0 0,1 1 0,-1-1 1,1 0-1,-1 1 0,1-1 0,-1 0 0,1 1 0,-1-1 0,1 0 0,-1 1 0,1-1 1,-1 1-1,0 0 0,-19 27-16,17-22 13,-4 6-5,1-1-1,0 1 1,1 0 0,1 1-1,0-1 1,1 1 0,0 0-1,0-1 1,0 20 0,2 11-54,7 65 0,-6-107 60,4 31-20,2-1 0,1 0 0,21 57 0,-26-82 27,0 0 1,1-1-1,0 1 0,0 0 0,0-1 1,6 8-1,-5-12-5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33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1 235 10952,'0'0'9495,"14"-2"-9124,422-37 1797,748-110 711,-958 131-2075,1-1 1266,-173 16-649,-55-2-3214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34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0 140 11152,'0'0'9879,"8"11"-9460,1 1-294,-5-6-58,1 0 0,-1 0 0,-1 0 0,1 0 0,-1 1 0,0 0 0,0-1 0,-1 1 0,3 11 0,4 25 1467,24 71 0,-26-83-252,-1-23-112,-6-8-1144,0 0-1,0 0 1,1 0-1,-1 0 1,0-1 0,1 1-1,-1 0 1,0 0-1,0 0 1,0 0 0,1 0-1,-1 0 1,0 0-1,0 0 1,1-1-1,-1 1 1,0 0 0,0 0-1,0 0 1,1-1-1,-1 1 1,0 0 0,0 0-1,0 0 1,0-1-1,0 1 1,1 0 0,-1 0-1,0-1 1,0 1-1,0 0 1,0 0 0,0-1-1,0 1 1,0 0-1,0 0 1,0-1 0,0 1-1,0 0 1,0 0-1,0-1 1,0 1 0,0 0-1,1-5 35,1 0-1,-1 0 1,1 0-1,0 0 1,1 1-1,-1-1 1,5-4 0,9-19 122,64-142 716,-75 156-718,1 1 0,0 0-1,1 0 1,0 1 0,1 0 0,1 0-1,0 1 1,18-18 0,-26 28-172,1-1 0,-1 1 0,0 0 0,0 0 0,0 1 0,1-1 0,-1 0 1,0 0-1,1 1 0,-1-1 0,1 0 0,-1 1 0,1 0 0,-1-1 0,1 1 0,-1 0 0,1 0 1,-1-1-1,1 1 0,-1 1 0,1-1 0,-1 0 0,1 0 0,-1 0 0,1 1 0,-1-1 0,1 1 1,-1-1-1,1 1 0,-1 0 0,0-1 0,1 1 0,-1 0 0,0 0 0,0 0 0,0 0 1,1 0-1,-1 0 0,0 1 0,0-1 0,-1 0 0,1 0 0,0 1 0,1 1 0,3 7 56,-1 0-1,0 1 1,0-1-1,4 22 1,-6-21-53,3 11-11,-2 1 0,0 0 0,-1 44 0,-2-67 0,0 0 0,0 0 0,0 0 0,0-1 0,0 1 0,1 0 0,-1 0 0,0 0 0,0-1 0,0 1 0,1 0 0,-1 0 0,0 0 0,0 0 0,1 0 0,-1 0 0,0 0 0,0-1 0,1 1 0,-1 0 0,0 0 0,0 0 0,1 0 0,-1 0 0,0 0 0,0 0 0,1 0 0,-1 0 0,0 0 0,0 0 0,1 1 0,-1-1 0,0 0 0,0 0 0,1 0 0,-1 0 0,0 0 0,0 0 0,0 0 0,1 1 0,-1-1 0,0 0 0,0 0 0,0 0 0,1 1 0,-1-1 0,0 0 0,0 0 0,0 0 0,0 1 0,0-1 0,0 0 0,1 0 0,-1 1 0,0-1 0,0 0 0,0 0 0,0 1 0,0-1 0,0 0 0,0 0 0,0 1 0,0-1 0,0 0 0,0 1 0,0-1 0,0 0 0,-1 0 0,1 1 0,15-17 0,88-131 0,-74 103 0,-26 40 0,2-5 0,2-1 0,-1 1 0,1 1 0,0-1 0,1 1 0,0 0 0,10-7 0,-17 15 0,0-1 0,0 1 0,0-1 0,0 1 0,1 0 0,-1 0 0,0-1 0,0 1 0,1 0 0,-1 0 0,0 0 0,0 0 0,1 0 0,-1 0 0,0 1 0,0-1 0,1 0 0,-1 1 0,1 0 0,2 0 0,-1 1 0,0 0 0,0 0 0,1 0 0,-1 1 0,3 3 0,3 3 0,0 1 0,12 18 0,0 8 0,-2 0 0,27 72 0,-43-103 0,1 6 0,10 30 0,-14-41 0,0 0 0,0 0 0,0 1 0,0-1 0,0 0 0,0 0 0,1 1 0,-1-1 0,0 0 0,0 0 0,0 0 0,0 1 0,0-1 0,1 0 0,-1 0 0,0 0 0,0 1 0,0-1 0,0 0 0,1 0 0,-1 0 0,0 0 0,0 0 0,1 0 0,-1 1 0,0-1 0,0 0 0,1 0 0,-1 0 0,0 0 0,0 0 0,1 0 0,-1 0 0,0 0 0,0 0 0,1 0 0,12-5 0,10-11 0,-2 0-3935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39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 10544,'0'0'12309,"3"11"-11881,27 113 1497,-7 7 611,-20-116-1500,1-14-29,3-21 288,-2 5-1361,34-129 844,-30 103-456,1 1 1,26-64-1,-31 90-322,-5 11 0,1 0 0,0 0 0,0 0 0,0 0 0,0 1 0,0-1 0,1 0 0,-1 0 0,1 1 0,0-1 0,0 1 0,2-3 0,-3 5 0,0 0 0,0 0 0,-1 0 0,1 0 0,0 0 0,0 0 0,-1 0 0,1 0 0,0 0 0,0 1 0,-1-1 0,1 0 0,0 0 0,0 1 0,-1-1 0,1 1 0,0-1 0,-1 1 0,1-1 0,-1 1 0,1-1 0,-1 1 0,1-1 0,-1 1 0,1 0 0,-1-1 0,1 1 0,-1 0 0,0-1 0,1 1 0,-1 0 0,0 0 0,1 0 0,8 30 0,-8-27 0,30 151 0,-30-144 0,-1-9 0,0 1 0,1-1 0,-1 0 0,0 0 0,1 1 0,-1-1 0,1 0 0,0 0 0,1 4 0,25-32 0,-15 10 0,-1 0 0,14-31 0,-17 32 0,0 0 0,0 1 0,1 0 0,21-24 0,-18 24 0,-9 10 0,0 1 0,0-1 0,1 0 0,-1 1 0,1 0 0,4-3 0,-7 5 0,0 1 0,-1 0 0,1-1 0,0 1 0,0 0 0,0 0 0,-1 0 0,1 0 0,0-1 0,0 1 0,0 0 0,-1 0 0,1 1 0,0-1 0,0 0 0,0 0 0,0 0 0,-1 1 0,1-1 0,0 0 0,0 1 0,-1-1 0,1 0 0,0 1 0,-1-1 0,1 1 0,0-1 0,-1 1 0,1 0 0,-1-1 0,1 1 0,-1-1 0,1 1 0,-1 0 0,1 0 0,-1-1 0,0 1 0,1 0 0,-1 0 0,0-1 0,1 2 0,14 31 0,-1 1 0,10 39 0,-19-51 0,3 30 0,-6-36 0,0 0 0,1 0 0,10 30 0,-13-46 0,0 0 0,0 0 0,0 1 0,0-1 0,0 0 0,0 0 0,0 0 0,0 1 0,0-1 0,0 0 0,1 0 0,-1 0 0,0 1 0,0-1 0,0 0 0,0 0 0,1 0 0,-1 0 0,0 1 0,0-1 0,0 0 0,1 0 0,-1 0 0,0 0 0,0 0 0,1 0 0,-1 0 0,0 1 0,0-1 0,0 0 0,1 0 0,-1 0 0,0 0 0,0 0 0,1 0 0,-1 0 0,0 0 0,0 0 0,1-1 0,-1 1 0,0 0 0,0 0 0,1 0 0,-1 0 0,0 0 0,11-13 0,8-22 0,2-10 863,-8 21-5721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39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11256,'0'0'18958,"13"-1"-18452,107-2 1454,-54-3-1881,-47 0 799,-11 1-5823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40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16184,'0'0'6303,"9"11"-5856,25 36 29,-31-43-343,-1 2-1,0-1 1,0 0 0,0 0-1,0 1 1,-1-1 0,0 0-1,0 1 1,-1 0-1,1-1 1,-1 1 0,0-1-1,-2 11 1,1 6 506,1 67 3023,0-89-3637,0 0-1,-1 1 1,1-1-1,0 0 1,0 1-1,0-1 1,0 0 0,0 1-1,0-1 1,0 0-1,1 1 1,-1-1-1,0 0 1,0 0-1,0 1 1,0-1-1,0 0 1,0 1-1,1-1 1,-1 0-1,0 0 1,0 1-1,0-1 1,1 0-1,-1 0 1,0 1-1,0-1 1,1 0-1,-1 0 1,0 0-1,0 1 1,1-1-1,-1 0 1,0 0-1,1 0 1,-1 0-1,0 0 1,1 0-1,-1 0 1,0 0-1,1 0 1,-1 0-1,0 0 1,0 0-1,1 0 1,-1 0-1,0 0 1,1 0-1,-1 0 1,1 0-1,12-8-4312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40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218 1 13264,'0'0'7166,"0"13"-6559,1-2-475,-1-3-27,1 0 1,-1 1-1,-1-1 0,1 0 0,-1 0 1,-1 1-1,1-1 0,-2 0 1,-5 14-1,-24 37 1805,-4-2-1,-71 90 1,102-139-1596,5-7-274,-1 0 0,1 0-1,-1 0 1,1 0 0,-1 0 0,1 0 0,-1 0-1,0 0 1,0 0 0,1 0 0,-1 0-1,0 0 1,0 0 0,0 0 0,0-1-1,0 1 1,0 0 0,0-1 0,0 1-1,-1-1 1,1 1 0,0-1 0,0 0-1,-2 1 1,2-1-252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41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14168,'0'0'7119,"19"-2"-4124,-7-1-2430,-1 0 0,1 0 0,-1 2 1,1-1-1,0 1 0,0 1 0,0 0 0,20 4 0,-31-4-512,1 1-1,-1-1 1,0 1-1,1 0 1,-1 0-1,0 0 1,0 0-1,0 0 1,0 0-1,1 0 1,-1 0-1,-1 0 0,1 0 1,0 1-1,0-1 1,0 0-1,-1 1 1,1-1-1,-1 1 1,1-1-1,-1 1 1,1-1-1,-1 1 1,0-1-1,0 1 1,0-1-1,1 1 0,-2-1 1,1 1-1,0-1 1,0 1-1,0-1 1,-1 1-1,0 1 1,-1 5 206,0-1 0,0 0 0,-1 0 0,0 1 0,-5 8 0,-8 8-259,-24 29 0,14-20 0,26-33 0,-1 1 0,1-1 0,0 0 0,-1 1 0,1-1 0,0 0 0,-1 1 0,1-1 0,0 0 0,0 1 0,-1-1 0,1 1 0,0-1 0,0 0 0,0 1 0,0-1 0,0 1 0,-1-1 0,1 1 0,0-1 0,0 1 0,0-1 0,0 1 0,0-1 0,0 0 0,0 1 0,1-1 0,-1 1 0,0-1 0,0 2 0,14 1 0,-2-1 0,-3-1 106,0 0 0,0-1 1,-1 0-1,1 0 0,0-1 0,0 0 1,13-4-1,29-11-4891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45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10952,'0'0'18104,"10"-10"-17504,-5 6-505,5-6 325,1 1 0,-1 0 0,1 1-1,1 0 1,0 1 0,23-11 0,-33 17-416,-1 0 0,1 1 1,-1-1-1,1 1 0,-1-1 1,1 1-1,0 0 0,-1 0 1,1 0-1,-1 0 0,1 0 1,0 0-1,-1 0 0,1 0 1,-1 0-1,1 1 0,-1-1 1,1 1-1,2 1 0,-2 0-5,1 0-1,-1 1 0,0-1 0,0 1 1,0 0-1,0 0 0,0 0 0,-1 0 1,2 3-1,10 20 2,1-1 0,26 35 0,-33-51 0,0 0 0,1-1 0,0 0 0,1 0 0,0 0 0,0-1 0,0-1 0,1 1 0,12 5 0,-17-10 0,0-1 0,0 1 0,0-1 0,0 0 0,0 0 0,0 0 0,0-1 0,0 0 0,0 0 0,0 0 0,0-1 0,0 0 0,0 0 0,0 0 0,0 0 0,0-1 0,-1 0 0,1 0 0,-1 0 0,1 0 0,5-5 0,8-5 0,-1-2 0,-1 0 0,26-28 0,-27 26 0,33-30 850,-22 23-5635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46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95 11352,'0'0'5601,"-1"-10"-4928,-4-75 3700,3 91-1281,-2 31-1901,15 232 5234,-10-186-6364,-1-47-70,9-15 872,-1-12-5721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46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1 178 13168,'0'0'8101,"16"-4"-7441,246-47 1868,220-1 487,2 28-217,-317 17-1668,42-15-102,-80 7-697,-93 13-331,-55 7-281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4:18.6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90 11048,'0'0'1992,"75"-37"-1568,-23 27 8,1 4-120,7 0 8,1 4 16,-1-2-8,-8 2-8,-1-4 0,9 0-32,3 2 0,3 8-81,-5-14-7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48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1 335 12864,'0'0'6153,"13"4"-5385,0 1-525,-7-2-141,0 0 1,0-1 0,0 0-1,0-1 1,0 1 0,1-1-1,-1-1 1,0 1-1,0-1 1,1 0 0,9-1-1,114-25 1949,0 0-11,-100 18-1342,10-2 796,-39 10-1403,1 0-1,0 0 1,-1 0-1,1 0 0,0 0 1,-1 0-1,1 1 1,-1-1-1,1 1 0,0-1 1,-1 1-1,1 0 0,-1-1 1,1 1-1,-1 0 1,1 0-1,-1 0 0,0 0 1,0 0-1,2 2 0,3 6 162,0-1-1,-1 1 0,0 0 0,-1 0 0,5 14 0,5 9 201,55 135 474,-17-39-492,-48-117-434,62 131 0,-58-129 0,0-1 0,1 0 0,0 0 0,11 10 0,-19-21 0,0 0 0,0 0 0,0 0 0,0 0 0,0 0 0,1-1 0,-1 1 0,0 0 0,0 0 0,0-1 0,1 1 0,-1-1 0,0 0 0,1 1 0,-1-1 0,0 0 0,1 1 0,-1-1 0,1 0 0,-1 0 0,0 0 0,1-1 0,-1 1 0,1 0 0,-1 0 0,0-1 0,1 1 0,-1-1 0,0 1 0,0-1 0,1 1 0,-1-1 0,0 0 0,0 0 0,2-1 0,0-1 0,1 0 0,-1-1 0,-1 1 0,1-1 0,0 1 0,-1-1 0,0 0 0,0 0 0,0 0 0,2-5 0,6-26 0,-2 0 0,-1 0 0,5-72 0,-11-110 0,-1 194 0,-12-163 0,10 173 0,1 0 0,-2 0 0,0 0 0,-5-15 0,5-3 0,3 22 0,1 7 0,0 0 0,1-1 0,-1 1 0,1 0 0,-1 0 0,1 0 0,0 0 0,0 1 0,0-1 0,0 0 0,0 1 0,0-1 0,0 1 0,5-2 0,-4 1 0,10-5 0,1 0 0,0 1 0,0 1 0,0 0 0,1 1 0,24-4 0,95-5 0,-84 10 0,376-18 0,-377 21 0,-36 1 0,-1 0 0,0-1 0,19-3 0,-23-1 893,-1 1-1901,0 2-2812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6:49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76 13264,'0'0'9985,"1"12"-9340,1 47 858,-6 71 1,-6 70 4279,11-200-5781,-1 0 0,0 0 0,0 1 0,0-1 0,0 0 0,0 0-1,1 0 1,-1 0 0,0 1 0,0-1 0,0 0 0,1 0 0,-1 0-1,0 0 1,0 0 0,1 0 0,-1 0 0,0 1 0,0-1 0,1 0 0,-1 0-1,0 0 1,0 0 0,0 0 0,1 0 0,-1 0 0,0 0 0,0 0-1,1-1 1,-1 1 0,0 0 0,0 0 0,1 0 0,-1 0 0,0 0 0,0 0-1,0 0 1,1 0 0,-1-1 0,0 1 0,0 0 0,0 0 0,1 0-1,-1 0 1,0-1 0,0 1 0,0 0 0,0 0 0,1-1 0,11-9-21,33-63 19,18-27 0,80-81 0,-143 181 0,2-3 0,1 0 0,-1 0 0,1 0 0,0 1 0,0-1 0,0 1 0,0 0 0,0-1 0,1 1 0,-1 0 0,0 1 0,1-1 0,0 1 0,-1 0 0,6-2 0,-8 4 0,0-1 0,0 0 0,0 0 0,0 0 0,0 1 0,0-1 0,0 1 0,-1-1 0,1 1 0,0-1 0,0 1 0,0-1 0,0 1 0,0 0 0,-1-1 0,1 1 0,0 0 0,-1 0 0,1-1 0,-1 1 0,1 0 0,0 0 0,-1 0 0,0 0 0,1 0 0,-1 0 0,0 0 0,1 0 0,-1 2 0,8 35 0,-7-31 0,2 11 0,-2-1 0,-1 24 0,0-22 0,0-19 0,0 0 0,0 0 0,0 0 0,0 0 0,0 1 0,0-1 0,0 0 0,0 0 0,0 0 0,0 1 0,0-1 0,0 0 0,0 0 0,0 0 0,0 0 0,0 1 0,0-1 0,1 0 0,-1 0 0,0 0 0,0 0 0,0 1 0,0-1 0,0 0 0,0 0 0,0 0 0,1 0 0,-1 0 0,0 0 0,0 0 0,0 1 0,0-1 0,0 0 0,1 0 0,-1 0 0,0 0 0,0 0 0,0 0 0,1 0 0,-1 0 0,0 0 0,0 0 0,0 0 0,0 0 0,1 0 0,-1 0 0,0 0 0,12-7 0,8-11 0,14-23 0,62-56 0,-83 86 0,0 0 0,1 1 0,0 1 0,1 0 0,0 1 0,28-12 0,-41 20 0,0-1 0,0 1 0,0 0 0,0 0 0,0 0 0,0 0 0,0 0 0,1 0 0,-1 0 0,0 1 0,0-1 0,0 1 0,0-1 0,-1 1 0,1 0 0,0 0 0,0 0 0,0 0 0,0 0 0,-1 0 0,1 0 0,-1 1 0,1-1 0,-1 1 0,1-1 0,-1 1 0,0 0 0,0-1 0,0 1 0,0 0 0,1 2 0,3 4 0,-2 0 0,1 1 0,-1-1 0,-1 0 0,4 17 0,0 24 0,0 95 0,-5-139 492,1-7 0,1-7-5411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7:49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509 358 8136,'0'0'11177,"-10"2"-10909,-34 5-11,37-6-145,1-1 1,-1 0-1,0 0 1,0 0-1,1-1 0,-1-1 1,1 1-1,-11-4 1,-10-2 264,19 6-276,0 0 0,0 1 0,0 0 1,0 0-1,0 1 0,-1 0 0,2 0 0,-1 1 0,0 0 0,0 1 0,1-1 0,-1 1 0,-9 6 0,5-4-22,-10 5 308,-39 25-1,54-31-313,0 2-1,0-1 1,1 1-1,0 0 1,0 0-1,1 1 1,-1 0-1,1 0 1,-5 9-1,-41 91 737,46-94-632,0 0-1,1 0 1,0 1 0,1 0-1,1 0 1,-2 20 0,5-28-103,-1 0 0,1 0 0,0 0 0,0-1 0,0 1 0,1 0 0,0-1 0,0 1 0,0-1 0,1 0 0,-1 0 0,7 9 0,-6-11-41,-1-1 0,0 1-1,1 0 1,-1-1 0,1 0 0,0 1 0,0-1 0,0 0 0,0-1 0,0 1 0,0 0 0,0-1 0,1 0 0,-1 0 0,1 0 0,-1 0 0,1 0 0,-1-1 0,1 1 0,-1-1 0,6 0 0,2-1 32,-1-1-1,1 0 0,0 0 0,-1-1 0,0 0 0,0-1 0,0 0 0,0 0 0,0-1 0,-1-1 1,0 1-1,13-12 0,-10-2 306,-12 19-355,0 0 0,0-1 0,0 1 0,1-1 0,-1 1 0,0 0 0,0-1 0,0 1 0,0-1 0,0 1 0,0 0 0,0-1 0,0 1 0,0-1 0,0 1 0,0-1 0,0 1 0,0 0 0,0-1 1,0 1-1,-1-1 0,1 1 0,0 0 0,0-1 0,0 1 0,-1 0 0,1-1 0,0 1 0,0 0 0,-1-1 0,1 1 0,0 0 0,-1 0 0,1-1 0,0 1 0,-1 0 0,0-1 0,-4 0 32,0 0 0,0 0 0,-1 0 0,1 0 0,0 1 0,-1 0 0,1 0 0,-1 1 0,1-1 1,0 1-1,-1 1 0,1-1 0,0 0 0,0 1 0,0 0 0,0 1 0,0-1 0,1 1 0,-1 0 0,-5 4 0,-2 2 39,0 0 0,1 1 0,1 0 0,-16 19 0,22-23-61,0-1 0,1 0 0,0 1 0,0 0 0,0 0 0,0 0 0,1 0 0,0 0 0,1 0 0,-1 1 0,1-1 0,-1 13 0,2-8-5,0-7-16,0 1-1,0-1 0,0 0 1,1 1-1,0-1 1,-1 0-1,4 8 1,3 11 42,-6-18-38,0-1 0,0 0 0,0 0 0,1 0 0,-1 0-1,1 0 1,0 0 0,0 0 0,1 0 0,-1-1 0,1 1-1,0-1 1,0 0 0,0 0 0,0 0 0,6 5 0,12 5 28,-18-10-27,1 0 0,-1 0 0,1-1 0,0 0 0,0 1 0,0-1-1,0-1 1,0 1 0,0-1 0,1 0 0,-1 0 0,9 1 0,18-2 51,0-2 1,0-1-1,0-2 1,-1-1-1,0-1 1,0-2-1,-1 0 0,0-3 1,0 0-1,-1-2 1,-1 0-1,-1-2 1,40-31-1,-20 11-38,-12 10-8,0-2-1,46-49 1,-52 44-14,-1-1 0,-2-1 0,-1-1 0,-2-1 0,20-45 0,-28 50 0,-2 7 0,-1 0 0,-2-1 0,0-1 0,-1 0 0,4-37 0,-8 33 0,-1 6 0,-1 0 0,-1 0 0,-1-1 0,-3-24 0,1 40 0,-1 1 0,0 0 0,-1 0 0,0 0 0,0 0 0,-1 1 0,0 0 0,0 0 0,-1 0 0,-8-8 0,13 15 0,-1 0 0,1 0 0,-1-1 0,0 1 0,1 1 0,-1-1 0,0 0 0,0 0 0,0 1 0,0-1 0,1 1 0,-1-1 0,0 1 0,0 0 0,0 0 0,0 0 0,0 0 0,0 0 0,0 0 0,0 1 0,0-1 0,0 1 0,0-1 0,0 1 0,1 0 0,-1 0 0,0-1 0,0 1 0,1 1 0,-1-1 0,1 0 0,-3 2 0,-5 4 0,1 0 0,-1 1 0,2 0 0,-9 11 0,3-2 0,1 1 0,2 0 0,0 1 0,0 0 0,2 1 0,0 0 0,2 0 0,-7 33 0,3-1 0,3 2 0,-1 66 0,11 47 0,0-43 0,-4-98-12,0-19 3,1 0 0,0 0 0,0 0 0,2 10 0,2 3-30,-3-9 31,1-1 0,1 1 0,0-1 1,0 1-1,1-1 0,6 11 0,-3-9 32,-4-4-3,1-1 0,1 0 0,0 0 1,0 0-1,8 9 0,-9-12-21,-1-1 0,1 0 0,-1 1 0,1-2 0,0 1 0,0 0 0,0-1 0,1 1 0,-1-1 0,0-1 0,1 1 0,0 0 0,-1-1 0,1 0 0,0 0 0,-1-1 0,1 1 0,9-1 0,14 0 0,-1-2 0,30-4 0,-47 4 0,0 0 0,0-1 0,0 0 0,-1 0 0,1-1 0,-1 0 0,0-1 0,0 0 0,8-6 0,9-8 0,-17 13 0,-1 0 0,0-1 0,0 0 0,0 0 0,-1-1 0,8-9 0,-7 4 0,-1 0 0,0 0 0,0-1 0,-1 1 0,7-28 0,-12 36 0,0 0 0,0 0 0,-1 0 0,0 0 0,0-1 0,0 1 0,0 0 0,-1 0 0,0 0 0,-2-10 0,-22-49 0,20 51 0,4 11 0,0 0 0,0 0 0,0 0 0,0 0 0,0 1 0,-1-1 0,1 0 0,-1 0 0,1 1 0,-1-1 0,1 1 0,-1 0 0,0-1 0,0 1 0,0 0 0,1 0 0,-1 0 0,0 0 0,-1 0 0,1 1 0,0-1 0,0 0 0,0 1 0,0 0 0,-4-1 0,2 2 0,0-1 0,1 0 0,-1 1 0,1 0 0,-1 0 0,1 0 0,-1 0 0,1 0 0,-1 1 0,1-1 0,0 1 0,0 0 0,0 0 0,-5 5 0,-5 4 0,10-8 0,-1-1 0,1 1 0,0 0 0,0 0 0,0 1 0,0-1 0,1 0 0,-1 1 0,1 0 0,0 0 0,0-1 0,-2 8 0,-1 5 0,0-1 0,2 1 0,-2 18 0,4-27 0,1 0 0,0 0 0,0 1 0,1-1 0,0 0 0,0 0 0,1 0 0,0 0 0,4 11 0,4 6 0,-8-17 0,0-1 0,0 0 0,1 0 0,0 0 0,0-1 0,0 1 0,1-1 0,0 1 0,0-1 0,0 0 0,8 6 0,-7-7 0,-2-1 0,1 0 0,0 0 0,0-1 0,0 1 0,1-1 0,-1 0 0,0 0 0,8 1 0,17 5 0,-11-3 0,1 0 0,37 3 0,-48-7 0,-2 0 0,1-1 0,0 1 0,0-1 0,0-1 0,0 1 0,0-1 0,0 0 0,0-1 0,-1 1 0,1-2 0,-1 1 0,9-4 0,-11 3 0,4 0 0,0-1 0,-1-1 0,0 1 0,0-1 0,0-1 0,0 1 0,-1-1 0,0 0 0,0-1 0,-1 1 0,7-10 0,5-14 0,25-32 0,-35 52 0,1 1 0,0 1 0,0-1 0,1 1 0,0 1 0,0-1 0,13-6 0,-11 10 0,-1 0 0,1 1 0,0 0 0,0 1 0,0 0 0,0 1 0,0 0 0,12 1 0,-6 0 0,-1 1 0,1 1 0,-1 0 0,29 9 0,-38-8 0,-17-5 0,-17-3 0,12 6 0,0 1 0,0 1 0,0 1 0,0 0 0,1 1 0,0 0 0,0 1 0,0 1 0,-22 14 0,30-17 0,0 1 0,0 0 0,1 1 0,-1 0 0,1-1 0,0 2 0,1-1 0,0 0 0,0 1 0,0 0 0,1 0 0,0 0 0,0 0 0,0 1 0,1-1 0,0 1 0,0 8 0,1-11 0,0 1 0,0 0 0,1 1 0,0-1 0,0 0 0,0 1 0,1 6 0,0-11 0,0 1 0,0 0 0,0-1 0,0 1 0,1-1 0,-1 0 0,1 1 0,0-1 0,-1 0 0,1 0 0,0 0 0,0 0 0,0 0 0,1 0 0,-1-1 0,0 1 0,4 1 0,2 1 0,0 0 0,0-1 0,1 0 0,0 0 0,-1-1 0,1 0 0,0 0 0,0-1 0,0-1 0,0 1 0,0-1 0,17-3 0,-7 0 0,0 0 0,0-2 0,0 0 0,-1-1 0,21-10 0,-29 10 0,0 1 0,0-2 0,0 1 0,-1-2 0,0 1 0,8-10 0,46-55 0,-59 67 0,10-13 0,-1-1 0,-1-1 0,-1 1 0,13-34 0,-10 16 0,17-69 0,-11 0 0,-6-1 0,2-109 0,-14 189 0,-1 14 0,0-1 0,-1 0 0,0 0 0,-4-24 0,1 11 0,3 27 0,0 0 0,0 0 0,0 0 0,0 0 0,0 0 0,-1 0 0,1 0 0,0 0 0,0 0 0,0-1 0,0 1 0,-1 0 0,1 0 0,0 0 0,0 0 0,0 0 0,0 0 0,-1 1 0,1-1 0,0 0 0,0 0 0,0 0 0,0 0 0,0 0 0,-1 0 0,1 0 0,0 0 0,0 0 0,0 0 0,0 0 0,0 0 0,-1 1 0,1-1 0,0 0 0,0 0 0,0 0 0,0 0 0,0 0 0,0 1 0,0-1 0,0 0 0,0 0 0,0 0 0,0 0 0,-1 0 0,1 1 0,0-1 0,0 0 0,0 0 0,0 0 0,0 0 0,0 1 0,0-1 0,0 0 0,0 0 0,1 0 0,-1 1 0,-5 10 0,-33 233 0,19-62 0,8-51 0,6-86 0,2 0 0,5 80 0,-1-111 0,1 1 0,0-1 0,1 0 0,1 0 0,5 14 0,-7-24 0,0 0 0,0 0 0,0 0 0,0 0 0,1-1 0,0 1 0,-1-1 0,1 1 0,1-1 0,-1 0 0,0 0 0,1 0 0,-1-1 0,1 1 0,0-1 0,0 0 0,0 0 0,0 0 0,0-1 0,5 2 0,-3-1 0,0-1 0,1 0 0,-1-1 0,0 1 0,0-1 0,1 0 0,-1-1 0,0 0 0,1 0 0,-1 0 0,0 0 0,0-1 0,0 0 0,0 0 0,-1-1 0,10-5 0,-8 4 0,-1-1 0,0 0 0,-1 0 0,1 0 0,-1-1 0,0 0 0,0 0 0,-1 0 0,1 0 0,-1-1 0,-1 1 0,0-1 0,5-12 0,1-9 0,11-58 0,-18 74 0,0-1 0,-1 1 0,-1-1 0,0 1 0,-1-1 0,0 1 0,-4-17 0,-1-2 0,7 32 0,1-1 0,-1 1 0,1-1 0,-1 1 0,0 0 0,1-1 0,-1 1 0,0 0 0,1 0 0,-1 0 0,2 2 0,4 4 0,-1 0 0,0 0 0,0 1 0,0 0 0,-1 0 0,0 0 0,-1 0 0,0 1 0,0 0 0,-1 0 0,0 0 0,-1 0 0,0 0 0,0 0 0,-1 1 0,0-1 0,0 1 0,-1-1 0,-2 15 0,0-9 0,1-1 0,1 1 0,0-1 0,1 1 0,0-1 0,1 0 0,6 20 0,-8-33 0,1 0 0,-1 1 0,1-1 0,-1 0 0,1 0 0,0 1 0,-1-1 0,1 0 0,0 0 0,0 0 0,0 0 0,0 0 0,0 0 0,0 0 0,0 0 0,0-1 0,1 1 0,-1 0 0,0-1 0,0 1 0,1-1 0,-1 1 0,0-1 0,1 1 0,-1-1 0,1 0 0,-1 0 0,0 0 0,1 0 0,-1 0 0,0 0 0,2 0 0,5-1 0,0-1 0,0 1 0,-1-2 0,12-3 0,-14 4 0,16-7 0,-1 0 0,0-1 0,25-18 0,54-44 0,-53 37 0,-22 22 0,-23 13 0,1-1 0,0 1 0,0-1 0,-1 0 0,1 0 0,0 0 0,-1 0 0,1 0 0,-1 0 0,1 0 0,-1-1 0,1 1 0,-1 0 0,0-1 0,2-2 0,0-1 0,-4 10 0,-7 10 0,-1-3 0,0 0 0,1 1 0,-9 19 0,9-16 0,6-11 0,1-1 0,-1 1 0,1-1 0,0 1 0,0-1 0,1 1 0,-1-1 0,1 1 0,0 0 0,0-1 0,2 7 0,-2-8 0,0-1 0,1 1 0,-1 0 0,1 0 0,0-1 0,0 1 0,0 0 0,0-1 0,0 1 0,1-1 0,-1 1 0,1-1 0,-1 0 0,1 1 0,0-1 0,0 0 0,0 0 0,0 0 0,3 1 0,-2-2 0,-1 0 0,1-1 0,0 1 0,0-1 0,-1 0 0,1 0 0,0 0 0,0 0 0,-1 0 0,1-1 0,0 1 0,0-1 0,-1 1 0,1-1 0,3-2 0,37-18 0,-37 17 0,0-1 0,0 0 0,-1 0 0,0 0 0,0 0 0,0-1 0,0 0 0,-1 0 0,0 0 0,4-10 0,-3 6 0,-1-1 0,0 1 0,0-1 0,-1 0 0,-1 0 0,2-12 0,-5 15 0,1 1 0,-1-1 0,0 0 0,-1 1 0,0-1 0,0 1 0,-1-1 0,0 1 0,0 0 0,-1 0 0,1 0 0,-2 1 0,1-1 0,-1 1 0,-8-9 0,11 14 0,0-1 0,0 1 0,0-1 0,0 1 0,0 0 0,-1 0 0,1 0 0,0 0 0,-4-1 0,4 1 0,0 1 0,-1-1 0,1 0 0,0 0 0,0 0 0,0 0 0,0-1 0,0 1 0,-2-2 0,10 2 0,-1 1 0,1 0 0,-1 0 0,1 0 0,6 1 0,9 1 0,135 7 0,-154-9 0,1 0 0,0 0 0,0 0 0,0 1 0,0 0 0,-1-1 0,1 1 0,0 0 0,-1 0 0,1 1 0,-1-1 0,1 0 0,-1 1 0,0 0 0,1-1 0,-1 1 0,0 0 0,3 4 0,-3-3 0,0 1 0,0 0 0,0-1 0,0 1 0,-1 0 0,1 0 0,-1 0 0,0 0 0,0 0 0,-1 0 0,1 7 0,-1 0 0,0 0 0,-1 0 0,-1 1 0,1-1 0,-2 0 0,0 0 0,0-1 0,-7 15 0,2-1 0,8-21 0,-1-1 0,0 1 0,1 0 0,-1-1 0,0 1 0,-1-1 0,1 1 0,0-1 0,-1 0 0,1 0 0,-1 1 0,0-1 0,1 0 0,-5 3 0,5-4 0,-6 9 0,5-9 0,4-5 0,0 1 0,0 1 0,0 0 0,1 0 0,-1 0 0,0 0 0,1 0 0,2-1 0,12-11 0,106-96 0,-41 39 0,-78 67 0,1 1 0,0 0 0,-1 0 0,1 0 0,0 0 0,0 1 0,1 0 0,-1 0 0,0 0 0,1 1 0,7-1 0,-12 2 0,0 1 0,0-1 0,0 1 0,0 0 0,0-1 0,0 1 0,0 0 0,0 0 0,0 0 0,0 0 0,0 0 0,-1 0 0,1 0 0,0 0 0,-1 0 0,1 0 0,-1 0 0,1 3 0,9 27 0,-7-21 0,3 10 0,4 36 0,-8-40 0,1 0 0,1 0 0,10 28 0,-14-43 0,1 0 0,-1 1 0,1-1 0,-1 0 0,1 0 0,-1 0 0,1 0 0,0 0 0,0 0 0,0 0 0,-1 0 0,1 0 0,0 0 0,0 0 0,0-1 0,0 1 0,1 0 0,-1-1 0,0 1 0,0 0 0,0-1 0,0 0 0,3 1 0,-3-1 0,1 0 0,0 0 0,-1-1 0,1 1 0,0 0 0,-1-1 0,1 0 0,-1 1 0,1-1 0,-1 0 0,1 0 0,-1 0 0,1 0 0,-1 0 0,2-1 0,6-7 0,-1 0 0,0-1 0,13-19 0,-16 21 0,11-18 0,-2 0 0,0-1 0,16-49 0,-3 8 0,-12 37 0,-14 31 0,-1 0 0,0 0 0,1 0 0,-1 0 0,1 0 0,-1 0 0,0 0 0,1-1 0,-1 1 0,0 0 0,1 0 0,-1 1 0,0-1 0,1 0 0,-1 0 0,0 0 0,1 0 0,-1 0 0,1 0 0,-1 0 0,0 0 0,0 1 0,1-1 0,-1 0 0,0 0 0,1 0 0,-1 1 0,0-1 0,0 0 0,1 0 0,-1 1 0,0-1 0,0 0 0,0 1 0,1-1 0,-1 1 0,9 11 0,-8-11 0,7 13 0,1 0 0,-2 1 0,0 0 0,-1 0 0,0 1 0,-2 0 0,5 22 0,-7-25 0,0 0 0,-1 0 0,-1 0 0,0 0 0,0 0 0,-2 0 0,1 0 0,-2 0 0,0-1 0,-4 13 0,7-23 0,0-1 0,-1 0 0,1 0 0,0 0 0,-1 0 0,1 0 0,-1 0 0,1 0 0,-1 0 0,0 0 0,1-1 0,-1 1 0,0 0 0,1 0 0,-1 0 0,0-1 0,0 1 0,0 0 0,0-1 0,0 1 0,0-1 0,0 1 0,0-1 0,0 1 0,0-1 0,0 0 0,0 0 0,0 1 0,0-1 0,0 0 0,0 0 0,0 0 0,0 0 0,-1 0 0,1 0 0,0-1 0,0 1 0,0 0 0,0 0 0,0-1 0,0 1 0,0-1 0,0 1 0,-1-1 0,-2-2 0,-1 0 0,1 0 0,0-1 0,0 1 0,0-1 0,1 0 0,-7-7 0,-1-3 0,8 11 0,0-1 0,0 1 0,0-1 0,0 0 0,1 0 0,-1 0 0,1 0 0,0 0 0,0-1 0,0 1 0,-1-7 0,4 11 0,-1 0 0,0 0 0,0-1 0,1 1 0,-1 0 0,0 0 0,0 0 0,1 0 0,-1 0 0,0 0 0,0 0 0,1 0 0,-1 0 0,0 0 0,0 0 0,1 0 0,-1 0 0,0 0 0,1 0 0,-1 0 0,0 0 0,0 0 0,1 0 0,-1 0 0,0 0 0,0 0 0,1 0 0,-1 0 0,0 1 0,0-1 0,1 0 0,-1 0 0,0 0 0,0 1 0,0-1 0,1 0 0,-1 0 0,0 1 0,17 10 0,-12-8 0,32 20 0,2-1 0,69 27 0,-90-43 0,1 0 0,0-1 0,0-1 0,0 0 0,1-2 0,-1 0 0,1-1 0,31-3 0,-38 1 0,9-2 0,37-7 0,-52 8 0,0-1 0,1 1 0,-1-1 0,0-1 0,-1 1 0,1-1 0,-1 0 0,11-9 0,-16 11 39,1 0 1,-1 0-1,0 0 0,0 0 1,0 0-1,0-1 0,0 1 1,0 0-1,0-1 0,-1 1 1,1-1-1,-1 1 1,0-1-1,1 1 0,-1-1 1,-1 1-1,1-1 0,0 1 1,0-1-1,-1 1 0,0-1 1,1 1-1,-1-1 0,-2-3 1,-1-5-1270,-1 1 1,0-1-1,-7-9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7:50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 11552,'0'0'3986,"10"-6"-3035,-3 3-795,5-4 96,0 0-1,1 1 0,-1 1 0,1 0 1,18-4-1,-1 4 75,-1 1 1,1 1 0,0 1-1,41 4 1,125 21 774,-21-1-199,124 7 715,-218-21-1488,-53-8-2846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00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88 975 8840,'0'0'7009,"-10"8"-6721,-31 26 5,14-5 682,21-22-610,3 0 607,6-6 0,14-7 19,4-8-664,1-1-1,-2 0 1,0-2 0,-1 0 0,29-34 0,75-110 1154,-68 81-344,-2-3-1,43-96 0,-86 163-812,6-12 117,-15 27-394,-1 0 0,1 0 0,-1-1 0,1 1 0,-1 0 0,1 0 0,-1-1 0,0 1-1,0 0 1,0 0 0,1-1 0,-1 1 0,0 0 0,-1-1 0,1 1 0,0 0 0,-1-2 0,-12 23 587,-5 20-172,-25 77-1,15-34 14,20-61-304,1 0 1,1 0-1,1 1 1,-3 24-1,7-34-92,1 1-1,0 0 0,0 0 0,2 0 0,-1-1 0,2 1 1,0 0-1,5 13 0,-7-25-78,-1 1 0,1-1 0,0 0 0,1 0 0,-1 0 0,0 1 0,1-1 0,-1 0 0,1-1 0,-1 1 0,1 0 0,0 0 0,0-1 0,0 1 0,0-1 0,0 1 0,0-1 0,1 0 0,-1 0 0,3 1 0,0-1 0,-1 0 0,1 0 0,-1-1 0,1 0 0,0 0 0,-1 0 0,1 0 0,0-1 0,-1 1 0,6-3 0,6-1 0,-1-2 0,0 1 0,0-2 0,-1 0 0,18-12 0,4-8 0,-2-2 0,0-1 0,55-66 0,-75 81 0,24-30 0,-1 0 0,-2-3 0,-2-1 0,-3-1 0,-2-1 0,31-77 0,-45 93 0,-2-1 0,0 0 0,10-68 0,-19 90 0,-2 11 0,0 1 0,-1-1 0,1 0 0,-1 0 0,1 0 0,-1 0 0,0 0 0,0 1 0,0-1 0,0 0 0,-1-3 0,0 6 0,1 0 0,0-1 0,0 1 0,-1 0 0,1 0 0,0 0 0,0 0 0,-1 0 0,1 0 0,0 0 0,0 0 0,-1 0 0,1 0 0,0 0 0,-1 0 0,1 0 0,0 0 0,0 0 0,-1 0 0,1 0 0,0 0 0,0 0 0,-1 1 0,1-1 0,0 0 0,0 0 0,0 0 0,-1 0 0,1 1 0,0-1 0,0 0 0,0 0 0,-1 0 0,1 1 0,0-1 0,0 0 0,0 0 0,0 1 0,0-1 0,-1 0 0,1 0 0,0 1 0,-9 14 0,-9 25 0,-22 73 0,14-36 0,11-36 0,-121 382 0,126-384 0,-22 51 0,0 0 0,31-89 0,1-1 0,-1 1 0,1 0 0,0 0 0,-1 0 0,1 0 0,0 0 0,0-1 0,0 1 0,0 0 0,0 0 0,0 0 0,0 0 0,0 0 0,0 0 0,1 1 0,0-2 0,0 0 0,0-1 0,0 1 0,-1 0 0,1-1 0,0 1 0,0 0 0,0-1 0,0 1 0,0-1 0,0 0 0,-1 1 0,1-1 0,0 0 0,1-1 0,12-11 0,0-2 0,-1 0 0,21-32 0,4-4 0,-25 36 0,-3 2 0,0 0 0,1 1 0,0 1 0,1 0 0,20-15 0,-31 26 0,0-1 0,-1 1 0,1 0 0,0-1 0,0 1 0,0 0 0,0-1 0,0 1 0,0 0 0,-1 0 0,1 0 0,0 0 0,0 0 0,0 0 0,0 0 0,0 0 0,0 0 0,0 0 0,0 1 0,0-1 0,0 0 0,-1 1 0,1-1 0,0 0 0,0 1 0,0-1 0,-1 1 0,1-1 0,0 1 0,0 0 0,-1-1 0,1 1 0,-1 0 0,1 0 0,0-1 0,-1 1 0,1 0 0,-1 0 0,0 0 0,1-1 0,-1 1 0,0 0 0,1 0 0,-1 0 0,0 1 0,3 7 0,0 1 0,-1-1 0,1 15 0,-1-14 0,-1 0 0,1 1 0,0 0 0,0 0 0,1 0 0,7 18 0,-8-26 0,-1 0 0,1 0 0,0-1 0,0 1 0,0 0 0,0-1 0,0 1 0,0-1 0,1 0 0,-1 0 0,1 0 0,0 0 0,0 0 0,-1 0 0,1-1 0,0 0 0,0 1 0,1-1 0,-1 0 0,0 0 0,4 0 0,3 0 0,0-1 0,0 0 0,0 0 0,0-1 0,0 0 0,0-1 0,-1 0 0,1-1 0,0 0 0,8-4 0,2-1 0,0-2 0,-1 0 0,28-20 0,-31 18 0,-1-1 0,-1-1 0,25-28 0,-32 35 0,-6 7 0,0-1 0,0 0 0,-1 1 0,1-1 0,0 0 0,-1 1 0,1-1 0,0 0 0,-1 0 0,1 0 0,-1 0 0,1 1 0,-1-1 0,1 0 0,-1 0 0,0 0 0,0 0 0,1-2 0,-1 3 0,0-1 0,0 1 0,0 0 0,0-1 0,0 1 0,0 0 0,-1 0 0,1-1 0,0 1 0,0 0 0,0-1 0,0 1 0,-1 0 0,1 0 0,0 0 0,0-1 0,0 1 0,-1 0 0,1 0 0,0 0 0,0-1 0,-1 1 0,1 0 0,0 0 0,0 0 0,-1 0 0,1 0 0,0 0 0,-1 0 0,1-1 0,0 1 0,-1 0 0,1 0 0,0 0 0,-1 0 0,1 0 0,0 0 0,0 1 0,-1-1 0,1 0 0,0 0 0,-1 0 0,1 0 0,0 0 0,0 0 0,-1 0 0,1 1 0,0-1 0,0 0 0,-1 0 0,1 0 0,0 1 0,0-1 0,-1 0 0,1 0 0,0 1 0,0-1 0,-1 1 0,-22 15 0,0 2 0,1 1 0,1 1 0,0 1 0,2 0 0,1 2 0,-20 30 0,33-46 0,1 0 0,0 0 0,-5 14 0,8-20 0,1 0 0,-1 0 0,1 1 0,-1-1 0,1 0 0,-1 1 0,1-1 0,0 0 0,0 1 0,0-1 0,0 0 0,0 1 0,0-1 0,0 0 0,0 1 0,0-1 0,1 0 0,-1 0 0,1 1 0,-1-1 0,1 0 0,-1 0 0,1 1 0,-1-1 0,1 0 0,0 0 0,0 0 0,0 0 0,0 0 0,0 0 0,0 0 0,0 0 0,1 0 0,0 0 0,0-1 0,0 1 0,0-1 0,1 0 0,-1 0 0,0 0 0,0 0 0,0 0 0,0 0 0,0-1 0,0 1 0,0-1 0,0 0 0,0 1 0,3-3 0,31-16 0,-24 11 0,-1-2 0,0 1 0,0-2 0,-1 1 0,16-24 0,37-65 0,-8-2 0,-55 101 0,0 0 0,1-1 0,-1 1 0,0 0 0,0 0 0,1 0 0,-1 0 0,0 0 0,1-1 0,-1 1 0,0 0 0,1 0 0,-1 0 0,0 0 0,1 0 0,-1 0 0,0 0 0,1 0 0,-1 0 0,0 0 0,1 0 0,-1 0 0,0 0 0,1 1 0,-1-1 0,0 0 0,0 0 0,1 0 0,-1 0 0,0 1 0,1-1 0,-1 0 0,0 0 0,0 0 0,0 1 0,1-1 0,-1 0 0,0 0 0,0 1 0,0-1 0,1 0 0,-1 1 0,0-1 0,0 0 0,0 1 0,12 18 0,-9-15 0,3 7 0,0 1 0,6 16 0,-10-21 0,0 0 0,1-1 0,0 1 0,0-1 0,1 1 0,0-1 0,0 0 0,0 0 0,1-1 0,0 1 0,10 8 0,-12-12 0,-1-1 0,1 0 0,-1 0 0,1 0 0,0 0 0,-1-1 0,1 1 0,0-1 0,0 1 0,0-1 0,-1 0 0,1 0 0,0 0 0,0 0 0,0-1 0,-1 1 0,1-1 0,4-1 0,-1 0 0,1-1 0,-1 0 0,1 0 0,-1 0 0,0-1 0,6-5 0,11-10 0,37-43 0,-43 43 0,1 0 0,1 1 0,30-22 0,-42 34 0,3-1 0,-10 7 0,0 1 0,0-1 0,1 0 0,-1 0 0,0 0 0,1 0 0,-1 1 0,0-1 0,0 0 0,1 0 0,-1 1 0,0-1 0,0 0 0,0 1 0,1-1 0,-1 0 0,0 0 0,0 1 0,0-1 0,0 0 0,0 1 0,0-1 0,0 0 0,0 1 0,0-1 0,0 0 0,0 1 0,0-1 0,0 0 0,0 1 0,0-1 0,0 0 0,0 1 0,0-1 0,0 1 0,-2 25 0,-5 39 0,3-38 0,-2 40 0,7-67 0,-1 1 0,0-1 0,0 0 0,0 1 0,0-1 0,0 0 0,0 0 0,1 1 0,-1-1 0,0 0 0,0 0 0,0 1 0,1-1 0,-1 0 0,0 0 0,0 0 0,0 0 0,1 1 0,-1-1 0,0 0 0,1 0 0,-1 0 0,0 0 0,0 0 0,1 0 0,-1 0 0,0 0 0,1 1 0,-1-1 0,0 0 0,0 0 0,1 0 0,-1 0 0,0-1 0,1 1 0,-1 0 0,0 0 0,0 0 0,1 0 0,-1 0 0,0 0 0,1 0 0,-1 0 0,0-1 0,0 1 0,1 0 0,-1 0 0,0 0 0,1-1 0,15-9 0,1-5 0,-4 4 0,0-1 0,0 2 0,1 0 0,0 1 0,28-14 0,-39 22 0,1 1 0,-1-1 0,0 1 0,1-1 0,-1 1 0,1 0 0,-1 0 0,1 0 0,-1 1 0,0-1 0,1 1 0,-1 0 0,0 0 0,1 0 0,-1 0 0,0 1 0,0-1 0,0 1 0,0 0 0,0 0 0,-1 0 0,4 2 0,6 7 0,0 1 0,0 0 0,12 16 0,-11-12 0,41 48 0,-53-63 0,-1 0 0,1-1 0,-1 1 0,1 0 0,0-1 0,-1 1 0,1 0 0,0-1 0,-1 1 0,1-1 0,0 1 0,0-1 0,0 1 0,-1-1 0,1 1 0,0-1 0,0 0 0,0 0 0,0 1 0,0-1 0,0 0 0,0 0 0,0 0 0,-1 0 0,1 0 0,2 0 0,-1-1 0,-1 0 0,1 1 0,0-1 0,-1 0 0,1 0 0,0-1 0,-1 1 0,0 0 0,1 0 0,-1-1 0,0 1 0,2-3 0,1-2 0,0 1 0,-1-1 0,1 0 0,-2 0 0,1-1 0,3-12 0,-4 8 212,-1 0 1,-1 0-1,-1-16 1,-3-7-4998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00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14672,'0'0'2559,"64"24"-1623,13 5-72,15-5-8,11-10-224,-4-8 8,4-2-176,-9-4 8,-7-4-104,0-4 0,3-8-88,-5-8 0,0-5-264,-5-1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03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0 435 9040,'0'0'8041,"15"-8"-7467,-5 2-508,175-116 2439,-168 109-2253,102-90 1807,-99 83-1469,0 0 1,-1-2-1,23-34 0,-33 42-254,-4 8 30,-1-1 0,0 1 0,-1-1 0,5-9 1,-8 16-335,0 0 1,0 0-1,0 1 1,0-1 0,-1 0-1,1 0 1,0 0-1,0 0 1,0 0 0,0 0-1,0 0 1,0 0 0,0 0-1,0 0 1,0 0-1,0 0 1,0 0 0,-1 0-1,1 0 1,0 0 0,0 0-1,0 0 1,0 0-1,0 0 1,0 0 0,0 0-1,0 0 1,0 0-1,0 0 1,-1 0 0,1 0-1,0 0 1,0 0 0,0 0-1,0 0 1,0 0-1,0 0 1,0 0 0,0 0-1,0 0 1,0 0 0,0 0-1,0 0 1,-1-1-1,1 1 1,0 0 0,0 0-1,0 0 1,0 0 0,0 0-1,0 0 1,0 0-1,0 0 1,0 0 0,0 0-1,0-1 1,0 1-1,0 0 1,0 0 0,0 0-1,0 0 1,0 0 0,0 0-1,0 0 1,0 0-1,0 0 1,0 0 0,0-1-1,0 1 1,-12 10 466,-8 14-93,1 1 1,2 0-1,-26 49 0,36-60-280,1 0 0,1 0-1,0 1 1,1-1-1,1 1 1,0 0 0,1 0-1,1 0 1,0 15-1,1-27-123,0 1-1,0-1 0,0 1 0,1-1 1,0 1-1,0-1 0,0 0 0,0 1 0,0-1 1,0 0-1,1 0 0,0 0 0,0 0 1,0 0-1,0 0 0,0-1 0,0 1 1,1-1-1,-1 1 0,1-1 0,0 0 1,-1 0-1,1 0 0,0 0 0,0-1 0,0 1 1,1-1-1,-1 1 0,0-1 0,7 1 1,-1 0-3,1-1 0,-1 0 1,0 0-1,1-1 0,-1 0 0,0-1 1,1 0-1,-1 0 0,0-1 1,15-5-1,9-5 1,54-27 0,-71 30 0,0-1 0,-1 0 0,0-1 0,-1-1 0,15-15 0,-22 20 0,2-2 0,-1 1 0,1-2 0,-2 1 0,1-1 0,-1 0 0,-1-1 0,6-11 0,-15 33 0,0 0 0,1 1 0,1-1 0,-1 1 0,2-1 0,0 17 0,1-20 0,-1-1 0,1 0 0,0 0 0,0 0 0,1 0 0,0 0 0,0 0 0,1-1 0,0 1 0,0-1 0,0 1 0,1-1 0,0 0 0,5 5 0,-5-7 0,0 0 0,0 0 0,0-1 0,1 0 0,-1 0 0,1 0 0,0 0 0,0-1 0,0 0 0,0 0 0,0 0 0,6 1 0,-7-3 0,-1 1 0,1-1 0,-1 0 0,1 0 0,-1-1 0,1 1 0,-1-1 0,1 1 0,-1-1 0,0 0 0,1-1 0,-1 1 0,0 0 0,0-1 0,0 0 0,0 0 0,0 0 0,0 0 0,5-5 0,-3 2 0,0 0 0,0-1 0,0 1 0,0-1 0,-1-1 0,0 1 0,0-1 0,-1 1 0,0-1 0,0 0 0,-1 0 0,1 0 0,-1-1 0,-1 1 0,0 0 0,0-1 0,0 1 0,-1-1 0,0 1 0,0-1 0,-1 1 0,0-1 0,0 1 0,-1-1 0,0 1 0,0 0 0,-1 0 0,0 0 0,0 0 0,-1 1 0,0-1 0,0 1 0,0 0 0,-1 0 0,0 0 0,-10-9 0,3 3 0,8 9 0,1-1 0,-1 1 0,0 0 0,0 0 0,0 0 0,0 1 0,0-1 0,-7-2 0,-5-4 0,17 10 0,1 0 0,-1-1 0,1 0 0,0 1 0,-1-1 0,1 0 0,0 0 0,-1 0 0,1 0 0,0 0 0,0 0 0,-1 0 0,1 0 0,-1-1 0,1 1 0,2-2 0,10-1 0,152-2 0,-152 5 0,0 1 0,0 0 0,0 1 0,0 1 0,-1 0 0,1 0 0,23 11 0,-34-12 0,0 0 0,0 1 0,0-1 0,0 1 0,0 0 0,0-1 0,-1 1 0,0 1 0,1-1 0,-1 0 0,0 0 0,-1 1 0,1-1 0,0 1 0,-1 0 0,0-1 0,0 1 0,0 0 0,-1 0 0,1 0 0,-1 0 0,0 5 0,1 1 0,-2-1 0,1 1 0,-1 0 0,-1 0 0,0-1 0,0 1 0,-7 17 0,-15 3 0,26-34 0,0 1 0,0-1 0,0 0 0,0 1 0,1-1 0,-1 1 0,5-4 0,2-3 0,8-12 0,1 1 0,31-29 0,-39 41 0,1 1 0,-1 0 0,1 1 0,1 0 0,-1 1 0,1 0 0,19-7 0,-29 12 0,1 0 0,-1 1 0,0-1 0,1 0 0,-1 1 0,1-1 0,-1 1 0,1 0 0,-1 0 0,1 0 0,-1 0 0,1 0 0,-1 1 0,4 0 0,-4 0 0,0 1 0,-1-1 0,1 1 0,0-1 0,-1 1 0,0 0 0,1 0 0,-1-1 0,0 1 0,0 0 0,0 0 0,0 0 0,0 0 0,0 0 0,-1 1 0,1 3 0,5 13 0,-4-8 0,1-1 0,0 0 0,1 0 0,0 0 0,1 0 0,0 0 0,11 15 0,-13-21 0,0 0 0,1 0 0,0 0 0,0 0 0,7 5 0,-8-8 0,-1 0 0,1 0 0,0 0 0,0 0 0,0 0 0,0 0 0,0-1 0,0 0 0,0 0 0,0 1 0,6-2 0,-2 0 0,0 0 0,0-1 0,-1 0 0,1 0 0,0-1 0,-1 1 0,1-1 0,-1-1 0,0 1 0,0-1 0,0 0 0,-1-1 0,7-5 0,5-7 0,-1 1 0,24-34 0,-30 34 0,-1 0 0,14-30 0,-16 29 0,1 0 0,16-22 0,-24 38 0,0 1 0,0-1 0,1 1 0,-1-1 0,0 0 0,1 1 0,-1-1 0,1 1 0,-1-1 0,1 1 0,-1 0 0,1-1 0,-1 1 0,1-1 0,-1 1 0,1 0 0,-1-1 0,1 1 0,0 0 0,-1 0 0,1 0 0,0-1 0,-1 1 0,1 0 0,-1 0 0,1 0 0,0 0 0,-1 0 0,1 0 0,0 0 0,1 1 0,-1 0 0,0-1 0,0 1 0,0 0 0,0 1 0,0-1 0,0 0 0,0 0 0,0 0 0,0 1 0,0-1 0,-1 0 0,1 1 0,0 1 0,3 8 0,0 1 0,3 18 0,-3-7 0,0-1 0,-1 1 0,-1 0 0,-1 0 0,-2-1 0,-3 35 0,4-56 0,-1 2 0,1 0 0,-1-1 0,0 1 0,0 0 0,1 0 0,-2-1 0,1 1 0,-3 3 0,3-5 0,0 0 0,0 0 0,0 0 0,0 0 0,-1-1 0,1 1 0,0-1 0,-1 1 0,1-1 0,0 1 0,-1-1 0,1 0 0,-1 1 0,1-1 0,0 0 0,-1 0 0,1 0 0,-1 0 0,1 0 0,-2-1 0,-5 0 0,0 0 0,1 0 0,-1-1 0,1 0 0,-1 0 0,1-1 0,0 0 0,0 0 0,0-1 0,0 0 0,0 0 0,1 0 0,0-1 0,0 0 0,0 0 0,1-1 0,-7-8 0,11 14 0,1-1 0,-1 0 0,0 0 0,1 1 0,0-1 0,-1 0 0,1 0 0,0 0 0,-1 0 0,1 1 0,0-1 0,0 0 0,-1 0 0,1 0 0,0 0 0,0-1 0,1 1 0,-1 1 0,0 0 0,1-1 0,-1 1 0,1-1 0,-1 1 0,1 0 0,-1 0 0,1-1 0,-1 1 0,1 0 0,-1 0 0,1 0 0,-1-1 0,1 1 0,-1 0 0,1 0 0,-1 0 0,1 0 0,-1 0 0,1 0 0,0 0 0,-1 0 0,1 0 0,-1 0 0,1 1 0,-1-1 0,2 0 0,86 16 0,138 17 0,-221-33 0,1 0 0,-1 0 0,0-1 0,0 0 0,0 0 0,0-1 0,0 1 0,0-1 0,8-4 0,-3 1 0,0-1 0,-1 0 0,12-9 0,-21 15 42,1-1 1,-1 1-1,1-1 1,-1 1-1,1-1 1,-1 1-1,1-1 1,-1 0-1,1 1 1,-1-1-1,0 0 1,1 1-1,-1-1 1,0 0-1,0 0 1,0 1-1,1-1 1,-1 0-1,0-1 1,-3-6-4828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03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18591,'0'0'4336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06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304 750 9440,'0'0'10869,"-11"-8"-10281,-39-24-3,48 31-545,1 0-1,-1 0 1,0 1-1,0-1 1,0 0 0,0 1-1,0-1 1,0 1-1,0 0 1,0 0 0,0-1-1,0 1 1,0 1-1,0-1 1,0 0 0,0 0-1,0 1 1,0-1-1,0 1 1,0 0 0,0-1-1,1 1 1,-3 2 0,-5 0 136,-16 7 329,2-2 124,-38 20-1,55-24-443,0 0 0,0 0 0,0 0 1,0 1-1,1 0 0,-1 0 0,1 0 1,1 1-1,-1-1 0,-5 9 1,8-9-44,0-1 1,1 0 0,-1 1 0,1-1 0,0 1 0,0-1 0,0 1-1,1 0 1,-1-1 0,1 1 0,0 0 0,1-1 0,-1 1 0,1 0-1,2 7 1,-2-9-53,-1 0 1,2 1-1,-1-1 0,0 0 0,1 0 0,-1 0 0,1-1 1,0 1-1,0 0 0,0-1 0,0 1 0,0-1 1,1 0-1,-1 1 0,1-1 0,0 0 0,-1-1 0,1 1 1,0 0-1,0-1 0,0 0 0,6 2 0,1 0 5,0-1 0,0-1 0,1 0 0,-1-1-1,0 1 1,1-2 0,-1 0 0,0 0 0,0-1-1,1 0 1,-1-1 0,-1 0 0,1 0-1,0-1 1,-1 0 0,0-1 0,0 0 0,0-1-1,0 0 1,8-8 0,2-3-95,-1-1 0,-2-1 0,25-34 0,-34 43 0,-1-1 0,0 0 0,-1-1 0,0 1 0,-1-1 0,0 0 0,-1 0 0,0 0 0,1-18 0,-3 29 0,-1 0 0,0 0 0,0-1 0,0 1 0,0 0 0,-1 0 0,1-1 0,0 1 0,0 0 0,-1 0 0,1 0 0,-1 0 0,1-1 0,-1 1 0,1 0 0,-1 0 0,0 0 0,0 0 0,1 0 0,-1 1 0,0-1 0,0 0 0,0 0 0,0 0 0,-1 0 0,-2 22 0,2-8 0,1 1 0,0 0 0,1-1 0,1 1 0,0 0 0,1-1 0,0 1 0,1-1 0,1 0 0,0 1 0,0-2 0,2 1 0,-1 0 0,2-1 0,0 0 0,9 12 0,-13-21 0,-1 0 0,1 0 0,0-1 0,0 1 0,0-1 0,0 0 0,0 0 0,0 0 0,1 0 0,-1-1 0,1 1 0,-1-1 0,1 0 0,0 0 0,0 0 0,-1 0 0,1-1 0,0 1 0,0-1 0,0 0 0,-1-1 0,1 1 0,0 0 0,0-1 0,-1 0 0,1 0 0,0 0 0,5-3 0,4-2 0,0 0 0,0-1 0,0 0 0,-1-1 0,0 0 0,12-12 0,-2-1 0,0-1 0,-2 0 0,0-2 0,-2 0 0,0-1 0,-2-1 0,25-54 0,-17 31 0,-3-1 0,-2-2 0,-3 0 0,-1 0 0,11-84 0,-18 81 0,-3 28 0,-2-1 0,0 1 0,-2-36 0,-1 62 0,0 0 0,0 0 0,0 0 0,0 0 0,0 0 0,-1 0 0,1 0 0,0 0 0,0 0 0,-1 0 0,1 0 0,-1 0 0,1 0 0,-1 0 0,1 0 0,-1 0 0,0 0 0,1 1 0,-2-2 0,2 2 0,-1 0 0,0 0 0,1-1 0,-1 1 0,1 0 0,-1 0 0,1 0 0,-1 0 0,0 0 0,1 0 0,-1 1 0,1-1 0,-1 0 0,0 0 0,1 0 0,-1 0 0,1 1 0,-1-1 0,1 0 0,-1 1 0,1-1 0,-1 0 0,1 1 0,-1 0 0,-3 3 0,0 0 0,0 0 0,0 0 0,1 1 0,-1 0 0,-2 5 0,-12 26 0,2 0 0,2 1 0,1 1 0,1 0 0,-9 66 0,13-49 0,3 1 0,2 0 0,6 85 0,-2-129 0,1 0 0,0 0 0,1 0 0,0-1 0,1 1 0,0-1 0,1 0 0,6 11 0,-7-15 0,0-1 0,0 1 0,1-1 0,0 0 0,1-1 0,-1 1 0,1-1 0,0 0 0,0 0 0,0-1 0,1 1 0,0-2 0,9 5 0,-10-6 0,0 0 0,1-1 0,-1 0 0,0 0 0,0-1 0,0 0 0,1 0 0,-1 0 0,0-1 0,0 0 0,0 0 0,0 0 0,1-1 0,4-2 0,10-4 0,-1-1 0,30-18 0,-40 22 0,-1-1 0,1 0 0,-1-1 0,0 0 0,-1-1 0,0 1 0,0-2 0,-1 1 0,0-1 0,0 0 0,-1-1 0,0 1 0,-1-1 0,8-19 0,-13 28 0,-4 4 0,-8 14 0,-16 24 0,20-29 0,0 1 0,1 0 0,-7 17 0,12-24 0,0 0 0,1 0 0,-1 0 0,1 1 0,1-1 0,-1 1 0,1-1 0,0 1 0,0-1 0,2 9 0,-1-9 0,0 0 0,0-1 0,1 1 0,0 0 0,0 0 0,0-1 0,0 0 0,1 1 0,5 6 0,-7-10 0,1-1 0,-1 1 0,1-1 0,0 1 0,-1-1 0,1 0 0,0 0 0,0 0 0,0 0 0,0 0 0,0 0 0,0 0 0,1-1 0,-1 1 0,0-1 0,0 1 0,0-1 0,1 0 0,-1 0 0,0 0 0,0 0 0,0 0 0,1-1 0,-1 1 0,0-1 0,0 1 0,0-1 0,3-1 0,0 0 0,-1 0 0,1 0 0,-1-1 0,0 1 0,1-1 0,-1 0 0,0-1 0,-1 1 0,1 0 0,0-1 0,-1 0 0,0 0 0,0 0 0,0 0 0,-1-1 0,1 1 0,-1-1 0,0 0 0,0 1 0,-1-1 0,1 0 0,-1 0 0,1-7 0,-1 4 0,0 0 0,-1 0 0,0 0 0,0 0 0,0 0 0,-1 0 0,-1 0 0,1 1 0,-1-1 0,0 0 0,-1 1 0,0-1 0,0 1 0,-7-10 0,5 9 0,0 0 0,-1 0 0,-1 1 0,1-1 0,-1 2 0,0-1 0,-9-5 0,15 11 0,0 1 0,0-1 0,0 1 0,0-1 0,0 0 0,0 1 0,1-1 0,-1 0 0,0 1 0,0-1 0,1 0 0,-1 0 0,1 0 0,-1 0 0,0 0 0,1 0 0,-1-1 0,2 2 0,0-1 0,0 0 0,0 0 0,0 0 0,0 1 0,0-1 0,0 1 0,1-1 0,-1 1 0,0-1 0,0 1 0,0 0 0,2-1 0,5-1 0,9-3 0,1 0 0,-1 2 0,1 0 0,0 1 0,0 1 0,0 0 0,0 1 0,0 1 0,0 1 0,0 1 0,-1 0 0,1 2 0,-1 0 0,22 9 0,-36-12 0,0 0 0,-1 0 0,1 0 0,-1 0 0,1 1 0,-1-1 0,0 1 0,0-1 0,0 1 0,0 0 0,0 0 0,-1 0 0,1 0 0,-1 0 0,0 0 0,0 1 0,1 3 0,-1-1 0,1 1 0,-1 0 0,-1 0 0,1 0 0,-1-1 0,0 1 0,-1 0 0,-1 8 0,-1-4 0,-1 1 0,0-1 0,-6 12 0,4-10 0,1-1 0,-4 17 0,7-18 0,3-8 0,9-15 0,0-1 0,8-9 0,2 0 0,0 2 0,1 0 0,1 1 0,29-19 0,-35 27 0,-11 7 0,-1 0 0,1 1 0,1 0 0,8-4 0,-13 6 0,0 1 0,0-1 0,0 1 0,0 0 0,0 0 0,1 0 0,-1-1 0,0 1 0,0 0 0,0 0 0,0 0 0,0 1 0,0-1 0,1 0 0,-1 0 0,0 1 0,0-1 0,0 1 0,0-1 0,0 0 0,0 1 0,0 0 0,0-1 0,0 1 0,0 0 0,-1 0 0,1-1 0,0 1 0,1 1 0,6 10 0,-1 0 0,1 0 0,-2 1 0,0 0 0,6 17 0,-7-16 0,1 1 0,1-1 0,0 0 0,11 15 0,-15-25 0,0-1 0,0 0 0,0-1 0,0 1 0,1 0 0,-1-1 0,1 0 0,0 0 0,0 0 0,0 0 0,0-1 0,0 1 0,0-1 0,0 0 0,0 0 0,0-1 0,1 1 0,-1-1 0,0 0 0,1 0 0,-1-1 0,4 0 0,6-1 0,0 0 0,0-1 0,-1-1 0,0 0 0,21-10 0,-4-3 0,0-1 0,51-40 0,20-12 0,-99 69 0,0 0 0,0 0 0,1-1 0,-1 1 0,0-1 0,0 1 0,0-1 0,-1 0 0,1 0 0,0 1 0,-1-2 0,1 1 0,-1 0 0,1 0 0,-1 0 0,0 0 0,0-1 0,1-2 0,-2 5 0,-1-1 0,1 1 0,0 0 0,0-1 0,-1 1 0,1-1 0,0 1 0,-1 0 0,1 0 0,-1-1 0,1 1 0,0 0 0,-1-1 0,1 1 0,-1 0 0,1 0 0,0 0 0,-1 0 0,1-1 0,-1 1 0,1 0 0,-1 0 0,1 0 0,-1 0 0,1 0 0,-1 0 0,1 0 0,-1 0 0,1 0 0,-1 0 0,1 1 0,0-1 0,-1 0 0,1 0 0,-1 0 0,1 0 0,-1 1 0,-21 7 0,-2 3 0,2 2 0,-1 1 0,2 1 0,0 1 0,1 1 0,-20 20 0,26-22 0,0 1 0,1 1 0,1 0 0,0 0 0,1 1 0,1 1 0,1-1 0,-8 24 0,17-41 0,-1 1 0,1-1 0,-1 1 0,1-1 0,0 1 0,-1-1 0,1 1 0,0-1 0,0 1 0,0-1 0,0 1 0,0-1 0,1 1 0,-1 0 0,0-1 0,1 1 0,0 1 0,0-2 0,-1 0 0,1 0 0,0-1 0,0 1 0,-1 0 0,1 0 0,0-1 0,0 1 0,0-1 0,0 1 0,0-1 0,0 1 0,0-1 0,0 1 0,0-1 0,0 0 0,0 1 0,0-1 0,1 0 0,2 0 0,1 0 0,-1 0 0,0 0 0,1-1 0,-1 0 0,0 1 0,0-2 0,0 1 0,0 0 0,8-5 0,-5 2 0,1-2 0,-1 1 0,-1-1 0,1 0 0,-1 0 0,0-1 0,0 0 0,-1 0 0,0 0 0,0-1 0,-1 0 0,0 0 0,0 0 0,3-9 0,4-17 0,-1-1 0,6-40 0,-15 71 0,2-16 0,-1 1 0,0-26 0,-14 186 0,8-76 0,-3 0 0,-2-1 0,-4 0 0,-39 120 0,44-163 0,-1 0 0,-17 29 0,22-43 0,0-1 0,-1 0 0,1-1 0,-1 1 0,0-1 0,0 0 0,-1 0 0,0-1 0,0 1 0,0-1 0,-11 5 0,16-8 0,-1-1 0,1 1 0,0-1 0,-1 0 0,1 1 0,0-1 0,-1 0 0,1 0 0,-1 0 0,1 0 0,0 0 0,-1 0 0,1-1 0,-1 1 0,1 0 0,0-1 0,-1 1 0,1-1 0,0 1 0,0-1 0,0 0 0,-1 1 0,1-1 0,0 0 0,0 0 0,0 0 0,0 0 0,0 0 0,0 0 0,0 0 0,1 0 0,-1 0 0,0-1 0,0 1 0,0-2 0,-3-5 0,1 1 0,0-1 0,0 0 0,-2-12 0,3 10 0,0 0 0,1 0 0,0 0 0,1 0 0,0 0 0,1 0 0,0 0 0,0 0 0,1 0 0,0 1 0,1-1 0,0 1 0,1-1 0,0 1 0,0 0 0,1 0 0,0 1 0,1-1 0,-1 1 0,2 0 0,-1 1 0,1-1 0,0 1 0,1 1 0,11-9 0,15-4 0,0 2 0,2 1 0,0 2 0,1 1 0,1 2 0,59-9 0,-85 18 0,0 0 0,0-1 0,-1 0 0,1-1 0,-1-1 0,1 1 0,20-13 0,-30 15 85,0 0 0,-1-1 0,1 1 0,0 0 0,-1 0 0,0-1 0,1 1 0,-1-1 0,1-2 0,2-11-4870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11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63 261 11152,'0'0'14543,"-10"13"-13935,2-4-471,3-5-72,1 1 0,0 0 0,0 0 0,1 0 0,-1 0 0,1 0 0,0 1 0,1-1 0,-1 1 0,1 0-1,0 0 1,1 0 0,-1 0 0,1 0 0,-1 9 0,3 26 1119,6 56 0,-4-79-839,1 0 0,0 0 0,1 0 0,1-1-1,12 24 1,-9-21 44,8 28-1,-12-30-322,-1-13-66,-4-5 0,0 0 0,0 0 0,0 0 0,0 1 0,0-1 0,0 0 0,1 0 0,-1 0 0,0 0 0,0 0 0,0 0 0,0 0 0,0-1 0,0 1 0,0 0 0,0 0 0,1 0 0,-1 0 0,0 0 0,0 0 0,0 0 0,0 0 0,0 0 0,0 0 0,0 0 0,0 0 0,0 0 0,0 0 0,0 0 0,1 0 0,-1 0 0,0-1 0,0 1 0,0 0 0,0 0 0,0 0 0,0 0 0,0 0 0,0 0 0,0 0 0,0 0 0,0 0 0,0-1 0,0 1 0,0 0 0,0 0 0,0 0 0,0 0 0,0 0 0,0 0 0,0 0 0,0 0 0,0-1 0,0 1 0,0 0 0,0 0 0,0 0 0,0 0 0,-1 0 0,1 0 0,0 0 0,0 0 0,0 0 0,-1-16 0,0 0 0,-5-19 0,2 19 0,2-1 0,-1-21 0,8-105 0,-4 117 0,1 1 0,0-1 0,2 1 0,1 0 0,1 0 0,2 0 0,12-31 0,-10 35 0,-8 14 0,1 1 0,0 0 0,0 0 0,0 0 0,1 1 0,6-9 0,-10 13 0,12-13 0,0 1 0,1 0 0,0 0 0,1 2 0,0-1 0,1 2 0,0 0 0,18-8 0,44-13 0,-75 30 0,0 1 0,0-1 0,0 1 0,1-1 0,-1 1 0,0 0 0,0 0 0,1 0 0,-1 0 0,0 0 0,0 1 0,1-1 0,-1 1 0,0-1 0,0 1 0,0 0 0,0 0 0,0 0 0,0 0 0,0 0 0,0 0 0,0 0 0,0 1 0,-1-1 0,1 1 0,0-1 0,-1 1 0,1 0 0,-1 0 0,0 0 0,0 0 0,2 2 0,0 1 0,-1 0 0,1 1 0,-1-1 0,0 1 0,0 0 0,-1-1 0,1 1 0,-1 0 0,0 0 0,-1 0 0,0 6 0,0-2 0,-2 0 0,1-1 0,-1 1 0,-1-1 0,0 1 0,0-1 0,-1 0 0,0 0 0,0 0 0,-1-1 0,0 0 0,-1 0 0,-12 15 0,4-10 0,0 0 0,-1 0 0,-1-1 0,0-1 0,0-1 0,-18 9 0,-33 12 0,66-31 0,1 0 0,-1 1 0,0-1 0,0 0 0,0 1 0,0-1 0,0 1 0,0-1 0,1 1 0,-1-1 0,0 1 0,0-1 0,1 1 0,-1 0 0,0 0 0,1-1 0,-1 1 0,1 0 0,-1 0 0,1 0 0,-1 1 0,2-1 0,-1 0 0,1 1 0,0-1 0,0 0 0,1 0 0,-1-1 0,0 1 0,0 0 0,0 0 0,1 0 0,-1-1 0,0 1 0,1-1 0,-1 1 0,3 0 0,167 56 0,-161-52 0,0 0 0,-1 0 0,0 1 0,0 1 0,0-1 0,-1 1 0,1 1 0,-2-1 0,1 1 0,6 10 0,-10-13 0,0 1 0,0 0 0,0 0 0,-1 0 0,0 0 0,0 0 0,-1 0 0,0 1 0,0 0 0,0-1 0,-1 1 0,0 0 0,0 0 0,-1-1 0,0 1 0,0 0 0,-1 8 0,0-11 0,0 1 0,0-1 0,0 0 0,-1 0 0,1 0 0,-1 0 0,0 0 0,0 0 0,0 0 0,-1-1 0,1 1 0,-1-1 0,0 0 0,0 1 0,0-1 0,-1-1 0,1 1 0,-1 0 0,1-1 0,-1 0 0,0 0 0,0 0 0,0 0 0,0 0 0,0-1 0,0 0 0,-1 0 0,1 0 0,-7 0 0,-1 0 0,0-1 0,0-1 0,0 0 0,0-1 0,1 0 0,-1-1 0,0 0 0,1-1 0,-18-8 0,14 5 0,-38-19 0,49 24 0,0-1 0,0 0 0,1 0 0,-1 0 0,1 0 0,-1-1 0,1 1 0,0-1 0,-4-7 0,6 10 32,1 0 1,-1 0-1,1 1 0,0-1 1,0 0-1,-1 1 0,1-1 1,0 0-1,0 0 0,0 0 1,0 1-1,0-1 0,0 0 1,0 0-1,0 1 0,0-1 0,0 0 1,0 0-1,1 0 0,-1 1 1,0-1-1,1 0 0,-1 1 1,0-1-1,1 0 0,-1 1 1,1-1-1,0 0 0,16-12-2383,-14 11-170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4:20.7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0 689 6728,'0'0'5865,"12"-4"-5372,46-21 799,95-56 0,-31-10 639,-101 75-1648,-2 0 0,0-2 1,-1 0-1,22-28 0,8-9 347,-42 48-536,0-1 0,-1 0 0,0 0 0,6-13 0,-7 13-10,0 1 1,0-1 0,1 1-1,0 0 1,6-7 0,-8 11-39,0-1-1,0 1 1,-1-1 0,1 0 0,1-6 0,9-10 109,-10 15-82,0 0-1,-1-1 0,1 1 0,-1 0 0,0-1 1,2-9-1,1-3 166,-3 13-157,-1 0 1,0 0-1,0 0 0,0 0 0,-1-1 0,0-5 0,0 11-37,0-13 114,-2 9-42,0 9-30,1-3-83,0 1-1,0-1 0,0 0 0,0 0 1,0 0-1,0 0 0,0-1 0,-1 1 1,1 0-1,-1-1 0,0 1 0,-2 2 1,-27 18 5,27-19-7,-50 34-84,-63 39-131,95-59 227,19-15-3,1 1 0,-1-1 0,0 0-1,1 0 1,-1 0 0,0 0 0,-1 0 0,1 0-1,0-1 1,0 0 0,-1 0 0,1 0 0,-5 1-1,4 0 5,2-1 72,5-4-15,74-51 22,-42 28-76,43-23 1,-8 6-1,-54 31 38,-1 0 0,19-20-1,-25 25 20,-8 7-67,0-1 0,-1 1-1,1-1 1,0 1 0,-1-1 0,1 1 0,0-1 0,-1 0 0,1 1-1,-1-1 1,1 0 0,-1 1 0,1-1 0,-1 0 0,1 0 0,-1 0-1,0 1 1,1-1 0,-1-1 0,0 1-3,0 1 0,0 0-1,0-1 1,0 1 0,1 0 0,-1 0 0,0-1-1,0 1 1,0 0 0,0 0 0,1-1 0,-1 1 0,0 0-1,0 0 1,0 0 0,1-1 0,-1 1 0,0 0-1,0 0 1,1 0 0,-1 0 0,0 0 0,0-1 0,1 1-1,-1 0 1,0 0 0,0 0 0,1 0 0,-1 0-1,0 0 1,1 0 0,-1 0 0,0 0 0,0 0 0,1 0-1,-1 0 1,0 0 0,1 0 0,-1 0 0,0 0-1,0 1 1,1-1 0,-1 0 0,0 0 0,1 0-1,10 11 83,0 19-91,-1 1 0,8 51-1,-9-40-2,-8-40 20,-1 1-1,1-1 1,-1 1-1,0-1 1,0 1-1,0-1 1,0 1-1,0-1 1,-1 1 0,1-1-1,-1 1 1,0-1-1,-1 3 1,-23-15 193,-3-3-109,-2 2 0,1 0 1,-1 2-1,0 1 0,-47-5 0,75 13-86,1-1 0,-1 1-1,0 1 1,0-1 0,0 0 0,1 0-1,-1 0 1,0 1 0,0-1-1,1 1 1,-1 0 0,0-1 0,1 1-1,-1 0 1,1 0 0,-1 0 0,1 0-1,0 0 1,-1 0 0,1 1-1,-2 1 1,-6 12-3176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16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0 589 9344,'0'0'11199,"12"-8"-10773,-5 4-358,4-2 46,0-1 0,-1-1 0,0 0 0,0-1 0,-1 1 0,14-18 0,1-6 346,-1-2 0,-1 0-1,-2-2 1,-2 0 0,-1-1-1,-2-1 1,12-46 0,-15 39 98,-6 25 26,-1 0 1,0 0-1,-2 0 0,2-28 0,-6 48-543,1 0-1,0 0 1,0 0-1,-1 0 1,1 0-1,0 0 1,-1 0-1,1 0 1,0 0-1,0 0 1,-1 0-1,1 0 1,0 0-1,-1 0 1,1 0-1,0 0 1,0 0-1,-1 0 1,1 1-1,0-1 1,-1 0-1,1 0 1,0 0-1,0 0 1,0 1-1,-1-1 1,1 0-1,0 0 1,0 0-1,0 1 1,0-1-1,-1 0 1,1 1-1,0-1 1,-13 31 398,1 1 0,-11 50 0,-31 106 107,-7 26-60,12-23-486,8-37 0,40-149 0,1 0 0,-1-1 0,1 1 0,-1 0 0,1 0 0,2 8 0,-2-12 0,0 0 0,0 0 0,0 0 0,0-1 0,0 1 0,1 0 0,-1-1 0,0 1 0,0 0 0,1 0 0,-1-1 0,1 1 0,-1 0 0,1-1 0,-1 1 0,1-1 0,-1 1 0,1-1 0,-1 1 0,1-1 0,0 1 0,-1-1 0,1 1 0,0-1 0,-1 0 0,1 1 0,0-1 0,-1 0 0,1 0 0,0 1 0,0-1 0,-1 0 0,1 0 0,0 0 0,0 0 0,-1 0 0,1 0 0,0 0 0,0 0 0,0-1 0,-1 1 0,1 0 0,0 0 0,-1-1 0,1 1 0,0 0 0,0-1 0,-1 1 0,2-1 0,12-7 0,-1-1 0,1 0 0,-2 0 0,1-1 0,-1-1 0,-1 0 0,0 0 0,16-23 0,2-10 0,32-59 0,-41 66 0,-4-2 0,-15 33 0,2 0 0,-1 0 0,0 0 0,1 0 0,0 1 0,0-1 0,1 1 0,4-6 0,-6 10 0,-1 0 0,0 0 0,0 0 0,1 0 0,-1 0 0,0 1 0,1-1 0,-1 1 0,1-1 0,-1 1 0,1-1 0,-1 1 0,1 0 0,-1 0 0,1-1 0,-1 1 0,1 1 0,-1-1 0,1 0 0,-1 0 0,3 1 0,33 13 0,-25-9 0,16 7 0,-11-5 0,0 1 0,0-2 0,0 0 0,1-1 0,0-1 0,33 3 0,-43-7 0,1 0 0,-1 0 0,0-1 0,0 0 0,1 0 0,-1-1 0,0 0 0,0-1 0,9-4 0,-13 5 0,0 0 0,-1 0 0,1 0 0,-1-1 0,1 0 0,-1 1 0,0-1 0,0 0 0,0 0 0,-1-1 0,1 1 0,-1-1 0,0 1 0,1-1 0,-2 0 0,1 0 0,0 1 0,-1-1 0,2-9 0,-2 8 0,0 0 0,-1 0 0,0 0 0,0 0 0,0 0 0,-1 0 0,0 0 0,0 0 0,-1-5 0,1 7 0,0 0 0,0 0 0,-1 0 0,1 1 0,0-1 0,-1 0 0,0 1 0,0-1 0,1 1 0,-1 0 0,-1-1 0,1 1 0,0 0 0,-1 0 0,-3-2 0,2 2 0,0 0 0,0 0 0,0 0 0,0 1 0,0-1 0,0 1 0,0 0 0,0 0 0,-1 1 0,1-1 0,0 1 0,-9 1 0,10 0 0,-1 0 0,0 0 0,1 0 0,-1 1 0,1-1 0,-1 1 0,1 0 0,0 0 0,0 1 0,0-1 0,0 0 0,0 1 0,0 0 0,1 0 0,-3 3 0,-1 2 0,0 0 0,1 0 0,1 0 0,-1 1 0,1-1 0,1 1 0,-1 0 0,1 1 0,1-1 0,0 0 0,0 1 0,1-1 0,0 1 0,1-1 0,0 1 0,0-1 0,1 1 0,1 0 0,-1-1 0,1 0 0,1 1 0,0-1 0,0 0 0,1 0 0,5 9 0,1 0 0,-4-7 0,0 0 0,0-1 0,12 13 0,-15-19 0,0-1 0,0 0 0,1 0 0,-1-1 0,1 1 0,-1-1 0,1 1 0,0-1 0,0-1 0,0 1 0,1 0 0,-1-1 0,5 1 0,2 0 0,0 0 0,0-1 0,0 0 0,0-1 0,0-1 0,0 0 0,0 0 0,-1-1 0,1 0 0,0-1 0,-1 0 0,1 0 0,-1-2 0,19-9 0,-10 4 0,0 0 0,-1-2 0,-1 0 0,0-1 0,-1 0 0,0-1 0,-1-1 0,16-20 0,-20 20 0,1 1 0,1 0 0,0 1 0,0 0 0,2 1 0,-1 1 0,1 0 0,1 1 0,24-12 0,-37 21 0,0 0 0,0 1 0,0-1 0,1 0 0,-1 1 0,0 0 0,0 0 0,0 0 0,0 0 0,0 0 0,1 0 0,-1 1 0,0 0 0,0 0 0,0 0 0,0 0 0,0 0 0,0 0 0,4 3 0,2 2 0,0 1 0,-1 0 0,1 0 0,6 9 0,-8-9 0,-12-10 0,-1 0 0,1 1 0,-1-1 0,1 1 0,-1 1 0,0-1 0,1 1 0,-1 0 0,-6-1 0,-3 0 0,7 0 0,-44-5 0,49 7 0,0 0 0,0 0 0,0 0 0,-1 0 0,1 1 0,0 0 0,0-1 0,0 1 0,0 1 0,0-1 0,0 0 0,0 1 0,-5 2 0,1 2 0,0-1 0,0 1 0,1 1 0,-1-1 0,1 1 0,-5 8 0,9-11 0,0-1 0,0 0 0,1 1 0,0 0 0,0-1 0,0 1 0,0 0 0,0-1 0,1 1 0,0 0 0,-1 0 0,2-1 0,-1 1 0,0 0 0,1 0 0,-1 0 0,3 6 0,-1-4 0,1 0 0,0 0 0,0 0 0,0 0 0,0-1 0,1 0 0,0 0 0,0 0 0,0 0 0,1 0 0,-1-1 0,1 0 0,0 0 0,1 0 0,-1 0 0,1-1 0,-1 0 0,1 0 0,0-1 0,9 3 0,0 0 0,1-1 0,0-1 0,0 0 0,0-1 0,0-1 0,1 0 0,16-2 0,-13-2 0,0 0 0,0-1 0,-1-1 0,0 0 0,0-2 0,32-15 0,102-67 0,-129 74 0,16-11 0,-1-2 0,-1-1 0,34-36 0,-59 49 0,-9 6 0,-5 10 0,0 1 0,-1 0 0,1 0 0,0 0 0,0 0 0,0 0 0,0 1 0,0-1 0,0 0 0,-2 3 0,-8 9 0,-17 13 0,1 1 0,1 1 0,2 2 0,-34 51 0,53-73 0,-11 18 0,-11 30 0,23-48 0,1 1 0,0-1 0,1 0 0,0 1 0,0 0 0,1 0 0,0-1 0,0 13 0,1-20 0,0 1 0,0 0 0,0-1 0,0 1 0,1-1 0,-1 1 0,0-1 0,1 1 0,-1-1 0,1 1 0,-1-1 0,1 0 0,0 1 0,0-1 0,0 0 0,0 1 0,0-1 0,0 0 0,0 0 0,0 0 0,0 0 0,0 0 0,0 0 0,1 0 0,-1 0 0,0-1 0,1 1 0,-1 0 0,1-1 0,-1 1 0,1-1 0,-1 0 0,1 1 0,-1-1 0,1 0 0,-1 0 0,1 0 0,-1 0 0,1 0 0,0 0 0,2-1 0,3 0 0,-1-1 0,1 0 0,0 0 0,-1 0 0,0-1 0,0 0 0,1 0 0,7-7 0,-4 3 0,0-2 0,-1 1 0,0-2 0,0 1 0,-1-1 0,0 0 0,-1-1 0,0 1 0,-1-1 0,9-21 0,-1-7 0,-2 0 0,8-41 0,-8 29 0,-3 25 0,-9 26 0,0 0 0,0 0 0,0 0 0,0-1 0,0 1 0,0 0 0,1 0 0,-1 0 0,0 0 0,0 0 0,0 0 0,0 0 0,0 0 0,0 0 0,0 0 0,0 0 0,0-1 0,1 1 0,-1 0 0,0 0 0,0 0 0,0 0 0,0 0 0,0 0 0,0 0 0,0 0 0,1 0 0,-1 0 0,0 0 0,0 0 0,0 0 0,0 0 0,0 0 0,0 0 0,0 0 0,1 0 0,-1 0 0,0 0 0,0 0 0,0 1 0,0-1 0,0 0 0,0 0 0,0 0 0,0 0 0,0 0 0,1 0 0,-1 0 0,0 0 0,0 0 0,5 15 0,5 28 0,2-1 0,32 76 0,-41-112 0,0 1 0,0-1 0,1 0 0,0 0 0,0-1 0,0 1 0,0-1 0,9 8 0,-11-11 0,0-1 0,0 1 0,0-1 0,1 1 0,-1-1 0,1 0 0,-1 0 0,1 0 0,-1 0 0,1 0 0,0 0 0,-1-1 0,1 0 0,0 1 0,-1-1 0,1 0 0,0 0 0,0 0 0,-1-1 0,1 1 0,0-1 0,-1 1 0,6-3 0,0 0 0,-1-1 0,1 0 0,0-1 0,-1 1 0,0-1 0,0-1 0,-1 0 0,1 1 0,-1-2 0,0 1 0,-1-1 0,6-8 0,4-10 0,-1 0 0,14-36 0,-9 20 0,-4 3 0,-9 77 0,-3-9 0,0 0 0,0 0 0,2 0 0,14 46 0,-18-73 0,0-1 0,0 0 0,0 0 0,0 1 0,0-1 0,1 0 0,-1 0 0,1 0 0,0 0 0,-1-1 0,1 1 0,0 0 0,0-1 0,0 1 0,0-1 0,0 0 0,0 1 0,1-1 0,-1 0 0,0 0 0,1-1 0,-1 1 0,1 0 0,-1-1 0,1 0 0,-1 1 0,1-1 0,-1 0 0,1 0 0,-1 0 0,1-1 0,-1 1 0,0-1 0,1 1 0,2-2 0,2 0 0,0 0 0,-1 0 0,1-1 0,0 0 0,-1-1 0,0 0 0,0 1 0,0-2 0,0 1 0,-1-1 0,7-7 0,4-8 0,-1-1 0,-1 0 0,-1-1 0,-1-1 0,-1 0 0,12-34 0,-15 38 0,-4 17 0,-2 13 0,-1 0 0,0 0 0,0-1 0,2 1 0,-1-1 0,1 0 0,0 0 0,1 0 0,7 13 0,-3-8 0,0-1 0,1-1 0,0 0 0,1 0 0,12 11 0,-18-21 0,-1-1 0,1 0 0,0 1 0,-1-1 0,1-1 0,0 1 0,0-1 0,1 1 0,-1-1 0,0 0 0,0-1 0,1 1 0,-1-1 0,0 0 0,1 0 0,-1 0 0,0 0 0,0-1 0,1 0 0,-1 0 0,0 0 0,0 0 0,0-1 0,0 1 0,0-1 0,0 0 0,0 0 0,-1-1 0,6-3 0,2-5 0,-1 0 0,0-1 0,0 0 0,-1 0 0,-1-1 0,12-23 0,-7 7 0,-1-1 0,10-36 0,-19 56 0,-1-1 0,0 1 0,2-18 0,4 70 0,-1 4 0,6 78 0,-13-107 0,0 0 0,-1 0 0,0-1 0,-2 1 0,-6 24 0,9-40 0,0 0 0,0-1 0,0 1 0,0 0 0,0 0 0,-1 0 0,1-1 0,0 1 0,0 0 0,-1-1 0,1 1 0,0 0 0,-1 0 0,1-1 0,-1 1 0,1-1 0,-1 1 0,1 0 0,-1-1 0,1 1 0,-1-1 0,0 1 0,1-1 0,-1 0 0,0 1 0,1-1 0,-1 0 0,0 1 0,0-1 0,1 0 0,-1 0 0,0 0 0,0 1 0,1-1 0,-1 0 0,0 0 0,0 0 0,0 0 0,1 0 0,-1-1 0,0 1 0,0 0 0,1 0 0,-1 0 0,0-1 0,0 1 0,1 0 0,-1-1 0,0 1 0,1-1 0,-1 1 0,0-1 0,1 1 0,-1-1 0,1 1 0,-1-1 0,0-1 0,-6-5 0,1 0 0,-1-1 0,-8-13 0,11 15 0,2 3 0,1 1 0,-1-1 0,0 0 0,1 0 0,0 0 0,0 0 0,-1 0 0,2 0 0,-1 0 0,-1-4 0,5 7 0,-1 1 0,0 0 0,0 0 0,0 0 0,0 0 0,-1 0 0,1 0 0,0 0 0,2 2 0,0 0 0,23 13 0,1-2 0,0 0 0,1-2 0,55 15 0,-78-26 0,0 1 0,-1-1 0,1 0 0,0 0 0,0-1 0,0 0 0,11 0 0,-15-1 0,0 1 0,1-1 0,-1 1 0,1 0 0,-1 0 0,0 0 0,1 0 0,-1 0 0,1 1 0,-1-1 0,0 1 0,1 0 0,2 1 0,6-2 0,-10-1 0,-1 1 0,1 0 0,0 0 0,0 0 0,0 0 0,-1-1 0,1 1 0,0 0 0,0 0 0,0 0 0,-1 0 0,1 1 0,0-1 0,0 0 0,1 1 0,-1-1 0,0 0 0,0 1 0,1-1 0,-1 0 0,0 0 0,0 0 0,0 0 0,0 0 0,1 0 0,-1 0 0,0 0 0,0 0 0,0 0 0,0-1 0,0 1 0,0 0 0,1-1 0,-1 1 0,0-1 0,0 0 0,0 1 0,0-1 0,0 0 0,-1 1 0,1-1 0,1-1 0,-1 1 0,1 0 0,-1 0 0,1 0 0,-1 0 0,0 0 0,1 0 0,-1 0 0,1 1 0,0-1 0,-1 1 0,3-1 0,-3 1 0,0 0 0,-1 0 0,1 0 0,-1 0 0,1 0 0,0 0 0,-1 0 0,1 1 0,-1-1 0,1 0 0,-1 0 0,1 1 0,-1-1 0,1 0 0,-1 0 0,1 1 0,-1-1 0,1 1 0,-1-1 0,1 0 0,-1 1 0,0-1 0,1 1 0,-1-1 0,0 1 0,1-1 0,-1 1 0,0 0 0,0-1 0,1 1 0,0 20 0,-1-16 0,0-5 0,1 0 0,-1 0 0,0 1 0,0-1 0,1 0 0,-1 0 0,0 0 0,0 0 0,0 1 0,1-1 0,-1 0 0,0 0 0,1 0 0,-1 0 0,0 0 0,0 0 0,1 0 0,-1 0 0,0 0 0,1 0 0,-1 0 0,0 0 0,0 0 0,1 0 0,-1 0 0,0 0 0,0 0 0,1 0 0,-1-1 0,0 1 0,0 0 0,1 0 0,-1 0 0,0 0 0,1-1 0,9-4 0,-6 2 0,-1 0 0,1 0 0,-1-1 0,0 0 0,0 0 0,0 0 0,0 0 0,-1 0 0,1 0 0,-1-1 0,0 1 0,-1-1 0,1 0 0,-1 1 0,0-1 0,0 0 0,0-9 0,-1 8 0,0 0 0,-1 1 0,0-1 0,0 1 0,-1-1 0,1 1 0,-1-1 0,0 1 0,-1 0 0,1 0 0,-1 0 0,0 0 0,0 1 0,-8-9 0,10 12 0,0 0 0,0 0 0,0 1 0,0-1 0,0 0 0,0 1 0,0-1 0,-1 1 0,1-1 0,0 1 0,0 0 0,0 0 0,-1-1 0,1 1 0,0 0 0,0 0 0,-1 0 0,1 0 0,0 0 0,0 0 0,-1 1 0,1-1 0,0 0 0,0 1 0,-1-1 0,1 1 0,0-1 0,-1 2 0,-36 21 0,26-15 0,10-6 0,-1-1 0,1 1 0,-1 0 0,1 0 0,0 0 0,-1 0 0,1 0 0,0 0 0,0 0 0,1 1 0,-1-1 0,0 1 0,1 0 0,-1-1 0,1 1 0,0 0 0,0 0 0,0-1 0,0 6 0,0-4 0,2 0 0,-1-1 0,0 1 0,1 0 0,0-1 0,-1 1 0,1 0 0,1-1 0,-1 1 0,1-1 0,-1 1 0,1-1 0,4 5 0,1 2 0,1 0 0,1 0 0,0-1 0,0-1 0,1 1 0,0-2 0,1 1 0,11 5 0,-10-6 0,0 0 0,0-1 0,1-1 0,20 6 0,-28-10 0,0-1 0,1 1 0,-1-1 0,0 0 0,1 0 0,-1 0 0,0-1 0,0 0 0,1 0 0,-1 0 0,0 0 0,0-1 0,0 0 0,7-4 0,-5 2 0,0 0 0,0-1 0,0 1 0,-1-1 0,1-1 0,-2 1 0,1-1 0,0 0 0,7-11 0,-5 4 0,-1-1 0,0 0 0,9-28 0,0 0-3935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18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118 533 11352,'0'0'11233,"-11"2"-10744,-37 9-18,45-10-397,0 0 0,-1 0 1,1 1-1,0 0 1,0 0-1,0-1 0,0 2 1,0-1-1,1 0 1,-1 0-1,1 1 1,-1 0-1,1-1 0,0 1 1,0 0-1,0 0 1,0 0-1,1 0 0,-1 1 1,1-1-1,0 0 1,-2 7-1,2-5 49,1 0 1,-1 0-1,1 0 0,-1 0 1,1 0-1,1 1 1,-1-1-1,1 0 0,0 0 1,0 0-1,0 0 0,1 0 1,3 8-1,1-3 50,0 0 0,1 0 0,0-1 0,0 0 0,1 0 0,0-1 0,0 0 0,1 0 0,0-1 0,12 8 0,-16-12-22,0 0 1,1 0-1,0 0 0,-1-1 0,1 0 0,0 0 0,0 0 0,0-1 1,0 0-1,1 0 0,-1-1 0,0 1 0,0-1 0,1 0 0,-1-1 1,0 0-1,0 0 0,0 0 0,0-1 0,10-4 0,-11 4-130,-1 0-1,1-1 0,-1 0 0,0 0 0,0 0 1,-1-1-1,1 1 0,0-1 0,-1 0 0,0 0 1,0 0-1,0 0 0,-1-1 0,0 1 0,1-1 1,-1 1-1,-1-1 0,1 0 0,-1 0 0,0 0 1,0 0-1,0 0 0,-1 0 0,1 0 0,-2-7 1,1-2 0,-1 0 1,-1 0 0,-1 0-1,1 0 1,-2 0 0,0 1-1,-11-24 1,10 27-22,0 1 0,0-1 0,-1 1 0,0-1 0,-1 2 0,0-1 0,0 1 0,-1 0 0,0 1 0,-1-1 0,1 2 0,-19-12 0,6 10 0,16 10 0,11 10 0,0-4 0,0-2 0,1 1 0,-1 0 0,2-1 0,-1-1 0,1 1 0,0-1 0,0 0 0,0-1 0,0 0 0,1 0 0,15 4 0,-18-6 0,0-1 0,1 0 0,-1 0 0,1 0 0,-1 0 0,1-1 0,-1 0 0,0-1 0,1 0 0,-1 0 0,1 0 0,-1 0 0,0-1 0,0 0 0,0-1 0,0 1 0,0-1 0,0 0 0,8-7 0,1-3 0,-1 0 0,0-1 0,-1-1 0,-1 0 0,0-1 0,-1 0 0,-1-1 0,0 0 0,7-19 0,7-26 0,22-85 0,-26 78 0,-4 26 0,-16 43 0,0 1 0,0-1 0,1 0 0,-1 0 0,0 0 0,0 0 0,0 0 0,0 0 0,0 1 0,0-1 0,0 0 0,0 0 0,0 0 0,0 0 0,0 0 0,0 0 0,1 0 0,-1 0 0,0 1 0,0-1 0,0 0 0,0 0 0,0 0 0,0 0 0,0 0 0,1 0 0,-1 0 0,0 0 0,0 0 0,0 0 0,0 0 0,0 0 0,1 0 0,-1 0 0,0 0 0,0 0 0,0 0 0,0 0 0,0 0 0,0 0 0,1 0 0,-1 0 0,0 0 0,0 0 0,0 0 0,0 0 0,0-1 0,0 1 0,1 0 0,-1 0 0,0 0 0,0 0 0,0 0 0,0 0 0,0 0 0,0 0 0,0-1 0,0 1 0,0 0 0,0 0 0,8 29 0,-2-1 0,-2 1 0,0 0 0,-2 0 0,-2 34 0,-18 148 0,9-127 0,2-10 0,-35 251 0,39-313 0,0 1 0,0-1 0,-2 0 0,1 0 0,-2-1 0,-10 19 0,16-30 0,0 0 0,-1 1 0,1-1 0,0 1 0,-1-1 0,1 1 0,0-1 0,-1 0 0,1 1 0,-1-1 0,1 1 0,-1-1 0,1 0 0,-1 0 0,1 1 0,-1-1 0,1 0 0,-1 0 0,1 0 0,-1 0 0,1 1 0,-1-1 0,1 0 0,-1 0 0,0 0 0,1 0 0,-1 0 0,1 0 0,-1 0 0,1-1 0,-1 1 0,1 0 0,-1 0 0,1 0 0,-1-1 0,1 1 0,-1 0 0,1 0 0,-1-1 0,1 1 0,-1 0 0,1-1 0,-1 1 0,1-1 0,0 1 0,-1 0 0,1-1 0,0 1 0,-1-1 0,1 1 0,0-1 0,0 1 0,0-1 0,-1 1 0,1-1 0,0 1 0,0-2 0,-12-32 0,12 33 0,-2-8 0,0-1 0,1 1 0,1 0 0,-1-1 0,2 1 0,-1 0 0,1-1 0,0 1 0,1 0 0,0 0 0,1 0 0,0 0 0,0 0 0,1 0 0,0 1 0,1 0 0,-1 0 0,1 0 0,9-10 0,-3 5 0,1 1 0,0 0 0,0 1 0,1 0 0,1 1 0,-1 0 0,2 1 0,-1 1 0,1 0 0,18-6 0,98-43 850,-112 48-2445,-1-2 0,20-15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21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0 750 10040,'0'0'6447,"11"0"-6085,-4 0-309,0 0 0,0-1 0,-1 0 0,1 0 0,0 0 1,-1-1-1,1 0 0,-1 0 0,1 0 0,-1-1 0,0 0 0,10-6 0,17-16 407,-2-1-1,0-2 1,-2 0-1,49-63 1,-46 47 213,-1-2 0,-2-2 0,25-56 0,-47 90-353,-1 1 1,-1-1 0,0 0 0,-1 0 0,-1 0 0,0-1-1,2-22 1,-5 37-299,0 0 0,0 0-1,0 0 1,0 0 0,0-1-1,0 1 1,0 0 0,0 0 0,-1 0-1,1 0 1,0-1 0,0 1-1,0 0 1,0 0 0,0 0 0,0 0-1,0 0 1,0 0 0,-1-1-1,1 1 1,0 0 0,0 0-1,0 0 1,0 0 0,0 0 0,-1 0-1,1 0 1,0 0 0,0 0-1,0 0 1,0 0 0,-1 0 0,1 0-1,0 0 1,0 0 0,0 0-1,-1 0 1,1 0 0,0 0-1,0 0 1,0 0 0,0 0 0,0 0-1,-1 0 1,1 0 0,0 0-1,0 0 1,0 0 0,0 0 0,-1 1-1,1-1 1,0 0 0,0 0-1,0 0 1,0 0 0,-10 7 332,-1 8-141,0 0 1,0 1 0,-15 34 0,14-28-94,-3 10 78,2 0-1,0 1 0,3 1 0,0 0 0,-7 56 0,15-67-44,0 0 0,2-1 0,0 1 0,2 0 0,0-1 0,2 1 0,8 28 0,-11-47-100,1 1 0,-1 0 0,1-1-1,0 1 1,1-1 0,-1 1 0,1-1 0,0 0-1,0 0 1,0 0 0,0-1 0,1 1 0,-1-1-1,1 0 1,0 0 0,0 0 0,0 0 0,1-1-1,-1 1 1,1-1 0,-1 0 0,1-1 0,0 1-1,4 0 1,-3-1-2,0 0 0,0-1-1,-1 0 1,1 0 0,0 0 0,0-1-1,0 1 1,-1-2 0,1 1-1,0-1 1,-1 1 0,1-1 0,-1-1-1,0 1 1,0-1 0,0 0 0,0 0-1,0-1 1,-1 1 0,5-5-1,13-17 16,-1-1-1,-1-1 0,-2-1 0,19-35 1,-34 58-66,23-48 0,-2 0 0,17-57 0,15-34 0,-36 97 0,-3 0 0,13-54 0,-12 52 0,-17 43 0,-4 7 0,-4 9 0,-13 44 0,-25 107 0,8-19 0,23-97 0,-14 41 0,-18 102 0,45-181 0,-1 1 0,1-1 0,-1 0 0,0 0 0,-1 1 0,-4 7 0,37-85 0,-20 51 0,0 0 0,1 1 0,1 1 0,0 0 0,1 0 0,1 1 0,24-20 0,-35 33 0,42-30 0,-44 32 0,1 0 0,-1 0 0,1 0 0,0 0 0,0 0 0,-1 0 0,1 1 0,0-1 0,0 1 0,0-1 0,0 1 0,0 0 0,-1 0 0,1-1 0,0 1 0,0 1 0,0-1 0,0 0 0,0 0 0,0 1 0,0-1 0,-1 1 0,5 1 0,-4 0 0,1 1 0,-1 0 0,0 0 0,0 0 0,0 0 0,0 0 0,0 1 0,-1-1 0,2 5 0,4 7 0,3 3 0,-2 1 0,9 28 0,-12-32 0,0 0 0,1 0 0,1 0 0,0-1 0,13 19 0,-11-21 0,-8-9 0,1 0 0,-1-1 0,1 1 0,0-1 0,0 0 0,0 1 0,0-1 0,0 0 0,0 0 0,1 0 0,-1-1 0,0 1 0,1-1 0,0 1 0,-1-1 0,1 0 0,0 0 0,0 0 0,0 0 0,-1 0 0,6 0 0,5 0 0,-7 0 0,1 0 0,0-1 0,-1 0 0,1 0 0,-1 0 0,1-1 0,0 0 0,-1 0 0,1-1 0,-1 0 0,0 0 0,7-3 0,-6 1 0,-1 0 0,1 0 0,0-1 0,-1 1 0,0-2 0,0 1 0,-1-1 0,0 1 0,1-1 0,-2-1 0,1 1 0,-1-1 0,0 0 0,-1 0 0,1 0 0,-1 0 0,-1-1 0,1 1 0,1-15 0,-3 18 0,-2 0 0,1 0 0,0 0 0,-1 0 0,0 0 0,0 0 0,0 0 0,0 0 0,-1 0 0,1 0 0,-1 1 0,-3-6 0,3 7 0,1-1 0,-1 1 0,1-1 0,-1 1 0,0 0 0,0-1 0,0 1 0,-1 0 0,1 1 0,0-1 0,-1 0 0,1 1 0,-1-1 0,0 1 0,1 0 0,-1 0 0,-4-2 0,4 3 0,1 0 0,0 0 0,0 0 0,0 0 0,0 1 0,0-1 0,-1 1 0,1-1 0,0 1 0,0 0 0,0 0 0,0-1 0,0 1 0,1 1 0,-1-1 0,0 0 0,0 0 0,1 1 0,-1-1 0,1 1 0,-1-1 0,1 1 0,0 0 0,-1 0 0,1-1 0,-2 5 0,-1 3 0,0 1 0,0 0 0,1 0 0,-3 11 0,6-20 0,0 3 0,1 0 0,-1 1 0,1-1 0,0 0 0,0 1 0,0-1 0,1 0 0,0 0 0,0 0 0,0 0 0,0 0 0,4 4 0,0 4 0,-3-7 0,0 0 0,0-1 0,0 1 0,0-1 0,1 1 0,-1-1 0,1 0 0,0-1 0,1 1 0,-1-1 0,0 1 0,1-1 0,0-1 0,0 1 0,0-1 0,0 0 0,9 3 0,-7-4 0,-1 1 0,1-2 0,0 1 0,-1-1 0,1 0 0,0-1 0,-1 1 0,1-1 0,0-1 0,-1 1 0,0-1 0,1 0 0,-1-1 0,10-4 0,6-7 0,0 0 0,-2-2 0,25-22 0,-4 3 0,-32 27 0,1-1 0,-2-1 0,1 1 0,-1-2 0,8-13 0,8-10 0,-12 16 0,-13 22 0,0 0 0,0 0 0,1 0 0,0 1 0,-1-1 0,2 0 0,-1 5 0,1 0 0,-1 4 0,1 1 0,4 23 0,-4-36 0,-1 0 0,1-1 0,-1 1 0,1-1 0,0 1 0,-1 0 0,1-1 0,0 1 0,-1-1 0,1 0 0,0 1 0,0-1 0,0 0 0,0 1 0,-1-1 0,1 0 0,0 0 0,0 0 0,0 0 0,0 0 0,0 0 0,-1 0 0,1 0 0,0 0 0,0 0 0,1-1 0,24-3 0,-10-2 0,-1 0 0,24-15 0,-7 4 0,-30 16 0,-1 0 0,1 0 0,-1 1 0,1-1 0,-1 1 0,1-1 0,0 1 0,-1 0 0,1 0 0,-1 0 0,1 0 0,0 0 0,-1 0 0,1 0 0,0 0 0,-1 1 0,1-1 0,0 1 0,-1-1 0,1 1 0,-1-1 0,1 1 0,-1 0 0,1 0 0,-1 0 0,0 0 0,2 1 0,2 3 0,0 1 0,0 0 0,0 0 0,7 12 0,5 7 0,1-2 0,0 0 0,20 36 0,-37-58 0,-1 0 0,0-1 0,0 1 0,1-1 0,-1 1 0,0 0 0,1-1 0,-1 1 0,1-1 0,-1 1 0,1-1 0,-1 1 0,1-1 0,-1 0 0,1 1 0,-1-1 0,1 0 0,0 1 0,-1-1 0,1 0 0,-1 1 0,1-1 0,0 0 0,1 0 0,-2 0 0,1 0 0,0-1 0,-1 1 0,1-1 0,-1 1 0,1 0 0,-1-1 0,1 1 0,-1-1 0,1 0 0,-1 1 0,1-1 0,-1 1 0,0-1 0,1 0 0,-1 1 0,0-1 0,1 0 0,-1 0 0,8-37 0,-8-16 850,-2 26-5635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21.5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20399,'0'0'3152,"58"12"-3432,-62-12-152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21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13360,'0'0'3671,"86"12"-2903,-13 0-112,22 0 0,-3 0-56,5-6 8,-6 0-96,3-6 0,9-2-104,4-8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25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0 10152,'0'0'6601,"1"13"-5923,2 7-410,-2 0-1,0-1 0,-1 1 0,-3 24 0,-51 265 2860,-21 83 1460,70-379-4081,4-12-339,1 1-1,-1-1 0,0 1 0,0 0 0,1-1 1,-1 1-1,1 0 0,-1 0 0,1-1 1,0 1-1,0 0 0,0 2 0,0-4-136,1 0 0,-1 0 0,1 0 0,-1 0 0,0 0-1,1 0 1,-1 0 0,1 0 0,-1 0 0,0 0-1,1-1 1,-1 1 0,1 0 0,-1 0 0,0 0 0,1-1-1,-1 1 1,0 0 0,1-1 0,-1 1 0,0 0-1,1-1 1,-1 1 0,0 0 0,0-1 0,0 1 0,1 0-1,-1-1 1,0 1 0,0-1 0,0 1 0,0-1-1,10-18 161,-9 17-110,20-39 263,2 0 0,1 2 1,30-36-1,-23 40 149,46-40 0,-75 73-492,0 0 0,1 0 0,-1 0 0,0 1 0,1-1 0,0 1 0,-1-1 0,1 1 0,0 0 0,-1 0 0,1 0 0,6 0 0,-8 1 0,0 0 0,0 0 0,0 0 0,0 0 0,0 0 0,0 0 0,0 1 0,0-1 0,0 1 0,0-1 0,0 0 0,0 1 0,0 0 0,0-1 0,0 1 0,0-1 0,-1 1 0,1 0 0,0 0 0,0 0 0,-1-1 0,1 1 0,0 0 0,-1 0 0,1 0 0,-1 0 0,1 0 0,-1 0 0,0 0 0,1 0 0,-1 0 0,0 0 0,0 0 0,0 0 0,1 2 0,23 185 0,-23-181 0,0 1 0,1-1 0,0 0 0,3 7 0,-4-12 0,-1-1 0,1 0 0,-1 1 0,1-1 0,-1 0 0,1 0 0,0 1 0,0-1 0,-1 0 0,1 0 0,0 0 0,0 0 0,0 0 0,0 0 0,1 0 0,-1 0 0,0-1 0,0 1 0,0 0 0,1 0 0,-1-1 0,0 1 0,1-1 0,-1 0 0,0 1 0,1-1 0,-1 0 0,3 0 0,5-2 0,-1 0 0,0-1 0,0 0 0,0 0 0,0-1 0,0 0 0,-1-1 0,1 0 0,-1 0 0,10-10 0,1-1 0,-1-2 0,23-31 0,38-71 0,-77 120 0,-1-1 0,0 0 0,1 1 0,-1-1 0,0 0 0,1 1 0,-1-1 0,1 1 0,-1-1 0,1 1 0,-1-1 0,1 1 0,-1 0 0,1-1 0,0 1 0,-1 0 0,1-1 0,0 1 0,-1 0 0,2-1 0,-2 2 0,1-1 0,-1 0 0,1 0 0,-1 0 0,0 1 0,1-1 0,-1 0 0,0 1 0,1-1 0,-1 0 0,0 1 0,1-1 0,-1 0 0,0 1 0,0-1 0,1 1 0,-1-1 0,0 1 0,0-1 0,0 0 0,0 1 0,0-1 0,1 1 0,3 42 0,-2-24 0,4 6 0,1-1 0,1-1 0,15 33 0,-21-53 0,-1-1 0,1 1 0,-1-1 0,1 0 0,0 1 0,0-1 0,0 0 0,0 0 0,0 0 0,0-1 0,0 1 0,1 0 0,-1-1 0,1 0 0,-1 1 0,1-1 0,0 0 0,-1 0 0,1 0 0,0-1 0,0 1 0,-1-1 0,1 0 0,0 1 0,0-1 0,0 0 0,0-1 0,5 0 0,3-1 0,1 0 0,-1-1 0,0-1 0,0 0 0,19-9 0,9-10 0,-1-2 0,51-44 0,-87 68 0,7-7 0,-1 0 0,0 0 0,0-1 0,-1 0 0,0 0 0,0-1 0,5-10 0,-12 20 0,0 0 0,0-1 0,0 1 0,0 0 0,0 0 0,0 0 0,0 0 0,0 0 0,0-1 0,0 1 0,0 0 0,0 0 0,0 0 0,0 0 0,0-1 0,0 1 0,0 0 0,0 0 0,0 0 0,0 0 0,0 0 0,-1 0 0,1-1 0,0 1 0,0 0 0,0 0 0,0 0 0,0 0 0,0 0 0,0 0 0,-1 0 0,1-1 0,0 1 0,0 0 0,0 0 0,0 0 0,0 0 0,0 0 0,-1 0 0,1 0 0,0 0 0,0 0 0,0 0 0,0 0 0,-1 0 0,1 0 0,0 0 0,0 0 0,0 0 0,0 0 0,0 0 0,-1 0 0,1 0 0,0 0 0,0 0 0,0 0 0,0 1 0,0-1 0,-1 0 0,1 0 0,0 0 0,0 0 0,0 0 0,0 0 0,0 0 0,0 0 0,0 1 0,-11 3 0,-3 5 0,0 1 0,1 1 0,0 0 0,1 1 0,-19 22 0,12-9 0,0 1 0,-17 33 0,28-44 0,-12 30 0,18-39 0,0 0 0,1 1 0,-1-1 0,1 0 0,1 0 0,-1 1 0,1-1 0,0 9 0,0-14 0,0 1 0,1-1 0,-1 0 0,0 0 0,0 1 0,0-1 0,1 0 0,-1 0 0,1 1 0,-1-1 0,1 0 0,0 0 0,-1 0 0,1 0 0,0 0 0,0 0 0,-1 0 0,1 0 0,0 0 0,0 0 0,0 0 0,2 1 0,-2-2 0,0 0 0,1 0 0,-1 1 0,0-1 0,1 0 0,-1 0 0,1 0 0,-1 0 0,0-1 0,1 1 0,-1 0 0,0 0 0,0-1 0,1 1 0,-1-1 0,0 1 0,2-2 0,2-1 0,0 0 0,0-1 0,0 0 0,-1 1 0,0-2 0,0 1 0,0 0 0,5-9 0,-8 13 0,31-54 0,26-60 0,-43 66 0,-11 86 0,-20 170 0,9-151 0,-24 89 0,26-129 0,-1-1 0,-11 22 0,14-31 0,-1 0 0,1-1 0,-2 0 0,1 0 0,-1 0 0,0 0 0,-10 9 0,14-15 0,1 1 0,-1-1 0,0 0 0,0 1 0,0-1 0,0 1 0,0-1 0,0 0 0,0 0 0,0 0 0,0 0 0,0 0 0,0 0 0,0 0 0,0 0 0,0 0 0,0 0 0,0 0 0,0 0 0,0-1 0,0 1 0,0 0 0,0-1 0,0 1 0,0-1 0,1 1 0,-1-1 0,0 0 0,0 1 0,0-1 0,1 0 0,-1 1 0,0-1 0,1 0 0,-1 0 0,1 0 0,-1 1 0,1-1 0,-1-2 0,-4-4 0,1 0 0,1 0 0,-5-12 0,8 17 0,-3-6 0,0 1 0,1-1 0,0 0 0,1 1 0,0-1 0,0 0 0,1 0 0,0 0 0,0 0 0,1 0 0,0 0 0,3-14 0,0 11 0,0 1 0,0 0 0,1 0 0,1 0 0,-1 1 0,1-1 0,1 2 0,15-17 0,36-38 0,105-84 0,-137 127 0,-2-1 0,0-1 0,-1 0 0,-1-2 0,-1-1 0,-2-1 0,0 0 0,25-49 0,-17 21 0,-3-1 0,22-74 0,-40 106 0,1 1 0,1-1 0,1 1 0,18-33 0,-25 49 0,-2 5 0,1 0 0,-1 0 0,0 0 0,1-1 0,-1 1 0,0 0 0,1 0 0,0 0 0,-1 0 0,1 0 0,-1 0 0,1 0 0,0 0 0,0 0 0,0 0 0,1-1 0,-2 8 0,0 0 0,0-1 0,-1 1 0,0 0 0,0 0 0,-2 6 0,3-10 0,-6 23 0,-108 461 0,89-372 0,22-109 0,-1 2 0,7-9 0,2-3 0,-1 0 0,0-1 0,-1 1 0,1-1 0,-1 0 0,2-6 0,10-17 0,-8 18 0,37-53 0,-38 56 0,0 1 0,0 0 0,1 0 0,0 1 0,0 0 0,9-6 0,-16 12 0,1 0 0,-1 0 0,1-1 0,-1 1 0,1 0 0,-1 0 0,1-1 0,0 1 0,-1 0 0,1 0 0,-1 0 0,1 0 0,0 0 0,-1 0 0,1 0 0,-1 0 0,1 0 0,0 0 0,-1 0 0,1 1 0,-1-1 0,1 0 0,0 0 0,-1 1 0,1-1 0,-1 0 0,1 0 0,-1 1 0,1-1 0,-1 1 0,1-1 0,-1 0 0,0 1 0,1 0 0,11 21 0,-10-17 0,12 30 0,-11-24 0,1 0 0,0-1 0,1 1 0,0-1 0,12 16 0,-1-3 0,8 8 0,-22-29 0,0 0 0,-1-1 0,1 0 0,0 1 0,0-1 0,0 0 0,0 0 0,0 0 0,0 0 0,0 0 0,0-1 0,1 1 0,-1-1 0,4 1 0,3 0 0,0-1 0,0 0 0,-1-1 0,1 0 0,-1 0 0,11-3 0,-13 2 0,-1 0 0,0 0 0,0-1 0,0 0 0,0 0 0,0 0 0,-1 0 0,0-1 0,1 1 0,5-8 0,1-2 0,0 0 0,-1-1 0,0 0 0,15-29 0,-23 38 0,0 0 0,0 0 0,0 1 0,0-1 0,-1 0 0,1-1 0,-1 1 0,-1 0 0,1 0 0,-1 0 0,0 0 0,0-1 0,0 1 0,-1 0 0,0 0 0,0 0 0,0 0 0,-1 0 0,1 0 0,-4-7 0,4 11 0,1 1 0,-1-1 0,1 1 0,-1-1 0,1 0 0,-1 1 0,1 0 0,-1-1 0,0 1 0,1-1 0,-1 1 0,0 0 0,1-1 0,-1 1 0,0 0 0,1 0 0,-1 0 0,0-1 0,0 1 0,1 0 0,-1 0 0,0 0 0,0 0 0,1 0 0,-1 0 0,0 1 0,1-1 0,-1 0 0,0 0 0,0 0 0,1 1 0,-1-1 0,0 0 0,1 1 0,-1-1 0,1 0 0,-1 1 0,0-1 0,1 1 0,-1-1 0,1 1 0,-1-1 0,1 1 0,-1 0 0,-3 3 0,0 0 0,1 0 0,-1 0 0,-4 9 0,2-2 0,2-1 0,0 1 0,0 0 0,1 0 0,0 0 0,1 0 0,0 0 0,1 1 0,0-1 0,1 1 0,0-1 0,1 1 0,0-1 0,3 14 0,-3-23 0,-1-1 0,0 1 0,1-1 0,0 0 0,-1 1 0,1-1 0,0 1 0,-1-1 0,1 0 0,0 0 0,0 1 0,0-1 0,0 0 0,0 0 0,0 0 0,1 0 0,-1 0 0,0 0 0,1 0 0,-1-1 0,0 1 0,3 0 0,-2 0 0,1-1 0,0 1 0,-1-1 0,1 0 0,0 0 0,-1 0 0,1-1 0,0 1 0,-1 0 0,1-1 0,4-1 0,2-2 0,0 0 0,0-1 0,-1 1 0,1-1 0,-1-1 0,7-6 0,80-70 0,-89 77 0,0-1 0,-1 0 0,0 0 0,7-11 0,9-10 0,-20 26 0,0 0 0,0 0 0,0 0 0,0 1 0,0-1 0,0 0 0,0 1 0,1-1 0,-1 1 0,0-1 0,0 1 0,0 0 0,0-1 0,1 1 0,-1 0 0,0 0 0,0 0 0,1 0 0,-1 0 0,0 0 0,0 0 0,1 0 0,-1 1 0,0-1 0,0 0 0,0 1 0,1-1 0,-1 1 0,0-1 0,0 1 0,0 0 0,0-1 0,0 1 0,0 0 0,0 0 0,1 1 0,5 4 0,-1 0 0,0 1 0,10 13 0,-12-14 0,16 20 0,1-1 0,1-1 0,1-1 0,41 31 0,-62-52 0,0-1 0,0 1 0,1-1 0,-1 0 0,1 0 0,-1 0 0,1 0 0,-1 0 0,1 0 0,-1-1 0,1 1 0,0-1 0,3 0 0,-5 0 0,0 0 0,0 0 0,0-1 0,0 1 0,0 0 0,0-1 0,0 1 0,0 0 0,0-1 0,0 1 0,-1-1 0,1 0 0,0 1 0,0-1 0,0 0 0,-1 1 0,1-1 0,0 0 0,-1 0 0,1 0 0,-1 1 0,1-1 0,-1 0 0,1 0 0,-1 0 0,1 0 0,-1 0 0,0 0 0,0 0 0,0 0 0,1 0 0,-1 0 0,0 0 0,0 0 0,0 0 0,-1-2 0,1-3 89,-1-1 1,-1 1-1,1 0 1,-1-1-1,0 1 1,-1 0-1,1 0 0,-1 0 1,0 0-1,-7-8 1,-1-1-2549,-23-26-1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25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20399,'0'0'2864,"61"-24"-2344,-13 16-440,12-2 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27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18 335 12256,'0'0'7290,"-3"-10"-6774,-11-29-41,14 38-356,0 0 0,0 0 0,0 0 0,0 0 0,0 0 0,0 0 0,0 0 0,0 0 1,0 0-1,1 0 0,-1 0 0,0 0 0,1 0 0,-1 0 0,0 1 0,1-1 0,-1 0 0,1 0 0,0 0 0,0-1 1,16-14 268,-12 12-135,102-93 1749,-82 76-1422,2 2 0,0 0-1,1 2 1,1 1 0,60-24 0,-50 27 257,-36 13-707,0-1 0,0 0 0,-1 1 0,1-1 0,0 1 0,0 0 1,0 0-1,-1 0 0,1 1 0,0-1 0,4 2 0,-6-2-103,0 1 0,0 0 0,0-1 0,-1 1 0,1 0-1,0 0 1,-1-1 0,1 1 0,-1 0 0,1 0 0,-1 0 0,1 0 0,-1 0 0,0 0 0,1 0 0,-1 0 0,0 0 0,0 0 0,1 0 0,-1 0 0,0 0 0,0 2 0,-3 24 526,2-22-525,-34 147-28,8-43 0,25-96 0,0-1 0,1 1 0,0 0 0,1 0 0,0-1 0,1 1 0,0 0 0,1-1 0,1 1 0,0-1 0,0 0 0,2 1 0,-1-2 0,1 1 0,9 13 0,-12-22 0,0 1 0,0-1 0,1 0 0,-1 0 0,1 0 0,0-1 0,0 1 0,0-1 0,0 1 0,0-1 0,1 0 0,-1 0 0,1 0 0,-1-1 0,1 1 0,0-1 0,0 0 0,-1 0 0,1 0 0,6 0 0,-4-1 0,1 0 0,-1 0 0,1-1 0,-1 0 0,0 0 0,1 0 0,-1-1 0,0 0 0,0 0 0,0-1 0,0 0 0,6-3 0,2-4 0,0-1 0,0 0 0,-1-1 0,0 0 0,-1-1 0,-1 0 0,16-24 0,-4 2 0,36-78 0,-49 89 0,-2 0 0,0-1 0,4-29 0,7-23 0,-18 74 0,0 1 0,1-1 0,-1 0 0,1 0 0,-1 0 0,1 1 0,0-1 0,0 1 0,0-1 0,0 1 0,0 0 0,0 0 0,1 0 0,-1 0 0,1 0 0,4-2 0,-1 1 0,0 1 0,0-1 0,0 1 0,1 1 0,-1-1 0,1 1 0,9-1 0,2 2 0,0 0 0,-1 1 0,1 1 0,0 0 0,19 6 0,-28-5 0,-2-2 0,0 1 0,0 0 0,-1 0 0,1 1 0,11 6 0,-7-5 940,-8-3-1622,-3 6-3511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28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59 8744,'0'0'10313,"6"-10"-9900,20-29-10,-20 30 4469,-18 10-1911,-11 35-1773,1 0 0,-30 70 0,31-63-279,5-12-580,12-24-287,-1 0 0,2 1 0,-1 0-1,1 0 1,-4 12 0,7-17-42,-1 2 0,-1 1 0,1 0 0,1-1 0,-1 1 0,1 7 0,0-12 0,1 1 0,-1-1 0,0 0 0,1 0 0,-1 1 0,0-1 0,1 0 0,0 0 0,-1 1 0,1-1 0,0 0 0,0 0 0,-1 0 0,1 0 0,0 0 0,0 0 0,0 0 0,0 0 0,0 0 0,0-1 0,1 1 0,-1 0 0,0-1 0,0 1 0,0-1 0,3 1 0,1 1 0,1-1 0,-1-1 0,1 1 0,0-1 0,0 0 0,-1 0 0,1-1 0,0 1 0,5-3 0,25 0 0,-2 1 0,-26 1 0,1 0 0,-1 1 0,1 0 0,-1 1 0,13 2 0,-14-1 0,-2-1 0,0 0 0,1 1 0,-1-2 0,1 1 0,-1-1 0,1 1 0,-1-1 0,8-2 0,-1-1 809,2-1-1566,-7 3-3295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29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0 205 11448,'0'0'2621,"7"-10"-2058,25-30-41,-30 37-451,2 0 0,-1 0-1,0 0 1,0 1 0,1-1 0,-1 1-1,1 0 1,0 0 0,0 0 0,0 1-1,0-1 1,0 1 0,5-1 0,6-2 145,28-11 531,1 1 1,0 3 0,87-11-1,-80 19-160,0-2 0,-1-3-1,70-19 1,-87 14-1866,-30 11-73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3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11552,'0'0'2153,"15"2"-1641,47 5 197,121-2-1,-69-18 275,193-48-1,-271 52-804,19-6 214,-1-2 0,0-3 0,89-46 0,-100 47 27,0-1-2829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5:31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1000 6632,'0'0'6912,"13"-5"-6562,-11 4-336,7-1 48,-1-2 0,1 1 0,-1-1 0,0 0 1,0-1-1,-1 0 0,1 0 0,-1-1 0,0 0 0,8-8 1,32-46 788,-2-1 1,58-105-1,-79 117-405,-18 35-295,1 0 1,0 0-1,1 0 0,15-18 1,-19 28-58,0-1-1,-1-1 1,1 1 0,-1 0 0,0-1-1,-1 0 1,1 0 0,1-7 0,-3 13-84,-1 0 0,0 1 0,1-1 0,-1 0 0,0 0 0,0 0 0,1 0 0,-1 0 0,0 1 0,1-1 0,-1 0 0,0 0 0,0 0 0,1 1 0,-1-1 0,0 0 0,0 0 0,0 1 0,0-1 0,1 0 0,-1 1 0,0-1 1,0 0-1,0 1 0,0-1 0,0 0 0,0 0 0,0 1 0,0-1 0,1 0 0,-1 1 0,0-1 0,0 0 0,-1 1 0,1-1 0,0 0 0,0 1 0,0-1 0,0 1 0,-18 208 474,17-197-454,-1 0 0,2 0 1,0 0-1,0 0 0,1 0 0,0 0 0,1 0 1,1 0-1,0 0 0,0-1 0,1 1 0,1-1 1,-1 0-1,2 0 0,0 0 0,8 11 0,-12-20-24,0-1 1,0 1-1,0 0 0,0 0 0,0-1 0,1 1 0,-1-1 0,1 0 0,-1 1 1,1-1-1,-1-1 0,1 1 0,-1 0 0,1 0 0,0-1 0,-1 0 0,1 1 0,0-1 1,0 0-1,-1 0 0,1-1 0,4 0 0,6-2 7,0 0 0,-1-1 1,19-8-1,-16 6-12,156-58 178,-148 54-83,0-1-1,0-1 1,-2-1 0,31-22 0,-5 2 141,-37 27-185,-1-1 1,0 0-1,0 0 0,14-17 1,-20 21-27,0-1 1,0 0 0,0 0-1,-1 0 1,1-1-1,-1 1 1,0-1 0,-1 1-1,1-1 1,-1 0 0,1 1-1,-2-1 1,1 0-1,0-5 1,-1 9-21,0 1 0,0-1 0,0 0 0,-1 1-1,1-1 1,0 1 0,0-1 0,0 1 0,-1-1 0,1 1 0,0-1 0,-1 1-1,1-1 1,0 1 0,-1-1 0,1 1 0,-1-1 0,1 1 0,-1 0 0,1-1-1,-1 1 1,1 0 0,-1-1 0,1 1 0,-1 0 0,1 0 0,-1-1 0,0 1 0,1 0-1,-1 0 1,1 0 0,-1 0 0,0 0 0,1 0 0,-1 0 0,1 0 0,-2 0-1,-25 5 39,10 2-37,0 0 1,0 2 0,1 0-1,0 1 1,-17 14-1,11-8-14,8-6-4,0 1-1,1 1 1,0 0-1,0 0 1,1 1-1,1 1 1,-15 24-1,21-29-10,0 0 0,0 0 0,1 1-1,0 0 1,1 0 0,0 0 0,1 1 0,0-1-1,0 0 1,1 1 0,1-1 0,0 1-1,0-1 1,2 13 0,-2-20 11,1 0 0,0 0-1,-1 0 1,1 0 0,0 0 0,0 0-1,1 0 1,-1 0 0,0-1 0,1 1 0,0 0-1,0-1 1,-1 1 0,2-1 0,-1 0-1,0 0 1,0 0 0,1 0 0,-1 0 0,1 0-1,-1-1 1,1 1 0,0-1 0,0 1-1,0-1 1,0 0 0,3 0 0,-1 0 8,-1-1 0,0 1 0,0-1 0,1 0 0,-1-1 0,0 1 0,1-1 0,-1 0 0,0 0 0,0 0 0,0-1 0,0 1 0,0-1 0,0 0 0,0 0 0,-1 0 1,1-1-1,-1 0 0,5-3 0,11-14 46,-1-1 1,0-1-1,-1 0 1,-2-1-1,0-1 1,-2 0 0,0-1-1,9-30 1,-20 51-23,-1 0 0,1 0 0,-1 0 0,0-1 0,0-7 0,-1 10-15,0 1 1,0 0-1,0-1 0,0 1 0,0-1 1,-1 1-1,1 0 0,0-1 0,-1 1 1,1 0-1,-1 0 0,1-1 0,-1 1 1,0 0-1,1 0 0,-1 0 0,0-1 1,0 1-1,0 0 0,0 0 0,-2-1 1,3 2-9,-1 0 0,1 0 1,-1 0-1,1 0 0,0 0 0,-1 0 1,1 1-1,-1-1 0,1 0 1,0 0-1,-1 0 0,1 1 0,0-1 1,-1 0-1,1 0 0,0 1 1,-1-1-1,1 0 0,0 1 0,0-1 1,-1 0-1,1 1 0,0-1 1,0 0-1,0 1 0,0-1 1,-1 0-1,1 1 0,0-1 0,0 1 1,0-1-1,0 0 0,0 1 1,0-1-1,0 1 0,0 0 0,-3 17-53,4-3 36,1 1 0,1-1 1,0 1-1,2-1 0,-1 0 0,2 0 1,12 24-1,-3-4 28,-12-29 1,0 0 0,0-1 1,0 1-1,0-1 0,1 0 1,0 0-1,0 0 0,7 6 1,-9-10-6,0 1-1,-1-1 1,1 0 0,0 1 0,0-1-1,0 0 1,0 0 0,0 0 0,0-1-1,0 1 1,0 0 0,0-1 0,0 1 0,0-1-1,0 0 1,1 0 0,-1 0 0,0 0-1,0 0 1,0 0 0,0 0 0,1-1-1,-1 1 1,0-1 0,0 0 0,0 1 0,3-3-1,11-8 32,1-1 1,-2-1-1,0-1 0,0 0 0,-1-1 0,-1 0 0,14-22 0,-10 14 47,2 1-1,35-34 0,-27 29-10,-18 19-36,-1 0 1,1 0-1,0 0 0,1 1 0,17-10 1,-26 17-38,0-1 1,0 1 0,0-1 0,0 1 0,0 0 0,0 0 0,1-1-1,-1 1 1,0 0 0,0 0 0,0 0 0,1 0 0,-1 0-1,0 1 1,0-1 0,0 0 0,1 1 0,-1-1 0,0 0 0,0 1-1,0-1 1,0 1 0,0 0 0,0-1 0,0 1 0,0 0 0,0 0-1,0-1 1,0 1 0,-1 0 0,1 0 0,0 0 0,-1 0-1,1 0 1,0 0 0,-1 0 0,1 0 0,-1 1 0,1-1 0,-1 0-1,0 0 1,1 2 0,1 4-3,0 1 0,-1-1 0,0 1 0,0 0 1,0 9-1,-8 81 81,7-98-76,0 0-1,0 0 0,0 1 1,0-1-1,0 0 0,0 0 1,0 1-1,0-1 0,0 0 1,0 0-1,1 1 0,-1-1 1,0 0-1,0 0 0,0 1 1,0-1-1,0 0 0,0 0 1,0 1-1,1-1 0,-1 0 1,0 0-1,0 0 0,0 1 1,0-1-1,1 0 1,-1 0-1,0 0 0,0 0 1,1 0-1,-1 1 0,0-1 1,0 0-1,1 0 0,-1 0 1,0 0-1,0 0 0,1 0 1,12-5 36,13-14 6,-24 17-40,11-8 20,14-13 103,1 2-1,37-22 1,-65 42-126,1 0 0,0 1 0,-1-1 0,1 1 0,0-1 0,0 1 1,0-1-1,-1 1 0,1 0 0,0-1 0,0 1 0,0 0 0,0 0 0,0 0 0,0-1 0,0 1 0,0 0 0,0 0 1,-1 0-1,1 1 0,0-1 0,0 0 0,0 0 0,0 0 0,0 1 0,0-1 0,0 0 0,-1 1 0,1-1 1,0 1-1,0-1 0,0 1 0,-1-1 0,1 1 0,0-1 0,-1 1 0,1 0 0,0 0 0,-1-1 0,1 1 0,-1 0 1,1 0-1,-1 0 0,0-1 0,1 1 0,-1 0 0,0 0 0,1 0 0,-1 0 0,0 0 0,0 1 0,1 8-15,0-1 0,0 1-1,-1 0 1,-2 11 0,1-4 14,1-8-11,0 0-1,0 0 0,1 1 0,0-1 0,1 0 1,0-1-1,0 1 0,1 0 0,0 0 1,8 14-1,-10-22 9,-1 0-1,1 0 1,0 0-1,0 0 1,0 0-1,1 0 1,-1 0 0,0-1-1,0 1 1,0 0-1,0-1 1,1 1 0,-1-1-1,0 0 1,1 1-1,-1-1 1,0 0-1,1 0 1,-1 0 0,0 0-1,1 0 1,-1 0-1,1 0 1,-1 0 0,0 0-1,1-1 1,-1 1-1,0 0 1,2-2 0,5-1 2,0 0-1,0-1 1,11-8 0,-5 4 4,29-18 50,-1-1 1,-1-2-1,-1-2 0,64-67 1,-104 98-52,0 0-1,0 0 1,0 0 0,0 0 0,0 0 0,0 0 0,-1 0 0,1 0 0,0 0 0,0 0 0,0-1 0,0 1 0,0 0-1,0 0 1,-1 0 0,1 0 0,0 0 0,0 0 0,0 0 0,0 0 0,0 0 0,0-1 0,0 1 0,0 0 0,0 0 0,0 0-1,0 0 1,-1 0 0,1 0 0,0 0 0,0-1 0,0 1 0,0 0 0,0 0 0,0 0 0,0 0 0,0 0 0,0-1-1,0 1 1,0 0 0,0 0 0,0 0 0,0 0 0,1 0 0,-1 0 0,0-1 0,0 1 0,-14 5 24,1 4-24,0 0-1,1 1 1,1 0-1,-1 1 0,2 0 1,-1 0-1,2 1 1,-1 1-1,2 0 1,0 0-1,-8 18 1,13-24-14,1 0 1,0 0-1,1 0 1,0 1-1,0-1 1,0 9-1,1-12 0,0 0 0,0 0 0,0-1 0,1 1 0,0 0-1,0 0 1,0-1 0,0 1 0,0 0 0,0-1-1,1 1 1,0-1 0,3 5 0,-4-7 12,-1-1-1,1 1 1,0-1 0,-1 1-1,1-1 1,0 1 0,0-1-1,-1 0 1,1 1 0,0-1 0,0 0-1,0 0 1,0 1 0,-1-1-1,1 0 1,0 0 0,0 0-1,0 0 1,0 0 0,0 0-1,-1 0 1,1-1 0,0 1-1,0 0 1,1-1 0,22-11-28,-21 11 25,16-12 0,-2-1 0,0-1 0,-1 0 1,0-1-1,-1 0 0,19-27 0,-22 26 23,14-17 26,-2-2 0,-2-1 1,-1 0-1,-2-2 0,23-65 0,-14 13 96,26-136-1,-51 213-123,-1 0 0,0 1 0,-1-1-1,0 0 1,-1 0 0,-1 0 0,0 0-1,-6-26 1,6 39-19,1 0 0,-1 0-1,1 0 1,-1 0 0,1 0-1,-1 1 1,1-1-1,-1 0 1,0 0 0,1 1-1,-1-1 1,0 0 0,0 1-1,0-1 1,1 1 0,-1-1-1,0 1 1,0 0 0,0-1-1,0 1 1,0 0 0,0-1-1,0 1 1,0 0 0,0 0-1,0 0 1,0 0-1,0 0 1,0 0 0,0 0-1,0 0 1,0 0 0,0 1-1,0-1 1,0 0 0,-1 1-1,-2 1-9,0-1-1,0 1 0,1-1 0,-1 1 1,0 1-1,1-1 0,-6 4 0,2 1-4,1 1 1,-1-1-1,1 1 0,1 1 0,-1-1 0,2 1 1,-7 13-1,-22 69-104,32-86 113,-16 48-79,3 1 0,2 1-1,2 0 1,3 1 0,3-1 0,1 1 0,10 99 0,-5-139 66,0-1 0,1 1 0,1-1 0,0 0 0,1 0 0,1 0 1,0-1-1,1 0 0,17 25 0,-21-35 19,0-1-1,1 1 1,0-1 0,-1 0-1,1 0 1,0 0 0,1 0-1,-1-1 1,0 1-1,1-1 1,-1 0 0,1-1-1,0 1 1,0-1 0,-1 0-1,1 0 1,0-1 0,0 1-1,0-1 1,0 0 0,0 0-1,0-1 1,0 1 0,0-1-1,0 0 1,6-3 0,11-3 16,0-2 0,-1 0 0,0-2 0,25-15 0,-32 17-2,7-2 27,-1-1-1,-1-2 1,0 1-1,-1-2 1,0-1 0,19-22-1,-30 31-8,5-4 22,-12 11-51,0 0 0,0 0 0,0 0-1,1 0 1,-1 0 0,0 0 0,0 0-1,0 0 1,0 0 0,0 0 0,0 0 0,1 0-1,-1 0 1,0 0 0,0-1 0,0 1-1,0 0 1,0 0 0,0 0 0,0 0-1,0 0 1,0 0 0,1 0 0,-1 0-1,0-1 1,0 1 0,0 0 0,0 0 0,0 0-1,0 0 1,0 0 0,0 0 0,0 0-1,0-1 1,0 1 0,0 0 0,0 0-1,0 0 1,0 0 0,0 0 0,0 0-1,0-1 1,0 1 0,0 0 0,0 0-1,0 0 1,0 0 0,0 0 0,-1 0 0,1-1-1,0 1 1,0 0 0,0 0 0,0 0-1,0 0 1,0 0 0,0 0 0,0 0-1,0 0 1,-1 0 0,1 0 0,0 0-1,0-1 1,0 1 0,-2 2 4,1-1 0,-1 0 0,1 1 0,0-1 0,0 1 0,0 0 0,-1-1 0,2 1-1,-3 2 1,0 2 4,-4 4-6,0 0-1,1 1 1,0-1-1,1 1 1,0 1-1,0-1 1,-3 19-1,6-25-2,1 0 0,0 0 0,1 0 0,-1 1 0,1-1 0,0 0 0,0 1 0,1-1 0,0 0 0,0 0 0,0 1 0,0-1 0,1 0 0,0 0 0,0 0 0,0-1 0,0 1 0,1 0 0,5 6 0,-7-10 0,0-1 0,0 1 0,-1 0 0,1-1 0,0 0-1,0 1 1,0-1 0,0 1 0,0-1 0,0 0 0,0 0 0,0 0 0,0 1-1,0-1 1,0 0 0,0 0 0,0 0 0,0 0 0,0-1 0,0 1-1,0 0 1,-1 0 0,1-1 0,0 1 0,0 0 0,0-1 0,0 1-1,0-1 1,0 1 0,0-1 0,-1 1 0,1-1 0,0 0 0,-1 1 0,1-1-1,1-1 1,2-2 6,0 0 0,0-1-1,-1 1 1,1 0 0,3-8-1,-4 6 4,-1 0 1,0 0-1,0-1 0,0 1 0,-1-1 0,0 1 1,0-1-1,-1 0 0,0 1 0,0-1 0,0 0 0,-2-8 1,1 7 14,-1 0 1,0 0-1,0 1 0,-1-1 1,0 0-1,0 1 1,-1-1-1,0 1 0,-8-10 1,11 15-22,-1 0 0,0 0 0,0 1-1,0-1 1,0 1 0,0 0 0,-1-1 0,1 1 0,0 0 0,-1 0 0,1 1-1,-1-1 1,1 0 0,-1 1 0,1 0 0,-1-1 0,1 1 0,-1 0 0,1 0-1,-1 0 1,1 1 0,-1-1 0,1 1 0,-1-1 0,1 1 0,0 0 0,-1 0-1,1 0 1,0 0 0,-1 0 0,-2 3 0,5-4-5,0 0-1,0 0 1,0 0 0,1 0-1,-1 0 1,0 0 0,0 0 0,1 0-1,-1 0 1,0 0 0,0 0-1,1 0 1,-1 0 0,0 0-1,0 1 1,0-1 0,1 0 0,-1 0-1,0 0 1,0 0 0,0 0-1,1 0 1,-1 1 0,0-1-1,0 0 1,0 0 0,0 0 0,1 1-1,-1-1 1,0 0 0,0 0-1,0 0 1,0 1 0,0-1-1,0 0 1,0 0 0,0 1-1,0-1 1,0 0 0,0 0 0,0 1-1,0-1 1,0 0 0,0 0-1,0 0 1,0 1 0,0-1-1,0 0 1,0 0 0,0 1 0,0-1-1,0 0 1,0 0 0,0 0-1,-1 1 1,1-1 0,0 0-1,0 0 1,0 0 0,0 1 0,-1-1-1,1 0 1,0 0 0,0 0-1,0 0 1,-1 1 0,23 0-32,19-6-28,0-2 0,81-23 0,-26 5-1,-41 9 35,24-5-3,-72 20 29,1 0 0,-1 0 1,1 0-1,-1 1 1,1 0-1,-1 1 0,1 0 1,8 2-1,-15-3 5,1 1 0,0-1 0,-1 1 1,1 0-1,-1 0 0,1 0 0,-1-1 0,1 1 0,-1 1 0,0-1 1,1 0-1,-1 0 0,0 0 0,0 1 0,0-1 0,0 1 0,0-1 1,0 1-1,1 2 0,-1 0 7,1 0 1,-1 0-1,-1 0 0,1-1 0,-1 1 1,1 0-1,-1 0 0,-1 6 1,-1 4 46,0-1 0,-1 1 0,0-1 1,-7 15-1,10-28-49,0 1 0,-1-1 0,1 1 0,0-1 0,-1 1 0,1 0 0,0-1 0,0 1 0,0-1 0,-1 1-1,1 0 1,0-1 0,0 1 0,0 0 0,0-1 0,0 1 0,0 0 0,0-1 0,1 1 0,-1-1 0,0 1 0,0 1 0,18-5 118,-5-2-96,-2-1-1,1 1 0,-1-2 1,0 0-1,15-11 1,-11 7 19,27-16 1,-29 21-24,-8 2-16,1 1 1,-1 0 0,1 1-1,0-1 1,0 1-1,0 0 1,0 1-1,1-1 1,-1 1-1,0 1 1,9-1 0,-14 1-12,0 0 0,0 0 0,0 1 1,0-1-1,-1 0 0,1 0 0,0 1 1,0-1-1,0 1 0,-1-1 1,1 1-1,0-1 0,-1 1 0,1-1 1,0 1-1,-1 0 0,1-1 0,-1 1 1,1 0-1,-1 0 0,1-1 0,-1 1 1,1 1-1,0 1 1,0-1 0,0 1 0,-1 0 0,1 0 1,-1 0-1,1 0 0,-1 3 0,-1 5 3,1 0-1,-5 19 1,3-22 1,1-6 1,0 1 1,1-1-1,-1 0 1,1 1-1,-1-1 1,1 1-1,0-1 1,0 1-1,0-1 1,0 1-1,0-1 1,1 1-1,-1-1 1,1 0-1,-1 1 1,1-1-1,2 4 1,-3-6-3,1 0 0,-1 1-1,1-1 1,-1 0 0,1 0 0,-1 1 0,1-1 0,-1 0 0,1 0 0,0 0 0,-1 0 0,1 0 0,-1 0 0,1 0 0,-1 0 0,1 0 0,0 0 0,-1-1 0,1 1 0,-1 0 0,1 0 0,-1 0 0,1-1 0,-1 1 0,1 0 0,-1 0 0,1-1 0,-1 1 0,1-1 0,-1 1-1,1-1 1,18-15 43,-16 13-28,39-36 73,-30 26-61,0 2 0,1-1 0,1 1 0,0 1 0,20-11 0,-15 10 2,-16 9-26,0 0 0,0 0 1,1 1-1,-1-1 0,0 1 1,1 0-1,4-1 0,-7 2-6,0 0 0,1 0 0,-1 0 0,0 0-1,0 0 1,1 0 0,-1 1 0,0-1 0,0 1 0,0-1 0,1 1 0,-1-1-1,0 1 1,0 0 0,0-1 0,0 1 0,0 0 0,0 0 0,0 0-1,0 0 1,-1-1 0,1 2 0,0-1 0,0 0 0,0 1 0,20 34 1,-15-25 10,0-1 1,14 18-1,-17-24-3,0-1 0,1 1 0,-1-1-1,1 0 1,0-1 0,0 1 0,0-1 0,0 1-1,0-1 1,0 0 0,5 1 0,2 0 19,0-1 0,-1 0-1,1-1 1,0 0 0,0 0 0,0-1 0,14-2 0,16-5-3435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30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12 11048,'0'0'2080,"10"-11"1863,-9 14-3651,0 1-1,0-1 1,0 0 0,0 1-1,-1-1 1,1 1-1,-1-1 1,0 1-1,0-1 1,-1 8-1,-62 427 4706,59-407-4121,6-24-72,6-17 188,-1-1-819,1 1 0,16-18 0,5-8 23,-4-1-51,-14 20-41,1 0-1,0 1 0,1 0 1,23-21-1,-35 36-85,1 0 0,0-1 0,0 1 0,-1 0 0,1 0 0,0 0 0,0 0 0,0 0 0,0 0 0,1 1 0,-1-1 0,0 1 0,0-1 0,0 1 0,0 0 0,1 0 0,-1 0 0,0 0 0,0 0 0,0 1 0,1-1 0,-1 1 0,0-1 0,0 1 0,0 0 0,0 0 0,0 0 0,0 0 0,0 0 0,0 0 0,0 0 0,1 3 0,6 4 79,0 0 0,-1 1-1,0 0 1,12 19 0,-5-7 103,-8-11-116,1 0 84,-1-1 0,2 1 0,-1-1 1,14 10-1,-20-17-206,0 0 0,0-1 0,0 0 1,0 1-1,0-1 0,0 0 0,1 0 0,-1 0 0,0 0 1,1-1-1,-1 1 0,1-1 0,-1 1 0,1-1 0,-1 0 1,1 0-1,-1 0 0,1 0 0,-1 0 0,1-1 0,-1 1 1,0-1-1,1 0 0,-1 1 0,0-1 0,1 0 0,-1 0 1,3-2-1,10-11-4151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37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343 764 7632,'0'0'15905,"-10"-3"-15504,-5-2-16,-1 2 0,1 0-1,-1 0 1,-15 0 0,27 4-268,-1 0 1,0 0 0,1 0-1,0 1 1,-1 0-1,1 0 1,0 0-1,0 0 1,0 0 0,-7 6-1,-12 6 326,12-7-266,1 0-1,-1 0 1,1 1 0,0 0 0,1 1 0,0 0-1,0 0 1,1 1 0,-12 18 0,10-14-72,3-5 70,0 0-1,1 1 1,0 0 0,1 0-1,-6 12 1,11-20-139,-1 0 1,0 0-1,1 1 1,-1-1-1,1 0 0,0 0 1,-1 1-1,1-1 1,0 0-1,1 1 1,-1-1-1,0 0 1,1 1-1,-1-1 0,1 0 1,0 0-1,-1 1 1,1-1-1,0 0 1,0 0-1,1 0 0,-1 0 1,0 0-1,1-1 1,-1 1-1,1 0 1,0 0-1,-1-1 0,1 1 1,4 1-1,-1 0-10,0 0 0,1 0 0,-1-1 0,1 0 0,-1 0 0,1 0 0,0-1 0,0 1 0,0-1 1,0-1-1,0 1 0,0-1 0,0 0 0,0-1 0,0 0 0,0 0 0,0 0 0,0 0 0,0-1 0,-1 0 0,1 0 0,8-5 0,1-1 47,0 0 0,-1-1 0,0-1 0,-1 0 1,0-1-1,23-24 0,-24 20-73,-1-1 0,0 0 0,-1 0 0,-1-1 0,0 0 0,-1-1 0,9-31 0,-9 20 0,-1 1 0,-1-1 0,-2-1 0,1-38 0,-7-25 0,-26-184 0,15 200 0,13 76 0,0 0 0,0 1 0,0-1 0,0 1 0,0-1 0,0 1 0,0-1 0,0 1 0,-1-1 0,1 1 0,0-1 0,0 1 0,-1-1 0,1 1 0,0-1 0,-1 1 0,1 0 0,0-1 0,-1 1 0,1-1 0,-1 1 0,-6 4 0,-5 19 0,2 10 0,1 0 0,2 0 0,1 1 0,2 0 0,-1 46 0,5-43 0,2 0 0,1-1 0,16 66 0,-7-36 0,-8-53 0,0 1 0,0-1 0,1 0 0,9 15 0,9 26 0,-21-49 0,-1-1 0,2 0 0,-1 0 0,0 0 0,1-1 0,-1 1 0,1 0 0,0-1 0,0 0 0,6 5 0,40 25 0,-16-11 0,-29-19 0,1 0 0,0-1 0,0 1 0,0-1 0,1 0 0,-1 0 0,0-1 0,1 1 0,0-1 0,-1-1 0,1 1 0,-1-1 0,1 0 0,0 0 0,-1 0 0,1-1 0,-1 0 0,1 0 0,0 0 0,-1-1 0,8-3 0,-4 1 0,0 0 0,0-1 0,0 0 0,-1 0 0,0-1 0,0 0 0,0 0 0,-1-1 0,0 0 0,0-1 0,7-10 0,-13 17 0,22-32 0,-2-1 0,29-60 0,-40 64 0,-9 33 0,1-1 0,-1 1 0,0 0 0,0-1 0,-1 1 0,1 0 0,0 5 0,0 4 0,0 10 0,7 38 0,-7-55 0,1 1 0,-1 0 0,1-1 0,0 1 0,1-1 0,-1 0 0,1 0 0,0 0 0,0 0 0,1 0 0,7 7 0,-9-9 0,1-1 0,0 0 0,-1 1 0,1-1 0,0-1 0,0 1 0,0 0 0,1-1 0,-1 1 0,0-1 0,0 0 0,1 0 0,4 1 0,-4-2 0,0-1 0,0 1 0,0 0 0,0-1 0,-1 0 0,1 0 0,0 0 0,0 0 0,-1-1 0,1 0 0,0 0 0,3-2 0,3-3 0,0 0 0,0-1 0,0 0 0,-1 0 0,0-1 0,-1-1 0,9-11 0,47-79 0,-62 97 0,14-28 0,-2-2 0,-1 1 0,10-39 0,-4 15 0,1-8 0,-3 0 0,-2-2 0,11-126 0,-26 163 0,0 28 0,0 0 0,0 0 0,0 0 0,0 0 0,0 0 0,0 0 0,0 0 0,-1 0 0,1 0 0,0 0 0,-1 1 0,1-1 0,0 0 0,-1 0 0,1 0 0,-1 0 0,1 0 0,-1 1 0,1-1 0,-1 0 0,0 1 0,-1-2 0,2 3 0,-1-1 0,0 1 0,1 0 0,-1 0 0,1 0 0,-1 0 0,1 0 0,-1 0 0,1 0 0,0 0 0,0 0 0,-1-1 0,1 1 0,0 2 0,-1 1 0,-30 95 0,-11 44 0,-43 201 0,24-79 0,32-114 0,29-150 0,-1 1 0,1-1 0,0 0 0,0 0 0,0 1 0,0-1 0,0 0 0,0 0 0,0 0 0,0 1 0,0-1 0,1 0 0,-1 0 0,1 0 0,-1 1 0,1 0 0,0-2 0,-1 1 0,0-1 0,1 0 0,-1 1 0,1-1 0,-1 0 0,1 0 0,-1 1 0,1-1 0,-1 0 0,1 0 0,-1 0 0,1 0 0,-1 0 0,1 0 0,-1 0 0,1 0 0,-1 0 0,1 0 0,-1 0 0,1 0 0,-1 0 0,1 0 0,-1 0 0,2-1 0,1 0 0,1-1 0,-1 0 0,1 0 0,-1 0 0,0 0 0,0-1 0,0 1 0,4-4 0,19-25 0,-2-1 0,41-68 0,-19 26 0,10-22 0,53-121 0,-102 204 0,34-81 0,50-167 0,-46 129 0,-94 313 0,-23 73 0,29-139 0,-63 190 0,76-212 0,-13 51 0,34-98 0,28-70 0,27-37 0,72-75 0,91-78 0,-201 205 0,-1-1 0,-1 1 0,0-1 0,10-20 0,1-2 0,-15 29 0,0 0 0,0 0 0,1 0 0,-1 0 0,1 1 0,5-4 0,-8 6 0,0-1 0,1 1 0,-1 0 0,0 0 0,1 0 0,-1-1 0,0 1 0,1 0 0,-1 0 0,0 0 0,1 0 0,-1-1 0,1 1 0,-1 0 0,1 0 0,-1 0 0,0 0 0,1 0 0,-1 0 0,1 0 0,-1 0 0,0 0 0,1 1 0,-1-1 0,1 0 0,0 1 0,-1 0 0,1-1 0,-1 1 0,0 0 0,1 0 0,-1 0 0,0-1 0,0 1 0,0 0 0,0 0 0,0 0 0,0 0 0,0 0 0,0 0 0,0-1 0,0 1 0,0 0 0,-1 2 0,-3 21 0,-8 72 0,11-84 0,1 0 0,0 0 0,1 0 0,1 0 0,0 0 0,3 13 0,-4-24 0,-1 1 0,1 0 0,-1-1 0,1 1 0,0-1 0,0 1 0,-1-1 0,1 0 0,0 1 0,0-1 0,0 0 0,0 1 0,1-1 0,-1 0 0,0 0 0,0 0 0,1 0 0,-1 0 0,1 0 0,-1-1 0,3 2 0,-2-2 0,0 1 0,1-1 0,-1 0 0,0 0 0,1 0 0,-1 0 0,1 0 0,-1-1 0,0 1 0,1-1 0,-1 1 0,0-1 0,3-1 0,3-2 0,-1 0 0,1 0 0,-1-1 0,0 0 0,0 0 0,12-13 0,4-10 0,-1-2 0,-1-1 0,26-50 0,-10 16 0,-33 59 0,0 0 0,-1 0 0,1 0 0,-1 0 0,0 0 0,0 0 0,-1-1 0,0 0 0,0 1 0,1-13 0,0 57 0,10 59 0,-4-36 0,-8-57 0,-1 1 0,1-1 0,0 1 0,1-1 0,-1 1 0,1-1 0,0 0 0,0 0 0,0 0 0,0 0 0,1 0 0,3 4 0,-4-6 0,-1-1 0,1 1 0,0-1 0,0 1 0,0-1 0,0 0 0,0 0 0,0 0 0,1 0 0,-1-1 0,0 1 0,0 0 0,1-1 0,-1 0 0,0 1 0,0-1 0,1 0 0,-1 0 0,0 0 0,1-1 0,-1 1 0,0 0 0,1-1 0,-1 0 0,3-1 0,1 0 0,0-1 0,-1 1 0,1-1 0,-1-1 0,0 1 0,0-1 0,0 0 0,0 0 0,8-10 0,1-3 0,16-27 0,-20 29 0,13-22 0,-2-1 0,25-60 0,-43 87 0,4-12 0,-7 22 0,0 0 0,0 1 0,1-1 0,-1 1 0,0-1 0,0 0 0,1 1 0,-1-1 0,1 1 0,-1-1 0,0 1 0,1-1 0,-1 1 0,1-1 0,-1 1 0,1-1 0,-1 1 0,1-1 0,0 1 0,-1 0 0,1 0 0,0-1 0,0 1 0,1 1 0,-1 1 0,1 0 0,-1-1 0,0 1 0,0 0 0,0 0 0,0 0 0,0 0 0,0 0 0,-1 0 0,1 0 0,0 4 0,2 3 0,6 14 0,-2 0 0,6 30 0,-10-41 0,-2 0 0,1 1 0,-2-1 0,0 1 0,0-1 0,-3 18 0,1-15 0,2-12 0,0 0 0,0 0 0,-1-1 0,1 1 0,-1 0 0,0-1 0,-2 6 0,3-7 0,-1-1 0,1 1 0,-1 0 0,0-1 0,1 1 0,-1-1 0,0 1 0,1-1 0,-1 1 0,0-1 0,0 0 0,1 1 0,-1-1 0,0 0 0,0 0 0,0 1 0,1-1 0,-1 0 0,0 0 0,0 0 0,0 0 0,0 0 0,1 0 0,-1 0 0,0-1 0,0 1 0,0 0 0,1 0 0,-1-1 0,0 1 0,-1-1 0,-3-1 0,1-1 0,-1 1 0,1-1 0,-1 0 0,1 0 0,0 0 0,1-1 0,-1 1 0,0-1 0,-3-6 0,3 5 0,1 1 0,-1 0 0,0 0 0,0 0 0,0 1 0,-1-1 0,1 1 0,-1 0 0,-5-3 0,9 6 0,1 0 0,0 0 0,-1-1 0,1 1 0,-1 0 0,1 0 0,0 0 0,-1-1 0,1 1 0,-1 0 0,1 0 0,-1 0 0,1 0 0,-1 0 0,1 0 0,-1 0 0,1 0 0,0 0 0,-1 0 0,1 0 0,-1 0 0,1 0 0,-1 1 0,1-1 0,-1 0 0,1 0 0,0 0 0,-1 1 0,1-1 0,0 0 0,-1 0 0,1 1 0,-1-1 0,1 0 0,0 1 0,0-1 0,-1 0 0,1 1 0,0-1 0,0 1 0,-1-1 0,1 0 0,0 1 0,0-1 0,0 1 0,0-1 0,0 1 0,0-1 0,-1 1 0,1-1 0,0 1 0,0-1 0,1 0 0,-1 1 0,0 2 0,0-1 0,0 0 0,1 0 0,-1 1 0,1-1 0,-1 0 0,1 0 0,0 0 0,2 4 0,5 3 0,0-1 0,0 1 0,1-2 0,0 1 0,0-1 0,1-1 0,16 9 0,-13-7 0,-5-4 0,-1-1 0,0 0 0,1 0 0,-1 0 0,1-1 0,0 0 0,0-1 0,0 0 0,0 0 0,0 0 0,0-1 0,0 0 0,0-1 0,16-3 0,-6 0 0,0-1 0,-1-1 0,1-1 0,-1 0 0,23-14 0,-26 11 0,1-1 0,-2 0 0,1-1 0,-2-1 0,0 0 0,0-1 0,14-21 0,-25 32 0,1 0 0,0 0 0,-1 0 0,0 0 0,1 0 0,-1 0 0,0 0 0,-1 0 0,1-1 0,-1 1 0,1-6 0,-1 7 0,0 0 0,0 1 0,0-1 0,0 1 0,-1-1 0,1 0 0,0 1 0,-1-1 0,1 1 0,-1-1 0,0 1 0,1-1 0,-1 1 0,0 0 0,0-1 0,0 1 0,0 0 0,0-1 0,0 1 0,0 0 0,0 0 0,-1 0 0,1 0 0,0 0 0,-1 0 0,-1 0 0,0-1 0,-1 1 0,1-1 0,-1 1 0,1 0 0,-1 0 0,0 0 0,1 0 0,-1 1 0,0 0 0,1 0 0,-1 0 0,0 0 0,1 0 0,-1 1 0,0-1 0,1 1 0,-1 0 0,1 0 0,-1 1 0,1-1 0,-1 1 0,1-1 0,0 1 0,0 0 0,0 0 0,0 1 0,0-1 0,0 1 0,1-1 0,-1 1 0,1 0 0,-3 3 0,3-3 0,-1 1 0,1-1 0,-1 1 0,1-1 0,0 1 0,0 0 0,1 0 0,-1 0 0,1 0 0,0 0 0,0 0 0,0 0 0,1 0 0,-1 1 0,1-1 0,0 0 0,0 0 0,1 1 0,-1-1 0,1 0 0,0 0 0,0 0 0,0 0 0,1 0 0,-1 0 0,4 7 0,1-1 0,0 0 0,0 0 0,1-1 0,0 1 0,1-1 0,0-1 0,16 14 0,70 47 0,-83-62 0,-5-3 0,0-1 0,0 0 0,0 0 0,0-1 0,8 3 0,-12-4 0,0-1 0,1 1 0,-1-1 0,0 1 0,1-1 0,-1 0 0,1 0 0,-1 0 0,1 0 0,-1 0 0,0-1 0,1 1 0,-1-1 0,0 1 0,1-1 0,3-2 0,-12-1 944,0 2-4276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37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17983,'0'0'2480,"74"6"-2216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41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1036 11256,'0'0'5798,"13"-12"-5193,-12 11-593,106-88 1150,37-36 820,-111 94-1495,-5 3-21,-2-1-1,-1-1 1,-2-1 0,0-1 0,22-45-1,-16 19 458,-2-1 0,26-85 0,-50 137-825,-1 1 57,0 1 1,-1-1 0,1 0 0,-1 0-1,0 0 1,0 0 0,-1-11-1,0 17-132,0 0-1,0 0 1,0-1-1,0 1 1,0 0-1,0 0 1,0-1-1,0 1 1,0 0-1,-1 0 1,1-1-1,0 1 1,0 0-1,0 0 1,0-1-1,0 1 1,0 0-1,-1 0 1,1-1-1,0 1 1,0 0-1,0 0 1,-1 0-1,1 0 1,0-1-1,0 1 1,-1 0-1,1 0 1,0 0-1,0 0 1,-1 0-1,1 0 0,0 0 1,0 0-1,-1 0 1,1 0-1,0 0 1,0 0-1,-1 0 1,1 0-1,0 0 1,-1 0-1,1 0 1,0 0-1,0 0 1,-1 0-1,1 0 1,0 0-1,0 0 1,-1 1-1,1-1 1,0 0-1,0 0 1,0 0-1,-1 0 1,1 1-1,0-1 1,0 0-1,0 0 1,-1 1-1,-14 14 517,14-14-531,-23 28 169,1 1 0,1 1 0,2 2 0,1 0 0,-18 42 0,-59 186 1179,56-142-1142,10-35-214,-82 205 0,97-265 0,-2 6 0,24-47 0,1 1 0,1 1 0,1 0 0,0 0 0,23-26 0,-11 15 0,-2 2 0,1 2 0,1 1 0,0 0 0,2 2 0,52-33 0,143-63 0,-163 88 0,-28 12 0,45-19 0,-65 31 0,0 0 0,1 0 0,0 1 0,-1 0 0,1 0 0,13 0 0,-14-1 0,-14 8 0,-94 73 0,86-66 0,-6 6 0,1 0 0,-21 26 0,36-39 0,0 0 0,0 0 0,1 1 0,0-1 0,0 1 0,0-1 0,1 1 0,0 0 0,0 0 0,0 0 0,1 1 0,-1-1 0,2 0 0,-1 0 0,1 8 0,0-13 0,0 1 0,0 0 0,0-1 0,0 1 0,1-1 0,-1 1 0,1-1 0,-1 1 0,1-1 0,-1 1 0,1-1 0,0 1 0,0-1 0,0 0 0,0 0 0,0 1 0,0-1 0,0 0 0,0 0 0,0 0 0,1 0 0,-1 0 0,0 0 0,1 0 0,-1-1 0,0 1 0,1 0 0,-1-1 0,1 1 0,-1-1 0,1 0 0,-1 1 0,1-1 0,2 0 0,0 0 0,0 0 0,1-1 0,-1 1 0,0-1 0,0 0 0,1 0 0,-1 0 0,0-1 0,0 0 0,0 0 0,5-3 0,6-7 0,0 0 0,0-1 0,-1-1 0,-1-1 0,0 0 0,-1 0 0,12-22 0,-7 12 0,1 1 0,22-22 0,-39 46 0,0-1 0,0 0 0,0 1 0,0-1 0,0 1 0,0-1 0,0 1 0,0 0 0,0 0 0,1-1 0,-1 1 0,0 0 0,0 0 0,0 0 0,0 0 0,1 0 0,-1 0 0,0 0 0,0 1 0,0-1 0,0 0 0,0 1 0,0-1 0,1 1 0,-1-1 0,0 1 0,0-1 0,0 1 0,-1 0 0,1-1 0,0 1 0,0 0 0,0 0 0,0 0 0,0 1 0,8 6 0,-1 1 0,11 16 0,-9-14 0,18 25 0,-10-12 0,2-1 0,36 34 0,-53-54 0,0-1 0,-1 0 0,1 0 0,0 0 0,0 0 0,1-1 0,-1 1 0,0-1 0,1 0 0,-1 0 0,0 0 0,1 0 0,-1-1 0,1 1 0,0-1 0,-1 0 0,1 0 0,-1 0 0,1 0 0,-1-1 0,1 0 0,-1 1 0,1-1 0,-1 0 0,1-1 0,-1 1 0,0-1 0,0 1 0,0-1 0,0 0 0,0 0 0,0 0 0,4-5 0,6-6 0,0 0 0,-2-1 0,1 0 0,-2-1 0,11-19 0,-2-1 0,-2-1 0,-1-1 0,12-41 0,-21 64 0,-4 22 0,-3 35 0,-1-33 0,1 2 0,0 21 0,-5 46 0,4-70 0,-1 0 0,0-1 0,0 1 0,0-1 0,-1 1 0,-1-1 0,1 0 0,-1 0 0,-1-1 0,-8 13 0,10-18 0,0 0 0,1 0 0,-1 0 0,0 0 0,0-1 0,-1 1 0,1-1 0,0 0 0,0 0 0,-1 0 0,1 0 0,0-1 0,-1 0 0,-3 1 0,-6-2 0,-19-2 0,32 3 0,0 0 0,0 0 0,0 0 0,0 0 0,0 0 0,0 0 0,0 0 0,0 0 0,0 0 0,0 0 0,0 0 0,0 0 0,0 0 0,0 0 0,0-1 0,0 1 0,0 0 0,0 0 0,0 0 0,0 0 0,0 0 0,0 0 0,0 0 0,0 0 0,0 0 0,0 0 0,0 0 0,-1 0 0,1 0 0,0 0 0,0 0 0,0 0 0,0 0 0,0 0 0,0-1 0,0 1 0,0 0 0,0 0 0,0 0 0,0 0 0,21-3 0,5 1 0,0-1 0,-1-2 0,1-1 0,-1 0 0,0-2 0,0-1 0,29-16 0,1-3 0,-27 15 0,0-2 0,39-28 0,-42 23 0,-1-1 0,-1-1 0,0-1 0,-2-1 0,-1-1 0,-1-1 0,-1 0 0,-1-2 0,-1 0 0,16-41 0,-16 25 0,-2 0 0,-2 0 0,-2-1 0,-2-1 0,-2 0 0,-1 0 0,-4-60 0,-6 18 0,5 85 0,-1 0 0,1 0 0,-1 1 0,0-1 0,1 0 0,-1 0 0,0 1 0,-3-5 0,4 7 0,0-1 0,0 1 0,0 0 0,-1-1 0,1 1 0,0-1 0,0 1 0,-1-1 0,1 1 0,0 0 0,-1-1 0,1 1 0,-1 0 0,1-1 0,0 1 0,-1 0 0,1-1 0,-1 1 0,1 0 0,-1 0 0,1 0 0,-1 0 0,1-1 0,-1 1 0,1 0 0,-1 0 0,1 0 0,-1 0 0,1 0 0,-1 0 0,1 0 0,-1 0 0,1 0 0,-1 0 0,1 1 0,-1-1 0,1 0 0,-1 0 0,1 0 0,-1 1 0,1-1 0,-1 0 0,1 1 0,0-1 0,-1 0 0,1 1 0,-1-1 0,1 0 0,0 1 0,-1-1 0,1 1 0,0-1 0,0 0 0,-1 1 0,-14 20 0,2 1 0,0 0 0,1 1 0,1 0 0,1 0 0,1 1 0,-8 36 0,6-9 0,3 0 0,-5 89 0,14-83 0,16 107 0,-16-157 0,1 0 0,-1 0 0,1-1 0,1 1 0,-1-1 0,1 1 0,0-1 0,0 0 0,5 6 0,-6-9 0,1 0 0,-1 0 0,1 0 0,0 0 0,0 0 0,0 0 0,1-1 0,-1 0 0,1 1 0,-1-1 0,1-1 0,0 1 0,0 0 0,-1-1 0,1 0 0,5 1 0,2-1 0,-1 0 0,1 0 0,-1-1 0,1 0 0,0-1 0,-1-1 0,1 0 0,-1 0 0,0-1 0,0 0 0,0 0 0,0-1 0,9-6 0,79-55 0,-93 62 0,0-1 0,1 1 0,-1-1 0,-1-1 0,1 1 0,0 0 0,-1-1 0,0 0 0,0 0 0,-1-1 0,5-8 0,-6 11 0,0-1 0,0 1 0,-1-1 0,0 0 0,1 0 0,-1 1 0,-1-1 0,1 0 0,-1 0 0,1 0 0,-1 0 0,0 0 0,0 0 0,-1 0 0,1 0 0,-1 0 0,0 0 0,0 0 0,-3-5 0,4 8 0,-1 1 0,1-1 0,-1 1 0,0 0 0,1-1 0,-1 1 0,0 0 0,0-1 0,1 1 0,-1 0 0,0 0 0,0-1 0,1 1 0,-1 0 0,0 0 0,0 0 0,1 0 0,-1 0 0,0 0 0,0 0 0,-1 1 0,-17 3 0,15-1 0,0-1 0,0 1 0,1-1 0,-1 1 0,1 0 0,0 1 0,-1-1 0,1 0 0,1 1 0,-1 0 0,0 0 0,1-1 0,0 2 0,-2 3 0,1-1 0,1 0 0,-1-1 0,2 1 0,-1 0 0,1 0 0,0 0 0,0 0 0,1 10 0,1-9 0,1 0 0,0-1 0,0 1 0,1-1 0,-1 0 0,2 0 0,-1 0 0,1 0 0,8 11 0,-8-14 0,-1 0 0,0-1 0,1 1 0,0-1 0,0 0 0,0 0 0,0 0 0,1-1 0,-1 0 0,1 1 0,0-2 0,-1 1 0,1 0 0,0-1 0,0 0 0,0 0 0,0 0 0,0-1 0,0 0 0,0 0 0,0 0 0,0 0 0,0-1 0,0 0 0,0 0 0,6-2 0,12-5 0,-1 0 0,0-2 0,0 0 0,24-17 0,-28 17 0,17-12 0,-25 15 0,1 0 0,0 1 0,1 0 0,-1 0 0,1 1 0,22-6 0,-32 11 0,-1 0 0,1 0 0,-1 0 0,1 0 0,0 1 0,-1-1 0,1 0 0,-1 1 0,1-1 0,-1 1 0,0-1 0,1 1 0,-1 0 0,1 0 0,-1 0 0,0 0 0,2 1 0,22 23 0,-15-13 0,41 45 0,-37-39 0,1-1 0,1-1 0,24 21 0,-15-22 0,5 5 0,-61-22 0,7-4-3935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41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 18087,'0'0'2384,"65"8"-1280,16-4-104,19-2-8,11-2-112,0-2 0,2 2-80,-12-10 0,-11-4-192,-7-2 16,-21-1-264,-11-1 8,3-2-360,-11-6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50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8032,'0'0'4648,"41"-65"-4600,-39 57-56,2-2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55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653 418 8432,'0'0'6630,"-8"18"-3325,5-5-1529,3-13-1723,0 0-1,0 1 0,0-1 0,0 0 0,0 0 1,0 0-1,0 0 0,0 1 0,0-1 1,0 0-1,0 0 0,0 0 0,0 0 0,0 0 1,0 1-1,0-1 0,0 0 0,-1 0 0,1 0 1,0 0-1,0 0 0,0 0 0,0 1 0,0-1 1,0 0-1,-1 0 0,1 0 0,0 0 0,0 0 1,0 0-1,0 0 0,0 0 0,-1 0 0,1 0 1,0 0-1,0 0 0,0 0 0,0 0 1,-1 0-1,1 0 0,0 0 0,0 0 0,0 0 1,0 0-1,-1 0 0,1 0 0,0 0 0,0 0 1,0 0-1,0 0 0,0 0 0,-1 0 0,1 0 1,0 0-1,0 0 0,0-1 0,-22-13 1812,-22-6-746,25 12-642,1-1 0,0 0 1,-29-21-1,36 22-176,0 0 0,0 1 0,-1 0 0,-25-10 0,29 14-78,0 0 0,0 1 0,-1 0-1,1 0 1,-1 1 0,1 0 0,-1 1 0,1 0 0,-11 1-1,14 0-180,0 0-1,-1 1 1,1 0-1,0 0 1,0 0-1,0 1 1,0-1-1,0 1 1,1 1-1,0-1 1,-1 0-1,1 1 1,0 0-1,-5 6 1,-2 4 66,1 1-1,0 0 1,-9 17 0,16-26-107,0 0 0,0 1 0,1-1 0,0 1 0,0-1 0,1 1 0,-1 0 0,2 0 0,-1-1 0,1 1 0,0 0 0,0 0 0,0 0 0,1 0 0,1 0 0,2 10 0,-2-12 0,-1-1 0,1 0 0,0 0 0,0 0 0,1 0 0,-1-1 0,1 1 0,0-1 0,0 1 0,0-1 0,0 0 0,1 0 0,-1 0 0,1-1 0,0 1 0,0-1 0,0 0 0,0 0 0,0 0 0,0-1 0,0 1 0,1-1 0,-1 0 0,0 0 0,1-1 0,5 1 0,-9-1 0,13 1 0,0 0 0,23-3 0,-37 2 0,0 0 0,0 0 0,0 0 0,0 0 0,0 0 0,0 0 0,0 0 0,1 0 0,-1 0 0,0 0 0,0 0 0,0 0 0,0 0 0,0 0 0,0 0 0,0 0 0,0 0 0,0-1 0,1 1 0,-1 0 0,0 0 0,0 0 0,0 0 0,0 0 0,0 0 0,0 0 0,0 0 0,0 0 0,0-1 0,0 1 0,0 0 0,0 0 0,0 0 0,0 0 0,0 0 0,0 0 0,0 0 0,0-1 0,0 1 0,0 0 0,0 0 0,0 0 0,0 0 0,0 0 0,0 0 0,0 0 0,0-1 0,0 1 0,0 0 0,0 0 0,0 0 0,0 0 0,0 0 0,0 0 0,-1 0 0,1 0 0,0 0 0,0 0 0,0-1 0,0 1 0,0 0 0,0 0 0,0 0 0,0 0 0,0 0 0,-1 0 0,-12 7 0,-5 1 0,0 1 0,1 0 0,0 2 0,0 0 0,1 0 0,1 2 0,-16 15 0,9-4 0,1 0 0,1 2 0,2 0 0,-30 55 0,43-71 0,1 0 0,1 1 0,-1-1 0,2 1 0,0-1 0,0 1 0,1 0 0,0 0 0,0 0 0,2 12 0,0-14 0,1-1 0,-1 0 0,1 0 0,1 0 0,0 0 0,0 0 0,0 0 0,1-1 0,0 1 0,0-1 0,1 0 0,0-1 0,11 13 0,-14-17 0,1 1 0,-1 0 0,1-1 0,-1 0 0,1 0 0,0 0 0,0 0 0,0 0 0,0-1 0,0 1 0,0-1 0,0 0 0,1 1 0,-1-2 0,0 1 0,1 0 0,-1-1 0,0 1 0,1-1 0,-1 0 0,1 0 0,-1-1 0,1 1 0,-1-1 0,0 1 0,6-3 0,49-12 0,-43 6 0,-13 8 0,-1 0 0,1 0 0,0 0 0,-1 0 0,1 0 0,0 1 0,0-1 0,-1 0 0,1 1 0,0-1 0,0 1 0,0 0 0,3-1 0,2 0 0,0 0 0,0-1 0,0 0 0,-1-1 0,1 1 0,-1-1 0,1-1 0,-1 1 0,6-6 0,11-4 0,343-193 0,-348 194 0,0-1 0,-2 0 0,1-1 0,-2-1 0,24-29 0,-11 6 0,38-64 0,-53 77 0,-2 0 0,0 0 0,-2-1 0,10-44 0,-8 16 0,6-73 0,-16 78 0,-2 0 0,-2 1 0,-17-88 0,19 133 0,1 3 0,0 0 0,0 0 0,0 0 0,0-1 0,0 1 0,0 0 0,0 0 0,0 0 0,0 0 0,0 0 0,0-1 0,0 1 0,0 0 0,0 0 0,0 0 0,0 0 0,0 0 0,-1 0 0,1 0 0,0-1 0,0 1 0,0 0 0,0 0 0,0 0 0,0 0 0,0 0 0,-1 0 0,1 0 0,0 0 0,0 0 0,0 0 0,0 0 0,0 0 0,-1 0 0,1 0 0,0 0 0,0 0 0,0 0 0,0 0 0,0 0 0,-1 0 0,1 0 0,0 0 0,-8 5 0,-5 9 0,3 8 0,0 0 0,1 1 0,2 0 0,0 0 0,-5 33 0,1-5 0,0 8 0,2 0 0,3 1 0,2 88 0,5-116 0,1 0 0,9 46 0,-8-60 0,2 0 0,0-1 0,1 0 0,0 0 0,18 31 0,-20-41 0,1-1 0,0 1 0,0-1 0,0 0 0,0 0 0,1-1 0,0 1 0,0-1 0,1-1 0,-1 1 0,1-1 0,0 0 0,0-1 0,1 1 0,-1-1 0,1-1 0,-1 0 0,1 0 0,0 0 0,0-1 0,0 0 0,0-1 0,0 1 0,0-1 0,14-3 0,-3 0 0,1-1 0,-1 0 0,0-2 0,25-10 0,-37 13 0,0-1 0,0 0 0,0-1 0,-1 0 0,0 0 0,0 0 0,0 0 0,0-1 0,-1 0 0,0 0 0,0-1 0,-1 1 0,7-13 0,-9 15 0,-1 0 0,0 0 0,0 0 0,0 0 0,0-1 0,-1 1 0,1 0 0,-1 0 0,0-1 0,-1-6 0,-1 1 0,0 0 0,0 0 0,-5-14 0,6 23 0,0-1 0,0 1 0,0-1 0,0 0 0,0 1 0,0 0 0,0-1 0,0 1 0,-1 0 0,1-1 0,0 1 0,-1 0 0,1 0 0,-1 0 0,0 0 0,1 1 0,-1-1 0,0 0 0,1 1 0,-1-1 0,0 1 0,0-1 0,1 1 0,-1 0 0,0 0 0,0 0 0,0 0 0,0 0 0,1 0 0,-1 0 0,0 1 0,0-1 0,-1 1 0,-1 0 0,1 0 0,0 0 0,-1 0 0,1 0 0,0 1 0,0-1 0,0 1 0,0 0 0,0 0 0,1 0 0,-1 0 0,0 0 0,1 1 0,0-1 0,-1 1 0,1 0 0,-2 4 0,4-7 0,-6 11 0,1 1 0,1-1 0,-4 13 0,7-19 0,1 0 0,-1 0 0,1 0 0,0 0 0,0 0 0,0 0 0,1-1 0,0 1 0,0 0 0,3 8 0,0 0 0,1-1 0,1 0 0,0 0 0,1-1 0,0 1 0,0-1 0,1-1 0,1 0 0,0 0 0,0 0 0,1-1 0,0-1 0,1 0 0,13 9 0,-19-15 0,-1 0 0,0-1 0,1 1 0,-1-1 0,1 0 0,0 0 0,-1 0 0,1-1 0,0 1 0,0-1 0,0 0 0,8-2 0,-5 1 0,1 0 0,-1-1 0,0-1 0,0 1 0,0-1 0,10-5 0,2-5 0,37-28 0,-39 26 0,1 2 0,23-14 0,-28 19 0,25-20 0,-33 23 0,0 0 0,0 0 0,0 0 0,1 1 0,0 0 0,0 0 0,0 1 0,0 0 0,0 0 0,1 1 0,-1 0 0,1 0 0,-1 1 0,10-1 0,1 2 0,-1 0 0,26 6 0,-49-7 0,0 1 0,0 1 0,-1-1 0,1 1 0,0 0 0,0 0 0,0 1 0,0 0 0,0 0 0,0 0 0,-6 4 0,7-3 0,0-1 0,0 1 0,0 0 0,1 0 0,0 0 0,-1 1 0,1-1 0,0 1 0,0 0 0,1 0 0,-1 1 0,1-1 0,0 1 0,0-1 0,-2 8 0,4-9 0,1-1 0,0 1 0,0 0 0,0 0 0,0 0 0,1 0 0,-1-1 0,1 1 0,-1 0 0,1-1 0,0 1 0,0 0 0,0-1 0,1 1 0,2 3 0,0 2 0,1-1 0,0 0 0,11 12 0,-11-15 0,-1 1 0,1-1 0,0-1 0,0 1 0,0-1 0,0 0 0,1 0 0,-1 0 0,1-1 0,0 1 0,0-1 0,0-1 0,0 1 0,0-1 0,0 0 0,0-1 0,1 0 0,-1 1 0,0-2 0,0 1 0,0-1 0,1 0 0,7-3 0,-2 0 0,-1 0 0,0-1 0,0 0 0,0-1 0,0 0 0,-1-1 0,0 0 0,-1-1 0,0 0 0,0-1 0,8-9 0,3-7 0,-1-1 0,-1-1 0,-2 0 0,0-2 0,-2 0 0,-1 0 0,15-52 0,-8 4 0,20-151 0,-36 191 0,-1 0 0,-1 0 0,-2-1 0,-2 1 0,-9-50 0,11 86 0,0 1 0,0-1 0,0 1 0,0-1 0,0 1 0,0-1 0,0 1 0,0 0 0,0-1 0,0 1 0,0-1 0,-1 1 0,1-1 0,0 1 0,0 0 0,-1-1 0,1 1 0,0-1 0,0 1 0,-1 0 0,1-1 0,0 1 0,-1 0 0,1 0 0,-1-1 0,1 1 0,0 0 0,-1 0 0,0-1 0,-9 10 0,-6 22 0,3 8 0,2 0 0,1 0 0,3 1 0,-4 46 0,7-20 0,8 118 0,1-144 0,1 0 0,2 0 0,20 58 0,-25-88 0,1 0 0,1-1 0,0 1 0,0-1 0,9 12 0,-11-18 0,0 1 0,0 0 0,0-1 0,0 0 0,0 0 0,1 0 0,-1 0 0,1 0 0,0-1 0,0 0 0,0 1 0,0-1 0,1-1 0,7 3 0,-7-3 0,0-1 0,0 0 0,0 0 0,0 0 0,1-1 0,-1 0 0,0 0 0,0 0 0,0 0 0,-1-1 0,1 0 0,0 0 0,-1 0 0,1-1 0,-1 1 0,0-1 0,1 0 0,-1 0 0,-1-1 0,7-5 0,-1-2 0,0 1 0,0-2 0,-1 1 0,-1-1 0,0-1 0,6-13 0,-7 15 0,-1-1 0,0-1 0,-1 1 0,0-1 0,0 0 0,-2 1 0,0-1 0,1-23 0,-3 36 0,0 0 0,0 0 0,0-1 0,0 1 0,0 0 0,0 0 0,0-1 0,0 1 0,0 0 0,0 0 0,0 0 0,0-1 0,0 1 0,0 0 0,0 0 0,0-1 0,0 1 0,1 0 0,-1 0 0,0 0 0,0-1 0,0 1 0,0 0 0,0 0 0,0 0 0,1 0 0,-1-1 0,0 1 0,0 0 0,0 0 0,0 0 0,1 0 0,-1 0 0,0 0 0,0 0 0,0-1 0,1 1 0,-1 0 0,0 0 0,0 0 0,0 0 0,1 0 0,-1 0 0,0 0 0,0 0 0,1 0 0,-1 0 0,0 0 0,0 0 0,0 0 0,1 0 0,-1 0 0,0 1 0,0-1 0,0 0 0,1 0 0,-1 0 0,0 0 0,0 0 0,0 0 0,0 0 0,1 1 0,-1-1 0,0 0 0,0 0 0,10 9 0,-10-9 0,9 15 0,0 1 0,-1 0 0,-1 1 0,-1 0 0,9 33 0,-9-26 0,-5-17 0,0 1 0,1-1 0,0 0 0,0 0 0,1 1 0,0-1 0,0-1 0,1 1 0,0 0 0,7 9 0,-5-11 0,-1 0 0,1 0 0,0 0 0,0-1 0,8 4 0,-10-6 0,-1-1 0,0 0 0,0 0 0,1-1 0,-1 1 0,0-1 0,1 0 0,-1 0 0,0 0 0,1 0 0,-1 0 0,1-1 0,-1 1 0,4-2 0,1-1 0,0 0 0,-1 0 0,0 0 0,0-1 0,0 0 0,12-10 0,38-36 0,-36 30 0,-5 4 0,-1-1 0,-1-1 0,0 0 0,20-37 0,-62 153 0,26-91 0,1 1 0,0 0 0,1 0 0,0 0 0,0 0 0,0 0 0,3 10 0,-3-14 0,1-1 0,0 1 0,0-1 0,0 1 0,0-1 0,1 0 0,-1 0 0,1 1 0,0-1 0,0 0 0,0-1 0,0 1 0,0 0 0,1-1 0,-1 1 0,1-1 0,0 1 0,5 2 0,-7-4 0,1 0 0,-1-1 0,0 1 0,1 0 0,-1-1 0,1 0 0,-1 1 0,1-1 0,-1 0 0,1 0 0,-1 0 0,1 0 0,-1 0 0,1 0 0,-1 0 0,1 0 0,-1-1 0,1 1 0,-1 0 0,1-1 0,-1 0 0,1 1 0,-1-1 0,0 0 0,1 1 0,-1-1 0,0 0 0,0 0 0,0 0 0,0 0 0,0-1 0,0 1 0,0 0 0,0 0 0,0 0 0,0-1 0,0 1 0,0-2 0,1-1 0,-1 0 0,1 0 0,-1 0 0,0 0 0,0 0 0,0 0 0,0-1 0,-1 1 0,0 0 0,0 0 0,0-1 0,-1-7 0,-2 2 0,0 0 0,0 0 0,-1 0 0,-1 0 0,1 1 0,-2-1 0,1 1 0,-10-12 0,2 0 0,11 18 0,1 0 0,-1 0 0,0 0 0,0 0 0,0 0 0,0 0 0,0 0 0,-6-3 0,8 5 0,0 1 0,0 0 0,0 0 0,-1 0 0,1 0 0,0-1 0,0 1 0,0 0 0,0 0 0,0-1 0,-1 1 0,1 0 0,0 0 0,0-1 0,0 1 0,0 0 0,0 0 0,0-1 0,0 1 0,0 0 0,0 0 0,0-1 0,0 1 0,0 0 0,0 0 0,0-1 0,0 1 0,0 0 0,0 0 0,0-1 0,0 1 0,0 0 0,1 0 0,-1-1 0,0 1 0,10-10 0,14-4 0,-16 11 0,0 1 0,0 1 0,0-1 0,1 1 0,-1 0 0,0 1 0,0 0 0,1 0 0,-1 1 0,0 0 0,1 1 0,-1-1 0,0 2 0,0-1 0,-1 1 0,1 0 0,10 6 0,-12-3 0,0 0 0,0 1 0,-1 0 0,0 0 0,0 0 0,0 0 0,-1 1 0,0 0 0,-1 0 0,0 0 0,3 11 0,-4-5 0,-1 0 0,0 0 0,-2 25 0,1-7 0,3-34 0,1 1 0,-1-1 0,1 0 0,-1-1 0,0 1 0,0 0 0,0-1 0,5-5 0,16-23 0,-14 18 0,0 0 0,17-15 0,-26 26 0,1 1 0,0 0 0,0 0 0,0 0 0,0 0 0,0 0 0,0 0 0,0 0 0,0 1 0,0-1 0,0 1 0,0-1 0,0 1 0,1 0 0,-1 0 0,0 0 0,0 0 0,0 0 0,0 1 0,1-1 0,-1 1 0,0-1 0,3 2 0,2 1 0,0 1 0,0-1 0,-1 1 0,1 0 0,7 7 0,6 5 0,0-1 0,2 0 0,31 15 0,-49-28 0,-1-1 0,0 0 0,0 0 0,1 0 0,-1 0 0,1 0 0,-1-1 0,1 0 0,-1 0 0,1 0 0,-1 0 0,1 0 0,-1-1 0,0 1 0,1-1 0,3-1 0,-2 0 0,-1 0 0,1-1 0,-1 1 0,1-1 0,-1 0 0,0 0 0,0 0 0,0-1 0,6-7 0,-2 1 0,-1 1 0,-1-1 0,0-1 0,0 0 0,-1 1 0,0-2 0,-1 1 0,5-20 0,19-105 0,-27 126 0,3-4 0,-3 14 0,-1 0 0,1 0 0,-1 0 0,1 1 0,-1-1 0,1 0 0,-1 0 0,1 1 0,-1-1 0,1 0 0,-1 1 0,1-1 0,-1 1 0,0-1 0,1 1 0,-1-1 0,0 1 0,1-1 0,-1 1 0,0-1 0,0 1 0,1-1 0,-1 1 0,0-1 0,0 1 0,0 0 0,0-1 0,0 1 0,24 56 0,16 59 0,-34-98 0,-2-4 0,0 0 0,2 18 0,-6-29 0,1 0 0,-1 0 0,0 0 0,1 0 0,-2 0 0,1 0 0,0 0 0,0 0 0,-1 0 0,0 0 0,1 0 0,-1 0 0,0 0 0,-1 0 0,1 0 0,0-1 0,-3 5 0,2-7 0,0 1 0,1-1 0,-1 0 0,0 0 0,1 0 0,-1 0 0,0 0 0,1 0 0,-1 0 0,0 0 0,1-1 0,-1 1 0,0-1 0,1 1 0,-1-1 0,1 0 0,-2 0 0,-30-15 0,23 7 0,9 8 0,0-1 0,0 1 0,0 0 0,-1 0 0,1 0 0,0 0 0,-1 0 0,1 0 0,-1 1 0,1-1 0,-1 0 0,1 1 0,-1-1 0,-2 0 0,2 0 0,6-2 0,7-2 0,2 2 0,0 2 0,0 0 0,21 1 0,12-1 0,-17-2 0,-14 3 0,0-1 0,0-1 0,-1-1 0,1 0 0,17-6 0,-32 9 16,1 0 0,-1 0-1,0 0 1,0 0 0,0 0 0,1 0-1,-1-1 1,0 1 0,0 0 0,0 0-1,1 0 1,-1 0 0,0 0 0,0 0-1,0 0 1,0-1 0,1 1 0,-1 0-1,0 0 1,0 0 0,0 0 0,0 0 0,0-1-1,0 1 1,0 0 0,1 0 0,-1 0-1,0-1 1,0 1 0,0 0 0,0 0-1,0 0 1,0-1 0,0 1 0,0 0-1,0 0 1,0 0 0,0-1 0,0 1-1,0 0 1,0 0 0,0 0 0,0-1-1,0 1 1,-1 0 0,1 0 0,0 0 0,0-1-1,0 1 1,0 0 0,0 0 0,0 0-1,0 0 1,-1-1 0,1 1 0,0 0-1,0 0 1,0 0 0,-1 0 0,-11-7-2575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8:5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15976,'0'0'4857,"15"-9"-3887,-3 0-709,-2 2-47,1 0 0,-1 0 0,1 1 0,0 1 0,1 0 0,-1 0 1,15-3-1,6 1 392,1 1 0,-1 2 0,1 1 1,0 2-1,36 3 0,166 26 4096,-141-15-4059,-65-8-174,26 2-530,-20-9-4295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00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186 741 9848,'0'0'12885,"-11"7"-12299,-2 1-408,-7 4 350,1 1 1,-21 17-1,32-23-231,0 1-1,0 0 1,1 0-1,0 1 1,0 0 0,1 0-1,0 1 1,1-1 0,-7 20-1,10-24-135,0 1 0,1-1 0,0 1-1,0 0 1,0 0 0,1-1 0,0 1-1,0 0 1,0 0 0,1 0 0,0-1-1,0 1 1,1 0 0,-1-1 0,1 1 0,0-1-1,1 0 1,-1 1 0,1-1 0,5 6-1,-5-7-125,0 0 1,0 0-1,1 0 0,-1 0 0,1-1 0,0 1 0,0-1 0,1 0 0,-1 0 1,1-1-1,-1 1 0,1-1 0,0 0 0,0 0 0,0-1 0,0 1 0,0-1 1,0 0-1,0-1 0,0 1 0,1-1 0,-1 0 0,0 0 0,0-1 0,0 1 1,1-1-1,-1 0 0,0-1 0,0 1 0,0-1 0,-1 0 0,1 0 0,0-1 1,-1 1-1,1-1 0,-1 0 0,6-5 0,4-5-35,-1-1 0,1 0 0,-2-1 0,0 0 0,-1-1 0,-1-1 0,0 1 0,-2-2 0,1 1 0,-2-1 0,-1 0 0,6-24 0,-4 2 0,-1 0 0,-3 0 0,-1-1 0,-4-75 0,0 100 0,-11-140 0,7 125 0,0 0 0,-19-59 0,23 87 0,0-1 0,-1 1 0,1 0 0,-1 0 0,1 0 0,-1 0 0,0 1 0,0-1 0,0 0 0,-1 1 0,-3-4 0,5 5 0,1 1 0,-1 0 0,1-1 0,-1 1 0,0 0 0,1 0 0,-1-1 0,0 1 0,1 0 0,-1 0 0,0 0 0,1 0 0,-1 0 0,0 0 0,1 0 0,-1 0 0,0 0 0,1 0 0,-1 0 0,0 1 0,1-1 0,-1 0 0,0 1 0,-1 0 0,1 0 0,-1 0 0,1 0 0,-1 1 0,1-1 0,0 0 0,0 1 0,0-1 0,0 1 0,0 0 0,0-1 0,-1 4 0,-9 20 0,2 1 0,1 1 0,2-1 0,0 1 0,-2 32 0,5-11 0,2 0 0,2 0 0,2-1 0,3 1 0,15 63 0,-16-85 0,2-1 0,14 36 0,-17-52 0,1 0 0,0 0 0,0-1 0,1 0 0,0 0 0,0 0 0,1 0 0,0-1 0,12 9 0,-15-12 0,0-1 0,0-1 0,0 1 0,1 0 0,-1-1 0,1 0 0,-1 0 0,1 0 0,0-1 0,0 1 0,0-1 0,0 0 0,0-1 0,0 1 0,0-1 0,0 0 0,0 0 0,0-1 0,0 0 0,0 1 0,0-2 0,0 1 0,0 0 0,-1-1 0,6-3 0,0-1 0,0-1 0,0-1 0,-1 0 0,0 0 0,-1-1 0,0 0 0,0 0 0,-1-1 0,12-20 0,10-12 0,-19 30 0,-2-1 0,14-25 0,-22 39 0,0-1 0,1 0 0,-1 0 0,1 0 0,-1 1 0,0-1 0,1 0 0,-1 0 0,0 1 0,1-1 0,-1 0 0,0 1 0,1-1 0,-1 0 0,0 1 0,0-1 0,1 0 0,-1 1 0,0-1 0,0 1 0,0-1 0,0 0 0,1 1 0,-1-1 0,0 1 0,0-1 0,0 1 0,0-1 0,0 0 0,0 1 0,0 0 0,5 18 0,1 12 0,1-2 0,21 55 0,-26-80 0,0 1 0,0-1 0,0 0 0,0 0 0,1-1 0,0 1 0,-1 0 0,2-1 0,-1 0 0,0 1 0,0-1 0,1-1 0,0 1 0,-1 0 0,1-1 0,5 3 0,-4-4 0,-1 0 0,1 0 0,-1 0 0,1-1 0,0 0 0,-1 0 0,1 0 0,-1 0 0,1-1 0,0 1 0,-1-1 0,1 0 0,-1-1 0,0 1 0,1-1 0,4-2 0,2-2 0,0 0 0,-1-1 0,1 0 0,-2-1 0,1 0 0,-1-1 0,0 0 0,0 0 0,-1-1 0,-1 0 0,0 0 0,7-12 0,-1-3 0,0 0 0,-2-1 0,-1-1 0,9-37 0,-5 6 0,-3 0 0,-2-1 0,-3 0 0,-3-107 0,-3 63 0,1 64 0,-2-1 0,-10-76 0,-1 143 0,2 13 0,1 0 0,-3 44 0,-2 90 0,10-98 0,-40 301 0,3-42 0,21-184 0,4-46 0,12-82 0,1-5 0,15-37 0,2-11 0,11-40 0,2-4 0,156-285 0,-131 257 0,-4-2 0,34-112 0,-35 50 0,-31 102 0,-14 60 0,-2 2 0,1 1 0,0-1 0,-1 1 0,0-1 0,1 0 0,-1 1 0,0-1 0,1 0 0,-1 1 0,0-1 0,0 0 0,-1 1 0,1-1 0,0 1 0,0-1 0,-1 0 0,1 1 0,-1-1 0,0 1 0,-1-3 0,2 4 0,-1 0 0,0 1 0,0-1 0,1 1 0,-1-1 0,0 1 0,1-1 0,-1 1 0,0-1 0,1 1 0,-1 0 0,1-1 0,-1 1 0,1 0 0,-1-1 0,1 1 0,0 0 0,-1 0 0,1-1 0,0 1 0,-1 1 0,0 0 0,-23 52 0,2 0 0,2 2 0,-17 78 0,-20 182 0,14-68 0,29-192 0,9-41 0,0 1 0,1 0 0,1-1 0,-1 27 0,0-26 0,1-3 0,3-13 0,0 0 0,1 1 0,-1-1 0,0 0 0,1 1 0,-1-1 0,1 0 0,-1 0 0,0 1 0,1-1 0,-1 0 0,1 0 0,-1 0 0,0 0 0,1 1 0,-1-1 0,1 0 0,-1 0 0,1 0 0,-1 0 0,1 0 0,-1 0 0,1 0 0,-1 0 0,1 0 0,-1 0 0,0-1 0,1 1 0,-1 0 0,1 0 0,5-1 0,0-1 0,0 0 0,0 0 0,0 0 0,-1 0 0,1-1 0,-1 0 0,1 0 0,-1 0 0,0-1 0,6-5 0,5-7 0,25-32 0,-17 20 0,9-9 0,1-1 0,45-63 0,-38 39 0,39-65 0,-32 43 0,-42 74 0,8-20 0,-17 47 0,0 0 0,1 0 0,0 26 0,1-9 0,-1-5 0,-1-9 0,2 0 0,0 0 0,1 0 0,1 0 0,1 0 0,8 37 0,-9-55 0,-1-1 0,1 1 0,-1-1 0,1 1 0,-1-1 0,1 0 0,0 1 0,0-1 0,0 0 0,0 1 0,0-1 0,0 0 0,0 0 0,0 0 0,0 0 0,0 0 0,1 0 0,-1 0 0,0 0 0,1-1 0,-1 1 0,1-1 0,-1 1 0,1-1 0,2 1 0,-2-1 0,0 0 0,1 0 0,-1 0 0,0-1 0,1 1 0,-1-1 0,0 0 0,0 0 0,0 1 0,1-1 0,-1-1 0,0 1 0,0 0 0,0 0 0,-1-1 0,1 1 0,2-3 0,7-8 0,-1-1 0,-1 0 0,0 0 0,-1-1 0,8-16 0,1-3 0,-5 14 0,-2-1 0,-1-1 0,0 1 0,-2-2 0,0 1 0,4-24 0,-11 27 0,2 28 0,-1 0 0,7 19 0,-4-14 0,1 4 0,1-2 0,14 31 0,-16-40 0,0 0 0,1 0 0,0-1 0,0 0 0,0 0 0,1 0 0,0-1 0,9 8 0,-12-13 0,0 1 0,0-1 0,0 0 0,1 0 0,-1 0 0,0 0 0,1 0 0,-1-1 0,0 1 0,1-1 0,3 0 0,38-4 0,-41 3 0,1-1 0,-1 0 0,0 0 0,0 0 0,0 0 0,0-1 0,0 1 0,0-1 0,-1 0 0,0 0 0,1-1 0,-1 1 0,3-5 0,3-3 0,-1-1 0,12-23 0,-2-4 0,-2-1 0,-2-1 0,15-68 0,-28 103 0,-2 5 0,1 1 0,0-1 0,0 1 0,1-1 0,-1 0 0,0 1 0,0-1 0,0 0 0,0 1 0,0-1 0,1 1 0,-1-1 0,0 1 0,1-1 0,-1 0 0,0 1 0,1-1 0,-1 1 0,0 0 0,2-2 0,4 23 0,22 191 0,-24-164 0,-4-46 0,1 5 0,0 0 0,0 0 0,-1 0 0,0 0 0,0 0 0,-1 0 0,0 0 0,0 0 0,0-1 0,-1 1 0,-3 8 0,4-14 0,0-1 0,0 1 0,0 0 0,0-1 0,0 1 0,0 0 0,0-1 0,0 1 0,0-1 0,-1 0 0,1 1 0,0-1 0,0 0 0,0 0 0,0 0 0,-1 0 0,1 0 0,0 0 0,0 0 0,0 0 0,-1 0 0,1-1 0,-1 1 0,-28-10 0,-15-23 0,84 33 0,-6 2 0,0-1 0,33-4 0,-49 1 0,-1-1 0,1 0 0,-1-2 0,0 0 0,0 0 0,15-9 0,-14 6 0,-2 0 0,1-1 0,-1-1 0,-1-1 0,0 0 0,15-15 0,-25 22 0,0 0 0,0-1 0,0 0 0,-1 1 0,0-1 0,1-1 0,-2 1 0,1 0 0,-1-1 0,0 1 0,0-1 0,0 0 0,-1 0 0,0 0 0,0 1 0,0-1 0,-1 0 0,0 0 0,0 0 0,0 0 0,-3-11 0,3 16 0,-1-1 0,1 0 0,-1 0 0,0 1 0,1-1 0,-1 0 0,0 1 0,0-1 0,0 1 0,-1-1 0,1 1 0,0 0 0,0-1 0,-1 1 0,1 0 0,-1 0 0,1 0 0,-1 0 0,1 0 0,-1 0 0,0 0 0,1 1 0,-1-1 0,0 0 0,0 1 0,0 0 0,1-1 0,-1 1 0,0 0 0,0 0 0,0 0 0,0 0 0,-2 1 0,-4 0 0,0 0 0,0 1 0,0 0 0,1 0 0,-1 1 0,-9 4 0,14-5 0,0 1 0,0-1 0,0 1 0,0-1 0,0 1 0,1 0 0,-1 0 0,1 0 0,-1 1 0,1-1 0,0 0 0,1 1 0,-1-1 0,1 1 0,-1 0 0,1-1 0,-1 7 0,1-4 0,-1-1 0,1 1 0,1-1 0,-1 1 0,1 0 0,0-1 0,1 1 0,-1-1 0,1 1 0,0 0 0,3 9 0,2-2 0,1 0 0,0-1 0,1 0 0,0 0 0,1-1 0,0 1 0,1-2 0,0 0 0,1 0 0,0-1 0,0 0 0,1-1 0,0 0 0,1-1 0,0 0 0,0-1 0,0 0 0,1-1 0,18 4 0,-24-7 0,-1 0 0,0 0 0,0-1 0,0 1 0,13-1 0,-19-1 0,0 0 0,0 0 0,0 0 0,-1 0 0,1 0 0,0 0 0,0 0 0,0-1 0,0 1 0,0 0 0,0 0 0,-1-1 0,1 1 0,0-1 0,0 1 0,-1-1 0,1 1 0,0-1 0,0 0 0,-1 1 0,1-1 0,-1 0 0,1 1 0,-1-1 0,1 0 0,-1 0 0,1 1 0,-1-1 0,1 0 0,-1 0 0,0 0 0,0 0 0,1 0 0,-1 0 0,0 1 0,0-1 0,0 0 0,0 0 0,0 0 0,0 0 0,0 0 0,-1 0 0,1 0 0,0 0 0,-1-1 0,0-2 0,0 1 0,-1-1 0,1 1 0,-1-1 0,0 1 0,0 0 0,0 0 0,-1-1 0,1 2 0,-1-1 0,-2-3 0,-1 0 0,-48-48 850,23 27-5635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00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19799,'0'0'2000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5:3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144 800 5120,'0'0'13251,"-11"11"-13015,-35 35-9,40-40-160,1 2 0,0-1 0,0 0 0,0 1-1,1 0 1,0 0 0,-5 17 0,-2 4 162,5-14-113,0 0-1,1 0 0,1 0 1,-4 23-1,7-33-81,0 0 0,0 0-1,1 0 1,0 0 0,0 0-1,0 1 1,1-1 0,0 0 0,0 0-1,0 0 1,0 0 0,1 0-1,0 0 1,0-1 0,0 1 0,1-1-1,4 8 1,-5-11-19,0 0 0,0 1 0,0-1 0,0 0 0,0 0-1,0 0 1,0-1 0,0 1 0,1 0 0,-1-1 0,0 1 0,0-1 0,1 0 0,-1 0 0,0 0 0,0 0-1,1 0 1,-1 0 0,0-1 0,0 1 0,1-1 0,-1 1 0,0-1 0,0 0 0,0 0 0,3-2-1,4-1 38,-1 0-1,0-1 0,1 0 0,13-11 1,-5 1 154,28-34 1,-39 41-105,0 0 0,0 0 0,-1 0 0,0-1 0,0 0-1,6-18 1,-10 20 4,0 4 59,0 5-8,9 15-85,10 11-49,-16-21-25,1 0 0,0-1 0,0 1 0,0-1 1,1 0-1,0 0 0,1 0 0,-1-1 1,1 0-1,12 7 0,-14-10 2,0 0 1,-1 1-1,1-2 0,0 1 1,0-1-1,0 1 1,0-1-1,1-1 0,-1 1 1,0-1-1,0 0 0,0 0 1,0 0-1,1-1 1,-1 0-1,0 0 0,0 0 1,0 0-1,0-1 0,0 0 1,-1 0-1,1-1 1,0 1-1,5-5 0,-5 3 10,-1 0 0,1 0 0,-1-1 0,0 0 0,0 0-1,0 0 1,-1 0 0,0 0 0,5-10 0,-4 5 25,0 1 1,0-1 0,-1 0-1,-1 0 1,3-14-1,-5 17-9,1 0 0,-1 1-1,-1-1 1,1 0 0,-1 1-1,-1-1 1,1 1 0,-1-1-1,-3-7 1,-2 0 69,0 0 1,-15-22-1,22 35-94,0 1 0,0 0 0,0-1 0,0 1 0,0 0 0,0 0 0,0-1 0,0 1 0,0 0 0,0-1 0,0 1 0,0 0 0,1 0 0,-1-1 0,0 1 0,0 0 0,0 0 0,0-1 0,1 1 0,-1 0 0,0 0 0,0-1 0,0 1 0,1 0 0,-1 0 0,0 0 0,0 0-1,1-1 1,-1 1 0,0 0 0,1 0 0,-1 0 0,0 0 0,0 0 0,1 0 0,12-4 0,22 1-45,40 1 0,-24 1 7,55-2-51,123-7 28,-121 8-100,-109 3 152,-1 0 1,0 0 0,1 0 0,0 0 0,-1 0-1,1 0 1,-1 0 0,1 1 0,0-1-1,-1 2 1,-5 4 3,-112 84 64,40-32 26,72-54-76,0 2-1,0-1 1,1 1-1,0 0 0,0 0 1,-9 15-1,13-20-7,1 0 0,0 0 0,0 0 0,0 1 0,0-1-1,0 1 1,0-1 0,1 0 0,-1 1 0,1-1 0,-1 1-1,1 0 1,0-1 0,0 1 0,0-1 0,1 1 0,-1-1-1,0 1 1,1-1 0,0 1 0,0-1 0,-1 1 0,1-1 0,1 0-1,-1 0 1,0 1 0,1-1 0,-1 0 0,4 3 0,-3-3 3,0-1 0,0 0 1,0 0-1,0 0 1,0-1-1,0 1 0,1-1 1,-1 1-1,0-1 0,0 1 1,1-1-1,-1 0 1,0 0-1,1 0 0,-1-1 1,0 1-1,0 0 1,1-1-1,-1 0 0,0 1 1,0-1-1,0 0 0,3-2 1,5-1 20,0-1 1,0 0-1,13-10 0,-14 8-8,-1 0-1,1-1 1,-2 0-1,1-1 1,-1 1 0,7-12-1,29-59 120,-38 69-119,29-41 100,-35 65-132,2 0-1,-1 0 0,2 0 1,0 0-1,1 0 0,0 0 1,1-1-1,0 1 0,1-1 1,1 0-1,0 0 0,15 21 1,-19-32 12,-1 0 1,1-1 0,-1 1-1,1 0 1,0-1 0,0 0 0,0 0-1,0 1 1,0-1 0,0 0-1,0-1 1,0 1 0,0 0-1,1 0 1,-1-1 0,0 0 0,0 1-1,1-1 1,-1 0 0,0 0-1,4 0 1,5-2 3,-1 1 1,1-2-1,14-4 0,-3 1 11,-10 2 3,-1 0-1,1 0 1,-2-1 0,1 0-1,0-1 1,-1-1 0,0 1-1,0-1 1,9-10 0,6-6 18,41-52 0,-45 48-6,-3-1 0,29-53 0,19-65 39,-13 6 17,-45 114-54,-1 0 1,-1 0 0,4-44 0,-11 18 14,0 49-42,1 0-1,-1-1 1,1 1-1,-1 0 1,0 0-1,0 0 1,0 0 0,-1 1-1,1-1 1,-1 0-1,1 0 1,-1 1-1,0-1 1,-3-2 0,4 4-3,-1 0 0,1 1 0,0-1 0,-1 1 0,1-1 0,-1 1 0,1-1 0,-1 1 0,1 0 0,-1 0 0,1 0 0,-1 0 0,1 0 0,-1 0 0,0 0 0,1 0 0,-1 1 0,1-1 0,0 0 0,-1 1 0,1-1 0,-1 1 0,1 0 0,-2 0 0,-2 2-6,0 0 0,-1 1 0,1-1 0,-8 9 0,6-5 1,1 0 0,0 0-1,1 1 1,0 0 0,0 0 0,0 1-1,-4 11 1,-19 65-52,26-78 52,-11 49-57,3 1 1,2 1-1,2-1 0,4 108 0,2-133 28,2 1 0,1-1 1,1-1-1,2 1 0,12 38 0,-17-66 33,0 0-1,1-1 1,0 1-1,-1-1 1,1 1-1,1-1 1,-1 0-1,0 1 1,1-1-1,0-1 1,-1 1-1,1 0 1,0 0-1,1-1 1,3 3-1,-4-4 1,0 0 0,1 0 1,-1 0-1,0 0 0,1 0 0,-1-1 0,0 0 0,1 1 0,-1-1 0,1-1 0,-1 1 1,0 0-1,1-1 0,-1 0 0,0 1 0,1-1 0,4-3 0,4-1 3,0-1 0,-1-1 0,1 0-1,-2 0 1,1-1 0,-1 0 0,16-17 0,56-74 27,-72 86-25,44-61 54,-3-3-1,-3-2 0,-4-3 1,46-118-1,-73 156-1,-3 0-1,11-52 1,-21 73-24,0 0 1,-2 0-1,-1-1 1,-1 1 0,0 0-1,-6-28 1,6 50-31,0 0 1,0 0-1,0 0 1,0 0 0,0 0-1,-1 0 1,1 0 0,-1 0-1,1 0 1,0 0 0,-1 0-1,1 0 1,-1 1 0,0-1-1,1 0 1,-1 0-1,0 0 1,0 1 0,-1-2-1,2 2-1,-1 0 0,0 0 0,1-1-1,-1 1 1,0 0 0,1 0-1,-1 0 1,0 0 0,0 0 0,1 1-1,-1-1 1,0 0 0,1 0-1,-1 0 1,0 0 0,1 1 0,-1-1-1,0 0 1,1 1 0,-1-1 0,0 1-1,-3 3-3,0-1 1,0 1-1,0 0 0,1 0 0,-1 0 1,-3 6-1,-7 14-21,0 1 0,2 1 0,-15 43 0,-16 85-49,-23 303-157,39-228 60,15-113 322,12-116-148,0 0 0,0 0 1,1 0-1,-1 0 0,0 0 1,0 0-1,0 0 1,0 0-1,0 0 0,0 0 1,0 0-1,0 0 0,0 0 1,0 0-1,0 0 0,0 0 1,0 0-1,0 0 1,1 0-1,-1 0 0,0 0 1,0 0-1,0 0 0,0 0 1,0 0-1,0 0 0,0 0 1,0 0-1,0 0 1,0 0-1,0 0 0,0 0 1,0 0-1,1 0 0,-1 0 1,0 0-1,0 0 1,0 0-1,0 0 0,0 0 1,0 1-1,0-1 0,0 0 1,0 0-1,0 0 0,0 0 1,0 0-1,0 0 1,5-8 65,3-17 55,2 0 1,25-46 0,-24 52-86,60-93 176,-60 97-173,0 1 0,0 1 0,2 0 0,0 0 0,19-14 1,-29 25-38,-1 0 1,1 0 0,0 1-1,0-1 1,0 0 0,0 1-1,0 0 1,0 0 0,0 0-1,0 0 1,0 1 0,0-1-1,1 1 1,-1-1 0,0 1 0,0 0-1,5 1 1,-5 0-7,-1 0 0,0 0-1,1 0 1,-1 0 0,0 1 0,0-1 0,0 1 0,0-1 0,0 1 0,0 0-1,0-1 1,0 1 0,-1 0 0,1 0 0,-1 1 0,0-1 0,1 0 0,-1 0-1,0 1 1,0-1 0,0 0 0,0 5 0,0-4-3,0 1 1,0 0-1,0 0 0,-1 0 1,0 0-1,0 0 0,0 0 1,0-1-1,0 1 0,-1 0 1,0 0-1,0 0 0,0 0 1,0-1-1,0 1 0,-1 0 1,0-1-1,1 1 1,-1-1-1,-1 0 0,1 0 1,0 0-1,-1 0 0,-3 3 1,-1 1 6,-1 0 0,0-1 0,-1 0 1,0 0-1,0-1 0,0 0 1,-18 6-1,27-11 0,-1 0 0,1 0 0,-1 0 0,1 0 0,-1 1 0,1-1 0,0 0 0,-1 0 0,1 0 0,-1 1 0,1-1 0,-1 0 0,1 0 0,0 1 0,-1-1 0,1 0 0,0 1 0,-1-1 0,1 1 0,0-1 0,0 0 0,-1 1 0,1-1 0,0 1 0,0-1 0,-1 1 0,1-1 0,0 0 0,0 1 0,0 0 0,0 0 0,1 0-1,-1 0 1,1-1-1,-1 1 1,1 0-1,-1 0 1,1-1 0,0 1-1,-1 0 1,1-1-1,0 1 1,0-1-1,-1 1 1,1-1-1,1 1 1,40 17 41,-36-16-27,191 61 427,-153-52-143,-26-8-2569,-14-2 883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03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1228 11856,'0'0'11438,"11"-8"-10835,-1 1-439,-1 2-31,-1 0 0,0-1 1,0-1-1,0 1 0,-1-1 1,0-1-1,7-8 0,6-11 411,-1-1-1,-2-1 1,0 0 0,-2-1-1,-2-1 1,18-56-1,-28 78-421,12-50 1422,15-104 1,-25 120-1143,2-24-188,6 87-214,13 35 0,-2 1 0,-3 0 0,-2 2 0,14 75 0,-31-125 0,3 15 0,2 31 0,-6-48 0,-1 0 0,0 0 0,0 0 0,0 0 0,-1 0 0,0 0 0,-1 0 0,1 0 0,-1 0 0,-4 9 0,5-13 0,-1 0 0,1 0 0,-1 0 0,1 0 0,-1 0 0,0 0 0,0-1 0,0 1 0,0-1 0,0 1 0,0-1 0,0 0 0,-1 0 0,1 1 0,0-2 0,-1 1 0,1 0 0,-1 0 0,1-1 0,-1 0 0,1 1 0,-1-1 0,1 0 0,-1 0 0,-3-1 0,-7 0 0,1-1 0,0-1 0,-24-8 0,22 6 0,6 2 0,0 0 0,1 0 0,0-1 0,-1 0 0,-9-7 0,15 10 0,2 0 0,-1 1 0,1 0 0,-1-1 0,1 1 0,0 0 0,-1 0 0,1 0 0,-1-1 0,1 1 0,-1 0 0,1 0 0,-1 0 0,1 0 0,-1 0 0,0 0 0,1 0 0,-1 0 0,1 0 0,-1 0 0,1 0 0,-1 0 0,1 0 0,-1 1 0,1-1 0,-1 0 0,0 1 0,1-1 0,0 0 0,0 1 0,-1-1 0,1 0 0,0 1 0,0-1 0,0 0 0,0 1 0,0-1 0,0 0 0,0 1 0,0-1 0,0 1 0,0-1 0,0 0 0,0 1 0,0-1 0,0 0 0,0 1 0,0-1 0,0 1 0,0-1 0,0 0 0,0 1 0,1-1 0,-1 0 0,0 1 0,0-1 0,0 0 0,1 0 0,-1 1 0,0-1 0,0 0 0,1 0 0,-1 1 0,0-1 0,1 0 0,-1 0 0,1 1 0,11 7 0,0-1 0,0 1 0,1-2 0,0 0 0,0 0 0,0-2 0,1 1 0,0-2 0,23 4 0,-26-6 0,-1 0 0,1-1 0,0-1 0,-1 1 0,1-2 0,0 1 0,-1-2 0,1 1 0,-1-1 0,0-1 0,0 0 0,0 0 0,-1-1 0,16-11 0,-8 5 0,-1-1 0,0-1 0,-1-1 0,-1 0 0,0 0 0,-1-2 0,11-17 0,-1-4 0,-1-1 0,-3 0 0,-1-2 0,-2-1 0,-1 0 0,13-62 0,-12 17 0,-2 0 0,1-108 0,-14 127 0,-9-71 0,7 132 0,1 1 0,-1 0 0,0 0 0,0 0 0,0-1 0,-1 1 0,1 0 0,-1 1 0,-4-7 0,6 11 0,0 0 0,0 0 0,-1-1 0,1 1 0,0 0 0,-1 0 0,1 0 0,0 0 0,-1-1 0,1 1 0,-1 0 0,1 0 0,0 0 0,-1 0 0,1 0 0,0 0 0,-1 0 0,1 0 0,-1 0 0,1 0 0,0 0 0,-1 1 0,1-1 0,0 0 0,-1 0 0,1 0 0,0 0 0,-1 0 0,1 1 0,0-1 0,-1 0 0,1 0 0,0 1 0,0-1 0,-1 0 0,1 0 0,0 1 0,0-1 0,-1 1 0,-11 14 0,5-3 0,0 1 0,0 0 0,2 1 0,0 0 0,-5 20 0,2 2 0,-4 37 0,7-16 0,2 1 0,9 104 0,38 110 0,-33-228 0,2-2 0,19 42 0,-28-75 0,0 1 0,0-1 0,1 0 0,1 0 0,8 11 0,-12-17 0,1-1 0,0 1 0,-1 0 0,1-1 0,0 0 0,0 1 0,0-1 0,0 0 0,1-1 0,-1 1 0,1-1 0,-1 1 0,1-1 0,-1 0 0,1 0 0,-1 0 0,1-1 0,5 1 0,-3-1 0,0-1 0,0 1 0,0-1 0,-1 0 0,1-1 0,0 1 0,-1-1 0,0 0 0,1-1 0,-1 1 0,0-1 0,0 0 0,0-1 0,0 1 0,-1-1 0,1 1 0,-1-1 0,6-7 0,2-6 0,0 0 0,-1-1 0,16-34 0,-20 37 0,-7 15 0,0 1 0,0-1 0,0 0 0,-1 0 0,1 0 0,0 1 0,0-1 0,-1 0 0,1 0 0,0 0 0,0 0 0,-1 1 0,1-1 0,0 0 0,0 0 0,-1 0 0,1 0 0,0 0 0,0 0 0,-1 0 0,1 0 0,0 0 0,-1 0 0,1 0 0,0 0 0,0 0 0,-1 0 0,1 0 0,0 0 0,-1 0 0,1 0 0,0-1 0,0 1 0,-1 0 0,1 0 0,0 0 0,0 0 0,-1-1 0,1 1 0,0 0 0,0 0 0,0 0 0,-1-1 0,1 1 0,0 0 0,0 0 0,0-1 0,0 1 0,0 0 0,0 0 0,-1-1 0,1 1 0,0 0 0,0-1 0,0 1 0,0 0 0,0 0 0,0-1 0,0 1 0,0 0 0,0-1 0,0 1 0,0 0 0,1-1 0,-5 7 0,0 1 0,0-1 0,1 1 0,0-1 0,0 1 0,1 0 0,0 0 0,0 0 0,1 1 0,0-1 0,0 0 0,1 0 0,-1 1 0,2-1 0,-1 1 0,3 11 0,-2-13 0,0 0 0,1 0 0,0-1 0,0 1 0,0-1 0,0 0 0,1 1 0,0-1 0,0 0 0,0 0 0,1-1 0,0 1 0,0-1 0,0 0 0,0 0 0,1 0 0,-1-1 0,1 1 0,0-1 0,0 0 0,7 3 0,-9-5 0,0-1 0,1 1 0,-1-1 0,0 0 0,0 1 0,0-2 0,0 1 0,0 0 0,1 0 0,-1-1 0,0 0 0,0 0 0,0 0 0,0 0 0,0 0 0,-1 0 0,1-1 0,0 1 0,0-1 0,-1 0 0,4-3 0,1-1 0,0 0 0,0 0 0,0-1 0,-1-1 0,0 1 0,5-9 0,-7 7 0,1 0 0,-2 0 0,1 0 0,-1 0 0,-1-1 0,0 1 0,0-1 0,-1 0 0,0 1 0,-1-1 0,0 0 0,-1-11 0,0 11 0,0-1 0,-1 0 0,0 1 0,-1-1 0,0 1 0,-1 0 0,0 0 0,-1 0 0,1 1 0,-13-17 0,15 24 0,0 0 0,0 0 0,-1 0 0,1 0 0,-1 0 0,0 1 0,1-1 0,-1 1 0,0 0 0,0 0 0,0 0 0,0 0 0,-5-1 0,6 2 0,0 0 0,0-1 0,0 1 0,0 0 0,0 0 0,0 0 0,1 0 0,-1 0 0,0 0 0,0 1 0,0-1 0,0 1 0,0-1 0,1 1 0,-1 0 0,0 0 0,0 0 0,1-1 0,-1 2 0,1-1 0,-4 2 0,4-1 0,0 0 0,0 0 0,0 0 0,0 1 0,0-1 0,1 0 0,-1 0 0,1 1 0,-1-1 0,1 0 0,0 1 0,0-1 0,0 0 0,0 1 0,0-1 0,0 0 0,1 1 0,-1-1 0,1 0 0,0 0 0,1 4 0,1 2 0,1-1 0,0 1 0,0-1 0,1 0 0,6 7 0,-6-9 0,-1 0 0,1 0 0,0-1 0,0 0 0,0 0 0,1 0 0,-1 0 0,1-1 0,0 0 0,0 0 0,0-1 0,12 4 0,-8-4 0,0-1 0,-1 0 0,1 0 0,0-1 0,-1 0 0,1-1 0,0 0 0,10-2 0,-4-1 0,0-1 0,0 0 0,0-1 0,-1-1 0,0 0 0,-1-1 0,0 0 0,0-2 0,-1 1 0,13-13 0,22-18 0,-43 40 0,-2 8 0,1 19 0,-4-16 0,4 27 0,8 51 0,-12-86 0,1 0 0,-1 0 0,1-1 0,0 1 0,1 0 0,-1 0 0,0-1 0,1 1 0,-1-1 0,1 1 0,0-1 0,0 1 0,0-1 0,0 0 0,0 0 0,5 3 0,-6-4 0,1 0 0,0-1 0,-1 1 0,1-1 0,-1 1 0,1-1 0,-1 0 0,1 1 0,0-1 0,-1 0 0,1 0 0,0 0 0,-1-1 0,1 1 0,0 0 0,-1-1 0,1 1 0,-1-1 0,1 1 0,-1-1 0,1 0 0,-1 1 0,1-1 0,-1 0 0,0 0 0,1 0 0,-1 0 0,0 0 0,0-1 0,0 1 0,1-2 0,10-10 0,-1-1 0,-1 0 0,-1 0 0,0-1 0,-1-1 0,0 1 0,-1-1 0,-1-1 0,-1 1 0,0-1 0,4-31 0,-9 42 0,-2 7 0,0 8 0,3 8 0,1 0 0,7 32 0,-1-12 0,-5-28 0,-1-1 0,1 1 0,0 0 0,1-1 0,0 1 0,1-1 0,-1 0 0,2-1 0,-1 1 0,1-1 0,0 0 0,11 10 0,-16-16 0,0-1 0,0 1 0,0 0 0,0 0 0,1 0 0,-1 0 0,0-1 0,1 1 0,-1-1 0,0 1 0,1-1 0,-1 1 0,0-1 0,1 0 0,-1 0 0,1 0 0,-1 0 0,1 0 0,-1 0 0,1 0 0,-1 0 0,0 0 0,1-1 0,-1 1 0,1-1 0,-1 1 0,0-1 0,1 1 0,-1-1 0,0 0 0,0 1 0,0-1 0,2-2 0,4-2 0,-1 0 0,0-1 0,-1 0 0,8-9 0,-12 13 0,14-19 0,-1-1 0,-1-1 0,0 0 0,12-37 0,-15 37 0,-10 23 0,0-1 0,0 0 0,1 1 0,-1-1 0,0 0 0,0 1 0,1-1 0,-1 1 0,0-1 0,1 0 0,-1 1 0,1-1 0,-1 1 0,1-1 0,-1 1 0,1 0 0,-1-1 0,1 1 0,-1-1 0,1 1 0,-1 0 0,1 0 0,0-1 0,-1 1 0,1 0 0,0 0 0,-1 0 0,1-1 0,0 1 0,-1 0 0,2 0 0,17 11 0,-13-6 0,54 44 0,-44-34 0,1-1 0,1 0 0,26 15 0,-40-27 0,-1 0 0,1 0 0,0-1 0,0 1 0,0-1 0,0 0 0,1 0 0,-1 0 0,0-1 0,0 1 0,1-1 0,-1 0 0,0-1 0,0 1 0,0-1 0,1 1 0,-1-1 0,0 0 0,0-1 0,7-2 0,-5 0 0,1 0 0,-1 0 0,-1-1 0,1 0 0,-1 0 0,1 0 0,-2-1 0,1 1 0,0-1 0,-1 0 0,4-9 0,-5 10 0,-1 0 0,0 0 0,0 0 0,-1 0 0,0 0 0,1-1 0,-2 1 0,1 0 0,-1-1 0,1 1 0,-2-6 0,1 7 0,0 0 0,-1-1 0,0 1 0,0 1 0,0-1 0,0 0 0,0 0 0,-1 0 0,0 0 0,0 1 0,0-1 0,0 1 0,0 0 0,-1-1 0,-4-3 0,7 6 0,-1 1 0,0-1 0,0 1 0,0-1 0,1 1 0,-1 0 0,0-1 0,0 1 0,0 0 0,0 0 0,0 0 0,0-1 0,0 1 0,0 0 0,0 0 0,0 0 0,1 0 0,-1 1 0,0-1 0,0 0 0,0 0 0,0 0 0,0 1 0,0-1 0,0 1 0,0-1 0,1 0 0,-1 1 0,0-1 0,0 1 0,1 0 0,-1-1 0,0 1 0,1 0 0,-1-1 0,0 1 0,1 0 0,-1 0 0,1 0 0,-1 0 0,-3 5 0,1-1 0,0 0 0,0 1 0,-4 11 0,4-7 0,0 1 0,0-1 0,2 1 0,-1 0 0,1 0 0,1 16 0,0-20 0,1 0 0,0 0 0,0 0 0,1 0 0,-1 0 0,1-1 0,1 1 0,-1-1 0,1 0 0,0 1 0,6 7 0,-7-12 0,-1-1 0,1 1 0,0 0 0,0-1 0,0 1 0,-1-1 0,2 1 0,-1-1 0,0 0 0,0 0 0,0 0 0,0 0 0,1 0 0,-1-1 0,0 1 0,1 0 0,-1-1 0,1 0 0,-1 0 0,0 0 0,1 0 0,-1 0 0,1 0 0,-1-1 0,1 1 0,2-2 0,7-1 0,-1-1 0,0-1 0,0 0 0,11-7 0,-4 3 0,12-7 0,-23 12 0,1-1 0,-1 1 0,1 0 0,0 1 0,0 0 0,0 0 0,1 1 0,-1 0 0,1 1 0,-1-1 0,1 2 0,12-1 0,-8 3 0,0 0 0,0 1 0,23 8 0,-30-9 0,0 1 0,0 0 0,0 0 0,0 0 0,-1 1 0,1-1 0,-1 2 0,0-1 0,7 9 0,-10-11 70,0 1 1,1-1-1,-1 0 0,0 0 0,0 1 1,1-1-1,0-1 0,-1 1 0,1 0 1,0-1-1,0 1 0,0-1 0,3 1 1,-4-1-295,0-1 1,0 0-1,-1 0 0,1 0 1,0 0-1,0 0 1,-1-1-1,1 1 1,0 0-1,0-1 1,-1 1-1,1-1 0,0 0 1,-1 1-1,1-1 1,-1 0-1,1 0 1,-1 0-1,0 0 1,1 0-1,1-3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1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183 168 7432,'0'0'13201,"-12"-7"-12400,-39-20 15,48 27-711,-1-1-1,1 1 1,0 0-1,-1 0 1,1 0-1,-1 1 1,1-1-1,0 1 1,-1-1-1,1 1 1,0 0-1,-1 1 1,1-1 0,0 0-1,0 1 1,0 0-1,0 0 1,0 0-1,1 0 1,-5 4-1,2-2 148,2-2-67,-1 1 0,1 0 0,-1 1 0,1-1 0,0 1 0,0-1 1,1 1-1,-1 0 0,1 0 0,0 0 0,0 0 0,0 1 0,0-1 1,1 0-1,0 1 0,0-1 0,0 1 0,0-1 0,1 1 0,0 0 1,0-1-1,0 1 0,0 0 0,1-1 0,-1 1 0,1-1 0,1 1 1,-1-1-1,1 1 0,-1-1 0,1 0 0,0 0 0,1 0 0,-1 0 1,6 7-1,-5-8-134,0-1 1,0 1-1,0-1 1,1 0-1,-1 1 0,0-1 1,1-1-1,0 1 1,-1 0-1,1-1 1,0 0-1,0 0 1,0 0-1,0 0 0,0-1 1,6 1-1,1-1 54,0 0-1,-1-1 1,1 0-1,20-4 1,-25 3-105,0-1 0,-1 1 0,1-1 0,-1 0 0,0 0 0,1 0 0,-2-1 0,1 0 0,0 0 0,-1 0 0,1-1 0,-1 1 0,0-1 0,-1 0 0,1 0 0,-1 0 0,0-1 0,3-6 0,-3 4 0,1 0 0,-1-1 0,-1 1 0,1-1 0,-2 0 0,1 0 0,-1 1 0,0-1 0,-1 0 0,0 0 0,0 0 0,-3-9 0,3 16 0,0 0 0,-1 0 0,1 0 0,-1 1 0,0-1 0,1 0 0,-1 0 0,0 1 0,0-1 0,-2-2 0,2 4 0,1-1 0,-1 1 0,1-1 0,0 1 0,-1 0 0,0-1 0,1 1 0,-1 0 0,1-1 0,-1 1 0,1 0 0,-1 0 0,0-1 0,1 1 0,-1 0 0,1 0 0,-1 0 0,0 0 0,1 0 0,-1 0 0,-1 0 0,1 1 0,0-1 0,0 1 0,-1 0 0,1 0 0,0 0 0,0-1 0,0 1 0,0 0 0,0 0 0,0 0 0,1 1 0,-1-1 0,0 0 0,0 0 0,1 0 0,-1 1 0,1-1 0,-1 0 0,1 1 0,-1-1 0,1 0 0,0 1 0,0-1 0,0 0 0,0 1 0,0-1 0,0 2 0,0 8 0,0 1 0,1-1 0,1 0 0,0 0 0,0 0 0,1 0 0,1 0 0,-1-1 0,2 1 0,0-1 0,0 0 0,0 0 0,2-1 0,-1 0 0,9 10 0,-12-16 0,0-1 0,0 1 0,0-1 0,0 0 0,1 0 0,-1 0 0,0-1 0,1 1 0,0-1 0,-1 1 0,1-1 0,0-1 0,5 2 0,5-1 0,0 0 0,17-1 0,-20-1 0,0 0 0,0-1 0,0 0 0,0-1 0,0 0 0,0-1 0,-1 0 0,1-1 0,-1 0 0,0 0 0,-1-1 0,1 0 0,-1-1 0,16-15 0,-9 7 0,1 1 0,0 0 0,1 2 0,0 0 0,37-18 0,-45 26 0,0 0 0,0 1 0,0 0 0,1 0 0,-1 1 0,1 1 0,-1 0 0,1 0 0,0 1 0,0 0 0,-1 1 0,1 0 0,20 5 0,-24-2 0,1-1 0,-1 1 0,1 0 0,10 9 0,-11-4 0,-12-4 0,-17-1 0,17-4 0,-39 7 0,21-4 0,-1 0 0,-38 13 0,58-15 0,-1 1 0,1 0 0,0 1 0,0-1 0,0 1 0,1 0 0,-1 0 0,1 0 0,-1 0 0,1 0 0,0 1 0,0 0 0,1-1 0,-1 1 0,1 0 0,-1 0 0,1 1 0,1-1 0,-1 0 0,-1 8 0,1-7 0,1 1 0,0-1 0,1 0 0,-1 1 0,1-1 0,0 0 0,1 1 0,-1-1 0,1 0 0,0 1 0,0-1 0,1 0 0,-1 0 0,1 0 0,0 0 0,1 0 0,4 7 0,2-2 0,0-1 0,0 0 0,1-1 0,0 0 0,0 0 0,1-1 0,0-1 0,1 1 0,-1-2 0,1 0 0,0 0 0,0-1 0,19 3 0,-23-6 0,0 0 0,0-1 0,1 0 0,-1-1 0,0 0 0,0 0 0,0-1 0,0 0 0,11-3 0,7-6 0,35-18 0,-37 16 0,-1 0 0,0 0 0,0-2 0,22-20 0,58-59 0,-83 76 0,6-9 0,0-1 0,41-61 0,-58 66 0,-9 19 0,1 0 0,1 1 0,-1-1 0,0 0 0,1 1 0,3-7 0,-3 10 0,-1 0 0,0-1 0,0 1 0,0 0 0,0 0 0,1 0 0,-1 0 0,0 1 0,0-1 0,0 0 0,0 0 0,1 1 0,-1-1 0,0 0 0,0 1 0,0-1 0,0 1 0,0 0 0,0-1 0,0 1 0,1 1 0,3 0 0,10 5 0,0 1 0,0 0 0,14 11 0,-25-15 0,1-1 0,-1 1 0,0 0 0,-1 0 0,1 0 0,-1 1 0,1-1 0,-1 1 0,-1 0 0,1 0 0,-1 0 0,0 0 0,3 7 0,1 18 0,5 52 0,-4-23 0,-6-56 0,-1 0 0,1 0 0,-1-1 0,1 1 0,0 0 0,0 0 0,0 0 0,0 0 0,1-1 0,-1 1 0,1-1 0,0 1 0,0-1 0,0 0 0,0 1 0,0-1 0,0 0 0,0 0 0,1 0 0,-1-1 0,1 1 0,-1-1 0,6 3 0,-4-3 0,1 0 0,-1 0 0,1 0 0,0-1 0,-1 1 0,1-1 0,0-1 0,-1 1 0,1 0 0,0-1 0,-1 0 0,1 0 0,-1-1 0,8-2 0,12-7 0,0-1 0,0-1 0,-2-1 0,1-1 0,-2-1 0,0 0 0,-1-2 0,27-30 0,-20 24 0,-22 21 0,-1-1 0,1 1 0,-1-1 0,0 0 0,5-8 0,-8 12 0,-1 0 0,0 0 0,0 0 0,0 0 0,0 0 0,0 0 0,0 0 0,0 0 0,0-1 0,0 1 0,0 0 0,0 0 0,0 0 0,0 0 0,0 0 0,0 0 0,0 0 0,0 0 0,0-1 0,0 1 0,0 0 0,0 0 0,0 0 0,0 0 0,0 0 0,0 0 0,0 0 0,0-1 0,0 1 0,0 0 0,0 0 0,0 0 0,0 0 0,0 0 0,0 0 0,0 0 0,0 0 0,0-1 0,0 1 0,-1 0 0,1 0 0,0 0 0,0 0 0,0 0 0,0 0 0,0 0 0,0 0 0,0 0 0,0 0 0,-1 0 0,1 0 0,0 0 0,0 0 0,0 0 0,0 0 0,0 0 0,0 0 0,-1 0 0,-7 3 0,-4 8 0,1 2 0,0 0 0,1 0 0,-16 27 0,23-35 0,0 1 0,1-1 0,0 1 0,0 0 0,0 0 0,1-1 0,-1 1 0,1 0 0,1 0 0,-1 0 0,1 1 0,0-1 0,1 0 0,-1 0 0,1 0 0,3 11 0,-3-15 0,1 1 0,-1-1 0,1 1 0,-1-1 0,1 1 0,0-1 0,0 0 0,0 0 0,0 0 0,0 0 0,1 0 0,-1 0 0,1-1 0,-1 1 0,1-1 0,-1 1 0,1-1 0,0 0 0,0 0 0,0-1 0,4 2 0,-3-1 0,0-1 0,0 1 0,-1-1 0,1 1 0,0-1 0,0-1 0,0 1 0,-1 0 0,1-1 0,0 0 0,0 0 0,-1 0 0,1 0 0,0-1 0,-1 1 0,5-4 0,-3 2 0,-1-2 0,1 1 0,0 0 0,-1-1 0,0 0 0,0 0 0,-1 0 0,1-1 0,-1 1 0,0-1 0,-1 1 0,1-1 0,-1 0 0,0 0 0,-1 0 0,1-1 0,-1 1 0,0-12 0,-1 7 0,0 1 0,-1-1 0,0 1 0,-1 0 0,0-1 0,-1 1 0,0 0 0,0 0 0,-1 0 0,-7-12 0,8 18 0,1 0 0,-1 0 0,0 1 0,0-1 0,-1 1 0,1 0 0,-1 0 0,0 0 0,1 0 0,-1 1 0,0-1 0,-1 1 0,-7-3 0,10 4 0,0 0 0,1 1 0,-1-1 0,0 1 0,1 0 0,-1-1 0,0 1 0,1 0 0,-1 0 0,0 0 0,0 0 0,1 0 0,-1 0 0,0 1 0,1-1 0,-1 1 0,0-1 0,1 1 0,-1-1 0,1 1 0,-1 0 0,1 0 0,-1 0 0,1 0 0,-1 0 0,1 0 0,0 0 0,0 0 0,-1 1 0,1-1 0,0 0 0,0 1 0,0-1 0,1 1 0,-1-1 0,0 1 0,0-1 0,0 3 0,2-2 0,-1-1 0,0 1 0,0 0 0,1-1 0,-1 1 0,1-1 0,0 1 0,-1 0 0,1-1 0,0 1 0,0-1 0,0 0 0,0 1 0,0-1 0,2 2 0,0 1 0,3 3 0,0-1 0,0 0 0,0 0 0,1-1 0,-1 0 0,1 0 0,1-1 0,9 6 0,-2-3 0,0-1 0,0 0 0,24 6 0,-33-11 0,-1 0 0,0-1 0,0 1 0,1-1 0,-1-1 0,0 1 0,1-1 0,-1 0 0,0 0 0,0 0 0,0-1 0,9-3 0,2-3 0,0-1 0,21-15 0,-18 11 0,-6 3 0,-1 1 0,0-1 0,-1-1 0,15-17 0,-20 22 0,-1-1 0,0 0 0,-1 0 0,0 0 0,0 0 0,0 0 0,-1-1 0,0 0 0,-1 1 0,3-10 0,5-22 0,-6 28 0,24 67 0,48 124 0,-73-170 0,0 1 0,0-1 0,1 19 0,-4-24 0,1 0 0,-1 0 0,0 0 0,-1 0 0,1 0 0,-1 0 0,0-1 0,0 1 0,-1 0 0,-1 5 0,2-10 0,1 1 0,-1 0 0,1 0 0,-1-1 0,1 1 0,-1 0 0,0-1 0,1 1 0,-1-1 0,0 1 0,1-1 0,-1 1 0,0-1 0,0 1 0,1-1 0,-1 0 0,0 0 0,0 1 0,0-1 0,0 0 0,0 0 0,1 0 0,-1 0 0,0 0 0,0 0 0,0 0 0,0 0 0,0 0 0,1 0 0,-1 0 0,0-1 0,0 1 0,0 0 0,0-1 0,1 1 0,-2-1 0,-32-20 0,26 15 0,-5-5 0,-26-24 0,31 26 0,-2 0 0,1 1 0,-1 0 0,-1 0 0,-11-6 0,10 9 0,14 9 0,20 14 0,-16-13 0,5 4 0,0-1 0,0-1 0,1 0 0,0 0 0,0-1 0,1-1 0,0 0 0,0 0 0,0-2 0,0 1 0,0-2 0,1 0 0,0 0 0,-1-1 0,1-1 0,0 0 0,-1-1 0,1-1 0,-1 0 0,1-1 0,-1 0 0,17-7 0,-16 5 0,-1-1 0,0 0 0,0-1 0,0 0 0,-1-1 0,0-1 0,0 0 0,-1 0 0,0-1 0,-1-1 0,0 0 0,0 0 0,-1-1 0,-1 0 0,0 0 0,-1-1 0,9-21 0,8-52 0,-17 70 0,-7 16 0,0-1 0,0 1 0,0 0 0,0 0 0,0 0 0,0 0 0,1 0 0,-1-1 0,0 1 0,0 0 0,0 0 0,0 0 0,0 0 0,1 0 0,-1 0 0,0-1 0,0 1 0,0 0 0,1 0 0,-1 0 0,0 0 0,0 0 0,0 0 0,0 0 0,1 0 0,-1 0 0,0 0 0,0 0 0,0 0 0,1 0 0,-1 0 0,0 0 0,0 0 0,0 0 0,1 0 0,1 2 0,-1 0 0,1 0 0,-1 0 0,1 1 0,-1-1 0,0 0 0,1 0 0,0 4 0,2 3 0,22 48 0,-2 0 0,24 95 0,-46-146 0,-1-1 0,1 1 0,-1 0 0,0 0 0,1 12 0,-2-17 0,0 0 0,0-1 0,0 1 0,-1 0 0,1 0 0,0-1 0,0 1 0,0 0 0,0 0 0,-1-1 0,1 1 0,0 0 0,-1 0 0,1-1 0,-1 1 0,1 0 0,-1-1 0,1 1 0,-1-1 0,1 1 0,-1-1 0,0 1 0,1-1 0,-1 1 0,0-1 0,1 0 0,-1 1 0,0-1 0,1 0 0,-1 1 0,0-1 0,0 0 0,1 0 0,-1 0 0,0 0 0,0 0 0,0 0 0,1 0 0,-1 0 0,0 0 0,0 0 0,1 0 0,-1 0 0,0 0 0,0-1 0,-1 0 0,-7-1 0,0-1 0,0-1 0,-15-8 0,-17-7 0,33 17 0,0-1 0,0 0 0,0 0 0,0-1 0,1 0 0,0 0 0,-1 0 0,-11-12 0,9 9 0,1-1 0,10 7 0,-1 1 0,1-1 0,0 1 0,-1 0 0,1-1 0,0 1 0,0 0 0,0 0 0,-1-1 0,1 1 0,0 0 0,0 0 0,-1 0 0,1 0 0,0 0 0,0 0 0,0 0 0,0 0 0,1 1 0,24 0 0,0 1 0,0 2 0,-1 0 0,1 2 0,-1 1 0,42 17 0,-24-9 0,34 16 0,-70-29 850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1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1 387 11152,'0'0'9430,"-1"-10"-8523,2-46 3382,-1 56-4221,5 13 2910,54 195 323,-37-128-2667,-15-50-634,6 62 0,-10-63 0,1-10 0,-1-18 0,1-13 0,-3 2 0,-1 1 0,0-1 0,-1 1 0,-2-16 0,0 0 0,-12-111 0,6 58 0,0-147 0,10 198 0,7-32 0,-6 50 0,0 0 0,0 1 0,1 0 0,0-1 0,0 1 0,1 0 0,0 1 0,6-9 0,-10 16 0,8-11 0,1 0 0,0 0 0,17-15 0,-22 23 0,0 0 0,0 0 0,1 1 0,-1-1 0,1 1 0,0 0 0,-1 0 0,1 1 0,0-1 0,0 1 0,0 0 0,0 1 0,8-1 0,-3 1 0,1 0 0,-1 1 0,1 0 0,-1 1 0,0 1 0,1-1 0,-1 1 0,-1 1 0,1 0 0,0 1 0,-1-1 0,0 2 0,0-1 0,0 1 0,11 11 0,-15-13 0,-1 1 0,1-1 0,-1 1 0,0 0 0,-1 1 0,1-1 0,-1 1 0,0-1 0,0 1 0,-1 0 0,1 0 0,-1 0 0,-1 0 0,1 1 0,-1-1 0,0 0 0,-1 1 0,1-1 0,-1 1 0,-1-1 0,1 0 0,-1 1 0,0-1 0,0 0 0,-1 1 0,-3 8 0,0-4 0,0-1 0,0 1 0,-1-1 0,-1 0 0,0 0 0,0-1 0,0 0 0,-15 12 0,3-4 0,-2-1 0,-40 24 0,46-28 0,15-12 0,0 1 0,1 0 0,-1-1 0,0 1 0,0-1 0,0 1 0,1 0 0,-1-1 0,0 1 0,1-1 0,-1 1 0,0-1 0,1 1 0,-1-1 0,0 1 0,1-1 0,-1 1 0,1-1 0,0 1 0,7 8 0,69 68 0,-1-1 0,-67-65 0,-1-1 0,0 1 0,-1 1 0,-1-1 0,1 1 0,4 14 0,-9-21 0,0 0 0,-1 1 0,1-1 0,-1 0 0,0 0 0,0 1 0,-1-1 0,0 6 0,0-9 0,0 0 0,-1 0 0,1 0 0,-1 0 0,0 0 0,1 0 0,-1 0 0,0 0 0,0 0 0,0-1 0,0 1 0,-1 0 0,1-1 0,0 1 0,-1-1 0,1 1 0,-1-1 0,1 0 0,-1 1 0,0-1 0,1 0 0,-1 0 0,-3 1 0,-11 4 0,0 0 0,-1-1 0,1-1 0,-1 0 0,0-2 0,1 0 0,-24 0 0,-1-3 0,-74-11 0,105 10 978,2 0-5891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17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0 851 9744,'0'0'11867,"8"-13"-11263,-1-1-422,4-5 170,1 0 1,17-21-1,-1 3 241,-1 0 1,-2-2-1,-2 0 0,-2-2 1,-1 0-1,-3-2 0,16-55 0,5-57 1055,-35 134-1204,0 0 0,-1-1 0,-2 1 0,0-1 0,-5-30 0,4 37-282,2 12-156,-1 0 1,0 0 0,0 0-1,0 0 1,-1 0-1,1 1 1,-1-1-1,0 0 1,1 0-1,-1 1 1,0-1-1,-3-4 1,3 7-7,0 1 0,0-1 0,0 1 0,1 0 0,-1-1 0,0 1 0,0 0 0,0-1 0,1 1 0,-1 0 0,0 0 0,1 0 0,-1-1 0,1 1 0,-1 0 0,1 0 0,-1 0 0,1 0 0,-1 2 0,0-1 0,-7 16 0,1 0 0,1-1 0,0 2 0,2-1 0,0 1 0,1 0 0,-1 31 0,0 54 0,11 139 0,-5-228 0,1 0 0,7 24 0,-1-6 0,-8-29 0,1 1 0,-1-1 0,1 0 0,0 0 0,0 0 0,0 0 0,1 0 0,-1 0 0,1 0 0,0-1 0,0 0 0,4 4 0,-5-5 0,0 0 0,0-1 0,0 1 0,0-1 0,1 0 0,-1 0 0,0 0 0,1 0 0,-1 0 0,1 0 0,-1 0 0,1-1 0,0 1 0,-1-1 0,1 0 0,-1 0 0,1 0 0,0 0 0,-1 0 0,1-1 0,-1 1 0,4-2 0,0 0 0,0-1 0,0 0 0,-1-1 0,1 1 0,-1-1 0,0 0 0,0-1 0,0 1 0,4-6 0,4-5 0,18-28 0,-24 32 0,0-1 0,0 0 0,-2 0 0,1-1 0,-2 0 0,0 0 0,0 0 0,-1 0 0,0-1 0,-2 1 0,1-22 0,-1 20 0,-1-4 0,44 83 0,-37-55 0,-1 0 0,2 0 0,-1-1 0,1 0 0,0-1 0,1 1 0,-1-1 0,2-1 0,-1 0 0,1 0 0,-1-1 0,1 0 0,1-1 0,-1 0 0,1 0 0,0-1 0,0-1 0,0 0 0,0 0 0,0-1 0,0-1 0,0 0 0,0 0 0,0-1 0,14-3 0,-19 4 0,-1-1 0,0-1 0,0 1 0,0-1 0,0 0 0,-1 0 0,1 0 0,0-1 0,-1 1 0,0-1 0,1 0 0,-1 0 0,0-1 0,-1 1 0,1-1 0,-1 0 0,1 0 0,-1 0 0,0-1 0,-1 1 0,1-1 0,-1 1 0,0-1 0,2-6 0,-2 7 0,-1-1 0,0 0 0,0 1 0,0-1 0,0 0 0,-1 0 0,0 0 0,0 0 0,0 0 0,-1 1 0,1-1 0,-1 0 0,0 0 0,-1 1 0,1-1 0,-1 0 0,0 1 0,0-1 0,0 1 0,-1 0 0,1 0 0,-1 0 0,0 0 0,0 0 0,-1 1 0,1-1 0,-1 1 0,0 0 0,0 0 0,0 0 0,0 1 0,0-1 0,0 1 0,-6-2 0,8 4 0,0 0 0,0-1 0,0 1 0,0 0 0,0 0 0,0 0 0,0 1 0,0-1 0,-1 0 0,1 1 0,0-1 0,0 1 0,0 0 0,1 0 0,-1 0 0,0 0 0,0 0 0,0 0 0,1 0 0,-1 1 0,0-1 0,1 0 0,-1 1 0,1 0 0,-2 2 0,-3 3 0,1 0 0,0 1 0,0 0 0,-5 12 0,7-15 0,0 1 0,1-1 0,-1 1 0,1 0 0,1-1 0,-1 1 0,1 0 0,0 0 0,0 0 0,1 0 0,0 0 0,0 0 0,0 0 0,1 0 0,0 0 0,0 0 0,0 0 0,1 0 0,0-1 0,3 7 0,3 14 0,-7-23 0,0 1 0,0-1 0,0 0 0,0 1 0,1-1 0,-1 0 0,1 0 0,0 0 0,0 0 0,0 0 0,0-1 0,5 6 0,-3-5 0,0 1 0,0 0 0,0-1 0,1 0 0,0 0 0,-1 0 0,1-1 0,0 0 0,0 0 0,0 0 0,1 0 0,-1-1 0,0 0 0,1 0 0,-1 0 0,0-1 0,1 0 0,-1 0 0,1 0 0,-1-1 0,1 1 0,-1-1 0,0-1 0,1 1 0,-1-1 0,0 0 0,0 0 0,0 0 0,6-5 0,23-14 0,0-1 0,30-28 0,-56 43 0,22-20 0,17-12 0,-39 34 0,0 0 0,0 0 0,0 1 0,0 0 0,17-4 0,-19 6 0,-1 1 0,1 1 0,0-1 0,-1 1 0,1 0 0,0 0 0,0 1 0,-1 0 0,1 0 0,10 3 0,62 30 0,-73-33 0,-8-6 0,-2-2 0,1 2 0,0 1 0,0 0 0,0 0 0,0 0 0,-1 0 0,1 1 0,-1-1 0,0 1 0,0 0 0,0 1 0,0-1 0,-1 1 0,1 0 0,-1 0 0,1 1 0,-1 0 0,0 0 0,1 0 0,-1 1 0,0-1 0,0 1 0,0 1 0,-9 1 0,11-1 0,-1 0 0,1 1 0,0 0 0,-1 0 0,1 0 0,0 0 0,0 0 0,0 1 0,0 0 0,1 0 0,-1 0 0,1 0 0,0 1 0,0-1 0,0 1 0,0 0 0,0 0 0,1 0 0,0 0 0,0 0 0,0 0 0,0 1 0,1-1 0,-2 9 0,1-6 0,1 1 0,1-1 0,-1 0 0,1 1 0,0-1 0,1 0 0,0 1 0,0-1 0,0 0 0,1 0 0,0 0 0,1 0 0,0 0 0,0 0 0,5 8 0,-2-5 0,1 1 0,0 0 0,14 15 0,-19-24 0,1 1 0,0-1 0,-1 1 0,1-1 0,0 0 0,0 0 0,0 0 0,1-1 0,-1 1 0,0-1 0,1 1 0,-1-1 0,1 0 0,3 0 0,8 1 0,0-2 0,0 1 0,0-2 0,0 0 0,0-1 0,0 0 0,26-8 0,-17 1 0,0 0 0,-1-2 0,39-24 0,-28 15 0,-1-2 0,-1-2 0,-1-1 0,-1-1 0,-2-2 0,28-33 0,-54 58 0,0 0 0,0 0 0,0 0 0,0-1 0,-1 1 0,1 0 0,-1-1 0,0 0 0,0 1 0,1-7 0,-2 10 0,0 0 0,0-1 0,0 1 0,0 0 0,0 0 0,0 0 0,0 0 0,0 0 0,0-1 0,0 1 0,0 0 0,0 0 0,0 0 0,0 0 0,0 0 0,0-1 0,0 1 0,0 0 0,0 0 0,0 0 0,0 0 0,0 0 0,0 0 0,0-1 0,0 1 0,0 0 0,0 0 0,-1 0 0,1 0 0,0 0 0,0 0 0,0 0 0,0-1 0,0 1 0,0 0 0,0 0 0,-1 0 0,1 0 0,0 0 0,0 0 0,0 0 0,0 0 0,0 0 0,-1 0 0,1 0 0,0 0 0,0 0 0,0 0 0,0 0 0,0 0 0,-1 0 0,1 0 0,0 0 0,0 0 0,0 0 0,0 0 0,0 0 0,-1 0 0,1 0 0,0 0 0,0 1 0,0-1 0,0 0 0,-7 4 0,7-4 0,-16 14 0,0 1 0,2 1 0,0 0 0,0 1 0,2 1 0,0 0 0,-13 26 0,20-33 0,0 1 0,0-1 0,1 1 0,1 0 0,0 0 0,1 0 0,0 0 0,0 0 0,2 0 0,-1 1 0,2-1 0,-1 0 0,2 1 0,3 15 0,-5-28 0,0 1 0,0 0 0,0 0 0,1-1 0,-1 1 0,0 0 0,1 0 0,-1-1 0,0 1 0,1 0 0,-1-1 0,1 1 0,-1 0 0,1-1 0,-1 1 0,1-1 0,0 1 0,-1-1 0,1 1 0,-1-1 0,1 1 0,0-1 0,0 0 0,-1 1 0,1-1 0,0 0 0,1 1 0,-1-1 0,1 0 0,0-1 0,-1 1 0,1 0 0,-1-1 0,1 1 0,-1-1 0,1 1 0,-1-1 0,1 0 0,-1 1 0,1-1 0,0-1 0,3-2 0,0 0 0,0 0 0,0-1 0,-1 1 0,0-1 0,6-8 0,0-5 0,-1 0 0,-1-1 0,-1 1 0,-1-1 0,5-23 0,-3 2 0,5-66 0,-13 91 0,-2 20 0,-1 26 0,6-6 0,2 0 0,1 0 0,1-1 0,18 44 0,-24-66 0,0 0 0,0 1 0,0-1 0,0 0 0,1 0 0,-1 1 0,1-1 0,-1 0 0,1 0 0,0-1 0,0 1 0,0 0 0,0-1 0,0 1 0,0-1 0,0 0 0,1 1 0,-1-1 0,3 1 0,-1-1 0,0-1 0,-1 1 0,1-1 0,0 0 0,0 0 0,0 0 0,-1 0 0,1-1 0,0 1 0,0-1 0,6-2 0,1-2 0,1 0 0,-1-1 0,0 0 0,0 0 0,0-1 0,15-15 0,-15 13 0,-1 0 0,-1-1 0,1-1 0,-2 0 0,1 0 0,-2-1 0,1 1 0,-2-2 0,0 1 0,9-26 0,-13 31 0,-1 4 0,0-1 0,0 1 0,0 0 0,0-1 0,1 1 0,2-5 0,-6 13 0,0 0 0,1 1 0,0-1 0,0 0 0,0 0 0,0 1 0,1 5 0,-2 46 0,3-42 0,1 0 0,0 0 0,2 0 0,6 23 0,-2-14 0,-8-22 0,0 0 0,1-1 0,-1 1 0,1 0 0,0-1 0,-1 1 0,1 0 0,0-1 0,0 1 0,0-1 0,0 1 0,0-1 0,0 0 0,1 0 0,-1 1 0,0-1 0,1 0 0,-1 0 0,1 0 0,-1 0 0,1 0 0,0-1 0,-1 1 0,1 0 0,0-1 0,-1 1 0,1-1 0,0 0 0,0 1 0,-1-1 0,1 0 0,0 0 0,0 0 0,0 0 0,-1-1 0,1 1 0,3-1 0,1-1 0,1 0 0,0-1 0,0 0 0,-1 0 0,0-1 0,0 1 0,0-1 0,6-6 0,2-2 0,-2-1 0,0-1 0,0 0 0,-1-1 0,-1 0 0,0-1 0,-2 0 0,1 0 0,-2-1 0,6-19 0,-13 36 0,0-1 0,0 1 0,0 0 0,1-1 0,-1 1 0,0-1 0,0 1 0,0-1 0,1 1 0,-1-1 0,0 1 0,0 0 0,1-1 0,-1 1 0,0 0 0,1-1 0,-1 1 0,0 0 0,1-1 0,-1 1 0,1 0 0,0-1 0,4 8 0,1 16 0,-6-22 0,4 13 0,-1 1 0,1-1 0,1 0 0,1 0 0,11 21 0,-13-28 0,0-1 0,0 0 0,1 0 0,-1 0 0,1 0 0,1-1 0,-1 0 0,1 0 0,0 0 0,0-1 0,0 1 0,1-2 0,6 4 0,1-1 0,-11-4 0,0 0 0,1-1 0,-1 1 0,1-1 0,-1 0 0,1 0 0,-1 0 0,1 0 0,-1-1 0,1 0 0,0 1 0,-1-1 0,1-1 0,7 0 0,-3-2 0,1 0 0,-1-1 0,0 0 0,0-1 0,0 0 0,0 0 0,-1-1 0,0 0 0,0 0 0,0 0 0,-1-1 0,0 0 0,6-9 0,-2 4 0,-1 0 0,-1-1 0,0 0 0,0 0 0,-1-1 0,-1 0 0,-1 0 0,0-1 0,5-22 0,0 9 0,-5 21 0,-5 20 0,-1 3 0,0 1 0,3 30 0,0 6 0,-2-33 0,-1 22 0,-6 43 0,7-83 0,0-1 0,-1 1 0,1-1 0,0 1 0,-1-1 0,1 1 0,-1-1 0,0 1 0,1-1 0,-1 0 0,0 0 0,0 1 0,0-1 0,0 0 0,0 0 0,0 0 0,0 0 0,0 0 0,-1 0 0,1 0 0,0 0 0,-2 0 0,0 0 0,0 0 0,0 0 0,0 0 0,0-1 0,0 1 0,0-1 0,0 0 0,0 0 0,0 0 0,-5-1 0,-6-2 0,0-1 0,1 0 0,-23-10 0,33 13 0,-21-18 0,59 32 0,-16-8 0,-1 0 0,1-1 0,0-2 0,0 0 0,0-1 0,0 0 0,1-2 0,-1 0 0,0-1 0,0-1 0,-1-1 0,1-1 0,-1 0 0,0-1 0,0-1 0,0-1 0,-1-1 0,20-13 0,-25 14 0,-1 0 0,0-1 0,-1-1 0,0 0 0,0 0 0,14-22 0,-20 27 0,-1 0 0,1-1 0,-1 1 0,-1-1 0,1 0 0,-1 0 0,0 0 0,0 0 0,-1 0 0,0 0 0,0-1 0,0 1 0,-1 0 0,0 0 0,0-1 0,-1 1 0,-1-10 0,1 13 0,-1 0 0,1 0 0,-1 0 0,1 1 0,-1-1 0,0 0 0,0 1 0,0 0 0,0-1 0,0 1 0,-1 0 0,1 0 0,-5-2 0,6 3 0,-1 0 0,1 0 0,-1 0 0,0 0 0,1 0 0,-1 0 0,0 1 0,1-1 0,-1 1 0,0-1 0,0 1 0,0 0 0,0-1 0,0 1 0,1 0 0,-1 0 0,0 0 0,0 1 0,0-1 0,0 0 0,1 1 0,-1-1 0,-2 2 0,-2 1 0,1 1 0,0 0 0,-1 1 0,1-1 0,1 1 0,-1 0 0,1 0 0,0 0 0,0 0 0,0 1 0,1 0 0,0 0 0,0 0 0,1 0 0,-1 0 0,1 0 0,1 1 0,-1-1 0,1 1 0,0-1 0,0 1 0,1 0 0,0-1 0,0 1 0,1 0 0,0-1 0,0 1 0,0-1 0,1 1 0,0-1 0,0 0 0,1 0 0,-1 0 0,1 0 0,1 0 0,-1 0 0,1-1 0,0 0 0,8 9 0,-2-4 0,0-1 0,1-1 0,0 0 0,0 0 0,19 9 0,-24-14 0,-1-1 0,1 0 0,0 1 0,0-2 0,-1 1 0,1-1 0,0 0 0,0 0 0,0 0 0,0-1 0,1 0 0,-1-1 0,0 1 0,10-3 0,-15 3 0,0-1 0,0 1 0,0 0 0,-1-1 0,1 1 0,0-1 0,0 1 0,-1-1 0,1 1 0,0-1 0,-1 1 0,1-1 0,-1 0 0,1 1 0,-1-1 0,1 0 0,-1 1 0,1-1 0,-1 0 0,1 0 0,-1 0 0,0 1 0,0-1 0,1 0 0,-1 0 0,0 0 0,0 0 0,0 1 0,0-1 0,0 0 0,0 0 0,0-1 0,-9-32 0,5 22 0,-10-33-3935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1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202 466 11760,'0'0'4907,"7"-10"-4071,18-30-29,-16 18 1133,-9 22-1903,0 0 0,0 0 0,0 0 1,0-1-1,0 1 0,0 0 0,0 0 0,0-1 0,0 1 0,0 0 0,0 0 1,0 0-1,0-1 0,0 1 0,0 0 0,0 0 0,-1 0 0,1-1 1,0 1-1,0 0 0,0 0 0,0 0 0,0 0 0,-1 0 0,1-1 0,0 1 1,0 0-1,0 0 0,-1 0 0,1 0 0,0 0 0,0 0 0,0 0 0,-1 0 1,1 0-1,0 0 0,0 0 0,0 0 0,-1 0 0,1 0 0,0 0 1,-4 0 192,1 1 0,0 0 0,-1 0 1,1 0-1,0 1 0,-4 1 1,4-1-198,-35 15 786,27-13-584,0 0 0,1 1 1,-1 0-1,1 1 0,0 1 0,0-1 1,1 2-1,-16 14 0,24-20-177,-11 10 569,2 1 1,-13 19-1,21-29-407,0 0-1,0 1 1,0-1-1,1 1 1,-1-1-1,1 1 1,0-1-1,0 1 1,0 0-1,1 0 1,-1-1 0,1 1-1,0 0 1,0 0-1,0 0 1,1 5-1,0-7-192,0 0 0,0 0-1,0 0 1,1 0 0,-1 0 0,0 0-1,1 0 1,-1 0 0,1 0 0,0-1-1,-1 1 1,1-1 0,0 1 0,0-1-1,0 0 1,0 0 0,0 0 0,1 0-1,-1 0 1,4 1 0,1 0-5,0 0 1,1-1-1,-1 0 0,1 0 1,8 0-1,-2-2-22,-1 0 0,1-1 0,-1-1 0,0 0 0,1-1 0,-2 0 0,1-1 0,0 0 0,-1-1 0,0-1 0,17-12 0,-20 14 0,-1-1 0,-1 0 0,1-1 0,-1 0 0,0 0 0,-1 0 0,0-1 0,0 0 0,0 0 0,-1-1 0,-1 1 0,1-1 0,-1 0 0,-1 0 0,0-1 0,4-14 0,-7 17 0,-1 0 0,1 1 0,-1-1 0,0 0 0,-1 1 0,0 0 0,-2-8 0,5 16 0,0 0 0,1 0 0,-1 0 0,1-1 0,-1 1 0,1-1 0,0 1 0,0-1 0,-1 0 0,1 0 0,0 0 0,0 0 0,0 0 0,0 0 0,4 1 0,34 8 0,-36-9 0,1-1 0,-1 0 0,1 0 0,-1 0 0,1-1 0,-1 0 0,1 0 0,-1 0 0,0 0 0,1-1 0,-1 1 0,0-1 0,0 0 0,0 0 0,0-1 0,-1 1 0,1-1 0,0 0 0,-1 0 0,0 0 0,5-6 0,1-2 0,-1 0 0,0-1 0,0 0 0,-1 0 0,9-23 0,-2-4 0,13-59 0,10-31 0,-27 110 0,-11 21 0,0 0 0,0 1 0,0 0 0,1-1 0,-1 1 0,1-1 0,-1 1 0,1 0 0,0-1 0,0 1 0,0 4 0,0 16 0,-16 186 0,-68 322 0,83-527 0,-8 41 0,-2-1 0,-2-1 0,-30 69 0,43-111 0,0-1 0,0 0 0,0 0 0,0 0 0,0 0 0,-1 0 0,1 0 0,0 0 0,0 0 0,0 0 0,0 0 0,0 0 0,0 0 0,0 0 0,0 0 0,0 0 0,0 0 0,0 1 0,0-1 0,0 0 0,0 0 0,0 0 0,0 0 0,0 0 0,0 0 0,0 0 0,0 0 0,0 0 0,0 0 0,0 1 0,0-1 0,0 0 0,0 0 0,0 0 0,0 0 0,0 0 0,0 0 0,0 0 0,0 0 0,0 0 0,0 0 0,0 0 0,0 0 0,0 0 0,0 1 0,1-1 0,-1 0 0,0 0 0,0 0 0,0 0 0,0 0 0,0 0 0,0 0 0,0 0 0,0 0 0,0 0 0,0 0 0,0 0 0,0 0 0,1 0 0,-1 0 0,0 0 0,0 0 0,0 0 0,0 0 0,9-4 0,15-11 0,-20 12 0,283-208 0,-242 172 850,-23 16-5635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22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1323 11656,'0'0'10159,"16"0"-9623,-7 1-438,-1-1-8,1 1 0,0-1-1,0-1 1,-1 0 0,1 0 0,-1 0-1,1-1 1,-1-1 0,1 1-1,-1-1 1,9-5 0,2-4 212,-1-1-1,0 0 1,-1-1-1,-1-1 1,23-27-1,-5 1 521,33-53 0,-31 32 412,-3-1 0,50-134-1,-73 170-936,0 0 0,-2-1 0,-1 0 0,-2-1 0,0 1 0,1-46 0,-6 58-297,1 11 0,-1 0 0,0-1 0,0 1 0,-1 0 0,1 0 0,-1-1 0,0 1 0,-3-8 0,4 13 0,0 0 0,0 0 0,0 0 0,0 1 0,0-1 0,0 0 0,0 0 0,0 0 0,0 0 0,0 0 0,0 1 0,0-1 0,0 0 0,0 0 0,-1 0 0,1 0 0,0 0 0,0 0 0,0 1 0,0-1 0,0 0 0,0 0 0,0 0 0,0 0 0,-1 0 0,1 0 0,0 0 0,0 0 0,0 0 0,0 0 0,0 1 0,-1-1 0,1 0 0,0 0 0,0 0 0,0 0 0,0 0 0,0 0 0,-1 0 0,1 0 0,0 0 0,0 0 0,0 0 0,0 0 0,0 0 0,-1-1 0,1 1 0,0 0 0,0 0 0,0 0 0,0 0 0,0 0 0,-1 0 0,1 0 0,0 0 0,0 0 0,0 0 0,0-1 0,0 1 0,0 0 0,0 0 0,0 0 0,0 0 0,-1-1 0,1 3 0,-13 31 0,2 1 0,1 0 0,-7 51 0,-7 112 0,21-160 0,-3 11 0,-3 38 0,9-77 0,0 0 0,1 1 0,0-1 0,0 0 0,1 0 0,0 0 0,4 8 0,-6-15 0,1 0 0,0 0 0,0 0 0,0 0 0,0 0 0,0 0 0,1 0 0,-1 0 0,1-1 0,-1 1 0,1-1 0,-1 1 0,1-1 0,0 0 0,0 1 0,0-1 0,-1 0 0,1 0 0,4 1 0,-2-1 0,0-1 0,-1 1 0,1-1 0,-1 0 0,1 0 0,-1 0 0,1 0 0,0-1 0,-1 0 0,1 1 0,3-3 0,6-2 0,0 0 0,-1-1 0,0-1 0,0 0 0,14-11 0,0-4 0,-2 0 0,0-2 0,-1 0 0,26-38 0,72-118 0,-101 148 0,3-9 0,-1 0 0,33-87 0,13-94 0,-50 159 0,-13 48 0,-1 0 0,-1 0 0,0-1 0,-1 1 0,-1-1 0,-1 0 0,-2-30 0,1 37 0,-3-11 0,0 20 0,-3 11 0,-23 52 0,-11 29 0,-38 197 0,33-102 0,20-87 0,-25 77 0,31-115 0,12-36 0,-1 1 0,-16 30 0,17-37 0,-6 6 0,9-14 0,5-10 0,0-1 0,-1 1 0,1-1 0,-1 1 0,1-1 0,-1 1 0,1-1 0,-1 0 0,0 1 0,0-1 0,0 0 0,0 0 0,-2 2 0,5-5 0,1 0 0,-1 0 0,-1 0 0,1 0 0,0-1 0,-1 1 0,3-5 0,2-2 0,22-36 0,2 3 0,2 0 0,2 2 0,60-55 0,-91 93 0,0-2 0,0 2 0,1-1 0,0 0 0,-1 1 0,1-1 0,5-1 0,-7 4 0,-1-1 0,0 1 0,1 0 0,-1-1 0,0 1 0,1 0 0,-1 0 0,1 0 0,-1 0 0,0 1 0,1-1 0,-1 0 0,0 1 0,1-1 0,-1 0 0,0 1 0,0 0 0,1-1 0,-1 1 0,0 0 0,0-1 0,0 1 0,0 0 0,0 0 0,2 2 0,4 4 0,-1 1 0,1 0 0,-2 1 0,1 0 0,-1-1 0,0 2 0,6 15 0,17 74 0,0-1 0,-26-92 0,1 1 0,0-1 0,1 1 0,0-1 0,0 0 0,0 0 0,0-1 0,1 1 0,8 6 0,-10-9 0,0-1 0,0 0 0,0 0 0,0 0 0,0 0 0,1-1 0,-1 1 0,1-1 0,-1 0 0,1 0 0,-1 0 0,1-1 0,0 1 0,-1-1 0,1 0 0,0 0 0,0 0 0,-1 0 0,1-1 0,5-1 0,3-1 0,0-2 0,-1 0 0,0 0 0,0 0 0,0-2 0,-1 1 0,0-1 0,0-1 0,-1 0 0,0 0 0,0-1 0,-1 0 0,0 0 0,-1-1 0,0 0 0,8-15 0,-10 15 0,0 1 0,0-1 0,-1 0 0,-1 0 0,0-1 0,0 1 0,-1-1 0,0 1 0,-1-1 0,0 0 0,-1 0 0,0 1 0,-1-1 0,0 0 0,0 1 0,-1-1 0,-1 0 0,0 1 0,-4-10 0,6 16 0,-1 0 0,0 0 0,0 0 0,0 1 0,0-1 0,-1 1 0,-5-6 0,8 9 0,-1-1 0,0 0 0,0 1 0,0-1 0,0 1 0,0 0 0,0-1 0,0 1 0,0 0 0,0-1 0,0 1 0,0 0 0,0 0 0,0 0 0,-1 0 0,1 0 0,0 0 0,0 0 0,0 1 0,0-1 0,0 0 0,0 1 0,0-1 0,0 0 0,0 1 0,0-1 0,0 1 0,0 0 0,1-1 0,-1 1 0,0 0 0,0-1 0,0 1 0,1 0 0,-1 0 0,-1 1 0,1 0 0,-1 0 0,0 0 0,0 0 0,1 1 0,0-1 0,-1 0 0,1 1 0,0-1 0,0 1 0,0-1 0,0 1 0,1-1 0,-1 1 0,1 0 0,0-1 0,-1 5 0,2-1 0,-1 0 0,1 0 0,0 0 0,0-1 0,1 1 0,0 0 0,3 6 0,4 7 0,1-1 0,1 0 0,15 19 0,-26-37 0,10 14 0,21 24 0,-29-35 0,1-1 0,-1 0 0,1 0 0,-1 0 0,1-1 0,0 1 0,0-1 0,0 1 0,0-1 0,0 0 0,0 0 0,7 1 0,-2-1 0,0-1 0,0 1 0,0-1 0,0 0 0,0-1 0,0 0 0,0-1 0,0 1 0,0-1 0,0-1 0,-1 1 0,1-2 0,-1 1 0,0-1 0,0 0 0,0 0 0,9-8 0,0 0 0,1 0 0,-1 0 0,0-1 0,26-29 0,-34 33 0,0-2 0,1 0 0,0 1 0,1 0 0,21-16 0,-19 16 0,-12 9 0,1 0 0,-1 0 0,1 0 0,-1 0 0,1 1 0,0-1 0,0 0 0,-1 1 0,1-1 0,0 1 0,0-1 0,-1 0 0,1 1 0,0 0 0,0-1 0,0 1 0,0-1 0,0 1 0,0 0 0,0 0 0,0 0 0,0 0 0,0-1 0,0 1 0,0 0 0,0 1 0,0-1 0,0 0 0,0 0 0,0 0 0,-1 1 0,1-1 0,0 0 0,0 1 0,0-1 0,0 0 0,0 1 0,1 0 0,4 5 0,0 0 0,0 1 0,-1-1 0,1 1 0,-2 0 0,1 1 0,-1-1 0,0 1 0,6 15 0,-6-13 0,0-1 0,1 1 0,0-1 0,1 0 0,0 0 0,10 13 0,-15-21 0,1 0 0,-1 0 0,0 0 0,0 0 0,1 0 0,-1 0 0,0 0 0,1 0 0,-1 0 0,1 0 0,-1-1 0,1 1 0,1 0 0,0-1 0,0 0 0,0-1 0,0 1 0,0 0 0,0-1 0,0 0 0,4-1 0,2-1 0,1-1 0,-1 0 0,0 0 0,0-1 0,0 0 0,-1-1 0,1 0 0,-1 0 0,-1-1 0,1 0 0,6-9 0,9-12 0,34-57 0,9-10 0,-60 85 0,12-14 0,-18 24 0,0-1 0,1 1 0,-1 0 0,1-1 0,-1 1 0,1 0 0,-1 0 0,0-1 0,1 1 0,-1 0 0,1 0 0,-1 0 0,1 0 0,-1-1 0,1 1 0,-1 0 0,1 0 0,-1 0 0,1 0 0,0 0 0,-1 0 0,1 0 0,-1 1 0,1-1 0,-1 0 0,1 0 0,-1 0 0,0 0 0,1 1 0,-1-1 0,1 0 0,-1 0 0,1 1 0,-1-1 0,0 0 0,1 1 0,-1-1 0,0 1 0,1-1 0,-1 0 0,0 1 0,1-1 0,-1 1 0,0-1 0,0 1 0,1 0 0,20 31 0,27 31 0,-17-23 0,-18-26 0,0 0 0,0-1 0,1 0 0,20 14 0,-27-23 0,0 1 0,0-1 0,0-1 0,1 1 0,-1-1 0,1 0 0,0-1 0,-1 0 0,1 0 0,0-1 0,1 0 0,-1 0 0,0-1 0,8 0 0,-11 0 0,0-1 0,0 0 0,0 0 0,0 0 0,0 0 0,-1-1 0,1 0 0,0 0 0,-1 0 0,1-1 0,-1 1 0,0-1 0,0 0 0,0 0 0,0 0 0,-1-1 0,1 1 0,-1-1 0,0 0 0,0 0 0,0 0 0,-1-1 0,4-7 0,-4 8 66,-1 0-1,0-1 1,0 1-1,-1 0 1,1 0-1,-1-1 1,0 1 0,0 0-1,-1-1 1,1 1-1,-1 0 1,0 0-1,0 0 1,-3-7 0,1 1-1050,-1 1 0,-1 0 1,0 0-1,-6-9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23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22007,'0'0'3416,"85"14"-3168,-57-12 0,-4-2-224,-6 0-8,-2 4-96,-10-4 0,-10 0-320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23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15576,'0'0'1751,"127"43"-871,-34-33 16,18-14-160,3-8 0,-5-7-88,-4 3 8,-4 4-120,0-6 0,1-8-136,-25 0 16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2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1204 10344,'0'0'10047,"12"-4"-9392,-10 3-628,9-2 124,-1 0 1,0-1-1,1 0 0,-1-1 1,-1 0-1,1 0 1,-1-1-1,14-11 0,0-7 364,-1 0 0,-1-1 0,-1-2-1,24-40 1,55-123 2299,-96 183-2694,10-21 767,-1 0 1,-2 0-1,13-53 0,-17 60 380,13 100-1267,-10-44 0,7 58 0,-13-65 0,-2 1 0,-1 0 0,-4 36 0,2-51 0,-1 0 0,0 0 0,-1 0 0,0 0 0,-1 0 0,-1-1 0,0 0 0,-12 18 0,16-28 0,0 0 0,0 0 0,0-1 0,0 1 0,-1-1 0,1 0 0,-1 0 0,1 0 0,-1 0 0,0 0 0,0 0 0,0-1 0,0 1 0,0-1 0,0 0 0,-1 0 0,1 0 0,0-1 0,-1 1 0,1-1 0,0 1 0,-1-1 0,1 0 0,0 0 0,-1-1 0,-3 0 0,1 0 0,0-1 0,1 0 0,-1 0 0,1 0 0,0-1 0,0 1 0,0-1 0,0-1 0,0 1 0,0-1 0,1 1 0,0-1 0,0-1 0,-5-5 0,8 9 0,0 0 0,0 0 0,0 0 0,0 0 0,0 0 0,1 0 0,-1-1 0,0 1 0,1 0 0,-1 0 0,1-1 0,-1 1 0,1 0 0,0 0 0,-1-1 0,1 1 0,0 0 0,0-1 0,0 1 0,0 0 0,0-1 0,0 1 0,0 0 0,1-1 0,-1 1 0,0 0 0,1-1 0,-1 1 0,1 0 0,-1 0 0,1-1 0,0 1 0,0 0 0,-1 0 0,1 0 0,0 0 0,0 0 0,0 0 0,0 0 0,0 0 0,0 1 0,0-1 0,1 0 0,-1 1 0,0-1 0,0 1 0,0-1 0,1 1 0,1-1 0,6-2 0,-1 1 0,1-1 0,0 2 0,-1-1 0,1 2 0,10-1 0,32 1 0,121-5 0,-154 3 0,0-1 0,0 0 0,0-2 0,0 0 0,-1-1 0,0 0 0,23-13 0,-28 10 0,-1-1 0,0 0 0,0 0 0,-1-1 0,0 0 0,14-21 0,-11 15 0,4-7 0,14-28 0,-18 30 0,29-39 0,-30 45 0,-11 12 0,1 1 0,0 0 0,0 0 0,0 0 0,1 0 0,-1 1 0,1-1 0,-1 1 0,1-1 0,0 1 0,5-3 0,-7 5 0,0 0 0,0 0 0,-1 0 0,1 0 0,0 0 0,0 0 0,0 0 0,0 0 0,-1 1 0,1-1 0,0 0 0,0 1 0,0-1 0,-1 0 0,1 1 0,0-1 0,-1 1 0,1-1 0,0 1 0,-1-1 0,1 1 0,-1 0 0,1-1 0,-1 1 0,1 0 0,-1-1 0,1 1 0,0 1 0,11 23 0,-6-7 0,-1 1 0,0-1 0,-1 1 0,-1 0 0,-1 0 0,0 21 0,-2-8 0,-2 1 0,-11 58 0,11-80 0,-2 6 0,14-46 0,-3 5 0,2 2 0,0 0 0,2 0 0,1 1 0,0 1 0,2 0 0,0 0 0,1 2 0,1-1 0,1 2 0,23-19 0,-36 33 0,-1 1 0,0 0 0,0 0 0,1 0 0,-1 0 0,1 1 0,-1-1 0,1 1 0,0 0 0,0 0 0,-1 0 0,1 1 0,0-1 0,4 1 0,-6 0 0,1 1 0,-1-1 0,0 1 0,0 0 0,1-1 0,-1 1 0,0 0 0,0 1 0,0-1 0,0 0 0,0 0 0,0 1 0,-1-1 0,1 1 0,0 0 0,-1 0 0,1-1 0,-1 1 0,1 0 0,-1 0 0,0 0 0,0 0 0,0 1 0,1 2 0,3 10 0,0 1 0,-1 0 0,-1-1 0,0 1 0,-2 0 0,1 1 0,-2-1 0,0 0 0,-4 24 0,4-38 0,0-1 0,-1 0 0,1 0 0,0-1 0,0 1 0,0 0 0,0 0 0,0-1 0,0 1 0,0 0 0,1 0 0,-1 0 0,0-1 0,0 1 0,0 0 0,1-1 0,-1 1 0,1 1 0,0-2 0,-1 0 0,1 0 0,-1 0 0,1-1 0,-1 1 0,1 0 0,-1 0 0,1-1 0,-1 1 0,1 0 0,-1 0 0,1-1 0,-1 1 0,1 0 0,-1-1 0,0 1 0,1-1 0,-1 1 0,0-1 0,1 1 0,-1-1 0,0 1 0,0 0 0,1-1 0,-1 0 0,0 1 0,0-1 0,0 0 0,2-2 0,24-38 0,53-63 0,-67 89 0,-9 11 0,0 0 0,0 0 0,0 0 0,1 0 0,0 1 0,-1 0 0,1-1 0,0 1 0,1 1 0,-1-1 0,7-2 0,-10 5 0,0 0 0,0 0 0,0 0 0,0 0 0,0 1 0,0-1 0,0 0 0,0 1 0,0-1 0,0 1 0,0-1 0,-1 1 0,1-1 0,0 1 0,0 0 0,0-1 0,-1 1 0,1 0 0,0 0 0,-1-1 0,1 1 0,0 0 0,-1 0 0,1 0 0,-1 0 0,0 0 0,1 2 0,11 26 0,-7-4 0,-1 1 0,-1-1 0,-1 1 0,-3 49 0,2 21 0,-1-94 0,0 0 0,0 0 0,1 0 0,-1 0 0,0 0 0,1 0 0,0-1 0,-1 1 0,1 0 0,0 0 0,2 3 0,-3-5 0,0 1 0,1-1 0,-1 0 0,1 1 0,0-1 0,-1 1 0,1-1 0,-1 0 0,1 1 0,0-1 0,-1 0 0,1 0 0,-1 1 0,1-1 0,0 0 0,-1 0 0,1 0 0,0 0 0,0 0 0,-1 0 0,1 0 0,1 0 0,3-2 0,0 0 0,0 0 0,0 0 0,-1-1 0,1 1 0,0-1 0,3-4 0,86-59 0,-4-4 0,88-88 0,-174 154 0,-4 6 0,-9 13 0,-17 22 0,5-10 0,1 2 0,1 1 0,2 0 0,-23 54 0,36-73 0,1 0 0,0-1 0,0 1 0,1 0 0,-1 18 0,3-28 0,0 0 0,0 0 0,0-1 0,0 1 0,0 0 0,0-1 0,0 1 0,0 0 0,0 0 0,0-1 0,1 1 0,-1 0 0,0-1 0,0 1 0,1 0 0,-1-1 0,0 1 0,1 0 0,-1-1 0,1 1 0,-1-1 0,1 1 0,-1-1 0,1 1 0,-1-1 0,1 1 0,0-1 0,0 1 0,0-1 0,1 0 0,-1 0 0,0 0 0,0 0 0,0 0 0,0 0 0,0-1 0,0 1 0,0 0 0,0 0 0,0-1 0,1 1 0,-1-1 0,1 0 0,4-2 0,-1-1 0,0 1 0,0-1 0,0 0 0,6-8 0,8-13 0,-1-1 0,-2 0 0,0-2 0,-2 0 0,-1 0 0,-1-1 0,-2-1 0,0 0 0,5-38 0,-14 86 0,6 32 0,-3-22 0,0-9 0,1-1 0,0 0 0,1 0 0,1 0 0,12 22 0,-17-36 0,4 8 0,1 0 0,0-1 0,1 0 0,0 0 0,1-1 0,13 13 0,-21-22 0,0 0 0,1-1 0,-1 1 0,1-1 0,-1 1 0,1-1 0,-1 1 0,1-1 0,-1 0 0,1 0 0,0 0 0,-1 0 0,1 0 0,-1 0 0,1 0 0,2-1 0,25-7 0,-27 7 0,1-1 0,-1 0 0,1 0 0,-1 0 0,0 0 0,0 0 0,0 0 0,0-1 0,2-3 0,5-5 0,25-27 0,-1-1 0,41-65 0,-61 83 0,-2-1 0,0 0 0,-1 0 0,-1-1 0,-1 0 0,-1 0 0,5-36 0,-5 7 0,-2 0 0,-2 0 0,-2 0 0,-7-55 0,-1 73 0,6 32 0,1 1 0,0 0 0,0 0 0,-1 0 0,1 0 0,-1 0 0,1 0 0,-1-1 0,1 1 0,-1 0 0,0 0 0,1 1 0,-1-1 0,0 0 0,0 0 0,0 0 0,0 0 0,1 1 0,-1-1 0,0 0 0,0 1 0,-1-1 0,1 1 0,0-1 0,-1 1 0,1 0 0,0 0 0,1 0 0,-1 1 0,0-1 0,1 1 0,-1-1 0,0 1 0,1-1 0,-1 1 0,1-1 0,-1 1 0,1 0 0,-1-1 0,1 1 0,-1 0 0,1-1 0,-1 1 0,1 0 0,0-1 0,0 1 0,-1 0 0,1 1 0,-2 2 0,-10 26 0,1 1 0,1 0 0,1 0 0,2 1 0,2 0 0,0 0 0,3 0 0,1 63 0,12 40 0,-7-111 0,1-1 0,0 1 0,16 38 0,-18-55 0,0 0 0,0 0 0,1-1 0,0 1 0,0-1 0,11 11 0,-13-15 0,0 0 0,0 0 0,0 0 0,0-1 0,0 1 0,1-1 0,-1 1 0,1-1 0,-1 0 0,1 0 0,-1 0 0,1 0 0,0-1 0,-1 1 0,1-1 0,0 1 0,0-1 0,0 0 0,-1 0 0,1 0 0,0-1 0,3 0 0,5-2 0,-1-1 0,1 0 0,-1 0 0,0-1 0,0-1 0,-1 1 0,1-2 0,-1 1 0,15-16 0,2-4 0,38-51 0,-44 51 0,-1-1 0,-2-1 0,0 0 0,-2-1 0,12-32 0,-4-2 0,-2-2 0,-3 0 0,-3 0 0,12-125 0,-26 174 0,-1 1 0,-1-1 0,0 0 0,-1 0 0,-7-23 0,8 36 0,0 1 0,0-1 0,0 0 0,0 0 0,-1 1 0,1-1 0,-1 1 0,1-1 0,-1 1 0,0 0 0,0 0 0,0 0 0,-1 0 0,1 0 0,-3-2 0,3 3 0,1 1 0,-1-1 0,0 0 0,0 1 0,1-1 0,-1 1 0,0 0 0,0-1 0,0 1 0,0 0 0,1 0 0,-1 0 0,0 0 0,0 1 0,0-1 0,0 0 0,1 1 0,-1-1 0,0 1 0,0 0 0,1 0 0,-1-1 0,0 1 0,1 0 0,-2 2 0,-3 1 0,1 1 0,-1 0 0,1 1 0,0-1 0,1 1 0,-1 0 0,1 0 0,-5 11 0,-23 56 0,31-70 0,-10 27 0,2 1 0,-10 61 0,3 64 0,9-98 0,4-35 0,1 0 0,1 0 0,2 30 0,2-24 0,8 61 0,-8-79 0,0 0 0,0 0 0,1-1 0,1 1 0,0-1 0,6 10 0,0-2 0,-3-4 0,1 0 0,19 23 0,-24-33 0,0-1 0,-1 1 0,1-1 0,0 0 0,0 0 0,1-1 0,-1 1 0,0-1 0,1 0 0,0 0 0,-1 0 0,1-1 0,8 2 0,-2-2 0,0 0 0,0 0 0,0-1 0,0-1 0,0 0 0,0 0 0,0-1 0,0 0 0,0-1 0,-1-1 0,1 1 0,-1-2 0,0 1 0,0-1 0,-1-1 0,1 0 0,-1 0 0,0-1 0,-1 0 0,0-1 0,0 0 0,0 0 0,9-14 0,-6 8 0,-9 13 0,-1-1 0,1 0 0,-1 0 0,0 0 0,1 0 0,-1 0 0,0 0 0,0 0 0,0 0 0,0 0 0,-1-1 0,2-2 0,-1-5 0,0 7 0,0 0 0,-1 0 0,1-1 0,-1 1 0,0 0 0,0 0 0,0-1 0,-1-4 0,0 7 0,1 0 0,-1 0 0,1 0 0,-1 0 0,0 0 0,0 0 0,1 1 0,-1-1 0,0 0 0,0 0 0,0 0 0,0 1 0,0-1 0,0 1 0,0-1 0,0 1 0,0-1 0,0 1 0,0-1 0,0 1 0,-1 0 0,1 0 0,0 0 0,0 0 0,0 0 0,0 0 0,-1 0 0,1 0 0,-1 0 0,-3 0 0,1 1 0,0-1 0,0 1 0,-1 0 0,1 0 0,0 0 0,0 0 0,0 1 0,0-1 0,1 1 0,-1 0 0,0 1 0,1-1 0,-5 4 0,-2 3 0,0 1 0,1 0 0,-9 12 0,10-12 0,5-5 0,0 0 0,1 0 0,-1 0 0,1 0 0,0 0 0,0 1 0,0-1 0,1 1 0,0-1 0,0 1 0,1 0 0,-1-1 0,1 1 0,0 0 0,1-1 0,0 8 0,0-8 0,0 0 0,0 1 0,1-1 0,-1 0 0,1 0 0,0 0 0,0 0 0,1-1 0,-1 1 0,1 0 0,0-1 0,0 0 0,1 0 0,-1 0 0,1 0 0,0 0 0,7 5 0,-8-8 0,0 0 0,-1 0 0,1-1 0,0 1 0,0 0 0,0-1 0,-1 0 0,1 1 0,0-1 0,0 0 0,0-1 0,0 1 0,0 0 0,-1-1 0,1 0 0,0 0 0,0 1 0,-1-2 0,1 1 0,-1 0 0,5-3 0,5-3 0,-1-1 0,21-16 0,-32 24 0,3-3 0,1 0 0,-1 1 0,1-1 0,-1 1 0,1 0 0,0 0 0,0 0 0,0 1 0,0-1 0,0 1 0,0 0 0,0 0 0,0 1 0,0-1 0,0 1 0,1 0 0,-1 0 0,0 0 0,0 1 0,0-1 0,1 1 0,-1 0 0,4 2 0,7 3 0,0 1 0,-1 1 0,-1 0 0,25 19 0,-23-16 0,1 0 0,19 9 0,-29-17 0,2 2 0,1-1 0,0-1 0,1 0 0,14 4 0,-22-7 0,1 1 0,0-1 0,0 0 0,-1 0 0,1 0 0,0 0 0,0-1 0,-1 1 0,1-1 0,0 1 0,-1-1 0,1 0 0,-1 0 0,1 0 0,-1-1 0,1 1 0,-1-1 0,0 1 0,0-1 0,0 0 0,4-2 0,3-7 283,-1 0 1,14-21-1,-5 0-5068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31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1194 10152,'0'0'8702,"14"-4"-8275,-12 4-413,32-9 350,-2-1 0,1-2 0,38-19 0,-2-13 594,-3-3-1,78-71 0,-119 95-555,0-2-1,-2 0 0,-1-2 0,-1 0 0,-1-2 1,26-48-1,-18 18 471,-2 0-1,28-97 1,-45 126-468,-1 0-1,-2-1 1,-1 0-1,1-48 1,-6 67-298,0 0 0,-1 0 0,0 1 0,-1-1-1,0 0 1,-1 1 0,0-1 0,0 1 0,-2 0 0,1 0 0,-2 0 0,1 1-1,-1 0 1,-1 0 0,-8-10 0,13 18-106,0-1 0,0 1 0,0 0 0,0 0 0,-1 0 0,1 1 0,0-1 0,-1 0 0,0 1 0,-3-2 0,4 3 0,1 0 0,-1 0 0,0-1 0,1 1 0,-1 0 0,0 1 0,1-1 0,-1 0 0,1 0 0,-1 1 0,0-1 0,1 1 0,-1-1 0,1 1 0,-1 0 0,1 0 0,-1 0 0,1-1 0,0 1 0,-1 1 0,0 0 0,-6 7 0,1-1 0,0 1 0,1 1 0,0-1 0,1 1 0,0 0 0,-7 20 0,3-10 0,-7 19 0,3 0 0,1 0 0,2 1 0,-6 47 0,-5 167 0,20-222 0,0 128 0,2-140 0,1 0 0,1 0 0,1 0 0,1 0 0,13 33 0,-17-50 0,0 1 0,0-1 0,1 1 0,0-1 0,0 0 0,0 0 0,0 0 0,0 0 0,0 0 0,1 0 0,0-1 0,-1 1 0,1-1 0,0 1 0,0-1 0,0 0 0,0 0 0,1-1 0,-1 1 0,1-1 0,-1 0 0,1 1 0,-1-1 0,1-1 0,-1 1 0,1-1 0,0 1 0,0-1 0,-1 0 0,5-1 0,7 0 0,1-1 0,-1 0 0,0-2 0,0 0 0,25-10 0,69-38 0,-80 37 0,2-3 0,44-33 0,8-6 0,-77 53 0,0 0 0,0 0 0,-1-1 0,0 1 0,6-8 0,-9 10 0,-1 1 0,1-1 0,-1 0 0,1 1 0,-1-1 0,0 0 0,0 0 0,0 0 0,0 0 0,0 0 0,-1-1 0,1 1 0,-1 0 0,1 0 0,-1 0 0,0-1 0,0 1 0,0 0 0,0 0 0,0-4 0,0 5 0,-1 0 0,1-1 0,0 1 0,-1 0 0,1 0 0,0 0 0,-1 0 0,0 0 0,1 0 0,-1 0 0,1 1 0,-1-1 0,0 0 0,0 0 0,1 0 0,-1 1 0,0-1 0,0 0 0,0 1 0,0-1 0,0 0 0,0 1 0,0 0 0,0-1 0,0 1 0,0-1 0,0 1 0,0 0 0,0 0 0,0 0 0,-1 0 0,1 0 0,0 0 0,0 0 0,0 0 0,0 0 0,0 0 0,0 1 0,0-1 0,0 0 0,-2 1 0,-3 2 0,0 1 0,-1-1 0,1 1 0,1 0 0,-8 7 0,10-9 0,-22 19 0,1 1 0,-40 46 0,56-58 0,0 1 0,1 0 0,-1 1 0,2-1 0,0 2 0,1-1 0,0 0 0,0 1 0,-4 25 0,7-30 0,1 1 0,1 0 0,0 0 0,0-1 0,1 1 0,-1 0 0,2 0 0,0-1 0,0 1 0,0-1 0,1 0 0,5 12 0,-6-17 0,0 1 0,1-1 0,-1 0 0,0 0 0,1 0 0,0 0 0,0 0 0,0-1 0,0 1 0,0-1 0,0 0 0,1 0 0,-1 0 0,1 0 0,-1-1 0,1 1 0,0-1 0,0 0 0,-1 0 0,1 0 0,0-1 0,0 0 0,0 1 0,0-1 0,0 0 0,0-1 0,0 1 0,0-1 0,7-2 0,-2 1 0,0-2 0,-1 1 0,1-1 0,-1 0 0,0-1 0,0 0 0,0 0 0,-1-1 0,1 0 0,-2 0 0,1-1 0,-1 0 0,1 0 0,-2 0 0,1-1 0,4-9 0,3-5 0,-1-2 0,-1 1 0,-1-1 0,10-41 0,-17 57 0,-1 0 0,0 0 0,-1 0 0,0-1 0,0 1 0,-1 0 0,0 0 0,0 0 0,-1-1 0,0 1 0,-1 0 0,-3-11 0,-1 11 0,6 9 0,-1-1 0,1 1 0,-1-1 0,1 1 0,-1 0 0,1-1 0,-1 1 0,1 0 0,0-1 0,-1 1 0,1 0 0,0-1 0,0 1 0,0 0 0,-1-1 0,1 1 0,0 0 0,0-1 0,0 1 0,0 0 0,0 1 0,0 0 0,-1 11 0,0 1 0,0-1 0,1 0 0,1 1 0,0-1 0,1 1 0,1-1 0,0 0 0,1 0 0,0-1 0,1 1 0,0-1 0,1 0 0,0 0 0,1 0 0,0-1 0,12 14 0,-15-22 0,-1 0 0,0 0 0,1 0 0,0 0 0,0-1 0,0 1 0,0-1 0,0 0 0,0 0 0,1 0 0,-1-1 0,1 0 0,-1 0 0,1 0 0,0 0 0,-1-1 0,1 1 0,-1-1 0,1 0 0,0-1 0,6 0 0,-2-1 0,0 1 0,-1-1 0,1-1 0,0 1 0,-1-2 0,1 1 0,-1-1 0,0 0 0,0-1 0,7-5 0,-6 2 0,0 0 0,0 0 0,-1-1 0,-1 0 0,1-1 0,-1 0 0,-1 0 0,0 0 0,0-1 0,-1 0 0,-1 0 0,0 0 0,0-1 0,-1 1 0,0-1 0,-1 0 0,-1 0 0,1-24 0,-2 30 0,-1 0 0,1 0 0,-1 0 0,-1 0 0,1 0 0,-1 0 0,0 0 0,0 0 0,-1 0 0,1 1 0,-1-1 0,-7-8 0,22 27 0,0 1 0,-1 1 0,0 0 0,-1 0 0,-1 1 0,0 0 0,-1 1 0,-1 0 0,5 19 0,-9-25 0,1 0 0,0 1 0,0-2 0,1 1 0,0-1 0,1 1 0,0-1 0,1-1 0,0 1 0,0-1 0,1-1 0,0 1 0,15 11 0,-21-19 0,0 0 0,1 0 0,-1 0 0,0 0 0,0 0 0,1 0 0,-1 0 0,0-1 0,1 1 0,-1-1 0,1 0 0,-1 0 0,1 0 0,-1 0 0,0 0 0,1 0 0,-1-1 0,1 1 0,-1-1 0,0 0 0,1 0 0,-1 0 0,0 0 0,4-2 0,3-3 0,0 0 0,-1-1 0,1 0 0,8-11 0,-4 6 0,14-14 0,-1-1 0,34-45 0,35-53 0,-94 123 0,0 1 0,0 0 0,0 0 0,0-1 0,0 1 0,1 0 0,-1 0 0,0 0 0,1 0 0,-1 0 0,1 1 0,-1-1 0,1 0 0,-1 1 0,1-1 0,2 0 0,-3 1 0,0 0 0,0 0 0,1 0 0,-1 1 0,0-1 0,0 0 0,0 0 0,0 1 0,0-1 0,0 1 0,0-1 0,0 1 0,0-1 0,0 1 0,0 0 0,0-1 0,0 1 0,1 1 0,0 2 0,1-1 0,-1 1 0,1 0 0,-1-1 0,0 1 0,0 0 0,-1 0 0,1 0 0,-1 1 0,1 7 0,2 25 0,-3 0 0,-1 0 0,-9 71 0,6-77 0,5-15 0,-2-16 0,0 1 0,0-1 0,0 0 0,1 0 0,-1 0 0,0 0 0,0 0 0,1 0 0,-1 0 0,0 1 0,0-1 0,1 0 0,-1 0 0,0 0 0,0 0 0,1 0 0,-1 0 0,0 0 0,0 0 0,1 0 0,-1 0 0,0-1 0,0 1 0,1 0 0,-1 0 0,0 0 0,0 0 0,1 0 0,-1 0 0,0 0 0,0-1 0,0 1 0,1 0 0,22-24 0,23-43 0,-33 46 0,1 0 0,1 0 0,30-30 0,-43 49 0,-1 1 0,0 0 0,1 0 0,-1 0 0,0 0 0,1 0 0,-1 0 0,1 0 0,-1 0 0,1 1 0,0-1 0,-1 0 0,1 1 0,0 0 0,2-1 0,-4 1 0,1 0 0,0 0 0,0 1 0,-1-1 0,1 0 0,0 0 0,-1 1 0,1-1 0,0 0 0,-1 1 0,1-1 0,0 1 0,-1-1 0,1 1 0,-1-1 0,1 1 0,-1 0 0,1-1 0,-1 1 0,1-1 0,-1 1 0,1 0 0,-1 1 0,3 5 0,-1 0 0,-1 0 0,1 1 0,-1-1 0,0 12 0,1 0 0,-1-3 0,-1-15 0,0 1 0,0 0 0,0 0 0,0 0 0,1-1 0,-1 1 0,0 0 0,1 0 0,0-1 0,0 4 0,7-4 0,7-10 0,-1-5 0,0 0 0,13-18 0,13-13 0,-36 41 0,-2 1 0,1 0 0,0 1 0,-1 0 0,1-1 0,0 1 0,4-2 0,-6 3 0,-1 1 0,1 0 0,0 0 0,-1 0 0,1 0 0,0 0 0,-1 0 0,1 0 0,0 0 0,-1 0 0,1 0 0,-1 0 0,1 0 0,0 0 0,-1 0 0,1 0 0,0 1 0,-1-1 0,1 0 0,-1 1 0,1-1 0,-1 0 0,1 1 0,0-1 0,-1 0 0,0 1 0,1-1 0,-1 1 0,1-1 0,-1 1 0,0-1 0,1 1 0,-1 0 0,0-1 0,1 1 0,-1-1 0,0 1 0,0 0 0,0-1 0,1 1 0,-1 0 0,0 0 0,7 22 0,1-1 0,0-1 0,2 0 0,14 23 0,-23-43 0,0 1 0,0-1 0,0 0 0,1 0 0,-1 0 0,0 0 0,1 0 0,-1 0 0,1 0 0,-1-1 0,1 1 0,-1-1 0,1 1 0,0-1 0,-1 1 0,1-1 0,-1 0 0,1 0 0,0 1 0,-1-1 0,1 0 0,0-1 0,-1 1 0,1 0 0,0 0 0,-1-1 0,1 1 0,-1-1 0,1 0 0,2-1 0,6-2 0,-1-1 0,0 0 0,13-9 0,-19 11 0,14-11 0,0 0 0,-1-1 0,-1-1 0,0-1 0,14-22 0,-23 27 0,-5 11 0,-1-1 0,1 1 0,-1 0 0,1 0 0,-1 0 0,1 0 0,-1 0 0,1 0 0,0 0 0,0 0 0,-1 1 0,1-1 0,1-1 0,-8 28 0,1 4 0,-1 45 0,6-63 0,0 0 0,1-1 0,1 1 0,-1 0 0,2-1 0,0 1 0,4 10 0,-7-21 0,1 0 0,-1 0 0,0 1 0,1-1 0,0 0 0,-1 0 0,1 0 0,-1 0 0,1 0 0,0 0 0,0-1 0,0 1 0,-1 0 0,1 0 0,0 0 0,0-1 0,0 1 0,0-1 0,0 1 0,2 0 0,-2-1 0,0 0 0,0 0 0,0 0 0,0-1 0,0 1 0,0 0 0,0 0 0,0-1 0,0 1 0,0-1 0,0 1 0,0-1 0,0 1 0,-1-1 0,1 0 0,0 1 0,0-1 0,0 0 0,-1 0 0,1 1 0,0-1 0,-1 0 0,2-2 0,1-2 0,0 0 0,-1 0 0,1 0 0,-1-1 0,0 1 0,-1-1 0,1 1 0,-1-1 0,0 0 0,0 1 0,-1-1 0,0 0 0,0 0 0,0 0 0,-2-10 0,0 5 0,-1-1 0,0 1 0,0 0 0,-1-1 0,-1 2 0,-10-21 0,-5 10 0,16 18 0,0 0 0,1-1 0,-1 1 0,1-1 0,0 0 0,-3-4 0,6 7 0,0 1 0,-1-1 0,1 0 0,0 0 0,0 0 0,0 1 0,-1-1 0,1 0 0,0 0 0,0 0 0,0 0 0,0 1 0,0-1 0,1 0 0,-1 0 0,0 0 0,0 0 0,1 1 0,-1-1 0,0 0 0,1 0 0,-1 1 0,0-1 0,1 0 0,-1 0 0,1 1 0,0-1 0,-1 1 0,1-1 0,-1 0 0,1 1 0,0-1 0,-1 1 0,1 0 0,0-1 0,0 1 0,-1-1 0,3 1 0,4-4 0,1 1 0,-1 1 0,1-1 0,0 1 0,0 1 0,0-1 0,0 1 0,15 0 0,-7 2 0,1 0 0,-1 0 0,22 6 0,-26-3 0,0 1 0,-1 0 0,1 1 0,-1 0 0,0 1 0,-1 0 0,1 1 0,-1 0 0,9 10 0,29 37 0,-35-39 0,1 0 0,17 15 0,-22-22 0,5 3 0,0 0 0,24 15 0,-32-24 0,1 1 0,-1-2 0,0 1 0,1-1 0,-1 0 0,1 0 0,0-1 0,0 0 0,0 0 0,9 0 0,-6-1 0,0-1 0,0 0 0,0-1 0,0 0 0,0 0 0,-1-1 0,12-4 0,-16 4 0,0 1 0,1-1 0,-1 0 0,0 0 0,-1 0 0,1-1 0,-1 0 0,1 0 0,-1 0 0,0 0 0,0-1 0,-1 1 0,6-11 0,-6 8 0,-1 0 0,0-1 0,0 0 0,-1 1 0,0-1 0,-1 0 0,0 1 0,0-1 0,-1-11 0,0-2 0,-1-24-3935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5:39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1 757 7736,'0'0'6777,"10"-6"-6134,-2 2-533,3-2 17,0 0-1,-1 0 1,1-1 0,-2-1-1,14-12 1,-6 2 18,-2 0 0,0-2-1,-1 1 1,-1-2 0,0 0 0,-2 0-1,-1-1 1,10-29 0,11-26 1223,-117 521-471,74-370-772,-3 29 576,-3 153 0,19-272-585,0-1-1,1 0 1,7-24 0,2-10 11,-7 26-73,9-58 244,44-150 0,-23 138-2,46-94 1,-62 153-218,2 0-1,2 1 1,1 2 0,1 0-1,41-41 1,-65 73-77,1 0 0,0 0 0,-1 1 0,1-1 0,0 0 0,0 0 0,0 1 0,0-1-1,-1 1 1,1-1 0,0 1 0,0-1 0,0 1 0,0 0 0,0-1 0,0 1 0,0 0 0,0 0 0,0 0 0,0 0 0,0 0 0,1 0 0,-1 0 0,0 0 0,0 0 0,0 0-1,0 0 1,0 1 0,0-1 0,0 1 0,0-1 0,0 0 0,-1 1 0,1-1 0,0 1 0,0 0 0,0-1 0,0 1 0,-1 0 0,1 0 0,0-1 0,-1 1 0,1 0 0,0 0-1,-1 0 1,1 0 0,0 1 0,3 6 1,1 1 0,-1-1-1,-1 1 1,4 11-1,-5-13 0,2 8-1,0 0 0,-1 0-1,-1 1 1,0-1 0,-1 1 0,0-1 0,-2 1 0,0 0 0,0-1-1,-2 1 1,0-1 0,-5 17 0,2-14 5,-1 0 0,-1-1 0,0 0 0,-1-1 0,0 0 0,-2 0 0,0-1 0,-1-1 0,-23 24 0,32-35 1,0-1 0,0 0 1,-1 1-1,1-1 1,-1 0-1,1-1 0,-1 1 1,0-1-1,0 1 1,0-1-1,-6 1 0,9-2 2,-1 0 0,1 0-1,-1 1 1,1-1-1,-1 0 1,1 0-1,0-1 1,-1 1-1,1 0 1,-1 0-1,1-1 1,0 1 0,-1-1-1,1 1 1,0-1-1,-1 0 1,1 1-1,0-1 1,0 0-1,0 0 1,0 0-1,0 0 1,0 0 0,0 0-1,0 0 1,0 0-1,0 0 1,0 0-1,1-1 1,-1 1-1,0 0 1,1-1 0,-1 1-1,0-2 1,1 1 0,0 1 0,0 0 0,0 0 0,0 0 0,0 0 0,1 0 0,-1 0 0,0 0 0,0 0 0,1 0 0,-1 0 0,1-1 1,-1 1-1,1 1 0,-1-1 0,1 0 0,-1 0 0,1 0 0,0 0 0,0 0 0,-1 0 0,3 0 0,23-18 103,-24 18-107,42-23 77,83-33-1,-79 38-80,82-46-1,-102 48-19,71-46-54,-82 51 56,-1-1 1,0-1-1,22-23 0,-30 26 26,0-1 0,0-1 0,-1 1 0,-1-1 0,8-19 0,5-12 92,-18 43-101,-1 1 0,0-1-1,0 0 1,0 1 0,1-1 0,-1 1 0,0-1 0,1 1-1,-1-1 1,0 1 0,1-1 0,-1 1 0,1-1 0,-1 1-1,1-1 1,-1 1 0,1 0 0,-1-1 0,1 1 0,-1 0-1,1 0 1,-1-1 0,1 1 0,-1 0 0,1 0 0,1-1-1,-2 2 0,1-1 0,0 0 0,-1 1 0,1-1-1,0 1 1,-1-1 0,1 1 0,-1-1-1,1 1 1,-1 0 0,1-1 0,-1 1 0,1-1-1,-1 1 1,0 0 0,1 0 0,-1 1 0,11 36-18,-9-12-1,0 0 0,-4 41 1,0-49 8,2 0 0,-1 0 0,2 1 1,1-1-1,0 0 0,1 0 0,8 27 0,-9-42 13,-1-1-1,1 0 1,-1 1-1,1-1 1,0 0 0,0 0-1,0 0 1,0-1-1,0 1 1,0 0-1,1-1 1,-1 1-1,0-1 1,1 0-1,-1 0 1,1 0 0,0 0-1,-1 0 1,1-1-1,0 1 1,-1-1-1,1 0 1,0 1-1,0-1 1,4-1-1,8 0 10,-1 0-1,1-1 0,19-5 1,0-2 22,0-1 1,61-29 0,59-42 148,-126 65-131,-20 12-23,-5 2-12,0 0 1,0 0-1,0 0 1,1 1-1,-1-1 1,1 1-1,-1 0 1,5-1-1,-14 10 42,-20 19-5,12-13-40,1-1 0,1 2-1,0 0 1,0 0 0,2 1 0,-12 23-1,21-37-12,0-1 0,0 1 0,1 0 0,-1-1 0,1 1 0,-1 0-1,1 0 1,-1-1 0,1 1 0,0 0 0,0 0 0,0-1 0,0 1 0,0 0 0,1 0-1,-1-1 1,0 1 0,1 0 0,-1 0 0,1-1 0,0 1 0,-1-1 0,1 1 0,0 0-1,0-1 1,0 1 0,0-1 0,0 0 0,0 1 0,1-1 0,-1 0 0,0 0-1,1 0 1,-1 0 0,1 0 0,-1 0 0,1 0 0,0 0 0,-1-1 0,1 1 0,2 0-1,0 0 8,1 0 0,-1 0 0,1 0 0,0-1 0,-1 0 0,1 0 0,0 0 0,0 0 0,-1-1-1,1 0 1,-1 1 0,1-2 0,-1 1 0,8-4 0,-6 2 8,0-1 1,0 1-1,-1-2 0,1 1 1,-1-1-1,0 0 0,0 0 1,0 0-1,-1 0 0,1-1 1,-1 0-1,-1 0 0,1 0 1,-1-1-1,0 1 0,-1-1 1,1 1-1,-1-1 0,-1 0 1,1 0-1,-1 0 0,0 0 1,-1 0-1,0 0 0,-1-11 1,1 14-3,0 0 0,-1 0 0,1 0 0,-1 0 0,0 1 0,0-1 1,-1 0-1,1 0 0,-1 1 0,0-1 0,0 1 0,0-1 1,0 1-1,-1 0 0,1 0 0,-1 0 0,-5-5 0,1 3 6,1 1-1,-1 0 1,-1 0-1,1 0 0,0 1 1,-1 0-1,-13-3 1,18 5-16,-11-3 10,12 2-26,7 0-30,316-81-57,-148 33-2,122-16-10,-286 63 122,12-1 12,-20 4-20,-1 0-1,0 0 0,0 0 1,1 0-1,-1 0 0,0 0 1,0 0-1,1 0 0,-1 0 1,0 0-1,0 0 0,1 0 1,-1 0-1,0 0 0,0 0 1,0 0-1,1 1 0,-1-1 1,0 0-1,0 0 0,0 0 1,0 0-1,1 1 0,-1-1 1,0 0-1,0 0 0,0 0 1,0 1-1,0-1 0,1 0 1,-1 0-1,0 0 0,0 1 1,0-1-1,0 0 0,0 0 1,0 1-1,0-1 0,0 0 1,0 0-1,0 1 0,0-1 1,0 0-1,0 0 0,0 1 1,0-1-1,0 0 0,-1 0 1,1 0-1,0 1 0,0-1 1,0 0-1,0 0 0,0 0 1,0 1-1,-1-1 0,1 0 1,0 0-1,0 0 0,0 0 1,0 1-1,-1-1 0,1 0 1,0 0-1,-1 0 0,-7 10 34,0-1 0,-1 0-1,-1 0 1,1-1 0,-1 0-1,-18 10 1,-10 9 69,-50 51 174,78-68-235,0 1-1,1 0 1,0 1-1,1 0 1,-13 25-1,19-34-38,1 0 0,0 0 0,0-1 0,0 1 0,0 0 0,1 0 0,-1 0 0,1 0 0,0 0 0,0 0 0,0 0 0,0 0-1,1 0 1,-1 0 0,1 0 0,-1 0 0,3 5 0,-1-5-2,0 1 0,0-1 0,0 1 0,1-1-1,0 0 1,-1 0 0,1 0 0,0 0 0,0-1 0,1 1-1,5 3 1,1-1 5,1 0-1,-1 0 0,1-1 0,0 0 1,0-1-1,1 0 0,-1-1 0,16 1 1,7-2 9,-1-1 1,1-2 0,-1-2 0,63-14 0,-22-2 29,74-32 0,-118 40-30,0-2 1,0-1-1,-2-2 1,0 0-1,0-2 1,-2-1 0,-1-1-1,32-34 1,-48 45 7,0 0 1,12-21-1,-19 28-14,-1 0 0,1 0 0,0 0 0,-1 0 0,0-1 0,0 1 0,0 0 0,0-1 0,0 1-1,-1-1 1,1 1 0,-1-1 0,0 1 0,0-1 0,-1-5 0,0 7-6,0 1 1,0 0-1,1-1 1,-1 1-1,0 0 0,0-1 1,0 1-1,0 0 1,-1 0-1,1 0 1,0 0-1,0 0 0,-1 0 1,1 0-1,-1 0 1,1 1-1,-1-1 1,1 0-1,-1 1 0,1-1 1,-1 1-1,1 0 1,-1-1-1,0 1 1,1 0-1,-3 0 0,-2 0 0,1 0-1,-1 0 0,0 1 1,0-1-1,1 1 0,-7 2 0,1 1-6,0 1-1,1-1 0,-1 2 1,1 0-1,0 0 0,1 0 0,0 2 1,0-1-1,0 1 0,1 0 1,0 1-1,1-1 0,0 2 0,0-1 1,1 1-1,0 0 0,1 0 1,-9 22-1,13-28 0,0 1-1,1-1 1,-1 0 0,1 1-1,-1-1 1,1 1 0,1-1-1,-1 1 1,1-1 0,-1 0-1,1 1 1,1-1 0,-1 0-1,0 0 1,4 6 0,-2-5-3,0 0 0,0 0 1,1-1-1,0 1 0,0-1 1,0 0-1,1 0 0,-1 0 0,1 0 1,7 3-1,-2-1 3,0-1 1,1-1-1,-1 0 0,1 0 0,0-1 0,0 0 1,0-1-1,0 0 0,0-1 0,0 0 1,19-2-1,-18-1 12,0 0 1,0-1-1,0-1 1,-1 0 0,1 0-1,-1-1 1,0-1-1,0 0 1,-1 0-1,16-13 1,0-3 22,-1 0 0,36-43-1,83-136 196,-121 159-154,3-6 65,-25 48-133,-1-1 0,1 0-1,-1 0 1,1 1 0,-1-1 0,1 0 0,0 0-1,-1 1 1,1-1 0,0 1 0,0-1-1,-1 1 1,1-1 0,0 1 0,0-1 0,0 1-1,0 0 1,-1-1 0,1 1 0,1 0-1,-1 0-1,-1 0 0,1 0 0,-1 1 0,1-1 0,-1 0 0,1 1 0,-1-1 0,1 0 0,-1 1 0,1-1 0,-1 1 0,0-1 0,1 0 0,-1 1 0,0-1 0,1 1 0,-1-1 0,0 1 0,0 0 0,0-1 0,1 1 0,-1-1 0,0 1 0,5 41 26,-5-42-28,-12 295-69,10-273 62,2-20 6,-9 70-18,8-65 20,-1-1 1,0 1-1,0-1 0,0 1 1,-1-1-1,1 0 0,-2 0 1,-5 10-1,7-15 4,1 0 1,0 0-1,-1 0 1,1 0 0,0 0-1,-1 0 1,1 0-1,-1 0 1,1-1-1,-1 1 1,0 0-1,1-1 1,-1 0 0,0 1-1,1-1 1,-1 0-1,0 0 1,1 0-1,-1 0 1,0 0-1,0 0 1,1 0 0,-1 0-1,0-1 1,1 1-1,-1-1 1,1 0-1,-1 1 1,0-1-1,-1-1 1,-8-4 50,1 0 0,-1-1 0,-12-11 0,4 4 76,3 6-103,13 9-29,9 8-5,1-2-4,0-1 0,1 1 1,0-1-1,0-1 0,1 1 0,0-1 0,0-1 1,0 0-1,0 0 0,0-1 0,1 0 1,13 2-1,-9-3 0,-1-1 1,1 0-1,0-1 1,0-1-1,-1 0 0,1-1 1,0 0-1,15-5 1,0-3 9,0-1 0,-1-2 0,-1 0 0,0-2 0,0-1 0,-2-1 0,33-28 0,-38 26 22,-1 0 1,0-1-1,-2-1 0,23-34 0,48-99 172,-72 119-145,-11 22-8,0 1 0,10-14 0,-11 24-10,-2 9-23,-2 10-13,-24 253-44,21-249 58,-1 0-1,0 0 1,-1 0-1,-2-1 1,-10 23-1,15-39 3,0 0-1,0-1 0,0 1 0,-1-1 0,0 0 0,0 0 0,0 0 0,0 0 0,0 0 0,0-1 0,-1 1 1,0-1-1,1 0 0,-1 0 0,0 0 0,0-1 0,0 1 0,0-1 0,0 0 0,0 0 0,0-1 0,0 1 0,-1-1 1,-7 0-1,-7-1 44,0 0 0,0-2 0,0 0 0,-18-6 1,36 8-54,-14-4 27,9 2 6,9 2 41,219 44-93,115 20-230,-313-60 195,1 0-341,-9 1-3193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41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102 768 8336,'0'0'2930,"-7"9"-2763,-70 101 1222,74-106-1271,1 0 1,0 0-1,0 0 0,0 0 0,1 0 1,-1 0-1,1 0 0,0 0 0,0 7 0,0-10-75,1 0-1,0 0 1,0-1-1,0 1 1,0 0-1,0 0 1,0 0-1,0 0 1,0 0-1,1 0 1,-1 0-1,0 0 0,0-1 1,1 1-1,-1 0 1,0 0-1,1 0 1,-1-1-1,1 1 1,-1 0-1,1 0 1,0-1-1,-1 1 0,1 0 1,0-1-1,-1 1 1,1-1-1,0 1 1,0-1-1,-1 1 1,1-1-1,0 0 1,0 1-1,0-1 0,0 0 1,0 0-1,-1 1 1,1-1-1,0 0 1,0 0-1,0 0 1,0 0-1,0 0 1,0 0-1,0 0 0,0-1 1,-1 1-1,3-1 1,4-1 197,-1-1-1,1 0 1,-1 0 0,1-1 0,-1 0-1,0 0 1,-1-1 0,11-9 0,3-2 244,-6 5-151,0 0-1,-1-1 0,-1-1 0,0 0 0,-1 0 1,0-1-1,-1-1 0,0 1 0,-1-1 0,-1-1 1,-1 1-1,6-20 0,-8 20 288,0 0 0,-1 0 0,-1 0 1,0 0-1,-1-1 0,0 1 0,-2-1 0,0 1 0,0 0 1,-1 0-1,-1-1 0,-1 2 0,-9-26 0,12 38-598,1 1-1,-1 0 0,1 0 0,-1 0 0,1-1 1,0 1-1,-1 0 0,1-1 0,0 1 0,0 0 1,0 0-1,0-1 0,0 1 0,0 0 0,1-1 1,-1 1-1,0 0 0,0-1 0,1 1 1,-1 0-1,1 0 0,0 0 0,-1 0 0,1-1 1,0 1-1,-1 0 0,1 0 0,0 0 0,0 0 1,0 0-1,0 1 0,0-1 0,0 0 0,2-1 1,-1 1-7,0 0 0,0 0 0,0 1 0,1-1 1,-1 0-1,0 1 0,0-1 0,1 1 0,-1 0 0,0 0 1,1 0-1,-1 0 0,0 0 0,1 1 0,-1-1 0,0 0 1,0 1-1,4 1 0,0 2-15,-1-1 0,1 1 0,-1 0 0,0 0 0,-1 1 0,1-1 0,-1 1 0,0 0 0,0 0 0,0 1 0,-1-1 0,1 1 0,3 10 0,0 2 0,0-1 0,-1 2 0,4 26 0,4 45 0,-9-49 0,16 60 0,-14-79 0,1-2 0,1 1 0,17 29 0,-24-47 0,0 0 0,0-1 0,0 1 0,1-1 0,-1 1 0,1-1 0,0 0 0,-1 0 0,1 0 0,0 0 0,0 0 0,1-1 0,-1 1 0,0-1 0,0 0 0,1 0 0,-1 0 0,1-1 0,-1 1 0,0-1 0,1 0 0,-1 0 0,1 0 0,-1 0 0,1 0 0,-1-1 0,5-1 0,5-1 0,1 0 0,-1-2 0,-1 0 0,1 0 0,18-11 0,9-10 0,0-3 0,-1-1 0,43-44 0,-56 50 0,111-104 0,-80 66 0,-55 60 0,0 0 0,1 0 0,-1-1 0,0 1 0,0-1 0,0 1 0,-1-1 0,3-5 0,-4 8 0,0 0 0,-1-1 0,1 1 0,0 0 0,-1 0 0,1 0 0,-1 0 0,1-1 0,0 1 0,-1 0 0,1 0 0,-1 0 0,1 0 0,0 0 0,-1 0 0,1 0 0,-1 0 0,1 0 0,0 0 0,-1 0 0,1 0 0,-1 1 0,1-1 0,0 0 0,-1 0 0,1 0 0,0 0 0,-1 1 0,1-1 0,0 0 0,-1 0 0,1 1 0,0-1 0,-1 1 0,-21 16 0,0 1 0,2 1 0,0 2 0,1 0 0,1 0 0,1 2 0,1 0 0,-18 34 0,30-49 0,1 0 0,-1 1 0,2-1 0,-1 1 0,1 0 0,0 0 0,1 0 0,-1 18 0,3-23 0,-1 1 0,1-1 0,0 1 0,0-1 0,0 0 0,1 0 0,-1 0 0,1 0 0,0 0 0,1 0 0,-1 0 0,0 0 0,1-1 0,0 1 0,0-1 0,0 0 0,0 0 0,1 0 0,6 4 0,-8-5 0,1 0 0,0 0 0,0-1 0,0 1 0,0-1 0,0 0 0,1 0 0,-1 0 0,0 0 0,0 0 0,1-1 0,-1 1 0,1-1 0,-1 0 0,0 0 0,7-1 0,-5-1 0,0 1 0,0-1 0,0 0 0,0 0 0,-1 0 0,1-1 0,-1 1 0,1-1 0,7-7 0,0-2 0,0-1 0,-1 0 0,0 0 0,-1-1 0,13-23 0,-16 24 0,0-1 0,-1 0 0,0 0 0,-1 0 0,0-1 0,-2 1 0,1-1 0,-2 0 0,0 0 0,-1 0 0,0 0 0,-1-1 0,-3-17 0,3 33 0,0-1 0,0 1 0,0-1 0,0 1 0,0 0 0,0-1 0,0 1 0,0-1 0,0 1 0,0 0 0,0-1 0,0 1 0,0 0 0,-1-1 0,1 1 0,0 0 0,0-1 0,0 1 0,-1 0 0,1-1 0,0 1 0,0 0 0,-1-1 0,1 1 0,0 0 0,0 0 0,-1-1 0,1 1 0,0 0 0,-1 0 0,1 14 0,4 0 0,0 0 0,1 0 0,0-1 0,1 1 0,14 22 0,-16-30 0,1 0 0,0-1 0,-1 1 0,2-1 0,-1 0 0,1-1 0,-1 1 0,1-1 0,0 0 0,1 0 0,-1-1 0,1 0 0,11 4 0,-3-3 0,-1-1 0,1-1 0,0 0 0,-1-1 0,1-1 0,0 0 0,0-1 0,0-1 0,-1 0 0,1-1 0,-1 0 0,25-10 0,2-3 0,-2-2 0,75-47 0,-112 65 0,17-12 0,0 0 0,-1 0 0,-1-2 0,26-24 0,-23 7 0,-47 58 0,-24 35 0,3 2 0,-69 118 0,114-178 0,1 1 0,0-1 0,0 1 0,0 0 0,1 0 0,-1 0 0,1 0 0,0 0 0,1 0 0,-1 0 0,1 7 0,0-10 0,1 1 0,-1-1 0,1 0 0,-1 0 0,1 1 0,0-1 0,0 0 0,0 0 0,0 0 0,0 0 0,0 0 0,1-1 0,-1 1 0,1 0 0,-1 0 0,1-1 0,0 1 0,-1-1 0,1 0 0,0 1 0,0-1 0,0 0 0,0 0 0,0 0 0,1 0 0,-1-1 0,2 2 0,1-2 0,-1 1 0,1-1 0,-1 0 0,1 0 0,-1 0 0,1 0 0,-1-1 0,0 0 0,1 0 0,-1 0 0,0 0 0,0-1 0,1 1 0,5-5 0,2 0 0,0-2 0,0 1 0,16-15 0,-8 3 0,0 0 0,-2-2 0,24-32 0,39-75 0,-65 99 0,-2 0 0,-1-1 0,-1-1 0,-2 0 0,-1 0 0,-1-1 0,-2 0 0,3-40 0,-5 4 0,-3-1 0,-15-126 0,13 192 0,1-1 0,-1-1 0,1 1 0,-1-1 0,0 1 0,-1-1 0,-1-5 0,3 10 0,-1 0 0,1-1 0,0 1 0,-1-1 0,1 1 0,0 0 0,0-1 0,-1 1 0,1 0 0,-1-1 0,1 1 0,0 0 0,-1 0 0,1-1 0,-1 1 0,1 0 0,-1 0 0,1 0 0,0-1 0,-1 1 0,1 0 0,-1 0 0,1 0 0,-1 0 0,0 0 0,0 0 0,-1 1 0,1-1 0,0 1 0,-1-1 0,1 1 0,0 0 0,0-1 0,0 1 0,-1 0 0,1 0 0,0 0 0,0 0 0,-1 1 0,-5 7 0,0-1 0,0 2 0,1-1 0,0 1 0,0-1 0,1 2 0,1-1 0,-5 15 0,-1 9 0,-7 45 0,12-44 0,1 1 0,2 0 0,2-1 0,1 1 0,2 0 0,7 37 0,-5-55 0,0 0 0,1 0 0,1 0 0,1-1 0,0 0 0,1 0 0,1-1 0,1 0 0,0-1 0,19 21 0,-26-33 0,-1 1 0,1-1 0,-1 0 0,1 0 0,0 0 0,0-1 0,0 0 0,1 1 0,-1-1 0,0-1 0,1 1 0,0-1 0,-1 1 0,9 0 0,-6-2 0,0 0 0,0 0 0,-1-1 0,1 1 0,0-2 0,-1 1 0,1-1 0,-1 0 0,10-4 0,0-2 0,0-1 0,-1 0 0,0-1 0,-1-1 0,0-1 0,24-24 0,-12 6 0,-1-1 0,-2-2 0,32-56 0,-39 47 0,-16 42 0,-1 0 0,1 0 0,0 0 0,0 0 0,0 0 0,0 0 0,0 0 0,0 0 0,-1 1 0,1-1 0,0 0 0,0 0 0,0 0 0,0 0 0,0 0 0,-1 0 0,1 0 0,0 0 0,0 0 0,0 0 0,0 0 0,0 0 0,-1 0 0,1 0 0,0 0 0,0 0 0,0 0 0,0 0 0,0 0 0,-1 0 0,1 0 0,0-1 0,0 1 0,0 0 0,0 0 0,0 0 0,0 0 0,-1 0 0,1 0 0,0 0 0,0 0 0,0-1 0,0 1 0,0 0 0,0 0 0,0 0 0,0 0 0,0 0 0,0-1 0,0 1 0,0 0 0,0 0 0,0 0 0,0 0 0,-1 0 0,1-1 0,0 1 0,1 0 0,-1 0 0,0 0 0,-10 39 0,1 2 0,3-1 0,1 1 0,2 0 0,3 46 0,0-70 0,1-1 0,0 0 0,2 0 0,0-1 0,1 1 0,0-1 0,8 18 0,-11-31 0,0 0 0,0 0 0,0 0 0,0 0 0,1 0 0,-1 0 0,1 0 0,-1 0 0,1-1 0,0 1 0,0-1 0,0 1 0,0-1 0,0 0 0,0 0 0,0 0 0,4 2 0,-3-3 0,-1 0 0,0 1 0,0-1 0,0-1 0,1 1 0,-1 0 0,0 0 0,0-1 0,0 1 0,0-1 0,0 0 0,0 1 0,0-1 0,0 0 0,3-3 0,4-2 0,-1-1 0,0 0 0,-1 0 0,0-1 0,0 0 0,9-13 0,19-41 0,-28 48 0,0 0 0,1 1 0,0 0 0,19-22 0,-23 29 0,-5 13 0,1 20 0,1-1 0,6 32 0,-5-45 0,1-1 0,1 0 0,0 0 0,0-1 0,1 1 0,1-1 0,7 11 0,-12-20 0,0 0 0,1 0 0,-1-1 0,1 1 0,0-1 0,-1 1 0,1-1 0,0 0 0,0 0 0,0 1 0,0-1 0,0-1 0,0 1 0,0 0 0,0 0 0,0-1 0,0 1 0,1-1 0,-1 0 0,0 0 0,0 0 0,1 0 0,-1 0 0,0 0 0,0 0 0,0-1 0,1 1 0,-1-1 0,4-1 0,1-1 0,1 0 0,-1 0 0,0-1 0,0 0 0,0 0 0,0-1 0,6-6 0,-3 2 0,0-1 0,-1-1 0,-1 1 0,0-1 0,9-16 0,29-64 0,-40 77 0,-1 3 0,4-8 0,-4 19 0,2 11 0,0 9 0,1 1 0,0 0 0,19 33 0,-24-49 0,-1-1 0,1 0 0,0 1 0,0-2 0,1 1 0,-1 0 0,1-1 0,0 1 0,-1-1 0,2 0 0,-1 0 0,0-1 0,1 1 0,-1-1 0,1 0 0,-1 0 0,1 0 0,6 0 0,-7-2 0,0 0 0,-1 0 0,1 0 0,0-1 0,0 1 0,0-1 0,-1 0 0,1 0 0,-1-1 0,1 1 0,-1-1 0,1 0 0,-1 0 0,6-4 0,2-2 0,0-1 0,15-17 0,-15 14 0,0-1 0,-2-1 0,1 1 0,-2-2 0,13-27 0,25-82 0,-36 94 0,-7 17 0,-2 10 0,0-1 0,0 1 0,0-1 0,0 1 0,1 0 0,3-6 0,-5 9 0,0-1 0,0 1 0,0 0 0,0 0 0,1 0 0,-1 0 0,0-1 0,0 1 0,0 0 0,1 0 0,-1 0 0,0 0 0,0 0 0,0 0 0,1 0 0,-1 0 0,0 0 0,0 0 0,1 0 0,-1 0 0,0 0 0,0 0 0,1 0 0,-1 0 0,0 0 0,0 0 0,1 0 0,-1 0 0,0 0 0,0 0 0,0 0 0,1 0 0,-1 0 0,0 1 0,0-1 0,0 0 0,1 0 0,-1 0 0,11 19 0,2 14 0,-1 1 0,-2 0 0,-1 1 0,-1 0 0,-3 0 0,0 0 0,-1 57 0,-5-85 0,0 0 0,0 0 0,0-1 0,-5 14 0,6-18 0,-1 0 0,0 0 0,0 0 0,0 0 0,0 0 0,0 0 0,0 0 0,-1 0 0,1 0 0,-1 0 0,1-1 0,-1 1 0,0-1 0,1 1 0,-1-1 0,0 1 0,0-1 0,-2 1 0,2-2 0,0 0 0,0 0 0,0 0 0,1 0 0,-1 0 0,0 0 0,0-1 0,1 1 0,-1-1 0,0 1 0,1-1 0,-1 0 0,0 1 0,1-1 0,-1 0 0,1 0 0,-1 0 0,1 0 0,0 0 0,-1-1 0,1 1 0,-2-2 0,-24-32 0,26 34 0,-3-4 0,0-1 0,1 0 0,-1-1 0,-2-8 0,6 14 0,0 0 0,0 1 0,0-1 0,0 1 0,0-1 0,1 1 0,-1-1 0,0 1 0,0-1 0,1 1 0,-1-1 0,0 1 0,1-1 0,-1 1 0,0-1 0,1 1 0,-1 0 0,1-1 0,-1 1 0,1 0 0,-1-1 0,1 1 0,-1 0 0,1 0 0,-1-1 0,1 1 0,-1 0 0,1 0 0,-1 0 0,1 0 0,0 0 0,0 0 0,20-5 0,-9 5 0,-1 0 0,0 1 0,0 0 0,19 5 0,17 1 0,73 15 0,-119-21 35,1-1 0,-1 0 0,0 0 1,0 0-1,0 0 0,1 0 0,-1 0 0,0 0 0,0-1 0,0 1 0,0 0 1,0 0-1,2-2 0,-2 2-13,-1 0 1,0 0-1,1-1 0,-1 1 1,0 0-1,1-1 0,-1 1 1,0-1-1,1 1 0,-1 0 1,0-1-1,0 1 0,1-1 1,-1 1-1,0-1 0,0 1 1,0-1-1,0 1 1,0-1-1,0 1 0,0-1 1,0-1-402,0 0 1,0 0 0,0 1-1,-1-1 1,1 0 0,-1 0-1,0 1 1,1-1 0,-1 1-1,0-1 1,0 0 0,-1-1-1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42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11256,'0'0'10303,"-4"10"-9643,-8 24 330,-13 55 0,15-56-110,8-28-490,0 0 0,1 0 0,-1 0 1,1 0-1,0 0 0,0 6 0,4-14 189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9:43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87 201 10656,'0'0'8131,"-1"-11"-7295,-2-3-528,-1-36 1096,-1 35 2269,0-3 2679,6 5-5714,-1 9-543,1 0 0,-1-1 0,0 1 1,0 0-1,-1-1 0,1 1 0,-3-8 0,3 11-95,-1 0 0,0 0 0,1 0 0,-1 0 0,0 0 0,0 0 0,1 0 0,-1 0 0,0 0 0,0 1 0,0-1 0,0 0 0,0 0 0,0 1 0,0-1 0,-1 1 0,1-1 0,0 1 0,0 0 0,0-1 0,-1 1 0,1 0 0,0 0 0,0 0 0,0 0 0,-1 0 0,-1 0 0,1 0 0,1 0 0,-1 0 0,1 0 0,-1 0 0,1 1 0,-1-1 0,1 1 0,-1-1 0,1 1 0,0-1 0,-1 1 0,1 0 0,0 0 0,-1-1 0,1 1 0,0 0 0,0 0 0,0 0 0,0 0 0,0 1 0,-2 1 0,-2 7 0,7-52-775,-3 37-2385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00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37 8536,'0'0'10645,"-9"-3"-10296,-71-26 671,73 28-896,0-1 1,-1 1-1,1 1 0,-1-1 0,1 1 1,-1 1-1,0-1 0,1 1 0,0 1 1,-1-1-1,1 1 0,0 1 0,0-1 1,0 1-1,0 0 0,0 1 0,1-1 1,-1 1-1,1 1 0,0-1 0,-10 11 1,8-7-11,2-1 0,-1 1 0,1 0 0,0 0 0,1 0 0,0 1 0,0 0 0,1 0 0,0 0 0,0 1 0,1-1 0,1 1 0,-1 0 0,2 0 1,-2 20-1,4-14 43,0-1 1,1 1 0,1 0 0,0 0 0,1-1-1,7 17 1,43 87 928,-27-63-611,-24-50-437,2 4 154,0 0 1,0 0-1,-1 1 1,0 0-1,-1 0 1,-1 0-1,1 0 1,0 21-1,-3-21 6,-1-1-1,0 0 0,-1 1 0,0-1 0,-1 0 1,0 0-1,-5 11 0,-1-1 152,-1-1 0,-17 25 1,22-37-408,3-5-255,3-5-190,10-7-1940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00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13864,'0'0'4243,"13"-1"-3727,257-16 3518,-251 17-3666,95 4 2688,-51 3-305,-59-4-2235,-4-3-511,0 0-1,0 0 1,0 0 0,0 0-1,0 0 1,0-1 0,0 1-1,0 0 1,0 0 0,0 0 0,0 0-1,0 0 1,0 0 0,0 0-1,0 0 1,0-1 0,0 1-1,0 0 1,0 0 0,0 0 0,0 0-1,0 0 1,1 0 0,-1 0-1,0 0 1,0 0 0,0 0-1,0 0 1,0 0 0,0 0-1,0 0 1,0 0 0,0-1 0,1 1-1,-1 0 1,0 0 0,0 0-1,0 0 1,0 0 0,0 0-1,0 0 1,0 0 0,1 0 0,-1 0-1,0 1 1,0-1 0,0 0-1,0 0 1,0 0 0,0 0-1,0 0 1,0 0 0,0 0-1,1 0 1,-1 0 0,0 0 0,0 0-1,0 0 1,0 0 0,0 0-1,0 1 1,0-1 0,0 0-1,0 0 1,0 0 0,8-1-738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0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187 198 11352,'0'0'8401,"-11"7"-7905,-23 14 250,2 1 1,-50 46 0,79-65-641,0 0 1,1 1-1,-1 0 1,1 0-1,-1 0 1,1 0 0,1 0-1,-1 0 1,0 0-1,1 1 1,0-1-1,0 0 1,0 1 0,1 6-1,-1-9-48,1-1 0,1 1 0,-1-1-1,0 1 1,0 0 0,1-1 0,-1 1 0,1-1-1,-1 1 1,1-1 0,0 1 0,-1-1 0,1 1 0,0-1-1,0 0 1,0 1 0,2 1 0,-1-2-8,-1 0 0,1 0 0,0 0 0,0 0 0,0-1 0,0 1 1,0 0-1,0-1 0,0 1 0,0-1 0,0 0 0,0 0 0,0 0 0,0 0 1,0 0-1,0 0 0,4-1 0,3-1 64,0-1 0,0 0 0,0 0-1,-1-1 1,1 0 0,-1-1 0,0 1 0,0-2 0,0 1 0,0-1 0,-1 0 0,0-1 0,-1 1 0,11-14-1,-7 6 132,0 0-1,-1 0 1,0-1-1,-2-1 1,1 1-1,-2-1 0,7-23 1,-12 31-22,1 1 1,-1-1-1,-1 0 1,0-11-1,0 11 150,1 18-228,0-1 0,1 1 0,0-1 0,0 1 0,1-1 0,8 17 0,-3-8 13,2 0 1,16 25-1,-24-40-155,1 0 0,-1 0 0,0 0 0,1-1 0,0 1 0,-1 0 0,1-1 1,0 0-1,0 0 0,1 0 0,-1 0 0,0 0 0,1-1 0,-1 1 0,1-1 0,-1 0 1,1 0-1,-1 0 0,1-1 0,0 1 0,0-1 0,-1 0 0,8 0 0,-5-1-2,-1-1 0,1 1-1,0-1 1,-1 0 0,1-1 0,-1 1-1,0-1 1,0 0 0,0 0-1,0-1 1,0 0 0,-1 0 0,1 0-1,5-7 1,0-2-1,1-1 0,-2 0 0,0-1 0,0 0 0,-1 0 0,-1-1 0,-1 0 0,0 0 0,5-29 0,-9 35 0,-1 14 0,0 8 0,2 2 0,12 63 0,-13-68 0,1-1 0,0 0 0,0 0 0,0 0 0,1 0 0,9 13 0,-12-20 0,0 0 0,0 0 0,0 0 0,-1 0 0,1 0 0,0 0 0,0 0 0,0 0 0,1-1 0,-1 1 0,0 0 0,0-1 0,0 1 0,0-1 0,1 1 0,-1-1 0,0 1 0,1-1 0,-1 0 0,0 0 0,1 0 0,1 0 0,-1 0 0,0-1 0,0 1 0,0-1 0,0 0 0,0 0 0,0 1 0,0-1 0,-1-1 0,1 1 0,0 0 0,-1 0 0,4-3 0,1-3 0,0-1 0,0 1 0,-1-1 0,0 0 0,4-9 0,1-2 0,-1-1 0,8-30 0,-15 43 0,0 0 0,0-1 0,-1 1 0,0 0 0,-1-1 0,0 1 0,0 0 0,0-1 0,-1 1 0,-3-13 0,3 17 0,1 2 0,-1 0 0,1 0 0,0 0 0,-1 0 0,1 0 0,0 0 0,0 0 0,0 0 0,0 0 0,0 0 0,0 0 0,0 0 0,0 0 0,0 0 0,0 0 0,0 0 0,1-2 0,1 3 0,0 0 0,0 0 0,1 0 0,-1 0 0,0 0 0,0 1 0,0-1 0,0 1 0,0-1 0,0 1 0,0 0 0,2 1 0,-2-2 0,159 52 0,-132-45 0,0-1 0,1-2 0,49 1 0,-41-5 0,-56 31 0,1-12 0,14-16 0,-1 1 0,0-1 0,1 1 0,0 0 0,0 1 0,0-1 0,0 1 0,1-1 0,0 1 0,0 0 0,0-1 0,-2 9 0,3-3 0,-2 21 0,3-30 0,0-1 0,0 1 0,0 0 0,0 0 0,0 0 0,0-1 0,0 1 0,1 0 0,-1 0 0,0-1 0,1 1 0,-1 0 0,0 0 0,1-1 0,-1 1 0,1 0 0,-1-1 0,1 1 0,-1-1 0,1 1 0,0-1 0,-1 1 0,1-1 0,0 1 0,-1-1 0,1 1 0,0-1 0,-1 0 0,1 1 0,2-1 0,-2 0 0,0 0 0,1 0 0,-1 0 0,1-1 0,-1 1 0,0 0 0,1-1 0,-1 1 0,0-1 0,1 0 0,-1 1 0,0-1 0,0 0 0,1 0 0,-1 0 0,0 0 0,0 0 0,1-2 0,17-22 0,-14 15 0,-1-1 0,-1 1 0,0-1 0,0 1 0,-1-1 0,0 0 0,-1 0 0,0 0 0,-1 0 0,-2-17 0,2 0 0,0 28 0,0-1 0,0 1 0,0 0 0,1-1 0,-1 1 0,0 0 0,0 0 0,0-1 0,1 1 0,-1 0 0,0 0 0,0-1 0,0 1 0,1 0 0,-1 0 0,0-1 0,1 1 0,-1 0 0,0 0 0,0 0 0,1 0 0,-1 0 0,0-1 0,1 1 0,-1 0 0,0 0 0,1 0 0,-1 0 0,0 0 0,1 0 0,-1 0 0,0 0 0,1 0 0,-1 0 0,0 0 0,1 1 0,-1-1 0,0 0 0,1 0 0,-1 0 0,0 0 0,1 0 0,-1 1 0,21 7 0,-15-6 0,10 4 0,1-1 0,0-1 0,0-1 0,1 0 0,-1-1 0,0-1 0,1 0 0,32-4 0,-42 1 0,0 1 0,0-1 0,0-1 0,0 1 0,-1-1 0,1-1 0,-1 1 0,0-1 0,0 0 0,10-8 0,5-30 0,-19 40 0,0-6 0,-3 8 0,1-1 0,0 1 0,0 0 0,-1-1 0,1 1 0,0 0 0,0 0 0,0 0 0,-1 0 0,1-1 0,0 1 0,0 0 0,0 1 0,0-1 0,-1 0 0,1 0 0,0 0 0,0 0 0,0 1 0,-1-1 0,1 0 0,0 1 0,1 0 0,5 8 0,0 0 0,0 0 0,-1 1 0,0 0 0,-1 0 0,0 1 0,3 11 0,-1-6 0,-1-1 0,14 22 0,-13-26 0,-4-7 0,-1 0 0,1 0 0,0 0 0,0 0 0,1-1 0,4 5 0,-7-7 0,1 0 0,-1 1 0,1-1 0,0 0 0,0 0 0,0 0 0,-1 0 0,1-1 0,0 1 0,0 0 0,0-1 0,0 1 0,0-1 0,0 0 0,5 0 0,-2 0 0,-1-1 0,1 0 0,0-1 0,0 1 0,4-3 0,6-1 0,-12 3 0,0 1 0,1-1 0,-1 0 0,0 0 0,0-1 0,-1 1 0,1 0 0,0-1 0,-1 0 0,0 1 0,1-1 0,1-4 0,23-41 0,-20 35 0,10-21 0,-11 20 0,0 1 0,17-24 0,-23 37 0,0 0 0,1 0 0,-1-1 0,1 1 0,-1 0 0,1 0 0,-1 0 0,0-1 0,1 1 0,-1 0 0,1 0 0,-1 0 0,1 0 0,-1 0 0,1 0 0,-1 0 0,1 0 0,-1 0 0,1 0 0,-1 1 0,1-1 0,-1 0 0,0 0 0,1 0 0,-1 1 0,1-1 0,-1 0 0,0 0 0,1 1 0,-1-1 0,1 0 0,-1 1 0,0-1 0,1 0 0,-1 1 0,16 15 0,-14-13 0,6 8 0,-1-1 0,-1 2 0,1-1 0,-2 1 0,0-1 0,4 15 0,0-1 0,-6-19 0,12 40 0,-15-44 0,1-1 0,-1 1 0,0 0 0,1 0 0,-1-1 0,0 1 0,0 0 0,0 0 0,0-1 0,-1 1 0,1 0 0,0 0 0,-1-1 0,1 1 0,-1 0 0,0-1 0,1 1 0,-1-1 0,0 1 0,0-1 0,0 1 0,-2 2 0,2-4 0,0 1 0,0-1 0,0 1 0,0-1 0,0 0 0,0 0 0,0 1 0,0-1 0,-1 0 0,1 0 0,0 0 0,0 0 0,0 0 0,0 0 0,0 0 0,0 0 0,0-1 0,-2 1 0,-21-9 0,14 4 0,-17-4 0,-30-17 0,51 22 0,5 4 0,1-1 0,0 1 0,0 0 0,-1-1 0,1 1 0,0 0 0,-1-1 0,1 1 0,0 0 0,-1-1 0,1 1 0,-1 0 0,1 0 0,0-1 0,-1 1 0,1 0 0,-1 0 0,1 0 0,-1 0 0,1 0 0,-1 0 0,1-1 0,-1 1 0,1 0 0,-1 0 0,1 1 0,-1-1 0,1 0 0,-1 0 0,1 0 0,0 0 0,-1 0 0,1 0 0,-1 1 0,1-1 0,-1 0 0,1 0 0,0 1 0,-1-1 0,1 0 0,-1 0 0,1 1 0,-1 0 0,2-1 0,-1 1 0,0 0 0,1 0 0,-1 0 0,0-1 0,1 1 0,-1 0 0,1-1 0,-1 1 0,1 0 0,0-1 0,-1 1 0,1-1 0,-1 1 0,1-1 0,0 1 0,0-1 0,-1 1 0,2-1 0,2 3 0,9 8 197,-1-1-1,2-1 1,-1 0 0,21 9 0,-25-13-812,0-1 0,1 0 0,-1-1 1,1 0-1,0-1 0,0 0 0,20 2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05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1 398 11352,'0'0'11889,"11"-1"-11348,-3 1-420,-5 0-72,1 0 0,0 0 0,0 0 1,-1 0-1,1-1 0,0 1 0,-1-1 0,1 0 0,-1 0 0,1-1 1,-1 1-1,0-1 0,1 1 0,-1-1 0,0 0 0,0 0 0,0-1 0,4-3 1,7-13 386,-1 0 1,13-26 0,-14 24 438,26-36 1,-36 53-655,0 1 1,0-1 0,-1 1-1,1-1 1,-1 0 0,0 0-1,0 0 1,0 0 0,-1 0-1,1 0 1,-1-7 0,0 11-199,0 0 0,0 0 0,0 0 0,-1 0 0,1 0 0,0 0 1,0 0-1,0 0 0,0 0 0,0 0 0,-1 0 0,1 0 0,0 0 0,0 0 1,0 0-1,0 0 0,0 0 0,-1 0 0,1 1 0,0-1 0,0 0 0,0 0 1,0 0-1,0 0 0,0 0 0,-1 0 0,1 0 0,0 0 0,0 1 0,0-1 0,0 0 1,0 0-1,0 0 0,0 0 0,0 0 0,0 0 0,0 1 0,0-1 0,0 0 1,0 0-1,-1 0 0,1 0 0,0 0 0,0 1 0,0-1 0,0 0 0,0 0 1,1 0-1,-1 0 0,0 1 0,-5 13 449,2-8-253,0 4-203,0 1 0,0-1 0,1 1-1,1 0 1,-1 0 0,2 0 0,0 0-1,0 0 1,1 0 0,0 0 0,1 0-1,0-1 1,0 1 0,2-1 0,-1 1-1,1-1 1,1 0 0,0 0 0,0 0-1,12 16 1,-14-23-16,0-1 0,1 1 0,-1 0 0,0-1 0,1 0 0,-1 0 0,1 0 0,0 0 0,0 0 0,0-1 0,0 0 0,0 0 0,0 0 0,0 0 0,0 0 0,0-1 0,0 0 0,1 0 0,-1 0 0,0 0 0,0-1 0,0 0 0,5-1 0,3-1 0,0 0 0,-1-1 0,0-1 0,0 0 0,0 0 0,18-13 0,-2 0 0,-1-1 0,-1-1 0,-1-1 0,22-25 0,-42 41 0,-6 6 0,-5 11 0,6-7 0,0 0 0,1 0 0,0 0 0,0 0 0,0 0 0,0 0 0,1 0 0,0-1 0,0 1 0,0 0 0,1 0 0,-1-1 0,1 1 0,1-1 0,-1 1 0,0-1 0,1 0 0,0 0 0,0 0 0,0 0 0,0-1 0,1 1 0,5 4 0,-8-7 0,1 0 0,-1 0 0,0 1 0,1-1 0,-1 0 0,1 0 0,-1 0 0,1 0 0,0-1 0,-1 1 0,1 0 0,0-1 0,0 1 0,-1-1 0,1 1 0,0-1 0,0 0 0,0 0 0,-1 0 0,1 0 0,0 0 0,0 0 0,0 0 0,-1-1 0,1 1 0,0-1 0,0 1 0,-1-1 0,1 0 0,0 0 0,-1 1 0,1-1 0,-1 0 0,1-1 0,-1 1 0,1 0 0,-1 0 0,2-3 0,0 1 0,-1-1 0,1 1 0,-1-1 0,1 0 0,-1 0 0,-1 0 0,1 0 0,0 0 0,-1 0 0,0-1 0,0 1 0,0 0 0,-1-1 0,1-6 0,-1 4 0,-1 1 0,0-1 0,0 1 0,-1 0 0,1 0 0,-1 0 0,-1-1 0,1 2 0,-1-1 0,0 0 0,0 0 0,-1 1 0,1 0 0,-1 0 0,-1 0 0,1 0 0,-1 1 0,1-1 0,-1 1 0,-1 0 0,1 1 0,-6-4 0,-2-2 0,10 6 0,0 1 0,0 0 0,-1 0 0,1 0 0,0 0 0,-1 0 0,1 1 0,-8-2 0,10 1 0,4 0 0,8 0 0,57-9 0,-43 6 0,2 1 0,34-1 0,-53 5 0,-1 0 0,1 1 0,0 0 0,-1 0 0,1 1 0,-1 0 0,0 0 0,1 1 0,-1 0 0,0 0 0,0 0 0,9 8 0,-13-10 0,-1 1 0,0 0 0,0 0 0,0 1 0,0-1 0,0 0 0,-1 1 0,1-1 0,-1 1 0,1-1 0,-1 1 0,0 0 0,0 0 0,0-1 0,1 6 0,-1 3 0,0-1 0,0 0 0,-2 13 0,1-4 0,0-19 0,0 0 0,0 0 0,0 1 0,0-1 0,0 0 0,0 0 0,0 0 0,0 0 0,0 0 0,0 0 0,0 0 0,0 0 0,0 0 0,0 0 0,1 1 0,-1-1 0,0 0 0,0 0 0,0 0 0,0 0 0,0 0 0,0 0 0,0 0 0,0 0 0,0 0 0,0 0 0,1 0 0,-1 0 0,0 0 0,0 0 0,0 0 0,0 0 0,0 0 0,0 0 0,0 0 0,1 0 0,-1 0 0,0 0 0,0 0 0,0 0 0,0 0 0,0 0 0,0 0 0,0 0 0,0 0 0,0 0 0,1 0 0,-1 0 0,0 0 0,0 0 0,0-1 0,0 1 0,0 0 0,0 0 0,0 0 0,0 0 0,10-8 0,8-10 0,7-21 0,-17 25 0,0 0 0,15-16 0,-22 28 0,0 1 0,0 0 0,0 0 0,0 0 0,0 0 0,0 0 0,0 0 0,0 0 0,1 0 0,-1 0 0,0 1 0,1-1 0,-1 1 0,0-1 0,1 1 0,-1-1 0,1 1 0,-1 0 0,1-1 0,-1 1 0,1 0 0,-1 0 0,1 0 0,-1 0 0,0 0 0,1 1 0,-1-1 0,1 0 0,-1 1 0,1-1 0,-1 1 0,0-1 0,3 3 0,2 1 0,0 1 0,-1 0 0,0 0 0,0 0 0,8 12 0,-1-2 0,-6-7 0,1-1 0,0 1 0,0-1 0,0-1 0,15 10 0,-19-14 0,0-1 0,0 1 0,1-1 0,-1 0 0,0 0 0,1 0 0,-1-1 0,1 1 0,-1-1 0,1 0 0,0 1 0,-1-2 0,1 1 0,-1 0 0,1-1 0,-1 0 0,1 0 0,-1 0 0,6-2 0,-1-1 0,0 0 0,0 0 0,0-1 0,-1 0 0,1 0 0,-1-1 0,0 0 0,7-8 0,7-10 0,18-28 0,-2 4 0,-15 17 0,-17 24 0,-1 0 0,1 0 0,0 1 0,0-1 0,1 2 0,0-1 0,0 0 0,7-4 0,-12 10 0,0-1 0,-1 1 0,1 0 0,0-1 0,-1 1 0,1 0 0,0 0 0,-1 0 0,1 0 0,0 0 0,-1 0 0,1 0 0,0 0 0,0 0 0,-1 0 0,1 0 0,0 0 0,-1 0 0,1 1 0,0-1 0,-1 0 0,1 0 0,-1 1 0,1-1 0,0 1 0,0 0 0,14 19 0,3 26 0,-17-45 0,1 8 0,0-1 0,0 1 0,0 0 0,-1 0 0,0-1 0,-1 1 0,-1 17 0,0-22 0,1-1 0,-1 0 0,0 0 0,0 0 0,0 0 0,0 0 0,-1 0 0,1 0 0,-1 0 0,1-1 0,-1 1 0,0 0 0,0-1 0,-1 0 0,1 1 0,0-1 0,-1 0 0,1 0 0,-1 0 0,0-1 0,1 1 0,-1 0 0,0-1 0,-5 2 0,-3-1 0,0 0 0,0 0 0,0-1 0,0 0 0,0-1 0,-18-2 0,-8 0 0,34 5 0,7 4 0,7 4 0,-1-6 0,1 0 0,0-1 0,0-1 0,0 1 0,1-2 0,-1 1 0,1-2 0,-1 1 0,22-2 0,8 3 0,-26 0 972,0 0-5879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06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20599,'0'0'7064,"41"-62"-6840,-39 52-240,-2 4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06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0 12160,'0'0'11737,"-11"13"-10921,-2-1-585,0 1 34,0 1 1,1 0-1,0 1 1,-10 18-1,-1 9 527,3 0-1,1 1 0,-19 64 1,-25 139 1485,51-194-1831,1-5-370,3 1-1,2 0 1,1 0-1,3 1 0,6 72 1,-1-92-63,2 0 0,0 0 1,2-1-1,1 0 0,2 0 0,0-1 1,2 0-1,1-1 0,1 0 1,22 31-1,-28-47-13,1 0 0,0-1 0,0 0 0,1 0 0,0-1 0,1 0 0,0-1 0,0 0 0,0-1 0,1 0 0,0 0 0,23 6 0,-18-8 0,0 0 0,1-1 0,-1-1 0,0 0 0,1-1 0,-1-1 0,1-1 0,-1-1 0,20-4 0,17-7-3935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07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10544,'0'0'11313,"13"14"-10597,153 173 1397,-88-85-595,100 177 1,-145-218-986,-3 2 0,-2 1-1,-3 2 1,25 106 0,-43-136-296,-1 0 0,-1 0 1,-3 0-1,-1 0 0,-1 0 0,-2 1 0,-2-1 1,-1 0-1,-15 53 0,-1-24 448,-5 19-1171,16-30-3677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5:44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17 871 6728,'0'0'7165,"1"16"-6897,0-3-203,4 99 383,-12 313 1887,5-373-1305,-5-61-396,4-8-476,1 0-1,1 0 1,0-1 0,2-19 0,0 6 33,-1-50 285,17-118 1,-10 155-385,6-56 193,39-141 1,-44 217-211,14-31 1,-19 47-52,1 0-1,1 0 0,0 1 1,0-1-1,0 1 1,1 0-1,7-7 0,-11 12-16,1 1-1,-1 0 1,1-1-1,-1 1 1,1 0-1,-1 0 1,1 1-1,-1-1 1,1 0-1,0 1 1,0-1-1,-1 1 1,1 0-1,0 0 1,-1 0-1,1 1 0,4 0 1,-3-1-7,-1 1 0,1 0 0,0 0 1,0 1-1,-1-1 0,1 1 0,-1-1 0,0 1 0,1 0 1,-1 1-1,0-1 0,3 3 0,8 12-3,-2 0 0,0 1 1,-1 0-1,-1 1 0,0 0 0,-2 1 0,0 0 1,-1 0-1,-1 1 0,6 37 0,-10-42 11,-1 0 0,0-1 0,-1 1 0,-1 0 0,-5 31 0,5-42-5,0 1 1,-1 0-1,0-1 0,0 1 0,0-1 1,0 0-1,-1 0 0,0 0 1,0 0-1,-1 0 0,1-1 0,-1 1 1,0-1-1,0 0 0,0 0 1,-1-1-1,1 1 0,-1-1 0,-8 5 1,7-6 55,0-1 0,0 1 0,0-1 0,0 0 0,0-1 0,0 1 0,0-1 0,0-1 0,0 1 0,0-1 0,-12-2 0,18 3-55,0 0 0,0 0 1,1 0-1,-1 0 0,0 0 1,0 0-1,0 0 0,0 0 1,0 0-1,1 0 1,-1-1-1,0 1 0,0 0 1,0 0-1,0 0 0,0 0 1,1 0-1,-1 0 0,0 0 1,0 0-1,0 0 0,0 0 1,0-1-1,0 1 1,0 0-1,1 0 0,-1 0 1,0 0-1,0 0 0,0-1 1,0 1-1,0 0 0,0 0 1,0 0-1,0 0 0,0 0 1,0-1-1,0 1 1,0 0-1,0 0 0,0 0 1,0 0-1,0-1 0,0 1 1,0 0-1,0 0 0,0 0 1,0 0-1,0 0 0,0-1 1,0 1-1,-1 0 0,1 0 1,0 0-1,0 0 1,0 0-1,0 0 0,0-1 1,0 1-1,0 0 0,-1 0 1,1 0-1,0 0 0,0 0 1,0 0-1,0 0 0,0 0 1,-1 0-1,15-8 83,-12 8-94,56-28 126,105-70 1,-135 78-105,-2-1-1,0-1 1,-2-2-1,0 0 1,31-43-1,107-145-78,-144 189 46,-1-1 0,-2-1 0,0 0 0,-2-1 0,13-33 1,-12 21 4,-2-1 0,-2 0 0,7-48 1,-15 62 30,-1-33 1,-1 40 16,-5 23 7,-3 10-14,-19 75-76,-30 171-1,23 103-66,0-80-77,33-279 184,-3 32 71,4-37-62,0 0 1,0 0-1,0 1 0,0-1 1,0 0-1,0 0 0,0 0 0,0 0 1,0 0-1,0 0 0,0 1 1,0-1-1,0 0 0,0 0 0,0 0 1,0 0-1,0 0 0,0 0 1,0 1-1,0-1 0,0 0 0,0 0 1,0 0-1,0 0 0,0 0 1,0 0-1,1 0 0,-1 1 0,0-1 1,0 0-1,0 0 0,0 0 1,0 0-1,0 0 0,0 0 0,0 0 1,1 0-1,-1 0 0,0 0 1,0 0-1,0 0 0,0 0 1,0 1-1,0-1 0,0 0 0,1 0 1,-1 0-1,0 0 0,0 0 1,0 0-1,0 0 0,0 0 0,0 0 1,1 0-1,-1-1 0,0 1 1,0 0-1,11-16 75,-2-4-26,-1 0 0,6-23 0,9-24 53,-11 40-58,-3 4 40,1 1 0,22-35 0,-32 56-84,1 0-1,0 0 1,-1 0 0,1 0 0,0 0-1,0 0 1,0 0 0,-1 1 0,1-1-1,0 0 1,0 0 0,0 1 0,0-1 0,0 1-1,1-1 1,-1 1 0,0-1 0,0 1-1,2-1 1,-3 1 0,1 0 0,0 1 0,0-1-1,0 0 1,0 0 0,-1 1 0,1-1 0,0 0 0,0 1-1,0-1 1,-1 1 0,1-1 0,0 1 0,-1-1 0,1 1-1,-1 0 1,1-1 0,0 1 0,-1 0 0,1 0 0,2 5 2,0 0 1,0 0-1,0 0 0,-1 0 1,2 9-1,9 55-3,-11-55 0,0 0 0,1 0 0,0 0 0,1 0 0,1-1 0,9 19 0,-13-31 0,0-1 1,0 1-1,1 0 0,-1 0 0,1 0 0,-1-1 0,1 1 1,0-1-1,-1 1 0,1-1 0,0 0 0,0 0 0,0 0 1,0 0-1,0 0 0,0 0 0,4 1 0,-1-1 1,-1-1 0,1 1 0,-1-1 0,1 0 0,-1-1 0,0 1 0,1-1 0,6-1 0,2-2 6,1-1 1,-1 0-1,-1 0 0,22-14 0,12-13 82,0-2-1,-3-3 0,-1-1 0,60-70 1,-86 89-35,14-24 0,-4 7 63,-23 29-45,-10 11-32,-12 12 7,-20 21-6,1 2 0,2 2 0,2 1 0,2 2 0,-39 69 0,65-101-35,0-1 1,1 1-1,-3 14 0,7-23-8,0 0 1,0 0 0,1 1 0,-1-1-1,1 0 1,-1 0 0,1 1-1,0-1 1,0 0 0,1 0 0,-1 1-1,1-1 1,-1 0 0,1 0-1,0 0 1,1 0 0,1 5 0,-2-7 0,1 1 0,0-1 1,-1 0-1,1 0 1,0 0-1,-1 0 1,1 0-1,0 0 0,0 0 1,0 0-1,0-1 1,0 1-1,0-1 1,0 0-1,0 1 0,0-1 1,0 0-1,0 0 1,0 0-1,0-1 1,0 1-1,0 0 0,0-1 1,0 1-1,2-2 1,4 0 3,0-1 0,0 0-1,-1 0 1,1-1 0,6-5 0,-3 2 9,-1-1-1,-1-1 1,0 0-1,0 0 1,-1 0-1,0-1 1,7-12-1,42-79 103,19-73 266,-76 174-380,0 0 1,0 0 0,0 0 0,0 0 0,0 0 0,0 0 0,0 0 0,0 0 0,0 0-1,0 0 1,0 0 0,0 0 0,0 0 0,0 0 0,0 0 0,0 0 0,0 0-1,1-1 1,-1 1 0,0 0 0,0 0 0,0 0 0,0 0 0,0 0 0,0 0 0,0 0-1,0 0 1,0 0 0,0 0 0,0 0 0,0 0 0,0 0 0,1 0 0,-1 0 0,0 0-1,0 0 1,0 0 0,0 0 0,0 0 0,0 1 0,0-1 0,0 0 0,0 0-1,0 0 1,0 0 0,0 0 0,0 0 0,0 0 0,0 0 0,0 0 0,1 0 0,-1 0-1,0 0 1,0 0 0,0 0 0,0 0 0,0 0 0,0 0 0,0 1 0,0-1 0,0 0-1,0 0 1,0 0 0,0 0 0,0 0 0,3 9 28,2 15-12,-4-21-13,0 4-6,5 21-24,16 49-1,-20-70 16,0 0-1,1-1 0,1 1 0,-1-1 1,1 1-1,0-1 0,0-1 1,1 1-1,-1 0 0,1-1 0,0 0 1,12 8-1,-16-12 9,1 0 0,0 0 1,-1-1-1,1 1 0,0-1 1,0 1-1,0-1 0,-1 1 0,1-1 1,0 0-1,0 0 0,0 0 1,0 0-1,0 0 0,0 0 0,-1 0 1,1-1-1,0 1 0,0-1 1,0 0-1,-1 1 0,1-1 0,0 0 1,0 0-1,-1 0 0,1 0 1,-1 0-1,1 0 0,-1-1 0,2-1 1,3-3 3,1-2 1,-1 1 0,-1-1-1,9-13 1,25-48 44,44-101 0,-47 93 102,-36 76-147,0 1 0,0 0 0,0 0 0,0 0 0,0-1 0,0 1 0,0 0 0,0 0 0,0 0 0,1-1 0,-1 1 0,0 0 0,0 0 0,0 0 1,0-1-1,0 1 0,1 0 0,-1 0 0,0 0 0,0 0 0,0 0 0,1-1 0,-1 1 0,0 0 0,0 0 0,0 0 0,1 0 0,-1 0 0,0 0 0,0 0 0,1 0 0,-1 0 0,0 0 0,0 0 0,0 0 0,1 0 0,-1 0 0,0 0 0,0 0 1,1 0-1,-1 0 0,0 0 0,6 12 13,0 18-2,-4 6-9,-1 0 0,-2-1 1,-2 1-1,0 0 0,-3-1 1,-1 1-1,-15 44 0,19-73-2,1-1 0,-1 0 1,0 0-1,0 0 0,-1 0 0,0-1 0,-8 10 0,11-14 3,0 0-1,0 0 1,0 0-1,0 0 1,0 0-1,0 0 1,0 0-1,0-1 1,-1 1-1,1 0 1,0-1 0,-1 1-1,1-1 1,0 0-1,-1 1 1,1-1-1,0 0 1,-1 0-1,1 0 1,-1 0-1,1 0 1,0 0-1,-1 0 1,1 0-1,-1 0 1,1-1 0,0 1-1,-1-1 1,1 1-1,0-1 1,-1 1-1,1-1 1,0 0-1,0 1 1,0-1-1,0 0 1,0 0-1,0 0 1,0 0-1,0 0 1,-2-2 0,1 0-3,-11-15 100,13 17-99,0 1 0,0 0 0,0-1 0,0 1 0,0 0 0,0-1-1,0 1 1,0-1 0,0 1 0,0 0 0,0-1 0,0 1 0,0 0 0,0-1 0,0 1 0,0-1 0,0 1 0,0 0 0,1-1 0,-1 1 0,0 0 0,0-1 0,0 1 0,1 0-1,-1-1 1,0 1 0,0 0 0,1 0 0,-1-1 0,0 1 0,1 0 0,-1 0 0,0 0 0,1-1 0,-1 1 0,0 0 0,1 0 0,-1 0 0,0 0 0,1 0 0,-1 0 0,1 0 0,-1 0-1,0 0 1,1 0 0,-1 0 0,1 0 0,-1 0 0,0 0 0,1 0 0,-1 0 0,0 0 0,1 0 0,0 1 0,110 1-31,72-1-11,-172-2 32,1-1 1,-1-1 0,0 0 0,0 0-1,-1-1 1,1 0 0,-1-1 0,1 0 0,-2-1-1,1 0 1,-1 0 0,0-1 0,0 0-1,0-1 1,-1 0 0,0-1 0,-1 1-1,12-20 1,-16 24 9,-1-1 1,1 0-1,-2 0 0,1 0 0,0 0 1,-1-1-1,0 1 0,1-10 0,-2 14 0,0 0 0,0 0 0,0 0 0,0 0 0,0 1 0,0-1-1,-1 0 1,1 0 0,0 0 0,0 0 0,-1 1 0,1-1 0,0 0 0,-1 0 0,1 1 0,-1-1-1,1 0 1,-1 1 0,1-1 0,-1 0 0,0 1 0,1-1 0,-2 0 0,1 1-1,-1-1 1,1 1-1,-1 0 1,0 0-1,1 0 1,-1 0-1,1 0 1,-1 0-1,1 0 1,-1 1 0,1-1-1,-1 0 1,1 1-1,-1-1 1,1 1-1,0 0 1,-1-1-1,-1 2 1,-7 4 0,1-1 1,0 1-1,0 1 1,0 0-1,1 0 1,0 1-1,0 0 1,1 0-1,-11 16 1,15-21-3,1 1-1,0-1 1,-1 1 0,1 0 0,1 0 0,-1 0 0,1 0 0,-1 1 0,1-1-1,1 0 1,-1 0 0,0 1 0,1-1 0,0 1 0,0-1 0,0 0 0,1 1-1,0-1 1,-1 0 0,1 0 0,1 1 0,-1-1 0,1 0 0,-1 0 0,1 0-1,0 0 1,4 4 0,0 1-4,1-1 1,0 0-1,1 0 0,-1-1 0,1 0 0,1-1 0,-1 0 0,11 6 1,-14-9 6,0-1 1,0 0 0,0 0-1,0-1 1,0 1 0,0-1 0,0 0-1,0-1 1,0 1 0,0-1-1,1 0 1,-1 0 0,0 0 0,0-1-1,0 0 1,0 0 0,0-1-1,8-2 1,-2-1-9,0-1 0,-1 0 0,0-1-1,0 0 1,0-1 0,-1 0 0,0 0 0,10-13 0,9-15-3333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14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376 1 8536,'0'0'9319,"-9"1"-8936,4 0-417,0-1 160,0 1-1,0 0 1,-1 0 0,1 0-1,0 1 1,0 0 0,0 0-1,0 0 1,0 0 0,1 1-1,-1 0 1,1 0-1,-1 0 1,-5 6 0,-104 95 1919,102-93-1876,1 1 0,-1 0-1,2 1 1,0 0 0,0 0 0,2 1-1,-1 1 1,2-1 0,0 1 0,-9 27-1,1 13 673,-16 96-1,28-138-720,-1 31 501,1 0 1,4 68-1,0-32 140,0-30-42,2 0 0,1 1-1,3-2 1,3 1 0,22 71-1,-31-118-716,0 0 0,0 0 0,0 0 0,1 0 0,0 0 0,-1-1 0,1 1 0,0-1 0,0 1-1,0-1 1,0 1 0,1-1 0,-1 0 0,1 0 0,-1-1 0,1 1 0,0 0 0,0-1 0,3 2 0,-1-2-3,0 0 0,-1 0 1,1 0-1,0 0 0,0-1 1,0 0-1,0 0 1,0-1-1,0 1 0,0-1 1,7-2-1,20-8-3987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17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15 714 10952,'0'0'7295,"5"-14"-6860,71-188 1361,-43 116-854,-5 0 0,19-94-1,-25 50 589,-18 114-515,-4 22-298,-1 13-521,-5 38 122,-14 67 1,9-65-163,-8 48 266,-34 106 1,-39 95 425,89-295-759,0-1 0,-1 20 0,3-21 61,-1 1 0,0-1 0,-5 19 0,2-17 457,11-29-205,-1 2-370,20-41 89,2 1 1,2 1-1,46-62 0,-68 105-103,21-27 11,2 1 1,2 1 0,67-56-1,-67 65-45,2 3 0,1 0 0,0 2 0,55-23 0,-44 27-13,-28 11-5,26-14-1,-38 18 13,-3 1 13,-1-1 0,1 1 1,-1 0-1,1 0 0,-1-1 0,1 0 0,-1 1 1,0-1-1,0 0 0,3-3 0,-5 5 1,-14 7 17,-125 68 295,123-66-222,0 0-1,1 0 0,0 2 0,1 0 0,0 1 1,0 0-1,2 1 0,-1 0 0,2 1 1,0 0-1,-16 28 0,23-34-81,1 0 0,0 1 0,1-1 0,-3 14 0,4-20 0,0 1 0,1 0 0,0 0 0,0 0 0,-1 0 0,2 0 0,-1-1 0,0 1 0,0 0 0,1 0 0,0 0 0,-1 0 0,1-1 0,0 1 0,1 0 0,2 4 0,-3-6 0,1 1 0,0-1 0,-1 0 0,1 0 0,0 0 0,0 0 0,0 0 0,0 0 0,0 0 0,0-1 0,0 1 0,0-1 0,0 1 0,0-1 0,0 0 0,1 0 0,-1 0 0,2 0 0,-1 0 0,0 0 0,1-1 0,-1 1 0,0-1 0,0 0 0,0 0 0,0 0 0,0 0 0,0-1 0,0 1 0,-1-1 0,4-2 0,16-13 0,1-2 0,-1-1 0,28-30 0,-44 43 0,0-1 0,-1 1 0,0-1 0,0 0 0,-1 0 0,0 0 0,0-1 0,-1 0 0,0 1 0,0-1 0,-1 0 0,1-12 0,1-1 0,-3 16 0,-2 16 0,0-2 0,0-1 0,1 0 0,0 1 0,1-1 0,-1 0 0,1 1 0,1-1 0,-1 0 0,4 7 0,25 62 0,-30-76 0,4 9 0,0 0 0,1-1 0,0 0 0,0 1 0,8 8 0,-12-15 0,1-1 0,-1 1 0,1-1 0,0 0 0,-1 1 0,1-1 0,0 0 0,0 0 0,0 0 0,0 0 0,0 0 0,0-1 0,0 1 0,0-1 0,0 1 0,0-1 0,0 0 0,0 1 0,0-1 0,0 0 0,0-1 0,0 1 0,0 0 0,0-1 0,1 1 0,-1-1 0,0 1 0,0-1 0,-1 0 0,4-1 0,6-4 0,0-1 0,-1 0 0,1 0 0,-2-1 0,1 0 0,-1-1 0,0 0 0,12-16 0,-11 10 0,0-1 0,0 0 0,-2 0 0,0-1 0,7-20 0,18-51 0,-33 87 0,0-1 0,1 1 0,-1 0 0,0 0 0,1 0 0,-1 0 0,1 0 0,0-1 0,-1 1 0,1 0 0,0 0 0,-1 0 0,1 1 0,0-1 0,0 0 0,0 0 0,1-1 0,-1 2 0,-1 0 0,1 0 0,-1 0 0,1 0 0,0 0 0,-1 0 0,1 0 0,-1 0 0,1 0 0,-1 1 0,1-1 0,-1 0 0,1 0 0,-1 0 0,1 1 0,-1-1 0,1 0 0,-1 1 0,1-1 0,-1 0 0,1 1 0,-1-1 0,0 1 0,1-1 0,0 1 0,3 6 0,0 0 0,1 0 0,4 15 0,-5-13 0,4 12 0,0 0 0,-2 1 0,5 30 0,7 20 0,-16-58 0,-1-12 0,-1 1 0,0-1 0,1 0 0,-1 0 0,1 1 0,0-1 0,-1 0 0,1 0 0,0 0 0,0 0 0,1 0 0,-1 0 0,2 3 0,-2-5 0,-1 0 0,1 0 0,-1 0 0,1 0 0,-1 0 0,1 0 0,-1 0 0,0 0 0,1 0 0,-1 0 0,1 0 0,-1-1 0,1 1 0,-1 0 0,1 0 0,-1 0 0,0-1 0,1 1 0,-1 0 0,1 0 0,-1-1 0,0 1 0,1 0 0,-1-1 0,0 1 0,1 0 0,-1-1 0,9-11 0,14-30 0,-3-1 0,-2-1 0,-1-1 0,10-47 0,-18 62 0,-1 12 0,-8 18 0,0-1 0,0 1 0,0 0 0,0 0 0,0-1 0,0 1 0,0 0 0,1 0 0,-1-1 0,0 1 0,0 0 0,0 0 0,1 0 0,-1-1 0,0 1 0,0 0 0,1 0 0,-1 0 0,0 0 0,0-1 0,1 1 0,-1 0 0,0 0 0,0 0 0,1 0 0,-1 0 0,0 0 0,1 0 0,-1 0 0,0 0 0,0 0 0,1 0 0,-1 0 0,0 0 0,1 0 0,-1 0 0,0 0 0,0 0 0,1 0 0,-1 0 0,0 1 0,0-1 0,1 0 0,-1 0 0,0 0 0,0 0 0,1 1 0,-1-1 0,2 1 0,0 1 0,0-1 0,0 0 0,0 0 0,0 0 0,0 0 0,1-1 0,-1 1 0,0 0 0,0-1 0,1 0 0,3 1 0,6 1 0,70 18 0,-62-13 0,0-1 0,0-1 0,1-1 0,-1-1 0,1-1 0,0-1 0,22-1 0,-24 3 0,-17-3 0,0 1 0,-1-1 0,1 1 0,0-1 0,0 0 0,-1 0 0,1 0 0,0 0 0,3 0 0,-52 39 0,32-28 0,0 0 0,1 0 0,-18 21 0,28-28 0,0 1 0,0-1 0,0 1 0,1 0 0,0 0 0,0 1 0,0-1 0,1 1 0,0-1 0,0 1 0,0 0 0,1 0 0,0 0 0,-1 10 0,2-15 0,0 0 0,0 1 0,0-1 0,0 0 0,0 0 0,1 0 0,-1 1 0,0-1 0,1 0 0,-1 0 0,0 0 0,1 0 0,0 0 0,-1 0 0,1 0 0,0 0 0,-1 0 0,1 0 0,0 0 0,0 0 0,0 0 0,0 0 0,-1-1 0,1 1 0,0 0 0,1-1 0,-1 1 0,0-1 0,0 1 0,0-1 0,0 0 0,0 1 0,0-1 0,1 0 0,-1 0 0,0 0 0,0 0 0,0 0 0,1 0 0,-1 0 0,0 0 0,0 0 0,2-1 0,1 1 0,0-1 0,0 0 0,-1 0 0,1-1 0,0 1 0,0-1 0,-1 0 0,1 0 0,-1 0 0,1 0 0,-1 0 0,4-5 0,1-1 0,-1-2 0,0 1 0,-1-1 0,0 0 0,0 0 0,-1-1 0,5-17 0,-7 21 0,-1 0 0,0-1 0,0 1 0,-1-1 0,0 0 0,0 0 0,-1 1 0,0-1 0,-1 0 0,1 0 0,-2 1 0,-1-11 0,-3 7 0,4 5 0,14 4 0,13 0 0,0-1 0,0-1 0,-1-2 0,1 0 0,-2-1 0,32-15 0,-38 16 0,-15 5 0,0 1 0,0-1 0,0 0 0,0 1 0,0 0 0,0-1 0,0 1 0,0 0 0,0 0 0,0 0 0,0 1 0,0-1 0,0 0 0,0 1 0,0-1 0,0 1 0,0 0 0,0-1 0,0 1 0,0 0 0,-1 0 0,1 1 0,0-1 0,-1 0 0,1 0 0,-1 1 0,1-1 0,-1 1 0,0-1 0,1 1 0,-1 0 0,0-1 0,1 3 0,40 100 0,-36-91 0,0 0 0,0 0 0,1 0 0,13 17 0,-17-27 0,0 1 0,0-1 0,1 1 0,0-1 0,-1 0 0,1-1 0,0 1 0,0-1 0,1 1 0,-1-1 0,0 0 0,1-1 0,0 1 0,-1-1 0,1 0 0,0 0 0,-1 0 0,1-1 0,0 0 0,0 0 0,-1 0 0,7-1 0,-5 0 0,1 0 0,-1 0 0,0 0 0,0-1 0,0 0 0,0 0 0,0-1 0,0 1 0,0-1 0,-1-1 0,0 1 0,1-1 0,-1 0 0,0 0 0,-1 0 0,6-8 0,17-22 0,-12 16 0,-1-1 0,0-1 0,19-38 0,-28 48 0,-4 7 0,1 0 0,-1 0 0,0 0 0,0 1 0,0-1 0,0 0 0,0-1 0,0-3 0,-1 22 0,1-1 0,1 1 0,4 17 0,-4 2 0,-2-30 0,0 1 0,0 0 0,1-1 0,-1 1 0,1 0 0,1 4 0,0 10 0,-1-15 0,0 1 0,0-1 0,-1 1 0,0 0 0,0-1 0,0 1 0,-1 0 0,0-1 0,0 1 0,0-1 0,0 1 0,0-1 0,-1 1 0,0-1 0,-4 6 0,5-8 0,0 0 0,0 0 0,-1 0 0,1 0 0,-1 0 0,0 0 0,1-1 0,-1 1 0,0-1 0,0 1 0,0-1 0,0 0 0,0 0 0,0 0 0,-1 0 0,1 0 0,0 0 0,0 0 0,-1-1 0,1 1 0,-1-1 0,1 0 0,0 0 0,-1 0 0,1 0 0,-1 0 0,1 0 0,0-1 0,-1 1 0,-3-2 0,2 1 0,-21-9 0,24 10 0,1-1 0,-1 1 0,0-1 0,0 1 0,0-1 0,1 1 0,-1-1 0,0 0 0,1 1 0,-1-1 0,0 0 0,1 1 0,-1-1 0,1 0 0,-1 0 0,1 0 0,-1 0 0,1 1 0,0-1 0,-1 0 0,1 0 0,0-1 0,0-1 0,0 3 0,0 0 0,0 0 0,0 0 0,0 0 0,0 0 0,0 0 0,0 0 0,0 0 0,0 0 0,0 0 0,0 0 0,1 0 0,-1 0 0,0 0 0,0 0 0,0 0 0,0 0 0,0 0 0,0 0 0,0 0 0,0 0 0,0-1 0,0 1 0,0 0 0,0 0 0,0 0 0,0 0 0,0 0 0,0 0 0,0 0 0,0 0 0,0 0 0,0 0 0,0 0 0,0 0 0,0 0 0,0 0 0,12 11 0,4-1 0,0 0 0,1-1 0,0 0 0,0-1 0,1-1 0,0-1 0,0-1 0,1 0 0,24 2 0,-40-6 0,-1-1 0,0 0 0,0-1 0,0 1 0,0 0 0,0-1 0,0 1 0,0-1 0,0 0 0,0 1 0,0-1 0,0 0 0,-1 0 0,1 0 0,3-3 0,25-24 0,-17 14 0,8-6-3935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21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0 891 12056,'0'0'8239,"12"5"-7709,38 14 7,-44-18-413,0 0 1,-1 0-1,1 0 1,0-1-1,-1 0 0,1 0 1,0-1-1,0 1 0,-1-1 1,1 0-1,-1-1 1,1 1-1,-1-1 0,1 0 1,-1-1-1,8-4 0,-9 5-23,3-1 84,-1 0 1,0-1 0,0 0 0,0 0 0,-1-1 0,1 1 0,-1-1 0,0 0 0,0-1-1,-1 1 1,6-10 0,-8 12-109,0 0 1,-1 0-1,0 0 0,1 0 0,-1 0 1,0-1-1,-1 1 0,1 0 0,-1-1 0,1 1 1,-1-1-1,0 1 0,0-1 0,0 1 1,-1 0-1,1-1 0,-1 1 0,0-1 1,0 1-1,0 0 0,-1 0 0,1 0 0,-1 0 1,1 0-1,-5-5 0,5 6-42,0 1 0,-1-1 0,1 0 1,-1 1-1,0 0 0,1-1 0,-1 1 0,0 0 0,0 0 0,0 0 0,0 0 1,0 0-1,0 1 0,0-1 0,0 1 0,0-1 0,0 1 0,0 0 0,0-1 0,0 1 1,0 0-1,-1 0 0,1 1 0,0-1 0,0 0 0,0 1 0,0-1 0,0 1 1,0 0-1,-3 1 0,-1 1 48,1-1 1,-1 1-1,1 1 0,0-1 1,0 1-1,0 0 1,1 0-1,-1 0 0,-6 8 1,9-9-48,1 0 0,-1 0 1,1 0-1,0 0 0,0 0 1,0 0-1,0 0 0,1 0 0,-1 1 1,1-1-1,-1 0 0,1 0 1,0 1-1,1-1 0,-1 0 1,0 0-1,2 4 0,-1-2 25,1 1-1,-1-1 1,1 1 0,1-1-1,-1 1 1,1-1-1,-1 0 1,7 7-1,0-1 187,1 1 0,0-1 0,22 18-1,-27-26-177,0 1 0,1-1 0,-1 0 0,1 0 0,0-1-1,0 0 1,0 0 0,0 0 0,0-1 0,0 0 0,13 1 0,-12-2-69,0-1 1,1 1 0,-1-1-1,0 0 1,1-1 0,-1 1-1,0-1 1,0-1 0,0 0-1,-1 0 1,1 0-1,-1-1 1,1 1 0,-1-2-1,0 1 1,-1-1 0,8-6-1,4-7 0,-2-1-1,1-1 1,21-38-1,-23 34 1,-2 0 0,-1-1 0,12-40 0,16-82 0,-26 91 0,5-32 0,-4 0 0,3-109 0,-20 151 0,0 12 0,-1 18 0,0 13 0,0 10 0,-37 102 0,26-72 0,-19 71 0,21-46 0,3 0 0,3 1 0,3 0 0,4 79 0,1-118 0,2 0 0,1-1 0,1 0 0,1 0 0,15 39 0,-19-57 0,0 0 0,0-1 0,1 1 0,-1-1 0,1 0 0,1 0 0,-1 0 0,0-1 0,1 1 0,0-1 0,-1 1 0,1-1 0,1 0 0,-1-1 0,0 1 0,1-1 0,-1 0 0,1 0 0,0 0 0,0-1 0,0 1 0,0-1 0,-1 0 0,10 0 0,-7-1 0,0 0 0,0-1 0,-1 1 0,1-1 0,0-1 0,-1 1 0,1-1 0,-1 0 0,1-1 0,-1 1 0,0-1 0,0 0 0,0-1 0,-1 0 0,1 0 0,-1 0 0,9-8 0,-11 8 0,0 1 0,0 0 0,0-1 0,0 0 0,-1 0 0,1 0 0,-1 0 0,0 0 0,0 0 0,-1-1 0,1 1 0,-1 0 0,0-1 0,0 1 0,-1-1 0,1 0 0,-1 1 0,0-1 0,0 1 0,0-1 0,-1 0 0,0 1 0,0-1 0,0 1 0,-2-6 0,3 8 0,-1 1 0,0-1 0,1 0 0,-1 0 0,0 0 0,0 0 0,0 1 0,0-1 0,0 0 0,0 1 0,0-1 0,-1 1 0,1-1 0,-1 1 0,1 0 0,-1-1 0,1 1 0,-1 0 0,0 0 0,0 0 0,1 0 0,-1 1 0,0-1 0,0 0 0,0 1 0,0-1 0,0 1 0,0 0 0,0 0 0,0-1 0,0 1 0,0 1 0,0-1 0,-2 0 0,1 2 0,-1-1 0,1 0 0,0 1 0,0 0 0,0-1 0,0 1 0,1 0 0,-1 1 0,0-1 0,1 0 0,0 1 0,-1 0 0,1-1 0,0 1 0,0 0 0,1 0 0,-1 0 0,1 0 0,-2 5 0,0-2 0,1 0 0,0 0 0,0 1 0,1-1 0,0 0 0,0 1 0,1-1 0,-1 1 0,2 7 0,-1-10 0,1 0 0,0-1 0,0 1 0,1-1 0,-1 1 0,0-1 0,1 0 0,0 0 0,0 1 0,0-1 0,0 0 0,1-1 0,-1 1 0,1 0 0,0-1 0,-1 1 0,1-1 0,4 3 0,3 0 0,-1 1 0,1-1 0,0 0 0,0-1 0,0 0 0,1-1 0,-1 0 0,1-1 0,0 0 0,0 0 0,0-1 0,0-1 0,0 0 0,0 0 0,17-4 0,-9 0 0,0-1 0,0 0 0,-1-2 0,0 0 0,0-1 0,0-1 0,30-21 0,-45 28 0,6-4 0,-1 1 0,1-1 0,-2 0 0,1-1 0,-1 0 0,0 0 0,8-12 0,-11 11 0,-5 6 0,-10 12 0,-9 18 0,15-22 0,0 0 0,0 0 0,1 0 0,0 1 0,0-1 0,1 1 0,0 0 0,0 0 0,1 0 0,-1 1 0,2-1 0,-1 0 0,1 1 0,-1 7 0,2-7 0,0-2 0,0 0 0,0 0 0,1 0 0,0 0 0,2 9 0,-3-13 0,1-1 0,-1 1 0,1-1 0,0 1 0,0-1 0,0 0 0,0 1 0,0-1 0,0 0 0,0 0 0,0 0 0,0 0 0,0 0 0,0 0 0,1 0 0,-1 0 0,0 0 0,1-1 0,-1 1 0,1 0 0,-1-1 0,1 0 0,-1 1 0,1-1 0,-1 0 0,1 1 0,1-1 0,5 0 0,0-1 0,0 1 0,0-1 0,-1-1 0,1 1 0,0-1 0,-1-1 0,0 0 0,1 0 0,-1 0 0,0 0 0,-1-1 0,1-1 0,-1 1 0,1-1 0,-1 0 0,10-11 0,-5 3 0,1 0 0,-2-1 0,0 0 0,0 0 0,-2-1 0,0-1 0,7-17 0,37-128 0,-29 84 0,71-315 0,-90 372 0,-2 0 0,0 0 0,-1 0 0,-3-28 0,0 33 0,0 13 0,-3 21 0,3-11 0,-40 227 0,25-131 0,6-34 0,-4 134 0,14-182 0,2 0 0,0 0 0,1 0 0,2 0 0,0 0 0,10 30 0,-12-48 0,0 0 0,1 0 0,-1 0 0,1-1 0,0 1 0,4 4 0,6 8 0,-12-15 0,0 0 0,1 1 0,-1-1 0,1 0 0,-1 0 0,1 0 0,-1 0 0,1 0 0,0-1 0,-1 1 0,1 0 0,0-1 0,-1 1 0,1-1 0,0 1 0,0-1 0,0 0 0,0 0 0,-1 0 0,1 0 0,0 0 0,0 0 0,0-1 0,-1 1 0,1-1 0,0 1 0,0-1 0,-1 1 0,4-3 0,2 0 0,0 0 0,0-1 0,-1 0 0,1 0 0,10-9 0,74-70 0,-80 73 0,-7 6 0,0 0 0,1 0 0,0 0 0,0 1 0,0-1 0,0 1 0,0 0 0,0 1 0,1-1 0,-1 1 0,1 0 0,7-1 0,-6 1 0,-6 2 0,-1 0 0,0 0 0,1 0 0,-1 0 0,1-1 0,-1 1 0,1 0 0,-1 0 0,0 0 0,1 0 0,-1 0 0,1 0 0,-1 0 0,0 0 0,1 1 0,-1-1 0,1 0 0,-1 0 0,1 0 0,-1 0 0,0 0 0,1 1 0,-1-1 0,0 0 0,1 0 0,-1 1 0,0-1 0,1 0 0,-1 0 0,0 1 0,0-1 0,1 0 0,-1 1 0,0-1 0,0 1 0,1-1 0,-1 0 0,0 2 0,2 1 0,-1 0 0,0 0 0,0 0 0,0 1 0,-1-1 0,1 1 0,-1-1 0,1 0 0,-1 1 0,0-1 0,-1 6 0,-7 43 0,3-27 0,4-20 0,1 1 0,-1 0 0,1-1 0,1 1 0,-1 0 0,1-1 0,0 1 0,0-1 0,0 1 0,1-1 0,4 11 0,-5-14 0,0-1 0,0 1 0,0 0 0,1-1 0,-1 1 0,0 0 0,1-1 0,0 0 0,-1 1 0,1-1 0,0 0 0,-1 0 0,1 0 0,0 0 0,0 0 0,0 0 0,0-1 0,0 1 0,0 0 0,0-1 0,0 0 0,0 1 0,0-1 0,0 0 0,0 0 0,0 0 0,0-1 0,1 1 0,-1 0 0,0-1 0,0 1 0,0-1 0,0 0 0,3-1 0,15-6 0,0-1 0,23-13 0,-36 17 0,0 0 0,0 0 0,0 0 0,-1-1 0,0 0 0,0 0 0,0-1 0,7-11 0,0 0 0,-10 15 0,0 0 0,0-1 0,0 1 0,-1-1 0,0 0 0,0 1 0,3-8 0,-5 11 0,0 0 0,0 0 0,0 0 0,0 0 0,0 0 0,0 0 0,-1 0 0,1 0 0,0 0 0,0 0 0,0 0 0,0 0 0,0 0 0,0 0 0,0 0 0,-1 0 0,1 0 0,0 0 0,0 0 0,0 0 0,0-1 0,0 1 0,0 0 0,0 0 0,0 0 0,0 0 0,-1 0 0,1 0 0,0 0 0,0 0 0,0 0 0,0 0 0,0-1 0,0 1 0,0 0 0,0 0 0,0 0 0,0 0 0,0 0 0,0 0 0,0 0 0,0-1 0,0 1 0,0 0 0,0 0 0,0 0 0,0 0 0,0 0 0,0 0 0,0 0 0,0-1 0,0 1 0,-5 6 0,-1 7 0,-3 3 0,1 1 0,1 0 0,-8 27 0,14-41 0,0 1 0,0-1 0,0 1 0,1 0 0,-1-1 0,1 1 0,0 0 0,0 0 0,1-1 0,-1 1 0,1 0 0,-1-1 0,1 1 0,0-1 0,1 1 0,-1-1 0,1 1 0,-1-1 0,1 0 0,0 0 0,0 0 0,0 0 0,1 0 0,2 3 0,-4-6 0,-1 1 0,1-1 0,-1 0 0,1 0 0,-1 1 0,1-1 0,-1 0 0,1 0 0,0 0 0,-1 0 0,1 0 0,-1 1 0,1-1 0,0 0 0,-1 0 0,1-1 0,-1 1 0,1 0 0,0 0 0,-1 0 0,1 0 0,-1 0 0,1-1 0,-1 1 0,1 0 0,-1 0 0,1-1 0,-1 1 0,1 0 0,-1-1 0,1 1 0,-1-1 0,1 1 0,-1-1 0,0 1 0,1-1 0,15-22 0,-13 18 0,1-1 0,-1 0 0,-1 0 0,1 0 0,-1-1 0,0 1 0,0-1 0,-1 1 0,0-1 0,0 0 0,-1 1 0,0-1 0,0 0 0,0 0 0,-2-6 0,1 4 0,-1 0 0,0 0 0,0 0 0,-1 0 0,0 1 0,-1-1 0,0 1 0,0 0 0,-10-14 0,5 9 0,8 11 0,-1-1 0,1 1 0,-1 0 0,0 0 0,0 0 0,0 0 0,-4-4 0,6 6 0,0 0 0,0 0 0,0 0 0,0 0 0,0 0 0,0 0 0,1 0 0,-1 0 0,0 0 0,0 0 0,0 0 0,0 0 0,0 0 0,0 0 0,0 0 0,0 0 0,0 0 0,0 0 0,0 0 0,0 0 0,0 0 0,0 0 0,0 0 0,0 0 0,0 0 0,0 0 0,0 0 0,0 0 0,0 0 0,0 0 0,0 0 0,0 0 0,1-1 0,-1 1 0,0 0 0,0 0 0,0 0 0,0 0 0,0 0 0,0 0 0,0 0 0,0 0 0,0 0 0,-1 0 0,1 0 0,0 0 0,0 0 0,0 0 0,0 0 0,0 0 0,0 0 0,0-1 0,0 1 0,0 0 0,0 0 0,0 0 0,0 0 0,0 0 0,0 0 0,10 0 0,15 4 0,-18-3 0,0 1 0,0 0 0,0 1 0,0 0 0,-1 0 0,1 0 0,-1 1 0,0 0 0,0 0 0,0 0 0,-1 1 0,0 0 0,1 0 0,-2 0 0,1 1 0,0-1 0,-1 1 0,0 0 0,-1 1 0,0-1 0,1 1 0,-2-1 0,1 1 0,-1 0 0,0 0 0,1 10 0,-1 4 0,0 1 0,-2 26 0,0-21 0,0-27 0,0 1 0,0-1 0,0 0 0,0 1 0,0-1 0,0 0 0,0 0 0,0 1 0,0-1 0,0 0 0,0 0 0,1 1 0,-1-1 0,0 0 0,0 0 0,0 1 0,0-1 0,1 0 0,-1 0 0,0 0 0,0 1 0,0-1 0,1 0 0,-1 0 0,0 0 0,0 0 0,1 1 0,-1-1 0,0 0 0,0 0 0,1 0 0,-1 0 0,0 0 0,1 0 0,-1 0 0,0 0 0,0 0 0,1 0 0,-1 0 0,0 0 0,1 0 0,-1 0 0,0 0 0,0 0 0,1 0 0,-1-1 0,0 1 0,0 0 0,1 0 0,-1 0 0,0 0 0,0 0 0,1-1 0,-1 1 0,0 0 0,1-1 0,14-9 0,-15 10 0,50-47 0,-14 12 0,-21 17 0,-14 15 0,1 1 0,0-1 0,0 1 0,0-1 0,0 1 0,5-4 0,-6 6 0,-1 0 0,0 0 0,0 0 0,1-1 0,-1 1 0,0 0 0,0 0 0,0 0 0,1 0 0,-1 0 0,0 0 0,0 0 0,1 1 0,-1-1 0,0 0 0,0 0 0,0 0 0,1 0 0,-1 0 0,0 0 0,0 0 0,0 0 0,1 0 0,-1 1 0,0-1 0,0 0 0,0 0 0,0 0 0,1 0 0,-1 1 0,0-1 0,0 0 0,0 0 0,0 0 0,0 1 0,0-1 0,0 0 0,0 0 0,0 0 0,1 1 0,-1-1 0,0 0 0,0 0 0,0 0 0,0 1 0,3 16 0,0-6 0,6 13 0,-7-19 0,0 1 0,0-1 0,1 0 0,4 8 0,-5-12 0,-1 0 0,0 0 0,0 0 0,0 0 0,1 0 0,-1 0 0,0-1 0,1 1 0,-1 0 0,0-1 0,1 1 0,-1-1 0,1 0 0,-1 1 0,1-1 0,-1 0 0,1 0 0,-1 0 0,1 0 0,-1 0 0,1 0 0,-1-1 0,1 1 0,-1 0 0,1-1 0,-1 1 0,1-1 0,1 0 0,3-2 0,0 0 0,0 0 0,0 0 0,10-9 0,-4 2 0,-1-2 0,0 0 0,-1 0 0,0-1 0,8-15 0,-7 12 0,3-1 0,-11 13 0,0 0 0,-1 1 0,1-1 0,-1 0 0,4-8 0,-6 17 0,0-1 0,0 1 0,0 0 0,0 0 0,1-1 0,-1 1 0,3 5 0,0 9 0,-1 9 0,-1-1 0,-4 45 0,3-52 0,0-15 0,1 0 0,-1 0 0,-1 0 0,1 0 0,-1 0 0,-2 7 0,3-11 0,-1 0 0,1 0 0,-1 0 0,1 0 0,-1-1 0,1 1 0,-1 0 0,0 0 0,0 0 0,1-1 0,-1 1 0,0 0 0,0-1 0,0 1 0,0-1 0,0 1 0,1-1 0,-1 0 0,0 1 0,0-1 0,0 0 0,0 1 0,0-1 0,0 0 0,-1 0 0,1 0 0,0 0 0,0 0 0,0 0 0,0 0 0,0-1 0,0 1 0,0 0 0,0 0 0,0-1 0,-1 0 0,-21-4 0,18 5 0,1-1 0,-1 0 0,0 0 0,1-1 0,-1 1 0,0-1 0,1 0 0,0 0 0,-1 0 0,1-1 0,-7-5 0,8 5 0,4 4 0,12 3 0,2-3 0,1 1 0,21 5 0,3 0 0,-32-7 0,-10-5 0,-3-3 0,3 1-71,0 1 0,1 0 1,-1-1-1,1 1 0,1-1 0,-1 1 0,1-1 1,0 1-1,0-1 0,2-7 0,-1 1-3085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22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 15776,'0'0'4238,"10"-4"-3923,32-10 25,-40 14-259,1-1 0,0 1 0,0 0 1,0-1-1,-1 2 0,1-1 0,0 0 0,0 0 1,-1 1-1,1 0 0,0-1 0,0 1 1,-1 0-1,1 0 0,-1 1 0,1-1 0,-1 0 1,4 3-1,3 2 220,19 8 960,32 21 0,-51-28-938,1 0-1,-1 0 1,-1 1-1,0 1 1,0-1-1,11 16 0,-7-7 113,-5-8-56,0 1 1,-1 0 0,0 1 0,7 16 0,23 67 294,15 41 906,-44-111-1360,-1 0 0,-1 0-1,4 48 1,-4 7-220,0 41 0,-6-89 0,-2 0 0,-1-1 0,-1 0 0,-2 0 0,-1 0 0,-1 0 0,-18 37 0,1 2 0,-17 37 0,-71 136 0,77-161 0,-2-12 0,35-63 0,2-9 0,2-16 0,2-13-3937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23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14064,'0'0'5441,"18"4"-4420,-14-3-966,62 13 1454,93 7 0,-59-19 369,112-11 0,-155 2-1318,0-1-1,0-4 1,76-25 0,-74 15-4059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28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0 218 8432,'0'0'8631,"11"9"-8297,33 29 22,-20-11 299,-23-25-608,0-1 1,0 1-1,0-1 1,1 1 0,-1-1-1,0 1 1,1-1-1,0 0 1,-1 0 0,1 0-1,-1 0 1,1 0-1,0 0 1,0 0 0,0-1-1,2 2 1,14 2 199,-1 0 0,1-1 1,-1-1-1,23 1 1,74-5 689,-85 0-735,609-50 2737,-385 27-2117,601-39 1142,-241 35-1012,-311 21-551,37 23 254,-48-1 14,-176-15-397,154 3 395,-163 5-371,-36-1 24,1-4-1,-1-2 1,82-12-1,210-43-68,-333 51-3,1-1 0,-1-2 0,48-17 0,-59 17-957,-1-1 1,0-1-1,0-1 1,-1 0-1,0-1 1,21-19-1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1:4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6 129 9848,'0'0'12427,"0"13"-12109,25 231 1287,13 23 444,-26-208 472,-30-265-786,-24-45-31,35 211-1520,1-1 0,-2-66 0,9 103-184,-1-1 0,0 1 0,1 0 0,0 0 0,0 0 0,0-1 0,0 1 0,1 0 0,2-6 0,-3 9 0,0 0 0,0 0 0,-1 0 0,1-1 0,0 1 0,0 0 0,0 0 0,0 0 0,0 0 0,1 0 0,-1 1 0,0-1 0,0 0 0,0 0 0,1 1 0,-1-1 0,0 1 0,1-1 0,-1 1 0,1 0 0,-1-1 0,0 1 0,1 0 0,-1 0 0,1 0 0,-1 0 0,1 0 0,-1 0 0,0 1 0,1-1 0,-1 0 0,2 1 0,29 11 0,-1 2 0,-1 0 0,0 2 0,-1 2 0,32 24 0,-8 0 0,77 79 0,-110-100 0,0 2 0,-2 0 0,-1 0 0,-1 2 0,-1 0 0,19 44 0,-27-51 0,-1 1 0,-1 0 0,0-1 0,-2 1 0,0 1 0,-1-1 0,-1 0 0,-3 33 0,1-44 0,0-1 0,-1 1 0,-1-1 0,1 0 0,-1 0 0,0 0 0,-1 0 0,0-1 0,0 1 0,0-1 0,-1 0 0,0 0 0,0 0 0,0-1 0,-8 6 0,4-4 0,0 0 0,0-1 0,-1 0 0,0-1 0,0 0 0,-1 0 0,1-1 0,-1-1 0,-16 4 0,4-3 0,-1-1 0,1-1 0,-1-1 0,0-1 0,1-1 0,-1-1 0,0-1 0,1-1 0,-45-14 0,66 17 0,-26-11 0,27 11 0,0 1 0,0-1 0,0 0 0,0 1 0,0-1 0,0 0 0,0 0 0,0 1 0,0-1 0,0 0 0,1 0 0,-1 0 0,0 0 0,1 0 0,-1 0 0,0 0 0,1-1 0,-1 1 0,1 0 0,-1-2 0,2 2 0,0 0 0,-1 0 0,1 0 0,0 0 0,0 0 0,0 1 0,0-1 0,0 0 0,0 0 0,0 1 0,0-1 0,0 0 0,0 1 0,0-1 0,0 1 0,0 0 0,0-1 0,1 1 0,-1 0 0,0 0 0,0-1 0,2 1 0,-1 0 0,26-5-3959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1:43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12552,'0'0'14318,"2"14"-13885,1 16-4,-1-1-1,-4 49 0,-10 96 2102,6-119-1708,-1 10-3,8-63-819,3-6 0,3-7 0,12-27 972,-5 10-6019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1:44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12456,'0'0'8239,"11"-4"-7656,17-5-121,1 1-1,0 2 1,1 1-1,-1 1 1,45 0-1,-52 5-231,31 2 678,84-7 1,-49-1-22,-58 4 159,58-8 1,-83 8-730,0 0-1,0 0 1,0-1 0,0 0 0,0 0-1,0 0 1,0-1 0,5-3 0,6-12-390,-7-6-4269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1:45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11256,'0'0'9782,"7"-10"-9365,63-70 794,-66 74-992,1 1-1,0 1 1,0-1-1,1 0 1,-1 1 0,1 0-1,8-4 1,-13 7-141,1 1 0,0-1 1,-1 1-1,1-1 0,-1 1 0,1-1 0,0 1 1,-1 0-1,1 0 0,0-1 0,-1 1 1,1 1-1,0-1 0,-1 0 0,1 0 0,0 1 1,-1-1-1,1 0 0,0 1 0,-1 0 0,1-1 1,-1 1-1,1 0 0,-1 0 0,0 0 1,1 0-1,-1 0 0,0 0 0,1 0 0,-1 1 1,0-1-1,0 0 0,0 1 0,1 2 1,18 27 767,-10-12-359,1-1 0,1 0 1,1-1-1,1 0 0,0-1 0,17 14 1,-29-28-430,0-1 1,0 1 0,0-1-1,0 0 1,0 1 0,1-1-1,-1 0 1,0 0-1,1-1 1,-1 1 0,0 0-1,1-1 1,-1 0 0,1 1-1,-1-1 1,1 0 0,-1 0-1,1 0 1,-1-1 0,1 1-1,-1-1 1,0 1-1,1-1 1,-1 0 0,1 0-1,-1 0 1,0 0 0,0 0-1,4-3 1,-3 2-295,0-1 0,-1 0 0,1 0 0,0 0 1,-1 0-1,0 0 0,0-1 0,0 1 0,0 0 0,0-1 0,-1 0 0,1 1 0,-1-1 1,0 0-1,0 0 0,-1 0 0,1 0 0,-1-7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5:45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235 678 7432,'0'0'6094,"-13"-5"-5755,-2 0-227,-10-4 348,-46-10 0,68 19-370,-1-1 0,1 1 1,0 0-1,-1 0 0,1 0 1,0 0-1,-1 1 0,1-1 0,0 1 1,-1 0-1,1 0 0,0 0 1,0 1-1,0-1 0,0 1 0,0-1 1,-3 3-1,2 0 4,0-1 1,1 1-1,-1-1 1,1 1-1,0 0 1,0 0-1,0 1 1,1-1-1,0 1 1,-4 7-1,3-5-22,1 1-1,0 0 1,0 0-1,1 0 0,-1 0 1,2 0-1,-1 0 1,1 0-1,1 1 1,-1-1-1,1 0 0,1 0 1,-1 0-1,4 9 1,-2-11-35,-1 0 1,1 0-1,0 0 0,1-1 1,0 1-1,-1-1 1,2 0-1,-1 0 1,0 0-1,9 6 0,-9-8-14,1-1 0,-1 1-1,1-1 1,-1 0 0,1 0-1,0-1 1,0 1 0,0-1 0,0 0-1,0 0 1,0-1 0,0 0-1,0 1 1,7-2 0,-3 0 18,0 0 0,-1 0 0,1-1 0,-1 0 0,1 0 0,-1-1 0,0 0 0,0-1 1,12-7-1,-17 9-14,1 0 1,-1-1-1,0 1 1,0-1 0,-1 0-1,1 0 1,-1 0-1,1 0 1,-1-1 0,0 1-1,0-1 1,0 1-1,-1-1 1,1 1 0,-1-1-1,0 0 1,0 0-1,0 0 1,0 0 0,-1 0-1,0 0 1,1 0-1,-2-7 1,0-2 66,0 0 1,-1 0-1,-1 1 0,-5-16 1,7 24-61,-1 0 1,1 1 0,-1-1 0,0 1 0,0 0 0,0-1-1,0 1 1,-1 0 0,1 0 0,-1 0 0,0 1-1,1-1 1,-2 1 0,1-1 0,0 1 0,0 0 0,-1 0-1,1 1 1,-5-3 0,-13 1 111,14 2-112,15 3-82,3 0 42,1 0-1,-1-1 1,1-1-1,0 0 1,-1 0-1,1-1 1,-1-1 0,1 0-1,-1 0 1,0-1-1,0 0 1,0-1-1,0-1 1,-1 0 0,1 0-1,-1-1 1,0 0-1,-1 0 1,0-1 0,0-1-1,15-15 1,-1-5 49,0-2 0,-1-1 1,32-63-1,-43 74-23,7-13 43,-1 0 0,-2-1 0,-2-1 1,0 0-1,-3-1 0,-1 0 0,6-53 0,-13 76-37,-1 10-16,-1 1 0,1-1 0,-1 1-1,1-1 1,-1 1 0,0-1 0,0 0 0,0 1 0,-1-1 0,0-4 0,-2 6 37,0 7-33,-1 11-7,-45 503-9,32-280-64,5-79 24,1 0-18,-44 222-1,43-343 56,12-39 6,0-1 0,-1 1 0,1-1-1,0 1 1,0-1 0,0 1 0,-1-1 0,1 1 0,0-1 0,-1 0 0,1 1 0,0-1-1,-1 1 1,1-1 0,-1 0 0,1 1 0,-1-1 0,1 0 0,0 0 0,-1 1 0,1-1-1,-1 0 1,0 0 0,0 0 2,0-1 0,0 1 0,1-1-1,-1 0 1,0 1 0,1-1 0,-1 0 0,1 0-1,-1 1 1,1-1 0,-1 0 0,1 0 0,0 0-1,-1 0 1,1 0 0,0 1 0,0-1 0,0 0 0,-1-2-1,-2-16 28,0 1-1,1-1 0,1 0 1,0 0-1,5-35 0,-1 27 31,2 0-1,1 1 0,15-43 1,-15 55-24,1 0 1,0 1 0,1-1-1,0 1 1,1 1 0,1 0 0,0 0-1,0 1 1,1 0 0,1 1-1,0 0 1,0 1 0,1 0-1,0 1 1,0 1 0,1 0 0,0 0-1,0 2 1,1 0 0,18-4-1,14 4 82,-29 5-2449,-16 0 1544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1:45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12864,'0'0'5781,"6"-12"-5315,1-2-311,-5 8-92,0 0 0,1 1 0,0-1 1,0 1-1,0 0 0,1 0 0,0 0 0,0 0 0,0 1 1,8-7-1,3-2 238,-3 2 80,0 1-1,24-15 1,-30 22-160,0 0-1,0 0 1,0 1 0,0 0-1,0 0 1,1 1 0,-1 0-1,1 0 1,-1 0 0,8 0-1,-8 2 45,0-1-1,-1 0 1,1 1-1,0 0 1,-1 1-1,1-1 1,-1 1-1,1 0 1,-1 0-1,0 1 1,0 0-1,0 0 1,8 6-1,-5-2 61,-1 0 0,0 0 0,0 1 1,-1-1-1,0 2 0,0-1 0,4 10 0,27 41 2088,-37-58-2403,0-1-1,1 1 1,-1 0-1,0 0 0,1 0 1,-1-1-1,1 1 1,0 0-1,-1-1 1,1 1-1,-1 0 0,1-1 1,0 1-1,0-1 1,-1 1-1,1-1 1,0 1-1,0-1 0,0 1 1,-1-1-1,1 0 1,0 0-1,0 1 1,0-1-1,0 0 0,0 0 1,0 0-1,0 0 1,0 0-1,-1 0 1,1 0-1,0 0 0,0 0 1,0-1-1,0 1 1,0 0-1,0-1 1,-1 1-1,1 0 0,0-1 1,0 1-1,0-1 1,-1 1-1,1-1 0,0 0 1,-1 1-1,1-1 1,1-1-1,4-4-455,0-1 0,0 0 1,9-14-1,-9 13-2049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1:47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9848,'0'0'17616,"0"14"-17289,0-5-286,6 232 1486,6 132 1873,-8-377-3034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1:48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0 12456,'0'0'5053,"-6"10"-4545,-9 19-16,-2-2 0,0 0 0,-2-1 0,-34 36 0,-64 33 2512,77-58-572,31-19-577,0-2 604,9-16-2448,0 0 0,0 1 0,0-1 0,0 0-1,1 0 1,-1 0 0,0 0 0,0 0 0,0 1 0,0-1 0,0 0 0,0 0-1,0 0 1,0 0 0,0 1 0,0-1 0,1 0 0,-1 0 0,0 0 0,0 0-1,0 1 1,0-1 0,0 0 0,0 0 0,0 0 0,0 1 0,0-1 0,0 0 0,-1 0-1,1 0 1,0 0 0,0 1 0,0-1 0,0 0 0,0 0 0,0 0 0,0 0-1,0 1 1,0-1 0,-1 0 0,1 0 0,0 0 0,0 1 57,-1-1 0,1 1 1,0-1-1,0 1 0,-1-1 0,1 1 1,0-1-1,0 1 0,0-1 1,0 1-1,0-1 0,0 1 0,0-1 1,0 1-1,0-1 0,0 1 0,0-1 1,0 1-1,0-1 0,0 1 1,0 0-1,0-1 0,1 1 0,-1-1 1,0 0-1,0 1 0,1-1 0,-1 1 1,1 0-1,11 9-65,1 0 0,1-1 0,-1 0 0,2-1 0,19 8 0,-3-1-5,161 78 2,-190-92 0,0 0 0,0-1 0,-1 1 0,1 0 0,0-1 0,0 1 0,0-1 0,0 1 0,0-1 0,0 0 0,0 0 0,0 0 0,0 0 0,2-1 0,-2 1 0,-1-1 0,1 0 0,-1 0 0,0 0 0,1 0 0,-1 0 0,0 0 0,1-1 0,-1 1 0,0 0 0,0-1 0,0 1 0,0-1 0,-1 1 0,2-3 0,11-24-968,-11 24-2016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1:48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12760,'0'0'11123,"4"18"-10620,1-1-361,-1-1 32,0 0 1,-1 1 0,0 0-1,0 32 1,-21 306 4227,10-247-1518,8-97-2916,0-19 482,1-5-4879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1:49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11352,'0'0'8697,"9"-8"-8076,-3 2-512,2-1 29,0 0 0,0 1 0,1-1-1,-1 1 1,2 1 0,-1 0 0,11-4 0,6 0 302,1 1 1,0 1-1,0 2 1,44-4-1,-12 7 641,64 4 0,-107 0-708,0 0 0,14 5 0,-17-4 574,-1 0 0,1-1-1,15 1 1,-27 1-481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1:50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11048,'0'0'14918,"10"-4"-14523,33-13-14,-40 16-324,0 0 1,0 1 0,0 0-1,0-1 1,0 1-1,0 0 1,0 1-1,0-1 1,0 0 0,-1 1-1,1 0 1,0-1-1,0 1 1,0 0-1,-1 1 1,1-1 0,-1 0-1,1 1 1,-1-1-1,1 1 1,2 2-1,1 2 170,1 1-1,-1-1 0,0 1 0,9 13 0,-13-15-147,0-1 1,0 0-1,0 1 0,-1-1 0,1 1 1,-1-1-1,0 1 0,-1 0 0,1 0 1,-1-1-1,0 9 0,-8 55 679,5-48-502,1-10-118,-1 1 0,0-1 0,0 0 0,-1 0 0,-1 0 0,1 0 0,-2-1-1,1 0 1,-1 0 0,0 0 0,-10 9 0,3 1-138,14-19 0,-1 0 0,0 0 0,1 0 0,-1 1 0,0-1 0,1 0 0,-1 0 0,0 0 0,1 0 0,-1 0 0,0 0 0,1 0 0,-1 0 0,0 0 0,1 0 0,-1 0 0,0 0 0,1 0 0,-1 0 0,0 0 0,1 0 0,-1 0 0,0 0 0,1 0 0,-1 0 0,0-1 0,1 1 0,-1 0 0,0 0 0,1 0 0,-1-1 0,15-5 0,176-88 0,-176 86 0,-1-2 0,0 0 0,-1 0 0,0-1 0,0-1 0,-2 0 0,1-1 0,-2 0 0,1 0 0,13-26 0,-21 33 0,-1 1 0,0-1 0,0 1 0,0-1 0,-1 0 0,0 1 0,0-1 0,0 0 0,-1 0 0,0 0 0,0 0 0,0 0 0,-1 0 0,0 0 0,-3-9 0,-3-8 0,0 0 0,-17-33 0,14 33 0,3 6 957,2 5-5889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2:22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8640,'0'0'13407,"4"12"-13097,-2-4-306,6 14 354,-2 0 0,0 1 1,4 35-1,2 42 1415,-6-60-75,-4-59-1587,0 0 1,1 0 0,6-20-1,2-15 24,-8 38-81,1-1 0,1 1 0,10-27 0,-11 35-34,0 0 1,0 1 0,0-1 0,1 1-1,0 0 1,1 0 0,-1 0 0,12-10-1,53-50 683,-70 67-689,0-1 1,1 1-1,-1 0 0,1-1 0,-1 1 1,1 0-1,-1 0 0,1-1 0,0 1 1,-1 0-1,1 0 0,-1 0 0,1 0 1,-1 0-1,1 0 0,-1 0 0,1 0 1,0 0-1,-1 0 0,1 0 0,-1 0 1,1 0-1,-1 0 0,1 1 0,-1-1 1,1 0-1,0 1 0,15 14 280,7 23 145,-23-36-410,7 14 189,-1 0 0,0 0-1,5 30 1,-4-14 283,-2-20-269,-1-10 176,10-20 220,-13 15-621,25-45-7,-20 34 0,0 1 0,1 0 0,1 0 0,0 1 0,0 0 0,2 0 0,-1 1 0,17-14 0,-25 23 0,1 0 0,0 1 0,0-1 0,0 1 0,1 0 0,-1 0 0,0 0 0,0 0 0,4-1 0,-5 2 0,1 0 0,-1 0 0,1 1 0,-1-1 0,0 0 0,1 1 0,-1-1 0,0 1 0,1 0 0,-1-1 0,0 1 0,0 0 0,0 0 0,0 0 0,0 0 0,0 0 0,0 0 0,2 2 0,-3-3 0,2 2 0,-1 0 0,0-1 0,1 1 0,-1-1 0,1 1 0,0-1 0,-1 1 0,1-1 0,0 0 0,0 0 0,0 0 0,0 0 0,0 0 0,0 0 0,0-1 0,0 1 0,0-1 0,0 1 0,0-1 0,1 0 0,-1 0 0,0 0 0,3 0 0,-4 0 0,1 1 0,-1 0 0,0-1 0,0 1 0,1 0 0,-1 0 0,0 0 0,0 0 0,0 0 0,0 0 0,0 1 0,0-1 0,0 0 0,0 0 0,0 1 0,-1-1 0,1 0 0,-1 1 0,1-1 0,-1 1 0,1-1 0,-1 1 0,1 2 0,9 44 0,-9-43 0,-1 0 0,7 30 0,1 68 0,-8-101 991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42:25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94 209 8936,'0'0'15335,"-10"2"-15020,-33 5-22,41-6-251,0 0-1,0 0 1,0 0-1,0 1 1,0-1-1,1 1 1,-1-1-1,0 1 1,1 0-1,-1 0 1,1 0-1,0 0 1,-1 0-1,1 0 1,0 0-1,0 0 1,0 0-1,1 0 1,-1 1-1,0-1 1,1 0-1,-1 4 1,-1 4 141,0-4-74,0 0 0,1 0 1,0 0-1,1 0 1,-1 1-1,1-1 0,0 0 1,0 0-1,1 0 1,0 1-1,0-1 0,1 0 1,-1 0-1,1-1 1,4 8-1,-5-10-64,0 0 0,0-1 0,1 1 0,-1-1 0,1 1-1,0-1 1,-1 0 0,1 1 0,0-1 0,1 0 0,-1 0 0,0-1 0,0 1 0,1 0 0,-1-1 0,1 1 0,-1-1 0,1 0-1,0 0 1,0 0 0,-1 0 0,1-1 0,0 1 0,0-1 0,0 1 0,0-1 0,0 0 0,0 0 0,-1 0 0,1-1-1,0 1 1,0-1 0,0 1 0,3-2 0,4-2 56,0-1 0,-1 1 0,1-1 0,-1-1 0,0 0 1,0 0-1,-1-1 0,0 0 0,9-10 0,-6 5 39,-2 0-1,1 0 1,-2-1 0,0 0 0,12-27-1,-18 35 10,0 0-1,0 0 0,-1 0 1,0-1-1,0 1 0,-1 0 1,1-9-1,-1 13-20,10 9 11,17 26-98,-23-29-34,-1 0-1,1 0 0,0-1 0,0 1 1,0-1-1,1 0 0,-1 0 1,1 0-1,0-1 0,0 1 1,8 2-1,-8-3-6,1-1 0,-1 0 0,1 0 0,0-1 0,0 0 0,-1 0 0,8 0 0,-10-1 0,0 0 0,0 0 0,0-1 0,0 1 0,-1-1 0,1 1 0,0-1 0,0 0 0,0 0 0,-1-1 0,1 1 0,0-1 0,-1 1 0,0-1 0,1 0 0,3-3 0,1-2 0,-1 1 0,0-1 0,-1 0 0,1 0 0,-1-1 0,-1 0 0,1 0 0,-1 0 0,-1 0 0,1 0 0,-2-1 0,1 0 0,-1 1 0,0-1 0,-1 0 0,0 0 0,0-15 0,-4-27 0,2 47 0,1 0 0,-1 1 0,0-1 0,0 1 0,0-1 0,0 1 0,-1 0 0,0-1 0,1 1 0,-1 0 0,0 0 0,-3-3 0,-9-10 0,10 13 857,0 0-1704,1-3-3256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0:33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4380 75 8744,'0'0'5324,"-11"4"-4928,-195 56 1020,177-55-1205,0-2 0,-1 0 0,1-2 0,-41-3 0,5 0 151,-276-16 1780,260 8-1596,-73-10 172,70 7-306,-101-3 0,-19 4 225,31 0-200,-139-4 263,89 10-238,39-7 3,99 6-134,-123 4 0,-33 23 207,-72 5 192,232-22-515,-197 12 358,-11-5 157,168-9-364,88 0-320,0 1 0,0 1 0,0 2 0,0 1-1,1 2 1,0 1 0,1 2 0,-31 14 0,31-10-3643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5:46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242 201 8936,'0'0'10975,"-10"4"-10565,5-3-372,1 1 1,0 0-1,0 0 1,0 0-1,0 1 1,0-1-1,0 1 1,1 0-1,-1 0 0,1 1 1,0-1-1,0 0 1,0 1-1,0 0 1,1 0-1,0 0 1,-1 0-1,2 0 1,-1 0-1,-2 7 1,-91 370 2055,64-165-558,29-186-1016,2-16 727,-1-35-459,8-207 782,0 110-208,34-179-1,3 122-209,-42 170-1152,0 0 0,-1 1 0,2-1 0,-1 1 0,0-1 0,1 1 0,0 0 0,0 0 0,0 0 0,0 0 0,1 1 0,0 0 0,-1-1 0,1 1 0,1 0 0,3-2 0,-4 3 0,-1 1 0,1 0 0,-1-1 0,1 1 0,-1 0 0,1 1 0,-1-1 0,1 1 0,0 0 0,-1-1 0,1 2 0,0-1 0,-1 0 0,1 1 0,-1-1 0,1 1 0,0 0 0,-1 1 0,0-1 0,1 0 0,-1 1 0,6 3 0,5 6 0,0 0 0,-1 1 0,0 0 0,-1 1 0,0 0 0,-1 1 0,0 1 0,-2-1 0,1 2 0,6 16 0,4 10 0,-3 0 0,21 78 0,-27-74 0,-2 0 0,-3 0 0,-1 1 0,-2 0 0,-2 0 0,-9 78 0,6-116 0,1 0 0,-1 0 0,0 0 0,-1-1 0,0 1 0,-1-1 0,1 1 0,-1-1 0,-1 0 0,0-1 0,-9 12 0,10-14 0,-2 0 0,1 0 0,-1-1 0,1 1 0,-1-1 0,0 0 0,-1-1 0,1 0 0,-1 0 0,1 0 0,-1-1 0,0 0 0,0 0 0,-14 2 0,-27 0 0,-96-5 0,48-2 0,26-9 0,71 12 0,-1 0 0,0 0 0,0 0 0,1 0 0,-1 0 0,0-1 0,0 1 0,1 0 0,-1 0 0,0 0 0,0 0 0,0-1 0,1 1 0,-1 0 0,0 0 0,0 0 0,0-1 0,0 1 0,0 0 0,1 0 0,-1-1 0,0 1 0,0 0 0,0 0 0,0-1 0,0 1 0,0 0 0,0-1 0,0 1 0,0 0 0,0 0 0,0-1 0,0 1 0,0 0 0,0 0 0,0-1 0,0 1 0,0 0 0,0 0 0,-1-1 0,1 1 0,0 0 0,0 0 0,0-1 0,0 1 0,-1 0 0,1 0 0,0 0 0,0-1 0,0 1 0,-1 0 0,1 0 0,0 0 0,0 0 0,0 0 0,-1-1 0,1 1 0,-1 0 0,5 0 0,-1-1 0,0 0 0,1 1 0,-1-1 0,0 0 0,1-1 0,2-1 0,13-4 0,12 0 0,1 2 0,56-3 0,-76 7 0,17-1 0,0-1 0,1-2 0,-2-1 0,1-1 0,-1-1 0,0-2 0,-1 0 0,0-2 0,-1-2 0,0 0 0,-1-1 0,32-26 0,44-49 0,-50 43 0,-35 35 0,-14 11 0,0-1 0,0 1 0,0-1 0,1 0 0,-1 0 0,-1 1 0,1-1 0,3-4 0,-2 1 0,-2 7 0,-3 10 0,-7 8 0,2 0 0,1 1 0,-8 38 0,13-51 0,0 0 0,1 0 0,-1 1 0,2-1 0,-1 1 0,1-1 0,0 0 0,1 0 0,0 0 0,0 1 0,1-2 0,6 16 0,-7-20 0,-1-1 0,0 0 0,1 1 0,0-1 0,0 0 0,0 0 0,0 0 0,0 0 0,0 0 0,0 0 0,1 0 0,-1-1 0,0 1 0,1-1 0,0 0 0,-1 0 0,1 0 0,4 1 0,-3-1 0,0-1 0,1 0 0,-1 0 0,0 0 0,1 0 0,-1-1 0,0 0 0,0 1 0,1-2 0,-1 1 0,4-2 0,8-5 0,-1 0 0,0-1 0,-1-1 0,26-21 0,-21 13 0,-1 0 0,0-1 0,-2-1 0,25-38 0,-12 10 0,25-57 0,94-275 0,-139 352 0,-18 72 0,-99 342 0,78-287 0,-3 17 0,-71 161 0,-9-11 0,111-257 0,-4 11 0,6-19 0,-1 0 0,1-1 0,0 1 0,0-1 0,-1 1 0,1-1 0,0 1 0,0 0 0,-1-1 0,1 1 0,-1-1 0,1 1 0,0-1 0,-1 0 0,1 1 0,-1-1 0,1 1 0,-1-1 0,0 0 0,1 1 0,-2-1 0,11-24 0,18-29 0,2 2 0,49-64 0,-7 10 0,156-298 0,-190 332 0,6-8 0,-14 29 0,-3-1 0,33-88 0,-28 62 0,-11 31 0,-31 94 0,1-3 0,-171 492 0,165-494 0,-12 35 0,-51 99 0,7-46 0,58-99 0,-5 12 0,18-42 0,-1 0 0,1 1 0,-1-1 0,0 0 0,1 0 0,-1 0 0,0 0 0,0 0 0,-1 0 0,1 0 0,0-1 0,0 1 0,-4 1 0,6-3 0,0 0 0,0 0 0,0 0 0,-1 0 0,1 0 0,0 0 0,0 0 0,0 0 0,0 0 0,0 0 0,0 0 0,0 0 0,-1 0 0,1 0 0,0 0 0,0 0 0,0 0 0,0 0 0,0 0 0,0 0 0,-1 0 0,1 0 0,0 0 0,0 0 0,0 0 0,0 0 0,0 0 0,0 0 0,0 0 0,0 0 0,-1 0 0,1 0 0,0 0 0,0-1 0,0 1 0,0 0 0,0 0 0,0 0 0,0 0 0,0 0 0,0 0 0,0 0 0,0 0 0,0-1 0,0 1 0,0 0 0,-1 0 0,1 0 0,0 0 0,0-1 0,2-8 0,7-11 0,28-39 0,3 1 0,60-67 0,3-2 0,-10 12 0,60-77 0,-108 137 0,-64 85 0,1 1 0,2 0 0,-14 37 0,22-47 0,1 1 0,1 0 0,1 0 0,1 0 0,1 0 0,-1 29 0,4-46 0,0 0 0,0 0 0,1 0 0,-1-1 0,1 1 0,0 0 0,1 0 0,2 7 0,-3-11 0,0 0 0,-1 1 0,1-1 0,0 0 0,0 0 0,0 0 0,0 0 0,0 0 0,0 0 0,1-1 0,-1 1 0,0 0 0,0-1 0,0 1 0,1 0 0,-1-1 0,0 1 0,1-1 0,-1 0 0,1 0 0,-1 1 0,0-1 0,1 0 0,-1 0 0,1 0 0,-1 0 0,0 0 0,1-1 0,-1 1 0,1 0 0,-1-1 0,0 1 0,1-1 0,0 0 0,7-3 0,1 0 0,-2-1 0,1 1 0,0-2 0,-1 1 0,0-1 0,0-1 0,12-13 0,5-8 0,21-31 0,-33 42 0,6-12 0,-1 0 0,14-33 0,11-19 0,-42 134 0,-1-53 0,-1 28 0,1 0 0,2 0 0,1 0 0,11 45 0,-11-60 0,-1-4 0,1 0 0,0 0 0,0 0 0,8 15 0,-10-23 0,0 1 0,0 0 0,0-1 0,0 1 0,1-1 0,-1 1 0,0-1 0,1 0 0,-1 0 0,1 1 0,-1-1 0,1 0 0,-1 0 0,1-1 0,0 1 0,0 0 0,0 0 0,-1-1 0,1 1 0,0-1 0,0 0 0,0 1 0,0-1 0,0 0 0,0 0 0,-1 0 0,1-1 0,0 1 0,0 0 0,3-1 0,0-1 0,1 0 0,-1-1 0,0 1 0,0-1 0,0 0 0,0 0 0,0-1 0,0 1 0,-1-1 0,6-6 0,4-7 0,18-27 0,-13 18 0,3-8 0,-2 0 0,-1-1 0,16-44 0,-13 31 0,-21 46 0,10-19 0,-11 21 0,0-1 0,1 1 0,-1-1 0,0 1 0,0 0 0,1-1 0,-1 1 0,0 0 0,1-1 0,-1 1 0,0 0 0,1-1 0,-1 1 0,1 0 0,-1 0 0,0 0 0,1-1 0,-1 1 0,1 0 0,-1 0 0,1 0 0,-1 0 0,1 0 0,-1 0 0,0 0 0,1 0 0,-1 0 0,1 0 0,-1 0 0,1 0 0,-1 0 0,1 0 0,-1 0 0,1 0 0,-1 1 0,0-1 0,1 0 0,-1 0 0,1 0 0,-1 1 0,0-1 0,1 0 0,-1 1 0,0-1 0,1 1 0,4 5 0,-1 1 0,0-1 0,0 1 0,0 0 0,-1 0 0,0 1 0,0-1 0,-1 1 0,2 11 0,9 77 0,-10-67 0,-2-10 0,0 0 0,-2 27 0,0-39 0,0 0 0,0 0 0,0 0 0,-1-1 0,0 1 0,0-1 0,0 1 0,-1-1 0,0 0 0,-4 7 0,6-12 0,-1 0 0,1 0 0,0 0 0,0 0 0,-1-1 0,1 1 0,0 0 0,-1-1 0,1 1 0,-1 0 0,1-1 0,-1 0 0,1 1 0,-1-1 0,1 0 0,-1 0 0,1 0 0,-1 0 0,0 0 0,1 0 0,-1 0 0,1 0 0,-1-1 0,1 1 0,-1-1 0,1 1 0,-1-1 0,-2-1 0,-3-1 0,-1-1 0,0-1 0,-11-7 0,3-3 0,13 12 0,1 0 0,-1 1 0,0-1 0,0 1 0,0-1 0,-1 1 0,1 0 0,-5-2 0,3 2 0,12 4 0,5 4 0,-1-2 0,1 1 0,0-1 0,0-1 0,0 0 0,0-1 0,1 0 0,-1-1 0,1 0 0,-1-1 0,1 0 0,-1-1 0,1-1 0,15-3 0,-14 0 0,-1 0 0,0-1 0,0 0 0,-1-1 0,19-13 0,2-1 0,-15 9 0,-1-1 0,-1-1 0,17-17 0,-3 3 0,-20 18 0,-1-1 0,0 0 0,0 0 0,-2-1 0,12-22 0,10-15 0,-19 29 0,-7 14 0,-5 21 0,-1 11 0,0 0 0,1 1 0,3 38 0,0-49 0,1-1 0,1 0 0,0-1 0,1 1 0,0 0 0,1-1 0,11 21 0,-15-33 0,0 0 0,0-1 0,0 1 0,0-1 0,0 1 0,0-1 0,0 0 0,1 1 0,-1-1 0,1 0 0,-1 0 0,1 0 0,-1 0 0,1 0 0,0 0 0,-1-1 0,1 1 0,0 0 0,-1-1 0,5 1 0,-3-1 0,1 0 0,-1 0 0,1 0 0,-1-1 0,1 1 0,-1-1 0,1 0 0,-1 0 0,1 0 0,3-2 0,6-4 0,1-1 0,-1-1 0,21-17 0,-22 16 0,-2 0 0,18-23 0,-18 20 0,24-23 0,-34 36 0,1-1 0,1 0 0,-1 0 0,0 0 0,0-1 0,0 1 0,0 0 0,0-1 0,0 1 0,0-1 0,0-1 0,-3 5 0,1 1 0,-1-1 0,0 0 0,1 1 0,0-1 0,-1 1 0,1 0 0,-1 2 0,1-2 0,-2 5 0,0 1 0,1-1 0,0 1 0,0 0 0,1-1 0,0 1 0,1 0 0,-1 0 0,2-1 0,-1 1 0,1 0 0,1 0 0,3 12 0,-3-15 0,-1-1 0,1 0 0,0 0 0,0 0 0,0 0 0,1 0 0,0-1 0,0 1 0,0-1 0,0 1 0,1-1 0,-1 0 0,1-1 0,0 1 0,1-1 0,-1 1 0,0-1 0,1 0 0,0-1 0,0 1 0,0-1 0,0 0 0,7 2 0,-10-4 0,0 0 0,0 1 0,0-1 0,-1 0 0,1-1 0,0 1 0,0 0 0,0 0 0,0-1 0,-1 1 0,1-1 0,0 1 0,0-1 0,-1 0 0,1 0 0,0 0 0,-1 0 0,1 0 0,-1 0 0,1 0 0,-1-1 0,0 1 0,0 0 0,1-1 0,-1 1 0,0-1 0,0 1 0,0-1 0,0 0 0,-1 1 0,1-1 0,0 0 0,-1 0 0,1-2 0,2-5 0,-2 1 0,1-1 0,-1 0 0,0 0 0,-1-17 0,-1 19 0,0 1 0,-1-1 0,0 0 0,0 1 0,0 0 0,-1-1 0,0 1 0,0 0 0,-1 0 0,0 1 0,-4-7 0,1 4 0,1 0 0,-1 1 0,-1 0 0,0 0 0,0 0 0,-16-10 0,16 13 0,6 4 0,1-1 0,-1 1 0,1-1 0,-1 0 0,1 0 0,-1 0 0,1 0 0,0 0 0,0 0 0,-1 0 0,1 0 0,0 0 0,0 0 0,-2-3 0,5 2 0,-1 1 0,0 0 0,1 0 0,0 0 0,-1 0 0,1 0 0,-1 0 0,1 0 0,0 0 0,0 1 0,0-1 0,-1 0 0,4 0 0,0 0 0,165-57 0,-155 54 0,-1 1 0,1 0 0,22-1 0,-33 4 0,-1 0 0,1 0 0,-1 0 0,1 1 0,0-1 0,-1 1 0,0 0 0,1 0 0,-1 0 0,1 0 0,-1 1 0,0-1 0,0 1 0,0 0 0,0 0 0,0 0 0,0 0 0,-1 1 0,1-1 0,2 4 0,2 2 0,-4-4 0,0-1 0,0 1 0,0 0 0,0 0 0,-1 0 0,0 0 0,0 0 0,0 1 0,0-1 0,0 0 0,-1 1 0,0 0 0,0-1 0,0 1 0,0 8 0,-1 52 0,0-65 0,0 0 0,0 0 0,0 1 0,0-1 0,0 0 0,0 0 0,0 0 0,0 1 0,0-1 0,0 0 0,0 0 0,0 0 0,0 0 0,0 1 0,0-1 0,0 0 0,0 0 0,0 0 0,1 0 0,-1 1 0,0-1 0,0 0 0,0 0 0,0 0 0,0 0 0,0 0 0,1 0 0,-1 1 0,0-1 0,0 0 0,0 0 0,0 0 0,1 0 0,-1 0 0,0 0 0,0 0 0,0 0 0,0 0 0,1 0 0,8-3 0,12-13 0,-18 14 0,11-11 0,23-25 0,-27 26 0,0 2 0,1-1 0,0 1 0,15-10 0,-25 19 0,0 1 0,0-1 0,-1 1 0,1-1 0,0 1 0,0-1 0,-1 1 0,1 0 0,0 0 0,0-1 0,0 1 0,0 0 0,0 0 0,-1 0 0,1 0 0,0 0 0,0 0 0,0 0 0,0 0 0,0 1 0,0-1 0,-1 0 0,1 0 0,1 1 0,0 0 0,-1 0 0,0 0 0,0 1 0,0-1 0,0 0 0,0 0 0,0 1 0,0-1 0,0 0 0,0 1 0,-1-1 0,2 3 0,1 7 0,0-1 0,-1 0 0,2 16 0,-3-15 0,3 15 0,10 31 0,-11-48 0,0 0 0,0-1 0,1 1 0,0-1 0,0 0 0,1-1 0,8 11 0,-12-17 0,1 1 0,-1-1 0,1 0 0,0 0 0,0 1 0,-1-1 0,1 0 0,0 0 0,0-1 0,0 1 0,0 0 0,0-1 0,0 1 0,0-1 0,0 0 0,0 1 0,0-1 0,1 0 0,-1 0 0,0-1 0,0 1 0,0 0 0,0-1 0,0 1 0,0-1 0,0 0 0,0 1 0,0-1 0,0 0 0,-1 0 0,1 0 0,2-2 0,6-4 0,0 0 0,-1 0 0,1-1 0,7-9 0,-1-2 850,-12 4-5635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5:52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348 820 6328,'0'0'5964,"-11"-8"-5359,2-1-462,-3-2 258,-1 0-1,0 0 0,-1 1 1,-21-12-1,29 19-270,-1 1 0,1 0 0,-1 0 0,1 1 0,-1 0 0,0 0 0,0 0 0,0 1 0,1 0 0,-1 0 0,0 1 0,0-1 0,1 2 0,-1-1 0,0 1 0,1 0 0,-1 0 0,1 1 0,0 0 0,0 0 0,-8 5 0,7-4-59,1 1 1,-1 0 0,1 1 0,0-1-1,0 1 1,1 0 0,0 0-1,0 1 1,0 0 0,1 0 0,0 0-1,0 0 1,1 1 0,-1-1 0,2 1-1,-1 0 1,-1 10 0,3-10-22,0 1 1,1-1 0,0 0 0,0 1-1,1-1 1,0 1 0,0-1 0,1 0-1,0 0 1,1 0 0,0 0 0,0 0-1,0 0 1,1-1 0,1 1 0,-1-1-1,7 8 1,-5-9-10,0 0 0,1 0-1,0 0 1,0-1 0,0 0 0,1 0-1,-1-1 1,1 0 0,0 0 0,1-1 0,-1 0-1,0 0 1,1-1 0,0 0 0,-1-1-1,1 1 1,0-2 0,0 1 0,0-2-1,0 1 1,0-1 0,-1 0 0,1-1-1,0 0 1,11-4 0,-6 1 27,0-1-1,0-1 1,0 0 0,-1-1 0,0 0-1,-1-1 1,0 0 0,0-1-1,-1-1 1,0 0 0,-1 0 0,0-1-1,11-17 1,-19 26-49,52-94 338,-47 82-248,-1 0 0,0 0-1,-1 0 1,5-30 0,-8 38-45,1-6 6,-3 12-36,-3 6 2,-1 11-32,1 0 0,0 0 0,1 0 0,1 0 0,1 23 0,-1-18-3,3 67 17,-1-78-16,1-1 0,0 1 1,0 0-1,1-1 0,0 0 0,8 18 1,-10-26-4,-1 0 1,1 0-1,-1 0 1,1 0-1,0 0 1,0 0-1,-1 0 1,1-1 0,0 1-1,0 0 1,0 0-1,0-1 1,0 1-1,0 0 1,0-1-1,0 1 1,0-1-1,0 1 1,0-1-1,1 0 1,-1 1 0,2-1-1,-1 0 5,0 0-1,0 0 1,0-1 0,1 1 0,-1-1-1,0 1 1,0-1 0,0 0-1,0 0 1,0 0 0,3-2-1,3-3 17,0 0-1,-1-1 0,1 1 0,7-12 0,3-5 32,-1-1 1,-1-1-1,17-36 1,-17 30 87,34-49 1,-45 73-92,0 0 134,-5 20-77,-12 66-68,-4 0 0,-3-1 0,-4-1 0,-45 104 0,33-90-2,-42 91 13,70-168-48,-10 20-37,16-32 38,0 0 0,0-1 0,0 1 1,-1 0-1,1-1 0,-1 1 0,1-1 1,-1 1-1,0-1 0,1 0 0,-1 0 0,0 0 1,-2 2-1,3-3 2,1 0 0,-1 0 0,0 0 1,1 0-1,-1 0 0,0 0 0,1 0 0,-1 0 0,0 0 0,1 0 1,-1 0-1,0 0 0,1 0 0,-1 0 0,0-1 0,1 1 1,-1 0-1,0 0 0,1-1 0,-1 1 0,1 0 0,-1-1 1,1 1-1,-1-1 0,1 1 0,-1-1 0,1 1 0,-1-1 0,1 1 1,0-1-1,-1 1 0,1-1 0,0 0 0,-1 1 0,1-1 1,0 1-1,0-1 0,0 0 0,0 1 0,-1-1 0,1 0 0,0-1 1,-1-30 133,2 19-114,1 1-1,0 0 1,0 1-1,1-1 1,1 0-1,0 1 1,0 0-1,1 0 1,1 0-1,-1 0 1,2 1-1,0 0 1,0 0-1,1 1 1,0 0-1,16-14 1,31-20 18,65-37 1,-3 0-31,-65 43 34,-8 3-44,44-43 1,-42 35-4,-27 25 21,-1 0-18,1 1-1,23-15 1,-36 27 1,1 0-1,0 1 1,0-1-1,0 1 1,0 1 0,1-1-1,-1 2 1,1-1-1,-1 1 1,1 0-1,8 0 1,122 1-45,-136-2 43,-7-2 0,-8-2 3,4 4 3,1 1 0,-1 1 1,0 0-1,1 0 0,-1 0 0,0 1 1,1 1-1,-1-1 0,0 1 0,1 1 1,0-1-1,0 2 0,0-1 0,0 1 0,0 0 1,-10 8-1,6-4-16,0 0 0,1 1 1,0 1-1,0 0 0,1 1 0,1 0 0,0 0 1,0 1-1,-8 15 0,14-23 2,1 0 0,1 1-1,-1-1 1,0 0 0,1 0 0,0 1 0,0-1-1,0 1 1,1-1 0,-1 1 0,1-1 0,0 1-1,1 0 1,-1-1 0,1 1 0,0-1 0,1 5-1,-1-6 5,0-1 0,1 1 0,-1-1 0,1 0-1,-1 0 1,1 1 0,0-1 0,0-1 0,0 1 0,0 0-1,0 0 1,0-1 0,1 1 0,-1-1 0,0 1-1,1-1 1,-1 0 0,1 0 0,-1 0 0,1-1-1,0 1 1,-1-1 0,1 1 0,0-1 0,0 0-1,-1 0 1,1 0 0,0 0 0,3-1 0,10-1 7,-1-1 0,0-1 0,0 0 0,0-1 0,0 0-1,-1-1 1,0-1 0,0 0 0,-1-1 0,19-14 0,12-13 30,61-63-1,-76 69-19,15-19 48,-1-2 0,-2-2 0,-3-2-1,51-95 1,-59 89 25,-3-1 0,37-119 0,-28 19 102,-35 156-183,0 2 1,0-1 0,-1 0-1,1 1 1,-1-1 0,0 0-1,0 1 1,0-1 0,-1 0-1,1 1 1,-2-6 0,1 8-7,1 1 1,-1 0 0,1 0 0,-1 0 0,1 0 0,0 0 0,-1 0 0,1-1 0,-1 1 0,1 0 0,-1 0 0,1 1 0,-1-1 0,1 0 0,-1 0 0,1 0 0,-1 0 0,1 0 0,-1 0 0,1 1 0,0-1 0,-1 0 0,1 0 0,-1 1 0,1-1 0,0 0-1,-1 0 1,1 1 0,0-1 0,-1 1 0,1-1 0,-15 13-21,6-3-1,0 1-1,0 1 1,1-1 0,1 1 0,-11 23-1,-24 69-98,24-55 60,-5 13-26,2 1 0,-16 80 1,31-110 60,2 0 0,1 1 0,1-1 0,2 1 0,1 0 0,8 42 1,-8-66 13,2 0 1,-1 0-1,2 0 1,-1 0 0,1 0-1,1-1 1,-1 0-1,11 14 1,-13-20 9,0 0 0,0 0 0,1-1 0,-1 1-1,1-1 1,0 1 0,-1-1 0,1 0 0,0 0 0,1 0 0,-1-1 0,0 1 0,0-1 0,1 1-1,-1-1 1,1 0 0,-1 0 0,1-1 0,-1 1 0,1-1 0,0 0 0,-1 0 0,1 0 0,0 0 0,-1-1-1,1 1 1,5-3 0,4-1 10,-1-1-1,0-1 0,-1 0 1,1 0-1,-1-2 1,-1 1-1,18-17 0,-2 0 51,37-47 0,-62 71-56,0-2 1,0 1 1,0 0-1,0 0 0,0-1 1,0 1-1,0 0 0,0 0 0,1 0 1,-1 0-1,0 0 0,1 0 1,-1 1-1,0-1 0,1 0 0,0 1 1,-1-1-1,4 0 0,-14 20 17,4-9-13,1 1 1,0-1-1,0 1 0,1 0 0,0 0 0,1 0 0,1 0 0,-1 21 0,2-28-8,0 1-1,0-1 0,1 1 0,0-1 1,0 1-1,0-1 0,1 0 0,-1 0 0,1 1 1,0-1-1,3 4 0,-3-5 3,0-1 1,0 0-1,0 1 0,0-1 1,1 0-1,-1 0 0,1 0 1,-1-1-1,1 1 0,0 0 1,0-1-1,0 0 0,0 0 1,0 0-1,0 0 0,0 0 1,5 0-1,-6 0 3,1-1 0,-1 0-1,0 1 1,1-1 0,-1 0 0,1 0 0,-1-1-1,1 1 1,-1 0 0,0-1 0,1 1 0,-1-1-1,0 0 1,1 0 0,-1 0 0,0 0 0,0 0 0,0 0-1,0-1 1,0 1 0,0-1 0,0 1 0,-1-1-1,1 0 1,0 0 0,-1 0 0,1 0 0,-1 0 0,0 0-1,0 0 1,0 0 0,0 0 0,0-1 0,0 1-1,0 0 1,0-5 0,0 1 7,-1 0 0,1 0-1,-1 0 1,0 0 0,-1 0 0,1-1-1,-1 1 1,0 0 0,-1 0 0,1 0 0,-1 0-1,-1 1 1,-4-10 0,1 4 19,-1 1 0,0 0 0,-17-16 1,21 22-14,-1 0-1,0 1 1,0-1 0,0 1 0,-1 0 0,1 1 0,-1-1 0,1 1 0,-1 0 0,0 0 0,-8-2 0,12 4-16,1 0-1,0 0 1,-1 0 0,1 0-1,0 0 1,-1 0 0,1 0-1,0-1 1,-1 1 0,1 0-1,0 0 1,-1 0 0,1 0-1,0 0 1,0 0 0,-1-1-1,1 1 1,0 0 0,-1 0-1,1 0 1,0-1 0,0 1-1,0 0 1,-1 0 0,1-1-1,0 1 1,0 0 0,0 0-1,-1-1 1,1 1 0,0 0-1,0-1 1,0 1 0,0 0-1,0-1 1,0 1 0,0 0-1,0-1 1,0 1 0,0-1-1,0 0 1,0 1 0,1-1-1,-1 1 1,1-1-1,-1 0 1,1 1 0,-1-1-1,1 1 1,-1-1-1,1 1 1,0 0-1,-1-1 1,1 1 0,0 0-1,-1-1 1,1 1-1,0 0 1,-1 0 0,1-1-1,0 1 1,28-6-6,0 1 0,0 2 0,0 0 0,0 2 0,0 1 0,53 8 0,-78-7 3,-1 0 0,1 0 1,-1 0-1,1 1 0,-1-1 0,0 1 0,1 0 0,-1 0 0,0 0 0,0 0 1,0 0-1,-1 1 0,1 0 0,-1-1 0,1 1 0,-1 0 0,0 0 0,0 0 0,0 0 1,0 1-1,-1-1 0,1 1 0,-1-1 0,1 5 0,2 5-7,-2 1 0,1 0 0,-2 0 0,0 28 0,5-12-119,-3-26 116,-3-4 12,0 0 0,1 0 0,-1 1 0,0-1 0,0 0 0,1 0 0,-1 0 0,0 0 0,0 1 0,0-1 0,0 0 0,1 0-1,-1 1 1,0-1 0,0 0 0,0 0 0,0 1 0,0-1 0,0 0 0,1 0 0,-1 1 0,0-1 0,0 0 0,0 1 0,0-1 0,0 0 0,0 0 0,0 1 0,0-1 0,-1 1 0,1-1 117,4-18-109,7-21 18,10-71 1,-14 65-1,15-50 1,-1 18 49,-4 0 1,11-120 0,-28 194-73,1-1 2,-1 0 0,1 0 1,-1 0-1,0 0 0,0-1 0,-1 1 0,1 0 1,-1 0-1,0 0 0,-1-5 0,1 9-7,1 0 0,-1 0 0,1 0 0,-1 0 0,1 0-1,0 0 1,-1 0 0,1 0 0,-1 1 0,1-1 0,-1 0 0,1 0 0,0 0-1,-1 0 1,1 1 0,-1-1 0,1 0 0,0 0 0,-1 1 0,1-1 0,0 0 0,-1 1-1,1-1 1,0 0 0,-1 1 0,1-1 0,0 1 0,0-1 0,0 0 0,-1 1-1,1-1 1,0 1 0,0-1 0,0 1 0,-12 20-37,11-20 35,-17 33-35,1 1 0,2 1 0,1 0 0,2 0 1,2 1-1,1 1 0,2 0 0,1 0 0,2 0 0,2 55 0,3-65 4,1 0 0,1 0 0,10 38 0,-11-59 26,0 0 0,0 0-1,1 0 1,0-1 0,0 1 0,1-1-1,-1 1 1,2-1 0,-1 0-1,1-1 1,-1 1 0,1-1-1,1 0 1,-1 0 0,1 0-1,0-1 1,0 0 0,10 5 0,-7-5 4,1 0 0,0-1 0,0-1 0,0 1 0,1-1 0,-1-1 1,0 0-1,20-1 0,-12-1 11,0-2 0,0 0 0,0-1 1,23-8-1,-38 11-24,0-1-1,0 0 1,1 0-1,-1 0 1,0 0 0,-1-1-1,1 1 1,0-1 0,-1 1-1,1-1 1,-1 0 0,0 0-1,0 0 1,0 0-1,2-6 1,6-14-3628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5:46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16072,'0'0'5551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5:46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134 121 13864,'0'0'1624,"-79"-10"-776,53 8-57,8-6 9,8 2-248,14 0 8,8-6-176,14-6 8,20-7-136,17-9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5:50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302 734 10344,'0'0'6969,"2"-10"-6589,8-32-10,-10 41-296,0 0-1,1 0 0,-1 1 0,0-1 1,0 0-1,1 0 0,-1 0 0,0 0 1,0 0-1,0 1 0,0-1 0,-1 0 1,1 0-1,0 0 0,0 0 0,0 0 0,-1 1 1,1-1-1,0 0 0,-1 0 0,1 0 1,-1 1-1,1-1 0,-1 0 0,1 1 1,-1-1-1,1 0 0,-1 1 0,0-1 1,1 1-1,-1-1 0,0 1 0,1-1 1,-1 1-1,0-1 0,0 1 0,0 0 0,-1-1 1,-3-1 93,0-2-42,-1 1 0,0 1-1,-1-1 1,1 1 0,0 0-1,-1 1 1,1-1 0,-1 1-1,1 1 1,-1-1 0,1 1-1,-1 0 1,0 1 0,1-1-1,-1 1 1,1 1 0,-1-1 0,1 1-1,0 0 1,0 0 0,0 1-1,0 0 1,0 0 0,-9 7-1,3-2 105,0 1 1,1 1-1,0 0 0,1 0 0,0 1 0,0 1 0,1-1 0,1 1 0,0 1 0,-7 16 1,12-24-124,1 0 1,0 1 0,1-1 0,-1 1 0,1 0 0,0-1 0,1 1 0,-1 0 0,1 0 0,0 0-1,1-1 1,-1 1 0,4 11 0,-2-7 94,2-1 0,-1 1 0,2-1 0,-1 0 1,1 0-1,0 0 0,8 9 0,-12-17-173,0 0 0,-1-1 1,1 1-1,0 0 0,0-1 1,0 1-1,0-1 0,0 1 1,0-1-1,0 0 0,0 1 1,0-1-1,0 0 0,0 0 1,0 0-1,0 0 0,0 0 1,0 0-1,0 0 0,0 0 1,0 0-1,0 0 0,0 0 1,0-1-1,2 0 0,26-11 302,-18 6-239,-1 0-1,1-1 1,-1-1-1,-1 1 0,0-2 1,0 1-1,0-1 1,-1-1-1,0 0 0,7-12 1,-4 4 53,-1 0 1,-1-1 0,-1 0 0,-1 0-1,8-30 1,-13 43-145,0 0 0,-1-1 0,0 1 0,0-1 0,-1 1 0,1-1 0,-2 1 0,1-1 0,-2-8 0,1 16 0,0-1 0,1 1 0,-1 0 0,0 0 0,0-1 0,0 1 0,1 0 0,-1 0 0,1 0 0,-1 0 0,0 0 0,1-1 0,-1 1 0,0 2 0,-3 8 0,1-1 0,-1 1 0,2 0 0,-1 0 0,1 0 0,1 0 0,0 0 0,1 0 0,0 0 0,2 13 0,0-7 0,1-1 0,0 1 0,1-1 0,1 0 0,1 0 0,9 17 0,-14-30 0,0 0 0,1-1 0,-1 1 0,1-1 0,0 1 0,-1-1 0,1 1 0,0-1 0,1 0 0,-1 0 0,0 0 0,1 0 0,-1-1 0,1 1 0,-1-1 0,1 1 0,0-1 0,0 0 0,0 0 0,-1 0 0,1 0 0,0-1 0,0 1 0,0-1 0,0 0 0,0 1 0,0-1 0,1-1 0,-1 1 0,0 0 0,0-1 0,-1 0 0,1 1 0,0-1 0,0 0 0,5-3 0,2-1 0,1-1 0,0 0 0,-1-1 0,0 0 0,-1 0 0,0-1 0,0-1 0,8-9 0,16-25 0,-2-1 0,-2-2 0,-2-1 0,24-57 0,-24 47 0,-3-1 0,-3-1 0,-2-1 0,-3-1 0,-2-1 0,8-97 0,-21 150 0,-1-1 0,-1 1 0,0 0 0,0 0 0,0 0 0,-5-13 0,6 21 0,0 1 0,0 0 0,0-1 0,0 1 0,0 0 0,-1-1 0,1 1 0,0 0 0,0 0 0,0-1 0,0 1 0,-1 0 0,1-1 0,0 1 0,0 0 0,-1 0 0,1-1 0,0 1 0,0 0 0,-1 0 0,1 0 0,0 0 0,-1-1 0,1 1 0,0 0 0,-1 0 0,1 0 0,0 0 0,-1 0 0,1 0 0,0 0 0,-1 0 0,1 0 0,0 0 0,-1 0 0,1 0 0,0 0 0,-1 0 0,-14 11 0,-9 20 0,12-10 0,0 0 0,1 1 0,2 1 0,-13 43 0,-14 97 0,34-154 0,-5 30 0,3 1 0,1 0 0,1-1 0,3 1 0,10 76 0,-7-94 0,1 0 0,1 0 0,9 23 0,-13-39 0,0-1 0,1 1 0,0-1 0,0 1 0,0-1 0,0 0 0,1 0 0,0-1 0,0 1 0,0-1 0,0 1 0,1-1 0,0-1 0,0 1 0,0-1 0,9 5 0,-8-7 0,0 1 0,0-2 0,0 1 0,0-1 0,0 0 0,0 0 0,0 0 0,1-1 0,-1 0 0,0 0 0,-1-1 0,1 1 0,9-5 0,11-5 0,38-23 0,-55 30 0,4-4 0,0 1 0,-1-1 0,0-1 0,0 0 0,-1-1 0,0 0 0,0-1 0,-2 0 0,1-1 0,9-15 0,-10 14 0,8-13 0,-16 25 0,-1 0 0,1 0 0,-1 0 0,1 0 0,-1 0 0,1 0 0,-1 0 0,0 0 0,1 0 0,-1-1 0,0 1 0,0 0 0,0 0 0,0 0 0,0 0 0,0-1 0,-1-1 0,1 3 0,-1-1 0,0 1 0,1-1 0,-1 1 0,0-1 0,1 1 0,-1 0 0,0-1 0,0 1 0,1 0 0,-1 0 0,0 0 0,0 0 0,1-1 0,-1 1 0,0 0 0,0 0 0,0 0 0,1 1 0,-1-1 0,0 0 0,0 0 0,0 0 0,1 0 0,-1 1 0,0-1 0,0 0 0,0 2 0,-22 9 0,18-7 0,-1 1 0,1-1 0,1 1 0,-1 0 0,1 1 0,0-1 0,0 1 0,0-1 0,1 1 0,0 1 0,0-1 0,0 0 0,-1 8 0,3-10 0,0 0 0,0 0 0,0 0 0,1 1 0,-1-1 0,1 0 0,0 0 0,1 1 0,-1-1 0,1 0 0,0 0 0,0 1 0,0-1 0,0 0 0,1 0 0,0 0 0,-1 0 0,2-1 0,-1 1 0,0 0 0,5 5 0,-3-5 0,0 0 0,0 0 0,0 0 0,1 0 0,-1 0 0,11 5 0,-13-8 0,0 0 0,0-1 0,1 1 0,-1-1 0,0 0 0,0 1 0,1-1 0,-1 0 0,0 0 0,1-1 0,-1 1 0,0 0 0,1-1 0,-1 1 0,0-1 0,0 0 0,0 0 0,0 0 0,0 0 0,3-2 0,-2 1 0,1 0 0,0-1 0,-1 0 0,0 0 0,1 0 0,-1 0 0,-1 0 0,1-1 0,0 1 0,-1-1 0,0 0 0,0 0 0,0 0 0,0 0 0,0 0 0,-1 0 0,2-8 0,-2 6 0,0-1 0,0 1 0,-1 0 0,1-1 0,-2 1 0,1 0 0,-1-1 0,0 1 0,0 0 0,0 0 0,-5-11 0,4 13 0,1 1 0,-1-1 0,-1 1 0,1 0 0,0 0 0,-1 0 0,1 0 0,-1 1 0,0-1 0,0 1 0,-5-4 0,-39-18 0,21 13 0,26 11 0,0 0 0,0 0 0,-1 0 0,1 0 0,0 0 0,0 0 0,0 0 0,-1 0 0,1 0 0,0 0 0,0 0 0,-1 0 0,1 0 0,0-1 0,0 1 0,0 0 0,0 0 0,-1 0 0,1 0 0,0 0 0,0 0 0,0-1 0,0 1 0,-1 0 0,1 0 0,0 0 0,0-1 0,0 1 0,0 0 0,0 0 0,0 0 0,0-1 0,0 1 0,0 0 0,0 0 0,0 0 0,0-1 0,0 1 0,0 0 0,0 0 0,0 0 0,0-1 0,0 1 0,0 0 0,0 0 0,0 0 0,0-1 0,0 1 0,0 0 0,0-1 0,16-4 0,35 1 0,-40 3 0,49-5 0,72-4 0,-112 10 0,1 0 0,-1 2 0,0 0 0,28 7 0,-46-8 0,0 0 0,0 0 0,1 0 0,-1 0 0,0 0 0,0 0 0,0 1 0,0-1 0,-1 1 0,1 0 0,0-1 0,-1 1 0,1 0 0,-1 0 0,1 0 0,-1 0 0,0 0 0,0 0 0,0 1 0,0-1 0,0 0 0,0 1 0,-1-1 0,1 0 0,-1 1 0,0-1 0,1 5 0,-1 6 0,0 1 0,-1 0 0,-4 23 0,2-23 0,-14 56 0,41-91 0,92-105 0,-102 115 0,0-1 0,19-11 0,-33 23 0,0 0 0,1 1 0,0-1 0,-1 1 0,1-1 0,-1 1 0,1-1 0,-1 1 0,0-1 0,1 1 0,-1-1 0,1 1 0,-1 0 0,0-1 0,0 1 0,1 0 0,-1-1 0,0 1 0,0 0 0,0-1 0,0 1 0,1 1 0,3 15 0,-2-5 0,0-1 0,1 0 0,1 0 0,0-1 0,0 1 0,9 14 0,-11-21 0,1 0 0,0-1 0,0 1 0,0 0 0,1-1 0,-1 0 0,1 0 0,0 0 0,0 0 0,0-1 0,0 0 0,0 1 0,1-2 0,-1 1 0,1 0 0,-1-1 0,1 0 0,5 1 0,1 0 0,1-1 0,-1-1 0,1 1 0,-1-2 0,1 0 0,-1 0 0,0-1 0,1 0 0,-1-1 0,0-1 0,0 1 0,17-10 0,2-4 0,0-2 0,49-40 0,-59 43 0,18-19 0,-35 32 0,0 0 0,-1-1 0,1 1 0,-1 0 0,0-1 0,0 0 0,0 1 0,-1-1 0,1 0 0,1-6 0,-3 10 0,0 0 0,0-1 0,0 1 0,0 0 0,0-1 0,0 1 0,0 0 0,0-1 0,0 1 0,0 0 0,0-1 0,-1 1 0,1 0 0,0-1 0,0 1 0,0 0 0,0-1 0,-1 1 0,1 0 0,0 0 0,0-1 0,0 1 0,-1 0 0,1 0 0,0-1 0,0 1 0,-1 0 0,1 0 0,0 0 0,-1 0 0,1-1 0,0 1 0,-1 0 0,1 0 0,0 0 0,-1 0 0,1 0 0,0 0 0,-1 0 0,1 0 0,0 0 0,-1 0 0,1 0 0,0 0 0,-1 0 0,1 0 0,0 0 0,-1 0 0,1 0 0,0 1 0,-1-1 0,1 0 0,0 0 0,-1 0 0,1 0 0,-1 1 0,-19 10 0,8-2 0,0 1 0,1 1 0,0 0 0,1 0 0,1 1 0,-1 1 0,2-1 0,0 1 0,0 1 0,1-1 0,-8 27 0,12-33 0,1 1 0,1-1 0,-1 1 0,1 0 0,1-1 0,-1 1 0,1 0 0,1 0 0,-1-1 0,1 1 0,2 8 0,-1-11 0,0 1 0,0 0 0,1-1 0,0 0 0,0 1 0,0-1 0,1 0 0,-1 0 0,1-1 0,0 1 0,1-1 0,-1 0 0,1 0 0,-1 0 0,10 4 0,-12-6 0,0-1 0,0 0 0,0 0 0,-1 0 0,1 0 0,0-1 0,0 1 0,0-1 0,1 1 0,-1-1 0,0 1 0,0-1 0,0 0 0,0 0 0,0 0 0,0 0 0,0-1 0,1 1 0,-1-1 0,3 0 0,-2-1 0,-1 1 0,1-1 0,0 0 0,-1 0 0,1 0 0,-1 0 0,1 0 0,-1-1 0,0 1 0,0-1 0,0 1 0,1-4 0,5-9 0,-2 1 0,0-1 0,0 0 0,3-20 0,-3 16 0,-2 1 0,-1-1 0,0 0 0,-2 0 0,0-34 0,-1 52 0,0 0 0,0 0 0,0 1 0,0-1 0,0 0 0,0 0 0,0 0 0,0 0 0,-1 0 0,1 1 0,0-1 0,0 0 0,-1 0 0,1 0 0,-1 1 0,1-1 0,-1 0 0,1 0 0,-1 1 0,1-1 0,-1 1 0,0-1 0,0 0 0,0 1 0,1 0 0,-1 0 0,0 0 0,0 0 0,1 0 0,-1 0 0,0 0 0,1 1 0,-1-1 0,0 0 0,1 1 0,-1-1 0,0 0 0,1 1 0,-1-1 0,1 1 0,-1-1 0,0 1 0,1-1 0,0 1 0,-1 0 0,-4 4 0,1 0 0,0 0 0,1 1 0,-7 11 0,-4 19 0,1 1 0,-11 53 0,-8 82 0,17-85 0,0 0 0,3-13 0,-37 127 0,47-195 0,0 0 0,-1 0 0,0-1 0,0 1 0,0-1 0,-1 1 0,1-1 0,-1 0 0,-1-1 0,1 1 0,-6 4 0,8-7 0,0-1 0,-1 1 0,1-1 0,0 0 0,0 0 0,0 0 0,-1 0 0,1-1 0,-1 1 0,1 0 0,0-1 0,-1 0 0,1 1 0,-1-1 0,1 0 0,-1 0 0,1-1 0,-1 1 0,1 0 0,-1-1 0,1 0 0,0 1 0,-1-1 0,1 0 0,0 0 0,0 0 0,-1-1 0,1 1 0,0 0 0,-3-4 0,-6-3 0,1-2 0,0 1 0,0-2 0,-11-14 0,17 20 0,1 0 0,-1-1 0,1 1 0,1-1 0,-1 1 0,1-1 0,0 0 0,0 0 0,0 0 0,1-1 0,0 1 0,0-8 0,1 4 0,-1 6 0,1-1 0,0 1 0,0-1 0,0 1 0,0-1 0,1 1 0,0-1 0,0 1 0,0 0 0,0-1 0,1 1 0,-1 0 0,1 0 0,0 0 0,1 0 0,-1 0 0,1 0 0,3-3 0,4-2 0,1 0 0,0 1 0,0 0 0,1 1 0,0 1 0,0 0 0,0 0 0,1 1 0,0 1 0,0 0 0,0 1 0,1 0 0,20-1 0,3 1 0,0 2 0,0 2 0,64 9 0,-17 5 0,-84-14 0,1-1 0,0 0 0,0 0 0,0 0 0,0 0 0,0 0 0,0 0 0,-1 0 0,1 0 0,0 0 0,0-1 0,0 1 0,0 0 0,-1-1 0,1 1 0,0 0 0,0-1 0,0 1 0,1-2 0,12-15 0,-14 17 0,48-71-949,-41 62-2037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5:51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173 103 12360,'0'0'6857,"-11"5"-6021,6-3-757,1 0 0,0 0 0,-1 1 1,1 0-1,0 0 0,0 0 0,0 0 0,1 1 0,-1-1 1,1 1-1,0 0 0,0 0 0,0 0 0,0 0 1,1 1-1,-1-1 0,1 1 0,0-1 0,-1 6 1,-9 40 848,1 0 0,3 1 1,2 0-1,3 1 0,1-1 1,3 1-1,13 91 0,-7-102 1553,-7-41-2469,0 0 0,0 0 0,0 0 0,0 0 0,0-1-1,0 1 1,0 0 0,0 0 0,0 0 0,0 0 0,0 0 0,0 0-1,1 0 1,-1 0 0,0 0 0,0 0 0,0 0 0,0 0 0,0 0-1,0 0 1,0 0 0,0 0 0,0 0 0,0 0 0,0 0 0,1 0-1,-1 0 1,0 0 0,0 0 0,0 0 0,0 0 0,0 0-1,0 0 1,0 0 0,0 0 0,0 0 0,0 0 0,0 0 0,1 0-1,-1 0 1,0 0 0,0 0 0,0 0 0,0 0 0,0 0 0,0 0-1,0 0 1,0 1 0,0-1 0,0 0 0,0 0 0,0 0-1,0 0 1,0 0 0,0 0 0,0 0 0,0 0 0,0 0 0,0 0-1,0 0 1,0 1 0,0-1 0,0 0 0,0 0 0,5-8 432,4-35-444,-2 1 0,-2-1 0,-1-65 0,-2 27 0,-2 44 0,-1 0 0,-8-40 0,-2-52 0,11 122 0,0-1 0,1 0 0,0 0 0,1 1 0,-1-1 0,1 1 0,5-11 0,-6 15 0,0 0 0,1 0 0,-1 0 0,1 1 0,0-1 0,0 1 0,0-1 0,0 1 0,0 0 0,1-1 0,-1 1 0,0 0 0,1 1 0,0-1 0,-1 0 0,1 1 0,0 0 0,0-1 0,0 1 0,0 0 0,3 0 0,13-1 0,0 0 0,0 2 0,0 0 0,0 1 0,-1 1 0,28 6 0,-2 2 0,64 25 0,-96-31 0,1 1 0,-1 0 0,0 1 0,0 0 0,-1 1 0,1 1 0,-1-1 0,19 19 0,-29-24 0,-1-1 0,1 1 0,0-1 0,0 1 0,-1-1 0,1 1 0,-1 0 0,0-1 0,1 1 0,-1 0 0,0-1 0,0 1 0,0 0 0,0-1 0,0 1 0,0 0 0,-1-1 0,1 1 0,0-1 0,-1 1 0,1 0 0,-1-1 0,0 1 0,0-1 0,1 1 0,-1-1 0,0 0 0,0 1 0,-2 1 0,-3 5 0,-1-1 0,0 0 0,-12 11 0,-1-3 0,-1 0 0,-1-1 0,-40 19 0,-76 23 0,106-46 0,23-8 0,1 0 0,-1 1 0,0 0 0,-11 7 0,20-10 0,0 0 0,0 0 0,-1 0 0,1 0 0,0 0 0,0 0 0,0 0 0,0 0 0,-1 0 0,1 0 0,0 0 0,0 1 0,0-1 0,0 0 0,0 0 0,-1 0 0,1 0 0,0 0 0,0 1 0,0-1 0,0 0 0,0 0 0,0 0 0,0 0 0,0 1 0,0-1 0,0 0 0,0 0 0,0 0 0,0 0 0,0 1 0,0-1 0,0 0 0,0 0 0,0 0 0,0 1 0,0-1 0,0 0 0,0 0 0,0 0 0,0 0 0,0 1 0,0-1 0,0 0 0,0 0 0,0 0 0,0 0 0,1 0 0,-1 1 0,0-1 0,0 0 0,0 0 0,0 0 0,0 0 0,1 0 0,-1 0 0,0 0 0,0 1 0,14 4 0,-11-3 0,117 35 0,-78-26 0,80 33 0,-36 1 0,-75-38 0,0 0 0,0 0 0,-1 1 0,-1 1 0,15 14 0,-22-21 0,0 1 0,-1-1 0,1 0 0,-1 1 0,1-1 0,-1 1 0,0-1 0,0 1 0,0-1 0,0 1 0,0 0 0,-1 0 0,1-1 0,-1 1 0,0 0 0,0 0 0,0 0 0,0-1 0,0 1 0,-1 0 0,1 0 0,-1 0 0,0-1 0,0 1 0,0 0 0,0-1 0,0 1 0,0-1 0,-1 1 0,1-1 0,-1 0 0,0 0 0,-2 3 0,-4 4 0,-2 0 0,1-1 0,-1 0 0,0 0 0,-22 11 0,7-5 0,-1-1 0,0-1 0,-1-1 0,-1-2 0,1 0 0,-1-2 0,-1-1 0,1-2 0,-1-1 0,-55 0 0,70-3 38,-13 0 273,0-2 1,-33-5 0,53 5-662,1 1-1,-1-1 0,0 0 1,1 0-1,0-1 1,0 0-1,0 0 1,0-1-1,0 1 1,0-1-1,1 0 1,0-1-1,-9-8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5:53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77 169 8136,'0'0'12555,"-10"-10"-11965,-27-29 11,35 38-380,1-1-1,0 1 1,-1-1-1,1 1 1,0-1 0,0 0-1,0 0 1,0 1-1,0-1 1,1 0 0,-1 0-1,0-2 1,3-5 5452,-2 14-4662,-3 26-721,1 1 1,2-1-1,6 59 0,-1-28-126,1 302-164,-12-319 0,0 14 0,0-95 0,-6-411 0,12 370 0,3 20 0,-2 34 0,0 0 0,-3-24 0,-1-25 0,3 71 0,1 1 0,-1-1 0,0 0 0,0 0 0,1 0 0,-1 0 0,0 1 0,1-1 0,-1 0 0,1 0 0,-1 0 0,1 1 0,0-1 0,-1 0 0,1 1 0,-1-1 0,1 1 0,0-1 0,0 1 0,-1-1 0,1 1 0,0-1 0,0 1 0,0 0 0,0-1 0,-1 1 0,1 0 0,0 0 0,0 0 0,1-1 0,35-1 0,-24 1 0,3 0 0,1 0 0,0 1 0,0 1 0,-1 0 0,1 1 0,-1 1 0,1 1 0,-1 0 0,0 1 0,-1 0 0,1 2 0,-1 0 0,0 1 0,-1 0 0,1 1 0,-2 0 0,1 2 0,19 19 0,-12-6 0,-1 1 0,-1 2 0,-2 0 0,-1 0 0,0 2 0,-3 0 0,0 0 0,-2 1 0,-1 1 0,-1 0 0,-2 0 0,4 33 0,-10-53 0,-1 0 0,0 1 0,0-1 0,-1 0 0,0 0 0,-1 0 0,0 0 0,-1 0 0,-1-1 0,1 1 0,-1-1 0,-1 1 0,0-1 0,-1-1 0,0 1 0,-7 9 0,8-14 0,1 0 0,-1-1 0,0 1 0,-1-1 0,1 0 0,-1 0 0,0-1 0,0 1 0,0-1 0,0-1 0,-1 1 0,-9 2 0,6-3 0,0 0 0,-1-1 0,1-1 0,0 1 0,-1-1 0,1-1 0,-16-3 0,4 0 0,0-2 0,0-1 0,1-1 0,0-1 0,1 0 0,-37-24 0,56 32 0,-24-15 0,1-1 0,-26-24 0,50 41 29,-1 0 1,1 0-1,0-1 0,0 1 1,-1 0-1,1-1 0,0 1 0,0-1 1,-1 1-1,1 0 0,0-1 1,0 1-1,0-1 0,0 1 1,0 0-1,0-1 0,0 1 1,0-1-1,0 1 0,0-1 0,0 1 1,0 0-1,0-1 0,0 1 1,0-1-1,0 1 0,0 0 1,1-1-1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5:55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 11856,'0'0'18050,"10"-9"-17794,32-31 4,-38 36-201,0 1 1,1 1 0,0-1 0,0 1-1,-1 0 1,1 0 0,0 0 0,1 0-1,-1 1 1,0 0 0,0 0-1,1 0 1,-1 1 0,0 0 0,1 0-1,-1 0 1,7 2 0,8-1 91,110 6 458,-2 0-107,-61-1-261,-65-7 133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5:55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13768,'0'0'5557,"12"-1"-4904,137 4 1978,99 15 737,-230-18-6511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5:56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 10752,'0'0'17402,"-6"18"-17046,-2 6-213,1 0 0,2 0 0,0 0 0,-2 42-1,-3 408 3300,4-423-3349,8-53-93,0 1 0,-1-1 0,1 1 0,0-1 0,0 0 0,-1 0 0,1 0 0,-1 0 0,2-3 0,7-16-4083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5:57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536 0 13768,'0'0'6630,"-5"10"-6171,2-2-368,-1-1 0,0 0 0,-1 0 0,0 0 0,0 0 0,0-1 0,-1 0 0,0 0 0,-13 10 0,-43 27 590,-41 31 360,-9 9 240,60-46 598,-80 75 0,132-112-1832,-1 0 0,1 0 0,-1 1 0,1-1 0,-1 1 0,1-1 0,-1 0-1,1 1 1,0-1 0,-1 1 0,1-1 0,0 1 0,-1-1 0,1 1 0,0 0 0,0-1-1,-1 1 1,1-1 0,0 1 0,0 0 0,0-1 0,0 1 0,0-1 0,0 1-1,0 0 1,0-1 0,0 1 0,0-1 0,0 1 0,0 0 0,0-1 0,1 1-1,-1-1 1,0 1 0,0-1 0,1 1 0,-1-1 0,0 1 0,1-1 0,-1 1-1,0-1 1,1 1 0,-1-1 0,1 1 0,-1-1 0,1 0 0,-1 1 0,1-1-1,0 1 1,4 1 81,0 0 0,0 0 0,0 0 0,9 1 0,-6-1 8,22 6 3,0 1 0,0 1 0,0 2 0,-1 0 0,-1 3-1,-1 0 1,48 34 0,-49-27-139,2-1 0,33 19 0,-58-39 49,0 0 0,0 0 0,0 0 0,0-1 0,0 1 0,0-1 0,0 0 0,0 0 0,1 0 0,-1 0 0,0-1 0,0 1 0,0-1 0,0 1 0,0-1 0,0 0 0,0-1-1,-1 1 1,4-2 0,7-3-1175,-2-1-1,18-13 0,-24 16-452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5:58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 9848,'0'0'17607,"-4"14"-17327,3-8-250,-5 16 105,0 1 0,2 0 1,-1 28-1,-17 244 1910,21-278-1675,-1 0 0,2 0-1,0 0 1,1 0 0,4 18 0,-2-5-181,-3-27-189,0-8 0,7-29 353,-5 23-4782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5:5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1 340 12864,'0'0'1449,"19"-13"-892,46-32 92,125-63 0,-86 66 625,1 4 0,183-40 0,-191 63 299,-95 14-1540,-1 1 0,1 0 0,-1 0 0,1 0 0,-1 1 0,1-1 0,-1 0 0,1 0 0,-1 1 0,1-1 0,2 2 0,1 3-2825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5:58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 14368,'0'0'5887,"10"-1"-5373,105-5 1144,-1 4 1,173 19 0,-244-12-1178,-1-1 830,70 15 0,-97-12 464,-11-1-1876,-7-1-3085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5:59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10248,'0'0'6455,"10"-7"-5941,9-6-115,0 1 1,1 1 0,23-9-1,-16 11-29,0 0-1,1 2 0,0 2 1,0 0-1,0 2 0,31-1 1,952 24 5885,-786-16-4870,-174-4-939,2 0 785,-72 10-1365,7-8-3911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6:01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11152,'0'0'11481,"7"12"-10945,-2-4-416,-1-2-49,0-1 1,-1 1-1,0 0 1,0 0-1,0 0 0,-1 0 1,0 0-1,0 1 0,-1-1 1,0 1-1,0-1 0,0 8 1,-5 120 2257,-8-75 23,9-50-1838,1-3 666,11-10-390,-6 1-710,0 0 0,-1-1 0,0 0 0,1 0-1,-1 1 1,0-1 0,-1-1 0,1 1 0,-1 0 0,1-6 0,6-12 141,12-24-81,28-58-3,-34 82-137,20-25 0,-6 10 0,-26 34 0,-1 1 0,1-1 0,0 1 0,0 0 0,0-1 0,0 1 0,1 0 0,-1 1 0,1-1 0,-1 0 0,1 1 0,-1-1 0,1 1 0,0 0 0,0 0 0,4-1 0,-6 2 0,1 0 0,0 0 0,-1 0 0,1 0 0,0 0 0,-1 1 0,1-1 0,-1 1 0,1-1 0,0 1 0,-1 0 0,1-1 0,-1 1 0,0 0 0,1 0 0,-1 0 0,0 0 0,1 0 0,-1 1 0,0-1 0,0 0 0,0 0 0,0 1 0,0-1 0,0 1 0,-1-1 0,1 1 0,0-1 0,0 4 0,2 4 0,0 0 0,0 1 0,-1-1 0,-1 1 0,0-1 0,0 1 0,-1 12 0,-8 69 0,6-74 0,-1 3 0,0 29 0,4-51 0,0-1 0,0 0 0,0 1 0,0-1 0,1 1 0,-1-1 0,1 1 0,-1 0 0,1 0 0,0 0 0,3-3 0,6-8 0,8-15 0,-12 17 0,1-1 0,0 2 0,0-1 0,1 1 0,1 0 0,19-15 0,60-42 0,-76 57 0,-12 9 0,0 0 0,0 0 0,0 0 0,0 0 0,1 1 0,-1-1 0,0 0 0,0 1 0,0-1 0,1 1 0,-1-1 0,0 1 0,1 0 0,-1 0 0,0-1 0,1 1 0,-1 0 0,0 0 0,1 0 0,-1 1 0,0-1 0,3 0 0,-2 1 0,-1 0 0,1 0 0,0 0 0,-1 1 0,1-1 0,0 0 0,-1 1 0,0-1 0,1 1 0,-1-1 0,0 1 0,0-1 0,2 4 0,1 4 0,1 0 0,-1 1 0,-1 0 0,3 14 0,4 22 0,-2 0 0,-3 0 0,1 72 0,-10-113 872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6:02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 10040,'0'0'17346,"11"-6"-16933,38-17-10,-46 22-342,1 0 0,0 0 0,0 0 0,0 1 0,0 0 0,0-1 0,-1 1 0,1 0-1,0 1 1,0-1 0,0 1 0,0 0 0,0 0 0,-1 0 0,1 0 0,0 1 0,-1-1 0,4 3 0,5 1 105,5 2 28,-2-2 70,-1 0-1,-1 2 0,27 15 1,-37-20-201,0 0 1,0 0 0,0 1-1,0 0 1,-1-1 0,1 1-1,-1 0 1,0 0 0,0 0-1,0 1 1,0-1 0,0 0-1,-1 1 1,1 0 0,-1-1 0,0 1-1,0 0 1,0-1 0,-1 1-1,1 7 1,-1-3-34,0-1-1,-1 1 1,0-1-1,-1 0 1,0 1-1,0-1 1,0 0 0,-1 0-1,0 0 1,-4 8-1,-4 2 69,-1-1 0,-19 22-1,9-12-67,12-13-30,8-9 0,0-1 0,-1 0 0,1 1 0,-1-1 0,0 0 0,0 0 0,0-1 0,0 1 0,-1-1 0,1 1 0,-1-1 0,1 0 0,-7 2 0,121-50 0,55-13 0,-148 53 0,-1-1 0,0-1 0,0 0 0,17-13 0,-28 17 0,1 0 0,-1-1 0,0-1 0,0 1 0,-1-1 0,0 0 0,0 0 0,0 0 0,0-1 0,-1 1 0,-1-1 0,5-9 0,-6 8 0,-1 1 0,0 0 0,-1-1 0,1 1 0,-1-1 0,-1 1 0,1-1 0,-1 1 0,-1 0 0,-1-8 0,1 10 0,0-1 0,-1 1 0,1 0 0,-1 0 0,0 0 0,0 0 0,0 1 0,-1 0 0,0-1 0,1 1 0,-2 0 0,-3-3 0,5 3 959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6:05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1 285 12056,'0'0'20094,"8"-12"-19620,0 1-390,-1 0-76,0 1 1,0 0-1,2 1 1,-1 0-1,17-14 1,23-21-9,-32 29 0,1-1 0,0 2 0,31-19 0,54-31 0,-102 64 0,1-1 0,-1 1 0,0 0 0,1-1 0,-1 1 0,1 0 0,-1 0 0,1 0 0,-1-1 0,0 1 0,1 0 0,-1 0 0,1 0 0,-1 0 0,1 0 0,-1 0 0,1 0 0,-1 0 0,1 0 0,-1 0 0,1 0 0,-1 0 0,0 0 0,1 1 0,-1-1 0,1 0 0,-1 0 0,1 0 0,-1 1 0,0-1 0,1 0 0,-1 0 0,1 1 0,-1-1 0,0 0 0,1 1 0,-1-1 0,0 0 0,0 1 0,1-1 0,-1 1 0,0-1 0,0 1 0,8 22 0,-7-17 0,12 65 0,-11-52 0,1 0 0,1 0 0,0-1 0,12 29 0,-14-43 0,1-1 0,-1 0 0,1 1 0,-1-1 0,1 0 0,0 0 0,0 0 0,1-1 0,-1 1 0,0-1 0,1 0 0,0 0 0,4 2 0,-1 0 0,1-1 0,0 0 0,0-1 0,0 0 0,13 2 0,-5-3 0,-1-2 0,1 1 0,-1-2 0,1 0 0,-1-1 0,0 0 0,22-9 0,-16 6 0,-12 3 0,0-1 0,0 0 0,0-1 0,0 0 0,-1 0 0,0-1 0,0 0 0,0 0 0,8-10 0,-12 11-3935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6:08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5 372 12256,'0'0'15396,"-1"-12"-14952,-2-38 2,3 48-407,0 0 0,1 0 0,-1-1 0,1 1 0,0 0 1,-1 0-1,1-1 0,0 1 0,1 0 0,-1 0 0,0 0 0,1 0 1,-1 1-1,1-1 0,-1 0 0,1 1 0,2-3 0,3-3 137,16-18 1032,41-36 0,-62 60-1155,-1 0-1,1 0 1,0 0 0,0 0 0,-1 0 0,1 0-1,0 1 1,0-1 0,0 1 0,0 0 0,0-1-1,2 1 1,12-3 182,-16 3-235,1 0 0,-1 0 0,1 0 0,-1 0 0,1 0 0,-1 0 0,1 0 0,-1 0 0,0 1 0,1-1 0,-1 0 0,1 0 0,-1 0 0,1 1 0,-1-1 0,0 0 0,1 1 0,-1-1 0,0 0 0,1 1 0,-1-1 0,0 0 0,0 1 0,1-1 0,-1 1 0,0-1 0,0 1 0,1-1 0,-1 0 0,0 1 0,0-1 0,0 1 0,0-1 0,0 1 0,0-1 0,0 1 0,4 23 0,-3-21 0,3 43 0,-2 0 0,-5 56 0,0-8 0,3-79 0,0 8 0,0-1 0,2 0 0,4 27 0,-4-41 0,0 0 0,1-1 0,0 0 0,0 0 0,0 0 0,1 0 0,0 0 0,0-1 0,1 1 0,0-1 0,0 0 0,10 9 0,-13-14 0,1 0 0,-1 1 0,0-1 0,0 0 0,1 0 0,-1 0 0,1-1 0,-1 1 0,0-1 0,1 1 0,-1-1 0,1 0 0,0 0 0,-1 0 0,1 0 0,2 0 0,-1-1 0,1 0 0,-1 1 0,0-1 0,1-1 0,-1 1 0,0-1 0,0 1 0,5-4 0,2-4 0,0 1 0,-1-1 0,0-1 0,0 0 0,-1 0 0,-1-1 0,0 0 0,10-17 0,3-12 0,19-50 0,-27 58 0,3-13 0,-1 0 0,-3-2 0,-2 1 0,7-64 0,-16 96 0,1 0 0,1 0 0,1 0 0,0 1 0,0-1 0,2 1 0,-1 0 0,9-12 0,-13 23 0,1 0 0,-1 0 0,1 1 0,-1-1 0,1 0 0,0 1 0,0 0 0,0-1 0,0 1 0,0 0 0,0 0 0,0 0 0,0 0 0,0 1 0,0-1 0,1 0 0,-1 1 0,0 0 0,1-1 0,-1 1 0,0 0 0,4 1 0,0-1 0,0 1 0,-1 0 0,1 0 0,0 1 0,-1 0 0,1 0 0,9 5 0,16 9 0,50 20 0,-54-35 850,-13-5-5635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6:14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 9536,'0'0'20603,"14"-11"-20142,47-33 9,-53 39-332,0 1 0,0-1 1,1 1-1,-1 1 0,1 0 1,0 0-1,0 1 0,0 0 0,1 0 1,-1 1-1,17 0 0,-15 1-108,-7-1-30,1 1 0,0 0 0,-1 0 0,1 1 0,-1-1 0,1 1 0,-1 0 0,1 0 0,5 3 0,-8-3 0,0 0 0,0 0 0,0 1 0,0-1 0,-1 0 0,1 1 0,0 0 0,-1-1 0,1 1 0,-1 0 0,0 0 0,0 0 0,0 0 0,0 0 0,0 0 0,0 0 0,0 0 0,-1 0 0,1 1 0,-1-1 0,1 3 0,0 6 0,-1-1 0,0 1 0,-1 0 0,0-1 0,0 1 0,-1 0 0,-1-1 0,0 0 0,0 1 0,-1-1 0,0 0 0,-1-1 0,0 1 0,-11 14 0,-6 7 0,-2 0 0,-48 47 0,32-33 0,40-45 0,-1 1 0,1-1 0,0 1 0,0-1 0,0 0 0,1 1 0,-1-1 0,0 1 0,0-1 0,0 1 0,0-1 0,0 0 0,0 1 0,1-1 0,-1 1 0,0-1 0,0 0 0,1 1 0,-1-1 0,0 0 0,0 1 0,1-1 0,-1 0 0,0 1 0,1-1 0,-1 0 0,1 0 0,-1 1 0,0-1 0,1 0 0,-1 0 0,1 0 0,-1 0 0,0 0 0,1 1 0,-1-1 0,1 0 0,24 8 0,-18-6 0,31 10 0,1-2 0,58 6 0,-48-8 0,-37-7 0,-1 1 0,0-1 0,1-1 0,22-2 0,-29-1 850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6:19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0 10040,'0'0'21743,"-3"11"-21135,-8 22-424,-27 52 0,26-59-184,0 0 0,2 2 0,1-1 0,2 1 0,0 0 0,2 1 0,1-1 0,-1 38 0,5-64 0,0 0 0,0 0 0,0 0 0,1 0 0,-1 0 0,0 0 0,1 0 0,0 0 0,-1-1 0,1 1 0,0 0 0,0 0 0,0 0 0,0-1 0,0 1 0,0-1 0,1 1 0,-1-1 0,2 2 0,0-1 0,0 0 0,-1 0 0,1-1 0,0 1 0,0-1 0,1 0 0,-1 0 0,0 0 0,0 0 0,6 0 0,6 0 0,0-1 0,0-1 0,0 0 0,16-3 0,-21 2 0,27-2 0,-17 2 0,-1-1 0,34-9 0,-47 10 356,8-2-211,-7-1-4581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6:19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12864,'0'0'8577,"18"-3"-7793,23-6-410,13-3 722,0 2 0,67-2 0,-63 8 104,-42 2-759,0 1 0,0 0 0,28 3 0,-33 2-402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6:20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 11352,'0'0'9471,"1"16"-8925,-1-9-466,0 106 940,-1-98-825,-3 63 1569,-18 109-1,-2-51 1021,18-94-109,10-51-2522,0 1-1,1 0 1,0 0 0,0 0 0,7-8 0,5-5 39,-1-1-192,28-28 0,-18 21 0,-23 26 0,0 0 0,0 0 0,1 0 0,-1 0 0,1 0 0,-1 1 0,1-1 0,0 1 0,0 0 0,0 0 0,6-1 0,-8 3 0,-1-1 0,1 1 0,0 0 0,0 0 0,-1 0 0,1 0 0,0 0 0,0 0 0,-1 0 0,1 0 0,0 1 0,0-1 0,-1 1 0,1 0 0,0-1 0,-1 1 0,1 0 0,-1 0 0,1 0 0,-1 0 0,1 0 0,-1 0 0,0 0 0,0 1 0,1-1 0,-1 0 0,0 1 0,0-1 0,0 1 0,1 2 0,4 8 0,0 1 0,-1 1 0,0-1 0,-1 1 0,3 15 0,8 71 0,-12-74 0,-2-14 0,-1-9 0,0 1 0,0 0 0,1-1 0,-1 1 0,1-1 0,-1 1 0,1-1 0,0 0 0,1 1 0,-1-1 0,1 0 0,-1 0 0,3 4 0,-3-7 37,0 0 0,-1 0 0,1 0 0,0 0 0,-1 0 0,1 0 0,-1-1 0,1 1 0,0 0 0,-1-1-1,1 1 1,-1 0 0,1-1 0,-1 1 0,1 0 0,-1-1 0,1 1 0,-1-1 0,1 1 0,-1-1 0,0 1 0,1-2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5:5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0 486 8640,'0'0'3825,"10"-7"-3285,22-18-103,-2-2-1,-1 0 1,43-53 0,0-11 318,82-93 1544,-152 181-2155,0 1-31,-1 0 0,1 1 0,-1-1-1,1 1 1,-1-1 0,1 1-1,0-1 1,0 1 0,0 0-1,3-2 1,-7 33 1024,-13 41-596,-4 25-156,17-84-331,2 0 0,-1 0 1,1 0-1,1 0 0,0-1 0,4 17 1,-4-26-44,0 0 0,-1 0 1,1 0-1,0 1 0,0-1 1,0 0-1,1 0 0,-1-1 1,0 1-1,1 0 0,-1 0 1,1-1-1,0 1 0,-1 0 1,1-1-1,0 0 0,0 1 1,3 0-1,-1 0 5,1 0 1,0 0-1,-1-1 0,1 0 0,0 0 0,0 0 1,0-1-1,6 1 0,5-2 22,1 0 0,-1-1 0,0 0 1,19-6-1,-17 2 15,0 0 1,0-1-1,0-1 1,-1 0-1,-1-2 1,26-17-1,-6-2 241,52-52-1,-64 47 122,-47 50-166,9-1-219,1 0-1,-15 21 1,24-29-24,-1 0 1,1 1-1,0-1 0,0 1 1,1 0-1,0-1 1,1 2-1,-3 9 1,5-16-6,0 0 0,0 0 0,0-1 0,0 1 0,0 0 0,0 0 0,1-1 0,-1 1 1,0 0-1,1-1 0,-1 1 0,1 0 0,0-1 0,-1 1 0,1-1 0,0 1 0,0-1 0,0 1 1,0-1-1,1 0 0,0 2 0,1-1 2,0 0 1,0 0-1,0 0 0,-1-1 1,2 1-1,-1-1 0,0 0 1,0 0-1,0 0 1,6 1-1,-3-1 4,0-1 0,0 1 0,0-1 0,1 0 0,-1-1 0,0 1 0,0-1 1,0 0-1,0-1 0,0 1 0,-1-1 0,7-3 0,-5 0 8,0 0 1,-1 0 0,0-1-1,0 0 1,0 0-1,-1 0 1,0 0-1,0-1 1,0 0 0,-1 0-1,0-1 1,4-9-1,-5 10 11,-1 0 0,0 0 0,0 0 0,0 0 1,-1 0-1,0 0 0,0 0 0,-1 0 0,0 0 0,0 0 0,-1 0 0,0-1 0,0 1 0,-3-10 0,2 15-8,1-1-1,-1 1 0,0 0 1,0 0-1,0-1 0,0 1 1,0 1-1,0-1 0,-1 0 1,1 0-1,-1 1 0,1 0 1,-1-1-1,0 1 0,1 0 1,-1 0-1,0 0 0,-4 0 1,-3-2 73,0 1 0,-1 1 1,-18-1-1,29 2-51,5-4 17,68-23-21,143-31 0,-210 57-34,1 0-1,-1 0 0,1 1 1,-1 0-1,0 0 0,1 0 1,-1 1-1,0 0 1,1 0-1,-1 1 0,0 0 1,0 0-1,9 4 0,-11-4 4,0 1 0,-1-1 0,1 1 0,-1-1 0,0 1 0,0 0-1,0 1 1,0-1 0,-1 0 0,1 1 0,-1-1 0,0 1 0,0 0-1,0 0 1,0 0 0,-1 0 0,0 0 0,0 0 0,0 0 0,1 8 0,-1 2 13,-1 1 1,-1-1 0,0 1 0,-5 19 0,3-16 68,-2 35 1,22-60 16,7-7-27,-1-1 0,33-29 1,-33 25 10,1 1 1,31-18-1,-44 29-53,-5 3 2,0 1 0,0-1-1,1 1 1,12-4 0,-17 7-32,-1 0 0,1-1 0,-1 1 0,0 0 0,1 0 0,-1 0 0,1 0 0,-1 0 0,1 0 0,-1 0 0,1 1 0,-1-1 0,0 0 0,1 1 0,-1-1 0,0 1 0,1 0 0,-1-1 0,0 1 0,0 0 0,1 0 0,-1 0 0,0 0 0,0 0 0,0 0 0,0 0 0,0 0 0,0 0 0,1 3 1,7 15 32,0 1 1,-1 0-1,-1 0 1,7 40 0,5 10 73,-18-66-89,0-1 1,1 0-1,-1 0 0,1 0 1,0 0-1,0 0 1,0 0-1,1 0 0,-1-1 1,1 1-1,-1-1 1,1 1-1,0-1 0,0 0 1,0 0-1,0 0 1,0-1-1,0 1 1,6 1-1,-4-1-374,1-1 0,-1 1 0,1-1 0,-1-1 0,1 1 0,0-1 0,-1 0 0,1 0 0,0 0 0,7-2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6:23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70 8536,'0'0'12818,"2"-10"-12218,1 2 128,5-25-1173,-5 15 8172,-4 30-7289,0-1-1,-1 1 0,0 0 1,-5 13-1,-3 15 51,-56 449-368,59-428 827,3-27-1658,3-27-814,3-10-1121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6:24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0 283 13672,'0'0'9871,"14"-12"-9228,6-7-393,6-5 250,30-21 1,-39 34-64,0 0 0,1 1 1,0 1-1,1 0 0,-1 2 0,2 0 1,-1 1-1,1 1 0,0 0 1,29-1-1,-41 6-304,0 0 0,-1 0-1,1 1 1,0 0 0,0 1-1,-1 0 1,1 0 0,-1 0 0,0 1-1,11 6 1,6 4 393,34 27 0,-48-33-526,1-1 0,-1 0 0,1 0 0,0-1 0,1-1 0,18 6 0,-23-8 0,0-1 0,0 0 0,0 0 0,0 0 0,1-1 0,-1 0 0,0 0 0,0-1 0,0 0 0,0 0 0,0-1 0,9-2 0,-11 1 49,0 0 0,0-1 1,0 1-1,-1-1 0,0 0 0,1 0 0,-1 0 0,-1 0 1,1-1-1,-1 0 0,0 0 0,0 0 0,0 0 1,0 0-1,-1 0 0,0-1 0,0 1 0,-1-1 0,2-6 1,1-9-1280,0 1 1,-2-1-1,0-32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6:50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0 207 8240,'0'0'18342,"9"-12"-17878,59-79 937,-58 79-862,1 0 0,0 0 0,0 1 0,2 1 0,-1 0 0,1 0 0,27-13 0,-39 22-539,0 1 0,1-1 0,-1 1 0,0-1 0,1 1 0,-1 0 0,1-1 0,-1 1 0,0 0 0,1 0 0,-1 0 0,1 0 0,-1 0 0,0 0 0,1 1 0,-1-1 0,0 0 0,1 1 0,-1-1 0,0 1 0,1 0 0,-1-1 0,0 1 0,0 0 0,0-1 0,0 1 0,0 0 0,0 0 0,0 0 0,0 0 0,0 0 0,0 0 0,0 1 0,0-1 0,-1 0 0,2 3 0,2 5 0,0 1 0,-1-1 0,0 1 0,2 13 0,1 2 0,1-9 0,0-1 0,1 1 0,1-2 0,0 1 0,15 17 0,-21-30 0,-1 0 0,1 0 0,-1 0 0,1-1 0,0 1 0,0 0 0,-1-1 0,1 0 0,0 0 0,0 0 0,0 0 0,1 0 0,-1-1 0,0 1 0,0-1 0,0 0 0,0 0 0,1 0 0,-1 0 0,0-1 0,0 1 0,0-1 0,0 0 0,6-2 0,1 0 0,0-1 0,0 0 0,-1 0 0,1-1 0,-1 0 0,11-9 0,34-34 0,-38 33 0,0 0 0,36-23 0,-44 33 0,-4 2 0,0 1 0,0-1 0,1 1 0,-1 0 0,10-2 0,-4-1 850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6:58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39 9648,'0'0'16461,"-10"-6"-16169,-28-18-4,36 23-166,0 0 1,0 0 0,0 0 0,0 0 0,0 0 0,0 0 0,-1 1 0,1-1 0,0 1 0,0 0 0,0 0 0,-1 0 0,1 0 0,0 0 0,0 0 0,-4 1 0,-3 0 146,4-1-106,0 1 0,1 0 0,-1 0 0,0 1 0,0-1 0,1 1 0,-1 0 0,1 0 0,-5 3-1,-36 26 819,35-22-891,1 0 0,0 1 1,0 0-1,1 0 1,1 1-1,-7 11 0,0 3 145,-17 44-1,24-51-234,2 0 0,0 1 0,1 0 0,-2 28 0,2 77 0,5-111 0,1 0 0,0-1 0,1 1 0,0-1 0,1 1 0,0-1 0,1 0 0,0-1 0,1 1 0,8 11 0,-13-22 53,-1 0 1,1 0-1,0-1 0,0 1 1,-1 0-1,1-1 0,0 1 1,0-1-1,0 1 1,0-1-1,0 1 0,0-1 1,0 1-1,0-1 0,2 0 1,7 2-4860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6:59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72 11152,'0'0'4792,"-6"-9"-4359,-1-5-264,4 7 28,-1-1-1,0 1 0,-17-20 7747,34 30-7372,0 1 1,17 7 0,-5-2-45,22 7 600,-1 3 0,0 2-1,54 34 1,-88-46-1052,0 0 0,-1 0 1,-1 1-1,1 0 0,-2 1 0,1 0 1,-2 1-1,9 14 0,3 8 53,28 67-1,74 201-127,-113-280 0,-3-8 0,0-1 0,-1 1 0,-1 0 0,3 21 0,-5-29 413,2 11-11,-4-17-515,0 0 0,0 0 0,1 1 0,-1-1 0,0 0 0,0 1-1,0-1 1,0 0 0,0 1 0,0-1 0,0 0 0,0 0 0,0 1 0,-1-1 0,1 0 0,0 1 0,0-1 0,0 0-1,0 0 1,0 1 0,0-1 0,-1 0 0,1 0 0,0 1 0,0-1 0,0 0 0,0 0 0,-1 1 0,1-1-1,0 0 1,0 0 0,-1 0 0,1 0 0,0 1 0,-1-1 0,1 0 0,0 0 0,0 0 0,-1 0 0,1 0 0,-1 0-1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00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9144,'0'0'17463,"3"12"-16929,-3-10-517,4 13 315,-2-1 1,0 1-1,0-1 1,-1 1-1,-2 21 0,-1-18 581,2 1-1,0 18 0,1 5-42,0-47-870,0 1 0,1 0 0,-1 1 0,1-1 0,0 0 0,0 0 0,0 1 0,4-6 0,0 0 0,18-31 0,44-55 0,-64 90 0,0 1 0,0 0 0,0 0 0,1 0 0,-1 0 0,10-5 0,-11 7 0,0 1 0,0-1 0,0 1 0,0 0 0,0 1 0,0-1 0,0 0 0,1 1 0,-1 0 0,0-1 0,0 1 0,1 1 0,5 0 0,-8-1 0,0 1 0,0 0 0,1-1 0,-1 1 0,0 0 0,0 0 0,0 0 0,0 0 0,0 0 0,0 0 0,0 0 0,-1 0 0,1 0 0,0 0 0,0 0 0,-1 0 0,1 1 0,-1-1 0,1 0 0,-1 1 0,1 0 0,6 31 0,-7-31 0,5 31 0,-2 1 0,-1 36 0,-2-70 0,0 0 0,0 0 0,0 1 0,0-1 0,0 0 0,0 0 0,0 0 0,0 0 0,0 0 0,0 0 0,0 0 0,0 0 0,0 0 0,0 0 0,0 1 0,0-1 0,0 0 0,0 0 0,0 0 0,0 0 0,0 0 0,0 0 0,0 0 0,0 0 0,0 0 0,0 0 0,0 0 0,0 0 0,1 0 0,-1 1 0,0-1 0,0 0 0,0 0 0,0 0 0,0 0 0,0 0 0,0 0 0,0 0 0,0 0 0,0 0 0,0 0 0,0 0 0,1 0 0,-1 0 0,0 0 0,0 0 0,0 0 0,0 0 0,0 0 0,0 0 0,0 0 0,0 0 0,0 0 0,0 0 0,0 0 0,1 0 0,-1 0 0,0 0 0,0 0 0,6-6 0,6-11 0,3-11 0,2 0 0,23-28 0,-10 14 0,-23 33 0,0 1 0,0-1 0,1 2 0,0-1 0,1 1 0,0 0 0,16-9 0,-24 15 0,0 1 0,0-1 0,0 1 0,0 0 0,1-1 0,-1 1 0,0 0 0,0 0 0,0 0 0,0-1 0,0 1 0,0 0 0,0 1 0,1-1 0,-1 0 0,0 0 0,0 0 0,0 1 0,0-1 0,0 0 0,0 1 0,0-1 0,0 1 0,0 0 0,0-1 0,0 1 0,0 0 0,-1-1 0,1 1 0,0 0 0,0 0 0,-1 0 0,1 0 0,0 0 0,-1-1 0,1 1 0,-1 0 0,1 0 0,-1 2 0,4 4 0,0 1 0,-1 0 0,3 16 0,-5-21 0,6 22 0,-2 0 0,0 1 0,-2 0 0,-1 0 0,-1 48 0,-6-4 0,4-65 960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05.9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 8432,'0'0'21410,"12"-9"-21093,38-31 6,-45 36-165,0 0 0,1 1 0,-1-1 1,0 1-1,1 1 0,0-1 0,0 1 0,-1 0 1,1 0-1,1 0 0,-1 1 0,0 0 1,7 0-1,-3 0-96,-2 0-62,-1 0 0,1 1 0,-1 0 0,13 2 0,-18-2 0,-1 0 0,1 1 0,-1-1 0,1 0 0,-1 1 0,1-1 0,-1 1 0,1 0 0,-1 0 0,1-1 0,-1 1 0,0 0 0,0 0 0,1 0 0,-1 0 0,0 0 0,0 1 0,0-1 0,0 0 0,0 0 0,-1 1 0,1-1 0,0 1 0,0-1 0,-1 1 0,1-1 0,-1 1 0,1 1 0,0 1 0,-1-1 0,1 0 0,-1-1 0,0 1 0,1 0 0,-1 0 0,0-1 0,-1 1 0,1 0 0,0 0 0,-1 0 0,-1 4 0,-4 6 0,0-1 0,-1-1 0,-1 1 0,0-1 0,0 0 0,-1-1 0,0 0 0,-15 12 0,9-7 0,3-3 0,7-8 0,-1 1 0,2 0 0,-1 1 0,0-1 0,1 1 0,0 0 0,1 0 0,-1 0 0,1 0 0,-4 12 0,6-17 0,1 0 0,0-1 0,0 1 0,0-1 0,0 1 0,0 0 0,0-1 0,0 1 0,0 0 0,0-1 0,0 1 0,0 0 0,0-1 0,0 1 0,1 0 0,-1-1 0,0 1 0,1-1 0,-1 1 0,0 0 0,1-1 0,-1 1 0,0-1 0,1 1 0,-1-1 0,1 1 0,-1-1 0,1 1 0,-1-1 0,1 0 0,-1 1 0,1-1 0,0 0 0,-1 0 0,1 1 0,0-1 0,-1 0 0,1 0 0,-1 0 0,1 0 0,0 1 0,1-1 0,32 1 0,-29-1 0,46-1 0,58 2 0,-38 12 0,-68-12 6,-1 0 0,0 0 1,0 1-1,0-1 0,0 1 0,0 0 0,0-1 1,0 1-1,-1 0 0,3 3 0,2 2-4009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10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 8640,'0'0'13746,"11"-2"-13341,33-4 5,-41 6-219,1-1 0,-1 0 0,1 0 0,-1 0 0,1 0 0,-1-1 0,4-1 0,8-3 322,24-5 836,2 2 0,0 2 1,62-3-1,-88 9-1020,-1 0 0,21-5-1,18-1 165,22 3-316,182-5 287,77 15-464,-123 0 0,-170-4 0,67 12 0,-68-7 0,68 2 0,-102-12 0,-5 2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11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10952,'0'0'5727,"2"-11"-5052,7-32-51,-4 26 7164,-5 23-5184,-5 29-3115,4-29 1356,-5 42 734,2 95 0,8-22-682,4-44-897,-7-72 0,-1-3 0,0 1 0,0-1 0,0 0 0,1 0 0,-1 0 0,1 0 0,-1 0 0,1 0 0,2 4 0,3-36 0,0-8 865,-2 17-5735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11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10448,'0'0'15747,"12"-4"-15200,-7 3-461,10-5 285,1 0 1,-1-1-1,20-11 1,-19 10 56,0 1 1,1 1-1,-1 0 1,1 1-1,0 1 1,0 1-1,20-2 1,-28 5-337,0 0 1,0 1-1,0 0 1,0 0-1,0 1 1,0 0-1,0 0 1,-1 1-1,1 1 1,8 4-1,-4-1-92,-1 1 0,20 16 0,-26-18 0,1 0 0,0-1 0,0 0 0,0 0 0,1-1 0,-1 0 0,1 0 0,0-1 0,0 0 0,0 0 0,14 2 0,-19-5 0,6 1 0,-1 0 0,0-1 0,0 0 0,1 0 0,8-2 0,-14 1 0,0 0 0,0 0 0,0 0 0,-1 0 0,1-1 0,0 1 0,0-1 0,-1 0 0,1 1 0,-1-1 0,1-1 0,-1 1 0,0 0 0,0 0 0,0-1 0,0 0 0,2-3 0,16-29 426,-13 22-4787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5:58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365 782 7024,'0'0'5225,"-10"-3"-4784,-33-11-31,40 13-374,1 1 1,-1 0 0,0-1-1,1 1 1,-1 0 0,1 1-1,-1-1 1,0 0 0,1 1-1,-1 0 1,1-1 0,-1 1 0,1 0-1,-1 0 1,-2 2 0,-5 2 101,4-3-75,-24 8 348,0 2-1,-31 18 1,52-24-313,0 0 0,0 0 1,0 1-1,1 0 0,0 0 1,0 1-1,1 0 0,0 1 0,1-1 1,-8 13-1,9-11 26,-1 1 1,2 0-1,-1 0 1,1 0-1,1 1 1,0 0-1,1-1 0,0 1 1,1 0-1,0 22 1,1-30-85,0 1-1,1 0 1,0 0 0,0-1-1,0 1 1,0 0 0,1-1-1,-1 1 1,1-1 0,0 0-1,1 0 1,-1 1 0,1-2 0,0 1-1,0 0 1,0 0 0,0-1-1,0 0 1,1 1 0,0-1-1,0-1 1,0 1 0,0 0 0,0-1-1,0 0 1,1 0 0,-1 0-1,1-1 1,5 2 0,0-1 5,-1-1 0,1 0 0,0 0 0,-1-1 1,1 0-1,0 0 0,-1-1 0,1-1 0,0 0 0,-1 0 0,0-1 1,1 0-1,-1 0 0,0-1 0,-1 0 0,1-1 0,9-7 1,-12 8 1,-1 0 1,0 0 0,0-1 0,0 1-1,0-1 1,-1 0 0,0-1 0,0 1-1,-1-1 1,1 0 0,-1 0 0,0 0-1,-1 0 1,1 0 0,-1-1 0,-1 1 0,1-1-1,-1 1 1,0-1 0,-1 0 0,1 0-1,-1 1 1,-1-1 0,1 0 0,-3-11-1,1 9 38,-1 0-1,0 0 0,0 0 0,-1 0 1,0 0-1,-7-10 0,9 15-44,-1 0 1,0 0-1,0 0 0,0 1 1,-1-1-1,1 1 0,-1 0 1,0 0-1,0 0 0,0 1 1,0-1-1,0 1 0,-1 0 1,-5-2-1,-5-3 134,13 6-153,0 0 0,0 0 1,0 0-1,0 0 0,0 0 0,0 0 1,0 1-1,-4-1 0,36-10 26,97-34-15,50-12 51,-157 51-65,-9 3-4,0 0 1,1 1-1,22-2 0,-31 4-8,0 0 1,0 1-1,1-1 0,-1 0 0,0 1 0,0 0 0,0 0 0,0 0 0,0 0 0,0 0 0,0 1 0,0-1 0,0 1 0,0 0 0,-1 0 0,1 0 0,-1 0 0,4 4 0,-1 0 3,-1 0 0,0 0-1,0 0 1,-1 0 0,0 1 0,0-1-1,-1 1 1,1 0 0,-1 0 0,-1 0-1,2 9 1,-1 9 29,-1 49 1,0 2 38,0-48-23,5 32 32,-5-55-67,0 0 1,1-1-1,-1 1 0,1-1 1,0 1-1,0-1 0,0 0 1,0 1-1,7 6 0,-8-10-14,0 0 0,0 0-1,0-1 1,0 1-1,0 0 1,0-1 0,1 1-1,-1-1 1,0 1-1,0-1 1,1 0 0,-1 1-1,0-1 1,1 0-1,-1 0 1,0 0 0,1 0-1,-1 0 1,0 0-1,1-1 1,-1 1 0,2-1-1,2 0 4,0 0 0,-1-1-1,1 0 1,0 0 0,4-3-1,11-8 15,-1-1-1,-1 0 0,-1-2 1,0 0-1,27-33 0,65-104 102,-49 64-47,-5 9 76,-4-3 0,55-119 0,-36 32 81,-60 141-132,-1-1-1,-2-1 1,6-58 0,-13 88-94,1 0 1,-1 0-1,0 0 0,0 0 1,0 0-1,0 0 1,0 0-1,0 0 0,-1 0 1,1 0-1,0 0 0,0 0 1,-1 0-1,1 0 1,-1-2-1,0 3-4,1 0 0,0 0 0,-1 0 0,1 0 0,0 0 0,-1 0 0,1 0 0,0 0 0,-1 0 0,1 0 0,0 0 0,-1 0 0,1 0 0,0 1 0,-1-1 0,1 0 0,0 0 0,-1 0 0,1 0 0,0 1 0,-1-1 0,1 0 0,0 0 0,0 0 0,-1 1 0,1-1 0,0 0 0,0 1 0,-1-1 0,-20 33 33,-7 19-59,2 2-1,3 0 1,-27 97 0,6 65-136,40-184 117,2 0 0,1 1 0,2 0 0,8 56-1,-2-41-31,8 42-26,-12-81 82,-1 0 0,1-1 0,0 1 0,1-1 0,0 0 0,1 0 0,9 13 0,-13-20 17,0 0 0,0 0 0,0 1 1,0-1-1,0 0 0,0 0 0,0-1 0,1 1 1,-1 0-1,0 0 0,1 0 0,-1-1 1,0 1-1,1-1 0,-1 1 0,1-1 1,-1 0-1,1 1 0,-1-1 0,1 0 1,-1 0-1,1 0 0,-1 0 0,2 0 0,1-1 3,-1 0 0,0 0 0,-1-1-1,1 1 1,0-1 0,0 1 0,0-1-1,-1 0 1,1 0 0,4-4 0,2-5 14,0 1 1,0-1 0,-1-1 0,8-14 0,-10 15 10,-1-1 1,0 0 0,-1 0 0,0 0 0,-1-1-1,3-19 1,-3 0 169,0-43 0,-3 75-192,0-1 1,0 0 0,0 1 0,1-1 0,-1 0 0,0 1 0,0-1-1,1 0 1,-1 1 0,1-1 0,-1 0 0,1 1 0,-1-1 0,0 1-1,1-1 1,0 1 0,-1-1 0,1 1 0,-1 0 0,1-1-1,0 1 1,-1 0 0,1-1 0,0 1 0,-1 0 0,2-1 0,22-3-21,-20 3 21,127-9-24,-18 2 5,-91 6 12,65-11-23,-77 11 22,0-1-1,0 0 1,-1 0 0,0-1 0,1 0 0,11-8 0,-11 9 151,-10 10-105,-11 18-77,8-20 44,-4 12-28,1 0-1,0 1 1,-5 27 0,10-39 12,0 1 1,0 0-1,1-1 1,0 1 0,0 0-1,1-1 1,-1 1 0,1-1-1,1 1 1,-1-1-1,1 1 1,1-1 0,2 7-1,-4-11 5,0-1 0,0 0 0,-1 0 0,1 0 0,0 0 0,0 0 0,0 0 0,0-1 0,0 1 0,0 0 0,0 0 0,0-1 0,1 1 0,-1 0 0,0-1 0,0 0 0,1 1 0,-1-1 0,0 0 0,0 1 0,1-1 0,-1 0 0,0 0 0,1 0 0,-1 0 0,0 0 0,1 0 0,-1-1 0,0 1 0,0 0 0,1-1 0,1 0 0,4-2 0,1 0 0,0-1 0,-1 0 0,8-5 0,-9 4 0,14-8 6,-1-1 0,-1-1 1,31-33-1,43-61 39,-70 81-35,29-40 55,-3-2 0,-3-2-1,67-146 1,-100 186-20,11-41-1,5-16 56,-21 65-45,-6 15-26,-7 13 6,-6 12-40,0 1 1,2 0-1,0 1 1,-11 29-1,-24 79-19,43-121 24,-12 45-38,2 0-1,3 1 1,1 1 0,3-1-1,2 1 1,3 0-1,1 0 1,3-1 0,12 59-1,-13-97 31,0 0 1,1 0-1,1 0 0,0 0 0,8 14 0,-10-22 11,-1 0 0,1-1 0,0 1 0,0-1 0,0 0 0,1 0 0,0 0 0,0 0 0,0-1-1,0 0 1,0 1 0,1-2 0,-1 1 0,1 0 0,0-1 0,6 3 0,-10-5-2,1 0-1,0 0 1,-1 1 0,1-1 0,-1-1-1,1 1 1,-1 0 0,1 0 0,-1 0-1,1-1 1,0 1 0,-1-1 0,0 1-1,1-1 1,-1 0 0,1 1 0,-1-1-1,0 0 1,1 0 0,-1 0 0,0 0-1,0 0 1,0 0 0,0 0 0,0-1-1,0 1 1,1-2 0,0 0-472,0-1 1,0 0-1,0 0 1,0 0 0,0 0-1,-1 0 1,1-5-1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28.4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3 224 9648,'0'0'11717,"-1"-11"-11388,0-34-5,2 40-238,0-1 0,0 1-1,1 0 1,0 1 0,0-1 0,0 0-1,1 0 1,-1 1 0,1 0 0,0-1 0,1 1-1,-1 0 1,1 0 0,-1 1 0,9-7-1,0-1 132,-2 2-36,0-1 1,1 1-1,0 1 0,0 0 0,1 0 0,0 1 1,1 1-1,13-5 0,-24 10-77,7-1 452,-3 13 1,-4 1-433,0 1-1,0-1 0,-1 1 1,-1 0-1,-2 18 0,-11 74 364,7-69-105,-2 41 1,5-41-177,1-27-140,1 0 0,1 0-1,0 0 1,0 0-1,0 0 1,4 16-1,2 2 94,-5-20-79,0 1 0,1 0 1,0-1-1,0 1 1,0-1-1,1 0 0,0 0 1,1 0-1,0 0 1,5 7-1,-7-12-43,1 0-1,-1-1 1,1 1 0,-1-1-1,1 1 1,0-1 0,-1 0-1,1 0 1,0 0 0,0 0-1,0-1 1,0 1 0,0-1-1,0 0 1,0 0 0,0 0-1,0 0 1,0 0 0,0 0-1,-1-1 1,1 0 0,0 0-1,0 1 1,0-2 0,0 1-1,2-1 1,9-5 63,0-1 0,0 0-1,18-14 1,-29 19-85,18-12 145,-1-1-1,-1-1 1,33-36-1,-43 41-97,-1 1 1,0-1-1,0-1 1,-1 0-1,-1 0 1,0 0-1,-1-1 1,5-16-1,8-65-62,-12 55 0,10-10 0,-16 48 0,1 0 0,-1 1 0,1-1 0,0 0 0,-1 0 0,1 1 0,0-1 0,0 0 0,0 1 0,0-1 0,1 1 0,-1-1 0,0 1 0,1-1 0,-1 1 0,1 0 0,-1 0 0,1 0 0,2-2 0,0 2 0,0 0 0,0 1 0,0-1 0,0 1 0,0 0 0,0 0 0,0 0 0,4 1 0,-4-1 0,4 0 0,0 1 0,0 0 0,14 4 0,-21-4 0,1-1 0,-1 1 0,1-1 0,-1 1 0,1 0 0,-1 0 0,0-1 0,1 1 0,-1 0 0,0 0 0,0 0 0,1 1 0,-1-1 0,0 0 0,0 0 0,0 1 0,-1-1 0,1 0 0,0 1 0,0-1 0,-1 1 0,1-1 0,-1 1 0,1-1 0,-1 3 0,3 5-73,0 0-1,0 0 1,0 0-1,8 13 1,-5-11-3616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29.3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96 10848,'0'0'4714,"2"-12"-4227,6-35-55,4 10 6201,-14 41-5410,0 3-988,-1 0 1,1 0 0,1 0 0,-1 0-1,0 13 1,-4 16 320,-24 95 1736,21-92-1532,6-27-432,0 0 0,1 0 1,-2 20-1,8-23-47,-2-2-83,-2-6-190,-1-1-1,1 0 1,0 0 0,0 1-1,0-1 1,0 0 0,0 0-1,0 1 1,0-1 0,0 0-1,0 1 1,0-1 0,0 0-1,0 0 1,0 1-1,0-1 1,0 0 0,0 0-1,0 1 1,0-1 0,0 0-1,0 1 1,1-1 0,-1 0-1,0 0 1,0 0 0,0 1-1,0-1 1,0 0 0,1 0-1,-1 1 1,0-1 0,0 0-1,1 0 1,-1 0 0,0 1-1,15 1 207,23-8-2,-29 4-206,10-1 77,1-1 0,-1-1 1,37-15-1,-9 7 341,-46 12-399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29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0 105 12552,'0'0'2952,"10"-5"-2196,6-3-522,13-8 424,0 2 0,1 2 0,1 0 1,32-7-1,-33 13-3,-20 3-395,1 1 0,0 0 0,15 0 1,-5 0 49,-18 1-250,0 1-1,0 0 1,1-1 0,-1 1-1,0 0 1,0 0 0,1 1-1,-1-1 1,0 1 0,5 1-1,-3-1-94,1 0-1,-1 0 1,1 0-1,0-1 0,-1 0 1,1 0-1,-1 0 1,1-1-1,0 0 0,7-2 1,0 1-2320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30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0 11448,'0'0'4464,"-4"10"-3881,-2 4-437,-5 13 361,0 0 0,2 1 1,-6 35-1,8-8 754,-17 71-1,20-111-779,1 0 0,1 0-1,-1 26 1,3-41-461,0 0 0,0 1 1,0-1-1,0 0 0,0 0 1,0 0-1,0 1 0,0-1 0,0 0 1,0 0-1,0 0 0,0 1 0,0-1 1,0 0-1,0 0 0,0 0 0,0 1 1,0-1-1,0 0 0,1 0 1,-1 0-1,0 0 0,0 1 0,0-1 1,0 0-1,0 0 0,1 0 0,-1 0 1,0 0-1,0 0 0,0 1 1,0-1-1,1 0 0,-1 0 0,0 0 1,0 0-1,0 0 0,1 0 0,-1 0 1,0 0-1,0 0 0,0 0 0,1 0 1,10-5 445,10-13-145,-7 1-144,1 0 0,0 1 1,24-19-1,-8 4 85,-26 25-179,1-1 0,-1 1-1,1 1 1,12-9 0,-15 12-66,-2 1 11,0 0-1,0 0 1,0 1-1,0-1 1,0 1-1,0-1 1,0 1-1,0-1 1,0 1-1,0 0 1,0-1-1,0 1 1,0 0-1,2 0 1,-2 0-9,0 1 0,-1-1 0,1 1 0,0 0 1,0 0-1,-1-1 0,1 1 0,0 0 0,-1 0 1,1 0-1,-1 0 0,1 0 0,-1 0 0,1 0 1,-1 0-1,0 0 0,1 0 0,-1 2 1,8 25 322,6 43 0,-6-27 17,2-17 364,-10-26-900,1 0 0,-1 0 0,1 0 1,-1 0-1,1 0 0,0-1 0,-1 1 0,1 0 0,0 0 0,-1 0 0,1-1 1,0 1-1,0 0 0,0 0 0,0-1 0,0 1 0,0-1 0,0 1 0,0-1 0,1 1 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32.6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91 8936,'0'0'5357,"-11"-2"-4994,-33-6 3,18 7 360,12 0 244,14 1-900,0 0 1,0-1-1,0 1 0,0 0 1,-1 0-1,1 0 0,0 0 0,0-1 1,0 1-1,0 0 0,0 0 1,0 0-1,0-1 0,0 1 0,0 0 1,0 0-1,0-1 0,0 1 1,0 0-1,0 0 0,0 0 0,0-1 1,0 1-1,0 0 0,0 0 1,0 0-1,0-1 0,0 1 0,0 0 1,0 0-1,0 0 0,0-1 1,1 1-1,-1 0 0,0 0 0,0 0 1,0 0-1,0-1 0,0 1 1,1 0-1,-1 0 0,0 0 0,0 0 1,0 0-1,1 0 0,-1 0 1,17-15 853,-11 10-806,1 0 0,0 1 0,15-7 0,1 5 254,0 1 0,0 1 0,0 1 0,46 1 0,-30 3-114,-20 0-69,1-1 0,25-3 0,18-4 494,-50 7-562,13-1 138,-26 1-239,0 0-1,1 0 1,-1 0 0,1-1-1,-1 1 1,1 0 0,-1 0-1,1 0 1,-1 0 0,1 0-1,-1 0 1,1 0 0,-1 0-1,0 0 1,1 0 0,-1 0-1,1 0 1,-1 1 0,1-1-1,-1 0 1,1 0 0,-1 0-1,0 1 1,1-1 0,-1 0-1,1 0 1,-1 1 0,1 0-1,0 12-1626,-1-9-333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33.3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0 127 10752,'0'0'8870,"13"-5"-8566,25-10-111,4-1 298,0 1-1,43-9 1,-19 7 117,8-1 327,-46 13-506,17-1 112,-21 1-3608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35.2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61 942 9648,'0'0'6602,"-11"-2"-6147,-29-7-2,30 7 860,10 2-1201,0-1 0,1 1-1,-1-1 1,0 1 0,0-1-1,1 1 1,-1-1 0,0 1-1,0 0 1,1-1 0,-1 1-1,1-1 1,-1 1 0,0 0-1,1-1 1,-1 1 0,1 0-1,-1-1 1,1 1 0,-1 0-1,1 0 1,-1-1 0,1 1-1,-1 0 1,1 0 0,0 0-1,25-5 547,-23 5-594,1-1 0,0 1 1,-1-1-1,1 0 0,-1 0 0,1 0 0,-1 0 0,6-3 0,0-3 163,0 0 1,1 1 0,0 0 0,21-8-1,13-8 412,-42 21-623,21-10 587,-22 11-587,-1-1 1,1 1-1,-1 0 0,1 0 0,-1 0 1,1 0-1,-1 0 0,1 0 0,-1 0 1,1 0-1,0 0 0,-1 0 0,1 0 1,-1 1-1,1-1 0,-1 0 1,1 0-1,-1 0 0,1 1 0,-1-1 1,1 0-1,-1 1 0,1-1 0,-1 0 1,0 1-1,1-1 0,-1 1 1,1-1-1,-1 0 0,0 1 0,0-1 1,1 1-1,-1-1 0,0 1 0,0-1 1,1 1-1,-1-1 0,0 1 0,0-1 1,0 1-1,0 0 0,0 0 1,-1 29 100,-1-10-74,-4 273 278,7-236-272,3-1 0,3 0 0,14 60 0,-10-66 34,3 0 1,1-2-1,3 1 1,32 61-1,-35-96 118,-15-13-191,0-1 0,1 0-1,-1 1 1,0-1 0,1 1-1,-1-1 1,1 0 0,-1 0-1,1 1 1,-1-1 0,1 0-1,-1 0 1,1 1 0,-1-1-1,1 0 1,-1 0 0,1 0-1,-1 0 1,1 0 0,-1 0-1,1 0 1,-1 0 0,1 0-1,-1 0 1,1 0 0,-1 0-1,1 0 1,-1-1 0,1 1-1,-1 0 1,1 0 0,0-1-1,18-31 64,-1-1-1,-2 0 0,-1-2 1,-1 0-1,-2 0 0,11-56 1,20-227 109,-22-318-76,-23 590-137,1-165-188,1 189 105,-1 0-1,-7-36 1,6 40-12,1-20-147,1 37 248,0 1 20,0 0 1,0 0-1,0 0 1,0 0 0,0 0-1,1 0 1,-1 0-1,0 0 1,0 0 0,0 0-1,0 0 1,0 0 0,0-1-1,0 1 1,0 0-1,0 0 1,-1 0 0,1 0-1,0 0 1,0 0-1,0 0 1,0 0 0,0 0-1,0 0 1,0 0 0,0 0-1,0 0 1,0 0-1,0-1 1,0 1 0,0 0-1,0 0 1,0 0-1,0 0 1,0 0 0,0 0-1,11-4-1,-6 2-19,65-16 17,3-1 46,95-14 0,-148 29-35,267-29 153,-234 28-79,184-5 331,-230 10-384,-1 0 0,1 1 0,-1-1 0,0 1 0,10 3 0,21 2 65,-13-4 397,-21 2-1034,-12 5-3073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36.4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62 9040,'0'0'8777,"10"-3"-8381,79-28 672,-68 24-446,30-8 0,-43 13-410,-1 0-1,1 1 1,0 1-1,0-1 0,-1 1 1,1 1-1,13 1 1,-15-1-141,-4 0 35,0-1 0,0 0 0,0 1 0,0-1 0,0 1 0,0 0 0,-1-1 0,1 1 0,0 0-1,3 2 1,-5-2-77,1 0 1,-1 0-1,0 0 0,0 0 0,1 0 0,-1 0 0,0 0 0,0 0 0,0 0 0,0-1 0,0 1 0,0 0 0,-1 0 1,1 0-1,0 0 0,0 0 0,-1 0 0,1 0 0,0 0 0,-1 0 0,1-1 0,-1 1 0,1 0 0,-1 0 1,0-1-1,1 1 0,-1 0 0,0-1 0,0 2 0,-18 23 264,-1-1 1,-40 39-1,13-16 322,47-46-604,0-1 0,0 1 0,0-1 0,-1 1 0,1-1 0,0 1 1,0-1-1,0 1 0,1-1 0,-1 1 0,0-1 0,0 0 0,0 1 1,0-1-1,0 1 0,0-1 0,1 1 0,-1-1 0,0 0 0,0 1 1,1-1-1,-1 1 0,0-1 0,1 0 0,-1 1 0,0-1 0,1 0 1,-1 0-1,1 1 0,-1-1 0,0 0 0,1 0 0,-1 1 0,1-1 1,17 10 164,47 10 53,-45-15-130,0 0 0,0 2 0,-1 1 0,35 18 0,-53-25-78,0-1 0,0 1 0,1 0 0,-1 0 0,0 0 0,0 0 0,0 0 0,0 0 0,0 0 0,0 0 0,0 0 0,0 0 0,-1 1 0,1-1 0,0 0 0,-1 1 0,1-1 0,-1 0 0,1 1-1,-1-1 1,0 1 0,0-1 0,1 1 0,-1-1 0,0 0 0,0 1 0,0-1 0,-1 1 0,1-1 0,0 1 0,-1-1 0,1 0 0,0 1 0,-1-1 0,0 0 0,1 1 0,-1-1 0,0 0 0,1 0 0,-1 1 0,-2 0 0,-1 4 20,-1-1 0,0 1-1,-1-2 1,1 1 0,-1 0 0,0-1 0,-7 4 0,-22 10 202,-43 14-1,46-19-83,24-10-126,-25 10 144,31-13-178,0 1-1,0-1 0,0 1 0,0-1 0,0 0 1,0 0-1,0 1 0,0-2 0,0 1 1,0 0-1,-1 0 0,1-1 0,-3 0 0,28-13-720,-4 3-3101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37.0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11760,'0'0'4995,"1"17"-4508,18 260 1649,-19-142-694,-2-56-279,-1-56-524,3-22-583,0 0 1,0 0 0,0 0-1,0-1 1,-1 1 0,1 0-1,0 0 1,0 0 0,-1 0-1,1 0 1,-1 0 0,1-1-1,-1 1 1,1 0 0,-1 0 0,1 0-1,-1-1 1,0 1 0,-1 1-1,2-2 75,-1-21-3152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37.5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323 0 13968,'0'0'1628,"-6"13"-1039,-8 13-267,0-2 1,-26 33 0,7-14 21,12-15-38,-1-1 0,-1-1 0,-34 31 0,-29 22 2283,84-78-2433,-3 5 995,15-4-514,-4-1-657,1 0 96,0 1 0,-1 0-1,1 0 1,-1 1 0,1-1 0,10 8 0,10 4 126,-11-8-66,-1 2-1,0-1 0,-1 2 1,0 0-1,14 13 0,31 22 589,-58-43-666,1 0 1,0 0-1,-1 0 0,1 0 0,0 0 1,0-1-1,0 1 0,-1-1 0,1 1 0,0-1 1,0 0-1,0 0 0,0 0 0,0 0 0,4 0 1,6-2-3425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5:58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13464,'0'0'904,"15"2"-418,2 0-363,38 4 514,60 0 1,99 0 525,-143 2-420,-71-8-750,1 0-1,-1 0 0,0 0 1,0 0-1,0 0 1,0 0-1,0 0 0,0 0 1,1 1-1,-1-1 1,0 0-1,0 0 0,0 0 1,0 0-1,0 0 1,0 0-1,0 0 0,0 0 1,1 0-1,-1 0 1,0 0-1,0 0 0,0 1 1,0-1-1,0 0 1,0 0-1,0 0 0,0 0 1,0 0-1,0 0 1,0 0-1,0 1 1,0-1-1,0 0 0,0 0 1,0 0-1,0 0 1,0 0-1,0 0 0,0 1 1,0-1-1,0 0 1,0 0-1,0 0 0,0 0 1,0 0-1,0 1 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37.9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0 13464,'0'0'4907,"-2"17"-4295,-9 114 582,-10 157 2448,20-269-3197,1-14-216,0 0 1,-1 0-1,0 0 0,0 0 0,0 0 0,-2 5 1,0-3 341,4-11-923,0-2-2791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38.2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66 14776,'0'0'3743,"14"-5"-3372,-9 3-331,15-5 144,0 1 0,1 1 0,29-5 0,20 0 417,59-6 685,-113 15-1089,-1 0 147,1-1 0,-1 2 1,1 0-1,0 1 1,-1 1-1,1 0 0,18 6 1,-34-8-448,5 3 488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39.0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1 109 9144,'0'0'9393,"7"-11"-8968,-4 6-375,0 0-4,-1 0-1,2 1 0,-1-1 0,0 1 0,1-1 0,0 1 0,0 0 0,0 0 0,1 1 1,-1-1-1,1 1 0,0 0 0,-1 0 0,2 1 0,-1 0 0,9-4 0,23-2 336,1 1-1,0 2 0,70-1 0,-78 6-118,0 2-1,0 1 1,-1 2 0,1 0-1,42 15 1,-60-16-151,15 5 325,-1 1 1,-1 1 0,48 27-1,-44-23 220,-25-14-496,0 0 0,-1 1 0,1 0 0,0 0 0,-1 0 0,1 0 0,-1 1 0,0-1 0,1 1 0,2 3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40.0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0 187 10152,'0'0'8570,"13"-5"-8115,5-1-317,128-41 1108,-73 35-595,0 3 1,91 0 0,48-4 409,216-22 937,-140 5-300,-247 21-1398,-31 6-58,1 1 1,0 0 0,20-1-1,-30 1 263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41.9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19 137 10544,'0'0'9379,"-2"10"-8911,-6 57 1033,0 71 0,10-108-822,0-19 34,-1-10-5,1-5 334,26-89-409,-12 47-415,22-47 232,-12 34-120,-23 51-243,0 0 1,1 0 0,1 0 0,-1 1-1,1 0 1,1-1 0,-1 2-1,1-1 1,0 1 0,1 0-1,-1 0 1,10-6 0,-15 12-69,0-1 1,0 1 0,0 0-1,0 0 1,0 0 0,1-1-1,-1 1 1,0 0-1,0 0 1,0 0 0,0 1-1,0-1 1,0 0-1,0 0 1,0 1 0,0-1-1,0 0 1,0 1 0,0-1-1,0 1 1,0-1-1,0 1 1,0 0 0,0-1-1,0 1 1,-1 0 0,1 0-1,0 0 1,0-1-1,0 3 1,19 29 376,-19-29-356,5 13 116,0 0 0,-2 1 0,0-1 0,-1 1 0,2 27 1,-1-8 284,-4-36-435,0 1-1,0-1 1,0 0-1,1 1 0,-1-1 1,0 1-1,0-1 1,0 0-1,0 1 1,0-1-1,0 1 0,1-1 1,-1 0-1,0 1 1,0-1-1,1 0 1,-1 1-1,0-1 0,0 0 1,1 1-1,-1-1 1,0 0-1,1 0 1,-1 1-1,1-1 0,-1 0 1,0 0-1,1 0 1,-1 0-1,0 1 1,2-1-1,13-5 282,20-24 233,-28 22-470,45-42-50,-38 34 0,1 1 0,1 0 0,0 1 0,24-15 0,-31 23 0,-5 2 0,0 1 0,0-1 0,1 1 0,-1 0 0,6-1 0,-9 2 0,0 1 0,0 0 0,0 0 0,0 0 0,0 0 0,0 0 0,0 0 0,0 0 0,0 0 0,0 0 0,0 1 0,0-1 0,0 0 0,0 1 0,0-1 0,0 0 0,0 1 0,0-1 0,0 1 0,0 0 0,0-1 0,0 1 0,0 0 0,-1-1 0,1 1 0,0 0 0,1 2 0,2 4 0,0 0 0,0 0 0,-1 0 0,0 1 0,0-1 0,-1 1 0,3 13 0,3 60 0,-4-36 0,-3-30 0,0-4 0,0 0 0,1 0 0,0 0 0,1-1 0,4 12 0,-6-19 0,0-1 0,0 1 0,1-1 0,0 1 0,-1-1 0,1 1 0,0-1 0,0 0 0,0 0 0,0 0 0,1 0 0,-1 0 0,0-1 0,1 1 0,-1-1 0,1 1 0,0-1 0,0 0 0,-1 0 0,1 0 0,0 0 0,0-1 0,5 1 0,15-2-3935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47.6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366 63 9536,'0'0'10391,"-5"-10"-10100,-16-31-20,21 41-251,-1-1 0,1 1-1,0-1 1,0 0 0,-1 1 0,1-1 0,0 1 0,-1-1 0,1 1 0,0-1 0,-1 1 0,1-1 0,-1 1-1,1-1 1,-1 1 0,1-1 0,-1 1 0,1 0 0,-1-1 0,0 1 0,1 0 0,-1 0 0,1-1 0,-1 1-1,0 0 1,1 0 0,-1 0 0,0 0 0,1 0 0,-1 0 0,0 0 0,1 0 0,-1 0 0,0 0 0,1 0 0,-1 0-1,-1 1 1,-1 0 44,-2-1 2,0 1 0,0 1 1,0-1-1,0 1 1,0 0-1,0 0 0,0 0 1,-8 6-1,-37 29 297,34-24-218,-10 8 164,2 1-1,0 1 1,2 1-1,0 1 1,2 2-1,-23 37 1,41-60-212,0-1 1,0 1 0,0-1-1,1 1 1,-1-1-1,1 1 1,0 0-1,0 0 1,1 0-1,-1 4 1,1-6-76,0-1 0,0 1 1,0-1-1,1 0 0,-1 1 0,0-1 0,1 1 1,0-1-1,-1 1 0,1-1 0,0 0 1,0 0-1,-1 1 0,1-1 0,0 0 0,0 0 1,0 0-1,1 0 0,-1 0 0,0 0 0,0 0 1,1 0-1,-1-1 0,0 1 0,1 0 1,-1-1-1,0 1 0,3 0 0,-2-1-161,0 1 0,1-1 1,-1 0-1,0 0 0,1 0 0,-1 0 0,1 0 0,-1 0 0,0 0 0,1-1 1,-1 1-1,0-1 0,0 0 0,5-2 0,-4 2-1338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48.1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12456,'0'0'5730,"10"10"-5318,101 125 763,-6-5 29,-78-95-639,41 67 1,8 11 728,-69-104-1066,0 0 0,-1 1 0,0 0 0,0 0 0,-1 0 0,-1 1 0,1 0 0,4 20 0,-4-19 487,-5-12-704,0 0 0,0 0 0,0 0 1,0 1-1,0-1 0,0 0 0,1 0 0,-1 0 1,0 0-1,0 0 0,0 1 0,0-1 0,0 0 0,0 0 1,0 0-1,0 0 0,1 0 0,-1 0 0,0 0 1,0 1-1,0-1 0,0 0 0,0 0 0,1 0 1,-1 0-1,0 0 0,0 0 0,0 0 0,0 0 1,0 0-1,1 0 0,-1 0 0,0 0 0,0 0 1,0 0-1,0 0 0,1 0 0,-1 0 0,0 0 1,0 0-1,0 0 0,0 0 0,1 0 0,-1 0 1,0 0-1,0-1 0,0 1 0,0 0 0,0 0 1,0 0-1,1 0 0,-1 0 0,0 0 0,0-1 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49.9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1 8840,'0'0'11909,"-4"12"-11592,1-2-255,-4 10 159,1 0 1,0 1-1,2 0 0,-2 30 0,0 39 1562,-5-43 321,11-48-2076,0-1 0,1 1 0,-1 0 0,0-1 1,0 1-1,0 0 0,1 0 0,-1-1 0,1 1 1,-1 0-1,1 0 0,0-2 0,14-22 98,44-66 278,-58 89-376,0 1 1,0-1 0,0 1 0,1-1-1,-1 1 1,1 0 0,-1-1 0,1 1-1,-1 0 1,1 0 0,0 0 0,-1 0-1,1 1 1,0-1 0,0 0 0,2 0 0,-3 1-3,1 0 1,-1 0-1,1 0 1,-1 0-1,0 1 1,1-1-1,-1 0 1,0 1-1,0-1 1,1 1-1,-1-1 1,0 1-1,0 0 1,0-1-1,0 1 1,1 0 0,0 2-1,2 1 28,0 1 0,0 0 0,-1 0 0,0 0 0,0 0 0,0 1 0,-1-1 0,4 11-1,1 9 123,-1 1-1,6 41 0,-12-61-118,3 9 401,-3-15-445,1 0-1,-1 0 1,1 1 0,-1-1 0,1 0-1,-1 0 1,1 0 0,-1 0 0,1 0-1,0 0 1,-1 0 0,1 0 0,-1 0-1,1 0 1,-1 0 0,1 0 0,-1 0 0,1 0-1,-1 0 1,1 0 0,-1-1 0,1 1-1,-1 0 1,1 0 0,-1-1 0,1 1-1,-1 0 1,0-1 0,1 1 0,0-1-1,7-5 37,0-1 0,-1 0 0,0 0 0,0 0 0,0-1 0,-1 0 0,6-10 0,-7 10 11,1 1 0,-1-1 0,1 1 1,0 0-1,1 0 0,0 1 0,0 0 0,0 0 1,13-7-1,-19 13-50,-1-1 0,1 1-1,-1 0 1,1 0 0,-1 0 0,1-1 0,-1 1 0,1 0 0,-1 0 0,1 0 0,-1 0-1,1 0 1,-1 0 0,1 0 0,-1 0 0,1 1 0,-1-1 0,1 0 0,-1 0 0,1 0-1,-1 0 1,1 1 0,-1-1 0,1 0 0,-1 0 0,1 1 0,-1-1 0,1 1 0,-1-1-1,0 0 1,1 1 0,10 21 193,-2 31 85,-9-51-275,1 11 65,6 77 745,-7-89-820,0 0 1,0-1-1,1 1 1,-1 0-1,0 0 0,0 0 1,0 0-1,1 0 1,-1-1-1,0 1 1,1 0-1,-1 0 0,1 0 1,-1-1-1,1 1 1,-1 0-1,1-1 0,-1 1 1,1 0-1,0-1 1,-1 1-1,1-1 1,0 1-1,-1-1 0,1 1 1,0-1-1,0 0 1,0 1-1,0-1 0,-1 0 1,1 0-1,0 0 1,0 1-1,0-1 1,0 0-1,0 0 0,-1 0 1,1 0-1,0 0 1,1-1-1,64-38 882,-33 13-5866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55.5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77 8240,'0'0'13959,"12"-5"-13759,13-6 25,41-13 0,-51 20-118,-1 0 1,1 1-1,0 0 0,0 1 0,25 1 1,12 1 328,64-6 1,14-1 636,-25 1 759,-104 35-2086,-1-16-3278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7:56.2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88 11256,'0'0'11247,"10"-4"-10913,17-9-104,0 3 1,1 0 0,36-7-1,-4 9 124,58-12 663,-111 18-890,-1 1 1,1 0-1,0 0 0,-1 1 1,1 0-1,0 0 0,-1 1 1,1-1-1,7 3 0,0-4 431,-14 1-524,1 0 1,0 0-1,0-1 0,-1 1 0,1 0 1,0 0-1,0 0 0,-1 0 0,1 0 1,0 0-1,-1 0 0,1 1 0,0-1 1,0 0-1,-1 0 0,1 0 0,0 1 1,-1-1-1,1 0 0,0 1 0,-1-1 1,1 1-1,1 0 0,2 2-35,1 0 0,0-1 0,0 0 0,0 1 0,0-2 0,7 3 0,3-1-3636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1:2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4816,'0'0'10261,"6"-14"-9920,47-113 703,46-90 1052,-59 142-775,-37 67-839,-5 10 122,-5 15-171,2 4-279,2-9-86,0 0 0,1 1-1,0-1 1,1 1 0,0 0 0,1-1 0,0 1 0,1 0-1,1-1 1,3 14 0,-5-24-44,2 1-1,-1-1 1,0 1-1,0-1 1,1 0 0,0 0-1,-1 0 1,1 0 0,0 0-1,0 0 1,0 0-1,0 0 1,0-1 0,0 1-1,1-1 1,-1 1 0,0-1-1,1 0 1,-1 0-1,1 0 1,0 0 0,-1-1-1,1 1 1,0-1-1,-1 0 1,1 1 0,0-1-1,3-1 1,1 1 28,1 0-1,-1-1 1,1 0-1,-1 0 1,0-1 0,1 0-1,-1-1 1,0 1 0,7-5-1,4-3 95,-1-1-1,-1-1 1,1 0 0,26-29-1,-11 7 235,26-39 0,-57 71-360,0 1-1,0 0 1,0 0-1,-1 0 1,2 0-1,-1-1 1,0 2-1,0-1 1,0 0-1,0 0 1,1 0-1,-1 0 1,0 1-1,1-1 0,1 0 1,-3 1-11,1 0-1,0 1 1,-1-1-1,1 0 1,0 0-1,-1 1 1,1-1 0,-1 0-1,1 1 1,0-1-1,-1 1 1,1-1-1,-1 1 1,1-1 0,-1 1-1,1-1 1,-1 1-1,1-1 1,-1 1-1,0-1 1,1 1 0,-1 0-1,0-1 1,0 1-1,1 0 1,-1-1-1,0 1 1,0 0 0,0-1-1,0 1 1,0 0-1,0 1 1,2 14 71,1 31 1,1 8 107,-3-47-183,-1-6 12,0-1 0,0 1 1,0 0-1,1-1 0,-1 1 0,0 0 1,1-1-1,0 1 0,-1-1 0,2 3 1,5-3 87,6-10-55,96-99 195,-106 105-236,19-18 63,-21 21-70,-1-1 0,0 1 0,1-1 0,-1 1 0,1-1-1,-1 1 1,1 0 0,-1-1 0,1 1 0,-1 0-1,1 0 1,0-1 0,-1 1 0,1 0 0,-1 0 0,1 0-1,0 0 1,-1 0 0,1-1 0,0 1 0,-1 0 0,1 1-1,-1-1 1,1 0 0,0 0 0,-1 0 0,1 0 0,-1 0-1,1 1 1,0-1 0,-1 0 0,1 0 0,-1 1 0,1-1-1,-1 0 1,1 1 0,-1-1 0,1 1 0,-1 0 0,8 15 23,0 2 1,-2-1-1,0 1 1,-1 0-1,3 25 1,-7-40-17,2 17 23,-2-12-10,0-1 0,0 0 0,1 0 1,0 0-1,0 0 0,1 0 0,0 0 0,6 11 0,-8-17-55,-1-1 1,1 0-1,-1 1 1,0-1-1,1 0 1,-1 0-1,1 1 1,-1-1-1,1 0 1,-1 0-1,1 0 1,-1 0 0,1 1-1,-1-1 1,1 0-1,-1 0 1,1 0-1,-1 0 1,1 0-1,-1 0 1,1-1-1,-1 1 1,1 0-1,-1 0 1,1 0-1,-1 0 1,1-1-1,-1 1 1,1 0-1,-1 0 1,1-1-1,-1 1 1,0 0-1,1-1 1,-1 1-1,1 0 1,-1-1-1,1 0 1,2-1-2674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5:5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10952,'0'0'1712,"-61"56"-1384,59-48-168,2-2 0,6 0-120,2 0 16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8:10.3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6632,'0'0'3104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8:12.0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69 106 7528,'0'0'9707,"-10"-1"-9303,-4-2-243,-28-1 2160,41 2-1850,0 0 1,1 0-1,0 0 0,-1 0 1,1 0-1,0-1 1,0 1-1,0 0 0,0 0 1,1 0-1,-1 0 1,0 0-1,2-3 1,6-2 112,-5 5-441,0-1 0,0 1 0,0 0-1,0 0 1,0 0 0,0 1-1,0-1 1,6-1 0,2 0 490,-11 3-587,1 0 1,0-1-1,0 1 1,0 0-1,-1 0 1,1 0-1,0 0 0,0 0 1,0 0-1,0 0 1,-1 0-1,1 0 1,0 0-1,0 0 1,0 0-1,0 1 1,-1-1-1,1 0 1,0 1-1,0-1 1,-1 0-1,1 1 0,0-1 1,-1 1-1,1-1 1,0 1-1,-1 0 1,1-1-1,-1 1 1,1 0-1,0 0 1,8 7 468,-8-7-475,0-1-1,0 1 0,0 0 0,-1-1 0,1 1 0,0 0 1,0 0-1,-1 0 0,1 0 0,0 0 0,-1 0 0,1 0 1,-1 0-1,0 0 0,1 0 0,-1 0 0,0 0 1,1 2-1,6 14 358,-6-15-369,0-1 0,0 1-1,0 0 1,0 0 0,-1 0-1,1 0 1,0 0 0,-1 0-1,0 0 1,1 0 0,-1 0 0,0 0-1,0 2 1,-1 9-27,0 0 1,4 23-1,-2-18-1,-1-8 0,0 0 0,-1 0 0,0 0 0,-6 18 0,5-21 0,1-1 0,-1 1 0,1 0 0,0 0 0,1 0 0,-1 0 0,1 0 0,1 0 0,-1 0 0,1 0 0,3 8 0,-3-11 0,0 0 0,1 0 0,-1-1 0,1 1 0,0-1 0,0 1 0,1-1 0,-1 0 0,0 0 0,1 0 0,0 0 0,0 0 0,0 0 0,0-1 0,4 3 0,-3-3 0,0 0 0,1-1 0,-1 1 0,1-1 0,0 0 0,-1 0 0,1 0 0,0 0 0,0-1 0,-1 0 0,1 0 0,8-2 0,-4 1 0,-1 0 0,1-1 0,-1-1 0,0 1 0,0-1 0,0-1 0,0 1 0,-1-1 0,1-1 0,-1 1 0,0-1 0,0-1 0,-1 1 0,0-1 0,0 0 0,0-1 0,-1 1 0,1-1 0,-2 0 0,5-8 0,-1 1 0,-2-1 0,1 0 0,-2 0 0,0-1 0,-1 1 0,0-1 0,-2 0 0,0 0 0,1-29 0,1-22 0,-4 64 0,0-1 0,0 0 0,1 0 0,-1 0 0,1 0 0,0 0 0,0 0 0,0 0 0,0 0 0,1 1 0,-1-1 0,4-4 0,0 2 0,7-2 0,8 12 0,123 36 0,-130-40 850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8:23.1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1 154 10040,'0'0'7886,"11"0"-7462,33 2-7,-19-3 274,-24 1-583,0-1 1,1 1 0,-1 0-1,1 0 1,-1 0 0,0 1 0,1-1-1,-1 0 1,1 0 0,-1 1-1,3 0 1,-1-1 35,1 0 0,0 0 0,-1 0 1,1 0-1,-1-1 0,1 1 0,0-1 0,4-2 0,10-1 219,291-55 2168,-107 17-1551,-189 39-927,189-29 744,-151 26-312,102 1-1,18 15 1380,-170-10-1811,0 0-1,0 0 0,0 0 0,0 0 0,0 0 0,0 0 1,0 1-1,0-1 0,0 0 0,0 0 0,0 1 1,-1-1-1,1 1 0,0-1 0,0 1 0,0-1 0,0 1 1,-1 0-1,1-1 0,0 1 0,-1 0 0,2 0 0,-2 0-27,0 0 0,0 0-1,0 0 1,0 0-1,0 0 1,0-1 0,0 1-1,0 0 1,0 0-1,0 0 1,-1 0 0,1 0-1,0-1 1,-1 1-1,1 0 1,0 0 0,-1 0-1,1-1 1,-2 2-1,-4 6-127,0-1-1,-1 0 1,-12 10-1,12-10-188,-6 6-3820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8:23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58 13168,'0'0'8599,"9"-9"-8108,24-30-22,-24 29 4612,-9 18-4338,2 8-395,-1 1 0,0-1 0,-4 30 0,2-25 80,1 38 0,1-34 173,-2 38 1,-1-11 138,2-51-739,-1 1 1,1 0-1,0 0 0,0 1 0,1-1 0,-1 0 1,0 0-1,1 0 0,-1 0 0,1 1 0,0-1 1,0 0-1,1 2 0,-1-5-1,-1 1 0,1-1 0,0 0 0,-1 0 0,1 0 0,0 0 0,-1 0 0,1 0 0,-1-1 0,0 1 0,1 0 0,-1 0 0,0 0 0,0 0 0,0 0 0,0-3 0,1-15-4021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8:24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1 105 13672,'0'0'8982,"13"-8"-8283,-9 5-643,28-16 750,0 2 1,1 0 0,42-14-1,-68 29-512,1 0 0,0 0 0,-1 1 0,1-1 0,15 1 0,-18 2-129,-1-1-1,0 1 0,1 0 0,-1 0 0,1 1 0,-1-1 0,0 1 0,0 0 0,0 0 0,0 0 0,6 5 0,68 47 2227,-77-52-2391,1-1 0,0 0 0,0 1 0,0-1 0,-1 0 0,1 0 0,0-1 0,0 1 0,0 0 0,0-1 0,1 1 0,-1-1 0,0 1 0,0-1 0,0 0 0,0 0 0,0 0 0,1 0 0,-1 0 0,0-1 0,0 1 0,0-1 0,0 1 0,0-1 0,3-1 0,-3 0 0,1 1 0,-1-1 0,0 0 0,0 0 0,-1 1 0,1-1 0,0 0 0,-1-1 0,1 1 0,-1 0 0,1 0 0,-1-1 0,0 1 0,0 0 0,0-1 0,0 1 0,-1-1 0,1 0 0,-1 1 0,0-1 0,1-3 0,-1-15-3936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8:37.0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452 1 9536,'0'0'13593,"7"9"-13393,70 109 692,-61-88-635,-2 1 0,-1 1 1,14 53-1,-25-77-204,3 12 187,4 39 0,-4-23-89,-3-15-57,-1 0-1,-1 23 1,1 25 185,-1-56-187,0-1 1,-1 1-1,-1 0 0,-4 20 1,-1 6 89,3-11 7,-2-1-1,-1 1 1,-1-1 0,-1-1 0,-1 0-1,-2 0 1,0-1 0,-22 32-1,10-21 32,-2 3 88,-42 48 0,13-20-66,36-43-82,-1 0 0,0-1 0,-43 35 0,34-30-62,25-23-81,0-1 1,-1 1 0,1-1 0,-1 0 0,0 0 0,-11 6-1,12-8-7,0 1 0,1-1-1,0 1 1,-1 0 0,1-1 0,-5 7-1,5-5 16,0-1 0,0 0 0,0 0 0,0 0 0,-8 4 0,9-5-9,-1 0 1,1 0-1,0 0 1,-1 0-1,1 0 1,0 1-1,-2 2 1,3-3 2,0 0 1,-1 0-1,0 0 1,1 0-1,-1-1 1,0 1 0,0 0-1,0-1 1,0 0-1,0 1 1,-4 1-1,3 1 498,7-14 109,-2 4-592,-1 1 1,1-1-1,0 1 0,1 0 0,3-7 1,8-16 15,36-98-50,-43 108 0,0 1 0,5-27 0,-11 39 0,-1 4 0,0 0 0,0 1 0,0-1 0,0 1 0,0-1 0,0 1 0,0-1 0,1 0 0,-1 1 0,0-1 0,0 1 0,1-1 0,-1 1 0,0-1 0,1 1 0,-1 0 0,0-1 0,1 1 0,-1-1 0,1 0 0,-1 2 0,0-1 0,0 0 0,0 0 0,0 0 0,0 0 0,0 0 0,0 0 0,0 0 0,0 1 0,0-1 0,0 0 0,0 0 0,0 0 0,0 0 0,0 0 0,-1 0 0,1 0 0,0 0 0,0 0 0,0 0 0,0 1 0,0-1 0,0 0 0,0 0 0,0 0 0,-1 0 0,1 0 0,0 0 0,0 0 0,0 0 0,0 0 0,0 0 0,0 0 0,0 0 0,-1 0 0,1 0 0,0 0 0,0 0 0,0 0 0,0 0 0,0 0 0,0 0 0,-1 0 0,1 0 0,0 0 0,0 0 0,0-1 0,0 1 0,0 0 0,0 0 0,0 0 0,0 0 0,0 0 0,-1 0 0,1 0 0,0 0 0,0 0 0,0 0 0,0-1 0,0 1 0,0 0 0,0 0 0,0 0 0,0 0 0,0 0 0,0 0 0,0-1 0,0 1 0,0 0 0,-14 21 0,1 1 0,1 0 0,-12 30 0,12-24 0,-30 50 0,35-69 0,4-4 0,-1-1 0,1 1 0,0 0 0,0 0 0,1 0 0,-1 0 0,1 1 0,0-1 0,1 0 0,-3 12 0,5-16 0,-1-1 0,0 0 0,0 1 0,0-1 0,1 1 0,-1-1 0,0 1 0,0-1 0,1 1 0,-1-1 0,0 0 0,1 1 0,-1-1 0,0 0 0,1 1 0,-1-1 0,1 0 0,-1 0 0,1 1 0,-1-1 0,0 0 0,1 0 0,-1 0 0,1 1 0,-1-1 0,1 0 0,-1 0 0,1 0 0,-1 0 0,1 0 0,-1 0 0,1 0 0,-1 0 0,1 0 0,-1 0 0,1-1 0,0 1 0,27-5 0,-22 4 0,90-23 0,30-6 0,-121 29 71,0 1 1,1 0-1,-1 0 0,0 0 1,0 0-1,1 1 0,-1 0 1,0 0-1,0 1 0,0-1 1,0 1-1,0 0 0,5 3 1,2 3-1075,0-1 0,-1 2-1,13 11 1,-19-16-2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8:39.4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202 24 9040,'0'0'18351,"12"-5"-18192,38-13-13,-47 18-131,-1 0 0,1 0 0,-1-1 0,1 2-1,0-1 1,-1 0 0,1 0 0,-1 1-1,1 0 1,-1-1 0,1 1 0,-1 0-1,0 0 1,1 0 0,-1 0 0,0 1 0,0-1-1,0 1 1,0-1 0,0 1 0,0 0-1,0 0 1,-1 0 0,2 2 0,8 6 66,3 3-5,0 1 1,-1 0-1,0 1 1,-2 1-1,20 33 0,-25-41-43,1 5 8,-1 0 1,0 1-1,0 0 1,-1 0-1,-1 0 1,4 30-1,3 90 338,-10-69-138,-2 0-1,-4 0 1,-19 96 0,11-90-83,8-40-82,-1 0 0,-15 43 0,-157 302 1343,144-313-1047,-29 39-60,59-95-312,0 1 0,-1-1 0,0 0 0,0-1 0,-1 1 0,1-1 0,-2 0 0,1 0 0,-1-1 0,-12 9 0,18-14 0,1 1 0,0-1 0,-1 0 0,1 1 0,-1-1 0,1 0 0,-1 0 0,1 0 0,0 0 0,-1 1 0,1-1 0,-1 0 0,1 0 0,-1 0 0,1 0 0,-1 0 0,1 0 0,-1 0 0,1 0 0,-1 0 0,1 0 0,-1-1 0,1 1 0,-1 0 0,1 0 0,-1 0 0,1 0 0,0-1 0,-2 1 0,-4-16 0,4-27 0,2 37 0,0-1 0,0 1 0,0-1 0,1 1 0,0-1 0,0 1 0,0 0 0,1-1 0,0 1 0,0 0 0,4-8 0,-6 14 0,12-23 0,-1-1 0,13-42 0,-16 45 0,0 1 0,1 0 0,12-19 0,-11 25 0,-8 12 0,-1 0 0,1 0 0,0 0 0,-1 0 0,1-1 0,-1 1 0,0-1 0,0 1 0,0-1 0,0 1 0,0-5 0,-1 7 0,0 0 0,0 0 0,0 1 0,0-1 0,0 0 0,0 0 0,1 0 0,-1 0 0,0 0 0,0 0 0,0 0 0,0 1 0,0-1 0,0 0 0,0 0 0,0 0 0,0 0 0,0 0 0,0 0 0,1 0 0,-1 0 0,0 0 0,0 0 0,0 0 0,0 0 0,0 1 0,0-1 0,0 0 0,1 0 0,-1 0 0,0 0 0,0 0 0,0 0 0,0 0 0,0 0 0,0 0 0,0 0 0,1 0 0,-1 0 0,0 0 0,0 0 0,0-1 0,0 1 0,0 0 0,0 0 0,0 0 0,1 0 0,-1 0 0,0 0 0,0 0 0,0 0 0,0 0 0,0 0 0,0-1 0,-7 19 0,-24 56 0,-66 113 0,88-173 0,1 0 0,1 1 0,-10 27 0,14-34 0,0 2 0,3-10 0,0 0 0,1 0 0,-1 0 0,1 0 0,-1 0 0,1 0 0,-1 0 0,1 0 0,-1 0 0,1 0 0,-1 0 0,1 0 0,-1 0 0,1 0 0,-1 0 0,0 0 0,1-1 0,-1 1 0,1 0 0,-1 0 0,1 0 0,-1-1 0,0 1 0,1-1 0,27-15 0,49-36 0,12-9 0,-48 38 0,59-24 0,-83 40 0,1 2 0,0 0 0,0 1 0,0 0 0,0 2 0,29-1 0,13 4 850,-28 0-5635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9:45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68 405 8536,'0'0'5948,"5"-11"-5454,5-5-328,5-7 1093,11-28 0,-24 46-1025,-2 4-188,0 1 0,0-1 0,0 1 0,0-1 0,0 1 1,1-1-1,-1 1 0,0-1 0,0 1 0,0-1 0,0 1 1,1-1-1,-1 1 0,0 0 0,1-1 0,-1 1 0,0 0 1,1-1-1,-1 1 0,0 0 0,1-1 0,-1 1 0,0 0 1,1 0-1,-1-1 0,2 1 0,-2-9 1464,0 6-670,0 8 37,-5 110 2672,-16 68-2868,11-97-69,-26 183 757,34-240-1162,2-23-103,0 0 0,0 0-1,-1 0 1,0 0-1,0-1 1,0 1 0,-1 0-1,0-1 1,0 1-1,-4 6 1,4-9 707,3-14-247,-2-2-548,-13-218 788,13 164-486,11-99 1,-9 163-319,27-179 0,-21 150 0,1 0 0,2 0 0,22-46 0,-23 57 0,1 1 0,2 0 0,0 1 0,0 0 0,2 0 0,0 2 0,25-24 0,-38 40 0,1 0 0,0-1 0,0 1 0,0 0 0,0 0 0,0 0 0,0 0 0,0 1 0,0-1 0,0 0 0,0 1 0,0 0 0,0-1 0,0 1 0,1 0 0,-1 0 0,0 0 0,0 0 0,0 0 0,0 1 0,1-1 0,-1 1 0,0 0 0,0-1 0,0 1 0,0 0 0,0 0 0,0 0 0,0 0 0,-1 1 0,1-1 0,0 0 0,-1 1 0,1-1 0,-1 1 0,2 2 0,4 3 0,-1 1 0,0 0 0,0 0 0,-1 0 0,0 1 0,6 15 0,-6-11 0,0 0 0,-1 0 0,0 1 0,-1 0 0,-1-1 0,0 1 0,0 0 0,-2 0 0,0 1 0,0-1 0,-1 0 0,-1 0 0,-1-1 0,0 1 0,0 0 0,-1-1 0,-1 1 0,0-1 0,-1-1 0,-1 1 0,0-1 0,-11 15 0,-4-1 0,-2-1 0,-1-1 0,0-1 0,-2-1 0,-39 24 0,-40 25 0,104-70 0,0 1 0,-1-1 0,1 1 0,0 0 0,0-1 0,0 1 0,1 0 0,-1 0 0,0 1 0,1-1 0,-1 0 0,1 0 0,0 1 0,0-1 0,0 1 0,0-1 0,0 1 0,0-1 0,1 1 0,-1-1 0,1 1 0,0 0 0,0 2 0,0 0 0,1 0 0,0 0 0,0-1 0,0 1 0,1-1 0,0 1 0,0-1 0,0 1 0,0-1 0,1 0 0,-1 0 0,4 4 0,23 26 0,43 41 0,-61-66 0,1 0 0,-1-1 0,1-1 0,26 12 0,-22-11 0,-12-6 0,1-1 0,-1 1 0,1-1 0,0 0 0,-1 0 0,1-1 0,0 1 0,0-1 0,-1 0 0,1 0 0,0-1 0,0 1 0,-1-1 0,1 0 0,0-1 0,-1 1 0,1-1 0,-1 1 0,8-6 0,7-4 0,0 0 0,-1-2 0,17-16 0,-14 13 0,-4 1 0,-1 0 0,0 0 0,-1-2 0,20-27 0,-30 37 0,0 1 0,0-1 0,1 1 0,0 0 0,0 1 0,1 0 0,-1 0 0,1 0 0,0 1 0,1 0 0,14-7 0,-9 13 0,-13-2 0,0 0 0,1 0 0,-1 0 0,0 0 0,0 0 0,0 0 0,0 0 0,0 0 0,1 0 0,-1 0 0,0 0 0,0 0 0,0 0 0,0 0 0,0 0 0,1 0 0,-1 0 0,0 0 0,0 0 0,0 0 0,0 0 0,0 0 0,0 0 0,1 0 0,-1 1 0,0-1 0,0 0 0,0 0 0,0 0 0,0 0 0,0 0 0,0 0 0,0 0 0,0 1 0,1-1 0,-1 0 0,0 0 0,0 0 0,0 0 0,0 0 0,0 1 0,0-1 0,0 0 0,0 0 0,0 0 0,0 0 0,0 0 0,0 1 0,0-1 0,0 0 0,0 0 0,0 0 0,-1 0 0,-8 5 0,0 0 0,0 0 0,0 1 0,1 0 0,0 1 0,0-1 0,1 1 0,-1 1 0,2 0 0,-10 12 0,10-10 0,1 0 0,0 1 0,0 0 0,1 0 0,1 0 0,0 0 0,0 0 0,1 1 0,0 0 0,1-1 0,1 1 0,-1 0 0,2-1 0,0 1 0,0 0 0,1-1 0,4 15 0,-5-25 0,-1 0 0,0 0 0,0 0 0,0 0 0,1 0 0,-1 0 0,0 0 0,1 0 0,-1 0 0,1 0 0,-1 0 0,1 0 0,0 0 0,-1-1 0,1 1 0,0 0 0,0 0 0,-1-1 0,1 1 0,0 0 0,0-1 0,0 1 0,2 0 0,-2-1 0,0 0 0,0 0 0,0 0 0,0-1 0,0 1 0,0 0 0,0-1 0,0 1 0,0 0 0,0-1 0,0 1 0,-1-1 0,1 0 0,0 1 0,0-1 0,0 0 0,-1 1 0,1-1 0,0-1 0,5-4 0,-1-1 0,-1 0 0,1 0 0,5-14 0,-3 1 0,0-1 0,7-40 0,-12 48 0,-2 11 0,6-17 0,-1 20 0,3 10 0,-1 2 0,0-1 0,1-1 0,0 1 0,1-1 0,13 13 0,-19-20 0,1-1 0,0 0 0,-1 0 0,1-1 0,0 1 0,0-1 0,0 0 0,1 0 0,-1 0 0,0 0 0,1-1 0,-1 0 0,1 0 0,0 0 0,-1 0 0,1-1 0,0 0 0,-1 0 0,8-1 0,-5 0 0,0-1 0,-1 0 0,1 0 0,-1 0 0,0-1 0,1 0 0,-1 0 0,-1-1 0,8-4 0,1-4 0,-1 0 0,13-15 0,-16 16 0,0 1 0,0 0 0,1 0 0,0 1 0,16-9 0,-26 17 0,0 0 0,1 0 0,-1 1 0,0-1 0,1 0 0,-1 1 0,1-1 0,-1 1 0,1 0 0,-1-1 0,1 1 0,-1 0 0,1 0 0,-1 0 0,1 0 0,-1 0 0,1 0 0,-1 0 0,1 1 0,-1-1 0,1 0 0,-1 1 0,0-1 0,1 1 0,-1 0 0,1-1 0,-1 1 0,0 0 0,0 0 0,0 0 0,1 0 0,-1 0 0,1 2 0,2 2 0,-1 0 0,0 1 0,0 0 0,0-1 0,-1 1 0,4 12 0,7 29 0,5-73 0,7-11 0,52-60 0,-76 96 0,0-1 0,0 1 0,1-1 0,-1 1 0,1 0 0,-1 0 0,1-1 0,-1 1 0,1 0 0,0 0 0,-1 1 0,1-1 0,0 0 0,0 1 0,0-1 0,0 1 0,3-1 0,-3 1 0,-1 0 0,1 1 0,0-1 0,-1 0 0,1 1 0,-1 0 0,1-1 0,-1 1 0,0 0 0,1 0 0,-1 0 0,0-1 0,0 1 0,1 1 0,-1-1 0,0 0 0,1 2 0,4 5 0,0 1 0,-1 0 0,0 1 0,-1-1 0,4 14 0,-3-11 0,-4-7 0,1-1 0,0 0 0,0-1 0,0 1 0,0 0 0,0 0 0,1-1 0,-1 1 0,1-1 0,5 5 0,-6-7 0,0 0 0,1 0 0,-1 0 0,0 0 0,0 0 0,0-1 0,1 1 0,-1-1 0,0 0 0,1 1 0,-1-1 0,0 0 0,1 0 0,-1 0 0,1-1 0,-1 1 0,0-1 0,0 1 0,1-1 0,-1 0 0,3-1 0,29-11 0,0-2 0,-1-2 0,-1-1 0,-1-1 0,0-2 0,35-31 0,-59 45 0,-3 4 0,0-1 0,0 0 0,1 1 0,-1 0 0,0 0 0,1 1 0,0-1 0,9-3 0,-14 6 0,1 0 0,-1 0 0,1 0 0,-1 0 0,0 0 0,1 0 0,-1 0 0,1 0 0,-1-1 0,1 1 0,-1 0 0,0 0 0,1 0 0,-1-1 0,1 1 0,-1 0 0,0-1 0,1 1 0,-1 0 0,0-1 0,1 1 0,-1-1 0,0 1 0,-1 0 0,0 0 0,1 0 0,-1 0 0,0 0 0,1 1 0,-1-1 0,1 0 0,-1 0 0,1 1 0,-1-1 0,0 0 0,1 1 0,-1-1 0,1 0 0,-1 1 0,1-1 0,0 1 0,-1-1 0,1 1 0,-1-1 0,1 1 0,-27 26 0,1 0 0,1 2 0,-37 56 0,55-74 0,1 2 0,0-1 0,0 1 0,1 0 0,1 0 0,0 0 0,1 1 0,-2 18 0,5-30 0,0 0 0,0 0 0,0 0 0,0-1 0,0 1 0,0 0 0,0 0 0,1 0 0,-1-1 0,1 1 0,-1 0 0,1 0 0,0-1 0,0 1 0,-1-1 0,1 1 0,0-1 0,1 1 0,-1-1 0,0 1 0,2 1 0,-1-2 0,-1 0 0,0-1 0,0 1 0,0-1 0,1 1 0,-1-1 0,0 1 0,1-1 0,-1 0 0,0 0 0,1 1 0,-1-1 0,1 0 0,-1 0 0,0 0 0,1-1 0,-1 1 0,0 0 0,1 0 0,-1-1 0,0 1 0,1-1 0,-1 1 0,0-1 0,0 0 0,0 1 0,1-1 0,-1 0 0,2-1 0,8-8 0,-1-1 0,0 1 0,0-2 0,-1 1 0,0-1 0,-1-1 0,-1 1 0,0-1 0,8-22 0,1-8 0,18-80 0,-18 53 0,-4-1 0,-2-1 0,0-135 0,-10 197 0,0 1 0,-1-1 0,0 1 0,-1-1 0,0 1 0,0 0 0,-7-17 0,9 26 0,0 0 0,-1 0 0,1 0 0,0 0 0,0 0 0,0-1 0,0 1 0,0 0 0,0 0 0,0 0 0,0 0 0,0 0 0,-1 0 0,1 0 0,0 0 0,0 0 0,0-1 0,0 1 0,0 0 0,0 0 0,-1 0 0,1 0 0,0 0 0,0 0 0,0 0 0,0 0 0,0 0 0,-1 0 0,1 0 0,0 0 0,0 0 0,0 0 0,0 0 0,0 0 0,-1 0 0,1 0 0,0 0 0,0 0 0,0 1 0,0-1 0,0 0 0,0 0 0,-1 0 0,1 0 0,0 0 0,0 0 0,0 0 0,0 0 0,0 0 0,0 1 0,0-1 0,0 0 0,-7 12 0,-1 15 0,2 4 0,2 0 0,0 0 0,2 0 0,2 0 0,1 1 0,5 37 0,1-29 0,1-1 0,1-1 0,3 0 0,24 56 0,-34-89 0,0 0 0,1 0 0,-1 0 0,1-1 0,0 1 0,1-1 0,-1 1 0,1-1 0,-1 0 0,6 3 0,-7-5 0,1-1 0,-1 0 0,1 1 0,0-1 0,-1 0 0,1-1 0,0 1 0,0 0 0,0-1 0,0 0 0,-1 1 0,1-1 0,0 0 0,0 0 0,0-1 0,0 1 0,0-1 0,-1 1 0,1-1 0,4-2 0,-2 1 0,1 0 0,-1-1 0,0 1 0,0-1 0,0 0 0,-1-1 0,1 1 0,-1-1 0,0 0 0,6-7 0,1-3 0,18-31 0,-28 43 0,2-5 0,-8 20 0,-1 33 0,2-30 0,2 1 0,-1 23 0,3-35 0,0 0 0,1 0 0,-1-1 0,1 1 0,0 0 0,0-1 0,1 1 0,-1-1 0,1 1 0,0-1 0,0 0 0,1 0 0,3 5 0,-5-8 0,0 1 0,0-1 0,0 1 0,0-1 0,0 0 0,1 1 0,-1-1 0,1 0 0,-1 0 0,1 0 0,-1 0 0,1-1 0,0 1 0,-1 0 0,1 0 0,0-1 0,-1 0 0,1 1 0,0-1 0,0 0 0,0 1 0,2-1 0,-1-1 0,0 0 0,-1 0 0,1 1 0,-1-1 0,1-1 0,-1 1 0,1 0 0,-1-1 0,0 1 0,1-1 0,-1 0 0,0 1 0,2-4 0,1-1 0,0 1 0,-1-1 0,0 0 0,0 0 0,0 0 0,-1 0 0,0-1 0,0 1 0,-1-1 0,3-11 0,-4 11 0,-1 0 0,0 0 0,0 0 0,-1 0 0,0 0 0,0 0 0,0 0 0,-1 0 0,0 0 0,-1 0 0,0 1 0,0-1 0,0 1 0,0 0 0,-1 0 0,0 0 0,0 1 0,-1-1 0,0 1 0,0 0 0,-6-5 0,8 8 0,-1-1 0,0 1 0,0 0 0,0 0 0,0 1 0,0-1 0,-4 0 0,7 1 0,0 1 0,0-1 0,0 1 0,0 0 0,0-1 0,0 1 0,-1 0 0,1 0 0,0 0 0,0 0 0,0 0 0,0 0 0,0 0 0,0 0 0,0 0 0,0 0 0,0 1 0,0-1 0,0 0 0,0 1 0,0-1 0,0 1 0,0-1 0,0 1 0,0 0 0,0-1 0,0 1 0,1 0 0,-1-1 0,0 1 0,-1 1 0,2-1 0,0-1 0,0 1 0,0-1 0,0 1 0,0-1 0,-1 1 0,1-1 0,0 1 0,0-1 0,0 1 0,0-1 0,1 1 0,-1-1 0,0 1 0,0-1 0,0 1 0,0-1 0,0 1 0,1-1 0,-1 1 0,0-1 0,0 1 0,1-1 0,-1 0 0,0 1 0,1-1 0,-1 1 0,0-1 0,1 0 0,-1 1 0,1-1 0,-1 0 0,1 0 0,-1 1 0,0-1 0,1 0 0,-1 0 0,1 0 0,-1 0 0,1 1 0,0-1 0,24 2 0,-21-2 0,65-1 0,97 3 0,-138 0 0,-1 1 0,1 2 0,50 14 0,-74-18 0,0 1 0,0 0 0,-1-1 0,1 2 0,0-1 0,-1 0 0,1 1 0,-1-1 0,0 1 0,0 0 0,0 0 0,0 0 0,-1 1 0,1-1 0,-1 1 0,0-1 0,0 1 0,0 0 0,0 0 0,-1 0 0,1 0 0,-1 0 0,0 0 0,0 0 0,-1 0 0,1 1 0,-1 6 0,0-4 0,0 1 0,-1-1 0,0 1 0,0-1 0,-1 1 0,0-1 0,-1 0 0,1 1 0,-1-1 0,0 0 0,-1-1 0,0 1 0,0-1 0,-8 10 0,5-7 0,-18 17 0,24-25 0,0 0 0,0 0 0,0 0 0,0 0 0,-1 0 0,1-1 0,0 1 0,-1 0 0,1-1 0,0 1 0,-1-1 0,1 1 0,-1-1 0,1 0 0,0 0 0,-1 1 0,1-1 0,-1 0 0,-1 0 0,2-1 0,1 1 0,-1-1 0,0 1 0,1 0 0,-1-1 0,1 1 0,-1-1 0,1 1 0,-1-1 0,1 1 0,-1-1 0,1 1 0,0-1 0,-1 0 0,1 1 0,0-1 0,-1 0 0,1 1 0,0-1 0,0 0 0,0 1 0,0-1 0,-1 0 0,1 1 0,0-1 0,0 0 0,0 1 0,1-1 0,-1 0 0,0 0 0,0 1 0,0-1 0,1-1 0,7-23 0,-3 13 0,2 0 0,-1 1 0,2-1 0,-1 1 0,16-16 0,-17 21 0,0 0 0,0 0 0,1 1 0,-1 0 0,1 0 0,0 1 0,1 0 0,-1 0 0,1 1 0,10-4 0,-16 6 0,0 1 0,0-1 0,0 0 0,1 1 0,-1 0 0,0-1 0,1 1 0,-1 0 0,0 0 0,1 0 0,-1 1 0,0-1 0,0 1 0,1-1 0,-1 1 0,0 0 0,0-1 0,0 1 0,0 0 0,0 1 0,0-1 0,0 0 0,0 1 0,0-1 0,0 1 0,-1-1 0,2 3 0,0-1 0,-1 1 0,1 0 0,-2 1 0,1-1 0,0 0 0,-1 0 0,1 1 0,-1-1 0,-1 1 0,1-1 0,0 1 0,-1 8 0,-4 63 0,4-76 0,1 0 0,-1 0 0,0 0 0,1 0 0,-1 0 0,1 0 0,-1 0 0,0 0 0,1 0 0,-1 0 0,1 0 0,-1 0 0,0 0 0,1 0 0,-1 0 0,0-1 0,1 1 0,-1 0 0,0 0 0,1 0 0,-1-1 0,0 1 0,1 0 0,-1-1 0,0 1 0,1 0 0,-1 0 0,0-1 0,0 1 0,0 0 0,1-1 0,-1 0 0,14-12 0,21-29 0,-13 15 0,44-43 0,-59 64 0,0 0 0,1 0 0,-1 1 0,1 0 0,0 0 0,0 1 0,1 0 0,-1 0 0,1 1 0,0 0 0,14-2 0,-21 5 0,1-1 0,-1 2 0,0-1 0,0 0 0,0 0 0,0 1 0,0-1 0,0 1 0,0-1 0,0 1 0,0 0 0,0 0 0,-1 0 0,1 0 0,0 0 0,0 0 0,-1 1 0,1-1 0,-1 0 0,1 1 0,-1-1 0,0 1 0,1 0 0,0 2 0,4 5 0,-1 1 0,1 0 0,4 15 0,-2-5 0,-2-5 0,1-1 0,0 0 0,1 0 0,0-1 0,1 0 0,0 0 0,1-1 0,1 0 0,0-1 0,13 10 0,-20-18 0,0 0 0,0-1 0,0 0 0,1 0 0,-1 0 0,1 0 0,0-1 0,-1 1 0,1-1 0,0 0 0,0-1 0,0 1 0,6-1 0,2 1 0,-4-1 0,0 1 0,-1-1 0,1-1 0,-1 0 0,1 0 0,-1-1 0,0 0 0,0 0 0,1-1 0,-1 0 0,-1 0 0,1-1 0,9-5 0,-13 6 0,1-1 0,0 0 0,-1 0 0,0 0 0,0 0 0,0-1 0,0 1 0,-1-1 0,0 0 0,0 0 0,0 0 0,-1-1 0,1 1 0,-1-1 0,-1 1 0,1-1 0,-1 0 0,0 0 0,0 0 0,0-7 0,-1-34-3935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9:48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192 607 10752,'0'0'12815,"-11"-2"-12303,-36-4-4,44 6-441,0 1-1,0-1 0,0 1 1,0 0-1,0 0 0,1 0 1,-1 0-1,0 1 0,1-1 1,-1 1-1,1 0 0,-1-1 1,1 1-1,0 0 0,-1 0 1,-1 4-1,-7 3 250,5-3-141,-1 0-1,1 0 1,0 1-1,0 0 0,1 0 1,0 0-1,0 0 1,1 1-1,0 0 1,0 0-1,0 0 1,1 0-1,1 1 1,-1-1-1,2 1 1,-1 0-1,1 0 0,0-1 1,1 1-1,0 0 1,0 0-1,1 0 1,0 0-1,1-1 1,4 16-1,-4-20-88,-1 0 0,2 0 0,-1-1 1,0 1-1,1-1 0,-1 1 0,1-1 0,0 0 0,0 0 0,0 0 1,0 0-1,1-1 0,6 4 0,-8-4-47,0-1 1,0 0-1,1 0 1,-1-1-1,0 1 1,1 0-1,-1-1 1,1 0-1,-1 1 0,1-1 1,-1 0-1,1 0 1,-1 0-1,1-1 1,-1 1-1,0 0 0,1-1 1,-1 0-1,1 0 1,-1 1-1,0-1 1,0-1-1,1 1 1,2-3-1,7-5-39,-1-1 0,-1 0 0,0-1 0,0 0 0,-1 0 0,11-18 0,-9 9 0,0 0 0,-1 0 0,10-32 0,-17 26 0,-11 56 0,8-13 0,-1 0 0,2 0 0,1 0 0,0 0 0,0 0 0,2-1 0,0 1 0,1-1 0,1 0 0,1 0 0,10 19 0,-16-33 0,0 0 0,1 0 0,-1 0 0,1 0 0,-1 0 0,1 0 0,0-1 0,-1 1 0,1-1 0,0 1 0,0-1 0,0 1 0,0-1 0,1 0 0,-1 0 0,0 0 0,0 0 0,1-1 0,-1 1 0,1-1 0,-1 1 0,0-1 0,4 0 0,-3 0 0,-1-1 0,1 0 0,0 1 0,-1-1 0,1-1 0,-1 1 0,1 0 0,-1 0 0,1-1 0,-1 0 0,0 1 0,0-1 0,0 0 0,0 0 0,0 0 0,0 0 0,0 0 0,-1-1 0,1 1 0,1-4 0,4-10 0,-1 1 0,0-1 0,-1 0 0,-1 0 0,-1-1 0,0 1 0,-1-1 0,0 1 0,-2-1 0,0 0 0,-4-30 0,-6 10 0,10 37 0,0 0 0,1-1 0,-1 1 0,0 0 0,0 0 0,0 0 0,0 0 0,0-1 0,0 1 0,0 0 0,1 0 0,-1 0 0,0 0 0,0-1 0,0 1 0,0 0 0,1 0 0,-1 0 0,0 0 0,0 0 0,0 0 0,1 0 0,-1 0 0,0-1 0,0 1 0,0 0 0,1 0 0,-1 0 0,0 0 0,0 0 0,0 0 0,1 0 0,-1 0 0,0 0 0,0 0 0,0 1 0,1-1 0,-1 0 0,0 0 0,1 0 0,9 3 0,-8-2 0,81 18 0,1-3 0,144 9 0,-225-25 0,116 4 0,-128 0 0,-1 0 0,2 0 0,-1 1 0,0 0 0,-9 8 0,12-9 0,-16 11 0,-48 36 0,63-46 0,1 1 0,1-1 0,-1 1 0,1 1 0,0-1 0,1 1 0,-1 0 0,-4 9 0,8-13 0,0-1 0,0 0 0,1 1 0,-1-1 0,1 0 0,-1 1 0,1-1 0,0 0 0,0 1 0,0-1 0,0 1 0,0-1 0,1 3 0,-1-5 0,0 1 0,0-1 0,0 1 0,0-1 0,1 0 0,-1 1 0,0-1 0,0 1 0,1-1 0,-1 0 0,0 1 0,1-1 0,-1 0 0,0 1 0,1-1 0,-1 0 0,0 0 0,1 1 0,-1-1 0,1 0 0,-1 0 0,1 0 0,-1 0 0,0 0 0,2 1 0,-1-1 0,0-1 0,1 1 0,-1 0 0,0 0 0,1-1 0,-1 1 0,0 0 0,0-1 0,1 1 0,-1-1 0,0 0 0,0 1 0,1-2 0,5-4 0,-2 0 0,1-1 0,-1 0 0,0 1 0,0-2 0,0 1 0,6-16 0,0 3 0,13-18 0,-23 38 0,-1 0 0,0-1 0,1 1 0,-1 0 0,0 0 0,1-1 0,-1 1 0,1 0 0,-1 0 0,0 0 0,1 0 0,-1-1 0,1 1 0,-1 0 0,1 0 0,-1 0 0,0 0 0,1 0 0,-1 0 0,1 0 0,-1 0 0,1 0 0,-1 1 0,1-1 0,-1 0 0,0 0 0,1 0 0,-1 0 0,1 1 0,-1-1 0,0 0 0,1 0 0,-1 1 0,0-1 0,1 0 0,-1 1 0,0-1 0,0 0 0,1 1 0,-1-1 0,0 0 0,1 1 0,13 18 0,-13-17 0,5 7 0,0 0 0,1-1 0,0 0 0,0 0 0,0 0 0,1-1 0,1-1 0,-1 1 0,1-1 0,18 9 0,-21-13 0,0 1 0,0-1 0,0 0 0,0 0 0,0-1 0,1 0 0,-1 0 0,1-1 0,-1 1 0,1-1 0,-1-1 0,1 1 0,-1-1 0,1 0 0,-1-1 0,0 0 0,0 0 0,0 0 0,7-3 0,3-4 0,-1-1 0,0-1 0,0 0 0,-1 0 0,0-2 0,-1 1 0,0-2 0,15-22 0,-4 2 0,-2-1 0,30-63 0,-36 61 0,-1 0 0,-2-1 0,-2-1 0,-1 0 0,-2 0 0,-2 0 0,-2-1 0,0-57 0,-4 90 0,0-5 0,0 0 0,-1 0 0,-1 0 0,0 0 0,0 0 0,-1 0 0,-8-22 0,11 34 0,-1-1 0,1 0 0,0 1 0,0-1 0,-1 0 0,1 1 0,0-1 0,-1 0 0,1 1 0,-1-1 0,1 1 0,0-1 0,-1 1 0,0-1 0,1 1 0,-1-1 0,1 1 0,-1-1 0,1 1 0,-1 0 0,0-1 0,1 1 0,-1 0 0,0-1 0,1 1 0,-1 0 0,0 0 0,0 0 0,1 0 0,-1 0 0,0 0 0,0 0 0,1 0 0,-1 0 0,0 0 0,1 0 0,-1 0 0,0 1 0,1-1 0,-1 0 0,0 0 0,1 1 0,-1-1 0,0 0 0,1 1 0,-1-1 0,1 1 0,-1-1 0,0 1 0,1-1 0,-1 2 0,-3 2 0,1 0 0,0 0 0,1 1 0,-1 0 0,1-1 0,-4 10 0,-4 19 0,1 1 0,1 0 0,2 0 0,2 0 0,1 0 0,1 1 0,6 62 0,2-44 0,3 0 0,2-1 0,3-1 0,28 72 0,-40-116 0,1-1 0,0 0 0,0 0 0,1 0 0,-1 0 0,1 0 0,1-1 0,-1 0 0,1 0 0,7 6 0,-9-9 0,-1 0 0,1-1 0,-1 1 0,1-1 0,-1 0 0,1 0 0,0 0 0,0 0 0,0 0 0,-1 0 0,1-1 0,0 0 0,0 1 0,0-1 0,0 0 0,0 0 0,0-1 0,0 1 0,-1-1 0,1 1 0,0-1 0,0 0 0,0 0 0,-1 0 0,1 0 0,0-1 0,2-1 0,14-9 0,0-2 0,-1 0 0,-1-2 0,0 0 0,-1 0 0,0-2 0,-1 1 0,-2-2 0,0 0 0,19-37 0,-15 17 0,-1 0 0,-1-2 0,15-76 0,-23 73 0,-3 1 0,-1 0 0,-3-1 0,-7-75 0,0 39 0,-1 63 0,2 6 0,6 11 0,0 0 0,0 0 0,0 0 0,0-1 0,0 1 0,0 0 0,0 0 0,0 0 0,0 0 0,0 0 0,0-1 0,0 1 0,0 0 0,0 0 0,0 0 0,0 0 0,-1 0 0,1 0 0,0-1 0,0 1 0,0 0 0,0 0 0,0 0 0,0 0 0,0 0 0,-1 0 0,1 0 0,0 0 0,0 0 0,0 0 0,0 0 0,0-1 0,0 1 0,-1 0 0,1 0 0,0 0 0,0 0 0,0 0 0,0 0 0,-1 0 0,1 0 0,0 0 0,0 0 0,0 1 0,0-1 0,-6 6 0,0 9 0,-4 21 0,2-1 0,2 1 0,-4 57 0,-1 5 0,-5 162 0,12-131 0,3-117 0,-1 16 0,2 0 0,3 35 0,-5-30 0,0-11 0,2-45 0,1-1 0,1 1 0,1 0 0,1 0 0,1 0 0,12-33 0,-4 20 0,-10 26 0,0 1 0,1 0 0,0-1 0,9-14 0,-11 21 0,0 1 0,1-1 0,-1 0 0,1 1 0,-1 0 0,1-1 0,0 1 0,0 0 0,0 1 0,0-1 0,0 0 0,0 1 0,0 0 0,1-1 0,-1 1 0,0 1 0,7-2 0,-7 2 0,-1-1 0,1 1 0,0 0 0,0 0 0,-1 0 0,1 0 0,0 1 0,-1-1 0,1 1 0,0-1 0,-1 1 0,1 0 0,0 0 0,-1 0 0,0 0 0,1 1 0,-1-1 0,0 1 0,1 0 0,-1-1 0,0 1 0,0 0 0,0 0 0,-1 0 0,1 0 0,0 1 0,-1-1 0,1 0 0,-1 1 0,0-1 0,0 1 0,0-1 0,0 1 0,0 0 0,-1-1 0,1 1 0,-1 0 0,0-1 0,0 1 0,0 0 0,0 0 0,0-1 0,0 1 0,-1 0 0,1-1 0,-1 1 0,0 0 0,0-1 0,-1 3 0,-6 11 0,0-1 0,-1 0 0,-19 24 0,26-37 0,1 0 0,0 0 0,-1 0 0,1 0 0,0 1 0,0-1 0,1 0 0,-1 0 0,0 0 0,1 1 0,-1-1 0,1 0 0,0 1 0,0-1 0,0 1 0,0 3 0,1-2 0,0 1 0,0-1 0,1 0 0,-1 0 0,1 0 0,0 0 0,0 0 0,3 5 0,5 3 0,-1 0 0,1-1 0,23 20 0,-24-24 0,0-1 0,0 0 0,0 0 0,1-1 0,0-1 0,0 1 0,0-2 0,1 1 0,-1-1 0,1-1 0,21 2 0,-32-4 47,1 1 0,0-1 0,0 0-1,-1 0 1,1 0 0,0 0 0,0 0 0,-1 0 0,1 0-1,0 0 1,0 0 0,-1-1 0,1 1 0,0 0 0,-1 0-1,1-1 1,0 1 0,-1 0 0,1-1 0,0 0 0,0 1-282,-1-1 1,0 1 0,0-1 0,0 0 0,1 1-1,-1-1 1,0 1 0,0-1 0,0 0 0,0 1-1,0-1 1,0 1 0,0-1 0,-1 0 0,1 1-1,0-1 1,0 1 0,0-1 0,-1 1 0,1-2-1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9:53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12 249 11552,'0'0'10554,"3"15"-10069,1 11-240,-1 0-1,-1 0 0,-1 28 1,-25 329 3545,23-351-2127,1-32-1273,2-3-214,-1 0-1,1 0 0,-1 0 0,0 0 0,0 0 0,0 0 0,0-1 0,-1 1 0,1-5 0,1-1 16,28-206 615,0-1-207,-28 203-599,5-21 0,0 0 0,24-61 0,-19 67 0,-8 17 0,0 0 0,1 0 0,0 0 0,1 1 0,0 0 0,1 0 0,14-16 0,-20 25 0,0 0 0,0-1 0,1 1 0,-1 0 0,1 0 0,-1 0 0,1 0 0,-1 0 0,1 1 0,0-1 0,-1 0 0,1 1 0,0-1 0,0 1 0,-1 0 0,1 0 0,0-1 0,0 1 0,0 0 0,-1 1 0,1-1 0,2 0 0,-1 1 0,0 1 0,-1-1 0,1 0 0,-1 1 0,1-1 0,-1 1 0,0 0 0,1 0 0,-1 0 0,0 0 0,0 0 0,2 4 0,2 1 0,-2 1 0,1 0 0,-1 1 0,0-1 0,-1 0 0,0 1 0,4 14 0,-5-8 0,0-1 0,-1 1 0,0-1 0,-1 1 0,-1-1 0,-1 0 0,0 1 0,0-1 0,-5 14 0,5-24 0,1-1 0,0 0 0,-1 0 0,0 0 0,0 0 0,0 0 0,0-1 0,0 1 0,0 0 0,-1-1 0,1 0 0,-1 1 0,0-1 0,0 0 0,-4 2 0,-1-1 0,0 1 0,0-2 0,0 1 0,-13 1 0,-23 7 0,31-5 0,16-5 0,27-5 0,-29 4 0,35-7 0,-1-1 0,-1-2 0,0-1 0,0-2 0,-1-1 0,0-1 0,-1-2 0,-1-2 0,33-25 0,-61 41 0,0 1 0,0-1 0,0 0 0,-1 0 0,1 0 0,-1 0 0,1 0 0,-1 0 0,0 0 0,-1-1 0,1 1 0,-1-1 0,1 0 0,-1 1 0,0-1 0,0 0 0,-1 0 0,1 0 0,-1 0 0,0 1 0,0-1 0,0 0 0,0 0 0,-1 0 0,1 0 0,-3-5 0,3 6 0,0 1 0,0-1 0,0 1 0,0 0 0,0-1 0,1 1 0,-1 0 0,1-1 0,-1 1 0,1 0 0,0-1 0,0 1 0,0 0 0,0 0 0,0 0 0,1 0 0,-1 0 0,1 0 0,-1 0 0,1 1 0,0-1 0,-1 0 0,1 1 0,0 0 0,0-1 0,0 1 0,0 0 0,5-2 0,1-1 0,1 0 0,-1 1 0,1 0 0,0 0 0,0 1 0,12-2 0,-14 4 0,-1-1 0,0 1 0,0 0 0,0 1 0,1-1 0,-1 1 0,0 0 0,0 1 0,0 0 0,0 0 0,0 0 0,0 0 0,-1 1 0,1 0 0,-1 0 0,0 1 0,6 4 0,-5-2 0,1 1 0,-1 0 0,0 0 0,-1 0 0,0 1 0,0-1 0,0 1 0,-1 0 0,0 1 0,-1-1 0,3 11 0,36 128 0,-42-146 0,1 0 0,-1 0 0,0 0 0,1 0 0,-1 0 0,0 0 0,1 0 0,-1-1 0,1 1 0,0 0 0,-1 0 0,1 0 0,0-1 0,-1 1 0,1 0 0,0 0 0,0-1 0,0 1 0,-1-1 0,1 1 0,0-1 0,0 1 0,0-1 0,0 1 0,0-1 0,2 0 0,-1 0 0,0 0 0,0 0 0,1 0 0,-1 0 0,0-1 0,0 1 0,1-1 0,-1 0 0,0 1 0,0-1 0,3-2 0,4-2 0,-1-1 0,0 1 0,0-1 0,12-13 0,13-14 0,-19 21 0,-2-1 0,1 0 0,-1-1 0,15-24 0,-32 48 0,1 1 0,0-1 0,1 1 0,0 1 0,0-1 0,1 0 0,0 12 0,2-15 0,1 0 0,0 0 0,1 0 0,2 8 0,-4-14 0,1 0 0,0 0 0,0 0 0,0 0 0,0 0 0,0 0 0,1 0 0,-1-1 0,0 1 0,1 0 0,-1-1 0,1 0 0,0 1 0,-1-1 0,1 0 0,0 1 0,0-1 0,0 0 0,4 1 0,-4-2 0,0 0 0,-1 0 0,1 0 0,0-1 0,0 1 0,0 0 0,0-1 0,0 0 0,0 1 0,0-1 0,-1 0 0,1 0 0,0 0 0,-1 0 0,1 0 0,-1 0 0,1 0 0,-1-1 0,1 1 0,-1-1 0,0 1 0,0-1 0,0 1 0,0-1 0,0 0 0,0 1 0,1-3 0,0-6 0,0 1 0,-1-1 0,0 0 0,0 1 0,-1-1 0,0 0 0,-1 0 0,0 1 0,-2-11 0,1 12 0,0 1 0,0-1 0,0 0 0,-1 1 0,0 0 0,-1-1 0,1 1 0,-1 1 0,-1-1 0,1 0 0,-9-7 0,10 11 0,-1 0 0,0 0 0,0 1 0,0 0 0,-1 0 0,1 0 0,-5-1 0,-20-10 0,15 5 0,3 3 0,22 9 0,23 7 0,1-2 0,-1-1 0,1-2 0,1-1 0,45 0 0,35-7 0,-30-1 0,-67 2 0,-15 0 0,0 1 0,0 0 0,-1 0 0,1 0 0,0 0 0,0 1 0,7 2 0,-11-2 0,0 0 0,0 0 0,-1 0 0,1 0 0,-1 0 0,1 0 0,0 0 0,-1 0 0,0 0 0,1 0 0,-1 0 0,0 0 0,1 0 0,-1-1 0,0 1 0,0 0 0,-1 1 0,-24 21 0,6-9 0,0-1 0,-30 25 0,46-34 0,1-1 0,-1 1 0,0 0 0,1 0 0,0 0 0,0 0 0,0 0 0,0 1 0,1 0 0,0-1 0,0 1 0,0 0 0,-1 7 0,2-10 0,1 1 0,-1 0 0,1 0 0,0 0 0,0 0 0,1 0 0,-1 0 0,0 0 0,1-1 0,0 1 0,-1 0 0,1 0 0,1-1 0,-1 1 0,0 0 0,0-1 0,1 1 0,3 3 0,-2-3 0,0 0 0,0 0 0,0-1 0,1 1 0,0-1 0,-1 0 0,1 0 0,0 0 0,0-1 0,0 1 0,6 1 0,4-1 0,0 1 0,1-2 0,-1 0 0,0-1 0,1 0 0,21-3 0,-15-1 0,-1-1 0,1-1 0,-1-1 0,0 0 0,-1-2 0,0 0 0,0-1 0,-1-1 0,0-1 0,-1 0 0,0-1 0,-1-1 0,-1-1 0,0 0 0,15-20 0,-26 28 0,1 1 0,-1-1 0,-1 0 0,1 0 0,2-9 0,-5 14 0,-1 0 0,1 0 0,-1 0 0,1 0 0,-1 0 0,0 0 0,1 0 0,-1 0 0,0 0 0,0 0 0,-1 0 0,1 0 0,0 0 0,-1 0 0,1 0 0,-1 0 0,0 0 0,1 1 0,-1-1 0,0 0 0,0 0 0,0 0 0,0 1 0,-1-1 0,-1-2 0,0 2 0,0-1 0,0 1 0,0-1 0,0 1 0,0 0 0,-1 0 0,-4-1 0,7 2 0,-1 1 0,1 0 0,-1 0 0,1 0 0,-1-1 0,1 2 0,-1-1 0,1 0 0,-1 0 0,1 0 0,-1 1 0,1-1 0,-1 1 0,1-1 0,-1 1 0,1 0 0,-1-1 0,1 1 0,0 0 0,0 0 0,-3 2 0,-2 2 0,-1 1 0,1 0 0,0 0 0,0 1 0,0 0 0,1 0 0,0 0 0,1 0 0,0 1 0,0 0 0,-4 12 0,6-15 0,1 0 0,0-1 0,0 1 0,1 0 0,-1 0 0,1 0 0,0 0 0,1 0 0,-1 0 0,1-1 0,0 1 0,0 0 0,0 0 0,1-1 0,-1 1 0,1-1 0,1 1 0,-1-1 0,0 0 0,1 0 0,6 7 0,-5-6 0,-1-1 0,1 0 0,0 0 0,0 0 0,1-1 0,-1 1 0,1-1 0,0 0 0,0-1 0,0 1 0,0-1 0,0 0 0,1 0 0,-1 0 0,1-1 0,-1 0 0,1 0 0,6 0 0,-4-2 0,0 1 0,-1-1 0,1-1 0,0 0 0,-1 0 0,0 0 0,1-1 0,-1 0 0,0 0 0,0-1 0,0 0 0,9-7 0,12-9 0,-11 9 0,0-1 0,0-1 0,-1-1 0,-1-1 0,0 0 0,17-22 0,49-94 0,-81 130 0,0 1 0,0-1 0,0 1 0,0 0 0,1-1 0,-1 1 0,0-1 0,0 1 0,0 0 0,1-1 0,-1 1 0,0 0 0,0 0 0,1-1 0,-1 1 0,0 0 0,1-1 0,-1 1 0,0 0 0,1 0 0,-1 0 0,0-1 0,1 1 0,-1 0 0,0 0 0,1 0 0,-1 0 0,1 0 0,-1 0 0,0 0 0,1-1 0,-1 1 0,1 0 0,-1 0 0,0 1 0,1-1 0,-1 0 0,1 0 0,-1 0 0,0 0 0,1 0 0,-1 0 0,0 0 0,1 1 0,-1-1 0,0 0 0,1 0 0,-1 1 0,0-1 0,1 0 0,-1 0 0,0 1 0,0-1 0,1 0 0,-1 1 0,0-1 0,0 0 0,1 1 0,-1-1 0,0 0 0,0 1 0,0-1 0,0 1 0,0 0 0,9 32 0,-8-27 0,3 19 0,-1 0 0,-1 1 0,-1-1 0,-2 1 0,0-1 0,-7 34 0,7-55 0,1 0 0,-1 1 0,0-1 0,0 0 0,-1 0 0,1 0 0,-1-1 0,0 1 0,0 0 0,0 0 0,0-1 0,-1 0 0,1 1 0,-1-1 0,0 0 0,0 0 0,0 0 0,0-1 0,-1 1 0,1-1 0,-1 0 0,1 0 0,-1 0 0,0 0 0,0 0 0,0-1 0,0 0 0,0 0 0,0 0 0,0 0 0,0-1 0,-1 0 0,1 1 0,0-2 0,0 1 0,0 0 0,-6-2 0,-4 0 0,0-1 0,0 0 0,0-1 0,1 0 0,0-1 0,-1-1 0,2 0 0,-1-1 0,1 0 0,-17-13 0,28 19 0,-1-1 0,-1 0 0,1 0 0,0 0 0,-1 0 0,1 0 0,-1 1 0,0 0 0,1-1 0,-1 1 0,-4-1 0,19 16 0,0-5 0,1 0 0,0-1 0,0 0 0,1-1 0,0 0 0,0-1 0,25 6 0,-27-8 0,0-2 0,0 1 0,1-2 0,-1 0 0,1 0 0,-1-1 0,1-1 0,-1 0 0,24-5 0,-12 0 0,-16 5 0,1-1 0,-1 0 0,1-1 0,-1 0 0,0 0 0,-1-1 0,1 0 0,0 0 0,-1-1 0,0 0 0,8-7 0,1-6 0,-2-1 0,0 0 0,-1-2 0,0 1 0,-2-2 0,15-37 0,-18 40 0,6-25 0,1-1 0,-13 46 0,-1-1 0,0 1 0,-1 0 0,1 0 0,0 0 0,0 0 0,0 0 0,0 0 0,-1 0 0,1 0 0,0 0 0,-1 1 0,1-1 0,0 2 0,7 20 0,-1 1 0,0 1 0,-2 0 0,-1-1 0,-1 1 0,-1 1 0,-1-1 0,-1 0 0,-1 0 0,-7 38 0,8-62 0,0 0 0,-1 1 0,1-1 0,0 0 0,-1 0 0,1 0 0,0 0 0,-1 0 0,1 0 0,-1 1 0,0-1 0,1 0 0,-1 0 0,0-1 0,0 1 0,1 0 0,-1 0 0,0 0 0,0 0 0,0-1 0,0 1 0,0 0 0,0-1 0,0 1 0,0-1 0,-1 1 0,1-1 0,0 0 0,0 1 0,0-1 0,0 0 0,-1 0 0,1 0 0,-2 0 0,0 0 0,0-1 0,0 0 0,0 0 0,0 0 0,0 0 0,0 0 0,1 0 0,-1-1 0,0 0 0,1 1 0,-1-1 0,-2-3 0,-4-4 0,2 1 0,-1-1 0,-6-11 0,1 2 0,17 21 0,0-1 0,0 0 0,0 1 0,0-1 0,1-1 0,-1 1 0,7 1 0,51 14 0,-46-12 0,179 39 0,-170-41 0,0 0 0,0-2 0,1 0 0,-1-2 0,48-7 0,-71 7 26,12-3 924,-15-8-5861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04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252 846 6128,'0'0'9912,"-11"-8"-9620,3 2-227,6 4-48,0 0 1,0 0-1,-1 0 0,1 0 1,-1 0-1,1 1 0,-1-1 1,0 1-1,0 0 0,1-1 1,-1 1-1,0 0 0,0 1 0,0-1 1,0 1-1,0-1 0,0 1 1,-1 0-1,1 0 0,0 0 1,0 0-1,0 1 0,0-1 1,0 1-1,0 0 0,-5 2 1,-2 3 64,0 0 1,0 1-1,1 0 1,0 0 0,0 1-1,1 1 1,-14 16-1,11-9 47,1-1 0,1 2-1,0-1 1,-8 25 0,15-35-97,0 1 0,0-1 0,1 1 1,0 0-1,1-1 0,0 1 0,0 0 0,0-1 1,0 1-1,1 0 0,1-1 0,-1 1 1,1-1-1,0 1 0,0-1 0,5 9 0,-5-10-7,0-1-1,1 1 0,-1-1 1,1 0-1,0 0 1,0 0-1,1-1 0,-1 1 1,1-1-1,0 1 0,0-1 1,0-1-1,0 1 0,0 0 1,0-1-1,1 0 0,0 0 1,-1 0-1,1-1 0,0 1 1,0-1-1,-1 0 0,7 0 1,1-1 8,-1-1 1,1 0 0,0-1-1,0 0 1,-1-1 0,0 0-1,1-1 1,-1 0 0,-1-1-1,1 0 1,-1-1 0,18-12-1,6-8 80,-2-1 1,37-40-1,-48 45-57,27-27 77,-2-3 0,-2-2 1,-3-2-1,-2-2 0,-3-1 0,-2-1 0,36-91 0,-37 63 221,44-182-1,-75 263-314,0-1 0,-1 1-1,0-1 1,0 0 0,-1 1 0,0-1 0,0 0-1,-1 0 1,-1-8 0,2 15-34,0 1-1,0 0 1,0 0 0,0 0-1,0-1 1,0 1 0,0 0 0,-1 0-1,1-1 1,0 1 0,0 0-1,0 0 1,0 0 0,0 0-1,0-1 1,-1 1 0,1 0-1,0 0 1,0 0 0,0 0-1,0-1 1,-1 1 0,1 0 0,0 0-1,0 0 1,0 0 0,-1 0-1,1 0 1,0 0 0,0 0-1,0 0 1,-1 0 0,1 0-1,0 0 1,0 0 0,-1 0-1,1 0 1,0 0 0,0 0 0,0 0-1,-1 0 1,-9 8 59,-11 21-52,5-1-23,2 1 0,-22 58-1,-12 68-35,29-87 30,-23 70-128,7 3 0,-28 236 0,62-339 128,0-24 23,0-1 0,-4 24 0,5-37-4,0 1-1,0-1 1,0 0-1,0 0 0,0 0 1,0 0-1,0 0 1,0 0-1,0 0 0,0 0 1,0 0-1,0 0 1,0 0-1,0 1 0,0-1 1,0 0-1,0 0 1,0 0-1,0 0 0,0 0 1,0 0-1,0 0 0,0 0 1,0 0-1,0 0 1,0 0-1,0 0 0,0 1 1,0-1-1,0 0 1,0 0-1,0 0 0,0 0 1,1 0-1,-1 0 1,0 0-1,0 0 0,0 0 1,0 0-1,0 0 1,0 0-1,0 0 0,0 0 1,0 0-1,0 0 1,0 0-1,0 0 0,1 0 1,-1 0-1,0 0 1,0 0-1,0 0 0,0 0 1,0 0-1,0 0 1,0 0-1,0 0 0,0 0 1,0 0-1,0 0 1,1 0-1,-1 0 0,0 0 1,6-4 42,5-7-1,-1 0 1,0 0-1,0-1 1,11-20 0,17-21 104,114-115 692,-151 168-826,-1-1 0,1 0 0,-1 0 0,1 0-1,0 1 1,-1-1 0,1 0 0,0 0 0,0 1 0,-1-1-1,1 1 1,0-1 0,0 1 0,0-1 0,0 1 0,0-1-1,0 1 1,0 0 0,1-1 0,-2 2-8,1-1 0,-1 0 0,1 1 0,-1-1 0,0 0 0,1 1 0,-1-1 1,0 1-1,1-1 0,-1 0 0,0 1 0,1-1 0,-1 1 0,0-1 0,0 1 0,0-1 0,1 1 1,-1-1-1,0 1 0,0-1 0,0 1 0,0-1 0,0 1 0,0-1 0,0 2 0,-3 46 115,2-38-98,-4 36 25,1-22-37,2 1 1,1-1-1,3 46 0,-1-65-7,0 0-1,0 0 0,0 0 1,0 0-1,1-1 1,0 1-1,0 0 1,0-1-1,0 0 0,1 1 1,0-1-1,5 6 1,-6-8-1,0 0 0,0-1 0,1 1 0,-1-1 1,0 0-1,1 0 0,-1 0 0,1 0 1,-1 0-1,1 0 0,-1-1 0,1 1 0,0-1 1,-1 0-1,1 0 0,0 0 0,-1 0 1,1 0-1,0-1 0,-1 1 0,1-1 0,-1 1 1,1-1-1,0 0 0,2-1 0,10-5 19,1 0-1,-1-1 0,-1-1 0,1 0 1,20-18-1,63-64 92,-39 33-34,-40 41-53,8-6 110,-2-2-1,0 0 1,36-50-1,-55 68-91,2-4 95,-7 11-136,-1-1-1,0 1 1,0 0-1,0 0 1,0 0-1,0 0 1,0-1-1,0 1 0,0 0 1,0 0-1,0 0 1,0 0-1,0-1 1,0 1-1,0 0 1,0 0-1,0 0 1,0 0-1,0-1 1,0 1-1,0 0 1,0 0-1,0 0 1,0 0-1,0-1 1,-1 1-1,1 0 1,0 0-1,0 0 1,0 0-1,0 0 1,0-1-1,0 1 1,0 0-1,-1 0 1,1 0-1,0 0 0,0 0 1,0 0-1,0 0 1,-1 0-1,1 0 1,0-1-1,0 1 1,0 0-1,0 0 1,-1 0-1,1 0 1,0 0-1,0 0 1,0 0-1,-1 0 1,1 0-1,0 0 1,0 1-1,0-1 1,0 0-1,-1 0 1,-2 0 6,-1 1 0,1 0 1,-1-1-1,1 2 1,0-1-1,0 0 1,-1 0-1,1 1 1,0 0-1,0 0 0,0 0 1,-4 4-1,-33 32 29,39-36-38,-15 15-8,0 1 0,2 0 1,0 1-1,1 1 1,1 0-1,1 1 0,0 0 1,2 0-1,-9 32 1,12-13-64,6-38 68,0 0 1,0 0-1,0 0 1,0 0-1,0 0 0,0 0 1,1 0-1,-1 0 1,1 0-1,0 0 0,-1-1 1,1 1-1,0 0 1,0 0-1,0 0 0,0-1 1,3 3-1,-4-3 4,1-1 0,0 1-1,0-1 1,0 0 0,0 0 0,0 1-1,0-1 1,1 0 0,-1 0-1,0 0 1,0 0 0,0 0 0,0 0-1,0 0 1,0 0 0,0-1 0,0 1-1,0 0 1,0-1 0,0 1-1,0-1 1,0 1 0,0-1 0,-1 1-1,1-1 1,0 0 0,0 1 0,1-2-1,25-24 11,-27 26-11,16-20 28,-1 0-1,-1-2 0,-2 1 1,0-1-1,15-40 1,-2 8 129,-21 45-124,-3 5-4,1 0 0,0 0 0,0 0 0,0 1 1,0-1-1,4-5 0,-5 10-28,-1-1 0,1 0 0,-1 1 0,0-1 1,1 0-1,-1 1 0,0-1 0,1 0 0,-1 1 0,0-1 0,0 0 1,1 1-1,-1-1 0,0 1 0,0-1 0,0 1 0,1-1 0,-1 1 0,0-1 1,0 1-1,0-1 0,0 1 0,0-1 0,0 1 0,0-1 0,0 1 1,0-1-1,0 1 0,1 17 1,-1 2 5,3 89-38,-2-97 19,1 0 1,0 0-1,1 0 0,1 0 1,-1-1-1,11 21 0,-13-31 13,-1 0-1,1 0 1,0 0-1,0 0 1,0 0-1,0 0 1,0-1-1,0 1 1,0 0-1,0-1 1,0 1-1,0-1 0,0 1 1,0-1-1,0 0 1,1 1-1,-1-1 1,0 0-1,0 0 1,0 1-1,0-1 1,1 0-1,-1-1 1,0 1-1,0 0 1,1 0-1,-1 0 1,0-1-1,0 1 1,0 0-1,0-1 1,0 1-1,0-1 1,2-1-1,3-1 11,0 0 0,0-1 0,0 1 0,10-10 0,103-106 106,2-2 58,-104 105-147,-15 12-20,1 1 0,0-1 0,0 1 0,0 0 0,0 0-1,1 1 1,-1-1 0,1 1 0,0 0 0,0-1 0,7-1 0,-11 4-7,0 0-1,1 0 1,-1 0 0,1 0 0,-1 0-1,1 0 1,-1 0 0,0 0-1,1 0 1,-1 0 0,1 0 0,-1 0-1,1 0 1,-1 1 0,0-1 0,1 0-1,-1 0 1,0 1 0,1-1-1,-1 0 1,0 1 0,1-1 0,-1 0-1,0 0 1,1 1 0,-1-1 0,0 1-1,0-1 1,0 0 0,1 1-1,-1-1 1,0 1 0,0-1 0,0 0-1,0 1 1,0 0 0,1 18-10,-2-16 7,-4 38-12,-19 72 0,12-67 42,12-43-24,-1 0 0,0 1 0,1-1 0,0 1 0,0-1 0,1 6 0,-1-9-2,0 1 0,0-1-1,0 1 1,0-1 0,0 0-1,0 1 1,0-1 0,0 0-1,1 1 1,-1-1 0,0 0-1,0 1 1,0-1-1,1 0 1,-1 1 0,0-1-1,0 0 1,1 0 0,-1 1-1,0-1 1,1 0 0,-1 0-1,0 1 1,1-1 0,0 0 1,0 0 0,0 0-1,-1 0 1,1 0 0,0-1 0,0 1 0,0 0 0,-1 0 0,1-1 0,0 1 0,-1 0 0,1-1 0,0 1 0,-1-1 0,1 1 0,0-1 0,0 0 0,25-23 86,23-28 0,-36 36-50,0 1 1,1 1 0,1 0 0,0 1-1,1 1 1,0 0 0,26-14 0,-41 26-39,0 0 1,-1-1-1,1 1 1,0 0 0,0 0-1,-1 0 1,1 0-1,0 0 1,0 0 0,-1 0-1,1 0 1,0 0-1,0 0 1,-1 0 0,1 0-1,0 1 1,0-1-1,-1 0 1,1 0 0,0 1-1,-1-1 1,1 1-1,0-1 1,-1 1 0,1-1-1,-1 1 1,1-1-1,0 1 1,-1-1 0,1 1-1,-1-1 1,0 1-1,1 0 1,-1 0 0,0-1-1,1 1 1,-1 0 0,0-1-1,0 1 1,1 0-1,-1 0 1,0-1 0,0 1-1,0 1 1,2 8 25,-1-1 1,1 19 0,-1-13-17,1 2-11,-1-2-3,1 1 1,0-1 0,7 22 0,-8-34 2,0 0-1,0 0 1,0-1 0,0 1 0,0 0-1,1-1 1,-1 1 0,1-1-1,0 1 1,-1-1 0,1 0 0,0 0-1,0 0 1,1 0 0,-1 0 0,0 0-1,1-1 1,-1 1 0,1-1 0,0 0-1,-1 1 1,1-1 0,0 0-1,5 1 1,2-2 4,1 0 1,0 0-1,0-1 0,-1 0 0,1-1 0,0 0 0,-1-1 1,0 0-1,0 0 0,0-1 0,19-10 0,3-5 17,-1-2-1,31-25 1,-22 13 51,-1-1 0,48-56 0,-78 81-43,-8 8-22,0-1 0,1 1 0,-1 0 0,0 0 0,0 0 0,0-1 0,0 1 0,0 0 0,0-1 1,0 1-1,-1-1 0,1 1 0,0-1 0,-1 0 0,1 1 0,-1-1 0,1-2 0,-2 3-6,1 1 0,0 0 0,0 0 0,-1 0 0,1 0-1,0 0 1,-1 0 0,1 0 0,0 0 0,-1 0 0,1 0 0,0 0-1,-1 0 1,1 0 0,0 0 0,-1 0 0,1 0 0,0 0 0,0 0 0,-1 0-1,1 0 1,0 1 0,-1-1 0,1 0 0,0 0 0,0 0 0,-1 0-1,1 1 1,0-1 0,0 0 0,-1 0 0,1 1 0,0-1 0,0 0 0,-1 1-1,-13 11-9,2 1-5,0 1 1,1 0 0,0 0 0,1 1-1,1 1 1,1-1 0,0 1 0,1 1 0,0 0-1,2 0 1,0 0 0,1 0 0,0 1 0,2 0-1,0 0 1,1-1 0,1 1 0,0 0 0,4 23-1,-3-39 12,-1 0-1,0 0 1,1 0-1,0 0 1,-1 0-1,1 0 1,0 0-1,0-1 1,0 1-1,0 0 1,2 2-1,-2-4 2,0 1-1,-1 0 1,1-1-1,0 1 1,0-1 0,-1 1-1,1-1 1,0 0-1,0 1 1,0-1 0,0 0-1,-1 1 1,1-1-1,0 0 1,0 0-1,0 0 1,0 0 0,1 0-1,1-1 1,0 1 0,-1-1 0,1 0 0,-1 0-1,0 0 1,1 0 0,-1-1 0,0 1 0,0-1-1,1 1 1,-1-1 0,-1 0 0,1 0 0,0 0 0,2-4-1,13-20 27,-1 0-1,-1-1 0,-2-1 0,18-52 0,-2 6 27,-13 34 14,-1 0-1,12-53 1,-27 88-46,-4 8-13,-5 13-9,-20 55-36,3 2-1,-23 103 1,9-31-43,-7 23-38,-56 165-87,102-331 205,1 0 1,-1-1 0,0 1 0,0-1 0,1 1 0,-1-1 0,0 1 0,0-1 0,0 0 0,0 1 0,0-1 0,-1 0 0,1 0 0,0 0 0,-1 0 0,1 0 0,0 0 0,-3 1 0,3-2 1,0 0 0,0 0 1,0 0-1,0 0 1,0-1-1,0 1 0,0 0 1,0 0-1,0-1 1,0 1-1,0-1 1,1 1-1,-1-1 0,0 1 1,0-1-1,0 1 1,1-1-1,-1 0 0,0 0 1,1 1-1,-1-1 1,0 0-1,1 0 1,-1 0-1,1 1 0,-1-1 1,1 0-1,0 0 1,-1 0-1,1 0 0,-1-2 1,-2-6 19,0-1 1,0 0 0,0 0-1,1 0 1,1 0-1,0 0 1,0 0-1,1 0 1,0-1 0,1 1-1,0 0 1,0 0-1,1 0 1,1 0 0,0 0-1,0 1 1,1-1-1,5-10 1,0 3 1,1 2 0,1-1-1,0 1 1,1 1 0,1 0 0,0 1 0,0 0 0,2 1-1,19-13 1,142-88 20,52-36 0,-201 127-46,-2-1-1,0-1 1,-1-1 0,-1-1-1,-2-1 1,31-51-1,-50 76 5,-1 0-1,0-1 1,0 1-1,0 0 1,0 0-1,0-1 0,-1 1 1,1 0-1,-1-1 1,1 1-1,-1-1 0,0 1 1,0-1-1,0 1 1,0-1-1,-1 1 0,1 0 1,-1-1-1,0-2 1,0 4 0,1 0 0,0 0 0,-1 0 1,0 1-1,1-1 0,-1 0 0,1 0 0,-1 1 1,0-1-1,0 0 0,1 1 0,-1-1 0,0 1 1,0-1-1,0 1 0,1-1 0,-1 1 0,0 0 1,-2-1-1,1 1-3,0 0 1,0 0 0,0 0-1,0 0 1,0 0-1,0 0 1,0 1 0,-1-1-1,1 1 1,1-1 0,-1 1-1,-4 2 1,-3 1-15,0 2 0,0-1 0,0 1 0,1 0 0,0 1 1,0 0-1,0 0 0,1 1 0,0-1 0,-10 16 0,14-17 7,0-1-1,0 1 1,0-1-1,1 1 0,0 0 1,0 0-1,0 0 1,1 0-1,-1 1 0,2-1 1,-1 0-1,1 0 1,0 1-1,0-1 1,0 0-1,1 1 0,0-1 1,4 12-1,-3-13 2,0 1 0,1-1 0,-1 1 0,1-1 0,0 0-1,1 0 1,-1 0 0,1-1 0,0 1 0,0-1 0,1 0 0,5 5 0,-6-7 5,0 1 1,0-1 0,0 0 0,0 0 0,0-1-1,0 1 1,1-1 0,-1 0 0,0 0 0,1 0-1,-1-1 1,1 1 0,0-1 0,-1 0 0,1-1 0,-1 1-1,6-2 1,0-1 5,1 0 0,-1-1-1,0 0 1,-1 0 0,1-1 0,-1-1-1,15-10 1,58-54 17,-58 48-13,196-190 115,-196 197-100,-24 15-20,0-1 0,1 1 0,-1 0 0,0 0 0,1-1 0,-1 1 0,0 0 0,1 0 0,-1 0 0,0-1 0,1 1 0,-1 0 0,1 0 0,-1 0 0,0 0 0,1 0 0,-1 0 0,1 0 0,-1 0 0,0 0 0,1 0 0,-1 0 0,1 0 0,-1 0 0,0 0 0,1 0 0,-1 0 0,1 0 0,-1 1 0,0-1 0,1 0 0,-1 0 0,0 0 0,1 1 0,-1-1 0,0 0 0,1 0 0,-1 1 0,0-1 0,0 0 0,1 1 0,-1-1 0,0 0 0,0 1 0,0-1 0,1 0 0,-1 1 0,0-1 0,0 1 0,0-1 0,0 0 0,0 1 0,0-1 0,0 1 0,0-1-1,0 0 1,0 1 0,0-1 0,0 1 0,0-1 0,0 0 0,0 1 0,0-1 0,-1 1 0,-42 216 4,33-177-6,-3-1 0,-1 0 1,-26 52-1,38-88-2,0 1 1,-1-1-1,1 0 0,-1 0 1,1 0-1,-1 0 0,0 0 1,0-1-1,-5 5 1,7-7 3,0 0 1,0 1-1,1-1 1,-1 1-1,0-1 1,0 0-1,0 0 1,1 1-1,-1-1 1,0 0-1,0 0 1,0 0-1,0 0 1,0 0-1,0 0 1,1 0-1,-1 0 1,0-1-1,-1 1 1,1-1 3,0 0 0,0 1 0,0-1 0,0 0 0,0 0 0,0 0 0,0 0 0,0 0 0,1 0 0,-1 0 0,0 0 0,1 0 0,-1 0 0,1 0 0,-1-1 0,1 1 0,0 0-1,-1-2 1,0 1 10,1-1-1,-1 1 0,0-1 1,1 0-1,0 1 0,0-1 0,0 0 1,0 1-1,0-6 0,1 7-9,-1 0-1,1 0 1,-1 0 0,1 0-1,0 0 1,-1 0 0,1 0-1,0 0 1,0 0 0,-1 1-1,1-1 1,0 0 0,0 0-1,0 1 1,0-1 0,0 1-1,0-1 1,0 1 0,0-1-1,1 1 1,-1-1 0,0 1-1,0 0 1,0 0 0,0 0-1,0 0 1,2 0 0,23-1 23,-1 1-1,1 1 1,-1 2 0,28 6 0,32 2 33,-60-9-78,-1-1-1,43-4 1,-24-7-3716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9:57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144 595 8640,'0'0'16245,"-11"3"-15737,5-2-435,0 0 1,1 0-1,-1 1 1,1 0 0,-1 0-1,1 1 1,0-1-1,0 1 1,0 0 0,0 1-1,1-1 1,-1 1-1,1 0 1,0 0 0,0 0-1,1 1 1,-1-1-1,1 1 1,-4 7 0,1 1 252,0 0 1,1 1 0,0-1 0,2 1 0,-1 0-1,2 1 1,0-1 0,0 23 0,2-35-267,0 1 0,0-1 1,0 0-1,0 1 0,1-1 0,-1 0 1,1 0-1,0 0 0,0 1 0,0-1 1,0 0-1,0 0 0,0 0 1,0 0-1,1 0 0,-1-1 0,1 1 1,-1 0-1,1-1 0,0 1 0,0-1 1,0 1-1,0-1 0,0 0 0,0 0 1,0 0-1,0 0 0,0 0 1,0 0-1,0-1 0,1 1 0,-1-1 1,0 0-1,1 1 0,-1-1 0,0 0 1,1 0-1,-1 0 0,0-1 1,0 1-1,1-1 0,-1 1 0,0-1 1,0 0-1,1 1 0,-1-1 0,0 0 1,3-2-1,2-3-60,-1 0 0,1 0 0,-1 0 0,0-1 0,0 0 0,-1 0 0,0 0 0,5-10 0,11-14 0,-19 28 0,-1 1 0,1-1 0,-1-1 0,1 1 0,-1 0 0,0 0 0,0 0 0,1-6 0,3 15 0,5 15 0,9 26 0,-15-33 0,1 0 0,0 0 0,1-1 0,1 1 0,8 12 0,-13-23 0,1 1 0,-1-1 0,1 1 0,-1-1 0,1 0 0,0-1 0,0 1 0,1 0 0,-1-1 0,0 1 0,1-1 0,0 0 0,-1 0 0,1-1 0,0 1 0,0-1 0,0 0 0,0 0 0,0 0 0,0 0 0,0-1 0,0 0 0,5 0 0,-5-1 0,-1 0 0,0 0 0,0 0 0,1-1 0,-1 1 0,0-1 0,0 0 0,0 0 0,-1 0 0,1-1 0,0 1 0,-1 0 0,0-1 0,3-3 0,29-41 0,-30 40 0,-1 1 0,0-1 0,0 0 0,-1 0 0,0 0 0,0 0 0,0 0 0,-1 0 0,1-13 0,-2 15 0,0-1 0,-1 0 0,1 1 0,-1-1 0,0 1 0,0-1 0,-1 1 0,1-1 0,-1 1 0,0 0 0,-1 0 0,1 0 0,-5-6 0,7 11 0,0 0 0,-1 0 0,1 0 0,0-1 0,0 1 0,-1 0 0,1-1 0,0 1 0,0 0 0,0-1 0,0 1 0,-1 0 0,1-1 0,0 1 0,0 0 0,0-1 0,0 1 0,0 0 0,0-1 0,0 1 0,0 0 0,0-1 0,0 1 0,0 0 0,0-1 0,0 1 0,0 0 0,0-1 0,1 1 0,-1 0 0,0-1 0,0 1 0,0 0 0,0-1 0,1 1 0,-1 0 0,0 0 0,0-1 0,1 1 0,-1 0 0,0-1 0,16-4 0,-6 2 0,7-4 0,0 1 0,0 1 0,35-6 0,-30 7 0,-1 0 0,26-10 0,-32 11 0,-13 3 0,-1 0 0,1 0 0,0 0 0,0 0 0,0-1 0,0 1 0,-1-1 0,1 1 0,0-1 0,0 0 0,-1 0 0,3-1 0,-4 2 0,1 0 0,-1 0 0,0 0 0,0-1 0,0 1 0,0 0 0,0 0 0,0 0 0,0 0 0,0 0 0,1 0 0,-1 0 0,0 0 0,0 0 0,0 0 0,0 0 0,0 0 0,0 0 0,0 0 0,1 0 0,-1 0 0,0 0 0,0 0 0,0 0 0,0 0 0,0 0 0,0 0 0,1 0 0,-1 0 0,0 0 0,0 0 0,0 0 0,0 0 0,0 0 0,0 0 0,0 1 0,0-1 0,1 0 0,-1 0 0,0 0 0,0 0 0,0 0 0,0 0 0,0 0 0,0 0 0,0 1 0,0-1 0,0 0 0,0 0 0,0 0 0,1 10 0,-5 9 0,0-3 0,0 1 0,1-1 0,1 0 0,0 1 0,1-1 0,1 1 0,1-1 0,3 24 0,-4-38 0,0 1 0,1-1 0,-1 0 0,0 0 0,1 0 0,0 0 0,-1 0 0,1 0 0,0 0 0,0 0 0,0-1 0,0 1 0,0 0 0,1 0 0,-1-1 0,1 1 0,-1-1 0,1 1 0,-1-1 0,1 0 0,0 0 0,-1 1 0,1-1 0,0 0 0,0-1 0,2 2 0,0-2 0,-1 1 0,0-1 0,0 0 0,0 0 0,1-1 0,-1 1 0,0-1 0,0 1 0,0-1 0,0 0 0,0 0 0,0-1 0,0 1 0,0 0 0,0-1 0,3-2 0,9-7 0,-1-1 0,1 0 0,-2-1 0,0 0 0,0-1 0,-2 0 0,12-18 0,62-119 0,-72 126 0,8-20 0,-2-1 0,-2 0 0,-2-1 0,16-90 0,-21 97 0,-6 30 0,-2 0 0,1 1 0,-2-1 0,1 0 0,-1 0 0,0-13 0,-1 22 0,0 1 0,0 0 0,0-1 0,0 1 0,0 0 0,0-1 0,0 1 0,0-1 0,0 1 0,0 0 0,0-1 0,0 1 0,0 0 0,0-1 0,0 1 0,0 0 0,0-1 0,0 1 0,-1-1 0,1 1 0,0 0 0,0 0 0,0-1 0,-1 1 0,1 0 0,0-1 0,0 1 0,-1 0 0,1 0 0,0-1 0,-1 1 0,1 0 0,0 0 0,-1 0 0,1 0 0,0-1 0,-1 1 0,1 0 0,0 0 0,-1 0 0,1 0 0,0 0 0,-1 0 0,1 0 0,0 0 0,-1 0 0,1 0 0,-1 0 0,1 0 0,0 0 0,-1 0 0,1 0 0,0 0 0,-1 1 0,1-1 0,0 0 0,-1 0 0,1 1 0,-2 0 0,0 1 0,0-1 0,0 1 0,0 0 0,0 0 0,1 0 0,-1 0 0,-1 4 0,-17 39 0,1 1 0,3 0 0,1 1 0,-11 67 0,17-66 0,2 0 0,2 1 0,2 71 0,4-114 0,-1-1 0,1 1 0,0-1 0,0 1 0,0-1 0,1 1 0,4 9 0,-5-14 0,-1 1 0,1-1 0,0 0 0,0 0 0,0 0 0,0 0 0,0 0 0,0 0 0,0 0 0,0 0 0,0 0 0,0 0 0,0 0 0,1-1 0,-1 1 0,0 0 0,0-1 0,1 1 0,-1-1 0,1 0 0,-1 1 0,0-1 0,1 0 0,-1 0 0,1 0 0,-1 0 0,0 0 0,1 0 0,-1 0 0,1-1 0,-1 1 0,0 0 0,1-1 0,-1 1 0,3-2 0,10-4 0,0-1 0,-1 0 0,1-1 0,-1 0 0,-1-1 0,0 0 0,0-1 0,-1-1 0,0 1 0,-1-2 0,0 0 0,-1 0 0,0 0 0,9-18 0,2-7 0,75-148 0,-72 134 0,29-90 0,-28 25 0,-13 56 0,-16 97 0,-1 42 0,0 17 0,-29 109 0,-5 54 0,38-229 0,0 12 0,-9 45 0,10-86 0,1 1 0,0-1 0,0 0 0,-1 1 0,1-1 0,0 1 0,0-1 0,1 1 0,-1-1 0,0 0 0,0 1 0,1-1 0,-1 1 0,0-1 0,1 0 0,0 1 0,0 1 0,0-3 0,-1 0 0,0 0 0,0 1 0,1-1 0,-1 0 0,0 0 0,0 0 0,1 0 0,-1 1 0,0-1 0,1 0 0,-1 0 0,0 0 0,1 0 0,-1 0 0,0 0 0,1 0 0,-1 0 0,0 0 0,1 0 0,-1 0 0,0 0 0,1 0 0,-1 0 0,0 0 0,1 0 0,-1-1 0,13-10 0,99-147 0,-108 151 0,2 0 0,-1 1 0,1-1 0,0 1 0,0 1 0,12-9 0,-17 12 0,1 1 0,-1 0 0,1 0 0,0 0 0,0 0 0,-1 1 0,1-1 0,0 0 0,0 1 0,0-1 0,0 1 0,0 0 0,0 0 0,0-1 0,-1 1 0,1 0 0,0 1 0,0-1 0,0 0 0,0 0 0,0 1 0,0-1 0,0 1 0,0 0 0,-1 0 0,1-1 0,0 1 0,-1 0 0,1 1 0,0-1 0,-1 0 0,1 0 0,1 3 0,14 17 0,-1 1 0,20 35 0,-23-36 0,0 0 0,1 0 0,28 29 0,-41-48 0,0-1 0,0 0 0,1 1 0,-1-1 0,0 0 0,1 0 0,-1 0 0,1 0 0,-1 0 0,1 0 0,-1-1 0,1 1 0,0 0 0,-1-1 0,1 0 0,0 1 0,0-1 0,-1 0 0,1 0 0,0 1 0,0-2 0,0 1 0,-1 0 0,1 0 0,0 0 0,0-1 0,-1 1 0,1-1 0,0 1 0,-1-1 0,1 0 0,-1 0 0,1 0 0,-1 0 0,1 0 0,1-1 0,1-2 0,0 0 0,-1 0 0,1 0 0,-1-1 0,0 1 0,0-1 0,-1 0 0,1 0 0,-1 0 0,3-9 0,-4 10 163,0-1 0,0 0 0,-1 0-1,1 0 1,-2-8 0,-1-9-2600,2 14-38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9:58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 15776,'0'0'4590,"11"-6"-3974,7-3-388,0 1 1,1 0-1,0 2 0,23-6 0,57-3 1434,161-5 0,-250 20-1491,-1 0 0,1 1 1,-1 0-1,16 5 0,-4-1-3232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5:59:58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17183,'0'0'3584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00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1048 10752,'0'0'7753,"10"-3"-7141,8-4-271,0 0-1,-1-1 1,0-1 0,0 0 0,-1-1-1,28-23 1,-22 9 155,0 0 1,-2-1-1,-1-2 0,-1 0 1,20-39-1,-19 32 74,36-76 2284,-52 104-2308,-1 0 0,0-1 0,0 1 0,0-1 0,0-9 0,-2 16-531,0 0-1,0 0 1,1 0-1,-1 0 1,0 1-1,0-1 1,0 0-1,0 0 0,0 0 1,0 0-1,0 0 1,0 0-1,0 0 1,1 0-1,-1 0 1,0 0-1,0 0 0,0 0 1,0 0-1,0 0 1,0 0-1,0 0 1,1 0-1,-1 0 1,0 0-1,0 0 0,0 0 1,0 0-1,0 0 1,0 0-1,0 0 1,1 0-1,-1 0 1,0 0-1,0 0 0,0 0 1,0 0-1,0 0 1,0 0-1,0 0 1,0-1-1,0 1 1,1 0-1,-1 0 0,0 0 1,0 0-1,0 0 1,0 0-1,0 0 1,0 0-1,0-1 1,0 1-1,0 0 1,0 0-1,0 0 0,0 0 1,0 0-1,0 0 1,0 0-1,0-1 1,0 1-1,0 0 1,0 0-1,0 0 0,0 0 1,0 0-1,0 0 1,0 0-1,0-1 1,4 9 552,9 25-567,-2 1 0,-1 1 0,-2 0 0,6 54 0,-14-86 0,2 10 0,-1 0 0,0 0 0,-1 0 0,0 0 0,-1-1 0,-1 1 0,-4 16 0,6-25 0,-1-1 0,0 0 0,0 0 0,0 0 0,-1 0 0,1 0 0,-1 0 0,1 0 0,-1 0 0,0-1 0,0 1 0,0-1 0,-1 1 0,1-1 0,-1 0 0,1 0 0,-1 0 0,0 0 0,0 0 0,1 0 0,-1-1 0,0 0 0,-1 1 0,1-1 0,0 0 0,0-1 0,0 1 0,-1-1 0,1 1 0,0-1 0,-1 0 0,1 0 0,-4-1 0,1 1 0,0-1 0,-1-1 0,1 1 0,0-1 0,0 0 0,0-1 0,0 0 0,0 1 0,-6-6 0,-3-2 0,-25-24 0,16 12 0,19 19 0,5 3 0,0 0 0,-1 0 0,1-1 0,0 1 0,-1 0 0,1 0 0,0 0 0,0 0 0,-1-1 0,1 1 0,0 0 0,0 0 0,-1-1 0,1 1 0,0 0 0,0 0 0,0-1 0,-1 1 0,1 0 0,0-1 0,0 1 0,0 0 0,0 0 0,0-1 0,0 1 0,0-1 0,23 8 0,2 2 0,-1-1 0,2-1 0,-1-1 0,1-2 0,0 0 0,0-2 0,0 0 0,0-2 0,30-4 0,-45 2 0,1-1 0,-1-1 0,0 0 0,0 0 0,0-1 0,-1 0 0,1-1 0,-1 0 0,-1-1 0,1 0 0,-1-1 0,16-17 0,-9 8 0,-2-2 0,1 1 0,-2-2 0,-1 0 0,15-32 0,1-11 0,20-69 0,-37 94 0,-2 0 0,-1 0 0,3-51 0,-5 16 0,-1 31 0,-3 0 0,-3-58 0,1 93 0,-1-1 0,0 1 0,-1 0 0,-4-14 0,-5 32 0,1 8 0,1 0 0,1 1 0,0-1 0,2 2 0,0-1 0,2 0 0,-5 39 0,6-9 0,1 0 0,7 59 0,16 62 0,-16-141 0,2-1 0,1 0 0,21 47 0,-23-66 0,0 0 0,0 0 0,1 0 0,1-1 0,0 0 0,0 0 0,0-1 0,1 0 0,0-1 0,1 0 0,0 0 0,0-1 0,0-1 0,22 10 0,-26-13 0,0-1 0,0 1 0,0-1 0,0 0 0,0-1 0,0 0 0,0 0 0,1 0 0,-1 0 0,0-1 0,0 0 0,0 0 0,0-1 0,0 0 0,-1 0 0,1 0 0,0-1 0,10-5 0,-10 3 0,1-1 0,-1 1 0,0-1 0,0 0 0,-1 0 0,0-1 0,0 1 0,0-1 0,-1 0 0,0-1 0,0 1 0,-1-1 0,4-12 0,-2 6 0,-2 0 0,0 0 0,0 0 0,0-19 0,-3 30 0,1 0 0,-1-1 0,0 1 0,0 0 0,-1 0 0,1 0 0,-1-1 0,0 1 0,1 0 0,-1 0 0,-1 0 0,1 0 0,0 0 0,-1 0 0,1 0 0,-1 1 0,0-1 0,0 0 0,0 1 0,0 0 0,-1-1 0,1 1 0,0 0 0,-1 0 0,-4-3 0,5 5 0,-1-1 0,1 1 0,0-1 0,0 1 0,-1 0 0,1 0 0,0 0 0,-1 0 0,1 0 0,0 1 0,-1-1 0,1 1 0,0-1 0,0 1 0,0 0 0,0 0 0,0 0 0,-1 0 0,2 0 0,-1 0 0,0 1 0,0-1 0,0 1 0,1-1 0,-1 1 0,-1 2 0,-3 1 0,1 1 0,0 0 0,1 1 0,-1-1 0,1 1 0,-4 10 0,5-9 0,1 1 0,0 0 0,0-1 0,1 1 0,0 0 0,0 0 0,1-1 0,1 1 0,-1 0 0,1 0 0,1-1 0,0 1 0,0 0 0,1-1 0,-1 0 0,2 1 0,6 11 0,-7-14 0,0 0 0,1 0 0,-1-1 0,1 1 0,0-1 0,1 0 0,-1 0 0,1-1 0,0 1 0,0-1 0,1 0 0,-1 0 0,1-1 0,0 0 0,0 0 0,0 0 0,0 0 0,0-1 0,1 0 0,-1-1 0,1 1 0,-1-1 0,13 0 0,-10-2 0,0 0 0,0 0 0,0-1 0,0-1 0,0 1 0,-1-1 0,1-1 0,-1 0 0,1 0 0,-1 0 0,-1-1 0,9-7 0,8-8 0,0-1 0,24-28 0,-12 10 0,-35 38 0,-1 1 0,1-1 0,-1 1 0,1-1 0,-1 1 0,0 0 0,1-1 0,-1 1 0,1 0 0,0-1 0,-1 1 0,1 0 0,-1-1 0,1 1 0,0 0 0,-1 0 0,1 0 0,-1-1 0,1 1 0,0 0 0,-1 0 0,2 0 0,-2 1 0,1-1 0,-1 0 0,1 1 0,-1-1 0,1 0 0,-1 1 0,0-1 0,1 1 0,-1-1 0,0 1 0,1-1 0,-1 1 0,0-1 0,0 1 0,0-1 0,1 1 0,-1-1 0,0 1 0,0-1 0,0 2 0,1 38 0,-1-28 0,0 41 0,5 259 0,-6-285 0,0-23 0,1 0 0,0 1 0,-1-1 0,2 0 0,-1 1 0,0-1 0,2 6 0,-2 5 0,0-7 0,-1-11 0,1-1 0,-1 1 0,1 0 0,-1-1 0,1 1 0,0 0 0,0-1 0,1 1 0,0-6 0,0-3 0,4-63 0,11-104 0,-12 154 0,1 0 0,1 0 0,2 0 0,0 1 0,13-25 0,-15 37 0,3-6 0,0 1 0,0 0 0,15-18 0,-20 31 0,0-1 0,0 1 0,0 0 0,1 0 0,-1 1 0,1-1 0,0 1 0,0 0 0,0 0 0,0 1 0,1-1 0,-1 1 0,1 0 0,9-1 0,-11 2 0,1 0 0,0 0 0,0 1 0,0 0 0,-1 0 0,1 0 0,0 1 0,0-1 0,0 1 0,-1 1 0,1-1 0,0 0 0,-1 1 0,1 0 0,-1 0 0,0 0 0,0 1 0,0 0 0,0-1 0,0 1 0,0 1 0,-1-1 0,1 0 0,-1 1 0,5 6 0,-1-1 0,0 0 0,0 1 0,-1-1 0,-1 1 0,1 1 0,-2-1 0,1 1 0,-1-1 0,-1 1 0,3 15 0,-6-25 0,1 1 0,-1-1 0,0 1 0,0 0 0,0-1 0,0 1 0,0 0 0,0-1 0,-1 1 0,1-1 0,0 1 0,-1-1 0,1 1 0,-1-1 0,0 1 0,1-1 0,-1 1 0,0-1 0,0 0 0,0 1 0,0-1 0,0 0 0,0 0 0,0 0 0,-1 0 0,1 0 0,0 0 0,-1 0 0,1 0 0,0 0 0,-1 0 0,1-1 0,-1 1 0,1-1 0,-1 1 0,1-1 0,-1 0 0,0 1 0,-2-1 0,-6 0 0,-1 0 0,1 0 0,0-1 0,-19-3 0,21 2 0,-31-7 0,31 6 0,0 1 0,-1 0 0,1 0 0,-16 0 0,25 0 977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01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1 147 10656,'0'0'5122,"3"-10"-4361,-2 3-616,0 4-95,-1 1-1,1-1 0,-1 0 1,1 1-1,0-1 1,0 1-1,0-1 0,0 1 1,1 0-1,-1-1 1,0 1-1,1 0 1,0 0-1,0 0 0,-1 0 1,1 0-1,0 1 1,0-1-1,1 0 0,-1 1 1,0-1-1,1 1 1,-1 0-1,0 0 0,6-1 1,52-10 1092,0 4 0,96-3 0,5 1 392,-57-4-649,75-5 175,-126 17-3980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05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0 958 10248,'0'0'8855,"7"-11"-8519,47-63 755,119-126 0,-137 162-713,-1-1 1,-2-1 0,-1-2-1,-3-2 1,-1 0 0,23-52-1,-42 74-21,0 0 0,-2-1 1,-1 0-1,0 0 0,3-36 0,-9 55-216,0 0 1,0 0-1,-1 0 1,1 0-1,-1 0 0,1 0 1,-1 0-1,0 0 1,-3-6-1,3 9-96,1 0 0,0 0 0,-1 0 0,0 0 0,1 0 0,-1 0 0,0 0 0,1 0 0,-1 0 0,0 1 0,0-1 0,0 0 0,1 0 0,-1 1-1,0-1 1,0 0 0,0 1 0,0-1 0,0 1 0,-1-1 0,1 1 0,0 0 0,0-1 0,0 1 0,0 0 0,0 0 0,0 0 0,-1 0 0,1 0 0,0 0 0,0 0 0,0 0 0,0 0 0,-1 1 0,1-1 0,0 0-1,-2 2 1,-5 2 64,0 1 0,0 0-1,0 0 1,1 1 0,-1 0 0,1 0-1,1 1 1,-1 0 0,1 0-1,0 1 1,1-1 0,-5 10-1,-1 3 26,1 0-1,1 0 1,0 1-1,-4 22 0,6-16-18,1 0-1,2 0 0,0 1 0,2 0 1,1-1-1,2 1 0,0 0 0,2-1 1,9 43-1,-8-58-114,0 0 0,1 0 0,0-1 0,1 0 0,0 0 0,1 0 0,0-1 0,1 0 0,0 0 0,0-1 0,1 0 0,0 0 0,1-1 0,0 0 0,0-1 0,0 0 0,1-1 0,0 0 0,1-1 0,-1 0 0,1 0 0,17 3 0,-22-7 0,0 0 0,0 0 0,0-1 0,0 0 0,0 0 0,0-1 0,0 0 0,0 0 0,0-1 0,0 0 0,9-4 0,4-2 0,-1-2 0,26-16 0,-40 23 0,0-1 0,-1 0 0,1 0 0,0-1 0,-1 1 0,0-1 0,0 0 0,-1 0 0,1 0 0,-1-1 0,0 1 0,-1-1 0,1 0 0,-1 0 0,0 1 0,-1-1 0,1-1 0,-1 1 0,0 0 0,-1 0 0,1 0 0,-1-1 0,-1 1 0,1 0 0,-1 0 0,0 0 0,0 0 0,-1 0 0,0 0 0,0 0 0,-4-7 0,4 8 0,0 1 0,0 0 0,-1 0 0,1 1 0,-1-1 0,0 0 0,0 1 0,-1 0 0,1 0 0,-8-5 0,10 7 0,-1 0 0,0 0 0,1 0 0,-1 0 0,0 1 0,0-1 0,0 1 0,1-1 0,-1 1 0,0 0 0,0 0 0,0 0 0,0 0 0,0 0 0,0 0 0,0 0 0,0 0 0,1 1 0,-1-1 0,0 1 0,0 0 0,0-1 0,1 1 0,-1 0 0,0 0 0,1 0 0,-1 0 0,1 0 0,-2 2 0,-2 1 0,1 1 0,0-1 0,0 1 0,0 0 0,1 0 0,-1 0 0,1 0 0,0 1 0,1-1 0,0 1 0,-1 0 0,2 0 0,-1-1 0,1 1 0,0 0 0,-1 11 0,2-9 0,0 0 0,0 0 0,1-1 0,0 1 0,1 0 0,-1-1 0,1 1 0,1-1 0,0 0 0,0 0 0,0 0 0,7 12 0,-7-16 0,0 0 0,0-1 0,0 1 0,0 0 0,0-1 0,0 0 0,0 0 0,1 0 0,-1 0 0,1 0 0,0-1 0,-1 1 0,1-1 0,0 0 0,0 0 0,0-1 0,0 1 0,0-1 0,0 0 0,0 0 0,0 0 0,4-1 0,4 0 0,-1-1 0,0 0 0,0-1 0,0 0 0,-1 0 0,17-9 0,2-4 0,42-32 0,1-1 0,-54 39 0,-13 6 0,1 0 0,-1 0 0,1 1 0,0 0 0,0 0 0,1 0 0,-1 1 0,0 0 0,11-2 0,-16 5 0,0-1 0,0 0 0,0 0 0,0 1 0,0-1 0,-1 0 0,1 1 0,0-1 0,0 1 0,-1-1 0,1 1 0,0-1 0,-1 1 0,1 0 0,-1-1 0,1 1 0,0 0 0,-1 0 0,0-1 0,1 1 0,-1 0 0,1 0 0,-1-1 0,0 1 0,1 0 0,-1 0 0,0 0 0,0 0 0,0 1 0,3 32 0,-3-28 0,0 27 0,-1 0 0,-11 57 0,11-74 0,1-16 0,0 0 0,0 0 0,0 0 0,0 1 0,0-1 0,0 0 0,0 0 0,0 0 0,0 0 0,0 0 0,0 1 0,0-1 0,0 0 0,1 0 0,-1 0 0,0 0 0,0 0 0,0 0 0,0 0 0,0 0 0,0 1 0,0-1 0,0 0 0,0 0 0,1 0 0,-1 0 0,0 0 0,0 0 0,0 0 0,0 0 0,0 0 0,0 0 0,1 0 0,-1 0 0,0 0 0,0 0 0,0 0 0,0 0 0,0 0 0,0 0 0,1 0 0,-1 0 0,0 0 0,18-15 0,-12 8 0,16-15 0,16-16 0,85-68 0,-121 104 0,-2 2 0,1-1 0,-1 1 0,1-1 0,0 1 0,-1-1 0,1 1 0,-1 0 0,1-1 0,0 1 0,-1 0 0,1-1 0,0 1 0,0 0 0,-1 0 0,1 0 0,0 0 0,-1-1 0,1 1 0,0 0 0,0 0 0,-1 0 0,3 1 0,-3 28 0,-1 13 0,0-24 0,0 0 0,2 0 0,4 31 0,-5-47 0,0 0 0,1-1 0,-1 1 0,1 0 0,0-1 0,-1 1 0,1 0 0,0-1 0,0 1 0,0-1 0,0 1 0,1-1 0,-1 0 0,0 1 0,0-1 0,1 0 0,-1 0 0,1 0 0,-1 0 0,1 0 0,2 1 0,0-1 0,0 0 0,-1 0 0,1 0 0,0-1 0,0 0 0,0 1 0,0-1 0,0-1 0,6 0 0,5-2 0,0-1 0,1 0 0,24-12 0,13-10 0,-1-2 0,63-46 0,-89 57 0,-12 10 0,-13 7 0,1-1 0,-1 1 0,0-1 0,1 1 0,-1-1 0,0 0 0,0 1 0,1-1 0,-1 0 0,0 0 0,0 0 0,0 0 0,0 0 0,0 0 0,0 0 0,0 0 0,-1 0 0,2-3 0,-2 4 0,-1 0 0,1 0 0,-1 0 0,1 0 0,-1-1 0,1 1 0,-1 0 0,1 0 0,-1 0 0,1 0 0,-1 1 0,1-1 0,-1 0 0,1 0 0,-1 0 0,1 0 0,-1 0 0,1 1 0,-1-1 0,1 0 0,-1 0 0,1 1 0,-1-1 0,1 0 0,-1 1 0,-17 9 0,-3 7 0,1 0 0,0 2 0,2 0 0,0 2 0,1 0 0,-20 32 0,33-47 0,1 0 0,0 0 0,1 1 0,0-1 0,0 1 0,0-1 0,-1 8 0,2-10 0,1-1 0,0 0 0,0 0 0,0 0 0,0 1 0,0-1 0,0 0 0,1 0 0,0 0 0,-1 1 0,1-1 0,0 0 0,1 0 0,-1 0 0,0-1 0,4 6 0,-4-7 0,0 0 0,0-1 0,-1 1 0,1 0 0,0-1 0,0 1 0,0-1 0,0 1 0,0-1 0,0 0 0,0 1 0,-1-1 0,1 0 0,0 0 0,0 0 0,0 1 0,0-1 0,0 0 0,0 0 0,0-1 0,0 1 0,0 0 0,0 0 0,0 0 0,0-1 0,0 1 0,0 0 0,0-1 0,0 1 0,0-1 0,0 1 0,-1-1 0,1 1 0,0-1 0,1-1 0,2-1 0,0 0 0,-1-1 0,1 0 0,-1 1 0,6-9 0,1-4 0,0-1 0,-1 0 0,-1 0 0,-1-1 0,0 0 0,-2 0 0,0-1 0,0 0 0,-2 0 0,-1 0 0,1-34 0,-9 26 0,5 98 0,-3 0 0,-4-1 0,-2 0 0,-27 94 0,34-155 0,1 1 0,-1-1 0,0 0 0,-1 0 0,0 0 0,-1-1 0,0 1 0,0-1 0,-1 0 0,0 0 0,0-1 0,-8 7 0,9-10 0,1 0 0,-1-1 0,0 0 0,0 0 0,-1 0 0,-6 2 0,10-4 0,1-1 0,-1 0 0,1 1 0,-1-1 0,1 0 0,-1 0 0,0 0 0,1 0 0,-1 0 0,0 0 0,1 0 0,-1-1 0,1 1 0,-1-1 0,1 1 0,-1-1 0,1 1 0,-1-1 0,1 0 0,-1 0 0,1 0 0,0 0 0,0 0 0,-1 0 0,1 0 0,0 0 0,0 0 0,-1-3 0,1 2 0,0 0 0,0 0 0,0 0 0,0 0 0,1 0 0,-1 0 0,1-1 0,0 1 0,-1 0 0,1 0 0,0 0 0,0-1 0,1 1 0,-1 0 0,0 0 0,1 0 0,-1-1 0,1 1 0,0 0 0,1-2 0,1-4 0,0 1 0,1 0 0,0 0 0,6-9 0,4-1 0,1 0 0,1 0 0,28-23 0,58-35 0,-36 28 0,-8 5 0,-3-3 0,-1-3 0,53-60 0,-80 75 0,40-62 0,-55 75 0,-1-1 0,-1 0 0,-1-1 0,12-41 0,31-185 0,-51 244 0,-1 0 0,1 1 0,0-1 0,0 0 0,1 0 0,-1 1 0,4-6 0,-9 16 0,1 1 0,0 0 0,0-1 0,0 1 0,-1 12 0,0-2 0,-12 48 0,2 1 0,4 0 0,-2 99 0,12-160 0,0-1 0,0 1 0,1-1 0,-1 1 0,1-1 0,1 1 0,-1-1 0,1 0 0,0 0 0,0 1 0,5 7 0,-6-11 0,0-1 0,1 0 0,-1 1 0,0-1 0,0 0 0,1 0 0,-1 0 0,1 0 0,-1 0 0,1 0 0,-1 0 0,1-1 0,0 1 0,-1 0 0,4 0 0,-2-1 0,0 0 0,0 0 0,0 0 0,0 0 0,0-1 0,-1 1 0,1-1 0,0 1 0,0-1 0,-1 0 0,1 0 0,3-3 0,9-5 0,-1-1 0,-1 0 0,0-1 0,0 0 0,-1-1 0,14-19 0,-18 22 0,11-14 0,-1-1 0,-2-1 0,0 0 0,14-31 0,40-111 0,-43 98 0,-23 61 0,59-137 0,-67 221 0,-49 303 0,32-247 0,8-31 0,14-83 0,-1-18 0,0 0 0,0 1 0,0-1 0,0 0 0,0 0 0,0 0 0,0 0 0,0 0 0,0 1 0,0-1 0,0 0 0,0 0 0,0 0 0,0 0 0,0 0 0,1 1 0,-1-1 0,0 0 0,0 0 0,0 0 0,0 0 0,0 0 0,0 0 0,0 0 0,1 0 0,-1 1 0,0-1 0,0 0 0,0 0 0,0 0 0,1 0 0,-1 0 0,0 0 0,0 0 0,0 0 0,0 0 0,1 0 0,-1 0 0,0 0 0,0 0 0,0 0 0,0 0 0,3-2 0,-1 0 0,0 1 0,-1-1 0,1 0 0,0 0 0,0 0 0,-1-1 0,1 1 0,0-3 0,13-16 0,34-38 0,-2 4 0,-45 53 0,19-21 0,-21 23 0,1 0 0,-1-1 0,1 1 0,-1 0 0,1 0 0,-1-1 0,1 1 0,-1 0 0,1 0 0,-1 0 0,1 0 0,0-1 0,-1 1 0,1 0 0,-1 0 0,1 0 0,-1 0 0,1 1 0,-1-1 0,1 0 0,0 0 0,-1 0 0,1 0 0,-1 0 0,1 1 0,-1-1 0,1 0 0,-1 1 0,0-1 0,1 0 0,-1 1 0,1-1 0,-1 0 0,1 1 0,-1-1 0,0 1 0,1-1 0,-1 0 0,0 1 0,0-1 0,1 1 0,-1-1 0,0 1 0,0 0 0,0-1 0,0 1 0,1 0 0,83 196 0,-81-191 0,0 1 0,1-1 0,0 0 0,0 0 0,0-1 0,1 1 0,-1-1 0,1 0 0,9 7 0,-12-11 0,0 1 0,0 0 0,0-1 0,1 1 0,-1-1 0,1 0 0,-1 0 0,1 0 0,-1 0 0,1 0 0,0-1 0,-1 1 0,1-1 0,0 0 0,-1 1 0,1-1 0,0-1 0,0 1 0,-1 0 0,1-1 0,0 1 0,-1-1 0,1 0 0,0 0 0,-1 0 0,1 0 0,2-2 0,-1 1 0,1-1 0,0 0 0,0 0 0,-1 0 0,1-1 0,-1 1 0,0-1 0,0 0 0,0 0 0,-1-1 0,1 1 0,-1-1 0,3-6 0,15-24 0,-8 13 0,11-24 0,-21 40 0,0 0 0,-1-1 0,0 1 0,-1 0 0,1-1 0,-1 1 0,0-1 0,-1 1 0,0-9 0,-6-15-3935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05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1 124 11552,'0'0'8167,"8"-11"-7328,0 2-601,-5 4-122,1 0 1,0 1-1,0-1 1,0 1 0,1 0-1,-1 0 1,1 1-1,0-1 1,0 1 0,0 0-1,1 0 1,7-3-1,14-2 551,0 0-1,1 2 1,0 1-1,0 1 1,0 1-1,33 2 1,-11 1 629,53-8 1,9 0 439,-89 8-1494,-1 1 0,1 1 0,-1 1 1,1 1-1,25 8 0,-1-2 641,-20-7-5853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07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321 119 8336,'0'0'4454,"3"-10"-3879,2-4-406,7-32 483,-12 44-508,0 0-1,1 1 0,-1-1 1,0 0-1,0 1 1,0-1-1,0 0 0,0 0 1,0 1-1,-1-1 1,1 0-1,-1 1 0,1-1 1,-1 0-1,1 1 1,-1-1-1,0 1 0,0-1 1,0 1-1,0-1 1,0 1-1,0 0 0,-2-3 1,1 3 9,0 0 0,0 0 0,-1 0 0,1 0 0,0 1 0,0-1 0,-1 1 0,1-1-1,0 1 1,0 0 0,-1 0 0,1 0 0,0 0 0,-1 0 0,1 0 0,0 1 0,-1-1 0,-2 2 0,-8 1 77,1 0-1,0 2 1,0-1 0,0 1-1,1 1 1,0 0-1,0 1 1,0 0 0,1 1-1,0 0 1,0 0 0,-10 13-1,5-3 133,3-6 19,1 1 0,1 1 0,0 0 0,1 0 0,-8 19 0,-4 5 989,16-30-318,0 1 0,1-1-1,-4 11 1,8-19-1031,0 0 0,0 1 0,0-1-1,0 1 1,0-1 0,0 0 0,0 1-1,0-1 1,0 1 0,0-1-1,0 0 1,0 1 0,0-1 0,0 0-1,0 1 1,0-1 0,1 0 0,-1 1-1,0-1 1,0 0 0,0 1 0,1-1-1,-1 0 1,0 1 0,0-1 0,1 0-1,-1 0 1,0 1 0,1-1-1,-1 0 1,0 0 0,1 0 0,-1 1-1,0-1 1,1 0 0,-1 0 0,1 0-1,-1 0 1,0 0 0,1 0 0,-1 0-1,1 0 1,-1 0 0,0 0 0,1 0-1,-1 0 1,0 0 0,1 0 0,-1 0-1,1 0 1,-1 0 0,1-1-1,0 1-31,1 0 0,0 0-1,-1-1 1,1 1-1,-1-1 1,1 1-1,-1-1 1,1 1-1,-1-1 1,0 0-1,1 0 1,-1 0-1,2-1 1,9-19-1813,-11 17-1264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07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10 173 15376,'0'0'448,"-2"-11"-2,0 4-437,0-3 174,0-1-1,1 1 0,0 0 0,1-14 1,0 21-78,0 0 0,1 0 0,-1 0-1,1-1 1,0 1 0,-1 0 0,1 1 0,1-1 0,-1 0 0,0 0 0,1 0 0,-1 1 0,1-1 0,0 1 0,0-1 0,0 1 0,0 0 0,0-1 0,1 1 0,-1 0-1,5-2 1,2-1 52,-1 1 0,1 0 0,0 1 0,0 0 0,0 0 0,1 1 0,-1 0 0,1 1-1,-1 0 1,1 0 0,14 2 0,-9 1 35,1 0-1,-1 1 1,0 1 0,0 1-1,0 0 1,22 12-1,-12-6 135,-1 2 1,0 0-1,-1 2 0,42 34 0,-24-6 340,-2 1-1,-1 2 1,-3 2-1,49 86 1,-71-110-95,-1 1 1,-1 0 0,-2 0-1,0 1 1,-2 0 0,0 1-1,2 27 1,-8-10-68,1-45-504,0-1 0,0 1 0,0 0 0,0-1 0,0 1 0,0-1 0,0 0 0,2-2 0,-3 3 0,31-29 461,-21 21-4886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08.5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0 198 13360,'0'0'4386,"3"-10"-3425,7-32-138,-4 27 2338,-2 22-1814,-3 20-547,-1 62 1002,1-14-264,-2-58-975,0-10-30,0-1 0,1 1 0,0-1 0,0 1 0,1 0 0,1 7 0,-2-14-530,0 0 0,0 0 0,0 0-1,0 0 1,0 1 0,0-1 0,0 0 0,0 0-1,0 0 1,0 0 0,0 0 0,0 0-1,0 0 1,0 0 0,0 0 0,0 0-1,1 0 1,-1 0 0,0 0 0,0 0 0,0 0-1,0 0 1,0 0 0,0 1 0,0-1-1,0 0 1,0 0 0,0 0 0,0 0-1,0 0 1,0 0 0,1 0 0,-1 0 0,0 0-1,0 0 1,0 0 0,0 0 0,0 0-1,0 0 1,0 0 0,0-1 0,0 1 0,0 0-1,0 0 1,0 0 0,0 0 0,1 0-1,-1 0 1,0 0 0,0 0 0,0 0-1,0 0 1,0 0 0,0 0 0,0 0 0,0 0-1,0 0 1,0 0 0,0 0 0,0 0-1,0-1 1,0 1 0,0 0 0,0 0-1,5-9 82,5-16-61,-10 24-23,39-133 0,-18 53 0,-17 70 0,0-1 0,1 1 0,0 0 0,0 1 0,1-1 0,0 1 0,1 0 0,0 0 0,1 1 0,0 0 0,1 1 0,-1-1 0,14-8 0,-21 17 0,-1 0 0,1-1 0,0 1 0,-1 0 0,1 0 0,0 0 0,0 0 0,-1-1 0,1 1 0,0 0 0,0 1 0,-1-1 0,1 0 0,0 0 0,-1 0 0,1 0 0,0 0 0,0 1 0,-1-1 0,1 0 0,0 1 0,-1-1 0,1 0 0,-1 1 0,1-1 0,0 1 0,-1-1 0,1 1 0,-1-1 0,1 1 0,-1 0 0,0-1 0,1 1 0,-1-1 0,1 1 0,-1 0 0,0-1 0,1 2 0,12 29 0,-13-29 0,3 9 0,0 1 0,-1-1 0,1 18 0,4 21 0,-7-49 0,0 0 0,1-1 0,-1 1 0,0 0 0,1-1 0,-1 1 0,0-1 0,1 1 0,-1-1 0,1 1 0,-1-1 0,1 1 0,-1-1 0,1 1 0,0-1 0,-1 0 0,1 1 0,-1-1 0,1 0 0,0 1 0,-1-1 0,1 0 0,0 0 0,-1 0 0,1 1 0,0-1 0,-1 0 0,1 0 0,0 0 0,-1 0 0,1 0 0,0 0 0,0-1 0,-1 1 0,1 0 0,0 0 0,-1 0 0,1-1 0,-1 1 0,1 0 0,0-1 0,-1 1 0,1 0 0,-1-1 0,2 0 0,32-22 0,-28 19 0,13-10 0,-6 3 0,0 1 0,17-8 0,-26 15 0,0 1 0,0 1 0,0-1 0,0 0 0,1 1 0,-1 0 0,1 0 0,-1 0 0,1 1 0,-1 0 0,1-1 0,6 2 0,-9-1 0,0 1 0,0-1 0,-1 1 0,1-1 0,0 1 0,0 0 0,-1 0 0,1 0 0,-1 0 0,1 0 0,-1 0 0,1 0 0,-1 0 0,1 1 0,-1-1 0,0 0 0,2 4 0,13 30 0,-8-16 0,14 23 0,-14-28 0,0 0 0,-2 0 0,1 1 0,6 27 0,-8-28 142,0 1-1,0-1 1,2 0 0,-1 0-1,16 23 1,21 21-4927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13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250 618 5120,'0'0'11663,"-11"5"-11336,5-2-273,-2 0 11,0 1-1,1 0 0,-1 1 1,1-1-1,0 1 1,0 1-1,-9 9 0,-13 17 417,-39 56 0,58-73-391,0 1 0,1 0 0,1 0-1,1 1 1,0 0 0,-6 24 0,12-34-50,0 0 0,0 0 0,0 1 0,1-1 0,0 0 0,1 0 0,0 1 0,0-1 0,0 0 0,3 8 0,-3-13-27,-1 0 0,1 1 0,0-1 0,0 0 0,0 0 0,1 0 0,-1 0 0,0 0 0,1 0 0,0 0 0,-1 0 0,1-1 0,0 1 0,0 0 0,0-1 0,0 0 0,0 1 0,0-1 0,0 0 0,0 0 0,0 0 0,1 0 0,-1-1 0,0 1 0,1-1 0,-1 1 0,1-1 0,-1 0-1,0 0 1,1 0 0,-1 0 0,1 0 0,2-1 0,3-2 9,-1 0 0,1 0 0,-1-1 0,0 0 0,0 0-1,0-1 1,-1 0 0,0 0 0,11-11 0,-6 6 9,15-17 51,-1 0 0,-2-1 0,-1-2 0,30-51 0,-29 44-15,-4 4 26,-1 0 0,-1-2 0,-2 0 1,19-69-1,-22 52 89,-1-1 0,6-99 0,-16 125-39,-5-47-1,3 62-95,-1 0 0,-1-1 0,0 1 0,0 0 0,-10-20 0,13 31-41,-1 0-1,1-1 1,-1 1 0,1 0 0,-1 0 0,1 0 0,-1 0 0,0 1-1,0-1 1,1 0 0,-1 0 0,0 0 0,0 1 0,0-1 0,0 0 0,0 1-1,0-1 1,0 0 0,0 1 0,0 0 0,-2-1 0,2 1-5,0 0 1,0 0 0,0 0-1,0 1 1,0-1 0,0 0-1,0 1 1,1-1-1,-1 0 1,0 1 0,0 0-1,0-1 1,0 1 0,1-1-1,-1 1 1,0 0-1,0 0 1,1-1 0,-1 2-1,-4 4-10,1 1 1,0-1-1,1 1 0,-5 13 0,-7 27-66,3 1 0,-10 71 0,17-84 36,-2 22-72,2 78-1,3-52 0,2-54 49,2-1 0,1 1 1,1-1-1,1 0 0,2 0 0,1-1 0,0 0 0,3 0 0,21 40 0,-29-61 63,0 0 0,1-1 0,0 1 0,0-1 0,0 0 0,1 0 0,-1 0-1,1-1 1,9 6 0,-12-8 5,1 0 0,0-1-1,0 1 1,0-1-1,0 0 1,1 0 0,-1 0-1,0-1 1,0 1-1,1-1 1,-1 0 0,0 1-1,0-1 1,1-1-1,-1 1 1,0-1 0,1 1-1,-1-1 1,0 0-1,6-2 1,2-2 17,0-1 1,0 0-1,-1 0 1,0-1-1,0-1 1,-1 0-1,0 0 1,9-10-1,5-10 109,28-42 0,-14 18 26,-35 48-143,5-5 41,1 0 1,-2-1 0,0 0-1,0-1 1,-1 1-1,5-14 1,-9 19 98,-1 7-57,-4 13-25,-4 26-86,8-20-6,0 1-1,2-1 0,0 1 1,1-1-1,2 0 0,0 0 1,8 21-1,-10-36 11,-1-1 0,1 1 0,-1-1 0,2 0 0,-1 0 0,0 0 0,1 0 0,0-1 0,0 1 1,1-1-1,7 6 0,-10-8 9,1-1 1,0 1 0,0-1 0,0 1-1,0-1 1,0 0 0,0 0 0,0 0-1,0-1 1,0 1 0,0-1 0,1 0-1,-1 0 1,0 0 0,0 0 0,0 0-1,0-1 1,1 1 0,-1-1 0,0 0-1,0 0 1,0 0 0,3-2 0,8-4 11,0-2 1,-1 0-1,0 0 0,-1-1 1,0 0-1,15-18 1,58-77 152,-67 79-81,19-37 0,-26 41 27,2 0 0,1 1 0,18-23 0,-28 40-78,-3 3-19,-1 0 0,1 0 0,0 0 0,0 0 0,-1 0 0,1 1 0,0-1-1,0 0 1,0 0 0,0 1 0,0-1 0,0 1 0,1-1 0,-1 1-10,0 0 1,0 1-1,-1-1 0,1 1 1,0-1-1,0 1 0,-1-1 1,1 1-1,-1 0 0,1-1 1,-1 1-1,1 0 0,-1-1 1,1 1-1,-1 0 0,1 0 1,-1 0-1,0-1 0,1 1 1,-1 0-1,0 0 0,0 1 1,5 12-10,0 1 1,-1 1-1,-1-1 1,-1 1-1,1 16 1,-2 83-90,-2-64 24,-3 47 19,4-95 58,0 0 0,-1-1 0,1 1 0,-1 0 1,1-1-1,-1 1 0,0-1 0,0 1 0,0-1 0,0 1 0,-3 3 0,3-6 0,0 0 0,1 0 0,-1 0-1,1-1 1,-1 1 0,1 0 0,-1 0 0,0-1-1,1 1 1,-1 0 0,1 0 0,-1-1 0,1 1-1,0-1 1,-1 1 0,1 0 0,-1-1-1,1 1 1,0-1 0,-1 1 0,1-1 0,0 1-1,-1-2 1,-8-11 57,-26-41 339,34 54-396,1-1 0,0 1-1,0 0 1,-1 0 0,1-1-1,0 1 1,0 0 0,-1 0-1,1-1 1,0 1 0,0 0-1,0 0 1,0-1 0,0 1-1,-1 0 1,1-1 0,0 1-1,0 0 1,0-1 0,0 1-1,0 0 1,0-1 0,0 1-1,0 0 1,0-1 0,0 1-1,0 0 1,0-1 0,0 1-1,1 0 1,-1-1 0,0 1-1,12 2 78,28 17-67,-23-10 5,-7-4-18,0-1 1,1-1-1,0 1 0,0-2 0,-1 1 1,2-1-1,-1-1 0,0 0 1,0-1-1,0 0 0,0-1 1,1 0-1,-1 0 0,0-1 1,0-1-1,-1 0 0,1-1 0,0 0 1,-1 0-1,0-1 0,0 0 1,-1-1-1,1 0 0,16-14 1,56-55 72,35-29 69,-113 101-142,0 0 0,0 0 1,1 0-1,-1 1 0,1 0 0,0 0 1,0 0-1,-1 0 0,1 1 0,1 0 1,-1 0-1,0 0 0,0 0 0,0 1 1,0 0-1,0 0 0,9 2 0,-1 1-15,0 1 0,0 0 0,-1 1 1,0 0-1,20 12 0,-29-15-8,18 9 21,-18-10 47,-13-9 20,2 3-53,-1 0 1,1 1-1,-1 0 1,0 0-1,-1 1 0,1 0 1,-1 0-1,1 1 1,-1 1-1,0-1 1,0 2-1,-11-1 0,16 2-13,0-1 0,-1 1 0,1 0 0,0 0 0,0 0 0,0 1 0,0-1 0,0 1 0,0 1 0,-7 3 0,9-3-6,0-1-1,0 0 1,1 1 0,-1 0 0,1-1 0,-1 1-1,1 0 1,0 0 0,0 0 0,0 1 0,1-1-1,-1 0 1,1 1 0,-1-1 0,1 1 0,0 5 0,-1-1-1,0 0 1,1 0 0,0 0 0,0 1-1,1-1 1,0 0 0,0 0 0,1 1-1,0-1 1,1 0 0,0 0 0,0 0 0,1 0-1,0 0 1,0-1 0,8 14 0,-7-14-5,0-1-1,1 1 1,-1-1 0,2 0 0,-1 0 0,12 9 0,-13-12 7,0 0-1,0-1 0,1 1 1,-1-1-1,1 0 1,0-1-1,0 1 0,-1-1 1,1 0-1,0 0 0,0 0 1,7-1-1,5 0 6,1-1-1,0-1 0,-1-1 1,0-1-1,0 0 0,0-1 0,0-1 1,20-10-1,-1-1 21,-1-3 1,51-36-1,-66 42 2,-2 0 1,0 0 0,0-2-1,-2-1 1,22-25-1,-32 33 30,-7 11-15,-10 19-12,7-12-34,1 1 1,0-1 0,0 1-1,1 0 1,0 0 0,1 0-1,0 0 1,1 0-1,0 0 1,1 0 0,0 0-1,0 0 1,1 0-1,0 0 1,1 0 0,0 0-1,1-1 1,0 0-1,0 0 1,1 0 0,0 0-1,12 15 1,-16-22 4,1-1 0,-1 1 0,0-1 0,0 0 0,1 0 0,-1 1 0,1-1 0,-1 0 0,1 0 0,-1 0 0,1-1 0,0 1 0,0 0 1,-1-1-1,1 1 0,0-1 0,0 1 0,-1-1 0,1 0 0,0 0 0,0 0 0,0 0 0,0 0 0,0 0 0,-1-1 0,1 1 0,0 0 0,0-1 0,-1 0 0,1 1 0,0-1 0,-1 0 0,1 0 0,0 0 0,-1 0 1,1 0-1,-1 0 0,0 0 0,1-1 0,-1 1 0,2-3 0,4-3 7,-1-1 0,0 0 0,-1-1-1,0 1 1,0-1 0,4-12 0,-6 14 9,0 1 0,-1-1 1,0 0-1,0-1 0,-1 1 0,2-13 0,-3 18-9,0 0-1,-1 0 1,1-1 0,0 1-1,-1 0 1,1 0-1,-1 0 1,0-1 0,0 1-1,1 0 1,-2 0 0,1 0-1,0 0 1,0 1-1,-1-1 1,1 0 0,0 0-1,-1 1 1,0-1 0,1 1-1,-1-1 1,0 1-1,0 0 1,0 0 0,-3-2-1,0 1 7,-1-2 3,-1 1 0,1 0 0,-1 0-1,1 0 1,-1 1 0,0 0 0,0 1 0,-13-2 0,18 3-11,-1 0 0,0 0 1,0 0-1,1 0 0,-1-1 1,0 0-1,0 1 1,-4-3-1,7 3-4,0 0 1,-1 0-1,1 0 0,0-1 1,0 1-1,0 0 1,-1 0-1,1 0 0,0 0 1,0-1-1,0 1 0,0 0 1,0 0-1,-1 0 1,1-1-1,0 1 0,0 0 1,0 0-1,0 0 0,0-1 1,0 1-1,0 0 1,0 0-1,0-1 0,0 1 1,0 0-1,0 0 0,0-1 1,0 1-1,0 0 1,0 0-1,0 0 0,0-1 1,12-10 1,12-2-16,2 0 0,-1 2 0,1 1 0,1 1 0,0 1 0,0 1 0,1 2 0,44-4 0,-65 8 13,1 1 1,-1 0-1,0 0 1,0 1-1,0 0 1,1 0-1,-1 1 1,0-1-1,0 2 1,0-1-1,9 5 1,-13-5 0,1 1 0,-1-1-1,1 1 1,-1 0 0,0 0 0,0 0 0,0 0 0,0 1-1,-1-1 1,1 1 0,-1-1 0,0 1 0,0 0-1,0 0 1,-1 0 0,0 0 0,1 0 0,-1 0 0,0 1-1,0 5 1,0 4-9,-1 0 0,0 0 1,-1 0-1,-1 0 0,0 0 0,-1-1 0,0 1 0,-10 24 0,13-38 10,0 0-1,0 0 0,0 0 1,0 0-1,1 0 1,-1 0-1,0 0 0,0 0 1,0-1-1,0 1 1,0 0-1,0 0 0,0 0 1,0 0-1,0 0 1,0 0-1,0 0 1,0 0-1,0 0 0,0 0 1,0 0-1,0 0 1,1 0-1,-1 0 0,0 0 1,0 0-1,0 0 1,0 0-1,0 0 0,0 0 1,0 0-1,0 1 1,0-1-1,0 0 0,0 0 1,0 0-1,0 0 1,0 0-1,0 0 0,0 0 1,0 0-1,0 0 1,1 0-1,-1 0 0,0 0 1,0 0-1,0 0 1,0 0-1,0 0 0,0 0 1,0 0-1,0 0 1,0 1-1,0-1 0,0 0 1,0 0-1,0 0 1,0 0-1,0 0 0,0 0 1,0 0-1,9-6 9,7-7-3,-1-4 11,1 0 0,0 1 0,1 1 0,1 1-1,1 0 1,0 2 0,33-18 0,-34 22-10,-13 5-4,0 0 0,1 0 0,-1 1 0,1 0 0,-1 1 0,8-3 0,-11 4-3,-1 0 1,0 0-1,0 0 1,1 1-1,-1-1 0,0 0 1,0 0-1,1 1 1,-1-1-1,0 0 0,0 1 1,0 0-1,0-1 0,1 1 1,-1-1-1,0 1 1,0 0-1,0 0 0,0 0 1,-1 0-1,1 0 1,0 0-1,0 0 0,0 0 1,-1 0-1,1 0 0,-1 0 1,1 0-1,-1 0 1,1 1-1,-1-1 0,1 0 1,-1 3-1,4 13 1,-1 0-1,2 28 1,-5-32-14,1 1 1,1-1-1,1 0 1,0 1-1,7 20 1,-9-31 12,0-1 1,0 1-1,1 0 1,-1-1-1,1 1 0,0-1 1,-1 1-1,1-1 1,0 0-1,0 0 1,0 0-1,1 0 0,4 3 1,-5-4 2,0 0-1,1-1 1,-1 1 0,0-1 0,0 1-1,1-1 1,-1 0 0,0 0 0,1 0 0,-1 0-1,0 0 1,0-1 0,1 1 0,-1-1-1,0 1 1,0-1 0,1 0 0,2-2 0,10-4 16,-1-1 0,1 0 1,-1-1-1,22-20 0,47-52 86,-41 39-38,-17 16-31,-2-1 0,-1-1 1,-1-1-1,-1-1 0,24-50 1,-10 6 76,33-102 1,-6-29 104,-25 81-31,-34 104-158,-4 17-26,-2 12-20,-48 154-106,28-82 58,-65 258-186,80-301 209,1 1 0,2-1 0,2 1 0,1 65 0,4-96 25,0-1 1,0 1 0,0 0 0,1-1 0,0 1 0,1-1 0,0 0 0,0 0 0,0 0 0,1 0 0,7 9 0,-9-13 15,0 0 1,1-1-1,0 1 1,-1-1-1,1 0 1,0 1-1,0-1 1,0-1-1,1 1 0,-1 0 1,0-1-1,1 0 1,-1 1-1,0-1 1,1-1-1,0 1 1,-1 0-1,1-1 1,-1 0-1,1 0 1,0 0-1,-1 0 1,1-1-1,0 1 1,-1-1-1,5-1 1,2-1 6,-1-1 0,0 0 0,1-1 0,-2 0 0,1 0 0,0 0 0,-1-1 0,8-8 0,59-62 144,-57 56-77,38-50 83,-55 69-155,11-11 9,-8 13-6,-3 9-3,-2 28-37,-11 57 0,0 1-10,7-23 32,5-73 282,17 6-283,-16-5 12,0 0-1,0-1 0,0 1 0,0-1 0,0 1 0,1-1 0,-1 1 0,0-1 1,0 1-1,1-1 0,-1 0 0,0 0 0,0 0 0,1 0 0,-1 0 0,0 0 0,0 0 1,1 0-1,-1 0 0,0 0 0,0-1 0,3 0 0,33-22-6,21-15-4,-11-3 69,-3-2 1,-2-2-1,38-51 0,-64 76-49,-14 18-5,0 0 1,-1 0-1,1 0 0,0 1 1,0-1-1,0 1 0,0-1 1,0 1-1,1-1 1,-1 1-1,0 0 0,1 0 1,-1 0-1,0 1 0,1-1 1,-1 0-1,5 0 1,-6 1-4,0 1 0,0-1 0,-1 0 0,1 0 0,0 0 0,0 0 1,0 1-1,-1-1 0,1 0 0,0 1 0,0-1 0,-1 0 1,1 1-1,0-1 0,0 1 0,-1 0 0,1-1 0,-1 1 0,1-1 1,0 2-1,0 0-1,0 0 1,0 0-1,-1-1 1,1 1-1,-1 0 1,1 0-1,-1 0 1,0 0-1,0-1 1,0 1-1,0 0 1,0 0-1,0 2 1,-9 58-90,-1-1 1,-22 66 0,31-125 87,0 0 1,1 0-1,-1 0 0,1 0 0,0 0 0,0 0 1,-1 0-1,1 0 0,1 4 0,-1-6 3,0 0 0,0 0 0,0 1 0,0-1 1,0 0-1,1 0 0,-1 0 0,0 1 0,0-1 0,0 0 0,0 0 0,1 0 0,-1 0 0,0 0 0,0 1 1,0-1-1,1 0 0,-1 0 0,0 0 0,0 0 0,0 0 0,1 0 0,-1 0 0,0 0 0,0 0 0,1 0 0,-1 0 1,0 0-1,0 0 0,1 0 0,-1 0 0,0 0 0,0 0 0,0 0 0,1 0 0,-1 0 0,0 0 0,0 0 0,1 0 1,-1 0-1,0-1 0,0 1 0,5-3 3,0 0 1,-1-1 0,0 1 0,0-1-1,5-6 1,13-14 30,7-10 45,2 2 0,0 1 0,2 2 1,49-34-1,-79 61-71,0 0 0,1 0-1,-1 1 1,0-1 0,0 1 0,1 0 0,-1 0 0,1 0 0,-1 0-1,1 1 1,-1-1 0,1 1 0,6 0 0,-9 1-9,0 0 0,0 0 1,1 1-1,-2-1 0,1 0 0,0 0 1,0 0-1,0 1 0,0-1 1,-1 0-1,1 1 0,-1-1 0,1 0 1,-1 1-1,1-1 0,-1 1 0,0-1 1,0 1-1,0 1 0,2 20-13,-1 0 0,-1 0 0,-1-1 0,-5 26 0,-2 44 33,8-79-10,-1-9-8,1 1-1,0 0 1,0-1 0,1 1 0,1 7-1,-2-11 2,0 0 0,0 0 0,1-1 0,-1 1 0,0 0-1,1-1 1,-1 1 0,1 0 0,-1-1 0,1 1 0,-1-1-1,1 1 1,-1-1 0,1 1 0,0-1 0,-1 1 0,1-1-1,0 1 1,-1-1 0,1 0 0,0 0 0,-1 1 0,1-1-1,0 0 1,0 0 0,-1 0 0,1 0 0,0 0 0,0 0-1,-1 0 1,1 0 0,0 0 0,0 0 0,-1 0 0,1 0 0,0 0-1,0-1 1,-1 1 0,2-1 0,12-5 24,0 0 0,-1-1-1,0 0 1,0-2 0,-1 1 0,0-1 0,15-16 0,-19 19-21,10-12 42,31-37 1,-13 12-8,-23 27-15,18-28 1,-20 27 22,21-26 1,-2-3 9,-35 56-58,0-1 1,1 1-1,0 0 1,1 0-1,-3 15 1,-8 63-76,13-80 69,1-1 0,0 1-1,0 0 1,1-1 0,0 1 0,0-1 0,1 1-1,0-1 1,1 0 0,-1 1 0,1-1-1,1-1 1,4 8 0,-8-13 8,1 0-1,0-1 1,-1 1 0,1 0-1,0-1 1,0 0 0,0 1-1,0-1 1,0 1 0,-1-1-1,1 0 1,0 0 0,0 1 0,0-1-1,0 0 1,0 0 0,0 0-1,0 0 1,0 0 0,0 0-1,0 0 1,0 0 0,0-1-1,0 1 1,0 0 0,0-1 0,-1 1-1,2-1 1,28-14 22,-28 14-18,30-21 23,-1-2 0,-2 0-1,0-2 1,29-34 0,-12 13 32,8-16 12,-57 69-77,-1 0 0,1 0 1,0 0-1,0 0 0,1 1 1,-1-1-1,-1 13 0,-13 62-107,16-77 108,-1 4-7,1 0-1,0 0 1,1 0-1,0 0 0,0-1 1,0 1-1,1 0 1,1 0-1,-1 0 1,1-1-1,0 1 1,1-1-1,0 0 0,4 8 1,-6-13 9,0-1 0,1 0 0,-1 1 0,1-1 0,0 0 0,-1 0 0,1 0 0,0 0-1,0 0 1,0 0 0,0-1 0,0 1 0,-1 0 0,1-1 0,0 0 0,0 1 0,0-1 0,1 0 0,-1 0 0,0 0 0,0 0 0,0-1 0,0 1 0,0 0 0,0-1 0,0 1 0,-1-1 0,4-1 0,8-3 2,-1-1 0,0 0 0,13-8 0,-17 9 8,160-107 61,-47 28 30,-112 78-90,13-8 29,-15 11-28,-6 5-19,-9 10-4,2 0 0,-1 1 1,2 0-1,0 0 0,0 0 0,1 1 0,-4 24 1,8-35 11,0-1 1,0 0 0,0 1 0,1-1 0,-1 1 0,0-1 0,1 0 0,0 1 0,-1-1 0,1 0 0,0 0 0,0 1 0,1-1-1,-1 0 1,0 0 0,1 0 0,-1 0 0,1-1 0,-1 1 0,1 0 0,4 2 0,-4-2 0,0 0 0,1-1 0,-1 1 0,1-1 0,-1 0 0,1 1 0,0-1 0,0 0 0,-1-1 0,1 1 0,0-1 0,0 1 0,0-1 0,0 0 0,0 0 0,0 0 0,-1 0 0,5-1 0,5-2 14,0-1 0,0-1 0,-1 1 0,0-2-1,0 0 1,0 0 0,0-1 0,-1 0 0,10-9 0,-16 13-8,-1-1 0,1 1 0,-1-1 0,0 1 0,0-1 0,0 0 0,0 0 0,-1 0 0,0-1 0,0 1 0,0 0 0,0-1 0,-1 0 0,1 1 0,-1-1 0,0 0 0,-1 0 0,1 1 0,-1-1 0,0 0 0,0 0 0,0 0 0,-1 0 0,0 1 0,-2-10 0,1 11-3,1 0 0,-1-1 0,0 1 0,0 1-1,0-1 1,0 0 0,-1 0 0,1 1 0,-1-1 0,1 1 0,-1 0 0,0 0 0,0 0 0,0 0 0,0 0 0,0 1-1,-1 0 1,1-1 0,0 1 0,-1 0 0,-4 0 0,-7-2-17,-1 1 1,1 0-1,-22 2 0,4 6-27,52 3-12,-5-6 48,0-1 1,1 0-1,-1-1 1,25-1 0,59-11 12,-49 5-20,-26 3 8,1 0-5,1 1 0,0 0 0,32 4 0,-56-2 9,0 1 0,0-1 0,1 0 0,-1 1 0,0 0 0,0-1 0,1 1 0,-1 0 0,0 0 0,0-1 0,0 1 0,0 0 0,0 0 0,0 0 0,-1 0 0,1 0 0,0 1 0,0-1 0,-1 0 0,1 0 0,0 0 0,-1 1 0,0-1 0,1 0 0,-1 0 0,0 1 0,1-1 0,-1 1 0,0-1 0,0 2 0,1 8 0,-1 0 0,-2 21 0,0-12 0,2 0-3,-1-12-2,1 0 0,0 0 0,0 0 0,1-1 0,0 1 0,0 0 0,1 0 0,0-1 0,5 14 0,-7-20 3,1-1 0,-1 1 1,1 0-1,-1-1 0,1 1 1,-1 0-1,1-1 0,-1 1 0,1 0 1,0-1-1,-1 1 0,1-1 1,0 1-1,0-1 0,-1 0 1,1 1-1,0-1 0,0 0 0,0 1 1,-1-1-1,1 0 0,0 0 1,0 0-1,0 0 0,0 0 0,1 0 1,0 0 1,1-1-1,-1 0 1,1 1 0,-1-1 0,1 0 0,-1 0-1,1-1 1,-1 1 0,2-2 0,7-5 10,0-1 1,15-16-1,-22 21-10,47-50 33,25-25 87,-59 68-131,-17 11 10,0 0 1,0 0-1,1 0 0,-1 0 1,0 0-1,0-1 0,1 1 1,-1 0-1,0 0 0,0 0 1,1 0-1,-1 0 0,0 0 1,0 1-1,1-1 0,-1 0 1,0 0-1,0 0 0,1 0 1,-1 0-1,0 0 0,0 0 1,1 0-1,-1 1 0,0-1 1,0 0-1,0 0 0,1 0 1,-1 0-1,0 1 0,0-1 1,0 0-1,0 0 0,1 1 1,-1-1-1,0 0 0,0 0 1,0 0-1,0 1 0,0-1 1,0 0-1,0 0 0,0 1 1,0-1-1,0 0 0,0 1 1,0-1-1,0 0 1,0 0-1,0 1 0,0-1 1,0 0-1,0 0 0,0 1 1,0-1-1,0 0 0,0 0 1,-1 1-1,1-1 0,0 0 1,0 0-1,-2 10-9,-2 12 5,1 0-1,0 24 1,3-39-1,1 0-1,-1-1 1,1 1-1,0-1 1,0 0 0,1 1-1,0-1 1,0 0-1,1 0 1,-1 0 0,8 11-1,-9-16 6,0 0 0,0 0 1,1 0-1,-1 0 0,0 0 0,1 0 0,-1 0 0,1 0 0,-1 0 0,1-1 1,0 1-1,-1 0 0,1-1 0,0 0 0,-1 1 0,1-1 0,0 0 0,-1 0 1,1 0-1,0 0 0,-1 0 0,1 0 0,0 0 0,0-1 0,-1 1 0,1-1 1,-1 1-1,1-1 0,0 0 0,2-1 0,4-2 7,0 0-1,1-1 1,-2 0 0,10-7-1,37-34 68,59-66-1,-84 77 8,41-62 1,-69 96-80,0 0 1,0-1 0,0 1-1,0 0 1,0 0-1,0 0 1,0 0 0,0 0-1,0 0 1,0 0-1,1 0 1,-1 1-1,0-1 1,1 0 0,-1 1-1,2-1 1,-2 1-3,-1 0 0,1 0 0,0 0 0,-1 0 0,1 0 0,0 1 0,-1-1 0,1 0 0,0 0 0,-1 1 0,1-1 0,-1 0 0,1 1 0,-1-1 0,1 1 0,-1-1-1,1 0 1,-1 1 0,1-1 0,-1 1 0,1 0 0,-1-1 0,0 1 0,1-1 0,-1 1 0,0-1 0,0 1 0,1 0 0,-1-1 0,0 1 0,0 0 0,0-1 0,0 1 0,0 0 0,0-1 0,0 2 0,2 18-17,0 1 0,-2-1 0,0 0 0,-5 29 0,-19 82-60,19-109 70,2-6 1,1-2-12,-1-1 1,0 0 0,-1-1-1,0 1 1,-1-1 0,-7 14-1,12-26 19,0 1-1,-1 0 0,1-1 1,0 1-1,-1-1 1,1 1-1,0-1 1,-1 1-1,1-1 1,0 1-1,-1-1 0,1 0 1,-1 1-1,1-1 1,-1 0-1,1 1 1,-1-1-1,0 0 1,1 1-1,-1-1 0,1 0 1,-1 0-1,1 0 1,-1 0-1,0 1 1,1-1-1,-1 0 0,1 0 1,-1 0-1,0 0 1,1-1-1,-1 1 1,1 0-1,-1 0 1,0 0-1,1 0 0,-1 0 1,1-1-1,-1 1 1,1 0-1,-1-1 1,1 1-1,-1 0 1,1-1-1,-1 1 0,1-1 1,-1 1-1,1 0 1,-1-1-1,1 1 1,0-1-1,-1 1 0,1-1 1,0 0-1,0 1 1,-1-2-1,-3-5 14,0-1 0,1 0-1,-4-11 1,4 8-4,-3-2 22,4 8-17,-1 0 0,1-1 0,0 1-1,1 0 1,-1-1 0,1 0 0,0-7 0,0 4 11,2 1-6,14 9-10,-5 2-9,0-2 0,0 1 0,0-1 0,0-1 1,0 1-1,0-2 0,1 0 0,-1 0 0,18-5 1,-12 2-2,-1-2 1,0 0 0,0-1 0,0-1 0,19-13 0,4-5 8,-1-1 0,-1-2 0,43-45 0,-57 51-1,-2-1 0,-1-1-1,-1-1 1,-2 0-1,26-55 1,-9-6 67,39-157 1,-44 136-33,-26 102-40,0 1-1,-1-1 1,1 0 0,-1 0-1,-1 0 1,1 0 0,-1-1-1,0 1 1,0 0 0,-2-9-1,1 14 0,1 1-1,0 0 0,0-1 0,0 1 1,0-1-1,-1 1 0,1-1 0,0 1 1,0 0-1,-1-1 0,1 1 0,0 0 0,0-1 1,-1 1-1,1 0 0,-1-1 0,1 1 1,0 0-1,-1 0 0,1-1 0,-1 1 0,1 0 1,0 0-1,-1 0 0,1 0 0,-1-1 1,1 1-1,-1 0 0,0 0 0,-15 6-12,-11 18-31,26-23 41,-13 13-20,2 2 1,0 0-1,1 0 0,0 1 1,1 0-1,1 1 0,-9 27 1,2 0-40,2 0 0,-7 49 0,12-29-8,-2 106 1,10-148 47,2 1 1,1-1-1,1 0 1,1 1 0,1-2-1,1 1 1,1-1 0,1 0-1,0 0 1,21 35 0,-28-55 22,0-1 1,1 1 0,-1 0 0,1 0 0,-1 0 0,1-1 0,0 1 0,0-1-1,-1 0 1,1 1 0,0-1 0,0 0 0,1 0 0,-1 0 0,0 0 0,0-1-1,0 1 1,1 0 0,-1-1 0,0 0 0,0 1 0,1-1 0,-1 0 0,0 0-1,1 0 1,-1-1 0,0 1 0,1-1 0,-1 1 0,0-1 0,4-1-1,7-3 19,0-1-1,-1 0 1,0-1-1,13-10 0,-13 9 0,19-12 20,89-63 145,-119 82-184,-1 1-1,1-1 0,0 0 1,-1 1-1,1-1 1,-1 1-1,1-1 0,0 1 1,0 0-1,-1-1 1,1 1-1,0 0 0,0-1 1,-1 1-1,1 0 1,0 0-1,0 0 0,0-1 1,-1 1-1,1 0 1,0 0-1,0 0 1,0 0-1,0 1 0,1-1 1,-2 1 0,1-1-1,-1 1 1,1 0 0,-1 0 0,0 0-1,1 0 1,-1-1 0,0 1 0,0 0-1,1 0 1,-1 0 0,0 0 0,0 0-1,0 0 1,0 0 0,0-1 0,0 1-1,-1 2 1,-1 9 6,0 1 1,-6 16-1,6-23-6,-31 123-89,32-128 87,1 0 0,-1 0 0,1 0 0,0 0 0,-1 0 0,1 0 0,0 0 1,0 0-1,0 0 0,0 0 0,0 0 0,0 0 0,0 0 0,0 0 0,0 0 0,0-1 0,1 1 0,-1 0 0,0 0 0,1 2 0,0-3 2,-1 0 1,1 0-1,0 0 0,-1 0 1,1 0-1,-1 0 0,1 0 1,0 0-1,-1 0 0,1 0 1,-1 0-1,1 0 0,-1 0 1,1 0-1,0 0 0,-1 0 1,1-1-1,-1 1 0,1 0 1,-1 0-1,1-1 0,-1 1 0,1-1 1,34-28 70,67-70 131,-79 83-96,-22 16-102,0-1 1,-1 1-1,1-1 0,-1 1 0,1 0 0,0-1 0,-1 1 1,1 0-1,0 0 0,-1-1 0,1 1 0,0 0 1,-1 0-1,1 0 0,0 0 0,-1 0 0,1 0 0,0 0 1,-1 0-1,1 0 0,0 0 0,-1 1 0,1-1 0,0 0 1,-1 0-1,1 1 0,0-1 0,-1 0 0,1 1 1,-1-1-1,1 0 0,0 1 0,-1-1 0,1 1 0,-1-1 1,1 1-1,-1-1 0,1 1 0,0 5 6,0 0 0,0 0 0,0-1 0,-1 1 0,1 0 0,-1 0 0,-1 0 0,1-1 1,-3 10-1,-16 56 18,18-65-26,-23 61-12,-2 0 1,-3-2-1,-3-1 1,-2-2-1,-3-1 0,-69 85 1,67-103 1,36-40 11,0 0 0,0 0 0,0-1-1,-1 1 1,1-1 0,-1 0 0,1 0-1,-1 0 1,0-1 0,0 1 0,-6 0-1,8-1-1,1-1 0,0 0 0,0 0 0,-1 0 0,1-1 0,0 1 0,0 0 0,-1 0 0,1-1 0,0 1 0,0-1 0,0 1 0,-1-1 0,1 1 0,0-1 0,0 0 0,0 0 0,0 1 0,0-1 0,0 0 0,0 0 0,1 0 0,-1 0 0,0 0 0,0 0 0,1 0 0,-1 0 0,1-1 0,-1 1-1,1 0 1,-1 0 0,1 0 0,0-1 0,-1 1 0,1 0 0,0 0 0,0-3 0,-1-1 8,1-1 0,0 0 0,0 1 0,0-1 0,1 0 0,0 1 0,1-7 0,4-5 10,0 1 1,1 0-1,0 1 0,1 0 0,1 0 0,1 1 0,0 0 1,1 0-1,0 1 0,1 0 0,14-10 0,13-9-4,1 2 1,65-35-1,-88 55-263,18-11 441,-16 7-3969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43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88 7632,'0'0'10426,"0"13"-9933,2 3-312,-1-10-103,0 1 0,-1-1 1,1 1-1,-2-1 0,1 1 0,-1 0 0,0-1 1,0 1-1,-3 6 0,-85 350 2827,56-234-2051,-15 50 755,47-174-1366,-1 0 1,1 0-1,-1 0 1,0 0-1,-1 0 0,1-1 1,-1 1-1,-3 4 1,5-32 987,4-30-673,10-60 0,-6 65-352,6-35 326,46-158 0,-45 200-333,1 0 0,29-52 1,-32 71-42,1 0 0,1 1 1,1 1-1,1 0 0,26-25 1,-40 43-152,1 0 0,-1 0 0,1 0 0,-1 0-1,1 1 1,0-1 0,0 1 0,-1-1 0,1 1 0,0 0 0,0 0 0,0 1 0,1-1 0,-1 0 0,0 1 0,0 0 0,3 0 0,-1 0 9,-1 1 0,0 0 0,1 0-1,-1 0 1,0 1 0,0-1 0,0 1 0,0 0 0,0 0-1,6 6 1,1 0 16,-1 1 0,0 1-1,-1 0 1,0 0 0,-1 1-1,13 20 1,-13-14-32,1 0 0,-2 0 0,0 0 0,-1 1 0,5 24 0,9 93 0,-16-105 0,-2 3 0,-1 1 0,-1 0 0,-2 0 0,-2 0 0,-11 50 0,10-66 0,-1-1 0,-1 0 0,0 0 0,-1-1 0,-1 0 0,-14 20 0,16-25 0,1-4 0,1 0 0,-1-1 0,0 1 0,0-2 0,-1 1 0,0-1 0,0 0 0,0 0 0,-1 0 0,1-1 0,-1-1 0,0 1 0,0-1 0,-9 2 0,0-1 0,0 0 0,0-1 0,0 0 0,0-2 0,-1 0 0,-18-1 0,23-1 0,-1 1 0,1-2 0,0 0 0,0 0 0,0-1 0,0-1 0,0 0 0,-15-8 0,26 11 0,0-1 0,0 0 0,0 1 0,0-1 0,0 0 0,1 0 0,-1 0 0,0 0 0,1-1 0,0 1 0,-1 0 0,1 0 0,0-1 0,0 1 0,-1-6 0,3 8 0,1-1 0,-1 0 0,0 1 0,1 0 0,-1-1 0,1 1 0,-1 0 0,1 0 0,-1 0 0,1 0 0,-1 0 0,1 0 0,1 1 0,1-1 0,11 1 0,-1 0 0,0 1 0,20 6 0,-21-5 0,1 0 0,-1-1 0,1 0 0,18 0 0,3-5 0,-1-2 0,1-1 0,-2-1 0,1-2 0,-1-2 0,0-1 0,-1-1 0,39-22 0,-54 23 0,0 0 0,-1 0 0,0-1 0,-1-1 0,-1-1 0,17-21 0,-11 13 0,38-35 0,-58 58 0,0-1 0,1 1 0,-1 0 0,0 0 0,0-1 0,0 1 0,1 0 0,-1 0 0,0-1 0,0 1 0,1 0 0,-1 0 0,0-1 0,1 1 0,-1 0 0,0 0 0,0 0 0,1 0 0,-1 0 0,0 0 0,1-1 0,-1 1 0,0 0 0,1 0 0,-1 0 0,0 0 0,1 0 0,-1 0 0,0 0 0,1 1 0,-3 9 0,-1 2 0,-2 13 0,2-15 0,1 0 0,0 0 0,1 0 0,0 0 0,0 0 0,1 0 0,1 0 0,0 0 0,3 16 0,-4-24 0,1 0 0,0-1 0,-1 1 0,1 0 0,0-1 0,0 1 0,0 0 0,0-1 0,1 1 0,-1-1 0,0 0 0,0 1 0,1-1 0,-1 0 0,1 0 0,-1 0 0,1 0 0,0 0 0,2 1 0,-1-1 0,0 0 0,0-1 0,0 1 0,0-1 0,0 0 0,0 0 0,1 0 0,-1 0 0,0 0 0,6-2 0,1-1 0,0 0 0,0-1 0,-1 0 0,1-1 0,-1 1 0,10-8 0,-1-2 0,0 0 0,-1-1 0,0-1 0,-1 0 0,-1-2 0,-1 1 0,15-25 0,6-18 0,29-66 0,-38 72 0,14-46 0,-4 11 0,-24 53 0,-11 32 0,-3 5 0,-3 10 0,-46 174 0,8-38 0,-17 61 0,9-39 0,-69 231 0,116-392 0,0 1 0,0-1 0,-6 9 0,6-11 0,0 1 0,0-1 0,1 1 0,-5 12 0,14-42 0,-2 4 0,11-32 0,2 12 0,2 1 0,30-47 0,56-66 0,-39 58 0,-34 45 0,15-19 0,45-86 0,-81 131 0,140-294 0,-108 189 0,-40 119 0,-1 4 0,-1 0 0,1 0 0,-1 0 0,0-1 0,1-7 0,-4 12 0,-2 7 0,-3 10 0,-76 263 0,52-166 0,-162 502 0,187-597 0,-32 72 0,4-12 0,32-66 0,2-11 0,0 0 0,-1 0 0,1 0 0,0 0 0,-1 0 0,1 0 0,-1 0 0,0 0 0,1 0 0,-1-1 0,0 1 0,0 0 0,0 0 0,0-1 0,-1 1 0,0 1 0,2-3 0,-1 0 0,1 0 0,0 0 0,0 0 0,0 0 0,0 0 0,0 0 0,-1 0 0,1 0 0,0 0 0,0 0 0,0 0 0,0 0 0,0 0 0,-1 0 0,1 0 0,0 0 0,0-1 0,0 1 0,0 0 0,0 0 0,0 0 0,0 0 0,-1 0 0,1 0 0,0 0 0,0 0 0,0-1 0,0 1 0,0 0 0,0 0 0,0 0 0,0 0 0,0 0 0,0 0 0,0-1 0,0 1 0,0 0 0,0 0 0,0 0 0,0 0 0,0 0 0,0-1 0,0 1 0,0 0 0,0 0 0,0 0 0,0 0 0,0 0 0,0-1 0,0 1 0,0 0 0,0 0 0,0 0 0,0 0 0,0 0 0,1 0 0,-1 0 0,0-1 0,0 1 0,5-12 0,-4 10 0,21-44 0,2 2 0,2 0 0,38-48 0,110-111 0,-145 172 0,90-89 0,-85 89 0,-2 0 0,46-60 0,-55 64 0,-18 21 0,1 0 0,-1-1 0,0 1 0,-1-1 0,0 0 0,4-8 0,16-57 0,-17 50 0,-40 142 0,19-31 0,-14 65 0,23-123 0,4-30 0,1 1 0,0-1 0,0 0 0,0 1 0,0-1 0,0 1 0,0-1 0,0 0 0,0 1 0,0-1 0,1 0 0,-1 1 0,0-1 0,1 0 0,-1 0 0,1 1 0,0-1 0,-1 0 0,2 1 0,-1-2 0,0 0 0,1 0 0,-1 0 0,0-1 0,0 1 0,0 0 0,0-1 0,1 1 0,-1-1 0,0 1 0,0-1 0,0 0 0,0 0 0,0 1 0,0-1 0,-1 0 0,1 0 0,0 0 0,0 0 0,0 0 0,-1 0 0,2-2 0,1-1 0,16-19 0,-1-1 0,26-45 0,22-60 0,-39 74 0,-27 55 0,0 0 0,0 0 0,-1 0 0,1 0 0,0 0 0,0 0 0,0 0 0,1 0 0,-1 0 0,0 1 0,0-1 0,0 0 0,0 0 0,0 0 0,0 0 0,0 0 0,0 0 0,0 0 0,0 0 0,0 0 0,0 0 0,0 0 0,0 0 0,0 0 0,0 1 0,0-1 0,0 0 0,0 0 0,0 0 0,0 0 0,1 0 0,-1 0 0,0 0 0,0 0 0,0 0 0,0 0 0,0 0 0,0 0 0,0 0 0,0 0 0,0 0 0,0 0 0,0 0 0,1 0 0,-1 0 0,0 0 0,0 0 0,0 0 0,0 0 0,0 0 0,0 0 0,0 0 0,0 0 0,0 0 0,0 0 0,0 0 0,0 0 0,0-1 0,1 1 0,1 16 0,-1 29 0,0-32 0,-1 6 0,2 0 0,0 0 0,1 0 0,1 0 0,1-1 0,0 0 0,16 33 0,-21-50 0,1 1 0,0-1 0,0 0 0,0 1 0,0-1 0,0 0 0,0 1 0,0-1 0,0 0 0,0 0 0,1 0 0,-1 0 0,0 0 0,1 0 0,-1 0 0,1-1 0,-1 1 0,1-1 0,-1 1 0,1-1 0,-1 1 0,1-1 0,0 0 0,-1 1 0,1-1 0,-1 0 0,1 0 0,0-1 0,-1 1 0,1 0 0,0 0 0,-1-1 0,1 1 0,-1-1 0,1 1 0,-1-1 0,1 0 0,-1 1 0,1-1 0,-1 0 0,0 0 0,2-2 0,6-4 0,0 0 0,0-1 0,-1 0 0,12-15 0,-6 5 0,-1 0 0,-1-1 0,-1-1 0,9-21 0,28-84 0,-5 13 0,-36 99 0,-7 13 0,0 0 0,0-1 0,0 1 0,0 0 0,0 0 0,0 0 0,0 0 0,0 0 0,0 0 0,0 0 0,0 0 0,0 0 0,0 0 0,0 0 0,0 0 0,0 0 0,1 0 0,-1 0 0,0 0 0,0 0 0,0-1 0,0 1 0,0 0 0,0 0 0,0 0 0,0 0 0,0 0 0,0 0 0,0 0 0,1 0 0,-1 0 0,0 0 0,0 0 0,0 0 0,0 0 0,0 1 0,0-1 0,0 0 0,0 0 0,0 0 0,0 0 0,0 0 0,0 0 0,1 0 0,-1 0 0,0 0 0,0 0 0,0 0 0,0 0 0,0 0 0,0 0 0,0 0 0,0 0 0,0 0 0,0 1 0,0-1 0,0 0 0,0 0 0,0 0 0,0 0 0,2 26 0,-12 169 0,1-62 0,9-122 0,-1 1 0,0-1 0,0 0 0,-7 21 0,5-31 0,0-7 0,-2-7 0,4 7 0,-4-9 0,2 1 0,-1-1 0,-1-29 0,9 44 0,-1 1 0,0 0 0,0 0 0,0 0 0,0 0 0,0 0 0,0 1 0,5 2 0,4 3 0,0-1 0,1 0 0,-1-1 0,1-1 0,0 0 0,0-1 0,18 3 0,-22-6 0,0 1 0,0-1 0,-1 0 0,1-1 0,0 0 0,-1-1 0,1 1 0,-1-2 0,1 1 0,-1-1 0,0 0 0,13-8 0,-8 2 0,0 0 0,-1 0 0,0-1 0,0-1 0,-1 0 0,-1 0 0,17-25 0,-12 12 0,-1 1 0,-1-2 0,16-42 0,-32 80 0,1 1 0,0-1 0,1 0 0,0 17 0,1 0 0,6 46 0,-4-69 0,-1 0 0,1 0 0,1 0 0,-1 0 0,1-1 0,0 1 0,1-1 0,-1 1 0,1-1 0,8 9 0,-10-13 0,0 0 0,0 0 0,0 0 0,0 0 0,0 0 0,0 0 0,1-1 0,-1 1 0,0-1 0,1 0 0,0 1 0,-1-1 0,1 0 0,0-1 0,-1 1 0,1 0 0,0-1 0,0 0 0,0 1 0,-1-1 0,1 0 0,0-1 0,0 1 0,0 0 0,0-1 0,-1 1 0,1-1 0,0 0 0,3-2 0,4-2 0,0-1 0,-1 0 0,1-1 0,-2 0 0,1 0 0,14-17 0,41-58 0,-6 7 0,-49 59 0,-13 27 0,1 0 0,0 0 0,0 0 0,2 1 0,-1-1 0,1 12 0,0-6 0,0-9 0,1 0 0,1 0 0,-1 0 0,1 0 0,3 9 0,-4-15 0,1 1 0,-1-1 0,1 1 0,0-1 0,0 1 0,0-1 0,0 0 0,0 0 0,0 1 0,1-1 0,-1 0 0,1 0 0,0 0 0,-1 0 0,1-1 0,0 1 0,0 0 0,0-1 0,4 3 0,-4-4 0,-1 0 0,1 0 0,0 0 0,-1 0 0,1 0 0,-1 0 0,1 0 0,-1 0 0,1-1 0,-1 1 0,0-1 0,1 1 0,-1-1 0,1 0 0,-1 1 0,0-1 0,1 0 0,-1 0 0,0 0 0,0 0 0,0 0 0,0 0 0,0 0 0,0-1 0,0 1 0,0 0 0,0-2 0,4-3 0,-1-1 0,0 0 0,5-12 0,-6 10 0,0 0 0,0 0 0,-1 0 0,0-1 0,-1 1 0,0 0 0,0-18 0,-1 23 0,0 0 0,-1 1 0,1-1 0,-1 0 0,0 1 0,0-1 0,0 1 0,-1-1 0,1 1 0,-1 0 0,0 0 0,0 0 0,0 0 0,0 0 0,0 0 0,-1 0 0,1 0 0,-1 1 0,0 0 0,0-1 0,0 1 0,0 0 0,-3-1 0,4 2 0,1 0 0,0 1 0,0-1 0,-1 1 0,1-1 0,0 1 0,0 0 0,-1-1 0,1 1 0,-1 0 0,1 0 0,0 0 0,-1 0 0,1 0 0,0 0 0,-1 1 0,1-1 0,0 0 0,-1 1 0,1-1 0,0 1 0,0-1 0,-1 1 0,1 0 0,0-1 0,0 1 0,0 0 0,0 0 0,-2 2 0,4-3 0,0 1 0,1-1 0,-1 0 0,0 1 0,1-1 0,-1 0 0,0 0 0,1 0 0,-1 0 0,0 0 0,1 0 0,0 0 0,29-4 0,-1-1 0,53-16 0,-58 13 0,1 1 0,0 2 0,0 1 0,36-2 0,-59 5 0,-1 1 0,0 1 0,0-1 0,0 0 0,0 0 0,0 1 0,0-1 0,0 1 0,0 0 0,0 0 0,0 0 0,0-1 0,0 2 0,0-1 0,0 0 0,-1 0 0,1 1 0,0-1 0,1 3 0,-1-2 0,0 1 0,-1 0 0,1 0 0,-1 0 0,0 0 0,0 0 0,0 0 0,0 0 0,0 1 0,-1-1 0,1 5 0,-1 4 0,0 1 0,-1-1 0,0 1 0,-1-1 0,-6 18 0,8-28 0,-1 0 0,1 0 0,-1 0 0,1 0 0,0 0 0,0 0 0,0 0 0,0 0 0,0 0 0,0 0 0,1 3 0,-1-5 0,0 0 0,0 0 0,0 0 0,1 0 0,-1 1 0,0-1 0,0 0 0,0 0 0,0 0 0,0 0 0,0 0 0,1 1 0,-1-1 0,0 0 0,0 0 0,0 0 0,0 0 0,1 0 0,-1 0 0,0 0 0,0 0 0,0 0 0,1 1 0,-1-1 0,0 0 0,0 0 0,0 0 0,1 0 0,-1 0 0,0 0 0,0 0 0,0-1 0,1 1 0,-1 0 0,0 0 0,12-9 0,59-79 0,19-22 0,-89 109 0,0 0 0,0-1 0,0 1 0,0 0 0,0 0 0,0 0 0,0 0 0,0 1 0,1-1 0,-1 0 0,0 0 0,1 1 0,-1-1 0,1 1 0,-1-1 0,0 1 0,3-1 0,-3 1 0,0 0 0,0 1 0,0-1 0,0 0 0,0 1 0,-1-1 0,1 0 0,0 1 0,0-1 0,0 1 0,-1-1 0,1 1 0,0 0 0,-1-1 0,1 1 0,-1 0 0,1-1 0,0 1 0,-1 0 0,1 0 0,0 0 0,2 7 0,0 0 0,-1 0 0,1 0 0,-1 0 0,0 8 0,0-7 0,11 80 0,-8-51 0,16 64 0,-12-85 492,-9-16-476,0-1 1,0 0-1,1 0 0,-1 1 1,0-1-1,1 0 1,-1 0-1,0 0 0,1 0 1,-1 0-1,0 0 1,1 0-1,-1 1 0,0-1 1,1 0-1,-1 0 1,0 0-1,1 0 0,-1 0 1,0 0-1,1-1 0,-1 1 1,0 0-1,1 0 1,-1 0-1,0 0 0,0 0 1,1 0-1,-1-1 1,2 0-369,-1 0 1,0-1 0,1 1-1,-1-1 1,0 1 0,0-1 0,0 0-1,0 1 1,0-1 0,-1 0-1,1 1 1,0-1 0,0-3-1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44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19591,'0'0'3152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4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49 103 15880,'0'0'4423,"-49"-60"-3903,53 44 8,8 4-168,7-2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48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335 194 9648,'0'0'7553,"-11"-5"-7128,-33-14 20,39 18-330,0-1-1,0 1 0,0 0 1,0 0-1,0 1 0,0-1 1,-1 1-1,1 0 0,-6 2 1,-6-1 175,9-2-88,-1 2 1,0-1-1,1 1 1,-1 0-1,1 1 1,0 0-1,-1 0 1,1 1-1,0 0 1,0 1-1,1-1 1,-1 2-1,1-1 1,0 1-1,0 0 1,0 0-1,0 1 1,1 0-1,0 0 1,1 1-1,-1-1 1,1 1 0,0 0-1,1 1 1,0-1-1,0 1 1,0 0-1,1 0 1,0 0-1,1 0 1,0 0-1,0 1 1,1-1-1,0 1 1,0 15-1,1-14 11,1 0-1,0 0 0,0-1 1,1 1-1,4 13 1,-5-19-135,1 0 1,-1 0 0,1 0-1,0-1 1,0 1 0,0-1-1,1 1 1,-1-1 0,1 0-1,0 0 1,0 0 0,0 0-1,0 0 1,0-1 0,5 3-1,-6-4-35,0 0-1,0 0 1,1-1-1,-1 1 0,0-1 1,0 1-1,0-1 1,0 0-1,0 0 1,0 0-1,1 0 0,-1 0 1,0-1-1,0 1 1,0-1-1,0 1 0,0-1 1,0 0-1,0 0 1,0 0-1,0 0 0,3-2 1,3-2 65,0-1-1,0-1 1,10-10 0,-15 14-75,9-10 69,0-1 1,0 0-1,-2-1 0,0 0 0,0 0 0,-2-1 0,0 0 0,10-29 0,-10 24 77,-1 0-1,-1-1 1,-1 0 0,-1 0-1,3-44 1,-10 50-179,3 16 0,0 0 0,0 0 0,0 0 0,0 0 0,0 0 0,0 0 0,0 0 0,0 0 0,-1 0 0,1 0 0,0 0 0,0 0 0,0 0 0,0 0 0,0 0 0,0 0 0,0 0 0,-1 0 0,1 0 0,0 0 0,0 0 0,0 0 0,0 0 0,0 0 0,0 0 0,-1 0 0,1 0 0,0 0 0,0 0 0,0 0 0,0 0 0,0 0 0,0 0 0,0 1 0,0-1 0,0 0 0,-1 0 0,1 0 0,0 0 0,0 0 0,0 0 0,0 0 0,0 0 0,0 1 0,0-1 0,0 0 0,0 0 0,0 0 0,0 0 0,0 0 0,0 1 0,-1 1 0,-1 1 0,1 0 0,0 1 0,1-1 0,-1 0 0,0 0 0,1 4 0,0 11 0,1 0 0,0 0 0,2 0 0,0 0 0,1 0 0,1-1 0,1 0 0,13 29 0,-17-41 0,0-1 0,1 0 0,0 0 0,0 0 0,0 0 0,0-1 0,0 1 0,1-1 0,0 0 0,0 0 0,0 0 0,0 0 0,0-1 0,8 4 0,-6-3 0,1-1 0,0 0 0,0-1 0,1 0 0,-1 0 0,0 0 0,0-1 0,0 0 0,10-1 0,-5 0 0,0-2 0,0 1 0,0-1 0,-1-1 0,1 0 0,-1-1 0,0 0 0,0-1 0,0 0 0,-1 0 0,15-13 0,4-7 0,-7 4 0,2 1 0,0 1 0,1 2 0,32-18 0,-50 32 0,0 1 0,0 0 0,1 1 0,0 0 0,-1 0 0,1 1 0,0 0 0,0 0 0,0 0 0,0 1 0,-1 1 0,1-1 0,0 1 0,0 1 0,0-1 0,-1 1 0,1 1 0,-1-1 0,1 1 0,-1 0 0,11 8 0,12-2 0,-23-7 0,-21-5 0,6 1 0,-2 0 0,1 0 0,0 1 0,0 0 0,0 1 0,-1 0 0,1 0 0,0 1 0,0 0 0,0 1 0,0 0 0,0 0 0,0 1 0,0 0 0,1 1 0,-1 0 0,1 0 0,0 1 0,0 0 0,-9 7 0,14-8 0,-1-1 0,1 1 0,-1 0 0,1 1 0,0-1 0,1 0 0,-1 1 0,1 0 0,0-1 0,0 1 0,0 0 0,-1 7 0,2-5 0,-1 0 0,1 0 0,0 1 0,1-1 0,0 0 0,0 0 0,1 1 0,1 7 0,-1-8 0,1-1 0,1 0 0,-1 0 0,1 0 0,0 0 0,0 0 0,1 0 0,0-1 0,0 1 0,0-1 0,1 0 0,-1-1 0,1 1 0,0-1 0,1 0 0,-1 0 0,1 0 0,-1-1 0,1 0 0,0 0 0,1 0 0,-1-1 0,0 0 0,1 0 0,-1-1 0,1 0 0,-1 0 0,1 0 0,0-1 0,10 0 0,2-2 0,1 0 0,-1-1 0,0-1 0,0 0 0,0-2 0,-1 0 0,0-1 0,0-1 0,-1 0 0,0-2 0,28-19 0,-11 2 0,0-1 0,-2-2 0,-1-1 0,29-40 0,-27 32 0,37-62 0,-64 90 0,1 1 0,0 0 0,0 1 0,1 0 0,13-13 0,-16 23 0,-1 0 0,1 1 0,-1 0 0,0 0 0,1 0 0,5 4 0,-4-1 0,0 0 0,-1 1 0,0 0 0,0 0 0,0 0 0,0 0 0,-1 1 0,0-1 0,-1 1 0,0 0 0,0 0 0,4 15 0,1 5 0,-2 1 0,3 32 0,-7-46 0,-1 0 0,2-1 0,0 1 0,0-1 0,2 0 0,-1 0 0,9 15 0,-11-25 0,0-1 0,0 0 0,0 0 0,0 0 0,1 0 0,-1 0 0,1-1 0,-1 1 0,1-1 0,0 1 0,-1-1 0,1 0 0,0 0 0,0 0 0,0 0 0,0-1 0,0 1 0,0-1 0,0 0 0,0 0 0,0 0 0,0 0 0,0 0 0,0-1 0,5-1 0,6-1 0,0-1 0,0 0 0,24-12 0,-12 2 0,-1-1 0,-1-1 0,29-24 0,-17 12 0,-30 22 0,-20 24 0,1 0 0,-11 21 0,20-31 0,0-1 0,0 1 0,1 0 0,0 0 0,1 0 0,0 0 0,0 0 0,1 1 0,-1 9 0,2-14 0,0 1 0,0-1 0,1 0 0,0 1 0,0-1 0,0 0 0,0 0 0,1 0 0,3 7 0,-4-9 0,0-1 0,0 1 0,0-1 0,0 0 0,0 0 0,0 1 0,0-1 0,0 0 0,1 0 0,-1 0 0,0 0 0,1-1 0,-1 1 0,1 0 0,-1 0 0,1-1 0,-1 1 0,1-1 0,0 0 0,-1 1 0,1-1 0,0 0 0,-1 0 0,1 0 0,0 0 0,-1 0 0,1 0 0,-1 0 0,4-2 0,0 1 0,-1-1 0,1 0 0,0-1 0,-1 1 0,0-1 0,0 0 0,0 0 0,0 0 0,0 0 0,0-1 0,-1 0 0,0 0 0,1 0 0,-2 0 0,1 0 0,0 0 0,-1-1 0,0 0 0,0 1 0,0-1 0,0 0 0,1-9 0,-1 3 0,0 0 0,0 0 0,-1 0 0,0 0 0,-1 0 0,0 0 0,-1-1 0,-1 1 0,-3-18 0,3 24 0,0 0 0,0 0 0,0 1 0,-5-9 0,7 12 0,-1 0 0,1 1 0,0-1 0,-1 0 0,1 1 0,-1-1 0,1 0 0,-1 1 0,1-1 0,-1 1 0,0-1 0,1 1 0,-1-1 0,0 1 0,1-1 0,-1 1 0,0 0 0,1-1 0,-1 1 0,0 0 0,0 0 0,0-1 0,1 1 0,-1 0 0,0 0 0,0 0 0,0 0 0,1 0 0,-1 0 0,0 0 0,0 0 0,0 1 0,1-1 0,-1 0 0,0 0 0,0 1 0,1-1 0,-1 0 0,0 1 0,1-1 0,-2 1 0,1 0 0,1 0 0,-1 0 0,1 0 0,-1 0 0,1 0 0,-1 0 0,1 0 0,0 0 0,-1 0 0,1 0 0,0 0 0,0 0 0,0 0 0,0 0 0,-1 0 0,2 0 0,-1 0 0,0 0 0,0 0 0,0 0 0,0 0 0,1 0 0,-1 0 0,0 0 0,1 0 0,-1 0 0,1 0 0,-1 0 0,1 0 0,1 1 0,21 29 0,-21-29 0,1 2 0,0-1 0,0 0 0,1 0 0,0 1 0,-1-2 0,1 1 0,0 0 0,1-1 0,-1 0 0,0 0 0,1 0 0,-1-1 0,1 1 0,-1-1 0,1 0 0,-1 0 0,1-1 0,0 0 0,0 1 0,-1-1 0,10-2 0,-6 1 0,0-1 0,-1 0 0,1-1 0,0 0 0,-1 0 0,1 0 0,-1-1 0,0-1 0,0 1 0,-1-1 0,1 0 0,6-7 0,15-17 0,-1-1 0,44-66 0,-68 93 0,0-2 0,0 0 0,0 0 0,0 0 0,1 1 0,0-1 0,0 1 0,0 0 0,8-5 0,-12 9 0,1 1 0,-1-1 0,1 0 0,0 0 0,-1 0 0,1 0 0,-1 1 0,1-1 0,0 0 0,-1 1 0,1-1 0,-1 1 0,1-1 0,-1 0 0,1 1 0,-1-1 0,0 1 0,1-1 0,-1 1 0,1-1 0,-1 1 0,0 0 0,0-1 0,1 1 0,-1-1 0,0 1 0,0 0 0,0-1 0,1 1 0,-1-1 0,0 1 0,0 1 0,4 24 0,-4-25 0,3 39 0,-2 0 0,-2 0 0,-2 1 0,-14 76 0,16-115 0,1-1 0,0 1 0,0 0 0,-1-1 0,1 0 0,-1 1 0,1-1 0,-1 1 0,0-1 0,1 0 0,-1 1 0,0-1 0,0 0 0,-1 2 0,1-3 0,1 0 0,-1 1 0,1-1 0,0 0 0,-1 0 0,1 0 0,-1 0 0,1 0 0,-1 0 0,1 0 0,0 0 0,-1 0 0,1 0 0,-1-1 0,1 1 0,-1 0 0,1 0 0,0 0 0,-1 0 0,1-1 0,-1 1 0,1 0 0,0 0 0,-1-1 0,1 1 0,0 0 0,0 0 0,-1-1 0,1 1 0,0 0 0,-1-1 0,-3-6 0,-1 1 0,1-1 0,0 0 0,-2-8 0,1 5 0,-11-33 0,14 40 0,1 0 0,8 6 0,27 23 0,-26-20 0,-1 0 0,1 0 0,11 6 0,-8-7 0,0 0 0,0-1 0,0-1 0,1 1 0,0-2 0,-1 0 0,1 0 0,0-1 0,0 0 0,0-1 0,0-1 0,0 0 0,0 0 0,0-1 0,0-1 0,-1 0 0,1 0 0,-1-1 0,0-1 0,0 0 0,0-1 0,-1 1 0,0-2 0,0 0 0,0 0 0,-1-1 0,11-11 0,2-5 0,-1-1 0,-1-1 0,-1 0 0,-2-2 0,21-42 0,-38 69 0,13-23 0,-12 23 0,0 0 0,-1 0 0,1 1 0,0-1 0,-1 0 0,1 0 0,0 0 0,0 1 0,0-1 0,0 1 0,0-1 0,0 0 0,0 1 0,0-1 0,0 1 0,0 0 0,0-1 0,0 1 0,2 0 0,-2 1 0,0 1 0,0 0 0,0 0 0,0-1 0,0 1 0,-1 0 0,1 0 0,-1 0 0,1 0 0,-1 0 0,1 0 0,-1 0 0,0 0 0,0 2 0,0-1 0,4 33 0,-1 0 0,-2 0 0,-1 0 0,-2 1 0,-2-2 0,-13 61 0,16-95 0,1 0 0,0 0 0,-1 0 0,1 0 0,-1 0 0,1 0 0,-1 0 0,1 0 0,-1-1 0,0 1 0,1 0 0,-1 0 0,0-1 0,0 1 0,1-1 0,-1 1 0,0 0 0,0-1 0,0 1 0,0-1 0,0 0 0,0 1 0,0-1 0,0 0 0,0 0 0,0 1 0,0-1 0,0 0 0,0 0 0,0 0 0,0 0 0,0 0 0,0-1 0,0 1 0,0 0 0,0 0 0,0-1 0,0 1 0,0 0 0,0-1 0,0 1 0,-1-2 0,-3 0 0,1 0 0,-1-1 0,1 1 0,-1-1 0,1-1 0,-7-5 0,-53-54 0,76 73 0,0 0 0,24 14 0,-25-18 0,-1-1 0,1 0 0,0 0 0,0-1 0,1 0 0,-1-1 0,1 0 0,0-1 0,-1 0 0,1-1 0,0-1 0,0 0 0,20-2 0,-29 1 53,0 1 0,-1-1 0,1 0 0,0 0 1,-1-1-1,1 1 0,-1 0 0,0-1 0,1 0 0,-1 1 0,0-1 0,0 0 1,0 0-1,0 0 0,2-4 0,-2 5-452,-1-1 0,0 0 1,0 0-1,0 0 0,-1 0 1,1 0-1,0 0 0,-1 0 1,1 0-1,-1 0 0,0-3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4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83 11048,'0'0'10665,"1"17"-9988,9 289 2927,-8-129 1548,-3-88-3539,-9-138-1613,-5-167 0,14 157 0,11-100 0,-8 146 0,0 0 0,1 1 0,0-1 0,1 1 0,0-1 0,1 1 0,1 1 0,8-15 0,-11 21 0,1 0 0,-1 1 0,1-1 0,0 1 0,0 0 0,1 0 0,-1 0 0,1 1 0,0 0 0,0-1 0,0 2 0,0-1 0,0 1 0,1-1 0,-1 2 0,1-1 0,-1 0 0,1 1 0,0 0 0,9 0 0,-1 1 0,1 0 0,-1 1 0,0 1 0,0 0 0,0 1 0,-1 1 0,1 0 0,17 7 0,-22-6 0,0-1 0,-1 1 0,1 0 0,-1 1 0,0 0 0,0 0 0,-1 1 0,1 0 0,-2 0 0,1 1 0,-1-1 0,9 15 0,-14-19 0,0 0 0,0 0 0,0 0 0,0 0 0,-1 0 0,1 0 0,-1 0 0,0 0 0,0 0 0,0 0 0,0 1 0,0-1 0,-1 0 0,1 0 0,-3 5 0,0 2 0,-1 0 0,0 0 0,-6 10 0,1-6 0,-1 0 0,0-2 0,-1 1 0,-1-1 0,0-1 0,0 0 0,-1 0 0,0-2 0,-1 1 0,0-2 0,0 0 0,-19 7 0,13-5 0,16-8 0,0 1 0,-1-1 0,1 0 0,-1 0 0,1-1 0,-1 0 0,0 1 0,1-1 0,-7 0 0,44 12 0,205 73 0,-225-82 0,0 1 0,1 1 0,-2 0 0,1 1 0,-1 0 0,0 1 0,-1 0 0,1 1 0,-2 1 0,1 0 0,10 13 0,-19-21 0,-1 0 0,0-1 0,0 1 0,0 0 0,0 0 0,0 0 0,0 0 0,0 0 0,-1 0 0,1 0 0,-1 0 0,0 0 0,1 0 0,-1 0 0,0 0 0,0 0 0,0 0 0,-1 0 0,1 0 0,0 1 0,-2 1 0,1-1 0,-1 0 0,1 0 0,-1 0 0,0 0 0,0 0 0,0-1 0,-1 1 0,1-1 0,-1 0 0,1 0 0,-1 0 0,-3 2 0,-7 4 0,0-2 0,-1 1 0,0-2 0,-24 7 0,16-6 0,1-2 0,-2 0 0,1-1 0,0-1 0,-1-2 0,1 0 0,-42-6 0,46 3 0,1-1 0,-1 0 0,1-2 0,0 0 0,0 0 0,1-2 0,0 0 0,0-1 0,1-1 0,-18-13 0,19 11 283,0-2 1,-19-22-1,27 29-1479,1-1 0,0 1 0,-7-14-1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55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9744,'0'0'12454,"-4"11"-12186,-73 144 1069,64-130-1164,1 0-1,2 1 0,0 1 1,2 0-1,1 0 0,1 0 1,-4 50-1,9-22 224,3 0 1,2 0-1,14 65 0,-12-87 196,13 38 0,-16-61-382,0 3 206,-3-14-405,0 1-1,0 0 0,1 0 0,-1 0 0,0 0 1,0 0-1,0 0 0,0 0 0,0 0 1,0 0-1,0 0 0,0 0 0,0 0 1,0-1-1,0 1 0,0 0 0,0 0 1,0 0-1,0 0 0,1 0 0,-1 0 1,0 0-1,0 0 0,0 0 0,0 0 0,0 0 1,0 0-1,0 0 0,0 0 0,0 0 1,0 0-1,1 0 0,-1 0 0,0 0 1,0 0-1,0 0 0,0 0 0,0 0 1,0 0-1,0 0 0,0 0 0,0 0 1,0 0-1,0 0 0,1 1 0,-1-1 0,0 0 1,0 0-1,0 0 0,0 0 0,0 0 1,0 0-1,0 0 0,0 0 0,0 0 1,0 0-1,0 0 0,5-8-2025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5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90 12960,'0'0'9315,"-1"13"-8853,-6 37-51,2-15 473,-2 69-1,7-99-752,0 0 1,1 0-1,0 0 0,0-1 0,0 1 0,0 0 0,1-1 1,-1 1-1,1-1 0,1 0 0,2 6 0,-4-9-90,1 1-1,-1-1 0,0 0 1,1 1-1,-1-1 1,1 0-1,-1 0 0,1 0 1,-1 0-1,1 0 1,0-1-1,0 1 0,-1 0 1,1-1-1,0 1 1,0-1-1,0 0 0,-1 0 1,1 0-1,0 0 0,0 0 1,0 0-1,0 0 1,0 0-1,-1-1 0,1 1 1,0-1-1,0 1 1,-1-1-1,1 0 0,3-1 1,3-2 32,0-1 0,0 1-1,0-1 1,-1-1 0,0 1 0,0-2 0,0 1 0,-1 0 0,0-1-1,9-13 1,-2 0 138,-2-1 0,18-42 0,-22 48-22,-4 13 83,-2 22 173,-2-5-453,1-10 33,0 4 22,-1 0 0,1 0 0,1 0 0,0 0 0,0 0 0,1 0 0,0 0 0,1-1 0,0 1 0,5 12 0,-7-20-31,0 0 0,0 1-1,0-1 1,0 0 0,-1 0-1,2 0 1,-1 0 0,0 0-1,0 0 1,0 0 0,0 0-1,1 0 1,-1 0 0,0-1-1,1 1 1,-1-1 0,1 1-1,-1-1 1,1 1 0,-1-1-1,0 0 1,1 0 0,-1 0-1,1 0 1,0 0 0,-1 0-1,1 0 1,-1 0 0,0 0-1,1-1 1,-1 1 0,1-1-1,-1 1 1,1-1 0,-1 1-1,0-1 1,1 0 0,-1 0-1,0 0 1,0 0 0,2-1-1,3-3 43,-1 1 0,0-1 0,0 0-1,0-1 1,0 1 0,-1-1 0,6-9-1,3-11 210,18-45-1,-28 62-221,0 0 0,0-1 0,-1 1 0,-1 0 0,0-1 0,0 1 0,0-1 0,-2 1 0,0-12 0,-1 9-45,-3-22 0,5 33 0,-1-1 0,1 0 0,0 1 0,-1-1 0,0 1 0,1-1 0,-1 1 0,0 0 0,0-1 0,1 1 0,-1 0 0,0-1 0,0 1 0,-1 0 0,1 0 0,-1-1 0,1 2 19,1-1 0,0 1 0,0 0 0,0 0 0,-1 0 0,1 0 0,0 0 0,0 0 0,-1 0 0,1 0 0,0 0 0,0 0 0,-1 0 0,1 0 0,0 0 0,0 0 0,-1 0 0,1 0 0,0 0 0,0 0 0,-1 0 0,1 0 0,0 0 0,0 0-1,-1 0 1,1 0 0,0 0 0,0 1 0,0-1 0,-1 0 0,1 0 0,0 0 0,0 0 0,0 1 0,-1-1 0,1 0 0,0 0 0,0 0 0,0 1 0,0-1 0,0 0 0,0 0 0,0 1 0,-1-1 0,1 0 0,-1 8-2695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56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 13968,'0'0'4961,"-14"9"-4244,-3 1-508,-9 6 348,0 1 0,-23 21 0,45-35-402,0 1 0,1-1 1,-1 1-1,1 0 0,0 0 0,1 0 0,-1 0 0,1 1 1,-1-1-1,1 1 0,0-1 0,-1 6 0,3-8-88,0 0-1,0 1 1,-1-1-1,1 0 1,1 1-1,-1-1 1,0 0-1,1 0 1,-1 1 0,1-1-1,-1 0 1,1 0-1,0 0 1,0 0-1,0 0 1,0 0-1,0 0 1,1 0-1,-1 0 1,1 0-1,-1-1 1,1 1-1,0-1 1,-1 1-1,1-1 1,0 1 0,0-1-1,3 1 1,-1 1 18,1-1 1,0 0 0,0-1-1,0 1 1,0-1 0,0 0-1,1 0 1,-1-1 0,0 1-1,0-1 1,1 0 0,-1-1-1,0 1 1,0-1 0,1 0 0,-1 0-1,0-1 1,0 0 0,9-4-1,7-4 130,0-1 0,39-28-1,-53 34-230,8-4-349,-9 6-3125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57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13360,'0'0'5775,"1"10"-5012,-1 172 2365,-1-147-2463,-2-1 931,-1 1 0,-13 50 0,16-74-672,2-10-1288,-1-6-3286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57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 15072,'0'0'4369,"12"-10"-3828,0-3-369,5-4 273,1 0-1,28-20 0,-44 35-352,1 1 0,-1-1-1,0 1 1,0 0 0,1 0 0,-1-1-1,1 1 1,-1 1 0,1-1-1,0 0 1,-1 1 0,1-1 0,0 1-1,-1 0 1,1 0 0,0 0-1,-1 0 1,1 1 0,0-1 0,-1 0-1,1 1 1,0 0 0,-1 0-1,1 0 1,-1 0 0,1 0-1,-1 0 1,0 1 0,0-1 0,1 1-1,-1 0 1,0-1 0,0 1-1,0 0 1,-1 0 0,4 4 0,8 9 482,0-2 0,1 0 0,1 0 0,20 12 0,-33-23-496,1-1-1,0 0 1,0 0 0,-1 0-1,1 0 1,0-1 0,0 1-1,0-1 1,0 0-1,-1 0 1,1 0 0,0 0-1,0 0 1,0 0 0,0-1-1,0 0 1,-1 1 0,1-1-1,0 0 1,0 0-1,-1-1 1,1 1 0,-1 0-1,1-1 1,-1 0 0,0 1-1,1-1 1,1-3-1,7-4 105,-2-1-1,0-1 0,0 1 0,11-19 0,41-80 429,-56 103-4714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1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10248,'0'0'2960,"-18"60"-2592,18-50 0,2-4-96,2-6 0,-4 2 56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58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12360,'0'0'7446,"4"11"-6763,-2-1-486,-1-6-130,0 0 0,0 0-1,0 0 1,0 0 0,1 0 0,-1 0 0,1 0 0,0-1-1,0 1 1,0-1 0,1 1 0,-1-1 0,1 0 0,0 0-1,0 0 1,6 4 0,18 9 613,1-2 0,1-1-1,0-1 1,0-2 0,50 11 0,-55-16 257,0-1-1,1-2 1,29 0 0,-54-2-905,0 1-1,1-1 1,-1 0-1,0 1 1,0-1 0,0 0-1,0 0 1,0 1-1,1-1 1,-1 0-1,0 1 1,0-1-1,0 0 1,0 1-1,0-1 1,0 0-1,0 1 1,0-1-1,0 0 1,0 1-1,0-1 1,-1 0-1,1 1 1,0-1-1,0 0 1,0 1-1,0-1 1,0 0-1,-1 1 1,1-1-1,0 0 1,0 0-1,0 1 1,-1-1 0,1 0-1,0 0 1,0 0-1,-1 1 1,1-1-1,-12 15 218,-107 107 1071,52-66-1079,25-23-201,32-29 433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58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13672,'0'0'7047,"13"10"-6520,43 30-6,-50-37-423,0 1 0,0-1 0,0-1 0,1 1 0,-1-1 0,1 0 0,11 2 0,0-1 125,33 11 423,95 21 1843,-143-34-2348,-1-1 0,0 0 0,1 0 1,-1 1-1,0 0 0,0-1 1,1 1-1,-1 0 0,0 0 0,0 0 1,0 0-1,0 1 0,0-1 1,0 0-1,0 1 0,2 2 1,-3-2-77,0 0 1,-1 0-1,0 0 1,1 0-1,-1 0 1,0 0-1,0 0 1,0 0-1,0 0 1,0 0-1,-1 0 1,1 0 0,0-1-1,-1 1 1,0 0-1,1 0 1,-1 0-1,0 0 1,0-1-1,0 1 1,-1 1-1,-18 29 220,-2-1-1,0-1 1,-2 0-1,-43 39 1,-29 35 372,80-86-527,12-15-119,0 1 1,1-1-1,-1 1 0,1 0 1,0 0-1,0 0 0,0 1 0,1-1 1,-4 9-1,9-5-789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59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15072,'0'0'5258,"-3"17"-4395,-49 231 2515,36-115-1165,-2 5 1073,18-136-3202,-1 1 0,1 0 0,-1-1 0,1 1 0,0 0 0,0-1 1,0 1-1,1 0 0,-1-1 0,2 5 0,6 2-4429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0:59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15776,'0'0'3745,"9"18"-2963,18 31-351,65 129 1186,-70-125-927,-1 0-1,-4 2 1,18 89 0,-31-120-387,-1 0 0,-1 0 1,-2 0-1,0 1 0,-2-1 1,0 0-1,-2 0 0,-1 0 1,0-1-1,-2 1 0,-12 27 1,6-22 195,-2-1 0,-1 0 1,-1-1-1,-29 35 0,28-41-2084,-23 20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1:0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46 177 9440,'0'0'7918,"-1"-10"-7530,-6-78 1904,-3 45 385,4 7 2602,4 45-4459,-8 253 1610,2-16-915,7-231-1515,0 3 0,1-1 0,2 18 0,-2-34 0,0 1 0,0-1 0,0 0 0,0 0 0,0 0 0,0 0 0,1 0 0,-1 0 0,0 0 0,1 1 0,-1-1 0,1 0 0,-1 0 0,1 0 0,-1-1 0,1 1 0,0 0 0,-1 0 0,1 0 0,0 0 0,0 0 0,0-1 0,0 1 0,-1 0 0,1-1 0,0 1 0,0-1 0,0 1 0,0-1 0,0 1 0,1-1 0,-1 0 0,0 0 0,2 1 0,-2 0 0,0-1 0,-1 1 0,1 0 0,0 0 0,0 0 0,0 0 0,-1 0 0,1 0 0,-1 0 0,1 0 0,0 0 0,-1 0 0,0 0 0,1 0 0,-1 1 0,0-1 0,1 0 0,-1 0 0,0 0 0,0 3 0,1 3 0,12 55 0,-7-121 0,18-336 0,-29 208 0,0 166 0,4 14 0,15 11 0,32 12 0,59 25 0,-90-34 0,-1 0 0,0 1 0,0 1 0,-1 1 0,12 10 0,-1 3 0,-1 1 0,-2 0 0,37 54 0,-48-63 0,-1 0 0,-1 1 0,-1 0 0,0 1 0,0 0 0,-2 0 0,0 0 0,4 33 0,-8-38 0,-1 0 0,0 0 0,-1-1 0,0 1 0,-1 0 0,0-1 0,-1 1 0,0-1 0,-8 19 0,8-24 0,0 0 0,0 0 0,-1 0 0,0-1 0,0 1 0,0-1 0,-1 0 0,0 0 0,1 0 0,-2-1 0,1 0 0,0 0 0,-1 0 0,0-1 0,0 1 0,0-1 0,0-1 0,-8 3 0,-4 0 0,-1-2 0,1 0 0,-1-1 0,-34 0 0,-76-13 0,36 2 0,54 5 0,37 5 980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1:03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1 12160,'0'0'9822,"-4"10"-9195,-5 12-154,1 2 1,1-1 0,-7 38-1,-16 165 3775,29-208-3866,0-5 291,0 0 1,-1 0-1,-1-1 1,-4 15-1,7-26-665,-1 0-1,1-1 1,-1 1-1,1 0 1,-1-1-1,1 1 0,-1 0 1,0-1-1,1 1 1,-1-1-1,0 1 1,1-1-1,-1 1 0,0-1 1,0 1-1,0-1 1,1 0-1,-1 0 1,0 1-1,0-1 1,0 0-1,0 0 0,1 0 1,-1 0-1,0 0 1,0 0-1,-2 0 1,-24-6 41,21 4-48,-2 1-1,-1 1 0,1-1 0,-1 1 0,0 0 0,1 1 0,-1 0 0,1 1 0,0 0 0,-1 0 0,1 0 0,0 1 0,0 1 0,-12 6 0,20-10 0,-1 0 0,1 0 0,0 0 0,0 1 0,-1-1 0,1 0 0,0 0 0,0 1 0,-1-1 0,1 0 0,0 0 0,0 1 0,0-1 0,-1 0 0,1 1 0,0-1 0,0 0 0,0 1 0,0-1 0,0 0 0,0 1 0,0-1 0,0 0 0,0 1 0,0-1 0,0 1 0,0-1 0,0 0 0,0 1 0,0-1 0,0 0 0,0 1 0,0-1 0,0 0 0,1 1 0,-1-1 0,0 0 0,0 1 0,0-1 0,1 0 0,-1 0 0,0 1 0,0-1 0,1 0 0,-1 0 0,0 1 0,0-1 0,1 0 0,16 10 0,-15-10 0,13 5 0,0-1 0,1 0 0,0-1 0,0-1 0,28 0 0,-25-1 0,68-3 0,-49 0 0,-11 1 0,0-1 0,0-1 0,53-14 0,-70 14 803,-1 0-1565,-4 1-3214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1:05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9944,'0'0'14281,"12"-3"-13912,232-35 1511,-177 31-676,106 2 0,-148 5-300,-24 0-707,-1 0-190,0 1 0,1-1 0,-1 0 0,0 0-1,0 0 1,1 0 0,-1 1 0,0-1 0,0 0 0,0 0 0,1 1 0,-1-1-1,0 0 1,0 0 0,0 1 0,1-1 0,-1 0 0,0 0 0,0 1 0,0-1-1,0 0 1,0 1 0,0-1 0,0 0 0,0 1 0,0-1 0,0 0 0,0 1-1,0-1 1,0 0 0,0 1 0,0-1 0,0 0 0,0 0 0,0 1 0,0-1-1,-1 0 1,1 1 0,0 0-282,0-1-1,0 1 1,0-1-1,0 1 1,-1 0-1,1-1 1,0 1 0,0-1-1,0 1 1,-1-1-1,1 1 1,0-1-1,-1 1 1,1-1-1,0 1 1,-1-1 0,1 1-1,-1-1 1,1 0-1,-1 1 1,0 0-1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1:06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8240,'0'0'15679,"13"5"-15236,-7-2-377,0 0-2,1 0 1,0 0-1,-1-1 1,1 0-1,0 0 1,0-1-1,0 1 1,1-2-1,-1 1 1,0-1-1,13-1 1,28-4 638,66 1 0,-9 1 35,-41 2-242,-47 2-146,0-1 0,1-1 0,-1-1 0,32-7 0,-41 8-159,2-1 414,-7-3-4452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1:17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10040,'0'0'5821,"10"-1"-5297,31-3-6,-39 4-417,0 0-1,-1 0 0,1 0 0,0 0 0,0 1 0,-1-1 0,1 0 0,0 1 0,-1-1 0,1 1 0,0 0 0,-1-1 0,1 1 0,-1 0 0,1 0 0,-1 0 0,0 0 0,1 0 0,-1 1 0,0-1 0,0 0 0,2 2 0,5 6 919,-3-6-703,-1 1 0,0 0 0,0 0 0,0 1 0,0-1 0,-1 1 0,0 0 0,0 0 0,3 6 0,0 1 151,-1 0 1,7 24 0,2 27 1510,9 107 0,-18-51 1704,-5-119-3439,3-1-236,-1-1-1,0 1 1,1-1-1,-1 0 1,0 0 0,0 0-1,0 0 1,-1-1 0,1 1-1,0 0 1,-1-1-1,1 1 1,1-5 0,-1 2-8,82-128 1,-70 113 0,1 1 0,1 0 0,1 1 0,30-24 0,-46 41 0,-1 0 0,1 0 0,0 0 0,0 0 0,0 1 0,0-1 0,0 1 0,1-1 0,-1 0 0,0 1 0,0 0 0,0-1 0,0 1 0,1 0 0,-1 0 0,0-1 0,0 1 0,1 0 0,-1 0 0,0 0 0,0 1 0,1-1 0,-1 0 0,0 0 0,0 1 0,3 0 0,-3 0 0,1 1 0,0-1 0,-1 1 0,1 0 0,0 0 0,-1-1 0,0 1 0,0 0 0,1 0 0,-1 0 0,0 1 0,-1-1 0,2 3 0,2 10 0,-1 0 0,0 0 0,1 21 0,-4-33 0,3 113 0,-4-116 0,1 1 0,0-1 0,0 0 0,0 1 0,0-1 0,0 1 0,1-1 0,-1 0 0,0 1 0,0-1 0,0 0 0,0 1 0,0-1 0,0 0 0,1 1 0,-1-1 0,0 0 0,0 1 0,0-1 0,1 0 0,-1 1 0,0-1 0,1 0 0,-1 0 0,0 0 0,0 1 0,1-1 0,-1 0 0,0 0 0,1 0 0,-1 0 0,1 1 0,-1-1 0,0 0 0,1 0 0,-1 0 0,0 0 0,1 0 0,-1 0 0,0 0 0,1 0 0,-1 0 0,1 0 0,-1 0 0,0 0 0,1 0 0,-1-1 0,0 1 0,1 0 0,-1 0 0,0 0 0,1 0 0,-1-1 0,0 1 0,1 0 0,-1 0 0,0-1 0,0 1 0,1 0 0,-1-1 0,22-17 0,42-64 0,-47 58 0,0 1 0,2 1 0,0 1 0,24-21 0,-41 41 0,-1 0 0,1 0 0,-1 0 0,1 0 0,0 1 0,-1-1 0,1 1 0,0-1 0,-1 1 0,1-1 0,0 1 0,0 0 0,-1 0 0,1 0 0,0 0 0,0 0 0,-1 0 0,1 1 0,0-1 0,0 0 0,-1 1 0,1 0 0,-1-1 0,1 1 0,0 0 0,-1 0 0,1-1 0,-1 1 0,1 1 0,-1-1 0,0 0 0,0 0 0,2 2 0,2 2 0,1 1 0,-1 0 0,-1 0 0,1 0 0,-1 1 0,5 9 0,-2 1 0,-1 0 0,-1 0 0,5 26 0,1 2 0,4 41 0,-15-86 0,0 1 0,0-1 0,0 0 0,0 0 0,1 0 0,-1 1 0,0-1 0,0 0 0,0 0 0,0 0 0,1 0 0,-1 1 0,0-1 0,0 0 0,0 0 0,1 0 0,-1 0 0,0 0 0,0 1 0,0-1 0,1 0 0,-1 0 0,0 0 0,0 0 0,1 0 0,-1 0 0,0 0 0,0 0 0,1 0 0,-1 0 0,0 0 0,0 0 0,1 0 0,-1 0 0,0 0 0,0 0 0,0-1 0,1 1 0,-1 0 0,0 0 0,0 0 0,1 0 0,-1 0 0,0 0 0,0-1 0,0 1 0,0 0 0,1 0 0,-1 0 0,0-1 0,0 1 0,0 0 0,0 0 0,0 0 0,1-1 0,11-13 0,43-66 982,-11 16-5928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1:5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7 146 10248,'0'0'14078,"-2"-11"-13659,-2-37-1,4 45-366,1 1 0,-1-1 0,1 1 0,-1-1 0,1 1 0,0-1 0,0 1 0,1 0 0,-1-1 0,0 1 0,1 0 0,-1 0 0,1 0 0,0 0 0,-1 0 0,1 0 0,4-2 0,2-4 170,-5 4-141,0 1 0,0 0 0,1 0 1,-1 0-1,1 1 0,0-1 1,0 1-1,0 0 0,0 0 0,0 0 1,0 1-1,0-1 0,0 1 1,1 0-1,-1 0 0,1 1 1,-1-1-1,1 1 0,-1 0 0,0 0 1,1 1-1,-1-1 0,1 1 1,-1 0-1,0 0 0,1 0 1,-1 1-1,0-1 0,0 1 0,0 0 1,0 1-1,0-1 0,-1 0 1,1 1-1,0 0 0,-1 0 0,0 0 1,4 5-1,29 43 874,-31-43-786,0 0 1,0 0 0,0-1-1,1 1 1,0-1 0,0-1-1,1 1 1,0-1 0,0 0-1,0-1 1,11 6 0,-7-6-147,1 0 0,-1-1 0,1-1 0,0 0 0,0 0 0,0-2 0,0 1 1,1-1-1,-1-1 0,0 0 0,15-3 0,-10 2-23,-1-2 0,1 0 0,0 0 0,25-10 0,-34 9 0,0 1 0,-1-1 0,1 0 0,-1-1 0,0 0 0,0 0 0,0-1 0,-1 1 0,1-1 0,8-13 0,-6 9-3936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14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9944,'0'0'816,"83"18"-408,-8-16 0,19-4 200,17-8 16,4-2-144,-4-8 16,-6-8-88,-9-1 0,-7-1-64,-18-4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1:57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8744,'0'0'13023,"4"-12"-12720,4-8-21,12-26 0,-16 39-86,0 0 1,0 0-1,1 0 1,-1 1-1,2 0 0,-1 0 1,0 0-1,13-9 1,-11 10-6,19-10 620,-25 15-784,-1 0-1,1 0 0,0 0 1,0 0-1,0 0 0,0 0 1,-1 0-1,1 0 0,0 0 1,0 0-1,0 0 0,0 0 1,-1 1-1,1-1 0,0 0 1,0 1-1,-1-1 1,1 0-1,0 1 0,0-1 1,-1 1-1,1-1 0,-1 1 1,1 0-1,0-1 0,-1 1 1,1-1-1,-1 1 0,1 0 1,-1 0-1,0-1 0,1 2 1,3 7 123,0 0 0,0 0 0,-1 0 0,-1 1 1,0-1-1,0 1 0,0 0 0,-2-1 0,1 12 0,-2 14 226,-7 41-1,3-27 11,0-6 16,2-30-218,1 0 0,1 0-1,0 0 1,1 0 0,0 0 0,1 0 0,0-1 0,5 20-1,-4-25-94,5 11 314,11 27 0,-16-40-350,1-1-1,-1 1 1,1-1 0,0 0-1,0 0 1,1 0 0,-1-1-1,1 1 1,-1-1 0,1 0-1,4 3 1,-6-5-45,0 0-1,0 0 1,0-1 0,0 1-1,0-1 1,0 0 0,0 1 0,0-1-1,0 0 1,0 0 0,0 0-1,-1 0 1,1 0 0,0-1-1,0 1 1,0-1 0,0 1-1,0-1 1,2-1 0,33-19 95,-28 16-96,3-3-7,0 0 0,-1-1 0,1 0 0,-2-1 0,1 0 0,-1-1 0,-1 0 0,0-1 0,-1 0 0,0 0 0,-1 0 0,0-1 0,10-26 0,-8 12 0,-1 0 0,-1 0 0,-2 0 0,0-1 0,-2 0 0,0-43 0,-3 57 0,0 0 0,1 0 0,1 0 0,0 0 0,1 0 0,0 0 0,1 1 0,1 0 0,7-16 0,-11 27 0,1 0 0,-1 0 0,1 0 0,-1 0 0,1 0 0,0 0 0,0 1 0,0-1 0,-1 1 0,2-1 0,-1 1 0,0 0 0,0 0 0,0 0 0,1 0 0,-1 0 0,0 0 0,1 0 0,-1 1 0,1 0 0,-1-1 0,0 1 0,6 0 0,-2 1 0,0-1 0,0 1 0,0 0 0,0 0 0,0 1 0,0 0 0,-1 0 0,9 5 0,8 5 0,-2 2 0,1 0 0,24 24 0,-36-31 0,12 14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1:58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67 10248,'0'0'7583,"1"-10"-7181,2-47 1190,-10 97 3348,-20 46-2502,0 0-765,-13 32 740,9-28-943,29-87-1470,1 0 0,1 1 0,-1-1 0,0 0 0,1 1 0,0-1 0,0 1 0,0-1 0,0 1 0,0-1 0,1 1 0,-1-1 0,1 1 0,1 3 0,0-5 0,-1 0 0,0 0 0,0 0 0,1 0 0,-1 0 0,1 0 0,0 0 0,-1-1 0,1 1 0,0-1 0,0 1 0,0-1 0,0 0 0,0 1 0,1-1 0,-1 0 0,0-1 0,0 1 0,1 0 0,3 0 0,12 2 0,1-2 0,0 0 0,36-3 0,-2 0 0,-46 1 0,0 0 0,0 0 0,0-1 0,12-4 0,-17 5-62,0 0-1,0 0 1,-1 0-1,1 0 1,0-1-1,0 1 1,-1-1-1,1 1 1,0-1-1,-1 1 1,0-1 0,1 0-1,-1 0 1,2-3-1,0-1-3008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1:59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16384,'0'0'5097,"14"4"-4568,180 36 1652,-16-19 1067,-168-20-2998,-7 0-158,1 0 0,-1-1 0,1 0 1,-1 0-1,1 0 0,-1 0 0,1 0 0,0-1 1,-1 0-1,4 0 0,3-1-3686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2:00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10848,'0'0'12826,"-1"12"-12355,-2 93 846,0-73-809,-2-1 1,-1 0-1,-14 44 1,-6 25 299,-1 79 1214,22-134-408,5-45-1600,0 0 0,0 1 0,0-1-1,0 0 1,0 0 0,0 0 0,0 0-1,0 0 1,0 1 0,0-1 0,0 0-1,0 0 1,0 0 0,0 0 0,1 0-1,-1 0 1,0 0 0,0 1 0,0-1-1,0 0 1,0 0 0,0 0 0,1 0-1,-1 0 1,0 0 0,0 0-1,0 0 1,0 0 0,0 0 0,1 0-1,-1 0 1,0 0 0,0 0 0,0 0-1,0 0 1,0 0 0,1 0 0,-1 0-1,0 0 1,0 0 0,0 0 0,0 0-1,0 0 1,1 0 0,-1 0 0,0 0-1,0 0 1,0-1 0,0 1 0,0 0-1,0 0 1,0 0 0,1 0 0,-1 0-1,10-7 45,33-32-55,68-78-1,-80 81-2,-23 27 0,1 0 0,0 1 0,1 0 0,0 1 0,11-7 0,-17 12 0,0-1 0,0 1 0,0 0 0,1 0 0,-1 1 0,1-1 0,-1 1 0,1 0 0,-1 0 0,1 1 0,0-1 0,0 1 0,-1 0 0,1 0 0,8 2 0,-11-1 0,-1-1 0,1 1 0,-1 0 0,1 0 0,-1 1 0,1-1 0,-1 0 0,0 0 0,1 1 0,-1-1 0,0 1 0,0-1 0,0 1 0,0-1 0,0 1 0,0 0 0,-1 0 0,1-1 0,0 4 0,9 39 0,-8-34 0,1 29 0,1 7 0,1-33 0,-1-19 984,-1-4-5903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2:01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12960,'0'0'13543,"12"-6"-13100,7-4-152,-1 2 1,29-10-1,-39 16-144,0 0-1,-1 0 0,1 1 1,0 0-1,0 0 0,0 1 1,0 0-1,-1 0 0,1 1 1,0 0-1,13 4 0,-17-4-78,-1-1 0,0 1 0,0 1-1,0-1 1,0 0 0,0 1-1,-1 0 1,1-1 0,0 1 0,-1 0-1,1 0 1,2 3 0,-4-3-24,-1 0 0,1 0 0,0 0 0,0 1 0,-1-1 0,1 0 0,-1 0 0,0 0 0,0 0 0,0 1 0,0-1 0,0 0-1,0 0 1,0 0 0,-1 0 0,1 1 0,-1-1 0,0 0 0,0 2 0,-4 8 97,0 0-1,-1-1 0,0 0 0,0 0 0,-1 0 0,-1-1 1,0 0-1,-11 12 0,-8 9 21,23-25-161,-1 0 0,1 0 0,0 0 0,0 1 0,1-1 0,-5 14 0,7-18 0,1 0 0,-1 0 0,1-1 0,-1 1 0,1 0 0,0 0 0,0 0 0,0 0 0,0 0 0,0 0 0,0 0 0,1 0 0,-1 0 0,1-1 0,-1 1 0,1 0 0,0 0 0,-1 0 0,1-1 0,0 1 0,0 0 0,0-1 0,1 1 0,-1-1 0,0 1 0,1-1 0,-1 0 0,0 1 0,1-1 0,0 0 0,2 2 0,6 2 0,1-1 0,0 0 0,0 0 0,0-1 0,0 0 0,0-1 0,13 1 0,82 0 0,-94-3 0,14 0 0,-9 0 0,0 0 0,1 1 0,27 5 0,-24-1-3935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2:47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102 238 7232,'0'0'7066,"-10"-9"-6907,-30-28 22,11 13 1553,22 19-1204,4 4-1076,-6-3 6688,9 5-5985,-1-1 0,1 0 0,0 1 1,0-1-1,-1 0 0,1 1 0,0-1 0,0 0 1,-1 1-1,1-1 0,0 1 0,0-1 0,0 1 0,0-1 1,0 1-1,0-1 0,0 0 0,0 1 0,0-1 1,0 1-1,0-1 0,0 1 0,0-1 0,0 1 0,0-1 1,1 1-1,3 30 935,13 46 1,-1-5 327,-8-33-616,1-1 0,22 57 0,-31-95-804,0 0 0,0 0 0,0 0 0,0 0 0,0 1 0,0-1 0,0 0 0,0 0 0,0 0 0,0 0 0,0 1 0,0-1 0,0 0 0,0 0 0,0 0 0,0 0 0,1 1 0,-1-1 0,0 0 0,0 0 0,0 0 0,0 0 0,0 0 0,0 1 0,0-1 0,1 0 0,-1 0 0,0 0 0,0 0 0,0 0 0,0 0 0,0 0 0,1 0 0,-1 1 0,0-1 0,0 0 0,0 0 0,0 0 0,1 0 0,-1 0 0,0 0 0,0 0 0,0 0 0,1 0 0,-1 0 0,0 0 0,0 0 0,0 0 0,0 0 0,1-1 0,-1 1 0,0 0 0,0 0 0,0 0 0,0 0 0,0 0 0,1 0 0,-1 0 0,0 0 0,0-1 0,0 1 0,7-17 0,0-26 0,1-47 0,6-44 0,-11 120 0,1 1 0,1 0 0,0 0 0,10-19 0,2-2 0,-13 24 0,1 1 0,0 0 0,1 1 0,0 0 0,1 0 0,-1 0 0,1 0 0,1 1 0,0 0 0,0 1 0,0 0 0,0 0 0,17-8 0,-18 12 0,0 1 0,0-1 0,0 1 0,0 0 0,1 1 0,-1-1 0,12 3 0,-2-2 0,-1 1 0,1 1 0,-1 1 0,0 0 0,0 1 0,0 1 0,24 10 0,-22-8 0,6-5-365,-19-2-3205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2:48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7936,'0'0'24726,"2"13"-24637,-1-10-86,1 9-2,0 0 0,-1 0-1,0 1 1,-1-1 0,-3 20 0,-1-5-1,-2 47 0,6-73 0,0 0 0,0 0 0,1 0 0,-1-1 0,0 1 0,0 0 0,0 0 0,1-1 0,-1 1 0,0 0 0,1 0 0,-1-1 0,0 1 0,1 0 0,-1-1 0,1 1 0,-1-1 0,1 1 0,0 0 0,-1-1 0,1 0 0,0 1 0,-1-1 0,1 1 0,0-1 0,-1 0 0,1 1 0,0-1 0,0 0 0,-1 0 0,1 1 0,0-1 0,0 0 0,0 0 0,-1 0 0,1 0 0,0 0 0,0 0 0,0 0 0,-1 0 0,1-1 0,0 1 0,0 0 0,-1 0 0,1-1 0,1 0 0,1 0 0,0 0 0,0 0 0,0 1 0,1-1 0,-1 1 0,0-1 0,0 1 0,6 0 0,9-1 0,2-1 0,1 0 0,41 3 0,-19 0 0,-41-1 30,0 0 0,0 0 0,-1-1-1,1 1 1,0 0 0,-1-1 0,1 1 0,-1-1 0,1 0 0,0 1 0,-1-1-1,1 0 1,-1 0 0,0 0 0,1 0 0,-1 0 0,0-1 0,0 1-1,1 0 1,0-3 0,12-9-4606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2:50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9240,'0'0'7435,"-11"7"-7004,-4 4-211,-1 0 923,-33 20-1,48-31-902,1 1 0,-1-1 0,0 1 0,0-1 0,1 0 0,-1 1 0,0-1 0,0 0 0,1 0 0,-1 0 0,0 0 0,0 0 0,0 1 0,1-1-1,-1-1 1,0 1 0,0 0 0,-3-1 2544,3 1-2532,1 0 0,0-1-1,0 1 1,0 0 0,0-1 0,0 1 0,0 0 0,0-1 0,0 1 0,0 0-1,0-1 1,0 1 0,0 0 0,0-1 0,0 1 0,0 0 0,0-1 0,0 1 0,0 0-1,0-1 1,0 1 0,1 0 0,-1-1 0,5-2-252,0 0 0,0 1 0,1-1 0,-1 1 0,1 0 0,-1 1 0,1-1 0,0 1 0,0 0 0,7 0 0,-10 1 0,-1 0 0,1 1 0,-1-1 0,0 0 0,1 1 0,-1 0 0,0-1 0,1 1 0,-1 0 0,0 0 0,0 0 0,0 0 0,0 1 0,0-1 0,0 1 0,0-1 0,0 1 0,-1 0 0,1-1 0,0 1 0,-1 0 0,0 0 0,1 0 0,-1 0 0,0 0 0,0 1 0,1 3 0,0 3 0,0 1 0,0-1 0,-1 0 0,-1 1 0,0-1 0,0 1 0,-1-1 0,0 0 0,0 1 0,-1-1 0,-1 0 0,1 0 0,-2 0 0,-6 14 0,6-10 0,4-12 0,0 1 0,-1-1 0,1 1 0,-1 0 0,1-1 0,-1 1 0,1-1 0,-1 0 0,0 1 0,0-1 0,0 0 0,0 1 0,-1 0 0,2-2 0,0 1 0,0-1 0,0 0 0,0 1 0,0-1 0,0 0 0,0 0 0,0 1 0,0-1 0,0 0 0,0 1 0,0-1 0,0 0 0,0 0 0,0 1 0,0-1 0,1 0 0,-1 0 0,0 1 0,0-1 0,0 0 0,0 0 0,1 0 0,-1 1 0,0-1 0,0 0 0,1 0 0,-1 0 0,0 0 0,0 1 0,1-1 0,-1 0 0,0 0 0,0 0 0,1 0 0,-1 0 0,1 0 0,12 6 0,-12-5 0,107 36 0,-93-32 0,-11-4 0,0 1 0,0-1 0,0 0 0,0 0 0,0-1 0,0 1 0,7-1 0,-5 5-897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2:5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10248,'0'0'20479,"13"-3"-19971,93-25 937,-77 23-1396,34-2 1,-35 5-60,41-9 0,-31 3 10,1 1 0,-1 2 0,70 0 0,144 14 0,2 0 0,-209-5 0,-35-3 0,1 0 0,0 0 0,0-1 0,0 0 0,13-3 0,5-1 982,-8 4-3103,-10 0-675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2:53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9440,'0'0'14562,"11"-7"-14090,35-25-19,-43 29-341,1 0 0,1 1-1,-1 0 1,0 0 0,0 0 0,1 1-1,-1-1 1,1 1 0,-1 0 0,1 1-1,0-1 1,-1 1 0,1 0 0,7 0-1,-10 0-26,1 1-1,0 0 0,0-1 0,-1 1 0,1 0 0,-1 0 0,1 0 0,-1 1 0,1-1 0,-1 1 0,1-1 0,-1 1 0,0 0 0,0 0 0,0-1 0,0 2 0,0-1 0,-1 0 0,1 0 0,-1 1 0,1-1 0,0 3 0,-1 0 12,0-1-1,0 1 0,0 0 0,-1-1 0,0 1 1,0 0-1,0 0 0,-2 7 0,1 10 183,-1 0 18,0-1 0,-2 0-1,0 0 1,-12 35 0,9-37-66,2-1-1,0 2 1,1-1 0,1 0 0,1 1 0,0 27 0,2-44-230,0 1 0,1-1 0,0 0 0,-1 0 0,1 0 0,0 0 0,0 0 0,1 0 0,-1 0 0,1 0 0,-1-1 0,1 1 0,0-1 0,0 1 0,0-1 0,1 1 0,-1-1 0,0 0 0,1 0 0,-1 0 0,1-1 0,0 1 0,0-1 0,0 1 0,-1-1 0,1 0 0,0 0 0,1 0 0,-1 0 0,0-1 0,0 1 0,0-1 0,5 0 0,0 1 0,0-1 0,-1-1 0,1 1 0,-1-1 0,1 0 0,-1-1 0,1 0 0,-1 0 0,0-1 0,0 0 0,0 0 0,0 0 0,6-5 0,0-2 0,0 1 0,-1-1 0,0-1 0,-1 0 0,-1-1 0,1 0 0,-2-1 0,0 0 0,0 0 0,-1-1 0,-1 0 0,6-15 0,44-144 0,-53 161 0,0 0 0,-1-1 0,-1 0 0,1 1 0,-1-26 0,-2 36 0,0 1 0,0 0 0,0-1 0,0 1 0,1 0 0,-1-1 0,0 1 0,0 0 0,1-1 0,-1 1 0,1 0 0,-1 0 0,1-1 0,0 1 0,-1 0 0,1 0 0,0 0 0,0 0 0,0 0 0,0 0 0,0 0 0,2-1 0,-1 1 0,0 0 0,0 0 0,0 1 0,0-1 0,0 1 0,0-1 0,1 1 0,-1 0 0,0-1 0,0 1 0,0 0 0,4 1 0,7 1 0,0 1 0,-1 1 0,23 8 0,-26-8 0,-2-2 0,0 1 0,0-1 0,1-1 0,-1 1 0,0-1 0,1 0 0,10-1 0,-14-3 864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14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11856,'0'0'2072,"0"60"-1864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2:53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12456,'0'0'11807,"-4"11"-11136,-67 238 4705,61-218-4458,-7 26 613,16-55-1531,1-1 0,0 1 0,0 0 0,0-1 0,0 1 0,0 0 0,0-1 0,0 1 0,0 0 0,1-1 0,-1 1 0,1-1 0,-1 1 0,1-1 0,0 1 0,0-1 0,-1 1 0,1-1 0,0 1 0,0-1 0,0 0 0,1 0 0,-1 1 0,0-1 0,0 0 0,1 0 0,-1 0 0,0 0 0,1-1 0,-1 1 0,1 0 0,-1-1 0,1 1 0,0-1 0,-1 1 0,1-1 0,1 1 0,8 1 0,1-1 0,-1 0 0,0 0 0,16-2 0,-12 1 0,-6-1 0,0 0 0,0 0 0,-1-1 0,16-5 0,-16 5 0,0-1 0,0 1 0,1 1 0,13-1 0,-21 1 38,0 1 0,1 0 0,-1 0 0,0-1 0,0 1 1,0 0-1,0-1 0,0 1 0,0-1 0,0 1 0,0-1 0,0 0 0,0 1 0,0-1 0,0 0 0,0 0 1,-1 0-1,1 1 0,0-1 0,0 0 0,-1 0 0,1 0 0,0-2 0,0 2-390,-1 0 0,1 0 0,-1 0 0,1 0 0,0 0 0,0 0 0,0 0 0,-1 0 0,1 0 0,0 1 0,0-1 0,0 0 0,2 0-1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2:54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1 177 15680,'0'0'4233,"13"-1"-3441,21-1-346,8 0 672,1-2 1,47-10-1,-75 9-756,-1 0 0,1 0 0,-1-2 0,-1 1 0,1-2 0,-1 0-1,-1 0 1,1-2 0,-2 1 0,1-1 0,-1-1 0,11-14 0,7-7-1901,-26 28-751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2:54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16072,'0'0'3002,"-1"11"-2325,-26 190 1575,-31 47 664,56-235-2134,0 0 0,0 20 0,2-32-760,0-1 0,0 0 0,0 0 0,0 0 0,0 0 0,0 0 0,0 1 0,0-1 0,0 0 0,1 0 0,-1 0 0,0 0 0,0 0 0,0 0 0,0 0 0,0 1 0,0-1 0,0 0 0,0 0 0,1 0 0,-1 0 0,0 0 0,0 0 0,0 0 0,0 0 0,0 0 0,0 0 0,1 0 0,-1 0 0,0 0 0,0 0 0,0 0 0,0 0 0,0 0 0,1 0 0,-1 0 0,0 0 0,0 0 0,0 0 0,0 0 0,0 0 0,1 0 0,-1 0 0,0 0 0,0 0 0,0 0 0,0 0 0,0 0 0,0 0 0,1 0 0,-1-1 0,0 1 0,0 0 0,0 0 0,0 0 0,9-7 488,65-66 1091,31-26 550,-102 96-2151,1 0 0,0 0 0,0 0 0,0 1 0,0 0 0,0 0 0,0 0 0,10-3 0,-13 5 0,0 0 0,0 0 0,1 0 0,-1 0 0,0 0 0,1 0 0,-1 0 0,0 0 0,1 0 0,-1 1 0,0-1 0,0 0 0,1 1 0,-1-1 0,0 1 0,0 0 0,0-1 0,0 1 0,1 0 0,-1 0 0,0-1 0,0 1 0,-1 0 0,1 0 0,0 0 0,0 0 0,0 0 0,-1 1 0,1-1 0,0 0 0,-1 0 0,1 0 0,-1 1 0,0-1 0,1 2 0,4 13 0,-1 1 0,-1-1 0,0 1 0,-1 0 0,0 19 0,-2-36-13,0 1 0,0-1 0,0 0 1,0 0-1,0 0 0,0 0 0,0 0 0,0 0 0,0 1 1,0-1-1,0 0 0,0 0 0,0 0 0,0 0 0,0 0 1,0 0-1,1 0 0,-1 0 0,0 0 0,0 1 0,0-1 0,0 0 1,0 0-1,0 0 0,0 0 0,0 0 0,1 0 0,-1 0 1,0 0-1,0 0 0,0 0 0,0 0 0,0 0 0,0 0 0,1 0 1,-1 0-1,0 0 0,0 0 0,0 0 0,0 0 0,0 0 1,0 0-1,1 0 0,-1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2:5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23 8536,'0'0'17254,"11"-4"-16883,35-11-26,-45 15-300,0-1 0,0 1-1,0-1 1,-1 1 0,1 0 0,0 0 0,0-1 0,0 1-1,0 0 1,0 0 0,0 0 0,0 0 0,0 0 0,0 0 0,0 0-1,0 0 1,0 0 0,0 1 0,0-1 0,0 0 0,0 0 0,0 1-1,-1-1 1,1 1 0,0-1 0,0 1 0,0-1 0,0 1-1,-1 0 1,1-1 0,0 1 0,-1 0 0,1 0 0,-1-1 0,1 1-1,0 0 1,-1 0 0,0 0 0,1 0 0,-1-1 0,0 1-1,1 0 1,-1 0 0,0 0 0,0 0 0,0 0 0,0 0 0,1 0-1,-2 0 1,1 0 0,0 0 0,0 0 0,0 1 0,-1 4 102,0 1 1,0-1-1,-1 0 1,0 0-1,0 0 1,-3 6-1,-4 3 66,-1 0 0,-1 0 0,0-1 0,-15 14 0,-4 5 348,-6 5 612,39-37-1173,0 0 0,1 0 0,-1 0 0,0-1 0,1 0 0,-1 1 0,1-1 0,3-1 0,165-5 0,-163 6 213,0-1 1,0 0-1,15-4 0,4-5-5015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0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9240,'0'0'21895,"10"-9"-21739,34-26 16,-41 32-114,1 1 1,0-1-1,-1 1 0,1 1 1,0-1-1,0 0 0,1 1 1,-1 0-1,0 0 0,0 0 1,1 0-1,-1 1 0,0 0 1,1 0-1,-1 0 0,0 0 1,6 2-1,9-1 112,-9-1-162,0 0 1,-1 1-1,1 0 0,0 1 1,0 0-1,-1 0 1,11 5-1,-17-6-8,1 1 1,-1 0-1,0 0 1,1 0-1,-1 0 1,0 0-1,0 1 0,0-1 1,-1 1-1,1 0 1,0 0-1,-1 0 1,0 0-1,0 0 0,0 1 1,0-1-1,0 0 1,-1 1-1,0 0 1,2 6-1,0 6 0,-1 0 0,-1-1 0,0 1 0,-1 0 0,-4 29 0,-3-4 0,-13 41 0,12-35 0,8-46 0,0-1 0,0 1 0,-1-1 0,1 1 0,0-1 0,0 1 0,0-1 0,0 1 0,0-1 0,0 1 0,0-1 0,0 1 0,0-1 0,0 1 0,0-1 0,0 1 0,1-1 0,-1 1 0,0-1 0,0 0 0,0 1 0,1-1 0,-1 1 0,0-1 0,0 1 0,1-1 0,-1 0 0,0 1 0,1-1 0,-1 0 0,1 1 0,-1-1 0,0 0 0,1 1 0,-1-1 0,1 0 0,-1 0 0,1 0 0,-1 1 0,1-1 0,-1 0 0,1 0 0,-1 0 0,1 0 0,-1 0 0,1 0 0,-1 0 0,1 0 0,-1 0 0,1 0 0,-1 0 0,1 0 0,-1-1 0,1 1 0,34-8 0,-29 6 0,31-7 0,0-2 0,-1-2 0,-1-1 0,0-2 0,51-32 0,-81 45 0,0-1 0,0-1 0,-1 1 0,1-1 0,-1 1 0,0-1 0,0-1 0,-1 1 0,0 0 0,0-1 0,0 0 0,0 0 0,-1 0 0,0 0 0,0 0 0,-1 0 0,1 0 0,-1-1 0,-1 1 0,1 0 0,-1-1 0,0 1 0,-1 0 0,1-1 0,-1 1 0,-1 0 0,-2-8 0,2 4 0,1 6 0,0-1 0,0 0 0,0 0 0,-1 1 0,0-1 0,0 0 0,0 1 0,0 0 0,-1-1 0,0 1 0,0 0 0,0 1 0,0-1 0,-5-4 0,-13-12 850,15 5-5637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1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10248,'0'0'20266,"2"-11"-19741,8-33 7,-10 42-479,1 0 0,0 0-1,0 0 1,0 0 0,0 0 0,0 0 0,0 0-1,1 0 1,-1 1 0,1-1 0,-1 1 0,1-1-1,-1 1 1,1-1 0,0 1 0,0 0 0,0 0-1,0 0 1,4-2 0,5-3 79,-10 5-132,0 1 0,0-1 0,0 0 0,0 1 0,1-1 0,-1 0 0,0 1 0,0 0 0,1-1 0,-1 1 0,0 0 0,1 0 0,-1-1 0,0 1 0,1 0 0,-1 0 0,1 1 0,-1-1 0,0 0 0,1 0 0,-1 1 0,0-1 0,0 0 0,3 2 0,-2 0 0,1 0 0,-1-1 0,0 1 0,1 1 0,-1-1 0,0 0 0,0 1 0,-1-1 0,1 1 0,2 3 0,2 8 0,0 0 0,-1-1 0,5 22 0,-10-35 0,2 9 0,1-1 0,0 1 0,0 0 0,1-1 0,0 0 0,1 0 0,-1 0 0,12 14 0,-13-19 0,1 1 0,-1-1 0,1 0 0,0 0 0,-1-1 0,1 1 0,0-1 0,1 0 0,-1 0 0,0 0 0,0-1 0,1 1 0,-1-1 0,1 0 0,0 0 0,-1-1 0,1 1 0,0-1 0,5 0 0,1-1 0,0 0 0,-1-1 0,1 0 0,0 0 0,-1-1 0,0-1 0,0 0 0,0 0 0,0-1 0,0 0 0,-1-1 0,0 0 0,0 0 0,15-15 0,19-19 0,-41 38 14,0 1 0,0 0 0,0-1 0,0 1 1,0 0-1,1 0 0,-1 1 0,0-1 0,1 0 0,-1 1 0,1 0 0,-1-1 0,1 1 0,-1 0 1,1 0-1,2 1 0,8-2-4189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15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9744,'0'0'14294,"4"15"-13663,11 51 859,8 77-1,-22-128-1233,2 20 932,8 43 0,-11-77-1167,0-1 0,0 1 0,0-1 0,0 1 0,0 0 0,0-1 0,1 1 0,-1 0 0,0-1 0,0 1 0,0 0 0,1-1 0,-1 1-1,0-1 1,0 1 0,1-1 0,-1 1 0,1 0 0,-1-1 0,0 0 0,1 1 0,-1-1 0,1 1 0,0 0 0,5-15 816,-2-29 281,10-180-1118,-14 208 0,2 0 0,0 1 0,1-1 0,8-25 0,-9 35 0,0 0 0,0 0 0,1 0 0,-1 1 0,1-1 0,0 1 0,1-1 0,-1 1 0,1 0 0,-1 1 0,1-1 0,1 1 0,-1-1 0,0 1 0,1 1 0,8-5 0,-7 4 0,1 2 0,-1-1 0,0 1 0,1 0 0,-1 0 0,1 0 0,-1 1 0,1 0 0,0 1 0,-1-1 0,1 1 0,-1 1 0,0-1 0,1 1 0,-1 0 0,0 0 0,0 1 0,0 0 0,0 0 0,6 5 0,-11-8 0,1 2 0,-1-1 0,2 0 0,-1 0 0,0 0 0,0 0 0,0 0 0,0 0 0,1 0 0,-1-1 0,0 1 0,1-1 0,-1 1 0,5-1 0,2-5 957,-6 1-4010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16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11952,'0'0'13874,"3"11"-13317,-2-8-495,2 13 348,0-1 0,-1 1 1,-1-1-1,0 21 0,-9 67 2582,6-90-2526,2-12-427,-1 1-1,1-1 0,0 0 1,-1 0-1,1 0 0,0 1 0,0-1 1,0 0-1,0 1 0,0-1 1,0 0-1,0 0 0,0 1 1,1-1-1,-1 0 0,0 0 1,1 1-1,-1-1 0,1 0 1,0 2-1,1-2-38,0 0 0,0 0 0,1 0 0,-1 0 0,0 0 0,0 0 0,1-1 0,-1 1 0,0-1 0,1 0 0,-1 1 0,1-1 0,3-1 0,31-2 0,14-8 0,-34 7 0,1 0 0,29-3 0,-13 5 0,-21 1 0,0 0 0,0 0 0,0 2 0,14 1 0,25-1 0,-45 1 0,-7-2 0,0 0 0,0 1 0,1-1 0,-1 0 0,0 0 0,0 0 0,1 0 0,-1 0 0,0 0 0,0 0 0,0 0 0,1 1 0,-1-1 0,0 0 0,0 0 0,1 0 0,-1 0 0,0 0 0,0 0 0,1 0 0,-1 0 0,0 0 0,0 0 0,1-1 0,-1 1 0,0 0 0,0 0 0,0 0 0,1 0 0,-1 0 0,0 0 0,0 0 0,0-1 0,1 1 0,-1 0 0,0 0 0,0 0 0,6-7 0,9-6 851,-8 5-5643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17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10544,'0'0'20288,"10"2"-19614,5 1-486,0-1-12,1 1 0,-1 0 0,16 7 0,-28-9-159,1 0-1,-1 0 1,0 1-1,0-1 0,0 1 1,0 0-1,-1-1 1,1 1-1,0 1 0,-1-1 1,1 0-1,-1 1 1,0-1-1,1 1 0,-2 0 1,1-1-1,0 1 0,0 0 1,-1 0-1,1 0 1,1 6-1,-2 0-16,-1-1 0,1 1 0,-2-1 0,1 1 0,-1-1 0,0 0 0,-1 1 0,0-1 0,-4 13 0,1-9 0,0 0 0,0-1 0,-1 0 0,-1 0 0,-14 18 0,20-28 0,1-1 0,-1 1 0,1 0 0,-1-1 0,1 1 0,-1-1 0,1 1 0,-1 0 0,1-1 0,0 1 0,0 0 0,-1-1 0,1 1 0,0 0 0,0 0 0,0-1 0,-1 1 0,1 0 0,0 0 0,0 0 0,0-1 0,1 1 0,-1 0 0,0 0 0,0-1 0,0 1 0,0 0 0,1 0 0,0 1 0,0-1 0,0 0 0,1 1 0,-1-1 0,0 0 0,1 0 0,-1 0 0,1 0 0,0 0 0,-1 0 0,1-1 0,0 1 0,2 0 0,8 2 0,1 0 0,23 2 0,-32-5 0,42 9 850,-20-1-5635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18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10344,'0'0'18658,"10"9"-18252,33 29-22,-40-36-326,0 0-1,0 0 0,-1 0 0,1-1 0,0 1 0,1-1 1,-1 0-1,0 0 0,0 0 0,1 0 0,-1-1 1,0 1-1,1-1 0,4 0 0,7 1 163,170 9 1120,-71-5-791,45-4-549,-86-1 0,58-11 0,-56 3 0,-8-1 0,-46 5 0,-1 1 0,1 1 0,-1 1 0,26 2 0,320 13 0,-256-7 0,-76-3 0,1-2 0,50-3 0,-78-1-22,0 0-1,-1-1 1,1 0-1,-1 0 1,0 0-1,0-1 1,0 0 0,0 0-1,0 0 1,-1-1-1,7-7 1,3-1-3644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17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334 574 4816,'0'0'8934,"-10"-3"-8636,8 2-282,-2-1 13,-1 0 0,1 1 0,-1 0-1,1 0 1,-1 0 0,1 0 0,-1 0 0,0 1 0,1 0 0,-1 0-1,1 0 1,-1 1 0,0 0 0,1 0 0,-1 0 0,1 0 0,-8 3 0,-5 6 60,-1 1 1,2 0 0,-1 2-1,2-1 1,0 2 0,0 0-1,1 1 1,1 0 0,1 1-1,0 1 1,1 0 0,0 0-1,2 1 1,0 0 0,-9 28-1,16-39-48,0-1 0,0 1 0,1 0 0,0 0 0,0 0 0,0 0 0,1 0 0,0 7 0,0-12-28,1-1 0,-1 1 0,0 0 0,0 0 0,1-1 0,-1 1 0,1 0 0,-1-1 0,1 1 0,0-1 0,0 1 0,0-1 0,0 1 0,0-1 0,0 1 0,0-1 0,0 0 0,0 0 0,1 0 0,-1 1 0,0-1 0,1 0 0,-1-1 0,1 1 0,-1 0 0,1 0 0,-1-1 0,1 1 0,0 0 0,-1-1 0,1 0 0,0 1 0,0-1 0,-1 0 0,1 0 0,0 0 0,2 0 0,0-1 12,0 0 0,1 0 0,-1-1 1,1 1-1,-1-1 0,0 0 0,0 0 1,0-1-1,0 1 0,-1-1 0,1 1 0,3-5 1,4-2 58,-1-1 1,14-18-1,-9 6 101,-2 0-1,0 0 1,-1-2 0,-1 1-1,9-32 1,-17 38 77,-1 8 246,-1 20-119,-1 9-314,1 0 1,0 0-1,2 0 1,9 35-1,-10-48-69,0-1 0,0 0 0,0 0 0,1-1 0,0 1 0,0-1 0,0 1 0,1-1 0,0 0 0,0 0-1,0 0 1,0-1 0,1 1 0,0-1 0,0 0 0,0-1 0,0 1 0,1-1 0,9 4 0,-11-6-1,0 0 1,0 0-1,-1-1 1,1 1-1,0-1 1,0 0-1,0 0 0,0-1 1,0 1-1,0-1 1,-1 0-1,1 0 1,0 0-1,-1 0 1,1-1-1,0 1 1,-1-1-1,0 0 1,1 0-1,3-4 1,4-2 6,-1-1 1,0-1-1,-1 1 1,13-18-1,7-15 61,-1-1 1,-3-1-1,38-92 0,-48 95-2,-1-2 0,-3 0 0,11-69 0,0-131 151,-21 225-205,0 2 3,0-39 121,-1 55-139,0 0-1,0 0 0,-1 0 0,1 0 1,0 0-1,0 0 0,0 1 0,0-1 1,0 0-1,0 0 0,-1 0 1,1 0-1,0 0 0,0 0 0,0 0 1,0 0-1,-1 0 0,1 0 0,0 0 1,0 0-1,0 0 0,0 0 0,0 0 1,-1 0-1,1 0 0,0 0 1,0 0-1,0 0 0,0 0 0,0 0 1,-1 0-1,1-1 0,0 1 0,0 0 1,0 0-1,0 0 0,0 0 1,0 0-1,-1 0 0,1 0 0,0-1 1,0 1-1,0 0 0,0 0 0,0 0 1,0 0-1,0 0 0,0-1 0,0 1 1,0 0-1,0 0 0,0 0 1,0 0-1,0-1 0,-8 18 23,-8 31-29,3 0 0,1 1 1,3 1-1,2-1 0,-2 62 1,17 257-33,-2-250 36,-4-50 1,11 127 0,-12-191-124,-2-8 185,-1-15-44,-1-6-2768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2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9648,'0'0'21299,"-4"9"-20540,-2 9-496,0 0 0,1 1 1,-4 33-1,-14 208-263,20-230 0,4-17 0,-1-13 0,0 0 0,-1 0 0,1 0 0,0 1 0,0-1 0,0 0 0,0 0 0,0 0 0,0 0 0,0 0 0,0 0 0,0 0 0,0 0 0,0 0 0,0 1 0,0-1 0,0 0 0,0 0 0,0 0 0,1 0 0,-1 0 0,0 0 0,0 0 0,0 0 0,0 0 0,0 1 0,0-1 0,0 0 0,0 0 0,0 0 0,0 0 0,0 0 0,0 0 0,0 0 0,0 0 0,1 0 0,-1 0 0,0 0 0,0 0 0,0 0 0,0 0 0,0 0 0,0 0 0,0 0 0,0 0 0,0 0 0,1 0 0,-1 0 0,0 0 0,0 0 0,0 0 0,0 0 0,0 0 0,0 0 0,0 0 0,1 0 0,7-6-3935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2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10448,'0'0'21014,"11"2"-20194,33 6-408,-37-8-406,-1 0 1,1 0 0,-1 0 0,0-1 0,1 0-1,-1 0 1,1-1 0,-1 0 0,0 0 0,8-4-1,10-3-15,12-2 9,-18 5 0,0 1 0,0 0 0,21-2 0,-28 7 0,-1 1 0,0 0 0,0 1 0,0 0 0,0 1 0,0 0 0,-1 0 0,1 1 0,-1 0 0,0 1 0,12 7 0,-8-4 0,-7-4 0,1 0 0,-1-1 0,1 0 0,11 5 0,-14-8 0,-1 1 0,0-1 0,1 1 0,-1-1 0,0 0 0,0-1 0,1 1 0,-1 0 0,0-1 0,1 0 0,-1 1 0,0-1 0,0-1 0,3 0 0,5-4 139,0 0 0,-1-1 0,0 0 0,0 0 0,-1-1 0,14-14 0,38-51-3724,-55 65 2262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38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1 423 10344,'0'0'9725,"13"-4"-9289,10-4-135,0 0 1,0-1-1,-1-1 1,0-1-1,24-18 1,-32 19-17,-1-1 0,0-1 1,-1 0-1,-1-1 0,0 0 0,0-1 0,-1 0 0,12-25 1,-19 33-252,14-25 1037,-13 26-352,-7 22-164,-40 133 318,-67 262 353,56-143 15,45-239-289,9-30-938,0 0-1,0 0 0,0 0 1,0 0-1,0 0 0,0 0 1,0-1-1,0 1 0,0 0 1,0 0-1,1 0 0,-1 0 1,0 0-1,0 0 0,0 0 1,0 0-1,0 0 0,0 0 1,0 0-1,0-1 0,0 1 1,0 0-1,0 0 0,0 0 1,0 0-1,0 0 0,0 0 1,0 0-1,0 0 0,0 0 1,-1 0-1,1 0 0,0-1 1,0 1-1,0 0 0,0 0 1,0 0-1,0 0 0,0 0 1,0 0-1,0 0 0,0 0 1,0 0-1,0 0 0,0 0 1,0 0-1,0 0 0,-1 0 1,1 0-1,0 0 0,0 0 1,0 0-1,0 0 0,0 0 1,0 0-1,0 0 0,0 0 1,0 0-1,0 0 0,0 0 1,-1 0-1,1 0 0,0 0 1,0 0-1,0 0 0,3-21 279,28-137-255,61-246-39,-71 336 2,-2 1 0,3 1 0,56-114 0,-74 172 0,0 1 0,1-1 0,0 1 0,1 0 0,-1 0 0,9-7 0,-12 12 0,0 1 0,1-1 0,-1 0 0,0 1 0,1 0 0,-1-1 0,1 1 0,0 0 0,-1 0 0,1 1 0,0-1 0,-1 0 0,1 1 0,0 0 0,0 0 0,0-1 0,-1 2 0,1-1 0,0 0 0,0 0 0,-1 1 0,1 0 0,4 1 0,1 2 0,-1-1 0,1 2 0,-1-1 0,0 1 0,0 0 0,0 1 0,-1 0 0,0 0 0,0 0 0,-1 1 0,1-1 0,-2 2 0,1-1 0,-1 0 0,5 10 0,-3-4 0,0 1 0,-1 0 0,-1 0 0,0 0 0,-1 0 0,0 1 0,-1 0 0,0 17 0,-3-19 0,0 0 0,-1 0 0,0 0 0,-1-1 0,0 1 0,-1-1 0,-1 0 0,0 0 0,0 0 0,-1-1 0,-1 0 0,0 0 0,0 0 0,-1-1 0,-15 15 0,9-11 0,-1 0 0,-1-1 0,0-1 0,-1-1 0,0 0 0,-1-1 0,0-1 0,0 0 0,-26 7 0,24-10 0,12-4 0,0 0 0,0 0 0,0 1 0,0 0 0,0 1 0,1-1 0,0 1 0,-1 1 0,1-1 0,1 1 0,-10 9 0,15-12 0,0 1 0,0-1 0,1 0 0,-1 0 0,1 0 0,0 0 0,-1 1 0,1-1 0,0 0 0,0 0 0,0 1 0,1-1 0,-1 0 0,1 0 0,-1 0 0,1 1 0,0-1 0,1 2 0,-1 1 0,14 39 0,3 0 0,29 53 0,-29-62 0,-12-22 0,1 0 0,1 0 0,0-1 0,1 0 0,20 20 0,-28-30 0,1-1 0,-1 0 0,1-1 0,-1 1 0,1 0 0,0 0 0,-1-1 0,1 1 0,0-1 0,-1 1 0,1-1 0,0 0 0,0 1 0,-1-1 0,1 0 0,0 0 0,0-1 0,0 1 0,-1 0 0,1 0 0,0-1 0,-1 1 0,1-1 0,0 0 0,-1 1 0,4-3 0,3-2 0,0 0 0,0 0 0,12-12 0,-15 12 0,26-24 0,51-66 0,-33 36 0,-32 40 0,-5 4 0,26-23 0,-34 34 0,0 0 0,1 1 0,0 0 0,-1 0 0,1 0 0,0 1 0,1-1 0,-1 1 0,0 1 0,10-3 0,-8 3 0,1 0 0,0 1 0,-1 0 0,1 0 0,0 1 0,-1 0 0,1 1 0,-1-1 0,1 1 0,-1 1 0,0-1 0,0 1 0,0 1 0,0-1 0,0 1 0,9 8 0,-2 1 0,-17-8 0,-11-3 0,-5 0 0,1 0 0,-1 1 0,-23 8 0,34-9 0,0 1 0,1 0 0,0 1 0,-1-1 0,1 1 0,1 1 0,-1-1 0,0 1 0,1 1 0,-7 7 0,6-6 0,0 1 0,1 0 0,0 0 0,1 1 0,0 0 0,0 0 0,-4 9 0,8-13 0,0-1 0,0 1 0,0-1 0,0 1 0,1-1 0,0 1 0,0-1 0,0 1 0,0-1 0,1 1 0,0-1 0,0 1 0,0-1 0,0 0 0,1 1 0,0-1 0,-1 0 0,5 5 0,-6-7 0,1 0 0,0 0 0,0-1 0,1 1 0,-1 0 0,0-1 0,0 1 0,1-1 0,-1 1 0,1-1 0,-1 1 0,1-1 0,0 0 0,0 0 0,-1 0 0,1 0 0,0 0 0,0-1 0,0 1 0,0 0 0,0-1 0,0 1 0,0-1 0,0 0 0,0 0 0,0 0 0,0 0 0,0 0 0,0 0 0,0 0 0,0-1 0,0 1 0,0-1 0,0 0 0,0 1 0,0-1 0,0 0 0,0 0 0,0 0 0,-1 0 0,4-3 0,3-2 0,0-1 0,0 0 0,0 0 0,-1-1 0,0 0 0,10-16 0,20-54 0,-37 78 0,0 0 0,0 0 0,0 0 0,0-1 0,0 1 0,0 0 0,0 0 0,0 0 0,1 0 0,-1-1 0,0 1 0,0 0 0,0 0 0,0 0 0,1 0 0,-1 0 0,0 0 0,0 0 0,0 0 0,0 0 0,1 0 0,-1-1 0,0 1 0,0 0 0,0 0 0,1 0 0,-1 0 0,0 0 0,0 0 0,0 0 0,1 0 0,-1 0 0,0 1 0,0-1 0,0 0 0,0 0 0,1 0 0,-1 0 0,0 0 0,0 0 0,0 0 0,1 1 0,7 9 0,4 16 0,-11-25 0,4 11 0,0 0 0,1 0 0,0-1 0,14 20 0,-18-29 0,-1 0 0,1 0 0,0 0 0,-1-1 0,1 1 0,0 0 0,0-1 0,0 1 0,0-1 0,1 1 0,-1-1 0,0 0 0,1 0 0,-1 0 0,0 0 0,1-1 0,-1 1 0,1 0 0,-1-1 0,1 0 0,0 0 0,-1 0 0,1 0 0,-1 0 0,1 0 0,-1-1 0,1 1 0,-1-1 0,1 0 0,-1 1 0,4-3 0,8-6 0,0 0 0,-1 0 0,-1-2 0,0 1 0,0-2 0,19-24 0,-14 17 0,33-31 0,-47 48 0,-1 0 0,0 0 0,1 1 0,-1-1 0,1 0 0,-1 1 0,1-1 0,0 1 0,0 0 0,5-1 0,-8 2 0,1 0 0,-1 0 0,1 0 0,0 0 0,-1 0 0,1 0 0,0 0 0,-1 1 0,1-1 0,-1 0 0,1 0 0,0 1 0,-1-1 0,1 0 0,-1 1 0,1-1 0,-1 0 0,1 1 0,-1-1 0,1 1 0,0 1 0,0 0 0,1 0 0,-2 0 0,1 0 0,0 0 0,0 0 0,-1 0 0,1 0 0,0 2 0,3 21 0,-2 1 0,0 42 0,1-56 0,5-12 0,12-18 0,-13 10 0,29-28 0,-27 25 0,2 0 0,0 0 0,0 1 0,1 0 0,0 1 0,0 1 0,24-12 0,-35 19 0,0 1 0,0-1 0,1 1 0,-1-1 0,0 1 0,0 0 0,1 0 0,-1 0 0,0 0 0,1 0 0,-1 0 0,0 0 0,1 0 0,-1 0 0,0 1 0,0-1 0,1 0 0,-1 1 0,0-1 0,0 1 0,1 0 0,-1-1 0,1 2 0,1 1 0,-1-1 0,1 0 0,-1 1 0,0 0 0,0-1 0,0 1 0,0 0 0,-1 0 0,2 4 0,2 4 0,-1 1 0,-1 0 0,0 0 0,1 14 0,-4-23 0,1 0 0,-1 0 0,1 1 0,0-1 0,-1 0 0,1 0 0,1 0 0,-1 0 0,0 0 0,1 0 0,0 0 0,-1-1 0,1 1 0,0 0 0,1-1 0,2 3 0,-2-3 0,-1-1 0,1 1 0,-1-1 0,1 0 0,0 0 0,0 0 0,-1 0 0,1-1 0,0 1 0,0-1 0,0 0 0,0 0 0,0 0 0,0 0 0,0 0 0,-1-1 0,1 1 0,4-2 0,12-3 0,0-1 0,-1 0 0,0-2 0,27-14 0,64-47 0,-55 33 0,-15 14 0,-39 22 0,0 0 0,0 0 0,0 0 0,0 0 0,-1 1 0,1-1 0,0 0 0,0 0 0,0 0 0,0 0 0,0 0 0,0 1 0,0-1 0,0 0 0,0 0 0,0 0 0,0 0 0,0 0 0,0 0 0,0 1 0,1-1 0,-1 0 0,0 0 0,0 0 0,0 0 0,0 0 0,0 0 0,0 1 0,0-1 0,0 0 0,0 0 0,0 0 0,1 0 0,-1 0 0,0 0 0,0 0 0,0 0 0,0 0 0,0 0 0,0 1 0,1-1 0,-1 0 0,0 0 0,0 0 0,0 0 0,0 0 0,0 0 0,0 0 0,1 0 0,-1 0 0,0 0 0,0 0 0,0 0 0,-81 126 0,59-87 0,4-7 0,-19 45 0,32-65 0,3-10 0,1 0 0,0 1 0,-1-1 0,1 0 0,0 1 0,1-1 0,-1 1 0,0-1 0,1 1 0,-1-1 0,1 1 0,0-1 0,0 1 0,0-1 0,1 5 0,-1-7 0,0 1 0,1-1 0,-1 0 0,0 1 0,1-1 0,-1 0 0,1 1 0,-1-1 0,1 0 0,-1 0 0,0 1 0,1-1 0,-1 0 0,1 0 0,0 0 0,-1 0 0,1 1 0,-1-1 0,1 0 0,-1 0 0,1 0 0,-1 0 0,1 0 0,-1 0 0,1-1 0,-1 1 0,1 0 0,-1 0 0,1 0 0,-1 0 0,1-1 0,-1 1 0,1 0 0,-1 0 0,1-1 0,-1 1 0,1 0 0,-1-1 0,0 1 0,1 0 0,-1-1 0,0 1 0,1-1 0,19-17 0,-1-5 0,-2-1 0,0 0 0,-1-1 0,-2-1 0,-1-1 0,0 1 0,11-39 0,-9 12 0,-2 0 0,-2 0 0,5-61 0,-14 71 0,-3-1 0,-1 1 0,-12-66 0,14 109 0,0-4 0,-4-16 0,0 20 0,0 11 0,-2 17 0,2-1 0,1 1 0,0 28 0,1-5 0,0-10 0,3 0 0,1 1 0,2-1 0,2 0 0,19 65 0,-25-103 0,1 1 0,1 0 0,-1 0 0,0-1 0,1 1 0,0-1 0,0 1 0,0-1 0,0 0 0,0 1 0,1-1 0,0 0 0,-1-1 0,1 1 0,0 0 0,0-1 0,0 0 0,5 3 0,-5-4 0,1 0 0,-1 0 0,1 0 0,0 0 0,0 0 0,-1-1 0,1 1 0,0-1 0,0 0 0,0-1 0,0 1 0,-1-1 0,1 1 0,0-1 0,0 0 0,-1-1 0,1 1 0,4-3 0,20-10 0,-2-2 0,0-1 0,31-27 0,-49 38 0,-1 0 0,7-6 0,-11 13 0,-7 10 0,-7 12 0,4-9 0,1 1 0,-8 21 0,11-24 0,0-1 0,0 0 0,1 0 0,0 0 0,0 15 0,1-24 0,1 0 0,0 0 0,0 0 0,0-1 0,1 1 0,-1 0 0,0 0 0,1 0 0,-1 0 0,1-1 0,0 1 0,-1 0 0,1-1 0,0 1 0,0 0 0,0-1 0,0 1 0,0-1 0,1 0 0,-1 1 0,0-1 0,1 0 0,-1 0 0,0 0 0,1 0 0,0 0 0,-1 0 0,1 0 0,0 0 0,-1-1 0,1 1 0,0 0 0,3 0 0,-2-1 0,0 0 0,0-1 0,0 1 0,0 0 0,0-1 0,-1 1 0,1-1 0,0 0 0,0 0 0,0 0 0,0-1 0,-1 1 0,1-1 0,-1 1 0,1-1 0,-1 0 0,0 0 0,1 0 0,-1 0 0,0 0 0,0 0 0,0-1 0,-1 1 0,3-5 0,-1 2 0,0 0 0,0 0 0,-1 0 0,0 0 0,0 0 0,0 0 0,0-1 0,-1 1 0,0-1 0,0 1 0,-1-1 0,1-8 0,-2 7 0,0-1 0,0 0 0,0 1 0,-1 0 0,0-1 0,-1 1 0,1 0 0,-1 0 0,-1 0 0,1 0 0,-1 0 0,-9-10 0,5 3 0,8 13 0,0 1 0,0 0 0,0-1 0,0 1 0,0 0 0,0-1 0,0 1 0,0-1 0,0 1 0,0 0 0,0-1 0,0 1 0,1 0 0,-1-1 0,0 1 0,0 0 0,0 0 0,0-1 0,1 1 0,-1 0 0,0-1 0,0 1 0,1 0 0,0-1 0,1 0 0,1 0 0,0 0 0,0 0 0,-1 0 0,1 1 0,0-1 0,5 1 0,-2-1 0,172-33 0,-148 28 0,-22 4 0,-1 1 0,1 0 0,0 1 0,0-1 0,0 2 0,-1-1 0,1 1 0,0 0 0,8 2 0,-14-2 0,1 0 0,-1 0 0,1 0 0,-1 0 0,0 0 0,0 0 0,1 0 0,-1 1 0,0-1 0,0 1 0,0 0 0,0 0 0,0 0 0,-1 0 0,1 0 0,-1 0 0,1 0 0,-1 0 0,0 0 0,0 1 0,0-1 0,0 1 0,0-1 0,0 1 0,-1-1 0,1 1 0,-1-1 0,1 1 0,-1 4 0,-1 8 0,-1-1 0,0 1 0,-1-1 0,-1 1 0,-6 16 0,10-31 0,0 1 0,0-1 0,0 0 0,-1 0 0,1 0 0,0 1 0,0-1 0,0 0 0,0 0 0,0 0 0,0 1 0,-1-1 0,1 0 0,0 0 0,0 1 0,0-1 0,0 0 0,0 0 0,0 1 0,0-1 0,0 0 0,0 0 0,0 1 0,0-1 0,0 0 0,0 0 0,1 1 0,-1-1 0,0 0 0,0 0 0,0 0 0,0 1 0,0-1 0,0 0 0,0 0 0,1 0 0,-1 1 0,0-1 0,0 0 0,0 0 0,1 0 0,-1 0 0,0 1 0,1-1 0,11-6 0,14-17 0,9-14 0,-22 21 0,2 1 0,28-24 0,-41 38 0,-1 0 0,0 0 0,1 0 0,-1 0 0,1 1 0,-1-1 0,1 0 0,0 1 0,-1-1 0,1 1 0,-1 0 0,1-1 0,0 1 0,1 0 0,-2 0 0,0 0 0,-1 1 0,1-1 0,0 0 0,-1 0 0,1 1 0,-1-1 0,1 0 0,-1 1 0,1-1 0,-1 1 0,1-1 0,-1 0 0,1 1 0,-1-1 0,1 1 0,-1 0 0,0-1 0,1 1 0,-1-1 0,0 1 0,0-1 0,1 1 0,-1 0 0,0-1 0,0 1 0,0 0 0,0-1 0,0 1 0,0 0 0,0-1 0,0 1 0,0 0 0,0-1 0,0 1 0,0 0 0,-2 22 0,0 0 0,-1 0 0,-1 0 0,-9 25 0,13-40 0,8-10 0,13-12 0,-19 12 0,94-68 0,-87 64 0,-1 0 0,1 0 0,1 1 0,13-6 0,-17 8 0,-1 1 0,0 1 0,1-1 0,0 1 0,-1 0 0,1 0 0,0 0 0,-1 1 0,13 0 0,-11 4 0,1-1 0,-1 2 0,1-1 0,-1 1 0,-1 0 0,1 0 0,9 11 0,7 6 0,28 35 0,-48-54 53,14 23 650,-12-7-5394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41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101 767 10248,'0'0'17399,"-10"3"-16702,5-1-585,1-1 0,-1 0-1,1 1 1,-1 0-1,1 0 1,0 0-1,0 1 1,0 0 0,0-1-1,0 1 1,0 1-1,1-1 1,-1 0 0,1 1-1,0 0 1,0-1-1,0 1 1,-3 7-1,4-5-6,-1 1-1,1-1 0,0 0 1,0 1-1,1-1 0,0 1 1,0 0-1,1-1 0,-1 1 0,1 0 1,1-1-1,-1 1 0,1 0 1,1-1-1,-1 1 0,1-1 0,0 1 1,0-1-1,1 0 0,0 0 1,7 10-1,-2-5-104,-5-7 0,0 0 0,0 0 0,0-1 0,0 1 0,1-1 0,4 3 0,-6-4 0,0-1 0,1 0 0,-1 0 0,0-1 0,1 1 0,-1 0 0,0-1 0,1 0 0,-1 1 0,1-1 0,-1 0 0,1 0 0,-1 0 0,0-1 0,5 0 0,2-1 0,1-1 0,-1 0 0,0-1 0,1 0 0,-2 0 0,1-1 0,11-8 0,-4 1 0,-1 0 0,25-26 0,-25 20 0,0-2 0,-2 1 0,-1-2 0,0 0 0,10-28 0,-21 47 0,3-5 0,-2 1 0,1-1 0,-1 1 0,0-1 0,0 0 0,-1 0 0,1-9 0,-2 16 0,0 0 0,0 1 0,0-1 0,0 0 0,0 0 0,0 0 0,0 0 0,0 0 0,0 0 0,0 0 0,-1 0 0,1 0 0,0 0 0,0 0 0,0 0 0,0 0 0,0 0 0,0 0 0,0 0 0,0 0 0,0 0 0,0 0 0,-1 0 0,1 0 0,0 0 0,0 0 0,0 0 0,0 0 0,0 0 0,0 0 0,0 0 0,0 0 0,0-1 0,0 1 0,0 0 0,0 0 0,0 0 0,-1 0 0,1 0 0,0 0 0,0 0 0,0 0 0,0 0 0,-3 9 0,4 3 0,0 0 0,0 0 0,1 0 0,1 0 0,0 0 0,1 0 0,0-1 0,0 0 0,1 1 0,11 15 0,-12-20 0,1 0 0,0 0 0,0-1 0,0 1 0,1-1 0,0-1 0,1 1 0,-1-1 0,1 0 0,0 0 0,0-1 0,0 0 0,1 0 0,-1-1 0,1 0 0,8 2 0,-10-3 0,0-1 0,0 0 0,-1-1 0,1 1 0,0-1 0,0 0 0,0-1 0,0 1 0,-1-1 0,1 0 0,0-1 0,-1 1 0,11-5 0,-10 2 0,0 1 0,0-1 0,-1-1 0,1 1 0,-1-1 0,0 0 0,-1 0 0,1 0 0,-1 0 0,0-1 0,5-9 0,-5 7 0,-1 0 0,0 0 0,0 0 0,-1-1 0,0 1 0,0-1 0,-1 1 0,0-1 0,-1 1 0,0-1 0,0 0 0,-3-14 0,-2-10 0,-19-60 0,0 40 0,24 54 0,0-1 0,0 0 0,0 0 0,0 0 0,0 0 0,0 0 0,1 0 0,-1 0 0,0 0 0,0 1 0,0-1 0,0 0 0,0 0 0,0 0 0,1 0 0,-1 0 0,0 0 0,0 0 0,0 0 0,0 0 0,1 0 0,-1 0 0,0 0 0,0 0 0,0 0 0,0 0 0,0 0 0,1 0 0,-1 0 0,0 0 0,0 0 0,0 0 0,0 0 0,0 0 0,1-1 0,-1 1 0,0 0 0,0 0 0,0 0 0,0 0 0,0 0 0,0 0 0,0 0 0,1 0 0,-1-1 0,0 1 0,0 0 0,0 0 0,0 0 0,0 0 0,0 0 0,0-1 0,0 1 0,0 0 0,0 0 0,0 0 0,0 0 0,0-1 0,0 1 0,0 0 0,0 0 0,0 0 0,0 0 0,0 0 0,0-1 0,0 1 0,14 9 0,-12-8 0,16 10 0,1-1 0,0-1 0,1-1 0,-1 0 0,2-2 0,37 8 0,131 10 0,-173-23 0,9-3 0,-23 1 0,0 1 0,0-1 0,0 1 0,0-1 0,0 1 0,0 0 0,0 0 0,0 0 0,0 0 0,0 1 0,0-1 0,0 0 0,0 1 0,0 0 0,0-1 0,3 2 0,-1-4 0,-4 2 0,0 0 0,-1 0 0,1 0 0,0 0 0,0 0 0,0 0 0,0 0 0,0 0 0,0 0 0,0 1 0,0-1 0,0 0 0,0 0 0,0 0 0,0 0 0,0 0 0,0-1 0,0 1 0,0 0 0,-1 0 0,1 0 0,0 0 0,0 0 0,0 0 0,0 0 0,0 0 0,0 0 0,0 0 0,0 0 0,0 0 0,0 0 0,0 0 0,0 0 0,0 0 0,0 0 0,0 0 0,0 0 0,0 0 0,0 0 0,0 0 0,0 0 0,0 0 0,0-1 0,-15 8 0,1 0 0,0 1 0,0 1 0,1 0 0,0 1 0,1 0 0,-12 13 0,7-6 0,2 1 0,0 1 0,1 0 0,-13 23 0,26-40 0,0-1 0,0 1 0,0 0 0,0-1 0,1 1 0,-1 0 0,0 0 0,1 0 0,0 0 0,-1 0 0,1 0 0,0 0 0,0-1 0,0 1 0,0 0 0,0 0 0,0 0 0,1 0 0,-1 0 0,1 0 0,-1 0 0,1 0 0,0-1 0,-1 1 0,1 0 0,0 0 0,0-1 0,1 1 0,-1-1 0,0 1 0,2 1 0,-1-1 0,1 0 0,-1-1 0,1 0 0,-1 1 0,1-1 0,-1 0 0,1 0 0,-1 0 0,1 0 0,0-1 0,0 1 0,-1-1 0,1 0 0,0 1 0,0-1 0,-1-1 0,1 1 0,0 0 0,0-1 0,4-1 0,0 0 0,-1-1 0,1-1 0,-1 1 0,0-1 0,-1 0 0,1 0 0,-1-1 0,1 0 0,-1 0 0,-1 0 0,1 0 0,6-12 0,-5 8 0,0 0 0,-1-1 0,0 0 0,0 0 0,-1 0 0,-1 0 0,4-16 0,-6 13 0,4-2 0,-3 17 0,0 1 0,0-1 0,-1 1 0,1 0 0,0-1 0,-1 1 0,0 0 0,1 3 0,3 5 0,-1-4 0,0 1 0,0-1 0,1 1 0,0-1 0,1-1 0,-1 1 0,1-1 0,1 0 0,-1 0 0,1 0 0,9 5 0,-10-8 0,1 1 0,-1-1 0,1-1 0,-1 1 0,1-1 0,0-1 0,0 1 0,0-1 0,0 0 0,0-1 0,0 1 0,0-1 0,0-1 0,12-1 0,-6-1 0,0-1 0,-1 0 0,1 0 0,-1-2 0,0 1 0,0-1 0,-1-1 0,1 0 0,-2-1 0,11-9 0,-1-1 0,-2 0 0,0-1 0,-1-1 0,17-26 0,-19 21 0,0 0 0,-2-1 0,-1 0 0,13-40 0,-11 18 0,13-84 0,-21 101 0,-3 1 0,0-1 0,-2 0 0,-1 0 0,-6-45 0,4 70 0,0-1 0,-1 1 0,1-1 0,-1 1 0,0 0 0,-5-7 0,-3-7 0,10 20 0,1-1 0,0 1 0,-1 0 0,1 0 0,0 0 0,-1 0 0,1 0 0,0 0 0,-1 0 0,1 0 0,0 0 0,-1 0 0,1 0 0,0 0 0,-1 0 0,1 0 0,0 0 0,-1 1 0,1-1 0,0 0 0,0 0 0,-1 0 0,1 0 0,0 1 0,0-1 0,-1 0 0,1 0 0,0 0 0,0 1 0,-1-1 0,1 0 0,0 0 0,0 1 0,0-1 0,-1 0 0,1 1 0,0 0 0,-9 10 0,3 1 0,0 0 0,0 1 0,1-1 0,1 1 0,-4 18 0,-5 22 0,2 1 0,2 1 0,-2 74 0,10-93 0,2 0 0,1 0 0,2 0 0,1 0 0,2-1 0,18 53 0,-23-80 0,1-1 0,0 0 0,0-1 0,1 1 0,0-1 0,0 1 0,1-1 0,0 0 0,0-1 0,0 1 0,8 5 0,-10-8 0,1-1 0,1 1 0,-1-1 0,0 0 0,1 0 0,-1-1 0,1 1 0,-1-1 0,1 0 0,0 0 0,-1 0 0,1-1 0,0 0 0,0 0 0,-1 0 0,1 0 0,0-1 0,0 0 0,4-1 0,0-1 0,0 0 0,-1-1 0,0 0 0,0 0 0,0-1 0,0 0 0,-1 0 0,1-1 0,-2 0 0,1 0 0,0-1 0,4-7 0,6-7 0,-2 0 0,25-46 0,-15 15 0,27-88 0,-42 111 0,4-20 0,-1 0 0,-3-2 0,7-93 0,-17 126 0,0 1 0,-1 0 0,-4-19 0,-2-30 0,5 56 0,-4 14 0,-5 16 0,2 2 0,0 1 0,2 0 0,-6 31 0,-8 76 0,15-88 0,-36 313 0,41-282 0,2-49 0,-2 0 0,-4 38 0,6-44 0,1-11 0,0-8 0,6-33 0,1 1 0,2 0 0,21-46 0,-23 60 0,-3 6 0,0 1 0,1-1 0,0 2 0,16-22 0,-19 28 0,1 1 0,-1-1 0,1 1 0,0-1 0,0 1 0,1 1 0,-1-1 0,1 1 0,-1 0 0,1 0 0,0 1 0,9-4 0,-12 6 0,-1 0 0,1 0 0,-1 0 0,1 0 0,0 0 0,-1 0 0,1 0 0,-1 1 0,1 0 0,-1-1 0,1 1 0,-1 0 0,0 0 0,1 0 0,-1 0 0,0 1 0,0-1 0,0 1 0,0-1 0,0 1 0,2 2 0,-1-2 0,-1 1 0,0-1 0,0 1 0,-1-1 0,1 1 0,0 0 0,-1 0 0,1-1 0,-1 1 0,0 0 0,0 0 0,-1 0 0,1 1 0,0-1 0,-1 0 0,0 0 0,0 4 0,0-2 0,0-1 0,-1 0 0,0 0 0,0 1 0,0-1 0,-1 0 0,1 0 0,-1 0 0,0 0 0,0-1 0,0 1 0,-1-1 0,-3 5 0,2-3 0,-1-1 0,0 0 0,0-1 0,0 1 0,0-1 0,0 0 0,-1 0 0,1-1 0,-7 3 0,-9 7 0,20-12 0,1 1 0,-1-1 0,1 0 0,-1 1 0,1-1 0,0 1 0,-1-1 0,1 0 0,-1 1 0,1-1 0,0 1 0,0-1 0,-1 1 0,1-1 0,0 1 0,0 0 0,-1-1 0,1 1 0,0-1 0,0 1 0,0-1 0,0 1 0,0 0 0,0-1 0,0 1 0,0-1 0,0 1 0,0 0 0,0-1 0,0 1 0,1-1 0,-1 1 0,0-1 0,1 2 0,63 81 0,16 5 0,-80-88 15,0 0-1,0 0 1,0 0 0,0 0-1,0 1 1,0-1 0,0 0-1,0 0 1,0 0 0,0 0-1,0 0 1,0 0 0,0 0 0,0 1-1,0-1 1,0 0 0,0 0-1,0 0 1,0 0 0,0 0-1,1 0 1,-1 0 0,0 0-1,0 0 1,0 0 0,0 1-1,0-1 1,0 0 0,0 0-1,0 0 1,0 0 0,0 0-1,1 0 1,-1 0 0,0 0-1,0 0 1,0 0 0,0 0-1,0 0 1,0 0 0,0 0 0,1 0-1,-1 0 1,0 0 0,0 0-1,0 0 1,0 0 0,0 0-1,0 0 1,0 0 0,0 0-1,1 0 1,-1 0 0,0 0-1,0 0 1,0-1 0,0 1-1,0 0 1,0 0 0,0 0-1,0 0 1,0 0 0,0 0-1,0 0 1,1 0 0,-1-1 0,-2-5-4934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4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0 424 12864,'0'0'10465,"11"-5"-9929,4-4-261,0-1 1,0-1 0,-1 0 0,0 0-1,21-24 1,-17 10 251,-12 17-146,-1 0 0,1 1 0,0 0 0,1 0 0,-1 0 0,1 1 0,14-10 0,-18 24 795,-1 5-967,-1-1 1,-1 0-1,0 1 1,0-1-1,-2 1 1,-4 21 0,2-6 68,-68 409 466,68-411-744,1-5 0,-1 0 0,0 0 0,-11 29 0,-1-24 0,20-35 0,-1 0 0,-1 1 0,0-2 0,0 1 0,0-12 0,2-4 0,12-65 0,41-129 0,-39 164 0,3 1 0,2 0 0,43-70 0,-57 109 0,1 1 0,1 0 0,0 1 0,1 0 0,14-12 0,-21 21 0,1-1 0,0 0 0,0 1 0,0 0 0,0 1 0,1-1 0,0 1 0,-1 0 0,1 1 0,0 0 0,1 0 0,-1 0 0,13 0 0,-17 2 0,0 0 0,-1 0 0,1 0 0,0 1 0,-1-1 0,1 1 0,-1 0 0,1 0 0,-1-1 0,1 2 0,-1-1 0,1 0 0,-1 0 0,0 1 0,0 0 0,0-1 0,2 3 0,-1-1 0,0 1 0,-1-1 0,1 1 0,-1-1 0,0 1 0,0 0 0,-1 0 0,1 0 0,1 7 0,0 2 0,-1 0 0,-1 1 0,0-1 0,-1 0 0,-2 22 0,2-29 0,-1 1 0,0-1 0,-1 1 0,1-1 0,-1 0 0,0 1 0,-1-1 0,0 0 0,0 0 0,-4 6 0,4-8 0,0-1 0,0 1 0,-1 0 0,0-1 0,0 0 0,1 0 0,-2 0 0,1-1 0,0 1 0,-1-1 0,1 0 0,-1 0 0,-9 2 0,-46 18 0,59-22 0,1 0 0,0 0 0,0 0 0,0 0 0,-1 0 0,1 0 0,0 1 0,0-1 0,0 0 0,-1 0 0,1 0 0,0 0 0,0 0 0,0 0 0,0 0 0,-1 0 0,1 1 0,0-1 0,0 0 0,0 0 0,0 0 0,0 0 0,0 0 0,-1 1 0,1-1 0,0 0 0,0 0 0,0 0 0,0 1 0,0-1 0,0 0 0,0 0 0,0 0 0,0 1 0,0-1 0,0 0 0,0 0 0,0 1 0,8 3 0,17 0 0,-8-5 0,-1 0 0,1-1 0,-1-1 0,0-1 0,1 0 0,-2-1 0,1 0 0,0-2 0,-1 0 0,-1 0 0,1-2 0,-1 0 0,0 0 0,13-13 0,-14 8 0,-1 0 0,0-1 0,0-1 0,12-24 0,8-10 0,-23 36 0,-2 0 0,1-1 0,7-22 0,7-16 0,-21 50 0,0 1 0,1-1 0,-1 1 0,1 0 0,-1 0 0,1 0 0,0 0 0,0 0 0,0 0 0,0 0 0,0 1 0,0-1 0,0 1 0,1-1 0,-1 1 0,0 0 0,1 0 0,-1 0 0,1 0 0,-1 1 0,1-1 0,0 1 0,-1-1 0,1 1 0,0 0 0,-1 0 0,6 1 0,4 0 0,0 2 0,-1 0 0,1 0 0,21 11 0,-5-3 0,-21-9 0,0 1 0,0 0 0,0 0 0,0 0 0,-1 1 0,0 0 0,0 1 0,0-1 0,0 1 0,0 0 0,-1 0 0,0 1 0,0 0 0,-1 0 0,0 0 0,0 0 0,0 1 0,-1-1 0,1 1 0,-2 0 0,1 0 0,-1 0 0,0 0 0,0 1 0,-1-1 0,0 1 0,-1-1 0,1 1 0,-2 8 0,-1 14 0,-2 1 0,-11 41 0,14-55 0,7-11 0,-3-6 0,-1 0 0,1 0 0,-1 0 0,1-1 0,-1 1 0,1-1 0,-1 1 0,4-2 0,8-2 0,3-1 0,0 0 0,1-2 0,-2 0 0,1 0 0,-1-2 0,0 0 0,18-14 0,3-6 0,55-55 0,-90 82 0,0 0 0,-1 1 0,1-1 0,0 0 0,-1 0 0,0 0 0,1 0 0,-1 0 0,0 0 0,0 0 0,0 0 0,0 0 0,0-1 0,-1 1 0,1 0 0,-1-1 0,1 1 0,-1-5 0,0 7 0,0 0 0,-1-1 0,1 1 0,0 0 0,0 0 0,0 0 0,-1 0 0,1 0 0,0 0 0,0 0 0,-1-1 0,1 1 0,0 0 0,0 0 0,0 0 0,-1 0 0,1 0 0,0 0 0,0 0 0,-1 0 0,1 0 0,0 0 0,0 0 0,-1 1 0,1-1 0,0 0 0,0 0 0,0 0 0,-1 0 0,1 0 0,0 0 0,0 0 0,0 1 0,-1-1 0,1 0 0,0 0 0,0 0 0,0 0 0,0 1 0,-1-1 0,1 0 0,0 0 0,0 1 0,-10 8 0,1 2 0,-1 0 0,2 0 0,-1 1 0,2 0 0,-1 1 0,2 0 0,-10 25 0,15-35 0,0 1 0,0 0 0,0-1 0,0 1 0,1 0 0,-1-1 0,1 1 0,0 0 0,0 0 0,1-1 0,1 7 0,-2-8 0,1 1 0,0-1 0,0 0 0,1 0 0,-1 0 0,0 0 0,1 0 0,-1-1 0,1 1 0,-1 0 0,1-1 0,0 1 0,0-1 0,0 1 0,0-1 0,0 0 0,0 0 0,0 0 0,4 2 0,-1-2 0,-1 0 0,1 0 0,-1-1 0,1 1 0,-1-1 0,1 0 0,-1 0 0,1 0 0,-1-1 0,1 0 0,-1 1 0,1-2 0,-1 1 0,1 0 0,-1-1 0,0 0 0,0 0 0,0 0 0,0-1 0,0 1 0,-1-1 0,1 0 0,-1 0 0,0 0 0,4-4 0,-3 3 0,-1 0 0,0 0 0,1 0 0,-2 0 0,1-1 0,0 1 0,-1-1 0,0 1 0,0-1 0,0 0 0,-1 0 0,0 0 0,0 0 0,0 0 0,0 0 0,-1 0 0,0 0 0,0 0 0,0 0 0,0 0 0,-1 0 0,-1-7 0,-2 4 0,0-1 0,0 1 0,0 0 0,-1 0 0,-1 0 0,1 1 0,-1 0 0,0 0 0,-1 0 0,-9-7 0,-9-2 0,25 16 0,0 0 0,-1 0 0,1 0 0,0 0 0,0 0 0,0 0 0,0-1 0,-1 1 0,1 0 0,0 0 0,0 0 0,0 0 0,0 0 0,0 0 0,0 0 0,0-1 0,-1 1 0,1 0 0,0 0 0,0 0 0,0 0 0,0 0 0,0-1 0,0 1 0,0 0 0,0 0 0,0 0 0,0 0 0,0-1 0,0 1 0,0 0 0,0 0 0,0 0 0,0 0 0,0-1 0,0 1 0,0 0 0,0 0 0,0 0 0,0 0 0,0 0 0,0-1 0,0 1 0,0 0 0,1 0 0,-1 0 0,0 0 0,0 0 0,0-1 0,0 1 0,0 0 0,0 0 0,1 0 0,-1 0 0,0 0 0,0 0 0,17-3 0,-14 3 0,221-10 0,-71 5 0,16 2 0,-197 22 0,-16 8 0,27-17 0,0 0 0,0 1 0,1 1 0,1 0 0,0 1 0,-18 21 0,31-31 0,0 0 0,0 0 0,1-1 0,-1 1 0,1 0 0,0 0 0,0 1 0,0-1 0,0 0 0,1 0 0,-1 0 0,1 1 0,0-1 0,0 0 0,1 5 0,-1-6 0,0 0 0,1 1 0,-1-1 0,1 0 0,0 0 0,-1-1 0,1 1 0,0 0 0,0 0 0,0 0 0,1 0 0,-1-1 0,0 1 0,1-1 0,-1 1 0,1-1 0,-1 1 0,1-1 0,0 0 0,-1 0 0,1 0 0,0 0 0,4 2 0,7 1 0,0-1 0,0 1 0,1-2 0,-1 0 0,1-1 0,0 0 0,-1-1 0,1-1 0,0 0 0,18-4 0,-14 1 0,-1-1 0,0-1 0,0 0 0,0-1 0,-1-1 0,0-1 0,23-17 0,-30 21 0,61-50 0,-62 48 0,-1 0 0,1-1 0,-1 0 0,-1 0 0,0-1 0,7-11 0,-11 16 0,-1-1 0,1 1 0,-1-1 0,0 0 0,0 1 0,0-1 0,-1 0 0,0 1 0,0-1 0,0 0 0,0 1 0,-2-9 0,1 12 0,1 0 0,0 0 0,-1-1 0,1 1 0,0 0 0,-1 0 0,1 0 0,-1 0 0,0 0 0,1 0 0,-1 0 0,0 0 0,0 0 0,0 0 0,1 0 0,-1 1 0,0-1 0,0 0 0,0 1 0,-2-2 0,1 2 0,1 0 0,-1 0 0,0 0 0,1 0 0,-1 0 0,0 0 0,1 0 0,-1 1 0,1-1 0,-1 1 0,1-1 0,-1 1 0,1-1 0,-1 1 0,1 0 0,-1 0 0,1 0 0,0 0 0,-1 0 0,0 1 0,-7 5 0,1 0 0,0 1 0,0 0 0,0 0 0,1 0 0,1 1 0,-9 13 0,13-18 0,0 1 0,0-1 0,0 1 0,0 0 0,1-1 0,0 1 0,0 0 0,0 0 0,0 0 0,1 0 0,0 0 0,0-1 0,0 1 0,1 0 0,-1 0 0,1 0 0,1 0 0,-1 0 0,3 6 0,-1-5 0,0-1 0,0 0 0,0-1 0,1 1 0,0 0 0,0-1 0,0 0 0,0 0 0,0 0 0,1 0 0,0-1 0,0 0 0,0 0 0,0 0 0,0-1 0,1 1 0,-1-1 0,1 0 0,0-1 0,-1 0 0,1 1 0,0-2 0,0 1 0,8-1 0,-6 0 0,0 0 0,0 0 0,0-1 0,0 0 0,-1-1 0,1 0 0,0 0 0,0-1 0,-1 0 0,0 0 0,1 0 0,-1-1 0,-1 0 0,1-1 0,0 0 0,-1 0 0,11-11 0,16-25 0,-2-1 0,48-89 0,-70 104 0,-8 23 0,0 1 0,0-1 0,0 1 0,1-1 0,-1 1 0,1-1 0,0 1 0,3-5 0,-4 57 0,1-16 0,-1 0 0,-1 1 0,-2-1 0,-8 41 0,6-52 0,3-13 0,0-1 0,-1 1 0,-5 12 0,6-19 0,0 0 0,1 0 0,-1 0 0,-1 0 0,1-1 0,0 1 0,0 0 0,-1-1 0,1 1 0,-1-1 0,1 1 0,-1-1 0,0 0 0,1 1 0,-1-1 0,0 0 0,0 0 0,0 0 0,-3 0 0,3 0 0,0-1 0,0 0 0,-1 0 0,1 0 0,0-1 0,0 1 0,-1 0 0,1-1 0,0 1 0,0-1 0,0 0 0,0 0 0,0 0 0,-4-2 0,1 0 0,1 0 0,-1 0 0,1-1 0,-8-7 0,9 8 0,-1-1 0,1 0 0,0 1 0,0-2 0,0 1 0,0 0 0,1-1 0,0 1 0,0-1 0,0 1 0,-2-10 0,3 5 0,1 9 0,0 0 0,0-1 0,0 1 0,0-1 0,0 1 0,0 0 0,0-1 0,0 1 0,0 0 0,0-1 0,0 1 0,0 0 0,1-1 0,-1 1 0,0 0 0,0-1 0,0 1 0,1 0 0,-1-1 0,0 1 0,0 0 0,0-1 0,1 1 0,-1 0 0,0 0 0,1 0 0,-1-1 0,0 1 0,1 0 0,-1 0 0,0 0 0,1 0 0,-1 0 0,0-1 0,1 1 0,-1 0 0,0 0 0,1 0 0,2-1 0,0 0 0,-1 0 0,1 0 0,0 0 0,0 0 0,0 1 0,0-1 0,0 1 0,0 0 0,0 0 0,5 0 0,38 8 0,-19-3 0,-2-1 0,-1-1 0,1-2 0,45-2 0,-61 0 0,0 0 0,-1-1 0,1 0 0,0-1 0,-1 1 0,0-2 0,1 1 0,-1-1 0,-1 0 0,1-1 0,0 0 0,-1 0 0,0-1 0,8-7 0,15-22 0,-1-1 0,44-72 0,-64 90 0,-7 15 0,-1 0 0,0 0 0,1 0 0,0 0 0,0 0 0,4-5 0,-5 10 0,0 0 0,0 0 0,0 1 0,-1-1 0,1 0 0,-1 1 0,0-1 0,1 1 0,-1 3 0,0 12 0,0 1 0,-1 0 0,-1 0 0,0 0 0,-2-1 0,0 0 0,-1 1 0,-8 17 0,11-31 0,0-1 0,-1 0 0,0 1 0,0-1 0,0 0 0,0 0 0,-1-1 0,1 1 0,-1-1 0,0 0 0,0 0 0,-1 0 0,-6 4 0,10-7 0,-1 1 0,1 0 0,-1-1 0,0 1 0,1-1 0,-1 1 0,1-1 0,-1 0 0,0 0 0,1 0 0,-1 0 0,0 0 0,1 0 0,-1 0 0,0 0 0,1-1 0,-1 1 0,0 0 0,1-1 0,-1 0 0,1 1 0,-1-1 0,1 0 0,-1 0 0,1 0 0,0 0 0,-1 0 0,1 0 0,0 0 0,0 0 0,0-1 0,0 1 0,0 0 0,0-1 0,0 1 0,0-1 0,1 1 0,-1-1 0,0 1 0,1-1 0,-1 1 0,1-3 0,-1 3 0,1 0 0,0 1 0,-1-1 0,1 0 0,0 1 0,0-1 0,0 0 0,0 0 0,0 1 0,0-1 0,0 0 0,0 1 0,0-1 0,0 0 0,0 0 0,0 1 0,0-1 0,1 0 0,-1 1 0,0-1 0,1 0 0,-1 1 0,0-1 0,1 0 0,-1 1 0,1-1 0,-1 1 0,0-1 0,1 1 0,0-1 0,-1 1 0,1-1 0,-1 1 0,1 0 0,0-1 0,-1 1 0,1 0 0,0-1 0,-1 1 0,1 0 0,0 0 0,-1 0 0,1-1 0,0 1 0,1 0 0,4 0 0,1 0 0,-1 0 0,1 0 0,7 2 0,-7-2 0,30 5 0,-1 1 0,46 14 0,-81-20 18,0 0 0,-1 0 0,1 1 0,0-1-1,0 0 1,0 0 0,-1 0 0,1 1 0,0-1 0,0 0 0,-1 1 0,1-1-1,0 1 1,0-1 0,-1 1 0,1-1 0,-1 1 0,1-1 0,0 1 0,-1 0 0,1-1-1,-1 1 1,1 0 0,-1 0 0,0-1 0,1 1 0,-1 0 0,0 0 0,0-1-1,1 1 1,-1 0 0,0 0 0,0 0 0,0-1 0,0 1 0,0 0 0,0 0 0,0 0-1,0 0 1,0-1 0,0 1 0,-1 0 0,1 0 0,0 0 0,-1-1 0,1 1-1,0 0 1,-1 0 0,1-1 0,-1 1 0,1 0 0,-1-1 0,1 1 0,-2 0 0,-2 4-838,0-1 0,0 0 1,0 0-1,-1-1 0,-5 5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47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107 599 12864,'0'0'12898,"-7"11"-12187,6-11-705,-13 19 444,1 0-1,0 1 1,2 0-1,0 1 1,-13 38-1,20-43 40,1 0-1,1-1 0,-1 28 0,3-38-386,0 0 0,0 0-1,1 0 1,-1 0 0,1 0 0,1 0 0,-1 0 0,1 0 0,-1 0 0,2-1 0,-1 1-1,0-1 1,1 1 0,0-1 0,6 7 0,-7-8-102,-1-1 0,2 0 0,-1-1 0,0 1 0,0 0 0,0-1 0,1 1 0,-1-1 0,1 1 0,-1-1 0,1 0 0,0 0 0,0 0 0,4 0 0,-4-1 0,1 0 0,0-1 0,-1 1 0,1-1 0,-1 0 0,1 0 0,-1 0 0,1-1 0,-1 1 0,0-1 0,4-2 0,4-2 0,-1-1 0,0-1 0,0 0 0,0 0 0,-1-1 0,-1 0 0,1-1 0,11-17 0,-6 5 0,-1-1 0,0 0 0,10-29 0,-11 17 0,-11 70 0,-1-32 0,6 58 0,-5-56 0,0 0 0,0 0 0,1-1 0,-1 1 0,1 0 0,1-1 0,-1 1 0,0-1 0,1 0 0,5 6 0,-6-7 0,0-1 0,1 1 0,-1-1 0,1 0 0,-1 0 0,1 0 0,0-1 0,0 1 0,0 0 0,0-1 0,0 0 0,4 2 0,-4-3 0,-1 0 0,0 0 0,1 0 0,-1 0 0,0 0 0,1 0 0,-1-1 0,0 1 0,0-1 0,1 0 0,-1 1 0,0-1 0,0 0 0,0 0 0,0 0 0,0-1 0,0 1 0,3-3 0,0-1 0,0-1 0,0 1 0,0-1 0,0 0 0,6-13 0,1 0 0,-7 11 0,0-1 0,0 0 0,-1 0 0,0 0 0,-1-1 0,0 1 0,-1-1 0,1 1 0,-2-1 0,0 0 0,0 0 0,-1-16 0,31 42 0,-23-13 0,0 0 0,0-1 0,0 1 0,0-1 0,0-1 0,12 1 0,54 0 0,-52-2 0,-1-1 0,-15 0 0,1 1 0,-1 0 0,1 0 0,-1 1 0,1-1 0,-1 2 0,1-1 0,7 3 0,-13-3 0,1 0 0,-1 0 0,0 0 0,1 0 0,-1 0 0,0 0 0,0 0 0,0 0 0,0 1 0,0-1 0,0 1 0,0-1 0,-1 0 0,1 1 0,0-1 0,-1 1 0,1 0 0,-1-1 0,0 1 0,1-1 0,-1 1 0,0 0 0,0-1 0,0 1 0,0-1 0,0 1 0,0 0 0,-1 1 0,-1 8 0,0-1 0,0 1 0,-5 10 0,3-9 0,-26 113 0,30-123 0,-1 0 0,1 0 0,-1 1 0,1-1 0,0 0 0,0 0 0,0 0 0,1 1 0,-1-1 0,0 0 0,1 0 0,-1 0 0,1 0 0,0 0 0,0 0 0,0 0 0,1 2 0,-1-2 0,0-1 0,1 0 0,-1 0 0,0 0 0,0 0 0,1 0 0,-1-1 0,1 1 0,-1 0 0,1-1 0,-1 1 0,1-1 0,-1 1 0,1-1 0,-1 0 0,1 0 0,3 1 0,2-2 0,1 0 0,0 0 0,-1 0 0,1-1 0,-1 0 0,0 0 0,13-7 0,-7 4 0,-1-1 0,0-1 0,0 0 0,-1-1 0,1 0 0,-2-1 0,1 0 0,12-15 0,3-7 0,66-83 0,-78 94 0,0-2 0,-2 1 0,19-43 0,85-289 0,-112 340 0,5-17 0,-2 0 0,-1-1 0,3-54 0,-11 66 0,2 19 0,0 0 0,0 0 0,0 0 0,0 0 0,0 0 0,0-1 0,0 1 0,0 0 0,0 0 0,-1 0 0,1 0 0,0 0 0,0 0 0,0 0 0,0 0 0,0 0 0,0 0 0,0-1 0,0 1 0,-1 0 0,1 0 0,0 0 0,0 0 0,0 0 0,0 0 0,0 0 0,0 0 0,-1 0 0,1 0 0,0 0 0,0 0 0,0 0 0,0 0 0,0 0 0,0 0 0,-1 1 0,1-1 0,0 0 0,0 0 0,0 0 0,0 0 0,0 0 0,0 0 0,0 0 0,-1 0 0,1 0 0,0 0 0,0 0 0,0 1 0,0-1 0,0 0 0,0 0 0,0 0 0,0 0 0,0 0 0,0 1 0,-18 33 0,-3 23 0,-28 120 0,31-103 0,-63 323 0,81-397 0,-5 24 0,2 0 0,0-1 0,2 1 0,0 0 0,3 24 0,-2-47 0,1 0 0,-1 0 0,0 0 0,0-1 0,0 1 0,0 0 0,1 0 0,-1 0 0,0 0 0,1 0 0,-1-1 0,1 1 0,-1 0 0,1 0 0,-1-1 0,1 1 0,0 0 0,0 0 0,0 0 0,0-1 0,-1 0 0,1 0 0,-1 0 0,1 0 0,0 0 0,-1 0 0,1 0 0,0 0 0,-1 0 0,1 0 0,-1 0 0,1 0 0,0 0 0,-1 0 0,1 0 0,-1-1 0,1 1 0,0 0 0,0-1 0,4-2 0,-1 0 0,1 0 0,-1-1 0,7-7 0,-8 8 0,18-20 0,0-2 0,-1 0 0,18-32 0,45-91 0,-49 86 0,-1-2 0,47-129 0,-3-78 0,-73 255 0,-1 3 0,0-1 0,1 1 0,6-13 0,-14 38 0,0 0 0,1 0 0,0 0 0,0 16 0,-4 15 0,-41 162 0,5-24 0,-23 86 0,60-246 0,4-17 0,1 0 0,0 0 0,0 0 0,0 0 0,0 0 0,1 1 0,-1 7 0,1-11 0,0-1 0,0 1 0,0-1 0,0 0 0,0 1 0,0-1 0,0 1 0,0-1 0,0 1 0,1-1 0,-1 0 0,0 1 0,0-1 0,0 1 0,0-1 0,1 0 0,-1 1 0,0-1 0,0 0 0,1 1 0,-1-1 0,0 0 0,1 1 0,-1-1 0,0 0 0,1 0 0,-1 1 0,0-1 0,1 0 0,-1 0 0,0 0 0,1 0 0,-1 1 0,1-1 0,-1 0 0,0 0 0,1 0 0,1 0 0,-1-1 0,1 1 0,-1-1 0,1 1 0,-1-1 0,0 0 0,1 1 0,-1-1 0,0 0 0,2-2 0,28-29 0,15-15 0,-23 25 0,-22 21 0,0 0 0,0 1 0,0-1 0,0 0 0,0 0 0,0 1 0,0-1 0,0 1 0,1-1 0,-1 1 0,0-1 0,0 1 0,0 0 0,1 0 0,-1-1 0,0 1 0,0 0 0,1 0 0,-1 0 0,0 0 0,0 0 0,1 1 0,-1-1 0,0 0 0,0 1 0,0-1 0,1 0 0,-1 1 0,0 0 0,0-1 0,0 1 0,0 0 0,0-1 0,0 1 0,0 0 0,0 0 0,0 0 0,-1 0 0,1 0 0,1 1 0,4 6 0,-1-1 0,1 1 0,-2 0 0,5 9 0,-7-14 0,68 125 0,-66-121 0,1 1 0,0-1 0,0 1 0,0-1 0,1-1 0,0 1 0,0-1 0,9 7 0,-13-12 0,0 0 0,0 1 0,0-1 0,0 0 0,1 0 0,-1 0 0,0 0 0,0-1 0,1 1 0,-1 0 0,1-1 0,-1 0 0,0 1 0,1-1 0,-1 0 0,1-1 0,-1 1 0,1 0 0,-1-1 0,0 1 0,1-1 0,-1 1 0,0-1 0,0 0 0,1 0 0,-1 0 0,0-1 0,0 1 0,0 0 0,0-1 0,0 1 0,0-1 0,2-3 0,-3 4 52,0 0 0,0-1-1,0 1 1,0-1 0,0 1 0,0-1-1,0 1 1,0-1 0,-1 0 0,1 0-1,-1 1 1,1-1 0,-1 0 0,0 0 0,0 1-1,0-1 1,0 0 0,0-3 0,-9-26-4971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47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19999,'0'0'3176,"12"0"-2461,101-6 200,425-28 3122,-492 32-3058,-1 1 0,1 2 1,56 9-1,-102-10-957,1 0 0,-1 0 0,0-1 0,0 1-1,1 0 1,-1 0 0,0 0 0,0 0 0,0 0 0,1 0 0,-1 0 0,0 0-1,0 0 1,1 0 0,-1 0 0,0 0 0,0 0 0,0 0 0,1 1 0,-1-1-1,0 0 1,0 0 0,0 0 0,1 0 0,-1 0 0,0 0 0,0 0 0,0 1-1,0-1 1,1 0 0,-1 0 0,0 0 0,0 0 0,0 1 0,0-1 0,0 0-1,1 0 1,-1 0 0,0 1 0,0-1 0,0 0 0,0 0 0,0 0 0,0 1 0,0-1-1,-8 6-5052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48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20207,'0'0'3136,"78"-46"-3104,-11 44-128,-5-2 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53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1057 10040,'0'0'10477,"8"-12"-9848,130-182 2563,-111 156-2395,-3-1-1,-1-1 1,-2-2-1,-2 0 1,14-45 0,-20 45 1747,-13 42-2515,0 0-1,0 0 1,1 0 0,-1 0 0,0 0 0,0 0 0,1 0 0,-1 0 0,0 0-1,0 0 1,1 0 0,-1 0 0,0 0 0,0 0 0,0 0 0,1 0 0,-1 0-1,0 1 1,0-1 0,0 0 0,1 0 0,-1 0 0,0 0 0,0 0 0,0 1-1,0-1 1,1 0 0,-1 0 0,0 0 0,0 0 0,0 1 0,0-1 0,0 0-1,0 0 1,0 1 0,0-1 0,1 0 0,19 48-29,-2 2 0,15 58 0,-26-76 0,-1 1 0,-1-1 0,-2 1 0,-2 55 0,-2-77 0,0 1 0,0-1 0,-1 0 0,-1 0 0,0 0 0,-6 15 0,8-23 0,-1 0 0,1 0 0,-1 0 0,0 0 0,0 0 0,0 0 0,0 0 0,-1-1 0,1 1 0,-1-1 0,1 0 0,-1 0 0,0 0 0,0 0 0,0 0 0,0 0 0,0-1 0,0 0 0,-1 1 0,1-1 0,0 0 0,-1-1 0,1 1 0,-6 0 0,1-1 0,0-1 0,1 0 0,-1 0 0,0 0 0,1-1 0,0 0 0,-1-1 0,1 1 0,0-1 0,-12-8 0,5 3 0,0-2 0,1 0 0,-23-22 0,33 30 0,1 0 0,0-1 0,0 1 0,1 0 0,-1 0 0,0-1 0,1 1 0,0-1 0,-1 0 0,1 1 0,0-1 0,0 0 0,-1-4 0,2 5 0,0 1 0,1-1 0,-1 1 0,0-1 0,0 1 0,1 0 0,-1-1 0,1 1 0,-1-1 0,1 1 0,0 0 0,0-1 0,-1 1 0,1 0 0,0 0 0,0 0 0,0-1 0,0 1 0,0 0 0,0 0 0,1 0 0,-1 1 0,0-1 0,0 0 0,1 0 0,1 0 0,15-6 0,-1 0 0,1 2 0,0 0 0,1 1 0,-1 0 0,1 2 0,22-1 0,-12 1 0,0-1 0,41-11 0,-61 12 0,34-11 0,64-26 0,-93 33 0,-1-1 0,0 0 0,-1-1 0,0 0 0,0-1 0,0-1 0,-1 0 0,-1 0 0,10-13 0,-2-1 0,-2-1 0,-1 0 0,-1-2 0,-1 0 0,-1 0 0,-1-1 0,-2 0 0,-1-1 0,-1 0 0,5-55 0,-11 70 0,4-159 0,-6 152 0,-1 0 0,-1 0 0,-1 0 0,0 1 0,-2-1 0,-9-22 0,15 42 0,-1 0 0,1 0 0,0 0 0,0 0 0,-1 0 0,1 0 0,-1 1 0,1-1 0,-1 0 0,1 0 0,-1 1 0,1-1 0,-1 0 0,0 0 0,1 1 0,-1-1 0,0 1 0,1-1 0,-1 1 0,0-1 0,0 1 0,0-1 0,0 1 0,1 0 0,-3-1 0,2 1 0,1 1 0,-1-1 0,0 1 0,0-1 0,0 1 0,0-1 0,0 1 0,1 0 0,-1-1 0,0 1 0,0 0 0,1-1 0,-1 1 0,1 0 0,-1 0 0,1 0 0,-1 0 0,0 1 0,-4 9 0,1-1 0,1 1 0,-3 12 0,-6 33 0,2 2 0,3-1 0,2 1 0,3 0 0,2 0 0,3 0 0,3 0 0,15 73 0,-13-96 0,-4-15 0,0 0 0,1 0 0,2 0 0,0 0 0,12 23 0,-14-35 0,0 1 0,0-1 0,1-1 0,0 1 0,1-1 0,-1 0 0,15 11 0,-17-15 0,-1-1 0,1 0 0,0 0 0,0 0 0,0 0 0,1 0 0,-1-1 0,0 0 0,0 0 0,1 0 0,-1-1 0,1 1 0,-1-1 0,0 0 0,1 0 0,-1 0 0,1-1 0,-1 0 0,7-1 0,-2-2 0,1 0 0,-1 0 0,0 0 0,0-1 0,0-1 0,0 1 0,-1-1 0,0-1 0,-1 0 0,1 0 0,11-15 0,-14 16 0,1-1 0,-2 0 0,1-1 0,-1 1 0,0-1 0,-1 0 0,1 0 0,-2 0 0,1 0 0,-1-1 0,0 1 0,-1-1 0,0 1 0,0-13 0,-1 17 0,-1 0 0,0 0 0,0 0 0,0 0 0,0-1 0,0 2 0,-1-1 0,-3-6 0,5 9 0,-1 0 0,1 0 0,-1 0 0,1 0 0,-1 1 0,0-1 0,1 0 0,-1 1 0,0-1 0,0 0 0,0 1 0,1-1 0,-1 1 0,0-1 0,0 1 0,0-1 0,0 1 0,0 0 0,0 0 0,0-1 0,0 1 0,0 0 0,0 0 0,0 0 0,0 0 0,0 0 0,0 0 0,0 0 0,0 0 0,0 1 0,0-1 0,0 0 0,0 1 0,0-1 0,1 0 0,-1 1 0,0-1 0,0 1 0,0-1 0,0 1 0,1 0 0,-1-1 0,-1 2 0,-2 2 0,0-1 0,0 1 0,0 0 0,1 0 0,-1 0 0,1 1 0,0-1 0,0 1 0,0-1 0,1 1 0,0 0 0,0 0 0,0 0 0,0 1 0,1-1 0,0 0 0,0 1 0,1-1 0,-1 0 0,1 1 0,0-1 0,1 1 0,-1-1 0,1 0 0,0 1 0,0-1 0,1 0 0,-1 0 0,1 0 0,1 0 0,-1 0 0,6 9 0,-5-10 0,0 1 0,1 0 0,0-1 0,0 0 0,0 0 0,0 0 0,0 0 0,1-1 0,0 0 0,0 0 0,0 0 0,0 0 0,0-1 0,11 4 0,-8-5 0,0 0 0,0 0 0,-1 0 0,1-1 0,0 0 0,0-1 0,0 0 0,0 0 0,-1-1 0,12-3 0,-1-1 0,-1-1 0,-1-1 0,1 0 0,-1-1 0,21-16 0,69-63 0,-105 87 0,19-13 0,-20 13 0,1 1 0,-1 0 0,0 0 0,1 0 0,-1 0 0,1 0 0,-1 0 0,1 0 0,-1 0 0,0 0 0,1 0 0,-1 0 0,1 0 0,-1 0 0,1 0 0,-1 0 0,0 0 0,1 0 0,-1 1 0,1-1 0,-1 0 0,0 0 0,1 1 0,-1-1 0,0 0 0,1 0 0,-1 1 0,0-1 0,1 0 0,-1 1 0,0-1 0,0 0 0,0 1 0,1-1 0,-1 1 0,0-1 0,0 0 0,0 1 0,0-1 0,1 1 0,-1-1 0,0 0 0,0 1 0,0-1 0,0 1 0,0-1 0,0 1 0,5 34 0,-1 0 0,-1 0 0,-3 53 0,-21 106 0,15-142 0,5-34 0,-1-1 0,-1 0 0,-10 34 0,12-47 0,-1 1 0,1-1 0,-1 1 0,1-1 0,1 1 0,-1 7 0,2-35 0,2 0 0,1 0 0,6-21 0,2-10 0,1-18 0,4 0 0,46-122 0,-57 183 0,0 1 0,1-1 0,0 1 0,0 1 0,1-1 0,0 1 0,1 1 0,15-13 0,-23 20 0,0 1 0,0-1 0,0 0 0,1 0 0,-1 1 0,0-1 0,0 1 0,1-1 0,-1 1 0,1 0 0,-1-1 0,0 1 0,1 0 0,-1 0 0,0 0 0,1 0 0,-1 0 0,1 0 0,-1 0 0,0 1 0,3 0 0,0 0 0,-1 0 0,0 1 0,0 0 0,1 0 0,-1 0 0,0 0 0,-1 0 0,5 4 0,-2-1 0,0 0 0,-1 1 0,1-1 0,-1 1 0,-1 0 0,1 0 0,-1 0 0,5 12 0,-7-14 0,-1 0 0,1 1 0,0-1 0,-1 0 0,0 1 0,0-1 0,-1 1 0,1-1 0,-1 0 0,-1 7 0,1-9 0,0 0 0,1 0 0,-1-1 0,0 1 0,0 0 0,1-1 0,-1 1 0,0-1 0,-1 1 0,1-1 0,0 0 0,0 1 0,-1-1 0,1 0 0,-1 0 0,1 0 0,-1 0 0,1 0 0,-1 0 0,0 0 0,1-1 0,-1 1 0,0 0 0,1-1 0,-1 0 0,-4 1 0,-2 0 0,0-1 0,0 0 0,0 0 0,1 0 0,-1-1 0,0-1 0,0 1 0,0-1 0,1-1 0,-1 1 0,1-1 0,-9-5 0,-12-7 0,27 14 0,-1 0 0,1 1 0,-1-1 0,0 0 0,1 1 0,-1-1 0,0 1 0,0 0 0,1-1 0,-1 1 0,0 0 0,0 0 0,-3 1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53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17079,'0'0'1088,"56"-2"-688,21 10 320,19 12 8,15 4-168,-2 11 0,-10-3-80,-9 2 0,1 6-136,-10 3 8,-3 5-168,-19-4 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17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11656,'0'0'952,"71"24"-688,-17-8 272,7-4 0,7-8-56,1-4-8,-3 0-24,-1-4 16,-9 2-64,-5-4 15,-3-4-79,-2-2 8,-1-4-136,-9 2 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57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1050 11048,'0'0'10135,"14"-12"-9695,30-27 164,-2-1 0,71-90 0,-80 79-46,-2-1 1,36-85-1,28-119 1075,-86 228-1267,-2 0 0,0 0 0,-2-1 0,-1 1 0,-1-1 0,-2 0 0,-1 0-1,-5-47 1,4 74-313,1 1 1,0 0-1,0-1 0,-1 1 0,1-1 0,0 1 0,-1-1 0,0 1 0,1 0 0,-1-1 0,0 1 0,0 0 0,1 0 0,-1 0 0,0-1 0,-2 0 0,2 1-14,0 1-1,0-1 0,0 1 1,0-1-1,0 1 1,0 0-1,0-1 0,0 1 1,0 0-1,0 0 1,0 0-1,0 0 0,0 0 1,0 0-1,0 0 1,0 0-1,0 1 0,-2-1 1,-1 2 43,-1 0 0,1 0 0,-1 0 0,1 1 0,0-1 1,0 1-1,0 0 0,-5 6 0,-4 4-41,1 1-1,0 0 1,2 1 0,-1 0-1,-13 30 1,7-9 13,-19 63 0,24-60-54,3 0 0,1 1 0,2 0 0,1 0 0,3 1 0,1 0 0,2-1 0,8 55 0,-7-85 0,0 0 0,1 0 0,0-1 0,0 1 0,1-1 0,0 1 0,1-1 0,0-1 0,1 1 0,0-1 0,0 0 0,0 0 0,1 0 0,0-1 0,1 0 0,0-1 0,0 0 0,0 0 0,1 0 0,-1-1 0,1-1 0,1 1 0,-1-1 0,1-1 0,-1 0 0,1 0 0,0-1 0,12 1 0,-1-1 0,0-1 0,0-1 0,0-1 0,1 0 0,24-6 0,-35 4 0,0 0 0,0 0 0,0-1 0,0-1 0,-1 0 0,1 0 0,-1-1 0,-1 0 0,1-1 0,-1 0 0,9-9 0,-8 7 0,-1-2 0,0 1 0,-1-1 0,13-22 0,-18 27 0,-1 1 0,1-1 0,-1 0 0,0 0 0,0 0 0,-1 0 0,0 0 0,0 0 0,0-1 0,-1 1 0,0 0 0,0 0 0,-1-7 0,1 11 0,0 0 0,-1 0 0,1 1 0,-1-1 0,1 0 0,-1 0 0,0 0 0,0 0 0,1 1 0,-1-1 0,0 0 0,-1 1 0,1-1 0,0 0 0,0 1 0,-1 0 0,1-1 0,-1 1 0,1 0 0,-1 0 0,1 0 0,-1 0 0,0 0 0,0 0 0,0 0 0,1 0 0,-1 1 0,0-1 0,0 1 0,0-1 0,0 1 0,0 0 0,0 0 0,0 0 0,0 0 0,0 0 0,0 0 0,0 1 0,0-1 0,0 1 0,1-1 0,-1 1 0,0 0 0,0-1 0,0 1 0,1 0 0,-3 2 0,-8 7 0,0 0 0,1 1 0,0 1 0,1 0 0,1 0 0,0 1 0,0 0 0,-7 17 0,11-22 0,1 1 0,0 0 0,1 0 0,0 0 0,1 0 0,-1 1 0,2-1 0,0 1 0,0 0 0,0-1 0,1 1 0,1 0 0,-1-1 0,4 14 0,-2-15 0,1-1 0,0 1 0,0-1 0,1 0 0,0 0 0,0 0 0,0-1 0,9 10 0,-10-13 0,-1 0 0,2 0 0,-1 0 0,0 0 0,0-1 0,1 1 0,0-1 0,-1 0 0,1 0 0,0 0 0,0-1 0,0 1 0,0-1 0,0 0 0,1 0 0,-1-1 0,5 1 0,1-1 0,0-1 0,0-1 0,0 0 0,-1 0 0,1-1 0,-1 0 0,17-9 0,62-38 0,-86 49 0,29-18 0,112-75 0,-137 89 0,0 0 0,1 0 0,0 1 0,0 0 0,9-5 0,-15 9 0,0 0 0,0-1 0,-1 1 0,1 0 0,0 0 0,0 0 0,0 0 0,0 0 0,-1 0 0,1 1 0,0-1 0,0 0 0,0 0 0,0 0 0,-1 1 0,1-1 0,0 1 0,0-1 0,-1 0 0,1 1 0,0-1 0,-1 1 0,1-1 0,-1 1 0,1 0 0,0-1 0,-1 1 0,1 0 0,-1-1 0,1 1 0,-1 0 0,0 0 0,1-1 0,-1 1 0,0 0 0,0 0 0,1 0 0,-1 0 0,7 34 0,-7-34 0,2 31 0,-2 0 0,-6 54 0,2-36 0,3-44 0,1 14 0,0-19 0,1-1 0,-1 0 0,0 1 0,0-1 0,0 0 0,1 0 0,-1 1 0,0-1 0,0 0 0,1 1 0,-1-1 0,0 0 0,0 0 0,1 0 0,-1 1 0,0-1 0,1 0 0,-1 0 0,0 0 0,1 0 0,-1 0 0,1 0 0,-1 1 0,0-1 0,1 0 0,-1 0 0,0 0 0,1 0 0,-1 0 0,1 0 0,-1-1 0,0 1 0,1 0 0,-1 0 0,0 0 0,1 0 0,-1 0 0,0 0 0,1-1 0,-1 1 0,0 0 0,1 0 0,-1 0 0,0-1 0,0 1 0,1 0 0,-1-1 0,0 1 0,16-12 0,0 0 0,-1-1 0,-1-1 0,16-18 0,-12 13 0,1-1 0,-9 7 0,2 2 0,-1-1 0,2 1 0,17-12 0,-7 6 0,-19 13 0,0 1 0,1-1 0,-1 1 0,0 1 0,1-1 0,-1 1 0,10-4 0,-13 6 0,0 0 0,-1 0 0,1 0 0,0 0 0,0 0 0,-1 0 0,1 0 0,0 0 0,0 0 0,-1 0 0,1 0 0,0 1 0,0-1 0,-1 0 0,1 1 0,0-1 0,-1 0 0,1 1 0,-1-1 0,1 1 0,0-1 0,-1 1 0,1-1 0,-1 1 0,1 0 0,-1-1 0,0 1 0,1-1 0,-1 1 0,1 0 0,-1-1 0,0 1 0,1 1 0,5 26 0,-6-26 0,3 23 0,7 36 0,-9-57 0,0 1 0,1 0 0,0 0 0,-1 0 0,2-1 0,-1 1 0,0-1 0,1 1 0,4 3 0,-6-6 0,1-1 0,-1 0 0,1 0 0,0 0 0,0 0 0,-1 0 0,1 0 0,0 0 0,0-1 0,0 1 0,0-1 0,0 1 0,0-1 0,0 0 0,0 0 0,0 0 0,0 0 0,0 0 0,0 0 0,0-1 0,0 1 0,0 0 0,0-1 0,0 0 0,3-1 0,4-2 0,0 0 0,-1 0 0,1-1 0,7-6 0,12-8 0,17-11 0,-1-3 0,45-43 0,-86 73 0,-1 2 0,-1-1 0,1 1 0,-1-1 0,0 1 0,1-1 0,-1 1 0,0-1 0,0 0 0,0 1 0,0-1 0,0 0 0,0 0 0,-1 0 0,1 0 0,-1 0 0,1 0 0,-1-2 0,-15 16 0,-8 14 0,1 0 0,2 1 0,-18 31 0,26-40 0,-17 32 0,27-47 0,1 1 0,0-1 0,-1 0 0,1 0 0,1 0 0,-1 1 0,0-1 0,1 0 0,0 1 0,-1-1 0,1 0 0,1 1 0,0 5 0,0-7 0,0 1 0,1 0 0,-1-1 0,1 1 0,-1-1 0,1 1 0,0-1 0,0 0 0,0 0 0,0 0 0,1 0 0,2 2 0,-4-3 0,0-1 0,-1 1 0,1-1 0,-1 1 0,1-1 0,0 0 0,-1 1 0,1-1 0,0 0 0,0 1 0,-1-1 0,1 0 0,0 0 0,-1 0 0,1 0 0,0 0 0,0 0 0,-1 0 0,1 0 0,0 0 0,0 0 0,-1 0 0,1 0 0,0 0 0,0-1 0,-1 1 0,1 0 0,0 0 0,-1-1 0,1 1 0,0-1 0,-1 1 0,1-1 0,0 1 0,-1-1 0,1 1 0,-1-1 0,1 1 0,-1-1 0,0 1 0,1-1 0,-1 0 0,1 1 0,-1-1 0,0 0 0,0 0 0,1 1 0,-1-1 0,0 0 0,0 0 0,0 0 0,5-26 0,-1 0 0,-2 0 0,-1-40 0,-1 66 0,1 85 0,0 12 0,-15 130 0,8-186 0,-3-1 0,-21 62 0,26-84 0,4-15 0,-1 1 0,1-1 0,-1 1 0,0 0 0,0-1 0,1 1 0,-2-1 0,1 0 0,-2 4 0,2-6 0,1 0 0,-1 0 0,0 0 0,1 0 0,-1 0 0,0 0 0,1 0 0,-1 0 0,0 0 0,1 0 0,-1 0 0,0 0 0,1-1 0,-1 1 0,0 0 0,1 0 0,-1-1 0,0 1 0,1 0 0,-1-1 0,1 1 0,-1-1 0,1 1 0,-1-1 0,1 1 0,-1-1 0,1 1 0,0-1 0,-1-1 0,-14-18 0,10 10 0,1-1 0,1 1 0,0-1 0,0 0 0,1 0 0,1 0 0,0 0 0,0 0 0,1 0 0,0 0 0,1 0 0,0 0 0,1 0 0,3-11 0,0 6 0,0 1 0,1 1 0,0-1 0,1 1 0,1 0 0,0 0 0,1 1 0,0 0 0,14-14 0,5-2 0,1 1 0,1 1 0,52-34 0,94-58 0,-157 105 0,-2 0 0,0-2 0,0 0 0,-2 0 0,0-2 0,-1 1 0,0-2 0,-2 0 0,0-1 0,10-23 0,-5 3 0,-2-2 0,-1 0 0,-2-1 0,8-54 0,-10 44 0,-4 29 0,-1-1 0,1-42 0,-7 41 0,1 25 0,0 0 0,0 0 0,0 0 0,-1 1 0,1-1 0,0 0 0,0 0 0,0 0 0,-1 1 0,1-1 0,0 0 0,-1 0 0,1 1 0,0-1 0,-1 0 0,1 1 0,-1-1 0,1 0 0,-1 1 0,0-1 0,1 1 0,-1-1 0,1 1 0,-1-1 0,-1 0 0,2 2 0,-1-1 0,1 0 0,-1 1 0,1-1 0,0 1 0,-1-1 0,1 0 0,0 1 0,-1-1 0,1 1 0,0-1 0,0 1 0,-1 0 0,1-1 0,0 1 0,0-1 0,0 1 0,0-1 0,0 1 0,0 1 0,-2 4 0,-26 102 0,5 1 0,4 1 0,-4 121 0,22-214 0,0-1 0,1 0 0,0 1 0,2-1 0,0 0 0,5 24 0,-7-40 0,1 1 0,-1-1 0,0 1 0,0-1 0,0 1 0,1 0 0,-1-1 0,0 1 0,0-1 0,1 0 0,-1 1 0,0-1 0,1 1 0,-1-1 0,1 1 0,-1-1 0,1 0 0,-1 1 0,1-1 0,-1 0 0,1 1 0,-1-1 0,1 0 0,-1 0 0,1 0 0,0 1 0,1-1 0,-1 0 0,0 0 0,0-1 0,1 1 0,-1 0 0,0-1 0,0 1 0,0 0 0,0-1 0,1 1 0,-1-1 0,1-1 0,30-25 0,-30 25 0,15-17 0,0 0 0,-1-2 0,-2 0 0,24-43 0,35-99 0,-47 102 0,135-281 0,-139 308 0,-16 26 0,-1-1 0,0 1 0,0-1 0,4-10 0,-9 20 0,0-1 0,-1 0 0,1 0 0,0 0 0,0 0 0,0 0 0,0 0 0,0 0 0,0 0 0,0 0 0,0 0 0,0 0 0,0 0 0,0 0 0,0 0 0,-1 0 0,1 0 0,0 0 0,0 0 0,0 0 0,0 0 0,0 0 0,0 0 0,0 0 0,0 0 0,0 0 0,0 0 0,0 0 0,0 0 0,-1 0 0,1 0 0,0 0 0,0 0 0,0 0 0,0 0 0,0 0 0,0-1 0,0 1 0,0 0 0,0 0 0,0 0 0,0 0 0,0 0 0,0 0 0,0 0 0,0 0 0,0 0 0,0 0 0,0 0 0,0 0 0,0 0 0,0-1 0,0 1 0,0 0 0,0 0 0,0 0 0,0 0 0,-7 9 0,-53 184 0,50-161 0,-72 304 0,43-161 0,38-171 0,0-2 0,1-1 0,-1 0 0,1 0 0,-1 1 0,1-1 0,0 0 0,0 1 0,-1-1 0,1 0 0,0 1 0,0-1 0,0 0 0,1 1 0,-1-1 0,0 0 0,0 1 0,1-1 0,-1 0 0,0 0 0,1 1 0,0 0 0,22-29 0,-10 11 0,-1 0 0,18-34 0,-22 35 0,0 0 0,1 1 0,1 0 0,0 1 0,23-23 0,-32 36 0,0-1 0,0 1 0,0-1 0,0 1 0,0 0 0,0 0 0,0-1 0,0 1 0,0 0 0,0 0 0,0 0 0,1 0 0,-1 0 0,0 1 0,0-1 0,0 0 0,0 0 0,0 1 0,0-1 0,0 1 0,0-1 0,0 1 0,0-1 0,0 1 0,0-1 0,0 1 0,1 1 0,25 22 0,-26-23 0,35 38 0,-21-22 0,30 26 0,-19-20 0,-21-17 0,1-1 0,0 1 0,0-1 0,0-1 0,0 1 0,1-1 0,0 0 0,0 0 0,0-1 0,10 3 0,-14-6 0,1 1 0,0-2 0,0 1 0,0 0 0,0-1 0,-1 0 0,1 0 0,0 0 0,-1 0 0,1-1 0,0 1 0,-1-1 0,0 0 0,1 0 0,-1 0 0,5-5 0,-1 2 0,-1 0 0,-1-1 0,1 0 0,-1 0 0,0 0 0,0-1 0,3-6 0,-7 11 50,0-1 0,0 1 0,0 0 0,-1 0 0,1-1 0,-1 1 0,0 0 0,1 0 0,-1-1 0,0 1 0,0 0 0,0-1 0,-1 1 0,1 0 0,-1-1 0,-1-3 0,-8-16-4835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3:57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0 200 19999,'0'0'2832,"67"-25"-1960,-5 7 0,17-8-144,12 2 8,-1 4-56,3-6 8,-6 5-112,32-1 24,-27 10-296,-27 6 0,-21 8-280,-18 2 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0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8 331 10152,'0'0'7170,"-1"-12"-6226,-6-87 2316,10 82-603,-3 17-2600,0 0-1,1 0 0,-1 0 0,0-1 0,0 1 0,0 0 0,1 0 0,-1 0 0,0 0 0,0 0 0,0 0 0,1 0 0,-1 0 0,0 0 0,0 0 0,0 0 0,1 0 0,-1 0 0,0 1 1,0-1-1,0 0 0,1 0 0,-1 0 0,0 0 0,0 0 0,0 0 0,0 0 0,1 0 0,-1 1 0,0-1 0,0 0 0,0 0 0,0 0 0,0 0 0,0 1 0,0-1 0,1 0 0,-1 0 0,0 0 1,0 1-1,18 32 2690,-12-20-2626,40 95 2668,-27-61-2165,-10-28-623,18 27 0,-18-30 0,0 0 0,9 22 0,-17-37 0,0 0 0,-1 1 0,1-1 0,0 0 0,0 0 0,0 0 0,0 1 0,0-1 0,0 0 0,0 0 0,0 0 0,0-1 0,1 1 0,1 1 0,-3-2 0,1 1 0,-1-1 0,1 0 0,0 1 0,-1-1 0,1 0 0,0 0 0,-1 0 0,1 1 0,0-1 0,0 0 0,-1 0 0,1 0 0,0 0 0,-1 0 0,1 0 0,0-1 0,0 1 0,-1 0 0,1 0 0,0 0 0,-1-1 0,1 1 0,0 0 0,-1-1 0,1 1 0,0-1 0,0-16 0,-1 11 0,-15-181 0,8 134 0,3 0 0,2-85 0,3 133 0,-1 0 0,1 0 0,0-1 0,0 1 0,0 0 0,1 0 0,-1 0 0,1 0 0,5-8 0,-5 10 0,1 0 0,0 0 0,0 0 0,-1 1 0,2-1 0,-1 1 0,0 0 0,0 0 0,1 0 0,-1 0 0,1 0 0,-1 1 0,6-2 0,6 0 0,1 0 0,-1 1 0,1 0 0,-1 1 0,1 1 0,-1 0 0,1 1 0,20 5 0,45 0 0,-61-3 0,-18-3 0,0 1 0,0-1 0,0 0 0,0 0 0,0 0 0,0 0 0,0 0 0,0 0 0,0 0 0,0-1 0,0 1 0,0-1 0,2 0 0,19 0 850,-11 5-5635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06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8432,'0'0'8938,"9"-10"-8611,29-31-1,-14 10 966,-15 19-558,-6 8-536,-2 3-58,-1 1 1,1-1-1,0 0 0,-1 0 1,1 0-1,0 0 1,-1 0-1,1 0 0,-1 0 1,0 0-1,1 1 0,-1-1 1,0-1-1,0 1 1,1 0-1,-1 0 0,0 0 1,0 0-1,0 0 1,0 0-1,-1-5 4576,-3 146-1621,-1-90-2400,3-39-519,0 0 0,1 0 1,1 1-1,0-1 1,2 14-1,0 14-176,-1-35 0,-1-1 0,0-1 0,0 1 0,1-1 0,0 1 0,-1-1 0,1 1 0,0-1 0,0 0 0,2 4 0,-2-5 0,0 0 0,1 0 0,-1-1 0,0 1 0,0-1 0,0 1 0,1-1 0,-1 1 0,0-1 0,1 0 0,-1 1 0,0-1 0,1 0 0,-1 0 0,0 0 0,1 0 0,-1 0 0,0 0 0,3-1 0,55-1 0,-39 2 0,31-4 0,37-16 0,-54 11 0,-30 8 102,17-4 506,-7 4-5253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18.2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1 140 8744,'0'0'3929,"0"-23"-3065,0-71-87,0 71 2831,0 70-3107,0 139 17,0-139 9397,0-187-6123,10 146-3694,30 19-85,-39-25-13,0 1 0,0-1 0,0 1 0,0 0 0,0-1 0,0 1 0,0 0 0,0 0 0,-1 0 0,1-1 0,0 1 0,-1 0 0,1 0 0,0 0 0,0 2 0,5-2 0,-5-1 0,-1 0 0,1 1 0,-1-1 0,1 0 0,-1 0 0,1 0 0,-1 1 0,1-1 0,-1 0 0,0 1 0,1-1 0,-1 0 0,1 1 0,-1-1 0,0 0 0,1 1 0,-1-1 0,0 1 0,1 0 0,0 0 0,-1-1 0,1 1 0,-1 0 0,1 0 0,0-1 0,-1 1 0,1 0 0,0-1 0,-1 1 0,1-1 0,0 1 0,0-1 0,0 0 0,0 1 0,1 0 0,2 5 0,9 9 0,-8-15 0,-2-12 0,3-75 0,-4 77 0,-2 10 0,0 0 0,0 0 0,0 0 0,0 0 0,0 0 0,0 0 0,0 0 0,0 0 0,0 0 0,0 0 0,0 1 0,0-1 0,0 0 0,0 0 0,1 0 0,-1 0 0,0 0 0,0 0 0,0 0 0,0 0 0,0 0 0,0 0 0,0 0 0,0 0 0,0 0 0,0 0 0,0 0 0,0 0 0,0 0 0,0 0 0,0 0 0,0 0 0,0 0 0,0 0 0,0 0 0,0 0 0,1 0 0,-1 0 0,0 0 0,0 0 0,0 0 0,0 0 0,0 0 0,0 0 0,0 0 0,0 0 0,0 0 0,0 0 0,0 0 0,0 0 0,0 0 0,0 0 0,0 0 0,0 0 0,0 0 0,1 0 0,-1 0 0,0 0 0,0 0 0,0 0 0,5 45 0,7 161 0,-5-154 0,1-34 0,92 156 0,-77-124 0,-1 1 0,-3 0 0,-2 1 0,20 106 0,-24-63 0,3 190 0,-30-109 0,7-119 0,4-32 0,-1 0 0,-2 0 0,-1-1 0,0 0 0,-2 0 0,-12 25 0,-10 31 0,11-32 0,15-35 0,-1 0 0,0 0 0,-1 0 0,-10 15 0,11-19 0,1 0 0,0 1 0,0 0 0,-6 18 0,6-15 0,0-1 0,-9 16 0,3-21 0,7-7 0,6-4 0,1 1 0,-1-1 0,0 0 0,0 1 0,0-1 0,-1 0 0,1-1 0,-1 1 0,0 0 0,0 0 0,0 0 0,0-9 0,1-1 0,1-1 0,21-135 0,-22 124 0,-1 1 0,0-1 0,-7-49 0,3 46 0,2 21 0,0 0 0,0 0 0,0 0 0,-4-11 0,3 11 0,-1-8 0,3 16 0,0 1 0,0-1 0,0 0 0,0 0 0,0 0 0,0 0 0,0 1 0,0-1 0,-1 0 0,1 0 0,0 0 0,0 0 0,0 0 0,0 1 0,0-1 0,0 0 0,0 0 0,0 0 0,0 0 0,0 0 0,0 1 0,-1-1 0,1 0 0,0 0 0,0 0 0,0 0 0,0 0 0,0 0 0,0 0 0,-1 0 0,1 0 0,0 1 0,0-1 0,0 0 0,0 0 0,0 0 0,-1 0 0,1 0 0,0 0 0,0 0 0,0 0 0,0 0 0,-1 0 0,1 0 0,0 0 0,0 0 0,0 0 0,0-1 0,-1 1 0,1 0 0,0 0 0,0 0 0,0 0 0,0 0 0,0 0 0,0 0 0,-1 0 0,1 0 0,0-1 0,0 1 0,0 0 0,0 0 0,0 0 0,0 0 0,0 0 0,0 0 0,-1-1 0,0 6 0,0 0 0,0 0 0,0-1 0,1 1 0,0 0 0,0 0 0,0 0 0,1 7 0,0 8 0,5 331 0,-7-328 0,0 29 0,1-49 0,0 0 0,1 0 0,-1 0 0,1-1 0,-1 1 0,1 0 0,0 0 0,0-1 0,0 1 0,0 0 0,1-1 0,-1 1 0,4 3 0,-5-6 0,1 1 0,0-1 0,0 1 0,-1-1 0,1 0 0,0 1 0,0-1 0,0 0 0,0 0 0,-1 1 0,1-1 0,0 0 0,0 0 0,0 0 0,0 0 0,0 0 0,0 0 0,0 0 0,0 0 0,-1-1 0,1 1 0,0 0 0,0 0 0,0-1 0,0 1 0,1-1 0,22-15 0,-23 15 0,35-29 0,-2-3 0,48-56 0,-53 55 0,1-6 916,-7 8-1999,-4 13-2685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21.4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0 224 9144,'0'0'13630,"4"-11"-13291,-2 6-296,2-6 148,-1 0 1,2 1 0,-1 0 0,2 0-1,-1 0 1,12-14 0,-11 18 121,0 0-1,0 1 1,1 0 0,0 0 0,0 1-1,15-8 1,-21 12-275,0 0-1,0 0 1,-1 0 0,1 0-1,0 1 1,0-1 0,0 0-1,-1 0 1,1 0 0,0 1-1,-1-1 1,1 0 0,0 1-1,0-1 1,-1 1 0,1-1-1,-1 0 1,1 1 0,0 0-1,-1-1 1,1 1-1,-1-1 1,1 1 0,-1 0-1,0-1 1,1 1 0,-1 0-1,0-1 1,1 2 0,10 21 455,-8-12-362,-1 0 0,-1 1 1,0-1-1,0 0 0,-1 0 1,-2 16-1,1 8 123,1-18-67,0 0 0,2 0 1,0-1-1,8 29 0,-8-37-99,1 0-1,0 0 1,0-1 0,1 1-1,0-1 1,1 0 0,0 0-1,0 0 1,0-1 0,1 0-1,9 9 1,-10-10-22,0-1 0,1 0 1,0-1-1,-1 1 0,8 2 0,-10-5-37,-1 0 0,1 0 0,-1 0 0,1-1 0,0 1 0,-1-1 0,1 0 0,0 0 0,-1 0 0,1 0 0,0 0 0,0-1 0,-1 1 0,1-1-1,-1 0 1,5-1 0,-4 0-3,0 1-1,-1-1 0,1 0 1,0-1-1,-1 1 0,1 0 1,-1-1-1,0 1 0,0-1 1,3-4-1,18-33 81,-20 35-100,5-12-5,-1 0 0,-1 0 0,0 0 0,-1-1 1,-1 0-1,0 0 0,-2 0 0,1-27 0,-3 12-1,-2-1-1,-1 0 1,-12-55-1,14 86 1,1 1 0,-1 1 0,1-1 0,-1 1 0,1-1 0,0 0 0,0 1 0,0-1 0,0 0 0,0 1 0,0-1 0,0 0 0,1-1 0,1 3 0,0-1 0,0 1 0,0 0 0,0 0 0,0 0 0,1 0 0,-1 0 0,0 1 0,0-1 0,4 2 0,22 8 0,1 1 0,49 28 0,-76-38 0,3 1 0,-1 1 0,2-1 0,-1 0 0,0-1 0,0 0 0,0 1 0,1-1 0,8 0 0,-13-1 444,0-1-444,-1-6-4459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22.2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1 11952,'0'0'10930,"-3"12"-10386,-59 198 2871,62-208-3370,-6 14 694,1 0 1,-5 31-1,6-22 41,-3 19 1196,7-43-1961,1 0-1,-1-1 0,0 1 0,1 0 0,-1-1 0,0 1 0,1-1 1,-1 1-1,1-1 0,-1 1 0,1-1 0,-1 1 0,1-1 1,-1 0-1,1 1 0,0-1 0,-1 0 0,1 1 0,-1-1 1,1 0-1,0 0 0,-1 1 0,1-1 0,0 0 0,-1 0 0,1 0 1,0 0-1,0 0 0,-1 0 0,2 0 0,28 0 400,-23 0-368,31-1-46,46-8 0,-30 7 0,-52 0 890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22.6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0 117 15176,'0'0'3998,"13"-1"-3438,199-30 1564,-171 21-1111,64-24-1,-10 1 1486,-75 29-2204,-3 0-4224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23.0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1 14568,'0'0'3230,"-1"14"-2547,-18 235 1995,-9-26 657,30-200-2266,-2-22-1031,0-1 0,0 0-1,0 0 1,0 1 0,0-1 0,1 0-1,-1 0 1,0 1 0,0-1 0,0 0-1,1 0 1,-1 1 0,0-1-1,0 0 1,1 0 0,-1 0 0,0 0-1,1 1 1,-1-1 0,0 0 0,1 0-1,-1 0 1,0 0 0,0 0 0,1 0-1,-1 0 1,0 0 0,1 0-1,-1 0 1,0 0 0,1 0 0,-1 0-1,1 0 1,2-2 94,1 0 0,-1 0 0,0 0 0,0 0 0,0-1 0,0 1 0,0-1 0,3-4 0,67-81 958,-44 50-570,-27 37-488,-1-1 0,0 1 0,0 0-1,0-1 1,1 1 0,-1 0 0,1 0-1,-1 0 1,1 0 0,-1 0 0,1 0-1,0 0 1,0 0 0,3 0 0,-4 0-2,0 1 1,0 0 0,0 0 0,0 1 0,1-1-1,-1 0 1,0 0 0,0 0 0,0 1-1,0-1 1,0 1 0,0-1 0,0 1-1,0-1 1,0 1 0,0-1 0,0 1-1,1 1 1,2 2 103,0 1 0,-1-1-1,1 1 1,-1 0 0,0 0 0,-1 0-1,5 11 1,5 27 731,-12-43-860,0 0-1,1 0 0,-1 1 1,0-1-1,0 0 0,0 0 1,0 0-1,0 1 0,0-1 1,0 0-1,0 0 0,0 0 1,0 1-1,0-1 0,1 0 1,-1 0-1,0 0 0,0 0 1,0 1-1,0-1 1,0 0-1,1 0 0,-1 0 1,0 0-1,0 0 0,0 0 1,1 1-1,-1-1 0,0 0 1,0 0-1,0 0 0,1 0 1,-1 0-1,0 0 0,0 0 1,1 0-1,-1 0 0,0 0 1,0 0-1,0 0 0,1 0 1,-1 0-1,0 0 0,0 0 1,0 0-1,1-1 0,-1 1 1,0 0-1,0 0 0,0 0 1,1 0-1,7-7-4454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25.3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97 10544,'0'0'10306,"14"-3"-9766,2 0-372,3-1 129,-1 0 0,35-13 0,-22 6 296,1 2 0,36-6 0,36-10 1016,-95 23-1200,0 0 0,1 1 0,-1 0 0,18 1 0,-19 0-55,-7 0-183,-14 21-922,5-8-3014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1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64 616 7736,'0'0'4741,"12"4"-4348,-4-1-315,-3 0-27,0-1 1,1 0-1,-1 0 1,1-1 0,0 0-1,-1 0 1,1 0 0,0 0-1,0-1 1,0 0-1,-1 0 1,1-1 0,9-1-1,-7-1 82,0 0 0,0 0 1,-1 0-1,1-1 0,-1 0 0,0-1 0,0 0 0,-1 0 0,1 0 0,-1 0 1,0-1-1,0 0 0,-1-1 0,0 1 0,0-1 0,-1 0 0,1 0 0,3-10 1,-7 13-74,-1 1 0,1 0 0,-1 0 0,1-1 0,-1 1 0,0 0 1,0-1-1,-1 1 0,1 0 0,-1-1 0,0 1 0,1 0 0,-1 0 1,-1 0-1,1 0 0,0 0 0,-1 0 0,0 0 0,1 0 0,-4-3 1,2 2-9,0 0 1,0 0-1,0 0 1,-1 1-1,1 0 1,-1-1 0,0 1-1,0 0 1,0 1-1,0-1 1,-1 1 0,-8-4-1,8 5-17,0 0 0,0 0 0,0 1-1,0 0 1,0 0 0,0 0 0,-1 0 0,1 1 0,0 0-1,1 0 1,-1 0 0,-9 4 0,6-2-5,1 1 0,0 0-1,-1 0 1,2 1 0,-1 0 0,0 0 0,-7 9 0,5-4-9,0 0 0,1 1 0,0 0 0,1 0 0,0 1 0,1-1 0,0 2 1,0-1-1,-4 20 0,7-18 3,0 1 0,2-1 1,0 1-1,0-1 0,2 1 1,-1-1-1,2 1 1,0-1-1,8 28 0,-8-33 0,1 0 0,0-1 0,1 1-1,0-1 1,0 1 0,1-1 0,0-1 0,0 1-1,1-1 1,0 0 0,0 0 0,1 0 0,0-1-1,0 0 1,0-1 0,13 8 0,-13-10 0,0-1 0,0 0 0,0 0 1,1-1-1,-1 0 0,0 0 0,1 0 0,-1-1 1,1 0-1,-1-1 0,0 1 0,1-2 0,-1 1 1,0-1-1,0 0 0,0 0 0,0-1 1,0 0-1,8-5 0,4-2 45,0-1-1,-1-1 1,-1-1-1,0 0 1,20-22 0,31-40 181,16-16 83,-73 80-252,1 1-1,1 0 0,-1 1 0,1 0 1,25-11-1,-33 17-62,0 1 0,0 1 1,0-1-1,1 1 0,-1 0 0,1 0 1,-1 0-1,1 1 0,-1 0 0,1 0 1,-1 0-1,1 1 0,-1 0 0,0 0 1,11 4-1,-9-3 11,1 2 0,-1-1 1,-1 1-1,1 0 0,0 1 0,-1 0 0,0 0 1,0 0-1,0 1 0,6 8 0,-2 1 203,-21-20 116,-8-5-336,6 4 29,0 0 1,0 1-1,-1 1 0,0 0 0,-24-3 0,30 6-28,1 1 0,0 0 0,-1 0 0,1 0 0,-1 1 0,1 0 0,0 1 0,0-1-1,0 1 1,0 1 0,0 0 0,-13 6 0,8-1-1,-1 1 0,1 0-1,1 1 1,-1 0 0,2 1 0,-1 1 0,2-1 0,-1 1-1,2 1 1,-12 21 0,15-26-6,1 1-1,0-1 1,1 1 0,0 0 0,1 0-1,0 0 1,0 0 0,1 0-1,0 1 1,0-1 0,1 0 0,0 1-1,1-1 1,0 0 0,1 1-1,0-1 1,0 0 0,5 12 0,-6-18-3,1 1 0,0-1-1,-1 0 1,1 0 0,0 1 0,0-1 0,1-1 0,-1 1 0,1 0 0,-1-1 0,1 1 0,0-1 0,0 0 0,0 0 0,0 0 0,0 0 0,1 0 0,3 1 0,-3-2 4,0-1-1,0 1 1,0-1 0,0 0 0,0 0 0,1 0-1,-1 0 1,0-1 0,0 0 0,0 1 0,0-2 0,0 1-1,0 0 1,-1-1 0,1 0 0,5-2 0,3-4 12,-1 0 1,1 0 0,-2-1-1,1 0 1,13-16 0,41-56 91,-64 80-110,29-44 155,34-63-1,-50 82-42,-17 34-51,1 1-1,0-1 1,0 1-1,0 0 1,1-1-1,1 1 1,0 17 0,0-10-46,1 0 0,1 0 0,1 0 0,7 28 1,-9-41-15,1 0 0,-1 0 0,0 0 0,1 0 1,0-1-1,-1 1 0,1 0 0,0-1 1,1 1-1,-1-1 0,0 0 0,1 0 0,-1 0 1,1 0-1,-1 0 0,5 2 0,-1-2 0,-1 0 0,0 0-1,1-1 1,-1 1 0,1-1-1,0-1 1,-1 1 0,11-1-1,0-1 6,1-1-1,-1 0 0,1-2 1,-1 0-1,19-7 0,-9 0 12,-1 0-1,0-2 0,34-25 1,-5 4 4,108-64 122,-141 87-81,-14 9-24,-12 7-2,-10 9-41,-1 0 0,2 1 0,0 0 0,1 1 0,0 0 0,1 2 0,-11 22 0,20-35 1,1-1 1,1 1-1,-1 0 0,1 0 1,0 0-1,0 0 1,0 0-1,1 0 0,0 0 1,-1 0-1,2 0 0,0 7 1,0-10 4,-1 0-1,1 0 1,-1 1 0,1-1 0,0 0 0,0 0 0,0 0 0,1 0 0,-1 0-1,0 0 1,1 0 0,-1-1 0,1 1 0,-1-1 0,1 1 0,0-1-1,0 1 1,0-1 0,0 0 0,0 0 0,0 0 0,0 0 0,0 0 0,0 0-1,0 0 1,1-1 0,-1 1 0,5-1 0,3 1 11,1-1-1,0-1 1,0 0-1,-1 0 1,1-1 0,-1-1-1,1 0 1,9-4 0,6-3 41,47-26 1,-9-4 53,-2-4 1,98-88 0,-122 95-43,-1-2-1,56-75 0,47-96 78,-96 141-80,49-90 215,-91 158-210,-4 9-33,-8 15-7,-38 80-43,5 2 1,-51 186-1,76-221-11,8-35-6,1 0 1,2 0-1,-3 47 1,10-80 30,0-1 0,-1 1 0,1-1 0,0 1 0,0-1 0,0 1 0,1 0 0,-1-1 0,0 1 0,0-1-1,1 1 1,-1-1 0,1 1 0,0-1 0,-1 1 0,1-1 0,0 0 0,2 3 0,-2-4 3,0 1-1,0-1 1,0 0-1,1 0 1,-1 0-1,0 0 1,0 0-1,0 0 1,1 0 0,-1 0-1,0-1 1,0 1-1,0 0 1,1-1-1,-1 1 1,0 0-1,0-1 1,0 0-1,0 1 1,0-1-1,0 0 1,0 1-1,0-1 1,1-1 0,25-20 46,20-14 42,-43 34-80,-1-1 0,1 1 0,0 0 0,0 1 0,0-1 0,0 1 1,1 0-1,-1 0 0,0 0 0,8 0 0,-10 1-5,0 0 0,0 1 0,0-1 0,0 1 0,0-1 0,0 1 0,-1 0 0,1 0 0,0 0 0,0 0 0,0 0 0,-1 0 0,1 1 1,-1-1-1,1 0 0,-1 1 0,1-1 0,-1 1 0,0 0 0,0-1 0,2 4 0,2 4 6,0 1 0,6 19 0,-8-21-6,13 46 19,4 13 32,-18-61-59,1-1 0,-1 0 0,1 1 0,0-2 0,0 1 1,1 0-1,-1 0 0,1-1 0,6 6 0,0-4-3393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25.5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15880,'0'0'2906,"13"5"-2162,13 5-169,41 11 0,-53-18-178,0 0-1,1-1 0,0 0 0,-1-1 1,29-2-1,-36 0-395,11-1 1310,29-7 1,-43 8-1484,0-1 1,0 1 0,0 0 0,-1-1-1,1 0 1,0 0 0,-1 0 0,1 0-1,-1-1 1,0 0 0,0 1 0,5-7-1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28.0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1 752 11760,'0'0'11065,"9"-7"-10635,7-7-227,1-2 389,1 2 0,0 0 0,1 0 0,34-16 0,-52 29-544,0 1 0,-1 0 0,1 0 0,0 0 0,0 0 0,0 0 0,0 0-1,-1 0 1,1 0 0,0 0 0,0 1 0,0-1 0,-1 0 0,1 0 0,0 1 0,0-1 0,-1 1 0,1-1 0,0 0 0,-1 1 0,1-1 0,0 1 0,-1 0 0,1-1 0,-1 1 0,1-1 0,-1 1-1,1 0 1,-1-1 0,1 1 0,-1 0 0,0 0 0,1-1 0,-1 1 0,1 1 0,8 31 435,-5 4-93,-1 0 0,-3 63-1,-1-38-73,11 274 972,-8-303-1189,22 208 672,-19-204-699,28 143 345,-21-133-417,-12-47 0,0 0 0,0 1 0,0-1 0,0 0 0,0 0 0,0 0 0,0 0 0,0 0 0,0 1 0,0-1 0,0 0 0,1 0 0,-1 0 0,0 0 0,0 1 0,0-1 0,0 0 0,0 0 0,0 0 0,0 0 0,0 0 0,0 0 0,1 1 0,-1-1 0,0 0 0,0 0 0,0 0 0,0 0 0,0 0 0,1 0 0,-1 0 0,0 0 0,0 0 0,0 0 0,0 0 0,0 0 0,1 0 0,-1 0 0,0 0 0,0 0 0,0 0 0,0 0 0,1 0 0,-1 0 0,5-8 0,3-19 0,-7 25 0,54-310 0,-28 130 0,19-88 0,55-291 0,-90 499 0,-6 32 0,9-34 0,-9 48 0,-3 11 0,0-1 0,0 1 0,-1-1 0,0 0 0,0 0 0,0-6 0,11-42 0,-13 41 0,0-1 0,-4-16 0,2 16 0,1 1 0,0-18 0,2 29 0,0 0 0,0 0 0,0-1 0,0 1 0,0 0 0,1 0 0,-1 0 0,1 0 0,0-1 0,0 1 0,-1 0 0,1 0 0,1 1 0,-1-1 0,0 0 0,0 0 0,1 0 0,-1 1 0,1-1 0,-1 1 0,1-1 0,0 1 0,-1-1 0,1 1 0,0 0 0,0 0 0,0 0 0,0 0 0,0 0 0,0 1 0,0-1 0,1 1 0,2-1 0,323 5 0,0 26 0,-211-3 0,-82-17 0,73 11 0,-98-21 0,0 0 0,1-1 0,-1 0 0,0 0 0,0-1 0,0-1 0,0 0 0,-1 0 0,12-5 0,-16 3-3935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29.0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 10448,'0'0'10793,"10"-3"-10249,-8 2-537,25-6 919,1 1 0,41-4 0,-31 6-159,-26 3-293,0-1 0,0 1 0,19 2-1,-29-1-402,-1 0 0,0 0 0,1 1-1,-1-1 1,0 0 0,0 1 0,1-1-1,-1 1 1,0-1 0,0 1 0,0 0-1,0-1 1,0 1 0,0 0-1,0 0 1,0 0 0,0 0 0,0 0-1,0 0 1,0 0 0,-1 0 0,2 1-1,-1 1 20,0-1 0,-1 1 0,1 0 1,0-1-1,-1 1 0,1 0 0,-1 0 0,0-1 0,0 1 0,-1 3 0,0 6 187,-2 1 1,1-1-1,-8 19 0,9-27-172,-9 23 743,-17 35-1,23-54-847,1-2 0,13 3 0,-3-5 0,1-1 0,-1 0 0,1 0 0,-1-1 0,1 0 0,0 0 0,0-1 0,8 1 0,13 3 0,-23-4 0,0 0 0,1 1 0,-1 0 0,0 0 0,0 1 0,0 0 0,-1 0 0,11 7 0,-15-9 0,0 0 0,1 1 0,-1-1 0,0 0 0,0 1 0,0-1 0,0 1 0,0 0 0,0-1 0,0 1 0,-1 0 0,1-1 0,-1 1 0,1 0 0,-1 0 0,1-1 0,-1 1 0,0 0 0,0 0 0,0 0 0,0 0 0,0 0 0,0-1 0,-1 1 0,1 0 0,-1 0 0,1-1 0,-1 1 0,0 0 0,1 0 0,-1-1 0,0 1 0,0-1 0,0 1 0,-2 2 0,0-1 0,0 1 0,-1 0 0,1-1 0,0 0 0,-1 0 0,0 0 0,0 0 0,0 0 0,-8 3 0,-46 16 0,23-10 0,24-8 0,1 0 0,-1-1 0,0-1 0,-13 2 0,18-3 0,1-1 0,-1 1 0,0-1 0,0-1 0,1 1 0,-1-1 0,0 0 0,0 0 0,-8-4 0,13 5 15,1 0 0,-1-1 0,1 1 0,-1 0 0,1 0 0,0-1-1,-1 1 1,1 0 0,-1-1 0,1 1 0,0-1 0,-1 1 0,1 0 0,0-1 0,-1 1 0,1-1 0,0 1 0,0-1 0,-1 1 0,1-1-1,0 1 1,0-1 0,0 1 0,0-1 0,0 1 0,0-1 0,0 1 0,0-1 0,0 0 0,7-18 523,18-12-4017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30.8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13968,'0'0'5855,"0"14"-5329,-1 80 378,2 172 3336,2-214-2992,0 22 3913,-2-75-5142,1 1 1,-1-1-1,0 1 0,0-1 1,0 0-1,0 0 1,0 1-1,0-1 1,0 0-1,0 0 1,2-2-1,16-21-163,-2 0 1,17-28-1,-21 29 135,2 0 0,1 1-1,26-28 1,-38 45 161,2 0 431,-8 14-226,0-5-357,-1 0 0,0 0 0,0-1 0,0 1 0,0-1 0,-1 0 0,1 0 0,-1 0 0,0 0 0,0 0 0,0-1 0,-6 3 0,2 0 0,2-2 0,2 0 0,0 0 0,0-1 0,0 0 0,-1 1 0,1-2 0,-1 1 0,1 0 0,-1-1 0,-4 1 0,39-16 0,-16 9 0,-1 0 0,1 2 0,0 0 0,0 0 0,0 1 0,21 0 0,-20 2 0,-9 0 0,0-1 0,0 1 0,0 0 0,0 1 0,0 0 0,0 0 0,0 0 0,-1 0 0,1 1 0,0 0 0,5 3 0,-11-5 0,0 0 0,1 0 0,-1 0 0,0 1 0,0-1 0,0 0 0,0 0 0,0 0 0,0 1 0,0-1 0,1 0 0,-1 0 0,0 0 0,0 1 0,0-1 0,0 0 0,0 0 0,0 0 0,0 1 0,0-1 0,0 0 0,0 0 0,0 1 0,0-1 0,0 0 0,0 0 0,0 0 0,0 1 0,-1-1 0,1 0 0,0 0 0,0 0 0,0 1 0,0-1 0,0 0 0,0 0 0,-1 0 0,1 0 0,0 1 0,0-1 0,0 0 0,0 0 0,-1 0 0,1 0 0,0 0 0,0 0 0,-10 8 0,9-8 0,-4 2 0,1 0 0,-1 0 0,0 0 0,0-1 0,0 0 0,0 0 0,0 0 0,0-1 0,0 1 0,0-1 0,0 0 0,0-1 0,0 1 0,0-1 0,-5-2 0,8 3 0,0-1 0,0 1 0,0-1 0,0 1 0,-1 0 0,1 0 0,0 0 0,0 0 0,0 0 0,0 0 0,-3 1 0,5-1 0,-1 0 0,1 1 0,0-1 0,0 0 0,-1 0 0,1 1 0,0-1 0,0 0 0,0 0 0,-1 1 0,1-1 0,0 0 0,0 0 0,0 1 0,0-1 0,-1 0 0,1 1 0,0-1 0,0 0 0,0 1 0,0-1 0,0 0 0,0 1 0,0-1 0,0 0 0,0 1 0,6 15 0,50 77 0,-48-80 0,1 0 0,0 0 0,0-1 0,1 0 0,19 16 0,-15-14 0,-14-14 0,1 1 0,-1-1 0,0 0 0,0 1 0,1-1 0,-1 0 0,0 0 0,1 1 0,-1-1 0,0 0 0,0 0 0,1 0 0,-1 0 0,0 1 0,1-1 0,-1 0 0,1 0 0,-1 0 0,0 0 0,1 0 0,-1 0 0,0 0 0,1 0 0,-1 0 0,1 0 0,-1 0 0,0 0 0,1 0 0,-1 0 0,0 0 0,1 0 0,-1-1 0,0 1 0,1 0 0,-1 0 0,0 0 0,1-1 0,-1 1 0,0 0 0,1 0 0,-1-1 0,0 1 0,0 0 0,1 0 0,-1-1 0,0 1 0,0 0 0,0-1 0,1 1 0,-1 0 0,0-1 0,4-20 0,-6 2 0,-1 0 0,-1 0 0,0 0 0,-2 0 0,0 1 0,-1 0 0,-1 0 0,-1 1 0,0 0 0,-17-22 0,-11-20 0,29 45 0,0 0 0,-1 0 0,-1 1 0,-13-15 0,23 28 0,-1 0 0,1 0 0,-1-1 0,1 1 0,-1-1 0,1 1 0,0 0 0,-1-1 0,1 1 0,-1-1 0,1 1 0,0-1 0,0 1 0,-1-1 0,1 1 0,0-1 0,0 0 0,-1 1 0,1-1 0,0 1 0,0-1 0,0 1 0,0-1 0,0 0 0,0 1 0,0-1 0,0 1 0,0-1 0,0 0 0,1 0 0,15-8 0,-5 4 0,69-29 0,-50 23 0,37-20 0,-54 27 0,2-2 0,-43 12 0,14 0 0,1 0 0,0 1 0,0 0 0,1 0 0,0 2 0,0-1 0,-16 18 0,1-4 881,2-2-1852,12-7-2874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31.6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0 12664,'0'0'7817,"2"14"-7035,0 13-189,-1 0-1,-1 1 0,-5 43 1,-34 173 4317,36-218-3544,1-1 0,4 46 1,4-47-1250,-4-23 220,-1-5 202,1-8-1681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31.9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65 18087,'0'0'4104,"18"-2"-3130,40-5-350,143-15 2037,-75 5-507,-12 1 272,-97 16-1779,-11 0-4628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32.4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56 13560,'0'0'7383,"14"-3"-6744,43-7 446,89-4-1,1 8 608,102-1 1624,-149 0-1689,0 0 613,-82 6-2293,6 1 238,-9 6-4444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33.0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66 11256,'0'0'8111,"13"0"-7495,317-1 2060,-34 2-712,208-39 3213,-452 25-3804,-41 10-1056,0 0 0,0 0 1,0 1-1,15 0 0,-21 1-317,-5 1 0,-9 7 0,-4 3-4073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33.8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1 108 14272,'0'0'8130,"5"11"-7373,1 0-513,-2-4-101,-1 0 0,0-1 0,0 1 0,0 0 0,-1 0 0,0 1 0,0-1 0,0 9 0,10 141 4489,-11-147-3772,-1 0 820,0-10-1658,1 0-1,-1 1 1,0-1 0,0 0 0,0 0 0,1 0 0,-1 0 0,0 0 0,0 0 0,1 0-1,-1 0 1,0 0 0,0 0 0,0 1 0,1-1 0,-1 0 0,0 0 0,0 0-1,1-1 1,-1 1 0,0 0 0,0 0 0,1 0 0,-1 0 0,0 0 0,0 0 0,0 0-1,1 0 1,-1 0 0,0 0 0,0-1 0,0 1 0,1 0 0,-1 0 0,0 0 0,0 0-1,0-1 1,0 1 0,1 0 0,-1-1 0,7-5-22,0-2 0,-1 1 0,0-1 0,0 0 0,-1 0 0,1-1 0,-2 1 0,7-18 0,3-2 0,1-1 0,0-1 0,1 0 0,1 1 0,32-40 0,-30 45 0,-14 17 0,0 0 0,1 0 0,-1 1 0,1 0 0,9-6 0,-15 11 0,1 1 0,0-1 0,0 1 0,-1-1 0,1 1 0,0 0 0,0 0 0,0-1 0,-1 1 0,1 0 0,0 0 0,0 0 0,0 0 0,0 0 0,-1 0 0,1 0 0,0 0 0,0 0 0,0 0 0,0 0 0,-1 1 0,1-1 0,0 0 0,0 0 0,0 1 0,-1-1 0,1 1 0,0-1 0,-1 1 0,1-1 0,0 1 0,-1-1 0,1 1 0,0 0 0,-1-1 0,1 1 0,-1 0 0,0-1 0,1 1 0,0 1 0,1 2 0,0 0 0,0 0 0,-1 1 0,1-1 0,-1 0 0,1 7 0,0 8 0,-2 38 0,-1-42 0,1 0 0,0 0 0,1-1 0,5 23 0,-6-36 0,0-1 0,1 1 0,-1-1 0,0 0 0,0 1 0,1-1 0,-1 1 0,0-1 0,0 0 0,1 1 0,-1-1 0,0 0 0,1 1 0,-1-1 0,0 0 0,1 0 0,-1 1 0,1-1 0,-1 0 0,0 0 0,1 0 0,-1 0 0,1 1 0,-1-1 0,1 0 0,-1 0 0,1 0 0,-1 0 0,1 0 0,-1 0 0,0 0 0,1 0 0,-1 0 0,1-1 0,-1 1 0,1 0 0,-1 0 0,1 0 0,-1 0 0,0-1 0,1 1 0,21-12 0,-20 10 0,46-35 0,-37 28 0,-1 0 0,1 1 0,1 0 0,0 0 0,24-11 0,-33 19 0,-1-1 0,0 1 0,0 0 0,0 0 0,0-1 0,0 1 0,0 0 0,1 1 0,-1-1 0,0 0 0,0 1 0,0-1 0,0 1 0,0 0 0,0-1 0,0 1 0,0 0 0,0 0 0,0 0 0,-1 1 0,1-1 0,0 0 0,-1 1 0,1-1 0,-1 1 0,2 1 0,4 6 0,0 0 0,-1 1 0,10 17 0,-8-11 0,16 37 0,-20-41 0,0-1 0,2 1 0,-1-1 0,15 20 0,-20-30 29,1 0 1,-1-1-1,1 1 0,0 0 1,-1-1-1,1 1 0,0-1 0,-1 1 1,1-1-1,0 1 0,0-1 1,-1 0-1,1 1 0,0-1 1,0 0-1,0 1 0,0-1 1,-1 0-1,1 0 0,0 0 0,0 0 1,0 0-1,0 0 0,0 0 1,0 0-1,-1 0 0,1 0 1,2-1-1,10-8-4814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39.6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1 314 10848,'0'0'21024,"10"15"-20665,32 50-31,-37-56-307,-1 1 1,1 0-1,-2 0 1,1 1-1,-1-1 0,-1 1 1,0 0-1,1 10 1,2 13-15,-5-11-7,-6-102 0,0 22 0,-1-17 0,3 35 0,1-1 0,2 0 0,4-42 0,0 52 0,4-30 0,-6 56 0,0-1 0,1 1 0,-1 0 0,1 0 0,0 0 0,0 0 0,0 0 0,1 0 0,0 0 0,4-5 0,-6 8 0,0 1 0,-1 0 0,1-1 0,-1 1 0,1 0 0,-1 0 0,1-1 0,0 1 0,-1 0 0,1 0 0,0 0 0,-1 0 0,1 0 0,0 0 0,-1 0 0,1 0 0,-1 0 0,1 0 0,0 1 0,-1-1 0,1 0 0,0 0 0,-1 1 0,1-1 0,-1 0 0,1 0 0,-1 1 0,1 0 0,19 13 0,-15-9 0,32 20 0,62 34 0,-68-42 0,-18-8 0,-9-6 0,1 0 0,-1 0 0,1-1 0,0 0 0,5 3 0,-9-5 0,0 0 0,0 1 0,0-1 0,0 0 0,0 0 0,1 0 0,-1 0 0,0 0 0,0 0 0,0 0 0,0 0 0,0-1 0,0 1 0,0 0 0,0-1 0,0 1 0,0-1 0,0 1 0,0-1 0,0 1 0,0-1 0,0 1 0,0-1 0,-1 0 0,1 0 0,0 1 0,0-1 0,-1 0 0,2-2 0,0-3 926,-2 4-1557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25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225 739 5224,'0'0'12046,"-12"6"-11799,-4 2-144,1 0 0,0 1 0,0 1 0,1 0 0,0 1 0,-14 14 0,17-12-5,1 1-1,0 0 1,0 0 0,1 0-1,1 1 1,1 1 0,0 0-1,1-1 1,-5 22 0,9-30-63,0 0 0,1 0 1,0 1-1,0-1 0,1 0 1,0 1-1,0-1 0,1 0 0,0 1 1,0-1-1,1 0 0,0 0 1,0 0-1,0 0 0,1 0 1,0 0-1,1 0 0,-1-1 1,1 0-1,0 0 0,1 0 0,0 0 1,9 8-1,-9-10-15,0 0 1,1-1-1,-1 0 1,1 0-1,0 0 1,0-1-1,0 0 0,0 0 1,0 0-1,0-1 1,1 0-1,-1 0 0,1-1 1,-1 1-1,0-2 1,1 1-1,-1-1 0,0 1 1,1-2-1,5-1 1,10-3 36,0-1 0,-1-1 0,0-1 1,26-16-1,4-3 118,-2-3 1,-1-2 0,-1-2 0,48-48-1,-85 74-112,-3 3 27,0-1 0,-1 1-1,0-2 1,0 1 0,-1-1-1,8-12 1,-13 20-86,0 0 0,0 0 0,0 0 0,0 0 0,0 0 0,0 0 0,0 0 0,0-1 0,0 1 0,0 0 0,0 0 0,0 0 0,0 0 0,0 0 0,0 0 0,0 0 0,0 0 0,0-1 0,0 1 0,0 0 0,0 0 0,0 0 0,0 0 0,0 0 0,0 0 0,0 0 0,0 0 0,0 0 0,0-1 0,0 1 0,0 0 0,0 0 0,0 0 0,0 0 0,-1 0 0,1 0 0,0 0 0,0 0 0,0 0 0,0 0 0,0 0 0,0 0 0,0 0 0,0 0 0,0 0 0,-1 0 0,1-1 0,0 1 0,0 0 0,0 0 0,0 0 0,0 0 0,0 0 0,0 0 0,0 1 0,-1-1 0,1 0 0,0 0 0,0 0 0,0 0 0,-11 3 114,-9 8-19,14-7-84,-1 1-1,2 1 1,-1-1-1,1 1 1,0 0-1,0 0 0,0 1 1,1-1-1,0 1 1,0 0-1,1 0 1,0 0-1,0 1 1,-2 8-1,4-11-15,0-1 0,0 1 0,0 0 0,1 0 0,0 0-1,0 0 1,0 0 0,1 0 0,0 0 0,-1 0 0,2 0 0,-1-1 0,0 1 0,1 0 0,0-1 0,0 1 0,1-1-1,-1 0 1,1 0 0,0 0 0,0 0 0,0 0 0,6 5 0,-8-8 4,0 0-1,0-1 1,0 1 0,0 0-1,0-1 1,1 1 0,-1-1-1,0 1 1,0-1 0,0 1-1,0-1 1,1 0 0,-1 0-1,0 0 1,0 1 0,1-1-1,-1 0 1,0-1 0,0 1-1,1 0 1,-1 0 0,0 0-1,0-1 1,0 1 0,1-1-1,-1 1 1,0-1 0,0 1 0,0-1-1,0 0 1,0 1 0,0-1-1,0 0 1,0 0 0,0 0-1,0 0 1,0-1 0,3-3 20,0 1 1,0-1-1,-1 0 1,0 0-1,0-1 1,3-8 0,-3 5 12,0 0 1,-1-1 0,0 1-1,-1-1 1,0 1 0,0-1-1,-1 1 1,-1-1-1,1 1 1,-5-19 0,5 23-21,-2 1 0,1-1 0,0 1 0,-1 0 0,0-1 0,0 1 0,0 0 0,0 0 0,-1 0 0,1 0 0,-1 0-1,0 1 1,-1-1 0,1 1 0,0 0 0,-1 0 0,0 0 0,1 1 0,-1-1 0,-1 1 0,1 0 0,0 0 0,-9-3 0,-12-1 38,25 6-77,0 0 19,0 1 0,1 0 0,-1 0 0,0-1 0,1 1 0,-1 0 0,1-1 0,-1 1 1,1-1-1,-1 1 0,1 0 0,0-1 0,-1 1 0,1-1 0,-1 0 0,1 1 0,0-1 0,0 1 0,-1-1 0,1 0 0,0 0 0,0 1 0,-1-1 1,1 0-1,0 0 0,0 0 0,1 0 0,30 3-20,-26-3 13,13 1 10,0-2 1,0 0 0,-1 0 0,1-2 0,-1-1 0,1 0 0,-1-1 0,32-14 0,-26 8 9,-1-2 1,0 0 0,-1-1-1,-1-2 1,34-30 0,-20 10 23,-2-2 0,-1-1 0,-2-1 0,-1-2 1,-3 0-1,25-55 0,-16 17 89,36-123 0,-70 198-114,0 3-3,0 0 1,0 0-1,-1 0 1,1 1-1,0-1 1,-1 0-1,0 0 1,1 0-1,-1 0 1,0 0-1,0 0 1,0 0-1,-1 0 1,1 0-1,0 0 1,-2-4-1,2 6-3,0 0-1,-1 0 0,1 0 0,0 0 1,-1 0-1,1 0 0,0 0 1,-1-1-1,1 1 0,0 0 0,-1 0 1,1 0-1,-1 1 0,1-1 1,0 0-1,-1 0 0,1 0 1,0 0-1,-1 0 0,1 0 0,0 0 1,-1 1-1,1-1 0,0 0 1,0 0-1,-1 0 0,1 1 1,0-1-1,0 0 0,-1 0 0,1 1 1,0-1-1,0 0 0,0 1 1,-1-1-1,1 0 0,0 1 0,0-1 1,-3 3 5,-10 12-3,0 0 0,1 0 0,1 1 0,1 1 0,-11 21 0,-36 97-64,38-82 14,2 1 1,3 1 0,2 0-1,2 1 1,3 0 0,2 0-1,3 0 1,2 1 0,8 59-1,-8-112 43,2 7-9,-1 0-1,2 1 1,-1-1-1,6 14 1,-7-23 10,0 0 0,0 0 0,0 0 0,0 0 0,0 0 0,0 0 0,1 0 0,-1 0 0,0-1 0,1 1 0,0 0 0,-1-1 0,1 0 0,0 1 0,0-1 0,0 0 0,0 0 0,0 0 0,0 0 0,0 0 0,0 0 0,0-1 0,0 1 1,1-1-1,-1 1 0,0-1 0,0 0 0,4 0 0,3-1 0,0-1 1,0 0 0,0 0 0,-1-1-1,1-1 1,-1 1 0,0-1 0,0 0 0,0-1-1,12-9 1,3-5 26,40-41 0,-21 12 41,-3-3 0,-2 0 1,52-96-1,60-184 222,-145 321-277,61-189 148,-64 196-156,1 0 2,-2-1-1,1 0 0,0 0 1,-1 1-1,1-1 0,-1 0 1,0 0-1,-1-6 0,1 10-3,0 0-1,0-1 0,0 1 0,0-1 0,-1 1 0,1 0 1,0-1-1,0 1 0,0 0 0,0-1 0,-1 1 0,1 0 1,0-1-1,0 1 0,0 0 0,-1 0 0,1-1 0,0 1 1,-1 0-1,1 0 0,0 0 0,-1-1 0,1 1 0,0 0 1,-1 0-1,1 0 0,0 0 0,-1 0 0,1 0 0,-1-1 1,0 2-4,-1-1 0,1 0 0,0 1 0,0 0 1,-1-1-1,1 1 0,0-1 0,0 1 1,0 0-1,0 0 0,0 0 0,0 0 0,-2 2 1,-6 6-24,1 2 1,0-1-1,0 1 1,-12 23 0,-19 54-87,33-74 88,-17 47-58,3 1 0,2 2 0,4 0 0,2 0 0,2 1 0,4 0 0,3 1 1,7 106-1,-3-162 84,0 10 7,1 0 0,1 0 0,1 0 0,9 30 1,-12-48-8,-1 0 1,1-1 0,-1 1 0,1-1-1,-1 1 1,1-1 0,0 0 0,0 1-1,0-1 1,0 0 0,0 0-1,0 1 1,0-1 0,0 0 0,0 0-1,1 0 1,-1 0 0,0 0 0,1-1-1,-1 1 1,1 0 0,-1-1 0,1 1-1,-1-1 1,1 1 0,-1-1 0,1 0-1,2 1 1,-1-2 4,1 0 0,-1 0 0,1 0 0,-1 0 0,0 0 0,1-1 0,-1 1 0,0-1 0,0 0 1,0 0-1,5-5 0,17-16 99,-1-1 0,38-50 0,-40 47-14,0-3 21,-17 21-53,1 0 0,1 1 0,0 0 0,14-14 1,-21 22-59,1 0 1,-1-1-1,1 1 1,-1 0 0,1 0-1,-1-1 1,1 1-1,-1 0 1,1 0-1,-1 0 1,1 0 0,-1 0-1,1-1 1,-1 1-1,1 0 1,0 0 0,-1 0-1,1 1 1,-1-1-1,1 0 1,-1 0 0,1 0-1,-1 0 1,1 0-1,-1 1 1,1-1 0,-1 0-1,1 0 1,-1 1-1,1-1 1,-1 0 0,1 1-1,-1-1 1,0 0-1,1 1 1,-1-1-1,0 1 1,1-1 0,-1 1-1,0-1 1,0 1-1,1-1 1,-1 1 0,0-1-1,0 1 1,0-1-1,0 1 1,0-1 0,1 1-1,-1-1 1,0 2-1,7 38 43,-5-27-24,3 12 6,-2-5-9,13 36 1,-14-50-11,0 0 1,1-1-1,0 1 1,0-1-1,0 0 1,1 0-1,-1 0 1,1 0-1,0 0 0,8 5 1,-10-8-2,0-1 0,-1 0 1,1-1-1,0 1 0,0 0 0,0 0 0,0-1 1,0 1-1,0-1 0,0 0 0,0 1 1,0-1-1,0 0 0,0 0 0,0 0 0,0-1 1,0 1-1,0 0 0,0-1 0,0 0 0,0 1 1,0-1-1,3-1 0,4-3 37,0 0 0,0-1 0,11-7-1,-18 11-32,25-20 125,0 0 0,-2-2 1,38-46-1,54-93 440,-115 161-569,0-2 14,1 0 0,0 0 1,0 0-1,0 1 0,7-7 0,-10 10-19,0-1 0,1 1 1,-1 0-1,1 0 0,-1-1 0,1 1 1,-1 0-1,1 0 0,-1 0 0,0 0 1,1 0-1,-1 0 0,1-1 0,-1 1 0,1 0 1,-1 0-1,1 1 0,-1-1 0,1 0 1,-1 0-1,1 0 0,-1 0 0,1 0 1,0 1-1,0 0 0,0-1-1,0 1 1,0 0 0,0 0-1,-1 0 1,1 0 0,0 1-1,-1-1 1,1 0 0,0 0-1,-1 0 1,0 0 0,1 3-1,3 8-7,-2 1 0,0-1 0,0 0 0,-1 1 0,-1 14-1,-7 67-52,3-49 45,3-31 12,1 2-12,-1-1-1,-1 1 0,-1-1 0,0 0 0,0 0 0,-2 0 0,-7 17 1,12-31 15,0-1 0,0 1 1,-1-1-1,1 1 1,0-1-1,-1 1 1,1-1-1,0 1 1,-1-1-1,1 1 0,0-1 1,-1 1-1,1-1 1,-1 1-1,1-1 1,-1 0-1,1 1 1,-1-1-1,1 0 1,-1 0-1,0 1 0,1-1 1,-1 0-1,1 0 1,-1 0-1,0 0 1,1 0-1,-1 0 1,1 0-1,-1 0 1,0 0-1,1 0 0,-1 0 1,0 0-1,-1-1 3,0 0 0,0 0 0,1 0 0,-1-1 1,1 1-1,-1 0 0,1-1 0,0 1 0,-1-1 0,-1-3 0,-4-6 25,1 0 0,-7-17 0,-15-32 103,28 60-130,1 0 1,-1 0-1,0 1 0,0-1 0,1 0 1,-1 0-1,0 0 0,1 0 0,-1 0 1,0 0-1,0 0 0,1 0 1,-1 0-1,0 0 0,1 1 0,-1-2 1,0 1-1,0 0 0,1 0 0,-1 0 1,0 0-1,1 0 0,-1 0 0,0 0 1,0 0-1,1 0 0,-1 0 0,0 0 1,0-1-1,1 1 0,-1 0 0,0 0 1,0 0-1,1-1 0,-1 1 0,0 0 1,0 0-1,0-1 0,0 1 0,1 0 1,-1 0-1,0-1 0,0 1 1,0 0-1,0 0 0,0-1 0,0 1 1,0 0-1,0-1 0,0 1 0,0 0 1,0 0-1,0-1 0,0 1 0,0 0 1,0-1-1,0 1 0,0 0 0,0 0 1,0-1-1,0 1 0,0 0 0,0-1 1,-1 1-1,1 0 0,0 0 0,0-1 1,0 1-1,28 14 3,-18-9 0,-4-2-10,-1-1 1,1 0-1,-1 0 1,1 0 0,0-1-1,0 0 1,-1 0 0,1 0-1,0-1 1,0 0 0,0 0-1,0 0 1,0-1-1,0 0 1,0 0 0,0 0-1,-1-1 1,1 0 0,-1 0-1,1-1 1,6-3 0,8-6 0,0 0 0,-1-1 0,-1-1 0,22-21 0,59-72 51,-80 83-24,-14 17-12,0 0-1,1 0 0,-1 1 1,9-7-1,-20 60 2,3-22-35,0-2 0,1 0 0,0 23 0,3-39 20,-1 1 0,1-1 0,1 1 0,-1-1 0,1 0 0,0 0 0,1 0 0,0 0 0,0 0 0,5 7 0,-6-11 3,0-1-1,0 1 1,0-1 0,1 0 0,-1 0 0,1 0 0,-1 0-1,1 0 1,0-1 0,0 1 0,-1-1 0,1 0-1,0 0 1,0 0 0,0 0 0,1 0 0,-1-1-1,0 1 1,0-1 0,0 0 0,0 0 0,0 0-1,1 0 1,-1-1 0,3 0 0,6-1 8,-1-1-1,1 0 1,-1 0 0,0-2-1,16-7 1,16-13 89,-1-1-1,-1-2 1,-1-3-1,71-68 1,-116 105-99,0 1 0,1-1 1,0 2-1,-4 10 0,4-11-8,1 2 1,0 0-1,0 0 1,1 0-1,0 0 1,-1 11-1,2-17 9,1 1-1,0 0 1,-1-1 0,1 1-1,1 0 1,-1-1-1,0 1 1,1 0-1,0-1 1,0 1-1,0 0 1,0-1 0,1 1-1,0-1 1,3 6-1,-4-8 3,0 0 0,0 0-1,0 0 1,0 1 0,0-2 0,1 1-1,-1 0 1,0 0 0,0 0 0,1-1-1,-1 1 1,1 0 0,-1-1 0,1 1-1,-1-1 1,1 0 0,-1 1 0,1-1-1,-1 0 1,1 0 0,1 0 0,0-1 3,-1 1 1,1-1 0,-1 0-1,0 0 1,1 0-1,-1 0 1,0 0 0,0-1-1,0 1 1,1-1 0,2-3-1,0 1 8,-1-1 0,1 0-1,-1-1 1,0 1 0,-1-1-1,1 0 1,-1 0 0,5-12-1,-6 10 3,0 0-1,0 0 1,-1 0-1,0 0 1,-1-1-1,1 1 1,-2 0-1,1 0 1,-4-16-1,3 18-7,-1 1 0,0 0-1,0-1 1,0 1 0,-1 0 0,1 1-1,-1-1 1,-1 0 0,1 1 0,-1 0-1,1-1 1,-1 2 0,0-1 0,-1 0-1,-6-4 1,-24-7 25,4 2 47,32 13-77,-1 0-1,0 0 1,0 0-1,0 0 1,0 0-1,1 0 0,-1 0 1,0 0-1,0 0 1,0 0-1,1 0 0,-1-1 1,0 1-1,0 0 1,0 0-1,1 0 1,-1 0-1,0 0 0,0 0 1,0 0-1,0 0 1,0-1-1,1 1 1,-1 0-1,0 0 0,0 0 1,0 0-1,0 0 1,0-1-1,0 1 0,0 0 1,0 0-1,1 0 1,-1 0-1,0-1 1,0 1-1,0 0 0,0 0 1,0 0-1,0-1 1,0 1-1,0 0 0,0 0 1,0 0-1,0-1 1,0 1-1,0 0 1,0 0-1,-1 0 0,1 0 1,0-1-1,0 1 1,0 0-1,0 0 0,0 0 1,0 0-1,0-1 1,0 1-1,-1 0 1,1 0-1,0 0 0,0 0 1,0 0-1,0 0 1,-1-1-1,1 1 0,0 0 1,0 0-1,0 0 1,17-3 3,-17 2-4,45-5 33,99-12-14,-124 17-21,0 1-1,0 1 0,0 1 0,0 0 1,24 7-1,-36-7 14,0 1 1,0 0-1,0 1 1,0 0-1,0 0 1,-1 1-1,1 0 1,-1 0-1,-1 1 1,1-1-1,-1 2 1,0-1-1,0 1 1,-1-1-1,0 2 1,0-1-1,0 0 1,-1 1-1,-1 0 1,1 0-1,-1 0 1,0 0-1,-1 1 1,0-1-1,1 11 0,-3-19-6,0 1 0,0-1 0,1 1 0,-1-1-1,0 0 1,0 1 0,0-1 0,1 0 0,-1 1-1,0-1 1,0 0 0,1 1 0,-1-1 0,0 0-1,0 0 1,1 1 0,-1-1 0,0 0 0,1 0-1,-1 1 1,0-1 0,1 0 0,-1 0-1,1 0 1,-1 0 0,0 0 0,1 0 0,-1 0-1,1 0 1,-1 0 0,0 0 0,1 0 0,-1 0-1,1 0 1,-1 0 0,0 0 0,1 0 0,-1 0-1,1 0 1,-1 0 0,0 0 0,1-1 0,-1 1-1,0 0 1,1 0 0,-1-1 0,0 1 0,1 0-1,-1 0 1,1-1 0,24-17 99,-20 14-67,51-44 173,-44 36-160,2 0 1,-1 1-1,1 0 0,1 1 1,0 0-1,1 1 1,20-8-1,-35 16-49,1 1-1,0-1 0,0 1 1,0 0-1,0-1 1,-1 1-1,1 0 1,0 0-1,0 0 1,0 1-1,0-1 0,0 0 1,-1 1-1,1-1 1,0 1-1,0-1 1,0 1-1,-1 0 0,1 0 1,-1 0-1,1 0 1,1 1-1,2 3-3,0 0 0,0 0 0,0 1 0,5 9 0,4 4-5,-6-9 7,0 0 0,-1 1-1,0 0 1,-1 0 0,6 15 0,-12-25-7,1 0-1,-1 1 1,0-1 0,1 0-1,-1 1 1,0-1 0,0 0-1,0 1 1,0-1-1,0 1 1,-1-1 0,1 0-1,0 1 1,-1-1 0,1 0-1,0 0 1,-1 1 0,0-1-1,1 0 1,-1 0-1,0 0 1,0 0 0,1 0-1,-1 0 1,0 0 0,0 0-1,0 0 1,-2 1 0,-10 6-3802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40.2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15680,'0'0'1025,"1"0"-801,-1 0 0,1 0 0,-1 0 0,1-1 1,-1 1-1,1 0 0,-1 0 0,0 0 0,1 0 0,-1 0 1,1 0-1,-1 0 0,1 0 0,-1 0 0,1 0 0,-1 0 0,1 1 1,-1-1-1,1 0 0,-1 0 0,0 0 0,1 1 0,-1-1 1,1 0-1,4 14 338,-2-1-1,1 1 1,-2 0 0,0 0 0,-1 0 0,0 0 0,-1 0-1,0 0 1,-3 15 0,1 30 1023,-2-4-304,2-40-888,0-1 1,2 0-1,0 1 0,2 17 0,-2-31-393,0 0 0,1 0 0,-1 0 0,0 0 0,1-1 0,-1 1 0,0 0 0,1 0 0,-1 0 0,1-1 0,0 1 0,-1 0 0,1-1 0,-1 1 0,1 0 0,0-1 0,0 1 0,-1-1 0,1 1 0,0-1 0,0 1 0,0-1 0,0 0 0,-1 1 0,1-1 0,0 0 0,0 0 0,0 0 0,0 1 0,0-1 0,0 0 0,0 0 0,1-1 0,36-5 0,-25 3 0,32-3 0,81-2 0,-121 6 850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40.8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90 12960,'0'0'9703,"12"-7"-9088,-2 1-460,0 0 9,1 0-1,0 1 1,0 0-1,0 0 1,0 1-1,13-2 1,37-3 1937,86-3-1,-145 12-2039,14 0 909,-1-1 0,0-1 0,20-5 0,0-1-931,-31 8 853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41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64 16280,'0'0'4130,"10"1"-3454,44 2 727,69-5 1,-99 0-543,0-1 0,0-1-1,0-1 1,-1-1 0,39-15 0,-27 4 1036,-22 10-5539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42.8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0 312 10752,'0'0'10999,"1"-11"-10445,6-35 4,-6 44-494,-1 0-1,1 0 0,0 0 0,-1 0 0,1 0 1,0 0-1,0 0 0,0 0 0,0 0 1,1 0-1,-1 1 0,3-4 0,3-3 245,3-8 122,1 0 1,0 1-1,1 0 1,1 1-1,1 1 1,0 0-1,0 0 1,20-11-1,10 3 1575,-44 21-1958,1 0-1,-1 0 0,1 0 0,-1 0 0,1 0 0,-1 0 0,0 0 1,1 0-1,-1 0 0,1 0 0,-1 1 0,1-1 0,-1 0 0,0 0 1,1 0-1,-1 1 0,1-1 0,-1 0 0,0 0 0,1 1 0,-1-1 1,0 0-1,1 0 0,-1 1 0,0-1 0,0 1 0,1-1 0,-1 0 1,0 1-1,0-1 0,0 0 0,1 1 0,-1-1 0,0 1 0,0-1 1,0 1-1,0-1 0,0 0 0,0 2 0,4 18 591,-3 2-514,-1 1-1,-5 34 1,0-7-87,-1 12-36,3-41 0,1 0 0,1 0 0,0 0 0,2 1 0,0-1 0,8 37 0,-8-55 0,0 0 0,0 0 0,0 0 0,0-1 0,1 1 0,-1 0 0,1 0 0,0-1 0,0 1 0,0-1 0,0 1 0,0-1 0,0 0 0,0 0 0,1 0 0,-1 0 0,1 0 0,0 0 0,0-1 0,-1 1 0,7 1 0,-5-2 0,0-1 0,0 1 0,0-1 0,0 0 0,0 0 0,0 0 0,0 0 0,1-1 0,-1 1 0,0-1 0,0 0 0,0-1 0,-1 1 0,1-1 0,0 1 0,6-5 0,0-1 0,0 0 0,0-1 0,0-1 0,-1 0 0,-1 0 0,1 0 0,-1-1 0,-1-1 0,0 1 0,0-1 0,-1 0 0,9-24 0,1-9 0,-2-2 0,8-51 0,-16 71 0,1-24 0,-6 39 0,0 0 0,1 0 0,0 1 0,0-1 0,1 0 0,1 1 0,5-13 0,-8 21 0,1 1 0,0-1 0,0 0 0,0 1 0,0-1 0,0 1 0,0-1 0,0 1 0,0 0 0,0 0 0,1 0 0,-1 0 0,0 0 0,1 1 0,-1-1 0,0 1 0,1-1 0,4 1 0,49 1 0,-46 0 0,10 1 0,-1 1 0,23 7 0,-25-5 0,-1-2 0,1 0 0,30 2 0,-46-5 984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49.0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0 11352,'0'0'21055,"6"12"-20758,17 37-242,-22-46-55,0 0 0,0 0 0,0 0 0,0 0 0,0 0 0,0 1 0,-1-1 0,0 0 0,0 0 0,0 1 0,0-1 0,0 0 0,-1 0 0,-1 7 0,-1 10 0,6-10 0,-2-10 0,-1 1 0,0-1 0,0 1 0,1-1 0,-1 0 0,0 1 0,0-1 0,0 1 0,1-1 0,-1 0 0,0 1 0,0-1 0,0 1 0,0-1 0,0 1 0,0-1 0,0 1 0,0-1 0,0 1 0,0-1 0,0 0 0,-1 1 0,1-1 0,0 1 0,0-1 0,0 0 0,0 1 0,-1-1 0,1 1 0,0-1 0,0 0 0,-1 1 0,1-1 0,0 0 0,-1 1 0,1-1 0,0 0 0,-1 0 0,1 1 0,-1-1 0,1 0 0,0 0 0,-1 0 0,1 1 0,-1-1 0,-21 12 0,-33 26 0,18-12 0,20-19 0,-8 6 0,52-11 0,-4-2 0,125-4 0,-127 2 0,-1-1 0,1 0 0,-1-2 0,0 0 0,21-10 0,-35 11 961,-2 1-1734,2-1-3350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49.9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93 10448,'0'0'14973,"12"-5"-14307,8-2-402,-1 1 0,1 1-1,1 1 1,26-3 0,47 4 582,38-3 202,80-11 575,49-5 213,-248 21-1836,0 0 0,17 3 0,-21-1 0,-1-1 0,1 0 0,-1 0 0,1 0 0,-1-1 0,13-3 0,-14 3 703,3 0-1216,-3-3-3686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51.1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142 212 10152,'0'0'19207,"-11"8"-18512,10-7-690,-14 9 519,1 1-1,1 0 1,0 1 0,-19 22 0,26-26-520,1 0 0,0 1 1,1-1-1,0 1 0,0 0 0,1 0 1,0 0-1,1 1 0,-1-1 0,2 1 1,0 0-1,0-1 0,0 1 1,1 0-1,1-1 0,0 1 0,0 0 1,3 11-1,-2-17-4,-1-1 0,0 1 0,1-1 0,0 0 0,0 0 0,0 1 0,0-1 0,0 0 0,0 0 0,1-1 0,0 1 0,-1-1 0,1 1 0,0-1 0,0 0 0,1 0 0,5 3 0,-4-3 0,0-1 0,0 1 0,0-1 0,1 0 0,-1-1 0,0 1 0,1-1 0,-1 0 0,0 0 0,1-1 0,6-1 0,0 0 0,0-2 0,-1 1 0,1-2 0,-1 1 0,0-1 0,0-1 0,0 0 0,-1-1 0,0 0 0,11-10 0,0-3 0,-1 0 0,-1-2 0,0-1 0,-2 0 0,19-33 0,-35 53 0,1 0 0,-1 0 0,0 0 0,0-1 0,0 1 0,0-1 0,-1 1 0,0 0 0,1-1 0,-1-3 0,-1 13 0,0-1 0,1 0 0,-1 0 0,1 0 0,0 0 0,1 6 0,1-5 0,-1-1 0,1 0 0,0 0 0,0 1 0,1-1 0,0-1 0,0 1 0,0 0 0,0-1 0,1 1 0,-1-1 0,1 0 0,0 0 0,0 0 0,1-1 0,4 3 0,-5-3 0,0-1 0,0 0 0,0 0 0,0-1 0,0 1 0,0-1 0,0 0 0,0 0 0,1 0 0,-1-1 0,0 0 0,1 1 0,-1-1 0,1-1 0,-1 1 0,0-1 0,1 0 0,-1 0 0,0 0 0,0 0 0,5-3 0,0 0 0,1-1 0,-1-1 0,0 0 0,0 0 0,-1 0 0,0-1 0,0-1 0,0 1 0,-1-1 0,0-1 0,-1 1 0,0-1 0,0 0 0,4-10 0,-3 4 0,-1-1 0,0 0 0,-2 0 0,0 0 0,-1 0 0,0 0 0,-1-1 0,-1-24 0,-1 26 0,1 6 0,-1-1 0,-1 1 0,1 0 0,-4-14 0,3 21 0,1-1 0,-1 1 0,0 0 0,0-1 0,0 1 0,0 0 0,-1 0 0,1 0 0,-1 0 0,1 0 0,-1 0 0,0 1 0,1-1 0,-1 0 0,0 1 0,0-1 0,0 1 0,0 0 0,0 0 0,-1 0 0,-3-2 0,4 3 34,1-1 0,-1 1 1,1 0-1,-1-1 0,1 1 0,-1 0 1,1 0-1,-1 0 0,1 0 0,-1 0 1,1 1-1,-1-1 0,1 0 0,-1 1 0,1-1 1,0 1-1,-1-1 0,1 1 0,0 0 1,-1 0-1,1 0 0,0-1 0,0 1 1,-1 0-1,1 0 0,0 1 0,0-1 0,-1 2 1,0-1-449,1 1 0,-1-1 1,1 1-1,0-1 1,-1 1-1,1 0 0,0 0 1,0 0-1,1 0 1,-1 0-1,0 5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4:52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288 1 11152,'0'0'19867,"-10"8"-19359,-2 2-326,8-6-100,0 0-1,0-1 1,-1 1 0,0-1 0,0 0 0,0 0 0,0 0-1,0-1 1,-11 4 0,4-3-65,0 2-1,0 0 1,0 0-1,1 1 1,0 0-1,0 1 1,0 1 0,1 0-1,0 0 1,1 0-1,-1 2 1,2-1-1,-11 15 1,15-18-17,-4 4 0,1 1 0,1 0 0,0 0 0,-8 19 0,13-28 0,1 1 0,-1-1 0,0 1 0,1-1 0,-1 0 0,1 1 0,0-1 0,0 1 0,0 0 0,0-1 0,0 1 0,0-1 0,1 1 0,-1-1 0,1 0 0,0 1 0,-1-1 0,1 1 0,0-1 0,1 0 0,-1 0 0,0 0 0,1 0 0,-1 0 0,1 0 0,0 0 0,-1 0 0,1 0 0,4 2 0,0 0 49,0-1 0,0-1 1,0 1-1,0-1 0,0 0 0,1 0 0,-1-1 0,1 0 1,-1 0-1,1 0 0,-1-1 0,1 0 0,0 0 1,-1-1-1,1 0 0,-1 0 0,1-1 0,-1 1 0,7-4 1,-4 2-429,0 0 1,0-1 0,-1 0-1,1-1 1,-1 0 0,0 0-1,0-1 1,-1 0 0,0 0-1,0-1 1,0 0 0,7-10-1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1:09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9144,'0'0'13967,"-2"11"-13535,-23 327 2292,18-183-1574,5 12 824,4-157-1734,3-16 112,3-18 104,15-40-661,-15 45-3859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1:10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1 13168,'0'0'3489,"-12"10"-2661,0 2-611,-6 6 152,-1-1 0,-22 14 0,-137 100 2855,174-128-3078,-1 1 73,0 0-1,0 0 1,0-1-1,0 0 1,0 0 0,-1 0-1,1-1 1,-1 0-1,0 0 1,-8 2-1,14-4-182,0 0 0,0-1 0,0 1 0,-1 0 0,1 0 0,0 0 0,0 0 0,0 0-1,-1 0 1,1 0 0,0 1 0,0-1 0,0 0 0,-1 0 0,1 0 0,0 0 0,0 0 0,0 0 0,0 0 0,-1 0-1,1 0 1,0 1 0,0-1 0,0 0 0,0 0 0,-1 0 0,1 0 0,0 0 0,0 1 0,0-1 0,0 0 0,0 0-1,0 0 1,0 0 0,0 1 0,0-1 0,0 0 0,-1 0 0,1 0 0,0 1 0,0-1 0,5 11 764,11 7-261,14 6-2,1 0 0,50 28 0,35 26 717,-113-76-1219,7 8 223,1-1 0,1-1 1,0 0-1,0 0 0,1-1 0,-1-1 0,20 7 0,-14-7-123,-16-4-117,1-1-1,-1-1 0,1 1 1,-1 0-1,1-1 0,-1 1 1,1-1-1,-1 0 0,5 1 1,-5-2-15,-1 0 0,1 1-1,0-1 1,-1 0 0,1 0 0,0 0 0,-1 0 0,1 0-1,-1 0 1,0 0 0,1 0 0,-1-1 0,0 1 0,0-1 0,0 1-1,0-1 1,0 1 0,1-3 0,13-22 1012,-1 3-6090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1:3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13360,'0'0'2672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25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14968,'0'0'2767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1:10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10952,'0'0'11319,"-1"12"-10781,-23 182 1668,1-21-68,18-82-872,-2 14 323,4-43 979,4-78-2677,0 6-4248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1:11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12360,'0'0'9906,"13"-2"-9354,-3 1-461,45-8 1094,97-2 0,-134 11-947,333 27 5953,-294-13-5140,-59-13-265,-5 0-1470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5:17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1 381 9440,'0'0'10713,"10"0"-10289,2 0-268,-3 0 43,-1 0 1,1 0-1,-1-1 1,17-4-1,-5 2 309,1 1-1,40 2 1,-3-1-103,-35 0-273,22-1 357,83-16 1,51-9 425,-42 8-245,-115 15-585,13-3 91,-1 2-1,48-1 1,-29 7-36,0-2 0,0-3 1,83-16-1,49-14 248,-141 31-162,76 2 0,-52 3-83,-30 0-56,66 11 1,1 1-5,-21-7 98,-29-1 60,1-3 0,79-6 0,-30-1 168,-67 4-251,60-8 1,-16-6 27,119-15 181,-122 22-145,107-4 511,-77 4-304,-2 0-156,189-4-122,-196 7-151,23-1 0,-71 0 0,1-3 0,-1-1 0,56-19 0,10-2 0,-80 22 0,48-17 0,-73 20 0,-1 1 0,1 1 0,-1 0 0,1 0 0,0 1 0,16 0 0,0 1 0,36-7 0,-36 4 0,37-1 0,24 5 0,-95-2 858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5:19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79 332 9240,'0'0'9655,"-10"1"-9332,-5 0 62,-9 1-457,-6-2 6708,62-12-3908,-7 7-1045,-23 4-1549,1 0 0,0 0 0,-1 0 0,1 1 0,0-1 0,-1 1 0,1 0 0,0 0 0,0 0 0,-1 0 0,5 1 0,16 3 17,-12-2-104,1 0 0,-1 1-1,0 0 1,0 0 0,0 1 0,0 1 0,-1 0 0,11 7 0,-16-9-47,8 6 0,0 1 0,13 14 0,-21-20 0,-1 1 0,0 0 0,-1 1 0,1-1 0,-1 1 0,0-1 0,0 1 0,3 10 0,-1-3 0,-1 0 0,0 1 0,-1-1 0,0 1 0,-1 0 0,-1 0 0,0 0 0,-1 0 0,-3 27 0,2-34 0,0 1 0,-1-1 0,1 0 0,-1-1 0,-1 1 0,1 0 0,-1 0 0,-6 8 0,8-12 0,-1-2 0,2-1 0,-1 0 0,1-1 0,0 1 0,-1 0 0,1 0 0,0-1 0,-1 1 0,1 0 0,0-1 0,0 1 0,0 0 0,-1-1 0,1 1 0,0-1 0,0 1 0,0 0 0,0-1 0,0 1 0,-1-1 0,1 1 0,0 0 0,0-1 0,0 1 0,0-1 0,0 1 0,0-1 0,1 1 0,-1 0 0,0-1 0,0 1 0,0-1 0,0 1 0,0 0 0,1-1 0,-1 0 0,5-13 0,2 2 0,1 0 0,0 1 0,1 0 0,1 1 0,18-17 0,3-3 0,118-141 0,-141 160 0,0-1 0,0 0 0,-1 0 0,0 0 0,-1-1 0,-1 0 0,0 0 0,0-1 0,-2 1 0,1-1 0,-2 0 0,0 0 0,-1 0 0,0 0 0,-1 0 0,-2-19 0,1 26 0,-1 1 0,0 0 0,-1 1 0,1-1 0,-1 0 0,0 1 0,-1-1 0,1 1 0,-1 0 0,0 0 0,-1 0 0,1 1 0,-1-1 0,1 1 0,-1 0 0,-1 1 0,-5-4 0,-6-3 0,0 0 0,-1 2 0,0 0 0,-24-6 0,34 11-3935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5:28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46 9944,'0'0'17986,"-10"7"-17652,-31 23 1,37-27-246,1 1-1,0-1 1,0 1-1,0 0 1,0 0-1,1 1 1,-1-1-1,1 0 1,0 1-1,0-1 1,-1 9-1,-3 4 170,2-7-71,1 0 0,-1 0 0,2 1 0,-1 0 0,1 0 0,1-1 0,0 12 0,1-18-131,0 0 0,0 0 0,0 0 0,1 0 0,-1-1 0,1 1 0,0 0 0,0 0 0,0-1 0,1 1 0,-1-1 0,1 1 0,0-1 0,0 0 0,0 0 0,1 1 0,-1-2 0,1 1 0,-1 0 0,1 0 0,0-1 0,0 1 0,4 1 0,-5-3-56,-1 0 0,1-1 0,0 1 0,0-1 0,0 1 0,-1-1 0,1 0 0,0 0 0,0 1 0,0-1 0,0-1 0,-1 1 0,1 0 0,0 0 0,3-2 0,0 1 0,1-1 0,-1-1 0,0 1 0,0-1 0,5-3 0,4-5 0,0 0 0,16-17 0,-21 18 0,0-1 0,11-20 0,-10 16 0,-8 11 0,-3 12 0,2 9 0,1 0 0,0 0 0,1 0 0,10 30 0,-12-43 0,0 0 0,0-1 0,0 1 0,0-1 0,1 0 0,0 1 0,0-1 0,-1 0 0,2 0 0,-1 0 0,0 0 0,1 0 0,-1-1 0,1 1 0,0-1 0,0 0 0,0 1 0,0-1 0,0-1 0,0 1 0,1 0 0,-1-1 0,1 0 0,-1 1 0,1-2 0,-1 1 0,1 0 0,0-1 0,-1 1 0,1-1 0,0 0 0,-1 0 0,5-1 0,1-2 0,-1 1 0,0-2 0,0 1 0,0-1 0,0 0 0,0-1 0,-1 0 0,0 0 0,0-1 0,-1 1 0,1-2 0,-1 1 0,0-1 0,-1 0 0,0 0 0,5-8 0,5-11 0,-8 14 0,-1 1 0,0-1 0,6-20 0,-8 14 0,0 0 0,-1 0 0,-2 0 0,0 0 0,-1-27 0,-1 12 0,0 30 0,-1 1 0,1-1 0,-1 0 0,0 1 0,0-1 0,0 1 0,0-1 0,-1 1 0,1 0 0,-1 0 0,1 0 0,-4-2 0,8 10 971,1-2-3919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5:29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15 10952,'0'0'12761,"-10"-3"-12275,-33-7-2,37 9-334,1 1-1,-1 0 1,0 0 0,0 0-1,1 1 1,-1 0-1,0 0 1,1 0 0,-1 1-1,1 0 1,-9 4-1,-8 2 311,14-5-222,0 0 0,1 0 0,-1 0 0,1 1 0,-1 1-1,1-1 1,0 1 0,1 0 0,-1 1 0,1 0 0,0 0 0,-8 11 0,13-16-216,0 0 0,1 0 0,-1 0 0,1 1 0,-1-1 0,1 0 0,-1 0 0,1 0 0,0 1 0,-1-1 0,1 0 0,0 0 0,0 1 0,0-1 0,0 0 0,0 0 0,0 1 0,1-1 0,-1 0 0,0 0 0,1 0 0,-1 1 0,1 0 0,1 0 55,-1 0 0,1 0 0,-1 0 0,1 0 1,0-1-1,0 1 0,-1 0 0,1-1 0,0 0 1,1 1-1,2 0 0,5 2 178,0 0 0,1 0-1,0-1 1,12 2 0,0-3-255,0 0 0,0-1 0,0-2 0,42-5 0,-56 4 0,0 0 0,0-1 0,0 0 0,-1-1 0,1 1 0,10-8 0,-5 8 988,-2 0-5935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5:30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9744,'0'0'17053,"7"-10"-16601,24-30-3,-30 38-370,2 0 0,-1 0 0,0 1 0,0-1 1,0 1-1,1-1 0,-1 1 0,1 0 0,-1 0 0,1 0 0,0 0 0,-1 0 1,1 1-1,0-1 0,-1 1 0,1 0 0,0 0 0,0 0 0,-1 0 1,1 0-1,0 0 0,4 2 0,-2-2 149,-4 1-202,1-1 0,-1 0 0,1 0 0,0 1 0,-1-1 0,1 1 0,-1-1 0,1 1 0,-1 0 0,0 0 0,1-1 0,-1 1 0,0 0 0,1 0 0,-1 1 0,0-1 0,0 0 0,0 0 0,0 0 0,0 1 0,1 2 0,0-1 76,-1 0 1,0 1-1,0-1 1,0 1-1,-1-1 1,1 1-1,-1 0 0,0-1 1,0 6-1,-1 3 134,-1-1 1,0 0-1,0 1 0,-1-1 0,-6 15 0,-21 26-236,30-52 0,-1 0 0,1 1 0,0-1 0,-1 0 0,1 1 0,0-1 0,-1 1 0,1-1 0,0 0 0,0 1 0,0-1 0,-1 1 0,1-1 0,0 1 0,0-1 0,0 1 0,0-1 0,0 1 0,0-1 0,0 1 0,0-1 0,0 1 0,0-1 0,0 1 0,0-1 0,0 1 0,1-1 0,-1 1 0,0-1 0,0 0 0,1 1 0,0 0 0,0-1 0,-1 1 0,1-1 0,0 1 0,0-1 0,0 0 0,0 1 0,0-1 0,0 0 0,0 0 0,0 0 0,0 0 0,0 0 0,2 0 0,44-8 0,-39 6 0,3 0 0,0 1 0,0 0 0,0 0 0,0 1 0,0 1 0,0 0 0,0 0 0,13 4 0,-16-4-3935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5:34.6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432 1 8032,'0'0'8376,"-9"11"-8133,1-2-176,-4 6 82,0 1 1,-19 32-1,-50 107 940,-66 176-1,115-241-555,4 1 0,-27 154 0,50-200-317,0 49-1,3-34-53,-2 91 305,6 0 0,22 150-1,-11-223-228,3-1 0,4-1 0,2 0 0,5-2 0,2-1 0,42 75 0,-28-72 419,4-1 0,64 77 1,-110-151-641,-1 0 1,1 1-1,0-1 1,-1 0-1,1 0 1,0 0-1,0 0 1,0-1-1,0 1 1,0 0-1,0 0 1,0 0-1,0-1 1,0 1-1,0 0 1,1-1-1,-1 0 1,0 1-1,0-1 1,1 1-1,-1-1 1,0 0-1,1 0 1,-1 0-1,0 0 1,3 0-1,-1-1-8,-1-1-1,1 0 0,-1 1 0,1-1 0,-1 0 0,1 0 0,-1-1 1,0 1-1,0 0 0,0-1 0,3-5 0,19-29-3408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5:35.6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1 8744,'0'0'7738,"4"11"-7509,77 210 997,29 72 101,-22 8-378,-81-277-884,8 36 215,11 97 0,-7 68 276,-14-156-380,-1 14 42,-4 0-1,-3 1 1,-4-1 0,-3-1 0,-4 0-1,-27 85 1,26-112-110,-175 519 1507,175-537-1455,-111 236 1560,123-267-1632,7-11-3635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5:36.7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476 0 8432,'0'0'5149,"-5"12"-4762,-13 25-130,-80 179 1123,-139 459 1008,206-538-1810,-13 143 1,16 54 336,20-203-471,3-61-99,3 1 0,4-1 0,2 0-1,3 0 1,3-1 0,34 117 0,-38-167-174,0 0 1,2-1-1,0 0 0,1 0 0,21 30 0,-24-41-118,0 1-1,1-1 1,0-1-1,0 1 1,0-1-1,1 0 1,-1-1-1,1 0 1,1 0-1,-1-1 1,1 0-1,0 0 1,0-1-1,13 3 1,-7-4-66,-1 0 0,1-1 0,27-2 0,-12-1-3124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25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11760,'0'0'2728,"-58"33"-2200,56-29-8,2-8-384,6-4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5:37.5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9848,'0'0'5158,"6"14"-4771,11 35 138,13 55-1,25 114 771,35 120 234,-48-220-1048,24 81 237,-50-127-361,-3 0 1,5 143 0,-27 145 550,1-260-468,-4 0 0,-4-1 0,-5-1 0,-4-1 0,-65 163 0,82-245-66,10-28-3663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5:38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379 0 8032,'0'0'6781,"-8"10"-6569,-10 13-100,-7 8 320,-39 65 1,31-24-5,2 1 0,4 2 0,-33 148 0,-15 240 504,67-407-805,-7 70 278,5 0 0,5 1 1,6 0-1,35 246 0,-25-312-146,3-1 0,3-1 0,2-1 0,3 0 0,3-2 0,1-1 0,55 83 0,-61-110 115,45 49-1,-54-65-259,0-2 0,1 0 0,1 0 0,-1-1 0,1 0 0,23 10 1,-34-18-110,-1 0 1,1 0 0,0-1 0,0 1-1,0-1 1,0 1 0,0-1 0,0 1 0,0-1-1,0 0 1,0 0 0,0 0 0,0 0-1,0 0 1,0-1 0,0 1 0,0-1 0,-1 1-1,3-2 1,9-8-3139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6:05:39.3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1 11048,'0'0'1920,"4"18"-1183,54 248 1344,93 515 1603,-134-640-2926,-7 0 0,-6 0 0,-23 231 0,9-302-353,-3 0 1,-2-1-1,-4-1 0,-3-1 1,-31 67-1,42-111-88,-1 0 0,-1 0 0,-26 32 0,34-49-483,0 1-1,0-1 0,-1 0 1,0 0-1,-1 0 0,1-1 0,-1 0 1,0 0-1,0-1 0,-1 0 1,1 0-1,-1-1 0,0 0 1,-12 3-1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2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152 688 6224,'0'0'11017,"-5"11"-10556,-22 46 13,3-12-11,3 2-1,1 0 1,-19 75 0,33-94-148,-3 55-1,9-70-207,0-1 1,0 1-1,1 0 1,1-1 0,0 1-1,8 22 1,-9-32-73,0 0 1,0-1 0,0 1-1,1-1 1,-1 1 0,0-1 0,1 0-1,0 1 1,0-1 0,-1 0-1,1 0 1,0 0 0,1 0-1,-1 0 1,0-1 0,5 3 0,-5-3-6,0 0 1,1-1 0,-1 0 0,1 1 0,-1-1-1,0 0 1,1 0 0,-1 0 0,1 0-1,-1-1 1,0 1 0,1-1 0,-1 1 0,0-1-1,1 0 1,-1 0 0,0 0 0,0 0 0,3-2-1,2-2 30,0 0 0,0 0 0,0-1 0,-1 1-1,0-2 1,0 1 0,-1-1 0,0 1 0,0-2-1,6-10 1,3-11 247,16-44-1,-16 34 141,-10 46 171,1 15-401,6 35-152,-10-51-8,0 3-41,1-1 1,0 0-1,1-1 1,0 1-1,0 0 1,0-1-1,1 0 1,0 1-1,10 11 1,-12-16-12,1 0 0,-1-1 0,1 1 0,0-1 0,-1 0 0,1 0 0,0 0 0,1 0 0,-1-1 0,0 1 0,0-1 0,1 0 0,-1 0 0,1 0 0,-1 0 0,1-1 0,-1 1 0,1-1 1,-1 0-1,1 0 0,0 0 0,-1-1 0,1 1 0,-1-1 0,6-1 0,-2-1 5,0 1 0,0-2 0,0 1-1,0-1 1,0 0 0,-1 0 0,1-1 0,-1 0 0,-1 0 0,1 0 0,-1-1 0,1 0 0,-2 0-1,6-7 1,5-12 41,-1 1 0,15-40 0,-23 51 7,0 0 0,-2 0 0,0 0 0,0-1 0,-1 0 0,1-19 0,-16-30 454,13 62-511,0 0 0,0 0 0,0 0 0,0 1 0,0-1 0,0 1 0,0-1 0,1 1 0,-1-1 0,0 1 0,0 0 0,0-1 0,1 1 0,-1 0 0,0 0 0,0 0 0,2 0 0,1-1 1,240-44 39,-238 43-43,-1 1 0,1 0 1,0 1-1,-1-1 0,1 1 1,9 1-1,-14-1 4,1 0-1,-1 0 1,0 1-1,0-1 1,0 1-1,0-1 1,0 1-1,1-1 1,-1 1 0,0 0-1,0 0 1,0-1-1,-1 1 1,1 0-1,0 0 1,0 0-1,0 0 1,-1 0-1,1 0 1,0 0 0,-1 0-1,1 0 1,-1 0-1,1 0 1,-1 1-1,0-1 1,1 0-1,-1 0 1,0 1-1,0-1 1,0 0-1,0 0 1,0 0 0,0 1-1,0-1 1,0 1-1,-4 31 25,-8 36 0,-2 15-7,14-80-19,0-1 0,0 0 0,0 1 0,0-1 0,0 0 0,1 1 0,-1-1 0,1 0 1,0 1-1,0-1 0,0 0 0,1 0 0,1 4 0,-2-6 0,-1-1 0,1 1 0,0 0 0,0 0 0,-1 0 0,1-1 0,0 1 0,0-1 0,0 1 0,0 0 0,0-1 0,0 1 0,-1-1 0,1 0 0,0 1 0,1-1 0,-1 0 0,1 0 0,0 0 1,0 0-1,0 0 0,0 0 0,0-1 1,0 1-1,0-1 0,0 1 1,0-1-1,-1 0 0,1 0 0,0 0 1,0 0-1,1-1 0,7-5 9,-1-1-1,-1 1 0,1-2 1,-1 1-1,7-10 0,36-55 41,-21 30-20,48-64 27,73-105 55,-18-8-17,-14-33 50,-108 226-72,-12 25-43,-2 6-4,-19 40 12,-32 83-84,-48 170-1,83-227 0,4 1 0,3 0-1,2 2 1,1 89 0,8-140 24,1 24-29,0-43 49,0-1-1,0 1 1,1-1 0,-1 1-1,1-1 1,0 1-1,0-1 1,-1 0 0,2 1-1,-1-1 1,0 0-1,0 0 1,3 3-1,-3-4 5,0 0-1,-1-1 0,1 1 0,0-1 0,0 1 0,0-1 0,0 0 0,-1 1 0,1-1 0,0 0 0,0 0 0,0 0 0,0 1 0,0-1 0,0 0 0,0 0 0,0 0 0,0 0 0,0-1 0,0 1 0,0 0 0,0 0 1,-1-1-1,1 1 0,0 0 0,0-1 0,0 1 0,0-1 0,0 0 0,25-18 4,-22 15-1,12-11 13,-1 0 1,0-1-1,22-34 1,30-60 64,-24 37-33,228-452 211,-191 355-160,-17 28 84,-62 153-90,-6 12-72,-75 257 61,-19 76 12,80-275-63,-44 222 274,63-302-300,0 0 0,0 0-1,-1 0 1,1 0 0,0 0-1,0 0 1,0 0 0,0 0-1,0 0 1,0 0 0,0 0-1,0 0 1,0 0 0,1 0-1,-1 0 1,0 0 0,1 0-1,-1 0 1,1 0 0,0 1-1,0-2 1,-1 0-1,1 0 1,-1 0-1,1 0 1,0 0-1,-1 0 1,1 0-1,0-1 1,-1 1-1,1 0 1,-1 0-1,1-1 1,0 1-1,-1 0 1,1-1-1,-1 1 1,1 0-1,-1-1 1,1 1-1,-1-1 1,1 1-1,0-2 1,31-40 120,-29 38-114,38-60 144,-30 45-107,0 0 0,2 0 0,1 1 0,0 1 0,21-20 0,-34 36-43,0 0-1,1 0 1,-1 0-1,0 0 1,1 0-1,-1 0 0,1 1 1,-1-1-1,1 1 1,-1-1-1,1 1 0,-1-1 1,1 1-1,0 0 1,-1 0-1,1 0 1,0 0-1,-1 0 0,1 0 1,-1 0-1,1 0 1,0 1-1,-1-1 0,1 0 1,-1 1-1,1 0 1,-1-1-1,1 1 1,-1 0-1,1 0 0,-1 0 1,0 0-1,1 0 1,1 2-1,4 4 5,-1 0 0,1 1-1,-1 0 1,8 14 0,-7-11 7,5 6 6,2 5-5,0-1 0,2-1 0,22 23 0,-13-17-4,-16-16-16,1-1 0,-1 0 0,2 0-1,-1-1 1,22 13 0,-31-20-6,-1-1 0,1 1 0,0-1 1,0 0-1,-1 1 0,1-1 0,0 0 0,0 1 1,0-1-1,0 0 0,0 0 0,-1 0 0,1 0 1,0 0-1,0 0 0,0 0 0,0 0 1,0 0-1,0 0 0,-1 0 0,1-1 0,0 1 1,0 0-1,0 0 0,0-1 0,-1 1 0,1-1 1,0 1-1,0-1 0,-1 1 0,1-1 0,0 0 1,-1 1-1,1-1 0,-1 0 0,1 1 0,-1-1 1,1 0-1,-1 1 0,1-3 0,1 0-625,-1-1 1,0 0-1,0 0 0,0 0 0,-1 0 0,1-4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28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14064,'0'0'1409,"-2"13"-825,0-3-455,0-5-82,1-1 0,0 1 0,0 0 0,1-1 1,-1 1-1,1-1 0,0 1 0,1 0 0,-1-1 0,1 1 1,-1 0-1,1-1 0,1 1 0,-1-1 0,1 0 0,4 9 0,-1-6 25,2 1 0,-1-1 0,1 0-1,0-1 1,1 0 0,0 0-1,0 0 1,0-1 0,0 0 0,1-1-1,0 0 1,14 5 0,0-2 184,1 0 0,0-2-1,46 4 1,-49-7-87,84 4 700,-89-6-665,0-1 0,0-1 0,0 0 0,23-6 0,-32 5-2759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2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12456,'0'0'2312,"83"33"-2648,-39-37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30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0 8136,'0'0'7509,"-10"1"-6908,-2 0-403,1 0 0,-1 1-1,0 1 1,1 0 0,-1 0 0,1 1 0,0 0-1,-12 7 1,8-1 15,0 1 0,1 0 0,0 1 0,1 1 0,1 0 0,0 0 0,0 1 1,-10 18-1,14-20-84,1 1 1,0-1 0,1 1 0,1 0 0,0 1-1,1-1 1,0 1 0,1 0 0,0 0 0,-1 26-1,4-36-97,0 0 0,0 0-1,1-1 1,-1 1 0,1 0-1,0-1 1,0 1 0,0 0-1,0-1 1,1 1-1,-1-1 1,1 0 0,0 1-1,0-1 1,0 0 0,1 0-1,-1 0 1,1-1 0,-1 1-1,1 0 1,0-1 0,5 4-1,-4-4 0,1 0-1,-1-1 1,0 1 0,1-1-1,-1 0 1,1 0-1,-1 0 1,1 0 0,-1-1-1,1 0 1,-1 0-1,1 0 1,0-1 0,-1 1-1,1-1 1,-1 0-1,0-1 1,6-1 0,0-1 10,-1-1 1,0 0-1,0 0 1,0-1-1,-1 0 1,0 0-1,0-1 1,-1 0-1,0-1 1,0 1-1,0-1 1,-1-1-1,0 1 1,-1-1-1,5-10 1,6-16 155,-2 0 0,17-64 0,-18 55 9,-11 37-145,-1 6-33,0-1-1,-1 1 1,1 0-1,0 0 1,-1 0-1,0-1 1,1 1-1,-1 0 1,0-1-1,1 1 1,-1 0-1,0-1 0,0 1 1,0 0-1,0-1 1,0 1-1,-1-2 1,0 11 205,1 11-173,1-1 0,1 1 0,0 0 0,1-1-1,2 0 1,0 1 0,0-2 0,12 24 0,-15-36-47,0-1 0,1 1-1,0-1 1,0 0 0,0 0 0,0 0 0,1 0-1,0 0 1,0-1 0,0 1 0,0-1 0,0 0-1,1-1 1,-1 1 0,1-1 0,0 0 0,-1 0 0,1 0-1,0 0 1,0-1 0,0 0 0,1 0 0,5 0-1,3 0 2,0-1 0,1 0 0,-1-1-1,1-1 1,-1 0 0,0-1-1,16-5 1,86-38-142,-77 27-3116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3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1071 7936,'0'0'7018,"9"-10"-6390,169-237 2483,-148 201-2289,1 1 1,2 2 0,50-49-1,-83 91-795,1 1 0,-1-1 0,1 0-1,-1 0 1,1 1 0,0-1 0,-1 1 0,1-1-1,0 0 1,-1 1 0,1-1 0,0 1-1,0 0 1,0-1 0,-1 1 0,1 0 0,0-1-1,0 1 1,0 0 0,0 0 0,0 0 0,0 0-1,0 0 1,-1 0 0,1 0 0,0 0-1,0 0 1,0 0 0,0 0 0,0 0 0,0 1-1,0-1 1,-1 0 0,1 1 0,0-1-1,0 1 1,-1-1 0,1 1 0,0-1 0,0 1-1,-1-1 1,1 1 0,0 0 0,-1-1 0,1 1-1,-1 0 1,1 1 0,2 3 36,0 1 1,0 0-1,-1 0 1,0-1-1,2 11 1,-1 1 21,-1 1 0,0-1 1,-1 0-1,-2 22 0,-10 72 197,3-50-122,2-9-15,1-19 156,0 36 0,5-69-296,0 0 1,0 0-1,0 0 1,0 1-1,0-1 1,0 0-1,0 0 1,0 0-1,0 0 1,0 1-1,1-1 1,-1 0-1,0 0 1,0 0-1,0 0 1,0 0-1,0 1 1,0-1-1,0 0 1,1 0-1,-1 0 1,0 0-1,0 0 1,0 0-1,0 0 1,0 0-1,1 0 1,-1 1-1,0-1 1,0 0-1,0 0 1,0 0-1,1 0 1,-1 0-1,0 0 1,0 0-1,0 0 1,0 0-1,1 0 1,-1 0-1,0 0 1,0 0-1,0-1 1,0 1-1,1 0 1,-1 0-1,0 0 1,0 0-1,0 0 1,0 0-1,1 0 1,-1 0-1,0 0 1,0-1-1,0 1 1,10-7 75,11-14 12,-2 0 1,0-1-1,28-46 1,-6 9-5,5 1 46,2 3 1,61-55-1,-83 82-59,-19 20-26,0 0 1,0 1-1,14-11 1,-21 17-48,0 1 1,1 0 0,-1-1-1,1 1 1,-1 0 0,1-1-1,-1 1 1,1 0 0,-1 0-1,1-1 1,-1 1 0,1 0 0,-1 0-1,1 0 1,-1 0 0,1 0-1,-1 0 1,1 0 0,-1 0-1,1 0 1,-1 0 0,1 0-1,0 0 1,-1 0 0,1 0 0,-1 0-1,1 0 1,-1 1 0,1-1-1,-1 0 1,1 0 0,-1 1-1,0-1 1,1 0 0,-1 1-1,1-1 1,-1 1 0,0-1 0,1 0-1,-1 1 1,0-1 0,1 1-1,-1-1 1,0 1 0,0-1-1,1 1 1,-1-1 0,0 1 0,5 28 71,-6 25 2,-11 80 1,6-80-49,0 78 1,6-126-32,0 0-1,1 0 0,0 0 1,0 0-1,0-1 0,1 1 1,0 0-1,0-1 0,0 1 1,1-1-1,0 0 0,0 0 1,0 0-1,0 0 0,1 0 1,0-1-1,0 1 0,0-1 1,1 0-1,-1-1 0,1 1 1,0-1-1,0 0 0,0 0 1,1 0-1,-1-1 0,1 0 1,-1 0-1,1 0 0,0-1 1,-1 1-1,1-1 0,0-1 1,0 1-1,0-1 0,0 0 1,0-1-1,8 0 0,-1-2 2,-1 0-1,1-1 0,0 0 1,-1-1-1,0 0 1,0-1-1,0-1 1,14-9-1,5-7 24,45-43-1,-58 48-7,0-1 0,-1 0 0,-1-2-1,-1 0 1,24-44 0,-33 54-3,0-1 0,-1 0 0,-1 0 1,0 0-1,0-1 0,-1 1 0,-1-1 0,0 0 0,-1 0 1,0 1-1,-1-1 0,-1 0 0,-3-24 0,4 34-6,-1 0 1,0 0-1,0 0 0,0 1 1,0-1-1,0 0 0,-1 1 0,1-1 1,-1 1-1,1-1 0,-1 1 0,0-1 1,0 1-1,0 0 0,0 0 0,-1 0 1,1 0-1,-1 1 0,1-1 1,-6-2-1,5 3 1,1 1 1,-1-1-1,0 1 0,0 0 1,0 0-1,1 0 0,-1 0 1,0 0-1,0 0 0,0 1 1,1-1-1,-1 1 1,0 0-1,0 0 0,1 0 1,-1 0-1,1 1 0,-1-1 1,1 1-1,0-1 0,-5 4 1,-2 4 1,-1 0 1,1 0 0,1 1-1,-1 0 1,2 0 0,-1 1-1,2 0 1,-1 0 0,2 1-1,-1 0 1,2 0 0,-6 17-1,7-14-16,0 0 1,0 0-1,1 0 0,1 0 0,1 0 0,0 0 0,1 1 0,1-1 0,0 0 0,6 19 0,-6-28 1,0 0 0,0 0-1,1 0 1,0 0 0,0 0 0,1-1-1,-1 1 1,1-1 0,0 0 0,1 0-1,-1-1 1,1 1 0,0-1 0,0 0-1,1 0 1,-1-1 0,1 1 0,0-1-1,-1 0 1,1-1 0,1 0 0,11 3-1,-8-2 3,0-2-1,1 1 0,-1-2 1,0 1-1,1-1 0,-1-1 0,1 0 1,-1 0-1,0-1 0,0-1 1,0 1-1,0-2 0,15-6 0,-1-2 12,-1-2 0,0-1 0,34-29 0,54-60 88,-76 70-46,4-11 10,-30 33-20,0 0-1,17-15 0,-25 27-34,-1 0 0,0 0-1,0-1 1,0 1-1,0 0 1,1 0-1,-1 0 1,0-1-1,0 1 1,0 0-1,1 0 1,-1 0-1,0 0 1,0 0-1,1 0 1,-1-1-1,0 1 1,0 0-1,1 0 1,-1 0-1,0 0 1,0 0-1,1 0 1,-1 0 0,0 0-1,1 0 1,-1 0-1,0 0 1,0 0-1,1 1 1,-1-1-1,0 0 1,0 0-1,1 0 1,-1 0-1,0 0 1,3 12 51,-5 18-4,2-28-45,-19 112 70,10-66-53,2 1 0,-2 65 0,9-113-18,0 0-1,0 0 0,0 1 0,0-1 0,0 0 0,0 0 0,0 0 0,0 0 0,0 0 0,1 0 0,-1 1 0,0-1 0,1 0 0,-1 0 0,1 0 0,-1 0 0,1 0 0,-1 0 0,1 0 0,0 0 0,-1-1 0,1 1 1,0 0-1,0 0 0,1 1 0,0-2 2,-1 0 1,1 0 0,-1-1-1,1 1 1,-1 0 0,1 0-1,-1-1 1,1 1-1,-1-1 1,0 1 0,1-1-1,-1 0 1,0 1 0,1-1-1,-1 0 1,0 0 0,0 0-1,0 0 1,2-2-1,29-27 85,-2-1-1,38-52 0,8-8 85,-75 90-168,0 0 0,-1 0 0,1 0 0,0 0 0,0 0 0,0 1 0,1-1 0,-1 0 1,0 0-1,0 1 0,0-1 0,2 0 0,-2 1-4,-1 0-1,0 0 1,1 0 0,-1 0-1,0 0 1,0 0 0,1 0 0,-1 1-1,0-1 1,0 0 0,1 0-1,-1 0 1,0 0 0,0 0-1,0 1 1,1-1 0,-1 0 0,0 0-1,0 1 1,0-1 0,0 0-1,1 0 1,-1 0 0,0 1 0,0-1-1,0 0 1,0 0 0,0 1-1,0-1 1,0 0 0,0 1-1,0-1 1,0 0 0,0 0 0,0 1-1,-3 37 80,1-26-61,-3 25 10,2-17 3,1 0 0,0 0 0,2 0 0,3 39 0,-3-57-30,1 0 0,-1 1 1,1-1-1,-1 0 0,1 0 1,0 0-1,0 0 0,0 0 1,0 0-1,0 0 0,0 0 0,1 0 1,-1-1-1,1 1 0,-1 0 1,1-1-1,0 1 0,-1-1 1,1 0-1,0 0 0,0 1 0,0-1 1,0 0-1,0-1 0,0 1 1,0 0-1,0-1 0,1 1 1,-1-1-1,0 1 0,0-1 0,0 0 1,5 0-1,-1-1 3,1 0 0,-1 0-1,0 0 1,0-1 0,0 1 0,0-2 0,0 1-1,0-1 1,0 0 0,10-6 0,9-11 4,-1-1 1,0-1-1,-2-1 1,-1-1-1,36-51 0,-14 6 73,40-84 0,-46 76 15,40-129-1,0-85 46,-64 247-126,1-10 56,-21 62-92,-4 12-18,-10 36-45,2 0-1,-19 99 1,26-94 1,3 1-1,2 0 1,3 0 0,3 0-1,8 73 1,-4-111 14,11 41 0,-13-58 55,1-1 1,0 0-1,0 0 0,1 0 0,0 0 1,0-1-1,0 1 0,1-1 1,0 1-1,0-1 0,8 8 0,-8-11 14,-1 0-1,1 0 0,-1-1 1,1 1-1,0-1 0,0 1 1,0-1-1,-1-1 0,1 1 1,0 0-1,0-1 0,0 0 1,0 0-1,0 0 0,0-1 1,0 1-1,0-1 0,0 0 1,0 0-1,5-2 0,9-4 21,0 0 0,31-20 0,-47 26-21,20-13 46,-2-1-1,0-1 1,-1-1 0,-1 0-1,0-1 1,-1-1 0,22-33-1,-31 42 3,-6 9-32,-1 0 0,0 0 1,0 0-1,0 0 0,-1 0 0,1-1 1,0 1-1,0 0 0,-1-1 1,1 1-1,0 0 0,-1-1 1,0 1-1,1 0 0,-1-1 1,1-1-1,-2 64-16,2 70-33,0-114 28,1-1 0,1 0-1,0 0 1,1 0 0,12 29 0,-15-42 7,1 0 0,0 1 0,0-1 1,0 0-1,0 0 0,0 0 0,1 0 0,0-1 0,-1 1 0,1-1 0,0 1 0,0-1 1,0 0-1,0 0 0,7 3 0,-4-3 8,0-1 0,0 1 1,0-1-1,0 0 0,0 0 1,0-1-1,0 0 0,0 0 1,7-1-1,5-2 23,0-1-1,0-1 1,0 0-1,0-1 1,24-13-1,5-7 85,-1-3 1,-2-1-1,59-52 0,-40 30 16,-51 42-103,-1 0 1,0-1 0,15-19-1,-32 30 23,-6 7-30,-16 19 20,2 2 0,0 1 1,-24 36-1,40-52-31,0 1-1,2 0 1,-1 0-1,2 1 1,0 0 0,1 1-1,0-1 1,-5 25-1,11-39-10,0 1-1,0-1 0,0 0 1,0 0-1,0 1 0,0-1 1,0 0-1,0 0 0,1 0 1,-1 1-1,0-1 0,1 0 1,-1 0-1,1 0 0,-1 0 1,1 0-1,-1 0 0,2 2 1,-1-3 0,-1 1 0,1-1 1,0 0-1,-1 1 1,1-1-1,-1 0 1,1 1-1,0-1 0,-1 0 1,1 0-1,0 0 1,0 0-1,-1 0 0,1 0 1,0 0-1,-1 0 1,1 0-1,0 0 0,-1 0 1,1 0-1,0 0 1,-1 0-1,1-1 0,0 1 1,-1 0-1,1-1 1,0 1-1,-1 0 1,1-1-1,-1 1 0,1-1 1,-1 1-1,1-1 1,-1 1-1,1-1 0,12-13 30,0-1 0,-1 0 0,-1 0 0,0-1 0,-2-1 0,9-18 0,4-6 10,44-94 175,-61 124-197,-5 49 16,7 58 0,-6-88-39,0 0-1,1 1 1,0-1-1,1 0 1,0-1-1,0 1 1,1 0-1,-1-1 1,2 0-1,5 9 1,-8-14 2,1 1 1,-1-1-1,0 0 1,1 1-1,-1-1 0,1-1 1,0 1-1,0 0 0,-1-1 1,1 1-1,0-1 1,1 0-1,-1 0 0,0 0 1,0 0-1,0 0 0,0-1 1,1 0-1,-1 0 1,0 1-1,1-2 0,-1 1 1,0 0-1,0-1 1,0 1-1,1-1 0,-1 0 1,6-3-1,1-1 15,1 0 1,-1-1-1,0 0 1,-1-1-1,1 0 1,-2-1-1,10-8 1,52-64 54,-29 25-19,-3-1-1,-2-1 0,43-95 0,55-197 266,-129 334-270,0 0-1,-1 0 0,3-32 1,-7 47-44,0-1 1,0 0 0,0 1-1,0-1 1,0 1-1,1-1 1,-1 1 0,0-1-1,-1 1 1,1-1 0,0 1-1,0-1 1,0 1 0,0-1-1,0 1 1,0-1-1,-1 1 1,1-1 0,0 1-1,0-1 1,-1 1 0,1 0-1,0-1 1,-1 1-1,1-1 1,-1 1 0,0-1-1,1 1 0,-1 0-1,0 1 0,0-1 0,0 0 0,1 0 0,-1 1 1,0-1-1,0 0 0,1 1 0,-1-1 0,0 1 0,1-1 1,-1 1-1,0-1 0,1 1 0,-1-1 0,1 1 0,-1 0 1,1-1-1,-1 2 0,-8 10-20,0 1 0,1 0 1,0 1-1,1 0 0,-9 28 0,-19 81-153,22-67 71,3 1 1,-4 82-1,13-106 56,1 1-1,2-1 0,1 1 0,2-1 0,13 52 1,-15-75 43,1 0 1,0-1-1,0 1 1,1-1-1,0 1 1,8 9-1,-12-17-7,0 0 0,1 0-1,-1 0 1,1 0 0,0-1-1,0 1 1,0 0 0,0-1-1,0 1 1,0-1 0,0 0-1,0 1 1,0-1 0,1 0-1,-1-1 1,0 1 0,1 0 0,-1-1-1,1 1 1,-1-1 0,1 0-1,-1 1 1,1-1 0,-1-1-1,1 1 1,-1 0 0,1 0-1,-1-1 1,1 0 0,3-1-1,1-1-160,-1-1-1,1 0 0,-1-1 1,7-6-1,-2 2-3407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6:3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9648,'0'0'2682,"15"11"-1835,-9-7-750,11 8 181,1-1 0,-1-1 0,2 0 0,-1-1 0,34 11 0,-6-9 270,0-2-1,84 7 0,99-10 615,-188-6-955,310-4 1595,-3-29 202,-309 24-4486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7:28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561 38 5624,'0'0'7594,"-11"-2"-7340,-33-9 0,12-1 187,12 5-160,7 4-73,0 2 0,0 0 0,0 0 0,-19 2 1,25 0-148,0 0 0,0 1 1,1 0-1,-1 0 0,0 0 1,1 1-1,-1 0 0,1 0 1,-12 9-1,0 2 30,1 0 0,1 1 0,0 1 0,-16 21-1,-50 78 236,76-107-305,-8 16 53,0 1 0,1 1 0,1 0 0,2 1 0,0-1 0,2 2 0,1-1 0,2 1 0,0 1 0,2-1 0,0 33 0,3-58-50,0 1-1,0 0 0,0 0 0,1-1 0,0 1 1,-1 0-1,1-1 0,1 1 0,-1-1 0,0 1 1,1-1-1,3 5 0,-4-6-10,1 0 0,0 0 0,-1 0 0,1-1 0,0 1 0,0-1-1,0 0 1,1 1 0,-1-1 0,0 0 0,0 0 0,1 0 0,-1-1 0,1 1 0,-1 0 0,0-1 0,1 0 0,-1 1 0,4-1-1,10 0 17,0-1-1,0 0 1,-1-1-1,1-1 1,0 0-1,-1-1 0,0-1 1,0 0-1,0-1 1,-1-1-1,0 0 0,0-1 1,0 0-1,-1-1 1,15-15-1,-6 4 52,-1-1 0,-1 0-1,-1-2 1,-1-1-1,-1 0 1,-2-1 0,18-36-1,-20 35 19,-1 0 0,-2-1-1,0 0 1,5-29 0,-13 46-42,0 0-1,-1-1 1,0 1 0,-1 0 0,0 0 0,-1-1-1,0 1 1,0 0 0,-1 0 0,-1 0 0,1 0-1,-2 0 1,1 1 0,-9-16 0,11 23-56,-19-26 255,20 28-249,0 0 0,0-1 0,-1 1 0,1 0 0,0-1 0,-1 1 0,1 0 0,0 0 0,-1 0 0,1-1 0,-1 1 0,1 0 0,0 0 0,-1 0 0,1 0 0,-1 0 0,1 0 0,-1 0 0,1 0 0,0 0 0,-1 0 0,1 0 0,-1 0 0,1 0 0,-1 0 0,0 1-2,0-1-1,1 1 0,-1 0 0,0 0 0,1-1 1,-1 1-1,1 0 0,-1 0 0,1 0 0,-1 0 1,1 0-1,0 0 0,-1-1 0,1 1 0,0 0 1,0 0-1,0 1 0,-7 36-26,1-1 0,0 75 1,6-88 14,2 1 1,1-1 0,1 0 0,1 1-1,15 40 1,-7-32 5,2 0 1,2-1-1,32 48 0,-46-76 7,0 0-1,0 0 0,0 0 0,1-1 0,-1 0 0,1 0 1,0 0-1,0 0 0,0 0 0,0-1 0,1 1 0,-1-1 1,1 0-1,0-1 0,-1 1 0,1-1 0,0 0 0,0 0 1,0-1-1,-1 1 0,1-1 0,9-1 0,-8 1 4,1-1-1,0-1 1,0 1-1,-1-1 1,1-1-1,-1 1 1,0-1-1,1 0 1,-1 0-1,-1-1 1,1 0-1,0 0 1,-1 0-1,0-1 1,8-9-1,5-7 36,-1-1 0,-1-1-1,-1 0 1,-1-1 0,-2-1-1,0 0 1,13-43 0,33-165 551,-51 209-380,-7 23-198,0 0-1,0 1 0,1-1 0,-1 0 0,0 1 0,0-1 0,0 0 0,1 1 0,-1-1 0,0 0 1,0 1-1,1-1 0,-1 1 0,1-1 0,-1 0 0,0 1 0,1-1 0,-1 1 0,1 0 0,-1-1 1,1 1-1,0-1 0,-1 1 0,1 0 0,1-1 0,12 29 60,12 21-73,-2 0 0,33 98 1,-32-65-54,16 96 0,-41-176 48,1 1 1,-1-1-1,1 1 1,-1-1-1,0 1 1,0-1-1,0 1 1,0-1-1,-1 1 1,1-1-1,-1 1 1,1-1-1,-1 0 0,0 1 1,0-1-1,0 0 1,0 1-1,-2 1 1,1-3 7,1 1 0,0-1 1,-1 0-1,1 0 0,-1 0 1,0-1-1,1 1 0,-1 0 1,0 0-1,0-1 1,1 1-1,-1-1 0,0 0 1,0 0-1,0 1 0,1-1 1,-1 0-1,0-1 0,0 1 1,0 0-1,0 0 0,1-1 1,-1 1-1,-2-2 0,-101-36 262,75 26-159,-13-7 283,43 19-389,0 0-1,0 0 1,-1 0 0,1 0 0,0 0 0,0 0 0,0 0 0,0 0 0,-1 0 0,1 0 0,0 0-1,0 0 1,0 0 0,0 0 0,0 0 0,-1 0 0,1 0 0,0 0 0,0 0 0,0 0 0,0 0-1,0 0 1,-1 0 0,1 0 0,0 0 0,0 1 0,0-1 0,0 0 0,0 0 0,0 0 0,0 0-1,-1 0 1,1 0 0,0 0 0,0 1 0,0-1 0,0 0 0,0 0 0,0 0 0,0 0 0,0 0 0,0 1-1,0-1 1,0 0 0,0 0 0,0 0 0,0 0 0,0 1 0,0-1 0,0 0 0,0 0 0,0 0-1,0 0 1,0 0 0,0 1 0,0-1 0,0 0 0,0 0 0,1 0 0,3 9 5,23 6-10,-20-10-6,0-1-1,0-1 1,1 1-1,-1-1 1,1 0-1,0-1 1,13 3-1,-8-3 2,-1-1 0,1-1 0,-1 0 0,17-2 0,-22 1 8,0 0-1,0-1 1,-1 0-1,1-1 1,0 1-1,-1-1 1,0-1-1,0 1 0,8-6 1,2-4 15,-1 0 0,0-2 0,-1 1 0,0-2-1,-2 0 1,1 0 0,-2-1 0,15-30 0,-4 1 54,-3 0 0,17-64 0,4-39 235,-39 147-303,7-17 98,-8 19-98,0 0 0,1 0 0,-1 0 0,0-1 0,0 1 0,1 0 0,-1 0 0,0 0 0,0 0 0,1-1 0,-1 1 0,0 0 0,1 0 0,-1 0 0,0 0 0,1 0 0,-1 0 0,0 0 0,1 0 1,-1 0-1,0 0 0,1 0 0,-1 0 0,0 0 0,1 0 0,-1 0 0,0 0 0,1 1 0,-1-1 0,0 0 0,0 0 0,1 0 0,-1 0 0,0 1 0,0-1 0,1 0 0,-1 0 0,0 0 0,0 1 0,1-1 0,-1 0 0,0 1 0,0-1 0,0 0 0,0 0 0,0 1 0,1-1 0,-1 0 0,0 1 0,0 0 0,11 17-13,-1 1 0,0 1-1,-1 0 1,-2 0 0,9 34-1,-4 0-25,5 55 0,-16-85 28,0-1 1,-2 0 0,-1 0-1,-1 0 1,0 0 0,-11 33-1,13-52 6,0 1 0,-1-1 0,1 0 0,-1 1 0,0-1-1,0 0 1,-1 0 0,1 0 0,-1 0 0,0-1 0,-7 7 0,8-8 4,0 0 1,-1-1-1,0 0 1,1 1-1,-1-1 1,0 0-1,1 0 1,-1-1 0,0 1-1,0 0 1,0-1-1,0 0 1,0 0-1,0 0 1,0 0-1,0 0 1,0 0 0,1-1-1,-5 0 1,-8-3 36,0 0 1,0 0 0,0-2 0,1 0 0,-1 0 0,1-2-1,-20-13 1,17 4 208,38 24-252,1 0 1,0-2 0,0 0-1,1-2 1,-1 0 0,1-1-1,0-2 1,-1 0 0,1-2-1,0 0 1,-1-1 0,37-11-1,-43 8 4,0 0 0,-1-1 0,0 0 0,0-1 0,-1-1 0,15-12 0,1-3 2,41-43 1,-57 52 13,-1 0 0,0-1-1,-2 0 1,0-1 0,0 0 0,-2-1 0,13-31 0,8-33 195,-32 95-8,-17 96-242,15-65 27,-3 69-49,7-98 47,1 1-1,0-1 1,1 0-1,0 0 0,6 16 1,-7-26 8,1 0-1,0-1 1,0 0 0,0 1-1,0-1 1,0 0 0,1 0 0,0 0-1,0 0 1,0-1 0,5 5-1,-6-7 7,0 1 0,0-1 0,0 0 0,0 0 0,0 0 0,0 0 0,0 0 0,1-1 0,-1 1 0,0-1 0,0 0 0,1 1 0,-1-1-1,0 0 1,1 0 0,-1 0 0,0-1 0,0 1 0,1 0 0,-1-1 0,0 0 0,0 1 0,0-1 0,1 0 0,1-2 0,4-1 1,0-1 1,0 0 0,0 0 0,-1-1 0,0 0 0,0-1 0,0 1 0,-1-1-1,9-13 1,2-7 22,21-43-1,-25 46-9,2-7 49,0-2-1,-3 1 1,15-58 0,-24 81-22,-3 9-32,0 0-1,1-1 1,-1 0 0,0 1 0,0-1 0,0 1 0,1-1-1,-1 1 1,0-1 0,0 1 0,0-1 0,0 1 0,0-1-1,0 0 1,0 1 0,0-1 0,0 1 0,0-1 0,-1 1-1,1-1 1,0 1 0,0-1 0,0 0 0,-1 1-1,1 0 1,0-1 0,-1 1 0,1-1 0,-1 0 0,-6 20 105,1 10-122,0 0 0,2 1 0,2-1 0,0 1 0,2 0 0,5 37 0,-4-63 9,-1-1 1,1 1-1,0 0 0,0 0 0,1-1 1,-1 1-1,1-1 0,0 1 0,0-1 1,0 1-1,0-1 0,0 0 0,4 4 1,-4-6-3,-1 1 1,1-1 0,0 0-1,-1 1 1,1-1 0,0 0-1,0 0 1,0 0 0,0 0-1,0 0 1,0 0 0,0-1 0,0 1-1,0-1 1,0 1 0,0-1-1,0 0 1,0 0 0,0 0-1,1 0 1,-1 0 0,0 0-1,0-1 1,0 1 0,3-2 0,9-3 0,-1-1 1,0-1 0,-1 0 0,0-1-1,0 0 1,0-1 0,-1 0 0,-1 0-1,0-2 1,0 1 0,0-1 0,11-19 0,59-96 142,-75 117-81,9-8 6,-14 17-66,1 0-1,0 0 1,-1-1-1,1 1 1,-1 0 0,1 0-1,-1 0 1,1 0 0,0 0-1,-1 0 1,1 0 0,-1 0-1,1 0 1,-1 0 0,1 0-1,0 1 1,-1-1 0,1 0-1,-1 0 1,1 0 0,-1 1-1,1-1 1,-1 0-1,1 1 1,-1-1 0,1 0-1,-1 1 1,1-1 0,-1 1-1,0-1 1,1 1 0,-1-1-1,0 1 1,1-1 0,-1 2-1,6 7-3,0 0 1,-1 0-1,0 1 0,-1 0 0,0 0 0,0 0 1,-1 1-1,3 18 0,-1 8 2,0 45 0,-1-16 3,-2-42 9,5 35 55,-7-59-65,0 0 1,0 0 0,0 1 0,0-1 0,0 0 0,1 0 0,-1 1 0,0-1-1,0 0 1,0 0 0,0 1 0,0-1 0,1 0 0,-1 0 0,0 0 0,0 1 0,0-1-1,1 0 1,-1 0 0,0 0 0,0 0 0,0 0 0,1 1 0,-1-1 0,0 0-1,0 0 1,1 0 0,-1 0 0,0 0 0,0 0 0,1 0 0,-1 0 0,0 0 0,1 0-1,-1 0 1,0 0 0,0 0 0,1 0 0,-1 0 0,0 0 0,0 0 0,1 0-1,-1-1 1,0 1 0,0 0 0,1 0 0,-1 0 0,0 0 0,0 0 0,0-1-1,1 1 1,-1 0 0,0 0 0,0 0 0,0-1 0,0 1 0,1 0 0,-1-1 0,14-16 45,4-11 31,16-33-1,18-29 82,-45 80-117,0 1 0,0 0 1,1 0-1,1 1 0,-1 0 1,17-12-1,-24 20-35,-1 0-1,1-1 1,0 1 0,-1 0-1,1 0 1,0 0 0,-1-1-1,1 1 1,0 0 0,-1 0-1,1 0 1,0 0-1,-1 0 1,1 0 0,0 1-1,-1-1 1,1 0 0,0 0-1,-1 0 1,1 1 0,-1-1-1,1 0 1,0 0 0,-1 1-1,1-1 1,-1 1-1,1-1 1,-1 0 0,1 1-1,-1-1 1,1 1 0,-1-1-1,0 1 1,1 0 0,-1-1-1,0 1 1,1-1-1,-1 1 1,0 0 0,0-1-1,1 1 1,-1 0 0,0-1-1,0 2 1,10 36 18,-10-33-4,7 27 43,-3 0 1,2 52-1,3-111 20,-3 13-60,-4 8-17,20-52 113,2 1 1,51-88 0,-75 145-117,1-1 0,-1 0 1,1 0-1,-1 0 0,1 0 0,-1 1 1,1-1-1,0 0 0,-1 0 1,1 1-1,0-1 0,0 1 0,0-1 1,0 1-1,-1-1 0,1 1 0,0-1 1,0 1-1,0 0 0,2-1 1,-2 1-3,-1 0 1,1 1 0,0-1 0,0 0 0,-1 0 0,1 1-1,0-1 1,0 0 0,-1 1 0,1-1 0,0 1 0,-1-1-1,1 1 1,-1-1 0,1 1 0,0-1 0,-1 1 0,1 0 0,0 0-1,1 4 1,0-1-1,0 0 1,0 1-1,0-1 1,0 1-1,1 8 1,2 6-21,1 0-1,0 0 1,2 0 0,13 23 0,-16-32 11,0-1 6,-1-1-1,1 0 1,0 0 0,1-1 0,-1 1 0,1-1 0,14 12-1,-17-17 3,0 0 0,0 0-1,1 0 1,-1 0-1,0 0 1,1-1 0,-1 1-1,1-1 1,-1 0-1,1 0 1,0 0 0,0-1-1,-1 1 1,1-1-1,0 0 1,0 0 0,-1 0-1,1-1 1,0 1-1,-1-1 1,1 0 0,5-2-1,9-3 8,-1-2 0,0 0 0,0-1 0,0-1 0,24-19 0,-35 24-5,0 0 1,0 0 0,0-1 0,-1 0 0,0 0 0,0 0 0,0-1 0,-1 0 0,0 0 0,-1 0-1,1 0 1,-1 0 0,-1-1 0,1 1 0,-1-1 0,1-11 0,-2 14-1,-1 0 1,-1 0-1,1 0 0,-1 0 1,1 0-1,-1 0 1,-1 1-1,1-1 0,-1 0 1,0 0-1,0 1 1,0-1-1,0 1 0,-7-8 1,7 10-1,0-1 0,0 1 1,0 0-1,0 0 0,0 0 0,-1 0 1,1 0-1,-1 0 0,0 1 0,1 0 1,-1-1-1,0 1 0,0 0 0,0 0 1,0 0-1,0 1 0,0-1 0,0 1 1,0-1-1,0 1 0,0 0 0,0 0 1,0 1-1,0-1 0,-4 1 1,0 1-5,1 0 0,-1 1 0,0 0 0,1 0 0,-1 0 1,1 0-1,0 1 0,0 0 0,1 1 0,-1-1 0,1 1 1,0 0-1,0 0 0,0 1 0,1 0 0,0-1 1,0 1-1,0 1 0,1-1 0,0 0 0,0 1 0,1 0 1,0 0-1,-2 10 0,2-8-5,1 0 0,0 0 1,0 0-1,1 0 0,1 0 0,-1 0 0,2 0 1,-1 0-1,1 0 0,0 0 0,1-1 0,0 1 1,0-1-1,1 1 0,0-1 0,1 0 0,0-1 1,10 14-1,-6-11-5,1-1 0,0 0 0,1-1 0,0 0 0,0 0 0,1-2 0,0 1 0,15 5 0,-17-8 6,0 0 0,0-1-1,0 0 1,1-1 0,-1 0-1,1 0 1,-1-1-1,1-1 1,-1 0 0,1 0-1,13-3 1,-16 1 0,1 0 1,-1-1-1,0 0 1,0-1-1,0 0 1,0 0-1,11-9 1,-15 11-4,0-1 0,-1-1 0,1 1 0,0-1 1,-1 1-1,0-1 0,0 0 0,0 0 0,-1 0 0,1-1 1,-1 1-1,0-1 0,0 1 0,0-1 0,1-6 1,0-28-3435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7:31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0 501 6128,'0'0'5716,"12"-3"-5264,0 1-312,-7 1-90,0 1 0,-1-1-1,1 0 1,-1-1 0,1 1 0,-1-1 0,0 0 0,1 0 0,-1 0-1,0 0 1,0-1 0,-1 1 0,1-1 0,6-6 0,10-13 219,-1-1 0,0-1 0,-2-1 0,-1 0 0,-1-1 0,-1-1 0,-1 0 0,-2-1 0,9-30 0,14-84 1154,-30 115-770,-3 19 53,-3 20-251,-7 39-177,-2 73 0,10-103-227,2 1 0,0-1 0,1 0 0,2 0 0,0 0 1,9 27-1,-13-46-41,1 1 0,1-1 0,-1 1 1,0-1-1,1 0 0,-1 0 0,1 1 1,0-1-1,-1 0 0,1 0 0,0-1 1,0 1-1,0 0 0,1-1 0,-1 1 1,3 0-1,-1 0 4,0 0 0,1 0 0,0-1 1,-1 0-1,1 0 0,0 0 0,-1-1 0,8 1 1,1-2 25,-1 0 0,1-1 1,-1 0-1,0-1 0,0 0 0,12-5 1,-6 0 38,0-1 1,-1-1-1,0 0 0,-1-1 1,0-1-1,0 0 1,-2-1-1,21-23 0,1-6 272,53-83 0,-82 115-271,-6 8-46,1 0 0,0 0 0,-1 0 0,1 0 0,-1-1 0,0 1 1,0-1-1,0 1 0,0-1 0,0 1 0,0-4 0,-1 5 62,-3 15 113,-4 11-196,2 1-1,0 0 0,2 0 1,1 0-1,1 0 0,2 0 1,3 27-1,-4-49-12,1-1-1,0 1 1,0-1 0,1 1-1,-1-1 1,1 0 0,0 1 0,0-1-1,0 0 1,0 0 0,0 0-1,0 0 1,4 2 0,-4-3 1,-1-1-1,1 0 1,0 1 0,0-1 0,0 0 0,0 0 0,0 0 0,0 0 0,0-1 0,0 1 0,0-1-1,0 1 1,1-1 0,-1 0 0,0 1 0,0-1 0,0 0 0,1 0 0,-1-1 0,0 1 0,0 0-1,0-1 1,3-1 0,2 0 5,-1 0 0,0-1-1,0 0 1,0-1 0,0 1 0,-1-1-1,1 0 1,-1-1 0,0 1 0,0-1-1,-1 0 1,1 0 0,-1-1 0,0 1-1,-1-1 1,1 0 0,-1 0 0,0 0-1,2-8 1,1 2 11,-2-1-1,1 1 1,-1-1 0,-1 0 0,2-14-1,-5 22-5,1-1-1,-1 1 0,0-1 1,0 1-1,-1-1 1,1 1-1,-1-1 0,-1 1 1,1 0-1,-1 0 1,0-1-1,0 1 0,0 0 1,-1 1-1,-3-6 1,1 2 23,-1 1 1,0 0 0,0 0-1,-10-8 1,14 13-23,0 1-1,0-1 0,0 1 1,0 0-1,0-1 1,0 1-1,0 0 1,-1 1-1,1-1 1,0 0-1,-1 1 1,1-1-1,0 1 1,-1-1-1,1 1 1,-1 0-1,1 0 1,0 1-1,-1-1 1,1 0-1,-1 1 0,-3 1 1,3-1-2,-14 5 78,-1 1 1,-25 15 0,42-21-48,1-1-39,1 1-1,-1-1 0,0 1 0,0-1 1,1 1-1,-1-1 0,1 0 1,-1 1-1,0-1 0,1 1 0,-1-1 1,1 0-1,-1 1 0,1-1 1,-1 0-1,1 1 0,-1-1 1,1 0-1,-1 0 0,1 0 0,-1 1 1,1-1-1,-1 0 0,1 0 1,0 0-1,-1 0 0,1 0 0,-1 0 1,1 0-1,-1 0 0,1 0 1,0 0-1,-1-1 0,1 1 0,-1 0 1,1 0-1,0-1 0,28-6-3,-26 6 5,57-14-1,2 2 0,81-7 0,-135 19-2,0 1 0,0-1 0,1 2 0,-1-1 0,0 1 0,0 1 0,0-1 0,0 2 0,0-1 0,0 1 0,11 5 0,-15-6 0,1 1 0,-1 0 0,1 0 0,-1 0 0,0 1 0,-1 0 0,1-1 0,0 1 0,-1 0 0,0 1 0,0-1 0,0 1 0,-1-1 0,1 1 0,-1 0 0,0 0 0,-1 0 0,1 0 0,0 5 0,0 4 0,-1-1 0,0 1 0,-1 0 0,-1-1 0,0 1 0,-1-1 0,0 1 0,-1-1 0,0 0 0,-1 0 0,-1 0 0,-7 14 0,4 2 26,8-27 2,25-49 136,-13 27-147,-2 1 36,2 0 0,0 0 1,1 1-1,1 1 0,1 0 1,18-16-1,-31 31-40,-1 1 1,1 0-1,-1-1 0,1 1 1,0 0-1,0 0 0,-1 0 0,1 1 1,0-1-1,0 0 0,0 1 0,0-1 1,0 1-1,0-1 0,0 1 0,0 0 1,3 0-1,-3 1-8,-1-1 0,1 1 0,-1 0 0,0 0 0,1 0 0,-1 0 0,0 0 0,1 0 0,-1 0 0,0 1 0,0-1 0,0 0 0,0 1 0,0-1 0,-1 1 0,1-1 0,0 1 0,0-1 0,-1 1 0,1 2 0,32 100 41,-30-95-45,1 1 1,0-2-1,1 1 0,8 14 1,-10-20-2,0 1 0,0 0 1,0-1-1,0 0 0,1 0 0,-1 0 1,1 0-1,0 0 0,0-1 0,0 0 1,0 0-1,5 2 0,-6-3 22,-1 0 0,0-1 1,0 1-1,1-1 0,-1 1 0,0-1 0,1 0 0,-1 0 0,0 0 0,1 0 0,-1 0 0,0-1 0,0 1 1,1-1-1,-1 0 0,0 1 0,0-1 0,1 0 0,-1 0 0,0 0 0,0-1 0,0 1 0,-1 0 1,1-1-1,0 1 0,0-1 0,-1 0 0,1 0 0,-1 1 0,2-4 0,2-2-691,-1-1-1,0 0 1,0-1-1,-1 1 1,4-16-1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1:3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380 528 6328,'0'0'5194,"-13"11"-4807,-10 8-100,0-1 0,0-2 0,-35 19 0,-68 41 1304,73-42-901,47-30-577,1 0-1,0 0 0,0 0 1,0 0-1,0 1 0,1 0 1,0 0-1,0 0 0,-4 7 1,6-10-59,1 0 0,0 0 0,0 1 0,0-1 0,1 0 0,-1 0 1,0 0-1,1 1 0,-1-1 0,1 0 0,0 1 0,0-1 0,0 0 1,0 1-1,0-1 0,1 0 0,-1 1 0,1-1 0,-1 0 0,1 0 0,0 0 1,0 1-1,0-1 0,0 0 0,0 0 0,0 0 0,1 0 0,1 2 0,0 0-1,1 0 48,-1-1 0,1 1 0,-1 0 0,1-1 0,0 0 0,1 1 1,6 3-1,-9-7-68,1 1 0,-1-1 0,0 1 0,1-1 0,-1 0 0,1 0 1,-1 0-1,1 0 0,-1 0 0,1 0 0,-1-1 0,0 1 0,1-1 1,-1 0-1,0 0 0,1 1 0,-1-2 0,0 1 0,3-2 0,13-8 104,-1 0-1,0-2 1,-1 0-1,0 0 0,-2-2 1,19-21-1,70-104 536,-100 136-656,14-23 75,-2-1 1,-1 0-1,0-2 0,-3 1 0,0-1 1,-2-1-1,-1 0 0,-2 0 0,-1-1 1,2-35-1,-7 38 4,-1 0 1,-1 0-1,-7-35 0,-13 8 105,22 56-198,0 0 0,0-1 0,0 1 0,0 0 0,-1 0-1,1-1 1,0 1 0,0 0 0,0-1 0,0 1 0,0 0-1,0 0 1,-1-1 0,1 1 0,0 0 0,0 0 0,-1-1 0,1 1-1,0 0 1,0 0 0,0 0 0,-1 0 0,1-1 0,0 1-1,-1 0 1,1 0 0,0 0 0,0 0 0,-1 0 0,1 0 0,0 0-1,-1 0 1,1 0 0,0 0 0,-1 0 0,1 0 0,0 0-1,-1 0 1,1 0 0,0 0 0,0 0 0,-1 0 0,1 0 0,0 0-1,-1 0 1,1 1 0,0-1 0,0 0 0,-1 0 0,1 0-1,0 0 1,0 1 0,-1-1 0,1 0 0,0 0 0,0 1 0,0-1-1,-1 0 1,-14 17 32,6-2-16,1 1 0,0 0 0,2 1 0,0 0 0,0 0 0,2 0 0,0 1 0,1-1 0,0 1 0,1 31 0,3 17 39,15 99-1,-15-155-54,2 13 4,18 117 62,-14-114 84,0-1 0,19 43 0,-24-66-133,-1 1 0,0-1 0,1 1 0,0-1 0,-1 0 0,1 0 0,0 1 0,0-1 0,0-1 0,0 1 0,1 0 0,-1 0 0,0-1 0,1 0 0,-1 1 0,1-1 0,0 0 0,-1 0 0,1 0 0,0 0 0,-1-1 0,1 1 0,0-1 0,0 0 0,0 0 0,0 0 0,-1 0 0,1 0 0,0 0 0,0-1 0,0 0 0,3-1 0,2 0 15,0 0 1,-1-1-1,1 0 1,-1-1 0,0 0-1,0 0 1,0 0 0,0-1-1,-1 0 1,8-8 0,7-9 71,-1-2 1,18-25 0,-30 36-62,0-1 0,-1 0 0,0 0 0,-1 0 0,8-30 0,-9 26 0,-3 14-11,0-1 1,-1 0-1,0 0 0,0 0 1,0-8-1,-1 20 3,-1 0-1,0 0 1,0 0 0,-3 9 0,1-9-20,2 0 0,-1 1 0,1 0 0,-1 10 0,2 10 23,-1-20-34,0 0 1,1 0 0,0 0 0,0 0 0,1 0-1,0 0 1,1 0 0,-1 0 0,2-1 0,-1 1-1,1-1 1,0 1 0,5 8 0,-6-14-1,-1 0 0,0 0-1,1 0 1,0 0 0,-1 0 0,1 0 0,0-1 0,0 1 0,0 0 0,0-1-1,0 0 1,0 1 0,0-1 0,0 0 0,1 0 0,-1-1 0,0 1 0,1 0-1,-1-1 1,1 1 0,-1-1 0,1 0 0,-1 0 0,1 0 0,-1 0 0,0 0-1,1 0 1,-1-1 0,1 1 0,-1-1 0,3-1 0,13-4 43,0-1 0,-1-1 1,1-1-1,-2 0 0,26-19 0,-36 24-25,19-13 121,-2-1 1,0 0 0,33-36-1,-2 12 22,-54 42-167,0-1 1,0 1 0,0 0-1,1 0 1,-1-1 0,0 1-1,0 0 1,1 0-1,-1-1 1,0 1 0,0 0-1,1 0 1,-1 0-1,0 0 1,1-1 0,-1 1-1,0 0 1,0 0 0,1 0-1,-1 0 1,0 0-1,1 0 1,-1 0 0,0 0-1,1 0 1,-1 0 0,0 0-1,1 0 1,-1 0-1,0 0 1,1 0 0,-1 0-1,0 0 1,1 0-1,-1 1 1,0-1 0,1 0-1,-1 0 1,0 0 0,0 1-1,1-1 1,-1 0-1,0 0 1,0 0 0,1 1-1,-1-1 1,0 0-1,0 1 1,0-1 0,0 0-1,1 0 1,-1 1 0,0-1-1,0 0 1,0 1-1,0-1 1,0 0 0,0 1-1,0-1 1,0 0-1,0 1 1,0-1 0,0 0-1,0 1 1,3 34 65,-2-15-46,3-3-10,-2-2-7,1-1 1,0 1 0,2-1-1,9 24 1,-12-35-4,0 1 0,1 0 0,-1-1 0,1 1 0,0-1 0,0 0 0,0 0 0,0 0 0,0 0 0,1-1 0,-1 1 0,1-1-1,-1 0 1,1 0 0,0 0 0,0 0 0,0-1 0,0 0 0,1 1 0,7 0 0,5 0 17,0-1 0,0-1 0,-1 0 0,1-1 0,0-1 0,0-1 0,24-6-1,-30 6-5,-1-1-1,1 0 0,-1 0 1,0-1-1,0 0 0,0-1 1,-1 0-1,0-1 0,0 0 1,-1 0-1,0 0 0,10-12 0,-16 16-6,0 0-1,0 1 0,0-1 0,-1 0 1,1 0-1,-1 0 0,0 0 0,1 0 1,-1 0-1,-1 0 0,1-1 0,0 1 1,-1 0-1,0 0 0,1-1 0,-1 1 1,-1 0-1,1-1 0,0 1 0,-1 0 1,0 0-1,0-1 0,0 1 0,0 0 0,0 0 1,0 0-1,-3-4 0,2 6-1,1 0-1,0 0 1,0 0 0,0 0-1,-1 1 1,1-1-1,-1 0 1,1 1 0,0-1-1,-1 1 1,1-1-1,-1 1 1,1 0 0,-1 0-1,1 0 1,-1 0-1,1 0 1,-1 0 0,0 0-1,1 0 1,-1 0-1,1 1 1,-1-1 0,-1 1-1,0 0 2,0 0 0,0 1 0,0-1 0,0 0 0,0 1 0,0 0 0,0 0-1,1 0 1,-1 0 0,-3 3 0,3 0 1,-1 0 0,1 0 0,0 0 0,0 1 0,1-1 0,0 1 0,0 0 0,0-1 0,0 1 0,1 0 0,0 0 0,0 0 0,1 0 0,0 0 0,0 0 0,0 0 0,2 8 0,-1-9-1,-1-1 1,1 1-1,1 0 0,-1 0 1,1-1-1,0 1 0,0-1 0,0 1 1,1-1-1,-1 0 0,1 0 0,0 0 1,0 0-1,1 0 0,-1-1 1,1 0-1,0 1 0,0-1 0,0-1 1,0 1-1,5 2 0,-2-2-1,1-1 1,-1 0-1,1-1 0,0 1 0,0-2 0,0 1 1,-1-1-1,1 0 0,0 0 0,0-1 1,0 0-1,0-1 0,8-2 0,13-5 25,55-25 0,-74 30-23,27-13 116,-1-2-1,35-23 0,-52 31-73,0 1 0,1 0 0,1 2 0,28-8 0,-26 8-18,-19 7-25,0 0-1,-1 0 0,1 0 1,0 0-1,-1 1 0,1 0 0,0 0 1,0 0-1,-1 0 0,1 0 0,0 1 1,0-1-1,-1 1 0,1 0 1,0 0-1,4 3 0,-8-4-2,0 0 0,0 0-1,0 0 1,0 0 0,1 0-1,-1 0 1,0 1 0,0-1-1,0 0 1,0 0 0,0 0 0,1 0-1,-1 1 1,0-1 0,0 0-1,0 0 1,0 0 0,0 1 0,0-1-1,0 0 1,0 0 0,0 0-1,0 1 1,0-1 0,0 0-1,0 0 1,0 0 0,0 1 0,0-1-1,0 0 1,0 0 0,0 1-1,0-1 1,0 0 0,0 0 0,-1 0-1,1 0 1,0 1 0,-9 7 15,-12 4 22,-26 13 3,-22 9-16,63-32-19,0 1 0,0-1-1,1 1 1,-1 1-1,1-1 1,0 1-1,0 0 1,0 0 0,0 0-1,1 1 1,0-1-1,0 1 1,-7 11-1,9-13 1,1 1 0,-1-1 0,1 1 0,0 0 0,0-1 0,0 1 0,1 0 0,-1 0 0,1 0-1,0-1 1,0 1 0,0 0 0,1 0 0,-1 0 0,1-1 0,0 1 0,0 0 0,0-1 0,0 1 0,1 0-1,0-1 1,-1 0 0,1 1 0,4 3 0,-2-2-1,0 0 0,0 0 0,1 0-1,-1-1 1,1 1 0,1-1 0,-1 0 0,0-1 0,1 1-1,0-1 1,0-1 0,0 1 0,0-1 0,0 0 0,1 0-1,-1 0 1,0-1 0,1 0 0,-1-1 0,1 1 0,0-1-1,-1 0 1,13-3 0,4 0 7,0-2 1,-1-1-1,0-1 0,0-1 1,29-14-1,18-9 62,-2-4 0,-1-3 0,71-53 0,-116 74-46,-2-1 1,0-1-1,-1-1 0,28-40 1,-22 25 10,-3-2 0,23-49 0,-23 36 5,-2-1 0,-2-2 0,-3 1-1,12-84 1,-25 131-39,0 1-1,-1 0 0,1 0 0,-1-1 1,0 1-1,0 0 0,-1 0 0,1 0 1,-1-1-1,0 1 0,0 0 0,0 0 1,-3-6-1,3 10-3,1-1 0,-1 1 0,1-1 1,-1 1-1,0 0 0,1-1 0,-1 1 0,0 0 1,1-1-1,-1 1 0,0 0 0,0 0 0,1 0 0,-1 0 1,0-1-1,1 1 0,-1 0 0,0 0 0,0 0 1,1 1-1,-1-1 0,0 0 0,0 0 0,1 0 1,-1 0-1,0 1 0,1-1 0,-2 1 0,-19 11 4,9-3-7,2 1 0,-1 1-1,2 0 1,-1 0 0,1 1 0,1 0 0,0 0-1,1 1 1,-7 17 0,1 1-10,1 1-1,-14 63 1,17-49-20,1-1 0,3 1 0,1 1 0,2-1 0,6 59-1,2-57 32,1 1 0,2-1-1,23 66 1,-31-111 5,0 0 1,0 0-1,0 0 0,1-1 0,-1 1 1,1 0-1,0-1 0,-1 0 0,1 1 0,0-1 1,0 0-1,0 0 0,1 0 0,-1 0 1,0 0-1,1 0 0,0-1 0,-1 1 1,1-1-1,3 1 0,-2-1 2,-1 0-1,0-1 0,0 0 1,1 0-1,-1 0 1,0 0-1,0 0 0,1-1 1,-1 1-1,0-1 1,0 0-1,0 0 1,1 0-1,-1-1 0,0 1 1,-1-1-1,1 1 1,3-4-1,21-15 45,29-28 0,-8 6 20,-37 31-22,21-23 0,10-10 156,-32 37-93,-6 9-26,-8 18 21,-2 3-59,6-13-22,-1 0 0,2 0-1,-1-1 1,1 1 0,1-1-1,3 14 1,-4-21-18,-1 0 0,1 0 0,0 0 0,0 0 0,0 0 0,0 0 0,0 0 0,1 0 0,-1 0 0,0 0 0,1-1 0,0 1 0,-1 0 0,1-1 0,0 1 0,0-1 0,0 0 0,-1 0 0,2 0 0,-1 0 0,0 0 0,0 0 0,0 0 0,0-1 0,0 1 0,1-1 0,-1 0 0,0 1 0,0-1 0,1 0 0,-1 0 0,0 0 0,3-1 0,8-2 17,-1 1 0,0-2 1,-1 0-1,1 0 0,16-9 0,54-36 33,-58 34-45,8-9 4,-26 18 4,1 1-1,-1 0 1,1 0 0,1 0-1,9-4 1,-7 2 114,-17 21-97,5-8-46,1 0-1,0 1 1,1-1-1,-1 1 1,1-1-1,0 0 1,1 1-1,-1-1 0,1 0 1,2 7-1,-2-9 5,1 0 0,-1 0 0,1-1 0,-1 1 0,1 0 0,0-1 0,0 1 0,1-1 0,-1 0 0,1 0 0,-1 0 0,1 0 0,0 0 0,0-1 0,0 1 0,1-1 0,3 3 0,-3-4 5,-1 0 0,0-1 0,0 1 0,0-1 0,1 1 0,-1-1 0,0 0-1,0 0 1,1-1 0,-1 1 0,0-1 0,0 1 0,0-1 0,0 0 0,0 0-1,0-1 1,0 1 0,0-1 0,0 1 0,0-1 0,-1 0 0,4-2 0,7-6 1,0-1 0,21-23 0,-31 31 2,1-1 0,-1 1 0,-1-1 1,1 0-1,-1 0 0,1-1 0,-1 1 0,0 0 0,2-9 0,-4 11 4,1 0-1,-1 0 0,0 0 1,0 0-1,0 0 0,0 0 1,0 0-1,0 0 0,0 0 1,-1-1-1,1 1 0,-1 0 1,1 1-1,-1-1 0,0 0 1,0 0-1,0 0 0,0 0 1,0 0-1,0 1 0,-1-1 1,1 1-1,-3-4 0,0 2 0,0 0 0,0 0-1,0 0 1,-1 1 0,1 0-1,-1-1 1,1 2 0,-1-1-1,0 0 1,1 1 0,-1 0-1,0 0 1,0 0 0,0 1-1,0-1 1,0 1 0,-7 1-1,26-2-21,0-1 1,0-1-1,-1 0 0,21-8 0,-9 3 12,-14 5 5,86-22 3,-83 23 11,0-1-1,-1 2 0,1 0 0,0 1 0,16 1 1,-28-1-10,0 1 1,0-1-1,0 0 0,0 1 1,0-1-1,0 1 1,0-1-1,0 1 1,0 0-1,0 0 0,0 0 1,0 0-1,0 0 1,-1 0-1,1 1 0,0-1 1,-1 0-1,0 1 1,1 0-1,-1-1 1,0 1-1,1 0 0,-1-1 1,0 1-1,0 0 1,-1 0-1,1 0 1,0 0-1,0 0 0,-1 0 1,0 0-1,1 4 1,-1 3 53,0 1 1,-1-1-1,0 0 1,-1 1-1,-5 16 1,4-13 96,2-13-149,1 1 0,0-1 1,0 0-1,0 0 0,-1 1 1,1-1-1,0 0 0,0 1 1,0-1-1,0 0 0,0 0 1,0 1-1,0-1 0,0 0 1,0 1-1,0-1 0,0 0 1,0 1-1,0-1 0,0 0 1,0 1-1,0-1 0,0 0 1,0 1-1,0-1 0,0 0 1,1 1-1,-1-1 0,0 0 1,0 0-1,0 1 0,0-1 1,1 0-1,-1 0 1,0 1-1,0-1 0,1 0 1,-1 0-1,0 0 0,0 1 1,1-1-1,-1 0 0,0 0 1,1 0-1,-1 0 0,0 0 1,1 0-1,-1 0 0,0 0 1,1 0-1,-1 1 0,0-1 1,1-1-1,-1 1 0,0 0 1,1 0-1,-1 0 0,0 0 1,0 0-1,1 0 0,-1 0 1,0 0-1,1 0 0,-1-1 1,22-11 117,-2-2-114,-1 0-8,0 0 1,0 1-1,1 2 1,1 0-1,38-14 1,-56 24-3,-1 1 0,1 0 0,0 0 0,-1 0 0,1 0 0,0 0 0,-1 0 0,1 1 0,0-1 0,-1 1 0,1 0 0,-1 0 0,1 0 0,-1 0 0,0 0 0,1 1 0,-1-1 0,0 1 0,0-1 0,4 5 0,4 4 0,0 1 0,15 20 0,-3-4 0,-17-22 0,-1 0 0,1-1 0,0 0 0,0 0 0,1 0 0,-1 0 0,1-1 0,0 0 0,10 4 0,-13-6 0,1 0 0,1 0 0,-1 0 0,0-1 0,0 0 0,0 0 0,0 0 0,0 0 0,0 0 0,0-1 0,0 0 0,0 0 0,0 0 0,0 0 0,0-1 0,5-2 0,4-3 0,0-1 0,0 0 0,-1-1 0,0-1 0,0 0 0,-1 0 0,14-18 0,2-7 0,27-47 0,-8 12 0,-32 52 0,-14 18 0,0 0 0,0 0 0,0-1 0,0 1 0,1 0 0,-1 0 0,0 0 0,0 0 0,0 0 0,0 0 0,0 0 0,0 0 0,0 0 0,0 0 0,0 0 0,0 0 0,1 0 0,-1-1 0,0 1 0,0 0 0,0 0 0,0 0 0,0 0 0,0 0 0,0 0 0,1 0 0,-1 0 0,0 0 0,0 0 0,0 0 0,0 0 0,0 0 0,0 0 0,0 1 0,0-1 0,1 0 0,-1 0 0,0 0 0,0 0 0,0 0 0,0 0 0,0 0 0,0 0 0,0 0 0,0 0 0,0 0 0,0 0 0,1 0 0,-1 1 0,-1 12 0,-12 85 0,11-73 0,0 0 0,-2-1 0,-1 0 0,-1 0 0,-11 29 0,12-39 0,4-11 0,0-1 0,0 1 0,0-1 0,0 1 0,0-1 0,0 0 0,-4 5 0,5-7 0,-1 1 0,0-1 0,0 1 0,0-1 0,0 1 0,1-1 0,-1 1 0,0-1 0,0 0 0,0 0 0,0 1 0,0-1 0,0 0 0,0 0 0,0 0 0,0 0 0,0 0 0,0 0 0,0 0 0,0 0 0,0-1 0,0 1 0,0 0 0,0 0 0,-1-1 0,-17-7 0,16 6 0,0 0 0,-1 1 0,1 0 0,0-1 0,-1 1 0,1 1 0,-7-2 0,10 2 0,-1 0 0,1 0 0,0 0 0,0 0 0,0 0 0,0 0 0,0 0 0,0 1 0,0-1 0,0 0 0,0 0 0,0 0 0,0 0 0,-1 0 0,1 0 0,0 0 0,0 0 0,0 0 0,0 1 0,0-1 0,0 0 0,0 0 0,0 0 0,0 0 0,0 0 0,0 0 0,0 0 0,0 0 0,0 1 0,0-1 0,0 0 0,0 0 0,0 0 0,0 0 0,0 0 0,0 0 0,0 0 0,0 0 0,1 0 0,-1 1 0,0-1 0,0 0 0,0 0 0,0 0 0,0 0 0,0 0 0,0 0 0,0 0 0,0 0 0,0 0 0,0 0 0,1 0 0,-1 0 0,0 0 0,0 0 0,0 1 0,0-1 0,0 0 0,0 0 0,0 0 0,0 0 0,1 0 0,-1 0 0,0 0 0,0 0 0,0 0 0,8 5 0,11 2 0,0-2 0,0 0 0,0-1 0,39 3 0,-40-5 0,4 0 0,1 0 0,1-2 0,-1 0 0,0-2 0,0 0 0,-1-2 0,30-7 0,-51 10 39,-1 1 1,1 0-1,-1 0 1,1 0-1,0-1 1,-1 1-1,1 0 1,-1-1-1,1 1 1,-1 0-1,1-1 1,-1 1-1,0-1 1,1 1-1,-1-1 1,1 1-1,-1-1 1,0 1-1,1-1 1,-1 1-1,0-2 1,1-5-4930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7:31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13768,'0'0'2601,"2"15"-2087,6 34-178,14 114 1218,-15-144-897,-7-17-563,1-1 1,0 1-1,0 0 0,-1-1 1,1 1-1,-1 0 0,1-1 1,-1 1-1,0 0 0,1-1 1,-1 3-1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7:32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1 563 10952,'0'0'1166,"15"-11"-739,22-17 83,0-1-1,-2-2 1,54-61 0,27-65 1474,-87 114-704,39-83 1,-66 122-1169,-1 1 0,1-1-1,-1 1 1,1-1 0,0 1 0,0 0 0,1 0 0,-1 0 0,1 0 0,-1 0 0,1 0-1,5-3 1,-7 6-80,0 1-1,-1-1 0,1 0 1,0 1-1,0-1 0,-1 1 1,1-1-1,0 1 0,-1 0 1,1-1-1,0 1 0,-1 0 1,1-1-1,-1 1 0,1 0 1,-1 0-1,0-1 0,1 1 1,-1 0-1,0 0 0,1 0 1,-1 1-1,9 23 80,-1 7-45,-2 1 0,-2 0 0,0 0 0,-3 40 0,-12 137 133,11-205-192,-1 8 18,-1-1-1,0 1 0,-7 22 1,8-31-10,-1 1 0,0-1 1,0 0-1,0 0 1,0 0-1,-1 0 1,0 0-1,1 0 0,-1-1 1,-1 1-1,1-1 1,0 0-1,-8 5 1,9-7-7,1 0 0,-1-1 1,0 1-1,0-1 0,1 1 0,-1-1 1,0 1-1,0-1 0,1 0 0,-1 0 1,0 0-1,0 0 0,0 0 1,1-1-1,-1 1 0,0 0 0,0-1 1,1 1-1,-1-1 0,0 0 1,1 0-1,-3-1 0,-3-2 30,-1-1 0,1 0 0,-8-8 0,6 6 5,0-1 31,0-1 0,0 0 0,1 0 0,0-1 1,1 0-1,0-1 0,0 1 0,-6-18 0,12 27-60,1 0 0,-1 1 0,1-1 0,0 0 0,-1 0 0,1 0 0,0-1 0,0 1 0,0 0 0,0 0-1,0 0 1,0 0 0,0 0 0,0 0 0,0 0 0,0 0 0,1 0 0,-1 0 0,0 0 0,1 0 0,-1 0 0,1 0 0,-1 1 0,1-1 0,0 0 0,-1 0 0,1 0 0,0 0 0,-1 1 0,1-1 0,0 0 0,0 1-1,0-1 1,-1 1 0,1-1 0,0 1 0,2-1 0,1-1 2,-1 1-1,1 0 0,0 0 1,0 0-1,0 1 0,0-1 1,0 1-1,0 0 1,4 0-1,254 48 272,-244-44-260,-13-3-19,0 0-4,1 0 0,-1 0 0,1 0 0,-1 0 0,8-1 0,-12 0-12,1-1-1,-1 1 0,0 0 1,0 0-1,0-1 0,0 1 0,0 0 1,0-1-1,1 1 0,-1-1 0,0 0 1,0 1-1,-1-1 0,1 0 1,0 0-1,0 1 0,0-1 0,0 0 1,-1 0-1,1 0 0,0 0 0,-1 0 1,1 0-1,-1 0 0,1 0 1,-1 0-1,1-1 0,-1 1 0,0 0 1,1-1-1,-5-13-112,-8-11-2973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7:35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67 3208,'0'0'10688,"3"11"-10207,18 54 416,-20-58-562,1 3 372,-2-10-695,0 0-1,0 0 1,0 0-1,0 0 1,0-1-1,0 1 1,0 0-1,0 0 1,0 0-1,0 0 1,0 0-1,0 0 1,0 0-1,0-1 1,0 1-1,1 0 1,-1 0-1,0 0 1,0 0-1,0 0 1,0 0-1,0 0 1,0 0-1,0 0 1,0 0-1,0-1 1,0 1-1,0 0 1,0 0 0,0 0-1,1 0 1,-1 0-1,0 0 1,0 0-1,0 0 1,0 0-1,0 0 1,0 0-1,0 0 1,0 0-1,1 0 1,-1 0-1,0 0 1,0 0-1,0 0 1,0 0-1,0 0 1,0 0-1,0 0 1,0 0-1,1 0 1,-1 0-1,0 0 1,0 0-1,0 0 1,0 0-1,0 0 1,0 0-1,0 0 1,0 0-1,0 0 1,0 1 0,1-1-1,-1 0 1,0 0-1,0 0 1,0 0-1,0 0 1,0 0-1,-15-19 1173,-20-13-526,26 25-474,0-1 1,1 0-1,0-1 1,-9-11-1,16 16-215,0 0 1,0 0-1,0 0 1,1 0-1,-1 0 1,1 0-1,0 0 0,0 1 1,1-1-1,1-6 1,-2 4-1655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7:38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1 260 6728,'0'0'9036,"2"-11"-8654,8-34 3,-9 41-318,1 1 0,0-1 0,0 0 0,0 1 0,1-1 0,-1 1-1,1 0 1,0 0 0,0 0 0,0 0 0,0 0 0,0 1 0,1-1-1,-1 1 1,1 0 0,-1 0 0,7-2 0,6-5 199,-6 3-157,46-26 755,-50 29-724,0 0 1,0 1-1,1 0 0,-1 0 1,0 1-1,1 0 0,12-1 1,-17 2-114,0 0 0,0 1-1,-1-1 1,1 1 0,0-1 0,0 1 0,0-1 0,-1 1 0,1 0 0,0 0 0,-1 0 0,1 0 0,0 0-1,-1 1 1,0-1 0,1 0 0,-1 1 0,0-1 0,0 1 0,1-1 0,-1 1 0,0-1 0,-1 1 0,1 0 0,1 2-1,1 3 33,-1 0-1,0 0 0,0 0 0,2 16 0,1 82 215,-4-31-144,2 22 15,3 40 86,-5-131-213,1 1 1,-1-1-1,1 0 0,0 0 0,0 0 0,1 0 0,0-1 0,0 1 1,0-1-1,0 1 0,0-1 0,1 0 0,0 0 0,0-1 0,0 1 1,0-1-1,1 0 0,-1 0 0,1 0 0,9 4 0,-12-7-10,-1 1 1,1-1-1,0 0 0,0 1 0,0-1 0,-1 0 0,1 0 0,0 0 0,0 0 0,0-1 1,-1 1-1,1 0 0,0-1 0,-1 1 0,1-1 0,0 0 0,-1 1 0,1-1 0,0 0 1,1-1-1,29-27 92,-26 24-81,7-9 27,-1 0 0,-1 0 0,0-1-1,-1-1 1,-1 0 0,0 0 0,8-23 0,-4 3 79,-1-2 1,9-52-1,-16 62-51,2-3 63,-2 1 1,0-1 0,-3 1-1,0-35 1,-3 62-102,1 0 0,0 0 1,0 1-1,0-1 0,1 0 0,-1 0 1,0 0-1,1 0 0,0 0 0,0 1 0,0-1 1,0 0-1,0 1 0,0-1 0,1 1 1,-1-1-1,1 1 0,0 0 0,3-4 0,0 3-3,-1 0-1,0 0 1,1 0-1,0 1 1,0 0-1,0 0 1,0 1-1,0-1 1,0 1-1,6-1 1,-4 1-15,39-8 106,-1 2 0,1 2 1,48 1-1,-81 5 53,-1 1 0,1 0 0,20 5 0,-33-7-171,0 0 0,1 1 0,-1-1 0,0 0 0,1 0 0,-1 0-1,0 0 1,1 0 0,-1 1 0,0-1 0,1 0 0,-1 0 0,0 0 0,0 1-1,1-1 1,-1 0 0,0 0 0,0 1 0,0-1 0,1 0 0,-1 1 0,0-1 0,0 0-1,0 1 1,0-1 0,0 0 0,0 1 0,0-1 0,1 0 0,-1 1 0,0-1 0,0 0-1,0 1 1,0-1 0,0 0 0,-1 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7:42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0 4008,'0'0'12551,"9"12"-12261,26 39-14,-33-48-247,0 1 1,0-1 0,0 1-1,-1 0 1,0-1 0,0 1-1,0 0 1,0 0 0,-1 0-1,1-1 1,-1 6 0,1 6 75,16 110 999,-16-97-603,1-15-244,-2-12-241,0 0 1,0-1-1,0 1 1,0 0-1,0 0 1,0 0-1,0-1 1,0 1-1,0 0 1,1 0-1,-1-1 1,0 1 0,1 0-1,-1 0 1,0-1-1,2 2 1,0 10 568,-4-11-472,1 0-1,-1-1 1,0 1-1,0-1 1,1 1-1,-1-1 1,0 0-1,0 1 1,1-1-1,-1 0 1,0 0-1,0 0 1,-3-1-1,-4 1 0,-80 16 149,84-15-247,0 0-1,0 0 1,0 0 0,0 1-1,-5 1 1,6-1-8,-1 0 1,0 0-1,0-1 1,0 0-1,-1 0 0,1 0 1,-6 0-1,11-1-26,24 0-68,4-4 80,40-9 0,-39 6 8,33-3 0,-38 8 0,80-11 79,-98 13-74,0-1-1,0 1 1,-1 1 0,1-1 0,0 1-1,11 2 1,-3 0-37,-13-3 21,0 1-1,0-1 0,0 0 0,-1 1 0,1-1 1,0 1-1,0-1 0,-1 1 0,1-1 0,0 1 1,-1-1-1,1 1 0,-1 0 0,1-1 1,0 3-1,2 0-2769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7:52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607 851 4416,'0'0'4162,"-15"-4"-3420,4 0-598,0 1 1,0 0-1,-1 1 1,0 1 0,1 0-1,-1 0 1,0 1-1,1 1 1,-1 0-1,1 0 1,-1 1 0,1 1-1,-13 4 1,1 3 129,0 2 0,1 1 1,0 0-1,1 2 1,0 0-1,-23 24 0,-99 116 908,138-149-1140,-16 18 242,-17 28 1,33-45-164,0 1-1,1 0 0,0 0 1,0 1-1,1-1 1,0 1-1,1-1 0,-3 14 1,5-21-92,0 0-1,0 1 1,0-1 0,0 1 0,0-1 0,0 1-1,0-1 1,0 1 0,1-1 0,-1 1 0,1-1-1,-1 1 1,1-1 0,-1 0 0,1 1 0,0-1-1,0 0 1,0 1 0,-1-1 0,1 0 0,0 0-1,1 0 1,-1 0 0,0 0 0,0 0 0,0 0-1,1-1 1,-1 1 0,0 0 0,1-1 0,-1 1-1,0 0 1,1-1 0,-1 0 0,1 1 0,-1-1-1,1 0 1,-1 0 0,1 0 0,2 0 0,6 0 56,1 0-1,-1-1 1,0 0 0,17-5 0,-13 3-30,-1-1 0,0-1 0,1 0 0,-2-1 0,1 0 0,-1-1 0,0 0 0,0-1 0,18-17 0,-11 6 30,0 0 0,-1-2 0,-1 0 0,17-28 0,16-32 219,-2-2 1,39-97 0,-67 129-154,-2 1 0,-2-2 0,-2 0 0,-3-1 0,6-68 0,-6-180 518,-10 285-617,-1 7 0,0 1 1,0-1-1,-1 0 1,0 1-1,-4-17 1,5 25-49,0 0 1,0-1-1,0 1 0,0 0 1,0-1-1,0 1 1,0 0-1,-1-1 1,1 1-1,0 0 1,0 0-1,0-1 0,0 1 1,-1 0-1,1-1 1,0 1-1,0 0 1,-1 0-1,1 0 1,0-1-1,0 1 0,-1 0 1,1 0-1,0 0 1,-1 0-1,1 0 1,0-1-1,0 1 1,-1 0-1,1 0 0,0 0 1,-1 0-1,1 0 1,0 0-1,-1 0 1,1 0-1,0 0 1,-1 0-1,1 0 0,0 0 1,-1 0-1,1 1 1,0-1-1,0 0 1,-1 0-1,1 0 1,-1 1-1,-14 13 55,3 0-52,0 1 1,2 0 0,0 1 0,0 0-1,2 1 1,0 0 0,1 0-1,0 1 1,-4 24 0,-2 14-39,-8 100 1,7 207-180,14-335 176,1 0 0,2 0 0,1 0 0,9 34 0,-9-46 11,1-1-1,1 0 0,1 0 0,0 0 1,1-1-1,0 0 0,1-1 0,18 21 0,-25-32 24,0 0-1,0 0 0,0 0 0,0 0 0,1-1 0,-1 1 1,1-1-1,-1 1 0,1-1 0,-1 0 0,1 0 1,0 0-1,-1 0 0,1-1 0,0 1 0,3 0 0,0-1 9,-1-1 0,0 1-1,0-1 1,0 1-1,0-2 1,0 1 0,0 0-1,7-4 1,2-2 27,0 0 1,-1-1 0,0-1 0,24-20 0,-8 1 68,-1 0 0,-2-2 0,0-1 1,30-49-1,-53 75-57,1 0 1,-1 0-1,0-1 0,-1 1 0,1-1 1,-1 1-1,0-1 0,0 0 0,-1 0 1,0 0-1,0 1 0,0-1 0,-1-1 1,1 1-1,-2 0 0,1 0 0,-2-6 1,-18 32 154,9-9-182,1 0 1,1 1-1,0 0 0,0 0 0,1 1 0,1 0 0,-11 27 0,15-32-12,1 0 1,-1 0-1,2 0 0,-1 0 1,1 1-1,0-1 0,1 0 0,0 1 1,0-1-1,1 1 0,0-1 0,0 0 1,1 1-1,0-1 0,6 14 1,-6-18-7,-1 0 0,1-1 0,1 0 0,-1 1 0,0-1 0,1 0 0,-1 0 0,1 0 1,0 0-1,0-1 0,0 1 0,1-1 0,-1 0 0,0 0 0,1 0 0,0 0 0,-1 0 0,1-1 1,0 0-1,0 0 0,0 0 0,0 0 0,0 0 0,-1-1 0,2 0 0,-1 0 0,0 0 0,0 0 1,0 0-1,-1-1 0,8-2 0,0 1 11,0-2-1,0 1 1,0-2-1,0 1 1,-1-2 0,0 1-1,0-1 1,0-1-1,13-11 1,-17 11 4,0 1-1,-1 0 1,1-1-1,-1 0 1,-1-1-1,0 1 1,0-1 0,0 1-1,-1-1 1,0 0-1,0-1 1,-1 1 0,0 0-1,-1-1 1,1-9-1,-2 12 1,0 1 0,0 0 0,0-1 0,-1 1 0,0 0 0,0-1 0,-1 1-1,1 0 1,-1 0 0,0 0 0,-1 0 0,1 0 0,-6-6 0,2 1 15,-1 1 1,0 0 0,-1 0-1,0 1 1,-11-8-1,13 11 2,-1 1-1,0 1 1,0 0-1,0 0 1,0 0-1,-1 1 0,1 0 1,-1 0-1,0 1 1,-13-1-1,21 1-29,-1 1-1,1 0 1,-1 0-1,1 0 0,-1 0 1,1 0-1,0 0 1,-1 0-1,1 0 1,-1 0-1,1 1 0,-1-1 1,1 0-1,-1 0 1,1 0-1,-1 0 1,1 1-1,0-1 1,-1 0-1,1 0 0,-1 1 1,1-1-1,0 0 1,-1 1-1,1-1 1,0 0-1,0 1 0,-1-1 1,1 0-1,-1 2 1,7 11-9,18 12-55,-8-13 38,1 0 1,0-1 0,1-2 0,36 16 0,-40-19 9,1-2 1,-1 1 0,1-2 0,0 0 0,0-1 0,0 0 0,19-1 0,-15-2 15,0-2 1,0-1-1,-1 0 1,36-13-1,66-37 201,-90 37-53,-1-1 0,40-34 1,-67 51-140,0-1-1,0 0 1,1 0 0,-2 1 0,1-2-1,0 1 1,0 0 0,-1 0 0,1 0-1,-1-1 1,1 1 0,-1-1 0,0 1-1,0-1 1,0 0 0,-1 1-1,1-1 1,-1 0 0,1 1 0,-1-1-1,0 0 1,0 0 0,0 1 0,0-1-1,-1 0 1,1 0 0,-1 1 0,1-1-1,-1 0 1,-2-4 0,1 4 2,0 0 0,0 0 0,0 0 0,0 0-1,-1 1 1,1-1 0,-1 0 0,0 1 0,0 0 0,1 0 0,-2 0 0,1 0 0,0 0 0,0 1 0,0-1 0,-1 1 0,1 0 0,-1 0 0,1 0-1,-1 0 1,1 1 0,-1-1 0,-5 1 0,3 1-7,0 0 0,0 0-1,-1 0 1,1 1 0,0 0 0,0 0-1,0 0 1,1 1 0,-1 0 0,0 0-1,1 1 1,0-1 0,0 1 0,-8 7-1,5-3-12,1 0-1,-1 1 0,1-1 1,0 1-1,1 1 0,0-1 1,-6 15-1,9-16-2,1 0 1,0 0-1,0 1 1,1-1-1,0 0 1,0 0-1,1 1 1,0-1-1,1 0 1,0 1-1,0-1 1,4 14-1,0-7-5,0 1-1,1-1 0,0 0 0,1 0 1,14 20-1,-14-25 1,0-1 0,1 1 1,0-1-1,0-1 0,1 1 1,1-2-1,-1 1 0,1-1 1,0-1-1,1 1 0,-1-2 0,22 9 1,-23-11 5,1 0 1,0-1-1,-1 0 1,1-1-1,0 0 1,0 0-1,0-1 1,0 0-1,0 0 1,-1-2-1,1 1 0,0-1 1,0 0-1,-1-1 1,1 0-1,10-6 1,-4 1 25,-1-2 0,0 0 0,-1-1 1,1 0-1,-2-1 0,0 0 0,0-1 0,10-16 0,11-17 178,34-59-1,-62 92-113,0 1 0,-1-1 0,5-20-1,-8 24-12,1 0-1,0 1 0,0-1 0,1 0 0,0 1 0,0 0 0,1 0 1,0 0-1,6-7 0,-10 14-59,-1 0 1,1 1-1,-1-1 1,1 1-1,-1-1 1,1 0-1,0 1 0,-1 0 1,1-1-1,0 1 1,-1-1-1,1 1 1,0 0-1,0-1 1,-1 1-1,1 0 0,0 0 1,0 0-1,0-1 1,0 1-1,-1 0 1,1 0-1,0 0 1,0 1-1,0-1 1,-1 0-1,3 0 0,-3 1-9,1 0 0,0 0 0,0-1 0,-1 1 0,1 0 0,0 0 0,-1 0 0,1 0 0,-1 0 0,1 0 0,-1 0 0,1 0 0,-1 0 0,0 0 0,0 0-1,1 0 1,-1 0 0,0 0 0,0 0 0,0 0 0,0 2 0,1 14-1,0-1 0,6 24 0,1 6 0,-5-30 0,-1 1 0,-1-1 0,-1 1 0,0 0 0,-1 0 0,-1-1 0,0 1 0,-1-1 0,-6 17 0,7-27-1,1-1-11,-1 0 0,0-1-1,0 1 1,0-1 0,0 1-1,-3 3 1,3-6 12,1-1 0,-1 1 1,1-1-1,-1 1 0,0-1 1,0 0-1,1 0 0,-1 0 1,0 0-1,0 0 0,0-1 1,0 1-1,0 0 0,0-1 1,0 1-1,0-1 1,-4 0-1,-3 0 14,0-1 0,0-1 1,1 1-1,-1-1 0,1-1 0,-1 0 1,1 0-1,0 0 0,-14-9 1,-33-12 106,51 23-111,-14-4 48,14 7-32,10 5-15,0-1-18,0-1-1,1 0 1,0 0-1,0-1 1,0 0-1,1 0 1,15 5-1,-1-2-30,37 6 0,-49-11 35,1-1-1,-1-1 0,1 0 1,0 0-1,-1-1 0,1 0 1,-1-1-1,1 0 0,-1-1 1,0 0-1,0 0 0,0-1 1,0-1-1,-1 0 0,0 0 1,11-8-1,11-10 39,-1-2-1,-2-1 1,29-32 0,-35 34 7,0 1 6,38-37 141,-54 55-174,-4 2 2,1 1 0,0-1 1,0 1-1,0-1 1,0 1-1,0 0 1,0 0-1,1 1 1,-1-1-1,0 1 0,1-1 1,0 1-1,6-1 1,-8 3-10,0 1-1,0 0 1,0 0 0,0 0 0,-1 0 0,1 0 0,-1 0-1,1 0 1,-1 0 0,1 3 0,-2-5-6,2 5 5,0 0 0,0 0-1,-1 0 1,0 0 0,0 0 0,0 0 0,0 0 0,-1 8 0,-4 44 24,3-48-27,-21 111 35,20-110-34,0 0 53,6-16 48,7-16-37,1 1-1,1 0 1,0 1-1,2 1 1,0 0 0,25-22-1,-39 39-58,0 1-1,0 0 1,1 0 0,-1 0-1,0 0 1,1 0-1,-1 0 1,1 0 0,-1 0-1,1 0 1,0 1 0,-1-1-1,1 1 1,0-1-1,-1 1 1,1 0 0,0 0-1,-1-1 1,1 1 0,0 0-1,0 1 1,-1-1-1,1 0 1,0 0 0,-1 1-1,1-1 1,0 1 0,-1-1-1,1 1 1,0 0-1,-1 0 1,1 0 0,-1-1-1,0 1 1,1 1 0,-1-1-1,0 0 1,1 0-1,-1 0 1,0 1 0,0-1-1,0 1 1,0-1 0,0 1-1,0 1 1,8 18 23,10 33-1,-12-32 10,15 32-1,-17-48-34,0 1 1,0-1-1,0 0 1,1 0 0,0-1-1,12 9 1,-8-6-5,15 8 4,-20-14 11,-1 0-1,0 1 1,0-1 0,0 1-1,4 4 1,-1-5 15,-11-6-244,0 0 0,0 0 0,0 0 0,0 0-1,-9-5 1,0-2-3892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7:52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14272,'0'0'2933,"6"12"-2304,8 19 282,21 62 1,-30-80-587,0 1 1,9 15-1,7 18 1099,-18-23-10,0-6-4719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7:53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1006 12056,'0'0'2137,"11"2"-1698,-3 0-358,-4 0-48,-1-1-1,1 0 1,0 0-1,-1 0 1,1-1 0,0 1-1,0-1 1,0 0-1,0 0 1,-1 0-1,1-1 1,0 1-1,0-1 1,0 0-1,-1 0 1,1 0-1,-1-1 1,1 1-1,5-5 1,5-4 95,-2-1 0,0-1 0,0 0 0,-1-1 0,12-18 0,44-75 416,-58 92-470,18-37 205,-2-1 0,-2 0 1,-2-2-1,16-66 0,32-226 1508,-65 306-1451,-3 26 90,1-1 0,1 1 1,6-21 1304,-9 39-1039,0 16-398,0 8-113,26 477 1251,-8-223-821,-18-279-602,-6 55 99,1-63-4053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7:53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15680,'0'0'4271,"11"3"-3776,7 1-331,107 26 964,-106-26-821,0-2 0,0 0 1,0-1-1,0-1 0,24-3 0,-31 2-106,2 0 61,-6-4-3095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02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298 937 3312,'0'0'12792,"-10"-5"-12291,4 1-400,3 2-63,0 0 0,0 1 1,0-1-1,0 0 0,0 1 0,-1 0 0,1 0 0,0 0 0,-1 0 0,1 0 0,-1 1 0,1 0 0,-1-1 1,1 1-1,-1 0 0,1 1 0,-1-1 0,1 1 0,0-1 0,-5 3 0,-5 3 142,0 0-1,0 1 1,1 1-1,1 0 1,-1 0-1,1 1 1,0 1-1,1 0 1,0 0-1,-9 14 1,6-6 67,2-3 103,0 1 0,-9 19 0,17-28-249,0 0 0,1 0 0,-1 1 0,2-1 0,-1 0-1,1 1 1,0 0 0,0 11 0,1-5 40,0 0 1,1 0-1,1-1 0,0 1 0,1 0 1,1-1-1,9 25 0,-10-33-107,-1 1 0,1-1-1,1 0 1,-1 0 0,1 0 0,0 0-1,0 0 1,0-1 0,1 0-1,0 0 1,0 0 0,0 0 0,0-1-1,0 0 1,1 0 0,-1 0 0,1-1-1,0 0 1,0 0 0,6 1 0,1-1-2,-1-1 1,0 0-1,0-1 1,1 0-1,-1-1 1,0-1 0,0 0-1,0 0 1,0-1-1,0-1 1,0 0-1,16-8 1,10-7 72,-2-2-1,46-34 1,-58 38-47,-1-1-1,-1-1 1,0-1 0,-2-1-1,0-1 1,20-29 0,-13 8 56,-2-1-1,26-63 1,25-101 118,-46 94-15,28-211 0,-36 100 96,-27 179-177,-5 60-96,-3 18-79,2 1 1,1 0 0,-10 68-1,10-46-7,-35 229-260,13-63 59,-46 240-81,73-423 384,2 1 0,2 39 0,1-77-48,0-1 114,4-7 54,13-26 4,22-55 0,-30 63-114,1 1 0,1 1 0,1 0 0,1 0 0,25-32 0,-20 32 19,-14 18-52,0-1 1,0 1-1,0 0 1,0 0-1,1 1 1,0-1-1,0 1 1,0 0-1,1 0 1,0 0-1,8-3 1,-12 6-26,-1 1 0,1-1 1,-1 1-1,1-1 0,-1 1 1,1 0-1,0 0 0,-1 0 1,1 0-1,0 0 0,-1 0 1,1 0-1,-1 1 0,1-1 0,0 0 1,-1 1-1,1-1 0,-1 1 1,1 0-1,-1 0 0,1-1 1,-1 1-1,0 0 0,1 0 0,-1 0 1,0 0-1,0 1 0,0-1 1,0 0-1,0 0 0,0 1 1,0-1-1,0 1 0,0-1 1,-1 1-1,1-1 0,0 2 0,3 8 5,-1 1 0,0-1 0,-1 1-1,1 16 1,1-1 24,3 24-8,-4-32-20,0 1-1,1-1 1,9 28 0,-13-46-9,1 1 1,0-1 0,-1 1-1,1-1 1,0 1 0,0-1-1,0 1 1,0-1 0,0 0-1,0 1 1,1-1 0,-1 0-1,0 0 1,0 0 0,1 0-1,-1 0 1,1 0 0,-1 0-1,1-1 1,0 1 0,-1 0-1,1-1 1,0 1-1,-1-1 1,1 0 0,0 1-1,-1-1 1,1 0 0,0 0-1,-1 0 1,1-1 0,0 1-1,0 0 1,-1-1 0,1 1-1,0 0 1,-1-1 0,1 0-1,1 0 1,8-4 12,-1-1-1,0 0 1,0 0-1,14-12 1,-15 11-2,19-16 56,38-41-1,-19 17 14,-4 6 49,48-61 1,-42 44 20,-75 76-137,3-4 5,-6 10-6,1 2 1,1 0-1,-23 31 0,40-46-16,2 1 0,0 1-1,0-1 1,1 1-1,1 0 1,0 0-1,0 1 1,2 0-1,0 0 1,0 0 0,-1 16-1,5-28 1,-1-1 1,1 1-1,0 0 0,0 0 1,0 0-1,0 0 0,0 0 0,1-1 1,-1 1-1,1 0 0,-1 0 1,1 0-1,-1-1 0,1 1 0,0 0 1,0-1-1,0 1 0,0-1 1,0 1-1,0-1 0,1 1 0,-1-1 1,0 0-1,1 1 0,-1-1 0,4 2 1,-3-2 1,0-1-1,0 1 1,1-1 0,-1 1 0,0-1 0,1 0 0,-1 0-1,0 0 1,1 0 0,-1 0 0,0-1 0,1 1 0,-1-1-1,0 1 1,0-1 0,1 0 0,-1 0 0,0 0 0,0 0-1,0 0 1,3-3 0,5-3 1,0-2 0,0 1 0,-1-2 0,0 1 0,-1-1 0,0 0 0,-1-1 0,12-21 0,-8 10 13,-1-1 1,0 0-1,9-40 0,-15 40 21,2-31-1,-2 22 215,-7 47-242,1 1 0,1 0 0,0 0 0,1 0 0,4 28 0,-1-13-18,-2-12 1,2 1-1,0 0 0,2-1 0,0 0 0,10 26 0,-14-43 10,-1 0 0,1-1 0,-1 1 0,1-1 0,-1 1 0,1-1 0,0 1 0,0-1 0,0 1 0,0-1 0,0 0 0,0 1 0,0-1 0,1 0 0,-1 0 0,0 0 0,1 0 0,-1 0 0,0 0 0,1 0 0,-1-1 0,1 1 0,0-1 0,-1 1 0,1-1 0,-1 1 0,1-1 0,0 0 0,-1 0 0,1 1 0,0-1 0,-1 0 0,1-1 0,0 1 0,-1 0 0,1 0 0,0-1 0,-1 1 0,1-1 0,2-1 0,4-2 0,0-1 0,0 0 0,0-1 0,-1 1 0,0-1 0,7-9 0,74-76 46,61-59 67,-148 149-107,-1 1-1,1-1 1,0 0-1,0 0 1,0 1-1,0-1 1,0 0-1,0 1 1,0-1-1,0 1 1,0-1-1,0 1 1,0-1-1,0 1 1,1 0-1,-1 0 1,2-1-1,-3 2 0,1-1 1,-1 0-1,1 0 1,-1 1-1,1-1 0,-1 0 1,1 0-1,-1 1 0,1-1 1,-1 1-1,1-1 0,-1 0 1,0 1-1,1-1 1,-1 1-1,0-1 0,1 1 1,-1-1-1,0 1 0,0-1 1,1 1-1,-1-1 0,0 1 1,0 0-1,1 4 6,-1-1 0,1 0-1,-1 1 1,0-1 0,0 1-1,0-1 1,-2 7 0,-22 70 33,17-64-19,1 1 0,1 0 0,1 0 0,0 1 0,-1 28 0,4-41 51,1-6-23,4-7 3,28-42 78,-12 16-51,2 0-1,1 2 0,1 1 1,42-41-1,-65 71-70,0-1 0,0 0 0,0 0 0,0 0 0,0 1 0,0-1 0,0 0 0,0 1 0,0-1 0,1 1 1,-1-1-1,0 1 0,0 0 0,1 0 0,1-1 0,-3 1-5,1 0 0,0 1 1,-1-1-1,1 0 0,0 0 0,-1 0 1,1 1-1,-1-1 0,1 0 0,0 1 1,-1-1-1,1 1 0,-1-1 0,1 1 1,-1-1-1,1 1 0,-1-1 0,0 1 1,1-1-1,-1 1 0,1 0 0,1 4 11,0 0-1,-1 0 1,1 0-1,-1 0 1,1 11-1,-1-7-3,1 7 10,-1 0-1,-1 0 0,-2 25 1,0 25 30,2-63-49,0-1 0,0 1 0,0-1 0,1 1 0,-1-1 0,1 0-1,-1 1 1,1-1 0,0 1 0,0-1 0,0 0 0,3 4 0,-3-5-3,0 0 0,0 0 1,1 0-1,-1-1 1,0 1-1,0 0 1,1-1-1,-1 1 0,0-1 1,1 0-1,-1 1 1,1-1-1,-1 0 1,0 0-1,1 0 0,-1 0 1,1 0-1,-1 0 1,0 0-1,1 0 1,-1-1-1,1 1 0,-1 0 1,0-1-1,2 0 1,14-6-11,-2 1 1,1-2-1,-1 0 1,-1-1-1,17-13 0,65-58-13,-58 44 13,-15 14 6,41-32-1,-17 24 5,-31 20 1,0 0 0,0-1 0,-1-1 0,19-20 0,-30 29 0,6-7 0,-10 10 0,0 0 0,0 0 0,0 0 0,0 0 0,0 0 0,0 0 0,1 0 0,-1 0 0,0 0 0,0 0 0,0 0 0,0 0 0,0 0 0,0-1 0,0 1 0,0 0 0,0 0 0,0 0 0,0 0 0,1 0 0,-1 0 0,0 0 0,0 0 0,0 0 0,0-1 0,0 1 0,0 0 0,0 0 0,0 0 0,0 0 0,0 0 0,0 0 0,0-1 0,0 1 0,0 0 0,0 0 0,0 0 0,0 0 0,0 0 0,0 0 0,0 0 0,0 0 0,-1-1 0,1 1 0,0 0 0,0 0 0,0 0 0,0 0 0,0 0 0,0 0 0,0 0 0,0 0 0,0 0 0,0 0 0,-1-1 0,1 1 0,0 0 0,0 0 0,0 0 0,0 0 0,0 0 0,0 0 0,0 0 0,0 0 0,-1 0 0,1 0 0,0 0 0,0 0 0,0 0 0,-1 1 0,0-1 0,0 0 0,1 1 0,-1 0 0,0-1 0,0 1 0,1-1 0,-1 1 0,0 0 0,1-1 0,-1 1 0,1 0 0,-1 0 0,0 1 0,-2 3 0,-52 56-6,36-42-8,2 1 0,-20 28 0,29-37 0,1 1 0,0 1 0,1-1 0,1 1 0,-6 19 0,9-25-16,1 1 0,0-1 0,0 1 0,0-1-1,1 1 1,0 0 0,0-1 0,1 1 0,0-1 0,1 1 0,2 9 0,-3-16 26,-1-1 0,0 0 0,0 1 0,0-1 1,0 1-1,0-1 0,0 1 0,1-1 0,-1 0 1,0 1-1,0-1 0,1 0 0,-1 1 0,0-1 0,1 0 1,-1 1-1,0-1 0,1 0 0,-1 0 0,0 1 1,1-1-1,-1 0 0,1 0 0,-1 0 0,0 1 0,1-1 1,-1 0-1,1 0 0,-1 0 0,1 0 0,-1 0 1,0 0-1,1 0 0,-1 0 0,1 0 0,-1 0 0,1 0 1,-1 0-1,0 0 0,1-1 0,-1 1 0,1 0 1,-1 0-1,0 0 0,1 0 0,-1-1 0,1 1 0,-1-1 1,2 0-4,0-1 0,0 1 0,0-1 0,0 0 0,-1 1 0,1-1 0,0 0 0,0-3 0,5-7 3,-1 0-1,-1-1 0,0 0 0,-1 0 1,0 0-1,2-15 0,7-86 30,-10 73-7,-2 31 0,0 7-9,-1 1-1,1-1 0,-1 1 1,0-1-1,0 0 1,0 1-1,0-1 0,0 1 1,-1-1-1,1 0 1,-1 1-1,0-1 0,1 1 1,-1 0-1,0-1 1,-3-3-1,1 10 3,0 0 0,1 0 0,-1 0-1,1 0 1,0 1 0,0-1 0,-2 8 0,-12 34-22,2 1 0,-9 56 0,-7 102-40,16-3-40,11-121-23,-23 131 0,-1-72-30,26-135 144,-1-1 0,1 1 0,-1-1-1,0 1 1,0-1 0,0 0 0,0 0-1,-1 0 1,0 0 0,0 0 0,0-1 0,-5 5-1,8-8 5,0 0-1,-1 1 1,1-1-1,-1 0 1,1 0-1,-1 0 0,1 0 1,-1 0-1,1 0 1,-1 0-1,1 0 1,-1 0-1,1 0 0,-1 0 1,1 0-1,-1 0 1,1 0-1,-1 0 1,1 0-1,-1-1 0,1 1 1,-1 0-1,1 0 1,-1-1-1,1 1 0,0 0 1,-1-1-1,1 1 1,-1 0-1,1-1 1,0 1-1,-1 0 0,1-1 1,-14-16 71,12 15-60,-11-14 42,1-1 0,1-1 0,0 0 0,2 0 0,-14-34 0,19 39-33,1 0 0,-1 0 0,2 0 1,0 0-1,1-1 0,0 1 0,1 0 0,0-1 1,1 1-1,3-14 0,-2 18-9,1 0 0,0 1 1,1-1-1,0 1 0,0 0 0,1 0 0,8-11 1,42-47 33,-25 35-60,2 1 1,58-42 0,79-39-38,-14 9-24,-116 74 18,65-62-1,-91 77 43,-2-1 0,0 0 0,0-1 1,-1 0-1,-1-1 0,10-24 0,-13 28 6,-1-1 0,-1 0 0,0-1 0,-1 1 0,0-1 0,-1 1 0,-1-1 0,0-27-1,-1 39 12,0-1 0,-1 0-1,1 1 1,-1-1 0,1 1-1,-1-1 1,0 1-1,0 0 1,0-1 0,0 1-1,0 0 1,-1 0-1,1-1 1,-1 1 0,1 0-1,-1 0 1,0 1-1,0-1 1,0 0 0,0 1-1,-4-3 1,5 3-1,-1 0-1,0 1 1,0-1 0,0 1 0,0 0 0,0-1 0,0 1-1,0 0 1,0 0 0,0 0 0,0 1 0,0-1-1,0 0 1,0 1 0,0-1 0,0 1 0,0 0-1,0 0 1,0 0 0,1 0 0,-1 0 0,0 0-1,1 0 1,-1 0 0,1 1 0,-1-1 0,-1 3-1,-13 11-9,2 2 0,0-1 0,0 2-1,2 0 1,-16 30 0,23-38 2,0 1 1,1 0 0,0 0-1,1 0 1,0 0 0,1 0-1,0 1 1,1-1 0,0 1-1,1-1 1,1 1-1,1 16 1,0-22 10,-1 1-1,1-1 1,0 0-1,1 0 0,0 0 1,0 0-1,0 0 1,1-1-1,-1 1 1,1-1-1,0 0 1,1 0-1,0 0 1,-1-1-1,1 1 1,1-1-1,8 5 0,-7-5 4,1 0 0,-1 0 0,1-1-1,-1 0 1,1-1 0,0 0 0,0 0-1,0 0 1,0-1 0,0-1 0,0 1 0,1-1-1,-1 0 1,9-2 0,0-2 48,0-1 1,0 0 0,-1-1 0,1-1-1,-1 0 1,-1-2 0,19-11-1,1-4-2157,51-47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1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13360,'0'0'7639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04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0 610 7432,'0'0'6265,"10"-1"-5858,5-1-260,0-1 0,-1-1 1,1 0-1,-1 0 0,0-2 1,0 1-1,-1-2 0,0 0 1,13-9-1,-9 1 77,0 0 0,-2-1 1,1-1-1,-2-1 0,-1 0 1,0-1-1,-1 0 0,18-39 0,-12 13 228,-2 0 0,-2-2-1,9-51 1,-19 73-240,-3 15-61,1 0 0,0 1 1,0-1-1,1 1 0,0-1 0,1 1 0,8-16 0,-12 25-133,0 0 0,0-1 0,0 1 0,1 0-1,-1 0 1,0-1 0,0 1 0,1 0 0,-1 0-1,0-1 1,1 1 0,-1 0 0,0 0 0,1 0 0,-1 0-1,0 0 1,1 0 0,-1-1 0,0 1 0,1 0-1,-1 0 1,0 0 0,1 0 0,-1 0 0,0 0-1,1 0 1,-1 0 0,0 1 0,1-1 0,-1 0 0,1 0-1,10 10 212,9 20-100,-19-28-111,17 34 81,-1 1 0,14 48 0,19 86 130,-45-150-190,-1 0-1,-1 0 0,1 23 1,-4-34-14,0 1-1,-1 0 1,0 0 0,0 0 0,-1 0 0,-1 0-1,-7 19 1,9-28-18,1-1 0,-1 1 0,0 0 0,0 0 0,0-1 0,0 1 0,-1 0 0,1-1 0,0 0 0,-1 1 0,1-1 0,-1 0 0,1 1 0,-1-1 0,1 0-1,-1 0 1,0 0 0,0-1 0,0 1 0,1 0 0,-1-1 0,0 1 0,0-1 0,-2 1 0,-4-1 9,1 0-1,0-1 1,0 1-1,0-2 1,-10-1-1,-19-4 102,16 7 1,13 1-17,0-1-1,0 0 1,0-1-1,0 1 1,0-1 0,0 0-1,0-1 1,1 0-1,-1 0 1,-12-6-1,19 8-84,-1 0 0,1-1 1,-1 1-1,1 0 0,0-1 0,-1 1 0,1-1 0,-1 1 0,1-1 0,0 1 0,-1 0 0,1-1 1,0 1-1,0-1 0,-1 0 0,1 1 0,0-1 0,0 1 0,0-1 0,-1 1 0,1-1 0,0 1 0,0-1 1,0 0-1,0 1 0,0-1 0,0 1 0,1-2 0,-1 1-1,1-1-1,0 1 1,-1 0-1,1 0 1,0 0-1,0 0 1,0 0-1,0 0 1,0 0 0,0 0-1,2-1 1,36-18 89,5 6-56,1 2 0,0 3 1,83-9-1,-73 13-30,0-4 0,70-19-1,95-47 13,-217 73-29,-2 2-1,1 0 0,-1-1 0,0 1 0,1 0 0,-1-1 0,0 0 0,1 1 0,-1-1 0,0 0 0,0 1 1,0-1-1,1 0 0,-1 0 0,0 0 0,0 0 0,0 0 0,-1 0 0,1-1 0,0 1 0,0 0 0,-1 0 0,1-1 0,0 1 0,-1 0 0,1-1 0,-1-1 0,0 3 0,0 0 0,0 0 0,0-1 0,0 1 0,0 0 0,-1 0 0,1 0 0,0 0 0,0 0 0,0 0 0,0 0 0,0 0 0,-1 0 0,1 0 0,0 0 0,0 0 0,0-1 0,0 1 0,-1 0 0,1 0 0,0 0 0,0 0 0,0 1 0,-1-1 0,1 0 0,0 0 0,0 0 0,0 0 0,0 0 0,-1 0 0,1 0 0,0 0 0,0 0 0,0 0 0,0 0 0,0 0 0,-1 1 0,1-1 0,0 0 0,0 0 0,0 0 0,0 0 0,0 0 0,0 1 0,0-1 0,-9 7 0,-2 2-15,1 1 0,1 1 0,0 0 0,0 0 0,1 1 0,1 0 0,-8 16 0,12-23 8,1 1 1,0-1-1,0 0 1,0 1 0,1-1-1,-1 1 1,1-1-1,1 1 1,-1-1 0,1 1-1,0 0 1,0-1-1,1 1 1,0 0 0,0-1-1,0 1 1,0-1 0,1 0-1,0 1 1,0-1-1,4 6 1,-5-9 0,0 0 1,0-1-1,0 1 1,0-1-1,0 1 1,1-1-1,-1 1 1,0-1-1,1 0 1,-1 0-1,1 1 1,0-1-1,-1 0 1,1 0-1,0-1 1,0 1-1,-1 0 1,1-1-1,0 1 1,0-1-1,0 1 1,0-1-1,0 0 1,0 0-1,0 0 1,0 0-1,0 0 1,-1 0-1,1 0 1,0-1-1,0 1 1,0-1-1,3-1 0,0 0 0,-1-1-1,1 0 0,-1 0 1,1 0-1,-1-1 0,0 1 0,-1-1 1,1 0-1,-1 0 0,1 0 1,2-6-1,-2 2 27,0 0-1,0 0 1,-1 0 0,0 0 0,-1-1-1,1 0 1,-2 1 0,1-1-1,-1 0 1,-1 0 0,0 1 0,0-1-1,0 0 1,-1 0 0,-1 0 0,1 1-1,-2-1 1,1 1 0,-1-1-1,0 1 1,-1 0 0,0 0 0,0 0-1,0 1 1,-1-1 0,-1 1 0,1 0-1,-1 1 1,0-1 0,0 1-1,-1 0 1,0 1 0,0 0 0,0 0-1,-1 0 1,0 1 0,0 0 0,-12-4-1,-6 6 164,21 5-82,16 2-79,14 4-47,2-1 0,-1-2 0,1-1 0,0 0 0,0-2 1,0-2-1,32-1 0,-18-3-36,0 1 0,1 2 0,-1 1 1,49 9-1,-54-3-3283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07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1310 6632,'0'0'3545,"5"10"-3052,-2-4-406,17 35 271,-18-38-304,0-1-1,0 1 1,0 0-1,0-1 1,1 1 0,-1-1-1,1 1 1,-1-1-1,1 0 1,0 0-1,0-1 1,0 1-1,4 1 1,-5-2-11,1-1 0,0 0 1,0 0-1,-1 0 0,1 0 1,0 0-1,0-1 0,-1 1 0,1-1 1,0 0-1,-1 0 0,1 0 0,-1 0 1,1 0-1,-1 0 0,4-3 1,1 0 53,13-7 131,-2-1 0,0 0 0,0-2-1,-1 0 1,15-17 0,4-7 421,31-43 1,-44 49-306,-2-1 0,-1-1 0,20-46 0,36-113 750,-67 168-959,48-173 935,-38 120-398,-17 71-559,-1 4-52,0 1 1,0-1 0,0 0-1,-1 0 1,1 0 0,-1 0 0,0 0-1,0-1 1,0-3 0,-4 6 348,-1 7-235,-4 12-63,9-17-91,-23 62 126,2 2 0,4 1 0,-15 100 0,30-149-134,-15 108 84,15-105-60,1 1 0,2-1 0,0 0 0,4 23 0,-5-40-32,1-1 1,-1 1-1,1-1 0,-1 1 0,1-1 1,0 0-1,0 1 0,0-1 1,0 0-1,1 1 0,-1-1 1,0 0-1,1 0 0,0 0 0,-1 0 1,1-1-1,0 1 0,0 0 1,0-1-1,0 1 0,0-1 1,1 0-1,-1 0 0,0 1 0,1-2 1,-1 1-1,0 0 0,1 0 1,-1-1-1,1 1 0,-1-1 1,1 0-1,-1 0 0,1 0 0,0 0 1,-1 0-1,1 0 0,-1-1 1,1 1-1,2-2 0,7-2 7,0 1 0,-1-2 0,1 0 0,-1 0-1,0-1 1,19-14 0,-15 8 4,0 0 0,-1-2 0,-1 1 0,0-2 0,16-24 0,48-87 95,-52 81-69,52-88 243,75-184 0,-136 271-162,-1 0-1,-2-1 1,-3-1 0,-2 0 0,3-56 0,-10 60 180,-1 44-299,0 0 1,0 0-1,-1 0 1,1 1-1,0-1 1,0 0-1,0 0 1,0 0-1,0 0 1,0 0-1,0 0 0,-1 0 1,1 0-1,0 0 1,0 0-1,0 0 1,0 0-1,0 0 1,0 0-1,-1 0 1,1 0-1,0 0 1,0 0-1,0 0 1,0 0-1,0 0 1,0 0-1,-1 0 1,1 0-1,0 0 1,0 0-1,0 0 1,0 0-1,0 0 1,0 0-1,-1 0 1,1 0-1,0 0 1,0 0-1,0 0 1,0-1-1,0 1 1,0 0-1,0 0 1,0 0-1,-1 0 1,1 0-1,0 0 1,0 0-1,0-1 1,0 1-1,0 0 1,0 0-1,-7 15 78,-77 320-24,28-59-58,-20 83 88,70-338-59,-1 1 0,-1-1-1,-14 24 1,18-36 141,7-16 78,2-7-147,4-11 37,-4 8-43,2-1 1,0 1-1,15-26 1,-14 32-58,0 0 1,0 0-1,1 1 1,1 1-1,0-1 1,0 1-1,1 1 1,0 0-1,22-13 1,-32 21-36,1 0 0,-1-1 0,0 1-1,0 0 1,0-1 0,0 1 0,0 0 0,1 0 0,-1 0 0,0 0 0,0 0 0,0 0 0,0 0 0,1 0-1,-1 1 1,0-1 0,0 0 0,0 1 0,0-1 0,0 1 0,0-1 0,0 1 0,0 0 0,0-1 0,0 1-1,0 0 1,0 0 0,0-1 0,0 1 0,-1 0 0,1 0 0,1 2 0,2 3 7,0 0 0,0 1 0,6 12 0,-2 2-16,-1 1 0,0 0 0,4 34 1,7 19-28,-17-72 33,0-1 0,0 1-1,0-1 1,1 0 0,-1 1 0,1-1 0,0 0 0,-1 0 0,1 0-1,0 0 1,0 0 0,1-1 0,-1 1 0,0-1 0,0 1 0,1-1 0,-1 0-1,1 0 1,-1 0 0,1 0 0,0 0 0,-1-1 0,6 2 0,1-1 0,-1 0 0,1-1 0,-1 1 0,1-2 0,0 1 0,10-3 0,5-2 10,-1-2 0,1 0 0,-2-2 0,1 0 0,-1-2 0,-1 0-1,0-1 1,0-2 0,-1 0 0,-1-1 0,29-28 0,-33 29 17,-9 10-7,-1-1 1,0 0 0,0 0 0,-1 0-1,1 0 1,4-9 0,-9 14 32,-22 33 118,-9 8-126,9-12-6,1 0 0,-32 62 1,52-90-40,0 0 1,1 0-1,-1 0 1,1 0 0,-1 0-1,1 0 1,-1 0 0,1 0-1,0 0 1,0 0 0,-1 0-1,1 0 1,0 0 0,0 0-1,0 1 1,0-1-1,0 0 1,0 0 0,1 0-1,-1 0 1,0 0 0,0 0-1,1 0 1,-1 0 0,1 0-1,-1 0 1,1 0 0,-1 0-1,1 0 1,0 0 0,-1 0-1,3 1 1,-2-2-1,1 1 1,-1-1 0,1 1-1,-1-1 1,1 0-1,-1 1 1,1-1-1,-1 0 1,1 0 0,-1 0-1,1-1 1,0 1-1,-1 0 1,1-1 0,-1 1-1,1-1 1,-1 1-1,0-1 1,1 1-1,-1-1 1,1 0 0,1-1-1,7-6 21,0 0 1,0-1-1,-1 0 0,-1 0 0,1-1 1,-1 0-1,-1-1 0,0 1 0,0-1 1,-1-1-1,-1 1 0,0-1 0,0 0 1,3-16-1,-7 16 39,-1 11-49,0 0 0,0-1 0,0 1 0,0-1 0,1 1 0,-1 0 0,0-1 0,1 1 1,-1-1-1,1 1 0,-1 0 0,2-3 0,11 43 187,-10-31-197,0 0 0,0-1 0,1 1-1,0 0 1,9 12 0,-10-17-1,-1 0 0,1 0 0,0-1 0,0 1 1,0 0-1,0-1 0,0 0 0,0 0 0,0 0 0,1 0 0,-1-1 1,1 1-1,0-1 0,-1 0 0,7 1 0,-5 0-3,1-1 1,0 0-1,0 0 0,0-1 1,0 0-1,0 0 0,0 0 1,0-1-1,0 0 0,0 0 1,0-1-1,0 1 0,-1-1 1,1 0-1,0-1 0,-1 1 1,0-1-1,8-6 0,-1 0 4,-1-1 0,0 0-1,-1-1 1,0 0-1,-1-1 1,0 0-1,12-21 1,42-98 8,57-152 13,-105 246 7,-3 0-1,0-1 0,-3-1 0,-1 1 1,3-52-1,-13 59 41,-5 19 9,7 12-74,-1-1 0,1 1 0,-1 0 0,1 0 0,0 0 0,-1 0 0,1 0-1,-1 0 1,1 0 0,-1 0 0,1 0 0,0 0 0,-1 0 0,1 0 0,-1 1-1,1-1 1,0 0 0,-1 0 0,1 0 0,-1 0 0,1 1 0,0-1 0,-1 0 0,1 0-1,0 1 1,-1-1 0,1 0 0,0 1 0,-1-1 0,1 1 0,-6 6 7,1 0 0,0 1 0,0 0 0,1 0 0,0 0 0,-4 11 0,0 1-2,-4 8-22,2 1-1,1 0 0,1 1 0,2 0 0,1 0 1,1 1-1,2-1 0,1 1 0,1-1 0,2 1 1,1-1-1,1 1 0,16 56 0,37 78-102,-48-144 81,2 0 0,0-1 1,1 0-1,1 0 1,22 26-1,-16-33-30,-19-13 55,0 0 0,1 1 1,-1-1-1,0 0 0,1 0 0,-1 1 0,0-1 0,1 0 0,-1 0 0,1 1 0,-1-1 0,1 0 0,-1 0 0,1 0 0,-1 0 1,1 0-1,-1 0 0,0 1 0,1-1 0,-1 0 0,1-1 0,-1 1 0,1 0 0,-1 0 0,1 0 0,-1 0 0,1 0 1,-8-13-524,1 4 356,-24-37-548,15 23-2570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07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13560,'0'0'2536,"12"1"-2009,16 3-307,221 24 866,-169-26-272,149-17 0,-218 12-353,-16 0-2834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08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10040,'0'0'1800,"103"10"-1216,-30 4-96,5 4 8,3-2-72,1-4 0,3-6-120,10-8 0,6-14-200,-5-14 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10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1 410 7136,'0'0'5436,"10"-1"-5135,9 0 79,0-1-1,0 0 1,0-2 0,-1 0 0,34-13 0,-34 8-70,1-1 0,-2 0 0,1-2 1,-1 0-1,-1-1 0,0 0 0,-1-2 1,-1 1-1,0-2 0,-1 0 0,0-1 0,13-24 1,-22 33 204,0 0 1,0 0 0,4-16-1,-22 80-263,2-16-200,5-14-34,4-15-5,0 0-1,0-1 1,1 1-1,1 1 0,-1 17 1,2-27-12,0 0 0,0 1 0,0-1 0,1 0 1,-1 0-1,1 0 0,0 0 0,0 0 1,-1 0-1,1 0 0,0 0 0,1-1 0,-1 1 1,0 0-1,0 0 0,1-1 0,-1 1 0,1-1 1,0 1-1,-1-1 0,1 0 0,0 0 1,0 0-1,0 0 0,-1 0 0,1 0 0,0 0 1,1 0-1,-1-1 0,0 1 0,0-1 0,0 0 1,0 1-1,0-1 0,4 0 0,4 0 5,-1-1 0,1 0 0,-1 0 0,1-1 0,-1 0 0,0-1 0,1 0 0,-1 0 0,11-6 0,1-2 25,0-1 0,30-23-1,-32 20 44,1-1 0,18-22 0,-30 30-27,-1 0 0,-1 0 0,1-1 1,-2 0-1,1 0 0,-1-1 0,6-14 0,-15 33 149,0 0 1,1 0-1,-3 12 1,5-16-191,0 0 0,0 0 0,1 0 0,0 1 0,0 8 0,0-12 2,1 0 0,-1 0 0,1 0 0,-1 0-1,1 0 1,-1-1 0,1 1 0,0 0 0,0 0-1,0-1 1,0 1 0,0 0 0,0-1-1,1 1 1,-1-1 0,0 0 0,3 2 0,0 0-2,0-1 0,1 1 1,-1-1-1,1 0 0,-1 0 0,1 0 1,0-1-1,0 0 0,0 0 1,0 0-1,8 0 0,-2-1 5,0-1 0,0 0 0,1 0-1,10-3 1,-20 3-4,1 1-1,-1-1 1,1 0 0,-1 0 0,1 0-1,-1 0 1,0 0 0,0 0 0,0-1-1,1 1 1,-1-1 0,0 1 0,-1-1-1,1 0 1,0 0 0,0 0-1,-1 0 1,1 0 0,1-3 0,-2 1 3,1 1-1,-1-1 1,-1 1 0,1-1 0,0 0 0,-1 1 0,0-1-1,0 1 1,0-1 0,0 0 0,0 1 0,-2-6 0,0 1 5,0 0 0,0 0 0,-1 1 1,0-1-1,-1 1 0,0-1 0,0 1 0,0 0 1,-1 1-1,0-1 0,-8-7 0,4 6 15,0 1 0,-1 0 0,0 0 0,0 1 0,0 1 0,-1 0 0,-12-5 0,20 9-15,0 0-1,0 0 0,-1 1 0,1-1 1,0 1-1,-1-1 0,1 1 0,-1 0 1,1 0-1,0 1 0,-1-1 1,1 1-1,-1-1 0,1 1 0,0 0 1,0 1-1,0-1 0,-1 0 1,1 1-1,0 0 0,1-1 0,-1 1 1,-3 4-1,5-6-19,0 0 1,1 1-1,-1 0 1,1-1-1,-1 1 1,1-1-1,-1 1 0,1 0 1,0-1-1,-1 1 1,1 0-1,0-1 1,0 1-1,-1 0 1,1-1-1,0 1 0,0 0 1,0 0-1,0 1 1,1-1-2,-1 0 0,1-1 1,0 1-1,0 0 1,0 0-1,0 0 0,0-1 1,0 1-1,0-1 0,0 1 1,0-1-1,0 1 0,0-1 1,1 1-1,0-1 1,7 3-8,1 0-1,0-1 1,0 0 0,0-1 0,0 0 0,0-1 0,0 0 0,0 0 0,18-4 0,3-2-15,53-20 1,-11 3-3,-21 6 18,-38 11 18,1 1 0,1 0 1,-1 1-1,1 1 1,21-2-1,-33 6 0,-1-1 0,1 1 0,-1 0 0,1-1 0,-1 1 0,1 1 0,-1-1 0,0 1 0,0-1 0,0 1 0,0 0-1,0 0 1,0 0 0,0 0 0,-1 1 0,1-1 0,-1 1 0,1 0 0,-1 0 0,0-1 0,0 1 0,0 1 0,-1-1 0,1 0 0,-1 0-1,0 1 1,1-1 0,0 7 0,0 11 5,0 1-1,-1-1 0,-1 0 0,-2 1 1,0-1-1,-7 34 0,4-44 12,3-5 139,14-15-46,58-64 36,31-28 32,-72 75-117,-20 17-32,1 0-1,0 1 1,0 0-1,15-8 1,-23 15-28,0 1 0,-1 0 1,1 0-1,0-1 1,-1 1-1,1 0 0,0 1 1,-1-1-1,1 0 0,0 0 1,-1 1-1,1-1 1,0 1-1,-1-1 0,1 1 1,-1 0-1,1 0 1,-1 0-1,1-1 0,-1 1 1,0 1-1,1-1 0,-1 0 1,0 0-1,2 3 1,4 3 6,-1 0 1,0 1-1,7 11 1,-6-6 1,-1 1 0,0 1 0,-1-1-1,0 1 1,-1 0 0,3 28 0,-3-19 9,-2-16-32,2 11 64,-4-19-62,0 1 0,0-1 0,0 1 0,0-1 0,0 1 0,0-1 0,0 1 0,0-1 0,0 1 0,0-1 0,0 1 0,0-1 0,0 1-1,-1-1 1,1 0 0,0 1 0,0-1 0,-1 1 0,1-1 0,0 1 0,0-1 0,-1 0 0,1 1 0,0-1 0,-1 0 0,1 1 0,-1-1 0,0 1 0,-6-6-2449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11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11048,'0'0'6679,"86"42"-6327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13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9240,'0'0'8657,"9"8"-8228,-1-3-327,-5-3-73,0 0-1,0 0 1,0 0 0,0 0 0,-1 0-1,1 1 1,-1-1 0,1 1 0,-1 0-1,0 0 1,0 0 0,0 0 0,-1 0-1,1 0 1,-1 0 0,0 0-1,1 1 1,-2-1 0,1 0 0,1 7-1,-3 17 290,-1 0-1,-1 0 0,-1 0 0,-11 33 0,11-40-136,-2 18 92,5-23-3126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14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1 503 6520,'0'0'3424,"13"0"-2839,-1-1-424,-3 1-22,1 0-1,-1-1 0,1 0 1,-1-1-1,1 0 0,-1-1 1,11-4-1,-3 0 124,0-1 1,0 0-1,-1-2 1,0 0-1,-1-1 1,0 0-1,-1-1 1,0-1-1,-1 0 0,-1-1 1,0 0-1,-1-1 1,0-1-1,-1 1 1,-1-2-1,0 1 1,-2-1-1,9-25 0,59-158 2108,-75 199-2333,1 0 0,-1 0 0,1 0 0,-1 0 0,1 0 0,0 0 0,-1 0 0,1 0 0,0 0 0,0 0 0,-1 0 0,1 1 0,0-1 0,0 0 0,2 0 0,-3 0-11,1 1 0,-1 0 0,1 0 0,0 0 0,-1 0 0,1 0 1,0 0-1,-1 0 0,1 0 0,0 0 0,-1 0 0,1 0 0,0 0 1,-1 1-1,1-1 0,0 0 0,-1 0 0,1 1 0,-1-1 0,2 1 1,2 2 60,0 1 0,0 0 0,-1 0 1,1 0-1,4 7 0,-5-8-102,14 22 114,-1 0-1,-1 1 1,-2 1 0,0 0-1,-2 1 1,10 36 0,-14-38-13,-1 0 1,-1-1 0,-1 1-1,-2 1 1,-1-1 0,-1 0-1,-4 40 1,4-64-72,-1 0 1,1 0-1,-1-1 1,1 1-1,-1 0 0,0-1 1,1 1-1,-1-1 0,0 1 1,0-1-1,0 1 1,0-1-1,-1 0 0,1 1 1,0-1-1,-1 0 1,1 0-1,0 0 0,-1 0 1,1 0-1,-1 0 0,0 0 1,1-1-1,-1 1 1,0 0-1,1-1 0,-1 1 1,0-1-1,1 0 1,-1 0-1,0 0 0,0 1 1,0-2-1,1 1 0,-1 0 1,0 0-1,-2-1 1,-5-1 40,1 1 1,0-1 0,0-1-1,0 0 1,0 0 0,-13-7-1,6 1 90,1 1 0,0-2 0,1 0 0,-1-1 0,2 0 0,0-1 0,-20-24 0,32 36-136,0 0 0,0-1 0,0 1 0,0-1 0,0 1 0,0 0-1,0-1 1,0 1 0,0 0 0,0-1 0,0 1 0,0 0 0,0-1 0,0 1-1,0 0 1,1-1 0,-1 1 0,0 0 0,0-1 0,0 1 0,0 0 0,1 0-1,-1-1 1,0 1 0,0 0 0,1 0 0,-1-1 0,0 1 0,0 0-1,1 0 1,-1-1 0,0 1 0,1 0 0,-1 0 0,0 0 0,1 0 0,-1 0-1,0 0 1,1 0 0,-1-1 0,19-5 49,-15 5-35,21-4 19,0 1-1,1 1 1,0 2-1,0 0 1,39 5 0,-23-2 4,44-3 0,-64-2-115,0 0 1,-1-1-1,26-9 1,-7-2-3309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19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1 535 6016,'0'0'6097,"11"-4"-5725,88-29 296,-80 27-410,0-1 1,-1 0-1,1-2 0,-1 0 0,31-22 1,74-68 1072,-114 91-1173,0-1-1,-1 0 0,0 0 1,0-1-1,-1 0 0,-1 0 1,0-1-1,0 0 0,-1 0 1,5-16-1,-8 21-59,0 0 1,0-1-1,-1 1 0,0-1 1,0 1-1,-1-1 0,1 1 1,-1-1-1,-1 0 0,1 1 1,-1-1-1,-1 1 0,1-1 1,-1 1-1,0-1 0,0 1 1,-1 0-1,0 0 0,0 0 1,-6-7-1,0 2 154,-2 0 0,-20-17 0,29 27-231,1-1-1,-1 1 1,0 0 0,0 0-1,0 0 1,0 0 0,0 0-1,0 0 1,0 0-1,0 0 1,0 1 0,0-1-1,-1 1 1,1 0 0,0 0-1,0 0 1,-1 0 0,1 0-1,0 0 1,0 0 0,0 1-1,-5 0 1,5 0-16,-1 1 0,1-1 0,0 1 0,-1-1 0,1 1 1,0 0-1,0 0 0,0-1 0,0 2 0,0-1 0,0 0 0,1 0 0,-1 1 0,1-1 0,-1 0 0,1 1 1,-1 4-1,-10 24-46,6-18 30,1 0 0,0 1 1,1 0-1,0 0 0,1 0 1,1 1-1,0-1 0,1 16 0,8 71 65,4-1 0,5 0-1,31 109 1,-38-176 150,8 66 0,-16-88-152,-1-1 0,0 1 0,0 0 0,-1 0 0,-1 0-1,1 0 1,-2 0 0,0-1 0,0 1 0,-5 10 0,1-7 12,1 1 20,-2 0 0,1-1 0,-18 23 0,23-34-66,0 0 0,-1 0 1,1-1-1,-1 1 1,0-1-1,0 1 1,0-1-1,0 0 0,0 0 1,0 0-1,0-1 1,-1 1-1,1-1 1,-1 0-1,1 0 0,-1 0 1,0 0-1,1 0 1,-1-1-1,0 0 1,-7 0-1,7 0-1,0 0 0,0 0-1,1-1 1,-1 1 0,0-1 0,0 0 0,0 0 0,0-1-1,1 1 1,-1-1 0,0 0 0,1 0 0,0 0 0,-1 0-1,1 0 1,0-1 0,0 1 0,0-1 0,1 0 0,-1 0-1,1 0 1,-1 0 0,-1-5 0,-4-5 53,2 5-14,1-1 0,0 0 0,1 0 1,-4-10-1,8 17-41,-1 1-1,1-1 1,-1 0-1,1 0 1,-1 0-1,1 0 1,0 0-1,0 0 1,0 0 0,0 0-1,1 0 1,-1 0-1,0 0 1,1 0-1,-1 0 1,1 0-1,0 1 1,-1-1 0,1 0-1,0 0 1,0 1-1,0-1 1,1 0-1,-1 1 1,0-1-1,3-1 1,8-8 9,1 1 0,0 0-1,1 1 1,0 0 0,1 1 0,0 1 0,0 1-1,0 0 1,1 0 0,-1 2 0,1 0 0,1 1-1,20-2 1,4 2 6,73 4 1,-95 0-41,0 2 0,0 0 0,0 1 1,0 1-1,-1 1 0,19 8 0,26 28-100,-58-40 105,0 0 0,0 0 0,1-1 0,-1 1 1,1-1-1,-1-1 0,1 1 0,-1-1 0,1 0 0,0 0 1,-1 0-1,1-1 0,-1 0 0,1 0 0,-1 0 1,0-1-1,1 0 0,-1 0 0,0 0 0,5-4 0,11-6 18,0 0 0,-1-2 0,20-17 0,-40 31-13,59-55 86,-42 37 0,33-25 1,-47 41-84,0 1 0,0 0 1,-1 0-1,1 0 0,0 0 0,0 0 0,0 1 1,0-1-1,0 1 0,0 0 0,0 0 0,0 0 1,0 0-1,0 1 0,0-1 0,0 1 1,0 0-1,0 0 0,4 1 0,8 4 17,0 1 0,18 10 0,-26-13-19,8 7-34,-11-7 14,-12-4 19,-12-6 23,-1 2-1,0 1 0,0 1 1,-1 0-1,1 2 0,0 0 1,-1 2-1,1 0 0,0 1 1,0 2-1,-33 10 0,41-9-17,0 0 0,0 1 0,1 1 0,0 0 0,0 0 0,1 1 0,0 1-1,0 0 1,-11 14 0,3-4 4,17-18-11,0 0 0,1 1 1,-1-1-1,0 1 1,1-1-1,0 1 1,-1 0-1,1 0 1,0 0-1,0 0 0,1 0 1,-1 0-1,1 0 1,-1 0-1,1 0 1,0 0-1,0 0 1,1 0-1,-1 0 0,0 0 1,1 0-1,0 0 1,0 0-1,0 0 1,0-1-1,3 6 0,-3-4-3,1-1-1,0 0 0,-1 0 0,1 0 0,1-1 0,-1 1 0,0 0 0,1-1 0,-1 1 0,1-1 0,0 0 0,0 0 0,0 0 0,0 0 0,0 0 0,0-1 0,0 0 0,1 1 0,-1-1 0,1 0 0,-1-1 0,1 1 0,3 0 0,0-2 2,1 0-1,0 0 1,-1-1 0,1 0-1,-1-1 1,1 0 0,-1 0-1,0 0 1,0-1 0,-1 0-1,1 0 1,-1 0-1,0-1 1,0 0 0,8-9-1,-5 5 13,-1 0-1,0-1 0,0 0 0,-1 0 0,-1-1 0,1 0 1,-2 0-1,9-21 0,-13 24 20,1 1 0,-1-1-1,-1 1 1,1-1 0,-2-11 0,0 2 163,2 32-152,0 0 0,0 0 1,1 0-1,1 0 1,1 0-1,9 24 1,-10-31-46,0 0 1,1 0 0,0-1 0,1 1-1,0-1 1,0 0 0,0-1 0,1 1-1,0-1 1,0 0 0,1 0-1,0-1 1,12 8 0,-14-11-2,0 1 1,0-1-1,1 0 1,-1 0-1,1-1 1,-1 0-1,1 0 1,-1 0-1,1 0 1,0-1-1,-1 0 1,1 0-1,6-2 1,-3 1 8,1-1 0,-1-1 0,0 0 0,0 0 0,0-1 0,-1 0 0,10-7 0,2-2 35,-1-1 1,0-1-1,-2-1 0,1-1 1,19-25-1,-33 37-8,0 0-1,0 0 1,-1 0-1,1 0 0,-1-1 1,-1 1-1,1-1 1,-1 0-1,0 0 0,0 0 1,0 0-1,-1 0 1,0 0-1,0-1 1,-1 1-1,0 0 0,0-1 1,0 1-1,-1 0 1,-2-10-1,1-12 207,2 27-230,0 1-1,0 0 0,0-1 0,0 1 1,0-1-1,0 1 0,0 0 0,0-1 1,0 1-1,0 0 0,0-1 0,0 1 1,0 0-1,0-1 0,0 1 1,0 0-1,1-1 0,-1 1 0,0 0 1,0-1-1,0 1 0,1 0 0,-1-1 1,0 1-1,0 0 0,1 0 0,-1-1 1,0 1-1,0 0 0,1 0 1,-1 0-1,0-1 0,1 1 0,-1 0 1,0 0-1,1 0 0,-1 0 0,0 0 1,1 0-1,-1 0 0,1 0 0,-1-1 1,0 1-1,1 1 0,-1-1 1,0 0-1,1 0 0,-1 0 0,0 0 1,1 0-1,-1 0 0,0 0 0,1 0 1,-1 1-1,0-1 0,1 0 0,-1 0 1,0 0-1,1 1 0,-1-1 1,5 3-7,-1 0 0,0 0 1,1 1-1,-1 0 1,-1 0-1,1 0 1,-1 0-1,1 0 1,3 7-1,57 92-1,-57-91-13,0-1 0,1 0 0,0 0 0,12 11 0,-18-19 14,0-1-1,1 0 1,-1 0-1,1 0 1,0 0 0,-1 0-1,1 0 1,0-1-1,0 1 1,0-1-1,0 0 1,1 0 0,-1 0-1,0 0 1,0-1-1,0 1 1,1-1-1,-1 0 1,0 0-1,1 0 1,-1 0 0,5-2-1,-1 0 7,-1 0 1,0-1-1,0 0 0,0 0 0,0-1 0,-1 0 1,1 0-1,5-5 0,39-43 41,-37 37-37,108-127 249,-121 141-247,1 0 0,0 0 1,0 0-1,0 0 0,0 0 0,0 0 0,0 1 0,0-1 0,0 0 0,0 0 0,0 1 1,0-1-1,0 1 0,1-1 0,-1 1 0,0-1 0,0 1 0,1 0 0,-1 0 0,0 0 1,0-1-1,1 1 0,-1 0 0,2 1 0,-1 0-2,-1-1 0,1 1 0,-1 0 0,1 0-1,-1 0 1,1 0 0,-1 1 0,0-1 0,0 0 0,1 0 0,-1 1 0,0-1 0,0 1 0,-1-1-1,2 3 1,2 4 1,-1 0-1,0 0 1,-1 0-1,0 0 1,0 1-1,1 10 1,-3-14-8,1 3 1,-1 1 1,0-1-1,0 0 0,-1 0 0,0 0 0,0 0 0,-3 9 0,1-2 41,3-15-41,0 0 1,0 0 0,0 1-1,0-1 1,0 0-1,0 0 1,0 0 0,1 0-1,-1 0 1,0 0 0,0 0-1,0 0 1,0 0-1,0 0 1,0 0 0,0 0-1,0 0 1,0 0 0,0 1-1,1-1 1,-1 0 0,0 0-1,0 0 1,0 0-1,0 0 1,0 0 0,0 0-1,0 0 1,0 0 0,1 0-1,-1 0 1,0 0-1,0 0 1,0 0 0,0-1-1,0 1 1,0 0 0,0 0-1,0 0 1,0 0-1,1 0 1,-1 0 0,0 0-1,0 0 1,0 0 0,0 0-1,0 0 1,0 0-1,0 0 1,0 0 0,0-1-1,0 1 1,0 0 0,0 0-1,0 0 1,0 0 0,0 0-1,18-26 167,0-7-108,24-43 142,-37 68-162,1 0 1,-1 1-1,1 0 1,1 0-1,-1 0 1,1 1-1,9-6 0,-16 11-34,1 1 0,0-1 0,0 1 0,0-1 0,0 1-1,0-1 1,-1 1 0,1 0 0,0 0 0,0-1-1,0 1 1,0 0 0,0 0 0,0 0 0,0 0-1,0 0 1,0 0 0,0 0 0,0 0 0,0 1 0,0-1-1,0 0 1,0 0 0,1 1 0,0 1-1,0-1 1,-1 0 0,1 1-1,0-1 1,-1 1-1,1-1 1,-1 1-1,0 0 1,0 0 0,2 3-1,1 2 10,-1 0 0,0 0 0,-1 1 0,4 14 0,-4 0 14,0 1 1,-3 30-1,0-17 24,15-48 46,27-38 41,-32 36-88,2 1 0,19-19 0,-29 31-51,0 0 1,0-1-1,1 1 1,-1 0-1,0 0 1,1 0-1,-1 0 1,1 1-1,-1-1 1,1 0-1,0 0 1,-1 1 0,1-1-1,0 1 1,-1 0-1,1-1 1,0 1-1,-1 0 1,4 0-1,-4 1 1,1-1 1,-1 1-1,0 0 0,0-1 1,0 1-1,0 0 0,0 0 0,0 0 1,0 0-1,0-1 0,0 2 1,0-1-1,0 0 0,0 0 0,-1 0 1,1 0-1,0 0 0,-1 1 0,1 1 1,3 8 12,-1 0 0,-1 1 1,0 0-1,1 18 0,-2-16-10,0 5-5,0-11 0,-1-1 0,1 0 0,0 0 0,3 11 0,-3-16 0,-1-1 0,1 0 0,0 1 0,-1-1 0,1 0 0,0 1 0,0-1 0,0 0 0,0 0 0,0 1 0,0-1 0,0 0 0,0 0 0,0 0 0,0-1 0,1 1 0,-1 0 0,0 0 0,1-1 0,-1 1 0,1-1 0,-1 1 0,1-1 0,-1 1 0,1-1 0,1 0 0,8 0 0,-1 0 0,1-1 0,-1 0 0,0-1 0,0 0 0,1 0 0,-1-1 0,10-5 0,75-38 0,-86 41 0,26-16 60,43-33 0,-16 11 12,-75 53-58,1 0 0,0 2 0,1-1-1,0 1 1,1 1 0,0 0 0,1 0 0,0 1-1,1 0 1,-10 26 0,17-37-15,1 1 0,-1-1-1,1 1 1,-1-1 0,1 1-1,0-1 1,0 1 0,1-1 0,-1 1-1,1-1 1,0 1 0,1 5 0,-1-8 1,-1 0 1,1 0 0,-1 0 0,1 0 0,0 0 0,-1 0 0,1 0 0,0 0 0,0 0 0,0 0 0,0 0 0,-1-1 0,1 1 0,0 0-1,0-1 1,1 1 0,-1 0 0,0-1 0,0 1 0,0-1 0,0 0 0,0 1 0,1-1 0,-1 0 0,0 0 0,0 0 0,0 0-1,1 0 1,-1 0 0,0 0 0,0 0 0,1 0 0,-1 0 0,0-1 0,0 1 0,0-1 0,2 0 0,5-3-3,-1 0 0,1-1 0,-1 0 0,0 0 0,-1 0-1,1-1 1,-1 0 0,0-1 0,-1 1 0,1-1 0,-1 0 0,4-9 0,-8 14 4,0 0 0,0 0 0,0 0 0,0 1 0,0-1 0,-1 0 1,1 0-1,-1-1 0,1 1 0,-1 0 0,0 0 0,0 0 0,0 0 0,0 0 0,0 0 0,-1 0 0,1 0 0,-1 0 0,1 0 0,-1 0 0,0 0 0,1 0 0,-1 0 1,0 0-1,-2-2 0,-1-3 18,-1 1 1,-1-1 0,1 1-1,-1 0 1,-6-5-1,8 8-5,0 0 0,0 1-1,-1 0 1,1-1 0,0 1-1,-8-2 1,35 2-103,-7-1 73,124-15-29,4-1-29,-123 17 71,-11 1 3,1 0 0,0 1 0,11 0 1,-19 1-2,0-1 1,1 1 0,-1-1-1,0 1 1,0 0 0,0 1 0,1-1-1,-1 0 1,0 1 0,-1 0 0,1 0-1,0 0 1,0 0 0,2 2-1,2 5 15,0 0 0,-1 0-1,0 1 1,0 0 0,-1 0-1,0 0 1,-1 1-1,5 14 1,-5-12 10,0-1-1,1 0 1,0 0-1,1 0 1,15 21-1,-19-32-14,0 1 0,-1-1 0,1 0 0,0 0 0,0 0 0,0 0 0,0 0 0,0 0 0,0 0 0,1 0 0,-1-1 0,0 1 0,0-1 0,0 0 0,1 0 0,-1 0 0,0 0-1,0 0 1,1 0 0,-1 0 0,0-1 0,0 1 0,0-1 0,4-1 0,7-2 47,0-1-1,21-11 1,-30 14-45,21-12-5,0-2 0,-1-1 0,-1 0 0,0-2 0,20-22 1,-3-1-2312,43-58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22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0 895 7832,'0'0'2274,"13"-8"-1442,69-44 560,-68 42-1005,0-1 0,-1 0 0,-1 0 0,20-25 0,-11 8 103,-2-1 1,-1-1-1,-1-1 1,-2-1 0,-1 0-1,-1 0 1,-2-2-1,-1 1 1,-2-1-1,4-38 1,-12 59-59,0 1 0,-2-1 0,-3-21 0,2 19 216,2 7-412,-1-3 1031,10 22-536,13 23-613,-2 1 0,-1 1 0,-1 1-1,-3 0 1,11 40 0,-19-49-95,18 73 51,-19-88-67,-1 0-1,1-1 1,1 0-1,0 0 0,13 18 1,-15-25-6,-1-1 0,1 0 0,0 0 1,1 0-1,-1 0 0,1-1 0,-1 1 0,1-1 0,0 0 0,0-1 1,1 1-1,-1-1 0,0 0 0,1-1 0,-1 1 0,1-1 1,0 0-1,-1 0 0,1-1 0,0 0 0,0 0 0,-1 0 1,1 0-1,0-1 0,5-2 0,5-1 7,0 0-1,0-2 1,-1 0 0,0 0 0,0-2-1,-1 0 1,22-15 0,-5 1 3,111-83 51,-114 85-34,-22 16-11,0 0-1,-1 0 1,1 0 0,-1-1-1,0 0 1,0 0-1,0 0 1,6-10 0,-2 6 108,-7 7-34,-4 5-11,-18 20-39,1 1 1,2 0 0,-25 44-1,27-41-26,2-6-19,0-1-3,1 1 0,1 0 0,1 1 0,-9 26 0,18-46 5,0 1 1,1 0-1,-1 0 0,1 0 0,0 0 0,0 1 0,0-1 1,0 0-1,0 0 0,1 0 0,1 5 0,-2-7 2,0-1 0,0 1-1,1-1 1,-1 1-1,0 0 1,1-1-1,-1 1 1,1-1 0,-1 0-1,1 1 1,-1-1-1,1 1 1,-1-1 0,1 0-1,-1 1 1,1-1-1,-1 0 1,1 1 0,-1-1-1,1 0 1,0 0-1,0 0 1,1 0 0,-1 0 1,1 0-1,-1 0 1,1 0-1,-1 0 0,0-1 1,1 1-1,-1-1 1,1 1-1,-1-1 1,1 0-1,-1 1 0,2-2 1,7-6 19,0-1 0,-1 1 1,1-2-1,-2 1 0,1-1 1,-1-1-1,8-14 0,5-5 21,1-2 51,-1 0 1,30-62 0,-44 77-46,-6 13-21,0-1 0,1 1 1,0 0-1,0-1 1,1 1-1,-1 0 0,1 0 1,4-5-1,-4 40 132,-1-15-143,0 0 0,0 0 0,2 0 0,0 0 1,1 0-1,0-1 0,1 0 0,1 0 0,14 23 1,-18-35-14,0 1 0,0-1 1,0 0-1,1 0 1,-1 0-1,1 0 1,-1-1-1,1 1 1,0-1-1,0 0 0,0 0 1,1 0-1,3 1 1,0-2-2,0 1 1,0-1-1,0 0 1,-1 0-1,1-1 1,15-2-1,-1-1 1,0-2 0,0 0-1,0-2 1,23-10 0,-5 0-2,0-3 1,-1-1-1,46-34 1,96-89-2,-168 132 9,-9 7-1,1 1 0,0 0 0,-1 0 0,1 0 1,1 1-1,-1-1 0,0 1 0,7-2 0,-25 19 49,-172 176-42,110-111-12,63-66-2,0 0 0,1 0 0,0 1 0,1 0 0,0 1 0,2 0 0,-12 26 0,19-39 0,1-1 0,-1 1 0,1 0 0,-1-1 0,1 1 0,0 0 0,-1-1 0,1 1 0,0 0 0,0 0 0,0-1 0,0 1 0,1 0 0,-1 0 0,0-1 0,1 1 0,0 2 0,0-3 0,0 0 0,0 0 0,-1 0 0,1 0 0,0 0 0,0-1-1,0 1 1,0 0 0,0-1 0,0 1 0,0 0 0,0-1 0,0 0 0,0 1 0,1-1 0,-1 1 0,0-1 0,0 0 0,2 0 0,1 1 1,1-2-1,-1 1 0,0 0 1,1-1-1,-1 0 0,0 0 1,0 0-1,1 0 1,-1-1-1,0 1 0,0-1 1,6-4-1,12-11 19,-1-1 0,0-1 0,-2-1 0,0 0 0,-1-2 0,-1 0 0,-1-1 0,-1 0 0,-1-2-1,11-26 1,6-21 42,-3-1-1,23-100 0,-45 154-43,27-120 57,-29 114-23,-1 1 1,-1-1-1,-1-42 0,-1 65-28,-1 0 0,1 0 0,0 0-1,-1 0 1,1 0 0,-1 0 0,0 0-1,0 0 1,0 1 0,0-1 0,0 0-1,0 0 1,0 1 0,0-1 0,-1 1-1,1-1 1,-1 1 0,-2-3-1,3 4-18,1 0-1,-1 0 1,1 0-1,0 0 1,-1 0-1,1 1 1,-1-1-1,1 0 0,0 0 1,-1 0-1,1 1 1,0-1-1,-1 0 1,1 1-1,0-1 1,-1 0-1,1 0 0,0 1 1,0-1-1,-1 1 1,1-1-1,0 0 1,0 1-1,0-1 1,0 0-1,-1 1 0,1 0 1,-7 15 3,7-15-8,-10 25-16,1 0 0,2 1 0,-8 47 0,2 83-76,10-112 65,1 12-43,3 0 1,2-1 0,2 1-1,15 61 1,-19-110 54,1-1 0,0 1-1,1-1 1,0 0 0,0 0 0,8 13 0,-10-18 16,0-1 0,0 1 1,0-1-1,0 1 0,1-1 1,-1 0-1,0 0 0,1 1 1,-1-1-1,1 0 0,-1 0 1,1-1-1,-1 1 0,1 0 1,0 0-1,-1-1 0,1 1 1,0-1-1,0 1 0,-1-1 1,1 0-1,0 0 0,0 0 1,0 0-1,-1 0 0,1 0 1,0 0-1,0-1 0,0 1 1,-1-1-1,1 1 0,0-1 1,-1 1-1,1-1 0,1-1 0,15-10 35,-1 0-1,0-1 1,-1-1-1,20-23 1,-24 25-6,10-12 27,0-1-1,18-31 1,-16 22 29,-17 23-51,-3 4 139,-6 18-82,-11 41-59,1 1-1,-5 60 0,17-111-30,0 1-1,0-1 1,0 1 0,0-1-1,0 1 1,0-1 0,1 1-1,-1-1 1,1 0 0,0 1 0,0-1-1,-1 0 1,2 1 0,-1-1-1,0 0 1,3 4 0,-3-5 0,0 0-1,1 0 1,-1-1 0,0 1 0,0 0 0,1-1 0,-1 1-1,0-1 1,1 1 0,-1-1 0,0 1 0,1-1-1,-1 0 1,1 0 0,-1 0 0,1 0 0,-1 0 0,0 0-1,1 0 1,-1 0 0,1-1 0,-1 1 0,0-1-1,1 1 1,-1-1 0,0 1 0,1-1 0,-1 0 0,0 1-1,2-2 1,8-5 14,1-1 1,-1 0-1,-1-1 0,0 0 1,16-17-1,37-58 103,-58 76-103,19-23 103,-29 96 50,5-60-166,-2 15 3,2 1 0,1-1-1,0 0 1,7 30 0,-8-49-4,1 0-1,-1 0 0,0 0 0,1 0 0,-1 0 0,0 0 0,1 0 1,-1 0-1,1-1 0,-1 1 0,1 0 0,0 0 0,-1-1 0,1 1 1,0 0-1,0-1 0,-1 1 0,1 0 0,0-1 0,0 1 1,0-1-1,0 0 0,1 1 0,0 0 1,0-1 1,0 0-1,1 0 0,-1 0 0,0 0 1,0 0-1,0-1 0,0 1 1,0 0-1,3-2 0,4-2 11,0 0 0,-1 0 0,14-9 0,-12 5 2,0 0 1,0-1 0,-1 0-1,0-1 1,0 1 0,-1-2-1,11-17 1,40-85 121,-37 68-49,-15 31-19,-4 14 4,-8 22 48,1 2-92,-3 24 32,4-35-45,1 1 1,0 0-1,1 0 0,1 0 1,0 0-1,3 20 1,-3-31-17,1-1 0,0 1 0,-1-1 1,1 0-1,0 1 0,0-1 0,0 0 0,1 0 0,-1 1 1,0-1-1,1 0 0,0 0 0,-1-1 0,1 1 1,0 0-1,0 0 0,0-1 0,0 1 0,0-1 1,0 0-1,0 0 0,1 0 0,-1 0 0,0 0 1,1 0-1,-1 0 0,5 0 0,-2-1 5,0 1 0,0-2 1,0 1-1,0 0 0,0-1 0,0 0 0,0 0 1,0-1-1,0 1 0,0-1 0,-1 0 0,1 0 1,4-3-1,3-5 13,0 1-1,0-1 1,-1-1 0,-1 0 0,1-1 0,-2 0 0,0 0 0,14-24-1,-11 16 56,1 1-1,1 0 1,16-17-1,-30 36-70,0 0 0,1 0 1,-1 0-1,0 0 0,0 0 0,0-1 0,0 1 0,0 0 0,0 0 1,0 0-1,1 0 0,-1 0 0,0 0 0,0 0 0,0 0 1,0 0-1,0 0 0,1 0 0,-1 0 0,0 0 0,0 0 0,0 0 1,0 0-1,0 0 0,1 0 0,-1 0 0,0 0 0,0 0 0,0 0 1,0 0-1,0 0 0,0 0 0,1 0 0,-1 0 0,0 0 1,0 1-1,0-1 0,0 0 0,0 0 0,0 0 0,0 0 0,1 0 1,-1 0-1,0 0 0,0 1 0,0-1 0,0 0 0,0 0 1,4 12 22,-2 18-9,-7 3-16,-1-1 0,-1 1 0,-2-1-1,-1-1 1,-1 0 0,-2 0 0,-22 38 0,33-65 1,0 0 0,0 0-1,-1 0 1,0-1 0,1 1 0,-2-1 0,1 0 0,0 1 0,0-1 0,-1-1 0,0 1 0,1 0 0,-1-1 0,0 0 0,0 0-1,-6 2 1,9-4 2,1 0-1,-1 0 0,1 1 0,-1-1 0,1 0 0,-1 0 0,1 0 1,-1 0-1,1 0 0,-1 0 0,1 0 0,-1 0 0,0 0 0,1 0 1,-1 0-1,1 0 0,-1-1 0,1 1 0,-1 0 0,1 0 0,-1 0 1,1-1-1,-1 1 0,1 0 0,0-1 0,-1 1 0,1 0 0,-1-1 1,1 1-1,0-1 0,-1 1 0,1 0 0,0-1 0,-1 1 0,1-1 1,0 1-1,0-1 0,-1 1 0,1-1 0,0 1 0,0-1 0,0 1 1,0-1-1,0 1 0,0-1 0,0 0 0,0 1 0,0-1 0,0 1 1,0-1-1,0 1 0,0-1 0,0 1 0,1-2 0,-1-1 10,1 0 1,0 0-1,0 0 0,0 0 0,0 0 0,0 0 0,1 0 0,1-3 0,2 0 5,0 0 1,1 1-1,0-1 1,0 1-1,0 1 0,1-1 1,-1 1-1,1 0 1,0 0-1,1 1 0,10-4 1,7 0-9,-1 1 0,34-3 0,15-4-93,-44 8 10,-20 4-56,0 0-1,0-1 1,12-4 0,-20 6 109,-1 0 0,0 0-1,0 0 1,0 0 0,0 0 0,1-1-1,-1 1 1,0 0 0,0 0 0,0 0 0,0 0-1,0 0 1,1 0 0,-1 0 0,0 0-1,0 0 1,0 0 0,0-1 0,0 1-1,0 0 1,1 0 0,-1 0 0,0 0 0,0 0-1,0 0 1,0-1 0,0 1 0,0 0-1,0 0 1,0 0 0,0 0 0,0-1-1,0 1 1,0 0 0,0 0 0,0 0 0,0 0-1,0-1 1,0 1 0,0 0 0,0 0-1,0 0 1,0 0 0,0-1 0,0 1 0,0 0-1,0 0 1,0 0 0,0 0 0,0 0-1,-1-1 1,1 1 0,0 0 0,0 0-1,0 0 1,0 0 0,0 0 0,0 0 0,-1 0-1,1-1 1,0 1 0,-10-5-863,9 5 845,-8-5-608,0 1-1,0-1 0,-9-7 0,11 7-1574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1:3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12160,'0'0'216,"105"-43"-144,-36 23 616,19-6 8,9 0-16,-2 8 8,-10 4-8,-7 6-9,-17 3-191,-13 3 16,-12-2-168,-12 2 0,-11 2-144,-7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23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14064,'0'0'1048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27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1098 4008,'0'0'8768,"10"-5"-8303,13-8-182,0-1 1,-1-1-1,-1 0 1,20-20-1,-4-4 409,35-47-1,-61 69-422,0-1 0,-1 0 0,15-38 0,-2 5 205,-6 9-57,10-16 584,-26 56-923,0 1-1,-1-1 1,1 1 0,0 0 0,0-1 0,0 1-1,0 0 1,1-1 0,-1 1 0,0 0 0,0 0 0,1 0-1,-1 0 1,1 0 0,-1 1 0,0-1 0,4-1-1,-3 2-30,-1 0 0,0 0 0,1 1 0,-1-1 0,1 0 0,-1 1 0,0-1 0,1 1 0,-1 0 0,0-1 0,0 1 0,0 0 0,1 0 0,-1 0 0,0 0 0,0 0 0,0 0 0,0 0 0,0 0 0,-1 0 0,1 0 0,1 2 0,15 22 124,-1 0 0,-1 1 1,-2 0-1,0 1 0,-2 0 0,14 51 1,-21-57-77,0 0-1,-2 1 1,0 23 0,-2-35-55,0-1 0,0 1 0,-1-1-1,-1 1 1,0-1 0,0 1 0,-1-1-1,0 0 1,-5 11 0,6-17-20,0 0-1,-1 0 1,1 0 0,-1 0-1,1 0 1,-1-1 0,0 1 0,0-1-1,0 0 1,-1 0 0,1 0-1,0 0 1,-1 0 0,1-1-1,-1 0 1,1 1 0,-1-1 0,0-1-1,0 1 1,1 0 0,-1-1-1,0 0 1,0 0 0,0 0 0,0 0-1,-7-2 1,1 0 15,1 0 0,-1-1 0,0 0 0,1 0 0,0-1 0,0-1-1,0 1 1,0-1 0,-8-7 0,-61-54 344,77 65-370,0 1 1,0-1 0,0 0-1,0 0 1,1 0-1,-1 0 1,0 0-1,0 0 1,1 0 0,-1 0-1,1 0 1,-1 0-1,1 0 1,0 0-1,-1-1 1,1 1-1,0 0 1,0 0 0,0 0-1,0-1 1,0 1-1,0 0 1,0 0-1,0 0 1,0-1-1,1 1 1,-1 0 0,0 0-1,1 0 1,-1 0-1,1 0 1,-1 0-1,1 0 1,1-2-1,0 0 0,0 0-1,0 1 0,0-1 0,1 1 0,-1-1 0,1 1 0,0 0 1,0 0-1,-1 0 0,7-2 0,4-2 5,1 1 0,0 1 0,1 1 0,21-3 1,64-2 11,-34 4-20,-41 2-16,78-12-68,-90 12 61,0-2 1,0 0-1,-1 0 1,0-1 0,22-12-1,-6-2-3,-1-1 0,-1-1 0,0-1-1,-2-1 1,-1-2 0,-1 0 0,32-48-1,-24 28 64,-3-2-1,-2-1 1,-2-1-1,18-54 1,-28 62 41,-3 0 1,-1-1 0,7-82-1,-15 121-72,-1 0 0,1-1 0,-1 1 0,0 0 0,-1-1 0,1 1 0,0-1 0,-1 1 0,0 0 0,0 0 0,0-1 0,0 1 0,0 0 0,-1 0 0,1 0 1,-1 0-1,0 0 0,-3-3 0,5 5-9,-1 1 0,1 0 0,-1-1 1,1 1-1,-1 0 0,1 0 1,-1 0-1,1-1 0,-1 1 0,1 0 1,-1 0-1,1 0 0,-1 0 1,1 0-1,-1 0 0,1 0 0,-1 0 1,1 0-1,-1 0 0,1 0 1,-1 0-1,1 0 0,-1 0 1,1 1-1,-1-1 0,1 0 0,-1 0 1,1 1-1,0-1 0,-2 1 1,-12 13 42,3 2-59,0 0 1,1 1-1,1 0 1,1 1 0,-7 20-1,-26 97-104,28-84 51,3 1 1,-6 71-1,15-98 32,0-1 1,2 1-1,0 0 0,2 0 1,1 0-1,1-1 0,9 29 1,-6-33-39,1-1 1,1 0 0,24 34-1,-31-48 59,1-1-1,0 0 0,0 0 1,1-1-1,-1 1 0,1-1 1,0 0-1,0 0 1,0 0-1,0-1 0,0 0 1,0 0-1,1 0 0,-1-1 1,1 0-1,-1 0 1,1 0-1,0 0 0,-1-1 1,1 0-1,7-1 0,5 0 14,-1-2 0,0 1 0,1-2 0,-1 0 0,26-12 0,-8 0 58,-1-2-1,-1-1 0,40-31 1,-36 24-3,5-5 122,0-3 0,44-46 0,-86 80-171,0 0-1,0 0 1,0 0-1,1 0 1,-1-1-1,0 1 1,0 0-1,0 0 1,0 0-1,0 0 0,0 0 1,1-1-1,-1 1 1,0 0-1,0 0 1,0 0-1,0 0 1,0-1-1,0 1 1,0 0-1,0 0 1,0 0-1,0 0 1,0-1-1,0 1 1,0 0-1,0 0 1,0 0-1,0-1 1,0 1-1,0 0 1,0 0-1,0 0 0,0 0 1,0-1-1,0 1 1,0 0-1,-1 0 1,-8 1 108,-15 15-59,-1 2-1,2 0 0,1 2 1,0 0-1,-26 33 0,16-19-3,21-22-22,0 1-1,1 0 1,0 0 0,1 1 0,-14 28 0,21-37-15,-1 0-1,1 0 0,1 1 1,-1-1-1,1 0 1,0 1-1,0-1 0,1 0 1,-1 1-1,1-1 0,0 1 1,1-1-1,-1 1 1,1-1-1,0 0 0,1 1 1,-1-1-1,1 0 0,0 0 1,0 0-1,4 5 1,-6-9-7,1 0 1,0 0-1,0 0 1,0 0 0,0 0-1,0 0 1,0 0 0,1 0-1,-1 0 1,0-1 0,0 1-1,1 0 1,-1-1 0,0 1-1,1-1 1,-1 1 0,0-1-1,1 0 1,-1 0-1,1 0 1,-1 0 0,0 0-1,1 0 1,-1 0 0,1 0-1,-1 0 1,0-1 0,1 1-1,-1 0 1,0-1 0,1 1-1,-1-1 1,2-1-1,6-2 29,-1-1 0,0 0 0,14-12-1,-14 11-8,2-2 19,0-1-1,-1 0 1,0 0 0,0-1-1,-1 0 1,0-1-1,12-22 1,-11 15 41,-1 0 0,-1 0 0,-1-1 0,6-30 0,-11 44-57,0 0 0,0 1 0,-1-1 0,0 1 0,0-1 0,0-7 0,-1 10-12,1 1 1,0 0-1,-1-1 0,1 1 0,-1 0 1,1-1-1,-1 1 0,1 0 0,-1 0 1,0 0-1,0 0 0,0-1 0,0 1 1,0 0-1,0 1 0,0-1 0,0 0 1,0 0-1,0 0 0,0 0 0,0 1 1,-1-1-1,1 1 0,-1-1 0,0 2 4,1 0-1,0 0 0,0 0 0,0 0 1,0 1-1,0-1 0,0 0 0,0 1 1,1-1-1,-1 1 0,0-1 0,1 1 0,-1 1 1,0-1 2,-4 9-5,1 0 0,0 0-1,-2 15 1,5-23-16,0 1 0,1-1 0,-1 1 0,1-1 0,0 1-1,0-1 1,1 1 0,-1-1 0,1 0 0,-1 1 0,1-1 0,0 1 0,0-1 0,1 0 0,2 5-1,-1-3 5,0-1 0,1 0-1,-1 0 1,1 0-1,0 0 1,0 0-1,1-1 1,-1 0-1,1 0 1,-1 0 0,1-1-1,0 1 1,0-1-1,0 0 1,0-1-1,0 1 1,1-1-1,-1 0 1,0 0-1,1-1 1,-1 0 0,1 1-1,-1-2 1,1 1-1,7-2 1,0-1 7,-1 0 1,0 0 0,-1-2-1,1 1 1,-1-1 0,1-1-1,-2 0 1,1-1 0,-1 0-1,12-10 1,-3 1 9,-1-2-1,-1 0 1,25-33 0,-12 16 34,-30 35-55,0 0 0,0-1 0,0 1 0,0 0 0,1 0 0,-1 0 0,0 0 0,0 0 1,0-1-1,0 1 0,0 0 0,0 0 0,1 0 0,-1 0 0,0 0 0,0 0 0,0 0 0,0 0 0,1-1 0,-1 1 0,0 0 0,0 0 0,0 0 0,1 0 0,-1 0 0,0 0 0,0 0 0,0 0 0,0 0 0,1 0 1,-1 0-1,0 0 0,0 0 0,0 0 0,1 1 0,-1-1 0,0 0 0,0 0 0,0 0 0,0 0 0,1 0 0,-1 0 0,0 0 0,0 0 0,0 1 0,0-1 0,0 0 0,0 0 0,1 0 0,-1 0 0,0 0 0,0 1 0,0-1 1,0 0-1,4 11 37,-1 9-15,0 1 0,-2 27 0,-1-34-19,0-1-1,1 0 1,0 0-1,1 1 1,0-1 0,1 0-1,1-1 1,6 17-1,-9-28-2,0 0-1,-1 0 1,1 0-1,0 0 0,0 0 1,0 0-1,0-1 0,1 1 1,-1 0-1,0-1 0,0 1 1,0 0-1,1-1 0,-1 1 1,0-1-1,0 0 1,1 1-1,-1-1 0,0 0 1,1 0-1,-1 0 0,0 0 1,1 0-1,-1 0 0,0 0 1,1-1-1,-1 1 0,0 0 1,1-1-1,1 0 1,4-1 19,0-1 0,0 0 1,12-7-1,65-47 238,-36 24-152,-35 23-97,5 0 152,-15 15-64,-4 11-23,-8 21-63,-1 0 0,-2-1 0,-1 0 0,-21 38-1,-83 133-25,105-186 16,-9 11-5,6-7 1,-21 44 0,-26 90 2,41-102 0,7-17 0,26-101 64,-4 34-46,1 0 1,1 1-1,1 1 0,16-28 1,7-1 15,43-53 0,102-122 21,-144 191-23,55-49 0,-53 54 16,39-45 0,-59 58-29,116-148 122,-133 167-139,1 1 1,-1-1-1,0 1 1,1-1 0,-1 0-1,1 1 1,-1-1-1,1 1 1,-1-1-1,1 1 1,-1-1 0,1 1-1,-1 0 1,1-1-1,0 1 1,-1 0-1,1-1 1,-1 1-1,1 0 1,0 0 0,0-1-1,0 1-2,-1 1 0,1-1 0,-1 0 0,1 1 0,-1-1 0,0 0 0,1 1 0,-1-1 0,0 0 0,1 1 0,-1-1 0,0 1 0,0-1 0,1 0 0,-1 1 0,0-1 0,0 1 0,0-1 0,0 1 0,1-1 0,-1 1 0,0 0 0,2 37-35,-2-34 39,-1 25-20,-1 0 0,-2-1 0,-1 0 0,-13 45 0,0-20-66,-35 72-1,52-121 77,-22 36-66,22-39 68,0 1-1,0-1 1,0 1-1,0-1 0,0 0 1,-1 0-1,1 0 1,0 0-1,-1 0 1,1 0-1,0 0 1,-1 0-1,0 0 1,1-1-1,-1 1 1,1-1-1,-1 1 1,0-1-1,1 1 1,-1-1-1,0 0 1,-1 0-1,1 0 6,1-1 0,0 1 0,0-1 0,0 1 0,0-1 0,0 1 0,0-1 0,0 0 0,0 0 0,0 1 0,0-1 0,0 0 0,0 0 0,0 0 0,1 0 0,-1 0 0,0 0 0,1 0 0,-1 0 0,1 0 0,-1-2 0,-9-29 10,7 24-9,0-4 5,0 0-1,1 0 1,0 0 0,1-1-1,1-22 1,0 28-1,1 1 1,0-1-1,0 1 1,1 0-1,0 0 1,0 0-1,0 0 1,1 0-1,0 0 1,0 0-1,0 1 1,1-1-1,4-4 1,-5 7 0,0 1 0,-1-1-1,1 1 1,0 0 0,1 0 0,-1 0 0,0 1 0,0-1 0,1 1 0,-1 0 0,7-2 0,42-5 31,-34 7-27,25-3 4,0 3 1,48 4 0,23 0-142,-47-11-666,-66 8 756,-1 0 0,0 0 1,0 0-1,0 1 0,0-1 0,1 0 0,-1 0 1,0 0-1,0 0 0,0 0 0,0 0 0,1 0 0,-1 0 1,0 0-1,0 0 0,0 0 0,0-1 0,0 1 0,1 0 1,-1 0-1,0 0 0,0 0 0,0 0 0,0 0 1,0 0-1,1 0 0,-1 0 0,0 0 0,0 0 0,0-1 1,0 1-1,0 0 0,0 0 0,0 0 0,0 0 0,1 0 1,-1-1-1,0 1 0,0 0 0,0 0 0,0 0 1,0 0-1,0 0 0,0-1 0,0 1 0,0 0 0,0 0 1,0 0-1,-6-8-672,-7-3-3274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27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1 130 9648,'0'0'0,"122"22"296,-17-16 176,28-10 240,2-4 8,-2-4 8,-6-4 0,-6-6-48,-10-5 0,-12-1-280,-9-12-8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30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1109 9144,'0'0'7332,"13"-4"-6889,-2 1-341,7-3 71,-1 1 0,0-2 0,22-11 0,12-8 302,-28 14-246,-1 0 0,0-1 0,25-19-1,-19 9 16,-1-1-1,-1-1 0,-2-1 0,-1-1 1,0-1-1,-2-1 0,-2-1 0,28-56 1,-23 38 29,-12 24-53,-1-1 0,11-33 0,-21 53-102,0 0 1,0-1-1,0 1 0,-1-10 1,0 11 44,0 4 14,-1 0-158,1 1 1,-1-1 0,0 1-1,1-1 1,-1 0-1,1 1 1,0-1-1,-1 1 1,1 0-1,-1-1 1,1 1-1,0-1 1,-1 1-1,1 0 1,0-1-1,0 1 1,-1 0-1,1-1 1,0 1-1,0 0 1,0-1 0,0 1-1,0 0 1,0 0-1,-2 6 41,-30 96 167,-15 63-36,42-145-173,2 0 0,0 1 0,2-1 0,0 1-1,4 40 1,-2-58-19,-1-1 0,1 1 0,-1-1 0,1 0 0,0 1 0,0-1 0,1 0 0,-1 0 0,1 0 0,0 0 0,-1 0 0,1 0 0,1 0 0,-1 0 0,0-1 0,1 1 0,-1-1 0,6 4 0,-5-4-1,1-1-1,-1 0 1,0 1-1,0-1 1,1-1-1,-1 1 1,1-1-1,-1 1 1,0-1-1,1 0 1,-1 0-1,1 0 1,-1-1-1,1 1 1,-1-1-1,0 0 1,1 0-1,-1 0 0,4-2 1,21-8 2,0-1 0,-1-1 0,0-2 0,-1-1 0,42-33 0,-20 6 87,78-88 0,-103 103-34,-1-1 0,-2-1 1,-1-1-1,27-59 0,28-107 168,-63 163-148,-2-1-1,-1 0 0,5-66 1,-13 99-65,1-6 20,-1 1 1,1 0 0,-1 0-1,-1-1 1,0 1 0,0 0-1,0 0 1,-1 0 0,-3-11-1,4 17-17,1 0-1,-1 0 1,1 0-1,-1 0 1,1 0-1,-1 1 1,0-1-1,0 0 1,1 0-1,-1 1 1,0-1-1,0 0 0,0 1 1,0-1-1,0 1 1,0-1-1,0 1 1,0 0-1,0-1 1,0 1-1,0 0 1,0 0-1,0-1 1,0 1-1,0 0 1,0 0-1,0 0 1,0 0-1,0 1 1,0-1-1,0 0 1,0 0-1,0 1 1,0-1-1,0 0 1,0 1-1,0-1 1,0 1-1,0-1 1,0 1-1,1 0 0,-1-1 1,0 1-1,-1 1 1,-4 3-12,1 1-1,0 0 1,0 0 0,0 0 0,-4 7-1,-13 25-21,1 0 0,3 1-1,-27 79 1,-20 130 28,62-231 1,-120 402 111,87-344 8,45-97-15,2-1 0,0 2 0,1-1 0,1 2-1,0-1 1,2 2 0,30-31 0,-38 43-87,8-7 68,0 2 1,28-19-1,-42 31-84,-1 0 0,1 0 0,-1-1 0,1 1 0,-1 0 0,1 0 0,-1 0 0,1 0 0,-1 0 0,1 0 0,-1 1-1,1-1 1,-1 0 0,1 0 0,-1 0 0,0 0 0,1 0 0,-1 1 0,1-1 0,-1 0 0,1 0 0,-1 1 0,0-1 0,1 0 0,-1 1 0,0-1 0,1 0 0,-1 1 0,0-1 0,1 1-1,-1-1 1,0 1 0,1 0 0,10 20 79,-8-14-60,24 57 60,-23-51-78,1 0 0,1-1 0,-1 1 0,2-1 0,0 0 0,0-1 0,16 19-1,-21-29-6,6 8 0,0-1 1,1 0 0,0-1-1,13 9 1,-19-14-2,0-1 1,0 0-1,0 1 0,0-1 0,0 0 1,1 0-1,-1-1 0,0 1 1,0-1-1,1 1 0,-1-1 1,0 0-1,0 0 0,1-1 0,-1 1 1,0-1-1,0 1 0,0-1 1,1 0-1,2-2 0,19-10 0,-1-1 0,-1-1 0,0-2 0,31-28 0,-37 31 0,-11 9 8,-1 0 0,0 0 1,0-1-1,-1 0 0,1 0 0,-1 0 0,0 0 0,3-10 0,-5 12-1,0-1 0,0 0 0,-1 0 0,0 1 0,0-1 0,0 0 0,0 0-1,-1 0 1,0 0 0,0 0 0,0 0 0,-2-10 0,2 14-4,0 1 1,0-1-1,-1 1 1,1-1-1,0 1 1,0-1-1,0 0 1,-1 1-1,1-1 0,0 1 1,-1-1-1,1 1 1,0-1-1,-1 1 1,1-1-1,-1 1 1,1 0-1,-1-1 1,1 1-1,-1-1 0,1 1 1,-1 0-1,1 0 1,-1-1-1,1 1 1,-1 0-1,1 0 1,-1 0-1,0-1 1,1 1-1,-1 0 1,-1 0-1,0 0 5,0 1 0,0-1 0,1 1 0,-1 0 0,0-1 0,0 1 1,0 0-1,0 0 0,0 0 0,-1 2 0,-3 1 4,1 0 1,0 1 0,0 0-1,0-1 1,-6 11-1,8-12-12,2 1-1,-1-1 0,0 1 1,1 0-1,-1 0 0,1-1 0,0 1 1,0 0-1,1 0 0,-1 0 0,1 0 1,0 0-1,0 0 0,0 0 0,1 0 1,-1 0-1,2 5 0,0-4-4,0 1-1,1-1 1,-1 0-1,1 1 1,1-1 0,-1-1-1,0 1 1,1 0-1,0-1 1,8 7-1,0-1-13,1-1 0,0 0 0,1-1 0,0 0 0,0-1 0,1-1 0,29 9 0,-35-12 8,1-1-1,0 1 1,1-2-1,-1 0 1,0 0-1,1 0 1,-1-2-1,0 1 1,0-1-1,1-1 1,-1 0-1,0 0 1,0-1-1,0 0 1,-1-1-1,1 0 1,15-9-1,-15 7-113,-1-1-273,-19-1-3766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30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12360,'0'0'472,"70"32"32,1-8 0,8-6-56,-1-6 8,13-7-32,-5-5 8,5-5-40,0-5 8,8-8-129,-3-8 9,-7-2-160,-14-12-8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8:33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1 451 9944,'0'0'566,"14"5"96,-1 0-456,-8-3-120,0 0 0,0 0 0,0 0 0,1 0 0,-1-1 0,0 0 0,1 0 0,-1 0 0,1-1 0,0 0 0,-1 0 0,1 0 0,-1-1 0,1 1 0,7-4 0,2-1 224,-1 0 0,-1-2 0,1 0 0,-1 0 0,0-1 0,-1-1 0,14-11 0,74-79 1658,-89 87-1716,19-25 528,-1-1 1,-3-1-1,42-81 0,-66 114-655,1 1 1,-1 0-1,-1 0 0,3-11 0,-3 8 52,-1 8-153,0-1-1,0 1 1,0 0 0,0-1-1,0 1 1,0-1 0,0 1-1,0-1 1,1 1 0,-1 0-1,0-1 1,0 1-1,0-1 1,0 1 0,0 0-1,1-1 1,-1 1 0,0-1-1,0 1 1,1 0 0,-1-1-1,0 1 1,1 0 0,-1 0-1,0-1 1,1 1 0,-1 0-1,0 0 1,1-1 0,-1 1-1,1 0 1,-1 0 0,0 0-1,1 0 1,-1 0-1,1 0 1,-1 0 0,1-1-1,-1 1 1,0 0 0,1 0-1,-1 1 1,1-1 0,-1 0-1,1 0 1,-1 0 0,0 0-1,1 0 1,-1 0 0,1 0-1,-1 1 1,0-1 0,1 0-1,-1 0 1,0 1 0,1-1-1,-1 0 1,0 1-1,1-1 1,-1 0 0,0 1-1,0-1 1,1 0 0,-1 1-1,21 28 304,-20-28-336,13 24 86,-1 2 1,0-1 0,-3 2-1,0-1 1,12 57-1,-11-18 75,5 101 0,-15-158-132,-1 0 0,0 1-1,0-1 1,-1 0 0,-1 1 0,1-1 0,-5 12 0,6-21-17,-1 1 1,1 0 0,0-1 0,-1 1-1,1-1 1,-1 1 0,1-1 0,-1 1-1,1-1 1,-1 1 0,0-1 0,1 0-1,-1 1 1,1-1 0,-1 0 0,0 0 0,1 1-1,-1-1 1,0 0 0,1 0 0,-1 0-1,0 0 1,0 0 0,1 0 0,-1 0-1,-1 0 1,-19-4 54,18 3-44,-4-1 17,-1 0 0,1-1 0,0 0 0,0 0 1,1-1-1,-1 0 0,1 0 0,-11-9 0,1-2 125,-24-29-1,8 7 54,-13-18 376,45 55-583,0 0 0,-1-1-1,1 1 1,0 0 0,-1-1 0,1 1-1,0-1 1,-1 1 0,1 0 0,0-1-1,0 1 1,0-1 0,-1 1 0,1 0-1,0-1 1,0 1 0,0-1 0,0 1-1,0-1 1,0 1 0,0-1 0,0 1-1,0-1 1,0 1 0,0 0 0,0-1-1,0 1 1,0-1 0,0 1-1,0-1 1,1 1 0,-1-1 0,0 1-1,0 0 1,1-1 0,0 0 6,1 0-1,-1 0 1,0 0-1,1 1 1,-1-1 0,1 1-1,-1-1 1,0 1-1,1-1 1,0 1 0,1 0-1,44-1 111,87 21-121,-98-13-1,0-1 0,1-2-1,-1-1 1,52-3 0,-50-5-20,1-2-1,-1-1 1,-1-3 0,52-20-1,135-77-77,-214 103 108,0 0-1,-1-1 0,1-1 1,-1 1-1,-1-2 0,1 1 1,-1-1-1,-1 0 0,1-1 1,-1 0-1,8-14 0,-15 22 0,1 1-1,-1-1 1,1 0-1,-1 0 0,1 0 1,-1 1-1,0-1 1,0 0-1,1 0 1,-1 0-1,0 0 0,0 0 1,0 0-1,0 0 1,0 0-1,0 0 1,0 1-1,0-1 0,0 0 1,-1 0-1,1 0 1,0 0-1,-1 0 1,1 0-1,-1 0 0,0 0 3,0 0 0,0 0-1,0 1 1,0-1-1,0 0 1,0 1-1,0-1 1,0 1-1,-1-1 1,1 1 0,0 0-1,0-1 1,0 1-1,-1 0 1,-1 0-1,-4 0 13,0 0 1,1 0-1,-1 1 0,0 0 0,-11 3 0,-3 4-3,-1 0 0,1 1 1,1 1-1,0 1 0,0 1 0,1 1 1,0 0-1,-26 27 0,36-32-19,1 1 0,0-1 0,1 2 0,0-1 0,1 1 0,0 0 0,0 0 0,1 1 0,0 0 0,1 0 0,0 0 0,1 0 0,0 1 0,1-1 0,0 1 0,1 0 0,0-1 0,2 21 0,-1-28-3,1 1-1,0 0 1,1 0 0,-1-1-1,1 1 1,0-1-1,0 1 1,0-1 0,0 0-1,1 0 1,0 0-1,0 0 1,0 0 0,0-1-1,1 1 1,-1-1-1,8 5 1,-8-5 5,0-1 0,1 0 0,-1-1 0,1 1 0,-1-1 0,1 1 0,-1-1 0,1 0 0,0 0 0,0-1 0,0 1 0,-1-1 0,1 0 1,0 0-1,0 0 0,0 0 0,0-1 0,-1 1 0,1-1 0,0 0 0,0 0 0,5-3 0,2-3 5,1 0 0,-1 0 0,0-1 0,-1 0 0,0-1-1,0 0 1,14-19 0,-9 10 17,-2-2 1,0 0-1,15-31 0,-17 26 42,-2 0 0,0-1-1,-2 0 1,0-1 0,-2 0 0,2-33 0,-8 32 82,1 27-132,0 0 1,0 1-1,0-1 0,0 1 0,0-1 0,0 1 0,0-1 0,0 1 0,0-1 0,0 0 0,0 1 0,0-1 0,-1 1 0,1-1 0,0 1 0,0-1 0,-1 1 0,1-1 0,0 1 0,-1-1 0,1 1 0,-1 0 0,1-1 0,0 1 0,-1 0 1,1-1-1,-1 1 0,1 0 0,-1-1 0,1 1 0,-1 0 0,1 0 0,-1 0 0,0-1 0,1 1 0,-1 0 0,1 0 0,-1 0 0,1 0 0,-1 0 0,0 0 0,-1 2 2,0-1-1,0 1 1,1 0-1,-1 0 1,1-1-1,-1 1 1,1 0-1,0 0 1,0 1-1,0-1 1,0 0-1,0 0 1,0 0-1,0 1 1,1-1-1,-1 1 1,1 3-1,-3 5-5,1 1 0,0 0 0,1 0 0,0 0 0,1 0-1,1 0 1,0-1 0,0 1 0,1 0 0,1 0 0,0-1-1,4 12 1,-2-11 1,0-1 0,1 0 0,0 0 0,0 0-1,1 0 1,1-1 0,15 16 0,-20-23-5,0-1-1,-1 1 1,1-1-1,0 0 0,0 0 1,0 0-1,1-1 1,-1 1-1,0-1 1,1 0-1,-1 0 1,1 0-1,-1 0 1,1 0-1,-1-1 1,1 1-1,-1-1 1,1 0-1,0 0 1,-1-1-1,1 1 1,-1-1-1,1 0 1,-1 0-1,1 0 1,-1 0-1,1 0 1,-1-1-1,0 1 1,0-1-1,4-3 1,16-12 65,0-1-1,21-23 1,-7 7 18,-22 20-37,-2-1-1,0-1 1,20-29 0,-23 28 33,2 1 0,0 1 0,29-29 0,-40 43-68,0 0-1,0 0 1,0 0 0,0 0 0,0 0-1,0 0 1,1 1 0,-1-1 0,0 0 0,0 1-1,1-1 1,-1 1 0,0-1 0,1 1-1,-1 0 1,1-1 0,-1 1 0,1 0 0,-1 0-1,0 0 1,1 0 0,-1 0 0,1 1 0,-1-1-1,3 1 1,-3 0-7,1 0-1,-1 0 1,0 0 0,0 1-1,1-1 1,-1 0 0,0 1-1,0-1 1,0 1 0,0-1-1,-1 1 1,1-1 0,0 1-1,-1-1 1,1 1 0,-1 0-1,1 0 1,-1-1-1,0 1 1,1 2 0,2 23 39,1-7-25,-2 0 1,0-1 0,-1 1 0,-1 0 0,-1 0 0,-4 23-1,2-28 33,4-13-18,4-9 12,13-26 64,7-10-45,-5 19-22,1 2 1,0 0-1,49-37 0,-65 55-45,0 1-1,0 0 0,0 0 0,0 0 0,1 0 0,-1 1 1,1 0-1,-1 0 0,8-1 0,-12 3 0,1-1-1,-1 1 1,1 0 0,-1 0-1,1 0 1,-1 0-1,1 0 1,-1 1 0,1-1-1,-1 0 1,1 1 0,-1-1-1,1 1 1,-1-1-1,1 1 1,-1 0 0,0 0-1,1-1 1,-1 1 0,0 0-1,0 0 1,0 0-1,1 0 1,-1 1 0,0-1-1,0 0 1,-1 0 0,1 1-1,0-1 1,0 0-1,-1 1 1,1-1 0,-1 1-1,1-1 1,-1 1 0,1-1-1,-1 1 1,0 1-1,1 5 3,0 1 0,-1 0-1,0-1 1,-1 1 0,-1 8-1,-1 21 5,14-49-7,16-42 0,56-81 0,-83 133 1,0 0 0,1 1-1,-1-1 1,1 1 0,-1-1-1,1 0 1,-1 1 0,1-1 0,-1 1-1,1-1 1,0 1 0,-1 0-1,1-1 1,0 1 0,-1 0 0,1-1-1,0 1 1,0 0 0,-1 0-1,1-1 1,0 1 0,0 0 0,-1 0-1,1 0 1,0 0 0,0 0-1,-1 0 1,1 0 0,0 1 0,0-1-1,-1 0 1,1 0 0,0 0-1,0 1 1,-1-1 0,1 0 0,0 1-1,-1-1 1,1 1 0,0-1-1,-1 1 1,1-1 0,-1 1 0,1-1-1,-1 1 1,1 0 0,-1-1-1,0 1 1,1 0 0,0 0 0,3 6 11,0 0 0,0 0 0,5 13-1,-7-17-8,14 36 25,35 68-31,-45-95-10,1 0-1,1-1 1,0 0-1,1 0 0,0-1 1,16 14-1,-20-20 9,0-1 0,1 1-1,0-1 1,-1 0-1,1-1 1,0 1 0,0-1-1,1-1 1,-1 1 0,0-1-1,1 0 1,-1 0-1,0-1 1,1 0 0,-1 0-1,1 0 1,-1-1 0,1 0-1,-1 0 1,0-1-1,0 1 1,1-2 0,-1 1-1,-1 0 1,1-1-1,7-5 1,8-7 14,-1-1 0,0 0 0,-1-2-1,-1 0 1,-1-1 0,-1-1 0,25-39 0,-39 56-4,-1 1 0,0-1 0,1 0 0,-1 0 0,0 0 1,0 0-1,-1 0 0,1 0 0,-1 0 0,1 0 0,-1 0 0,0 0 0,0 0 1,0 0-1,-1 0 0,1 0 0,-1 0 0,0 0 0,1 0 0,-1 0 0,-1 0 1,1 1-1,0-1 0,-1 0 0,1 1 0,-1-1 0,0 1 0,0-1 1,0 1-1,0 0 0,0 0 0,-5-4 0,6 5 2,-1 0 0,1 1 0,-1-1 0,0 0 1,1 0-1,-1 1 0,0-1 0,1 1 0,-1 0 0,0-1 0,0 1 0,1 0 0,-1 0 0,0 0 0,0 0 1,1 0-1,-1 1 0,0-1 0,0 1 0,1-1 0,-1 1 0,0-1 0,1 1 0,-1 0 0,1 0 0,-1 0 0,1 0 1,-3 2-1,-5 3 27,1 1 0,-1 1 1,-9 12-1,9-11-24,-5 6 15,4-6-21,1 0 0,0 1 1,0 1-1,1-1 0,1 1 0,-7 12 0,11-17-2,1 1 1,1-1-1,-1 0 0,1 1 1,0-1-1,0 1 1,1-1-1,0 1 1,0 0-1,0-1 1,3 12-1,-1-8 1,1 0-1,0 0 1,1-1 0,0 0-1,0 1 1,1-1 0,9 12 0,-9-13 11,1 0 0,0-1 0,0 0 0,1 0 1,0 0-1,0-1 0,1 0 0,0-1 0,0 1 1,0-1-1,1-1 0,-1 0 0,1 0 1,0-1-1,0 0 0,0 0 0,17 2 0,-10-4 53,1-1-1,-1 0 1,32-6 0,-41 5-64,1-1 0,-1 0 0,0 0 0,0-1 0,0 0 0,0 0 1,-1-1-1,1 0 0,-1 0 0,0 0 0,7-7 0,12-17-4008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5:05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475 1 8432,'0'0'8382,"0"10"-8149,-2 31-3,2-40-211,0 1 0,0-1 0,0 0 0,-1 0 0,1 0 0,0 0 0,-1 0 0,1 0 0,-1 0 0,0 0 0,1 0 1,-1 0-1,0 0 0,1 0 0,-1-1 0,0 1 0,0 0 0,0 0 0,1-1 0,-1 1 0,0 0 0,0-1 0,0 1 0,-2 0 0,-23 2 449,18-3-314,-9 2 93,1 0 0,0 1 0,1 1 0,-31 12 0,-59 33 449,79-33-535,2 0 0,0 2-1,1 0 1,-34 36 0,31-30-8,24-21-133,-1 0 0,0 1 0,1-1 0,0 0 0,0 1 0,0-1 0,0 1 0,0-1 0,1 1 0,0 0 0,-1 0 0,1 0 0,1 0 0,-1 0 0,1 0 0,-1 0 0,1 0 0,0 0 0,1 4-1,0-1 11,0 0-1,1 0 0,-1 0 0,1 0 0,1 0 0,-1 0 0,1-1 0,1 1 0,6 9 0,-8-13-9,0 0 1,0 0 0,0-1 0,1 1 0,-1-1 0,1 1-1,-1-1 1,1 0 0,0 0 0,0 0 0,0-1 0,0 1-1,1-1 1,-1 1 0,0-1 0,7 1 0,-4-1 12,0-1 0,0 0 0,0 0 0,0-1 0,0 1 0,0-1 1,0-1-1,0 1 0,7-3 0,-5 0 9,1 0-1,0 0 1,-1-1-1,0 0 1,0 0-1,0 0 1,-1-1-1,1-1 1,-1 1-1,9-13 1,-3 2 56,-1 0 1,-1 0-1,18-37 1,-25 44-56,-1 1 0,0-1 1,-1-1-1,0 1 1,2-20-1,3-17 145,-6 34-18,0 1 1,-1-19-1,1 22 251,2 36-265,-1-5-127,-2 33 0,-1-32 3,4 39 1,-2-55-26,0 0 1,0 0 0,1 0-1,0-1 1,1 1 0,-1 0-1,1-1 1,1 0 0,6 11 0,-8-14-4,0-1 1,0 1 0,1 0 0,-1-1 0,1 0 0,-1 1 0,1-1 0,0 0 0,0 0 0,0-1 0,0 1 0,0-1 0,1 1 0,-1-1-1,0 0 1,5 0 0,-3 0 7,0-1 0,1 0 0,-1 0 1,0 0-1,0-1 0,0 1 0,0-1 0,0-1 0,0 1 0,6-3 0,-2 0 12,0-1 0,0 0 0,-1 0 0,1 0 0,-1-1 0,0-1 1,-1 1-1,0-1 0,0-1 0,12-15 0,-9 5 49,0-1 1,-2 0-1,12-35 1,-11 28 52,3-14 383,-12 39-401,7 49 300,-1 8-452,24 93 0,-30-147 39,1 0 1,-1 0-1,1-1 0,-1 1 0,1 0 0,0-1 1,0 1-1,0 0 0,0-1 0,0 1 1,0-1-1,0 1 0,0-1 0,1 0 0,-1 1 1,0-1-1,1 0 0,1 1 0,-2-2 10,1 1-1,-1-1 1,0 0-1,1 1 1,-1-1 0,1 0-1,-1 0 1,0 0-1,1 0 1,-1 0-1,1-1 1,-1 1-1,0 0 1,1-1-1,-1 1 1,0-1-1,1 1 1,1-2-1,3-2 29,0 0 0,0-1 0,-1 1 0,1-1 0,-1 0 0,0-1 0,7-9 0,6-11 103,-2 0 0,-1 0 0,0-2 0,14-40 0,-13 11 476,-16 57-606,0-1 1,0 1 0,1 0 0,-1 0-1,0 0 1,0 0 0,0 0-1,0-1 1,1 1 0,-1 0-1,0 0 1,0 0 0,0 0-1,1 0 1,-1 0 0,0 0-1,0 0 1,0 0 0,1 0-1,-1 0 1,0 0 0,0 0-1,1 0 1,-1 0 0,0 0-1,0 0 1,0 0 0,1 0-1,-1 0 1,0 0 0,0 0-1,0 0 1,0 1 0,1-1 0,-1 0-1,12 8 11,17 18-194,-22-19 177,6 6-66,0-1 0,1 0 0,1-1 0,0-1-1,21 12 1,-30-20 50,-1 1 0,1-1-1,0 0 1,0 0-1,0-1 1,0 0-1,0 0 1,0 0 0,0-1-1,0 0 1,0 0-1,0 0 1,0-1-1,0 0 1,0 0 0,0-1-1,0 0 1,0 0-1,-1 0 1,7-3-1,-5 1 20,0-1 0,0 1-1,-1-1 1,0 0-1,0 0 1,0-1-1,-1 0 1,0 0-1,0 0 1,0-1-1,-1 1 1,1-1 0,-2 0-1,1 0 1,-1-1-1,0 1 1,-1-1-1,0 0 1,0 1-1,0-1 1,0-15-1,-2 20 14,0-1 0,-1 1 0,1 0 0,-1 0 0,0 0 0,0 0 0,0 0 0,0 0 0,-1 0 0,1 1-1,-3-5 1,4 7-10,-1-1 0,0 0 0,1 1 0,-1-1 0,1 1 0,-1-1 0,0 1 0,1-1 0,-1 1 0,0 0 0,0-1 0,1 1 0,-1 0 0,0-1 0,0 1 0,0 0 0,1 0-1,-1 0 1,0 0 0,0 0 0,0 0 0,0 0 0,1 0 0,-1 0 0,0 0 0,0 0 0,0 1 0,1-1 0,-1 0 0,0 1 0,0-1 0,1 0 0,-1 1 0,0-1 0,0 1-1,1-1 1,-1 1 0,1-1 0,-1 1 0,0-1 0,1 1 0,-1 1 0,-5 4-16,1-1 1,1 1-1,-1 1 0,1-1 0,0 0 0,0 1 1,1 0-1,0 0 0,0 0 0,1 0 1,-1 1-1,2-1 0,-1 1 0,1-1 0,0 1 1,1 0-1,0-1 0,0 10 0,2-5-28,0 0 1,0-1-1,1 1 0,0-1 0,1 1 0,1-1 0,0 0 1,0-1-1,1 1 0,0-1 0,8 10 0,-11-15 34,1-1 0,-1 0 0,1 0 0,0 0 0,0 0 0,0-1 0,1 0 0,-1 0 1,1 0-1,-1 0 0,1-1 0,0 1 0,0-1 0,0-1 0,1 1 0,-1-1 0,0 1 0,1-2 0,-1 1 0,0-1 0,1 1 0,-1-1 0,1-1 0,-1 1 0,1-1 0,-1 0 0,0 0 0,0-1 0,1 1 0,-1-1 0,7-4 0,3-2 34,0 0-1,-1-1 0,0 0 1,-1-1-1,0-1 0,0 0 1,14-18-1,-6 3 153,-1 0 0,28-53-1,-38 62-55,8-16 275,-17 33-397,-1 0 0,0 0 0,1 0 0,-1 0 0,0 0 0,1 0 0,-1 1-1,0-1 1,0 0 0,1 0 0,-1 0 0,0 1 0,1-1 0,-1 0 0,0 0 0,0 1 0,0-1 0,1 0-1,-1 0 1,0 1 0,0-1 0,0 0 0,0 1 0,1-1 0,-1 0 0,0 0 0,0 1 0,0-1 0,0 0 0,0 1-1,0-1 1,0 0 0,0 1 0,0 0 0,5 19-42,-4 5 15,2 0 0,5 26 1,1 0-29,-9-47 49,0 0 0,1 0 0,0-1 0,0 1 0,0 0 0,0 0 0,1 0 0,-1-1 0,1 1 0,0 0 0,0-1 0,1 0 0,-1 1 0,1-1 0,-1 0 0,1 0 0,0-1 0,0 1 0,0-1 0,0 1 0,1-1 0,-1 0-1,1 0 1,4 1 0,-3 0 11,1-1-1,0 0 0,0 0 1,0-1-1,1 0 0,-1 0 1,0 0-1,0-1 0,1 0 1,-1 0-1,0-1 0,0 1 1,0-2-1,1 1 0,-1 0 0,6-4 1,22-8 28,34-20 0,24-10 31,-55 27-8,-1-2-1,-1-2 0,33-24 1,-66 43-51,-1 0-1,1 0 1,-1 0 0,1-1 0,-1 1 0,0-1-1,0 1 1,0-1 0,0 1 0,0-1 0,0 1-1,1-4 1,-2 5-7,0 0 0,0 0 0,0 0 0,0-1 0,0 1-1,1 0 1,-1 0 0,0 0 0,0-1 0,0 1 0,0 0 0,0 0 0,0 0-1,0-1 1,-1 1 0,1 0 0,0 0 0,0 0 0,0-1 0,0 1 0,0 0-1,0 0 1,0 0 0,0 0 0,0-1 0,0 1 0,-1 0 0,1 0 0,0 0-1,0 0 1,0 0 0,0-1 0,0 1 0,-1 0 0,1 0 0,0 0 0,-14 4 63,-8 9-62,0 1-1,1 2 1,1 0 0,1 1-1,0 1 1,-29 35 0,42-45-21,1 1 0,0-1 0,0 1-1,0-1 1,1 2 0,1-1 0,-1 0 0,-2 13 0,5-5-72,1-17 88,1 0 0,-1 0 0,1 0 1,-1 0-1,1 1 0,-1-1 0,1 0 0,-1 0 0,1 0 0,-1 0 0,1 0 0,-1 0 1,1 0-1,-1-1 0,1 1 0,-1 0 0,1 0 0,-1 0 0,1 0 0,-1-1 1,1 1-1,-1 0 0,1 0 0,-1-1 0,1 1 0,-1 0 0,1-2 0,9-4 11,0-1 0,-1 0-1,0 0 1,0-1 0,-1-1-1,0 1 1,0-1 0,7-12-1,-4 5 32,-1-1 1,0-1-1,14-36 0,-12 26 339,-10 41-386,0 0 1,1-1 0,0 1 0,1-1-1,0 0 1,1 0 0,0-1 0,1 1-1,9 12 1,-13-19-6,1-1 0,1 1 0,-1 0 0,1-1 0,0 0 1,-1 1-1,2-1 0,-1-1 0,0 1 0,1-1 0,0 0 0,0 0 0,0 0 0,9 3 0,-7-4 9,1 0-1,0-1 1,0 0-1,0 0 1,0 0-1,0-1 1,0-1-1,0 1 1,0-1-1,9-3 1,8-2 24,0-1-1,0 0 1,-1-2 0,0-1 0,-1-1 0,0-1 0,-1-1-1,0-1 1,-1-1 0,0-1 0,-2-1 0,22-22-1,-40 37-14,1 1-1,-1-1 0,0 0 0,0 1 1,1-1-1,-1 0 0,0 0 0,-1 0 1,1 0-1,0 0 0,0 0 0,-1 0 0,1-2 1,-1 3-5,0 1 1,0-1 0,0 1 0,0-1 0,0 1-1,0 0 1,-1-1 0,1 1 0,0-1-1,0 1 1,0-1 0,0 1 0,-1 0 0,1-1-1,0 1 1,0 0 0,-1-1 0,1 1 0,0 0-1,-1-1 1,1 1 0,0 0 0,-1-1-1,-1 1 2,1-1 0,0 1 0,0-1 0,-1 1 0,1 0 0,0 0 0,-1 0-1,1-1 1,0 1 0,-1 1 0,1-1 0,-2 0 0,-5 2 3,0-1 1,0 2-1,0-1 0,0 1 1,1 0-1,-1 1 1,1 0-1,0 0 1,0 0-1,-11 9 0,7-3 1,1-1-1,0 2 1,0-1-1,1 2 1,-11 15-1,2 11-24,17-36 15,1 0 0,-1-1-1,0 1 1,1 0 0,0 0 0,-1 0-1,1 0 1,0 0 0,0 0-1,0 0 1,0 0 0,0 0 0,1-1-1,-1 1 1,0 0 0,1 0 0,-1 0-1,2 2 1,-1-3 2,0-1 1,0 1-1,0-1 0,0 0 1,0 1-1,0-1 0,0 0 1,0 0-1,0 0 1,0 0-1,0 0 0,0 0 1,0 0-1,0 0 0,0 0 1,0 0-1,0 0 0,0-1 1,0 1-1,0 0 0,1-2 1,23-8 35,-8 0 13,24-18-1,6-3 100,-46 30-143,1 0 0,-1 0 1,1 1-1,-1-1 0,1 1 0,-1-1 1,1 1-1,-1-1 0,1 1 0,0 0 1,2 0-1,-4 0-2,1 0-1,-1 0 1,1 0 0,0 0-1,-1 0 1,1 1 0,-1-1 0,1 0-1,-1 0 1,1 1 0,0-1 0,-1 0-1,1 1 1,-1-1 0,0 1-1,1-1 1,-1 1 0,1-1 0,-1 0-1,0 1 1,1 0 0,1 3 0,-1 0 1,0 0-1,0 0 1,0 0 0,-1 0-1,1 0 1,-1 0-1,0 5 1,-3 40-10,-1 0 0,-2 0 1,-19 66-1,13-56-9,-12 41-106,-48 130 0,70-226 116,-2 8-27,0-1 0,-1 0 0,-12 19 0,16-28 32,0-1-1,0 1 1,0-1-1,0 0 1,0 1 0,0-1-1,0 0 1,0 1-1,-1-1 1,1 0-1,-1 0 1,1 0 0,-1 0-1,1 0 1,-1-1-1,1 1 1,-1 0-1,0-1 1,1 1 0,-1-1-1,0 1 1,0-1-1,1 0 1,-1 0-1,0 0 1,0 0-1,1 0 1,-1 0 0,0 0-1,0-1 1,1 1-1,-1-1 1,-3 0-1,1-2 13,1 0-1,-1-1 1,1 1-1,0-1 0,0 1 1,0-1-1,0 0 1,0 0-1,1 0 1,0 0-1,0-1 0,0 1 1,-2-7-1,1 2 15,-9-20 65,1-1 0,2 0 0,-6-33 0,12 48-22,1 0 1,1-1-1,0 1 1,1-1-1,0 1 1,2-1-1,0 1 1,6-24-1,-5 32-35,0-1 0,0 1 0,1 0 0,0 0 1,1 1-1,-1-1 0,1 1 0,0 0 0,1 0 0,0 1 0,8-8 0,3 0 12,1 1 0,-1 1 0,22-10 0,64-33 79,88-41 18,-177 89-136,-1-1 0,1 0 0,-2-1 0,1 0 1,-1-1-1,0-1 0,-1 0 0,0-1 0,0 0 0,11-16 1,-20 23-6,1 0 0,-1 0 0,0 0 0,0-1 0,-1 1 0,1 0 0,-1-1 0,0 0 0,0 1 0,0-1 0,-1 1 0,0-9 0,0 11-2,0 0-1,0 0 1,0 1-1,-1-1 1,1 0-1,0 1 1,-1-1-1,1 0 1,-1 1-1,0-1 1,0 1-1,1-1 0,-1 0 1,0 1-1,0 0 1,-1-1-1,1 1 1,0 0-1,0 0 1,-1-1-1,1 1 1,0 0-1,-1 0 1,1 0-1,-1 1 1,1-1-1,-1 0 1,0 1-1,1-1 1,-1 1-1,0-1 1,1 1-1,-1 0 1,0-1-1,0 1 1,-2 0-1,-2 1-11,1-1 1,-1 1-1,1-1 0,-1 1 0,1 1 0,-1-1 1,1 1-1,0 0 0,0 1 0,0-1 1,0 1-1,-8 5 0,-1 3-48,2 0 0,-22 25 0,32-34 53,1-1 2,0 0 0,1 0 0,-1 0 1,1 0-1,-1 0 0,0 0 0,1 0 0,0 0 1,-1 0-1,1 0 0,0 0 0,-1 1 0,1-1 1,0 0-1,0 0 0,0 0 0,0 0 0,0 0 1,0 0-1,1 2 0,0 0-2,0 0 0,0 0 0,0 0 0,0 0 0,1-1 0,-1 1 0,4 3 1,2 3-18,1 0 0,17 14 1,-25-22 21,13 11-7,0-1 0,1-1 0,1 0 0,15 8 0,-21-14 8,-1-1 0,1 0 1,0 0-1,0-1 1,0 0-1,0 0 0,0-1 1,1 0-1,13-1 1,29-1-186,13 0-336,-30-2-3528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5:08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1116 11552,'0'0'5463,"5"-11"-5025,6-11-175,1 1 0,0 1 0,2 0 0,17-20-1,14-13 890,-2-3-1,-2-1 0,37-73 1,-15 8 1058,-63 122-2193,0 0 0,0 0 1,0-1-1,0 1 0,0 0 0,0 0 0,0 0 0,0-1 0,1 1 0,-1 0 1,0 0-1,0 0 0,0-1 0,0 1 0,0 0 0,1 0 0,-1 0 0,0 0 1,0 0-1,0-1 0,0 1 0,1 0 0,-1 0 0,0 0 0,0 0 0,0 0 0,1 0 1,-1 0-1,0 0 0,0 0 0,0 0 0,1 0 0,-1 0 0,0 0 0,0 0 1,1 0-1,-1 0 0,0 0 0,0 0 0,0 0 0,1 0 0,-1 0 0,0 0 1,0 0-1,0 0 0,1 0 0,-1 0 0,0 0 0,0 1 0,1-1 0,5 16 257,0 29-269,-6-41 45,3 28-50,-1 0 1,-2-1 0,-1 1 0,-2 0 0,-1 0 0,-1-1 0,-2 0 0,-1 0 0,-21 51 0,26-76-6,0 0 1,0 0-1,0 0 1,-1-1-1,0 1 1,0-1-1,-1 0 1,1 0 0,-1 0-1,-9 6 1,12-10 9,-1 1 0,1-1 1,0 0-1,-1 0 0,1 0 1,-1 0-1,1 0 0,-1-1 1,1 1-1,-1-1 0,1 1 1,-1-1-1,0 0 0,1 0 1,-1 0-1,1-1 0,-1 1 1,0-1-1,1 1 0,-1-1 1,1 0-1,-1 0 0,1 0 1,0 0-1,-1 0 0,1-1 1,0 1-1,0-1 0,-3-1 1,1-2 28,-1 0 1,1 0 0,0 0 0,0 0 0,0-1 0,1 0 0,-5-9 0,-5-9 115,12 22-123,-1-1 0,1 1-1,0-1 1,0 0 0,0 0 0,0 1 0,0-1 0,0 0 0,1 0 0,-1 0 0,1 0-1,0 0 1,0-3 0,0 4-12,1 1 0,-1 0-1,0 0 1,1-1-1,-1 1 1,1 0 0,0 0-1,-1 0 1,1 0 0,0 0-1,0 0 1,0 0 0,0 0-1,-1 0 1,1 0 0,1 0-1,-1 1 1,0-1 0,0 0-1,0 1 1,0-1 0,0 1-1,1-1 1,-1 1 0,0 0-1,0-1 1,1 1 0,-1 0-1,0 0 1,0 0 0,1 0-1,1 0 1,15 0 6,0 0 0,0 1 0,0 1 0,0 1 0,18 5-1,86 33-96,-98-33 51,-13-4 1,-1-1 0,1 0-1,0-1 1,-1 0 0,1-1 0,0 0 0,0-1 0,0 0 0,0 0 0,0-2 0,16-2-1,3-5 205,-26 7-134,0 0 0,0-1 0,0 1-1,-1-1 1,1 0 0,-1 0 0,1-1-1,4-5 1,7-8 2,7-3-16,-2-1 0,-1-1 0,0-1 0,-2-1 0,0 0 0,-2-1 0,-1-1 0,21-53 0,47-192 227,-68 209-91,-2-1 0,5-93 0,-17 141-110,1-1 1,-2 1-1,0-1 1,-4-18-1,5 34-54,0-1 0,-1 0-1,1 1 1,0-1 0,0 0-1,0 1 1,-1-1 0,1 0 0,0 1-1,0-1 1,-1 1 0,1-1 0,-1 0-1,1 1 1,0-1 0,-1 1-1,1-1 1,-1 1 0,1 0 0,-1-1-1,0 1 1,1-1 0,-1 1-1,1 0 1,-1-1 0,0 1 0,1 0-1,-2 0 1,1 0-1,0 0 0,-1 0 0,1 0 0,0 0 0,0 1 1,-1-1-1,1 1 0,0-1 0,0 1 0,-1-1 0,1 1 0,0 0 0,-2 1 0,-3 3-4,1 0-1,-1 0 0,1 1 0,-7 9 1,-4 10-35,2 0 1,0 1 0,1 1-1,-16 53 1,-24 123-222,48-179 220,-10 57-219,-5 133 0,18-193 208,1 2-62,2 39 0,0-54 78,0 0-1,0 0 0,1 0 1,0-1-1,0 1 1,1 0-1,0-1 0,5 10 1,3 0-77,-10-14 90,0 1 0,1-1 0,-1 0 0,1 0 0,0-1 0,0 1-1,0 0 1,0-1 0,0 1 0,1-1 0,-1 0 0,1 1 0,0-1 0,0 0 0,-1-1 0,1 1 0,0-1 0,1 1 0,-1-1 0,0 0 0,6 2 0,3-2 10,-1 0 0,1-1 1,0 0-1,-1-1 0,1 0 1,-1 0-1,1-2 0,-1 1 1,0-1-1,0-1 0,0 0 1,0-1-1,11-6 0,-3 0 48,0-1-1,-1-1 1,-1-1-1,0 0 1,0-1-1,13-17 1,-24 25 4,0-1-1,-1 1 1,0-1 0,0 0 0,5-13 0,-8 17-17,-1 0 1,1 0 0,-1 0-1,0 0 1,0 0-1,0 0 1,-1-1 0,0 1-1,1 0 1,-1-1-1,-1 1 1,1 0 0,-1 0-1,-1-5 1,2 9-23,0-1 1,0 1-1,0-1 1,0 1-1,-1 0 1,1-1-1,0 1 1,0-1-1,-1 1 1,1 0 0,0-1-1,-1 1 1,1 0-1,0-1 1,-1 1-1,1 0 1,-1 0-1,1-1 1,0 1-1,-1 0 1,1 0-1,-1 0 1,1 0-1,-1-1 1,1 1-1,-1 0 1,1 0-1,-1 0 1,1 0-1,-1 0 1,1 0 0,-1 0-1,1 0 1,0 0-1,-1 1 1,1-1-1,-1 0 1,1 0-1,-1 0 1,1 0-1,-1 1 1,1-1-1,0 0 1,-1 0-1,1 1 1,0-1-1,-1 0 1,0 1-1,-22 20-1,18-16 9,-2 3-22,0-1 1,0 2-1,1-1 1,0 1-1,1 0 1,0 0-1,-5 11 1,9-17-4,-1 1 0,0 0-1,1-1 1,0 1 0,0 0 0,0 0 0,1 0 0,-1 0-1,1 0 1,0 0 0,0 0 0,0 0 0,0 0 0,1 0-1,0 0 1,0 0 0,0-1 0,0 1 0,1 0 0,-1 0-1,1-1 1,2 5 0,-2-7 8,-1 1-1,1-1 0,-1 0 1,1 0-1,0 0 1,0 0-1,-1 0 0,1 0 1,0-1-1,0 1 1,0 0-1,0-1 1,0 0-1,0 1 0,0-1 1,0 0-1,0 0 1,0 0-1,0 0 1,0 0-1,-1-1 0,5 0 1,6-2 3,-1 0-1,18-7 1,-23 8 4,23-12 26,-1 0 1,0-2 0,31-23-1,-22 14 40,-34 23-51,-1 1-1,1-1 1,0 1-1,0-1 1,0 1-1,0 0 1,0 0-1,0 0 1,3 0-1,-5 1-9,0 0 1,0 0-1,0 0 0,0 0 0,0 0 0,0 1 0,0-1 1,0 0-1,0 1 0,0-1 0,0 0 0,-1 1 0,1-1 1,0 1-1,0-1 0,0 1 0,-1 0 0,1-1 0,0 1 1,-1 0-1,1 0 0,0-1 0,-1 1 0,1 0 0,-1 0 1,1 0-1,-1 0 0,0 0 0,1-1 0,-1 1 0,0 0 1,1 2-1,2 9 12,-1 0 0,0 0-1,-1 1 1,0-1 0,-1 1 0,0-1 0,-2 14 0,-19 87 34,17-97-47,-49 188 85,7-35-46,12-38-33,28-117 54,6-14-60,-1-1 0,1 1-1,0-1 1,-1 0 0,1 1 0,0-1-1,0 0 1,-1 1 0,1-1 0,0 0-1,0 1 1,0-1 0,0 0 0,0 1-1,0-1 1,0 0 0,0 1 0,0-1 0,0 0-1,1-1 1,4-68 135,3 0 0,18-69-1,52-136 518,-66 241-529,1 1 0,27-47-1,-29 61-61,1 1-1,0 0 1,2 1-1,0 0 1,20-18-1,-34 35-64,41-32 161,-39 30-148,1 0 1,-1 1 0,1-1-1,-1 1 1,1 0 0,0 0-1,0 0 1,0 0-1,0 0 1,0 0 0,0 1-1,0 0 1,0 0-1,4 0 1,-6 0-12,0 0 0,1 1 0,-1 0 1,0-1-1,1 1 0,-1 0 0,0 0 0,0 0 0,0-1 0,0 1 0,0 0 1,0 1-1,0-1 0,0 0 0,0 0 0,0 0 0,-1 0 0,1 1 0,0-1 1,-1 0-1,1 1 0,-1-1 0,1 1 0,-1-1 0,0 0 0,0 1 0,1 2 1,0 6-3,-1 0 1,0 20 0,-1-19 6,1-1-12,-1 1 0,0-1-1,0 0 1,-1 0 0,0 0-1,-1 0 1,-1 0 0,1 0-1,-8 13 1,8-19 2,0 0-1,0 0 1,0 0 0,0 0-1,-1 0 1,1-1 0,-1 1-1,0-1 1,0 0 0,0 0-1,-1-1 1,1 1 0,-1-1-1,1 0 1,-1 0 0,0-1-1,0 1 1,0-1 0,1 0-1,-1 0 1,-9 0 0,5-2-12,0 0 0,0 0 1,0 0-1,1-1 0,-1 0 0,0-1 1,1 0-1,0 0 0,0-1 1,-9-5-1,-18-16-4855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5:08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15272,'0'0'896,"75"-23"-289,-15 15 1,17 4-48,-4 8-8,-3 4-104,1 3 16,-9-1-96,5-2 8,5 10-144,1-6 8,-1-8-112,-11-4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5:10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1 558 12552,'0'0'1833,"11"-2"-1049,-6 2-712,18-3 468,0 0 0,0-2 1,31-10-1,-44 11-345,1 0 0,0-1 0,-1-1 1,0 0-1,-1 0 0,1-1 0,-1 0 0,0 0 0,-1-1 0,1 0 0,10-16 0,3-6 288,-1-1 0,-2-1 0,-2-1 0,0 0-1,-3-2 1,0 1 0,-3-2 0,11-47 0,-21 76-348,0 1 0,1 0 1,0 0-1,0 1 0,1-1 0,0 0 1,3-5-1,1-1 235,-2-2 90,1 2 415,-6 12-851,1 1 0,-1-1 1,1 0-1,0 1 0,-1-1 0,1 1 1,-1-1-1,1 1 0,-1-1 0,1 1 1,-1-1-1,0 1 0,1 0 0,-1-1 1,0 1-1,1-1 0,-1 1 0,0 0 1,0-1-1,1 1 0,-1 0 0,0-1 1,0 2-1,10 26 22,-2 0 1,0 1-1,-2 0 1,-1 0-1,0 30 1,-2 11-83,-7 70-1,3-118 24,-1 0 0,-8 30 0,9-46 11,-1 0-1,0 0 0,0 0 0,0 0 0,-1 0 0,0-1 0,0 1 0,0-1 0,-1 0 0,0 0 0,0 0 0,0 0 0,-6 4 0,9-8 7,0 0 0,-1-1-1,1 1 1,-1 0-1,1-1 1,0 1 0,-1-1-1,1 1 1,-1-1-1,1 0 1,-1 0 0,0 0-1,1 0 1,-1 0-1,1 0 1,-1 0 0,1 0-1,-1 0 1,1-1-1,-1 1 1,1-1 0,-1 1-1,1-1 1,0 0-1,-1 1 1,1-1 0,0 0-1,-1 0 1,1 0-1,-1-1 1,-5-4 46,0-1 0,0 0 1,-10-14-1,10 12-13,0 0 2,-5-4 92,0-1 0,1 0 0,1-1 0,1 0 0,0 0 0,-9-24 0,17 38-113,1 0 0,-1 0 1,1 0-1,0 0 0,0 0 1,0 0-1,0 0 0,0 0 1,-1 0-1,2 0 0,-1 0 1,0 0-1,0 0 0,0 0 1,0 0-1,1 0 0,-1 0 1,0 1-1,1-2 0,0 1-9,-1 1 0,1-1 0,0 1 0,-1-1 1,1 1-1,-1-1 0,1 1 0,0 0 0,-1 0 0,1-1 0,0 1 0,0 0 0,-1 0 0,1 0 0,0 0 0,0 0 1,-1-1-1,1 2 0,1-1 0,5 1 3,-1 0 0,1 1 0,-1 0 0,11 4 1,-9-3-16,7 3-12,-1-1-1,1-1 0,0 0 0,1-1 0,-1 0 0,1-2 1,-1 0-1,1 0 0,-1-1 0,1-1 0,-1-1 1,1 0-1,-1-1 0,19-6 0,-8-2 10,1-1 0,-1 0 0,-1-2 0,0-1 0,-1-2 0,-1 0 0,0-1 0,-2-1 0,0-1 0,35-44-1,-54 62 18,0-1 0,0 1 0,0-1 0,-1 1 0,1-1 0,-1 0 0,1 0-1,-1 0 1,0 0 0,0 0 0,-1 0 0,2-4 0,-2 7 18,0 0-26,-1-1 0,1 1-1,0 0 1,0 0 0,0 0 0,0 0 0,-1 0-1,1 0 1,0 0 0,0 0 0,0-1 0,-1 1-1,1 0 1,0 0 0,0 0 0,0 0 0,-1 0-1,1 0 1,0 0 0,0 0 0,0 0 0,-1 0-1,1 0 1,0 0 0,0 1 0,0-1 0,-1 0-1,1 0 1,0 0 0,0 0 0,0 0 0,0 0-1,-1 0 1,1 0 0,0 1 0,0-1 0,0 0-1,0 0 1,0 0 0,-1 1 0,-13 14 15,0 2 1,1 0 0,1 0-1,0 1 1,1 0 0,1 1-1,-11 30 1,17-37-8,1 1 1,0-1-1,1 1 1,-1 20-1,3-28-9,0 1 1,0-1-1,1 1 1,0-1-1,0 1 0,0-1 1,0 1-1,1-1 1,0 0-1,0 0 1,0 0-1,1 0 0,3 5 1,-3-7-1,1 1 0,0-1 1,-1 0-1,1 0 1,1 0-1,-1 0 0,0-1 1,1 0-1,-1 0 0,1 0 1,0 0-1,-1-1 0,1 0 1,0 0-1,0 0 1,5 0-1,1 0 21,-1-1 0,1 0 0,0 0 0,-1-1 0,0 0 0,15-4 0,0-4 85,-1-1 0,0 0 0,-1-2 0,0-1 0,27-20 0,-41 26-51,0-1-1,-1 0 1,1-1 0,-2 1-1,1-2 1,-1 1 0,6-12-1,-3 2 140,0 0-1,14-40 1,-22 56-168,-1-1 0,1 0 0,-1 0 0,0 0 0,-1 0-1,1 0 1,-1 0 0,1 0 0,-1 0 0,0 0 0,-1 0 0,0-6 0,-2 4 158,1 10-54,1 2-154,-20 55 16,-36 73 0,54-129-10,0 1 1,1 1 0,0-1-1,0 0 1,-1 10 0,3-16 12,0 0 0,0 1 1,0-1-1,0 1 0,1-1 1,-1 0-1,0 1 0,0-1 1,1 0-1,-1 1 0,0-1 1,1 0-1,-1 1 0,0-1 1,1 0-1,-1 1 0,1-1 1,-1 0-1,0 0 1,1 0-1,-1 0 0,1 1 1,-1-1-1,1 0 0,-1 0 1,0 0-1,1 0 0,-1 0 1,1 0-1,-1 0 0,1 0 1,-1 0-1,1 0 0,0-1 1,22-1 7,-16 1 0,2 0 5,0 1 0,1 0-1,-1 1 1,1 0 0,10 3 0,-16-3-1,0-1 1,0 1-1,0 0 1,-1 1 0,1-1-1,-1 1 1,1 0-1,-1-1 1,1 2-1,-1-1 1,0 0 0,0 1-1,0-1 1,0 1-1,2 3 1,-4-4-2,0 1-1,0-1 1,0 1-1,0-1 1,-1 1 0,1-1-1,-1 1 1,0-1-1,0 1 1,0-1-1,0 1 1,0 0 0,-1 2-1,-9 33 42,9-34-43,-4 9 3,0-1 0,-1 0 0,0 0 0,-1 0 0,-1-1 0,0 0 0,0 0 0,-1-1 0,0-1-1,-16 14 1,13-13-4,0-1-1,-1 0 1,1-1-1,-2-1 1,1 0-1,-1 0 1,0-1-1,0-1 1,-19 4-1,25-8 3,1 0 1,0-1-1,-1 0 0,1 0 0,0 0 1,-1-1-1,1 0 0,0-1 0,0 1 1,0-2-1,-7-2 0,9 3-2,0 0-1,0 0 1,1-1-1,-1 1 1,1-1-1,0 0 1,0 0-1,0-1 1,0 1-1,1-1 1,-1 0-1,1 0 1,0 0-1,0-1 1,0 1-1,-2-6 1,5 9-5,0 0 0,-1 0 0,1 0 0,0 0 0,0 0 0,0 0 0,0 0 0,0 0 0,0 0 0,0 0 0,0 0 0,1 0 0,-1-1 0,0 1 0,1 0 0,-1 0 0,1 0 0,-1 0 0,1 0 0,-1 1 0,1-1 0,-1 0 0,1 0 0,0 0 0,0 0 0,-1 1 0,1-1 0,0 0 0,0 1 0,2-2 0,34-17 0,-25 15 0,20-10 0,2 2 0,54-13 0,75-5 0,57-16 0,-177 34 0,4-1 0,45-20 0,-79 27 0,1-1 0,-1 0 0,0 0 0,-1-1 0,0-1 0,0 0 0,16-18 0,-24 24 0,-1-1 0,-1 1 0,1-1 0,0 0 0,-1 0 0,0 0 0,0 0 0,0 0 0,-1 0 0,1-1 0,-1 1 0,0-1 0,0 1 0,0-1 0,-1-5 0,0 8 0,0 0 0,0-1 0,-1 1 0,1 0 0,-1 0 0,0-1 0,1 1 0,-1 0 0,0 0 0,0 0 0,-1 0 0,1 0 0,0 0 0,-1 0 0,1 0 0,-1 1 0,0-1 0,1 0 0,-1 1 0,0-1 0,0 1 0,0 0 0,0 0 0,0 0 0,0 0 0,0 0 0,-1 0 0,1 0 0,0 1 0,-4-1 0,-1 0 0,0 0 0,0 1 0,0 0 0,0 1 0,1-1 0,-1 1 0,0 0 0,0 1 0,0 0 0,1 0 0,-1 0 0,1 1 0,0 0 0,-7 4 0,2-1 0,1 1 0,-1 0 0,1 1 0,1 0 0,-1 0 0,-15 19 0,23-24 0,-1 0 0,1 0 0,0 1 0,0-1 0,0 0 0,1 1 0,-1 0 0,1-1 0,-1 1 0,1 0 0,1 0 0,-1 0 0,0-1 0,1 1 0,0 0 0,0 0 0,0 0 0,0 0 0,1 0 0,0 0 0,-1 0 0,2 0 0,1 6 0,2 0 0,1 0 0,0 0 0,0-1 0,1 0 0,0 0 0,16 15 0,-8-8 0,-11-11 0,1 0 0,-1-1 0,0 1 0,1-1 0,0 0 0,0 0 0,1 0 0,-1-1 0,1 0 0,-1 0 0,1 0 0,6 1 0,-11-3 9,1-1 0,-1 0 0,0 0-1,0 0 1,0 0 0,1 0 0,-1 0 0,0 0 0,0 0 0,0-1 0,0 1-1,1 0 1,-1-1 0,0 1 0,0-1 0,0 1 0,0-1 0,0 0-1,0 1 1,0-1 0,0 0 0,0 0 0,0 1 0,-1-1 0,1 0 0,0 0-1,0 0 1,0-2 0,6-17-5243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1:3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11656,'0'0'4416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5:10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17983,'0'0'1912,"92"-10"-1328,-27 8-232,-5 4 0,5 12-336,20-14 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5:12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0 508 9536,'0'0'7553,"10"-6"-7140,15-10-55,-1-1 1,-1-1-1,31-30 0,114-154 2122,-158 189-2229,0 0 1,-1 0-1,-1-1 0,-1 0 0,0-1 0,0 0 0,-2 0 1,0 0-1,0-1 0,3-27 0,-9 29 216,-5 17 67,-8 26-184,8-13-322,1 0 1,0 1-1,1 0 1,1 0 0,0 0-1,0 29 1,3-33-27,1-1 0,0 1 0,1-1 0,0 1 1,1-1-1,0 0 0,1 0 0,1 0 0,0-1 0,8 14 1,-11-21 5,-1-2 1,1 1-1,0 0 1,1 0 0,-1-1-1,0 1 1,1-1-1,-1 0 1,1 1 0,0-1-1,0-1 1,0 1-1,0 0 1,0-1 0,0 1-1,0-1 1,1 0-1,-1 0 1,0 0 0,1-1-1,5 1 1,-4-1 8,0 0 0,1 0-1,-1-1 1,0 0 0,0 0 0,0-1 0,0 0 0,0 1 0,0-2-1,0 1 1,-1 0 0,1-1 0,7-6 0,9-7 70,-1-2 1,0 0 0,-2-1-1,0-1 1,-1-1-1,-1 0 1,-1-1-1,18-35 1,7-29 602,-40 86-686,0 0 0,0 0 0,0 0 0,0 0 0,0 0 0,0 0 0,0 0 0,0 1-1,0-1 1,0 0 0,0 0 0,1 0 0,-1 0 0,0 0 0,0 0 0,0 0-1,0 0 1,0 0 0,0 0 0,0 0 0,0 0 0,0 0 0,0 0 0,0 0-1,0 0 1,0 0 0,0 0 0,0 0 0,0 0 0,0 0 0,0 0 0,1 0-1,-1 0 1,0 0 0,0 0 0,0 0 0,0 0 0,0 0 0,0 0 0,0 0 0,0 0-1,0 0 1,0 0 0,0 0 0,0 0 0,0 0 0,0 0 0,0 0 0,0 0-1,0 0 1,1 0 0,-1 0 0,0 0 0,0 0 0,0 0 0,0 0 0,0 0-1,0 0 1,2 10 83,0 15-41,0 23-16,-7 59 0,4-92-42,-1 0 0,-1 0-1,0 0 1,-1-1 0,-1 1 0,0-1 0,-1 0 0,-10 17-1,12-27 4,1 1 0,-1 0 0,1-1 0,-1 0-1,-5 4 1,8-7 14,1 0 0,-1 0 0,0-1-1,1 1 1,-1-1 0,0 1 0,1-1 0,-1 1-1,0-1 1,0 1 0,0-1 0,0 0 0,1 1 0,-1-1-1,0 0 1,0 0 0,0 0 0,0 1 0,0-1-1,0 0 1,0 0 0,1-1 0,-1 1 0,0 0 0,0 0-1,0 0 1,0 0 0,0-1 0,0 1 0,1 0-1,-1-1 1,0 1 0,0-1 0,0 1 0,1-1 0,-1 1-1,0-1 1,1 0 0,-2 0 0,2 0 11,0 0-1,0 0 1,0 0 0,0 0-1,0 0 1,0 0 0,0 0 0,0 0-1,0 0 1,1 0 0,-1 0 0,0 0-1,1 0 1,-1 0 0,1 0-1,-1 0 1,1 0 0,0-1 0,13-18 147,-9 14-138,0 1 1,1 0-1,-1 0 0,1 0 0,0 1 0,0 0 0,1 0 0,-1 0 0,1 1 0,0 0 0,12-4 0,3 2 23,0 0 0,34-2 0,6-1 9,-46 5-159,0-2 0,0 0 1,27-13-1,-33 9-570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5:12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15776,'0'0'1295,"58"90"-839,-14-39-232,11-3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5:14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3 127 12360,'0'0'7466,"4"10"-7131,-1-4-307,15 37 699,26 84-1,-28-56-297,17 89 946,-79-327 358,22 92-1415,13 47-143,2 1 0,1-1 0,2-1-1,0 1 1,-2-46 0,7 51-24,0 16-62,1 1 1,-1-1-1,2 0 1,-1 0-1,3-11 1,-3 17-79,1 0 1,-1 1-1,1-1 1,-1 0-1,1 0 1,-1 1 0,1-1-1,0 0 1,-1 1-1,1-1 1,0 1-1,0-1 1,-1 1-1,1-1 1,0 1-1,0-1 1,0 1-1,0 0 1,-1-1-1,1 1 1,0 0-1,0 0 1,0 0-1,0 0 1,0 0-1,0 0 1,0 0-1,0 0 1,0 0 0,0 0-1,-1 0 1,3 1-1,31 11 32,-34-12-44,102 53-57,-41-19-37,57 35-162,-83-49 166,-34-19 98,0 0 0,0 0 0,0 0 0,1 0 1,-1-1-1,0 1 0,0-1 0,1 1 0,-1-1 0,1 1 0,-1-1 0,0 0 0,1 0 0,-1 0 0,1 1 0,-1-1 0,1-1 0,-1 1 0,0 0 1,1 0-1,-1 0 0,1-1 0,-1 1 0,0-1 0,1 1 0,-1-1 0,0 0 0,3-1 0,-2 0-257,-1 0 1,1 0-1,-1 0 0,1 0 0,-1 0 1,0 0-1,0-1 0,0 1 0,0 0 1,0-1-1,-1 1 0,1-1 0,-1 1 1,1-3-1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5:30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1 7432,'0'0'18089,"-9"11"-17913,-3 1-116,6-7-15,0 1-1,0 1 0,1-1 1,0 1-1,-5 9 0,8-8 43,-1-1-1,1 1 0,1 0 1,0-1-1,0 1 0,0 0 1,1 11-1,0-9-25,1 25 71,0-25-73,-1-1-1,0 1 0,-1 0 0,-1 9 0,-19 82 455,19-72-282,2-24-153,0 0-1,-1 0 1,1-1-1,-1 1 1,-1 6-1,3 12 241,-1-22-293,0-1 0,0 1-1,1 0 1,-1 0-1,0 0 1,0 0-1,0 0 1,0 0 0,0 0-1,0 0 1,0 0-1,0 0 1,-1 0-1,1 0 1,0 0 0,-2 1 647,15-2-456,40-3-41,-39 2-121,1 0 0,-1 0 1,0 1-1,28 5 1,-11 1 103,1-2-1,56 2 1,-30-11 319,-10 1-5046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6:4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105 102 8136,'0'0'7452,"-2"10"-7295,-24 146 379,16-91-250,2 1-1,1 85 1,3-45 9,-17 103 591,20-186-730,1-15-45,0 0 1,-1 0-1,0 0 1,-1 0-1,0 0 1,-3 10-1,6-33 339,0 0 0,-3-18-1,1-5-296,-6-136 404,1-33 43,7 172-477,2 1 0,2-1 0,1 1 0,17-57 0,-17 74-67,0-1 1,0 1 0,2 1 0,0-1-1,1 1 1,1 0 0,0 1 0,13-15-1,-14 21 1,1-1 0,0 1 0,1 1 0,-1 0 0,1 0 0,24-11 0,-32 17-50,0 1 0,0 0 0,0-1 0,0 1 0,1 1 0,-1-1 0,0 0 0,1 1 1,-1-1-1,0 1 0,1 0 0,-1 1 0,0-1 0,1 0 0,-1 1 0,0 0 0,1-1 1,-1 1-1,0 1 0,0-1 0,0 0 0,0 1 0,0 0 0,0-1 0,0 1 0,-1 0 1,1 1-1,-1-1 0,1 0 0,-1 1 0,0-1 0,0 1 0,3 4 0,2 6-5,0 0-1,0 0 1,-1 1-1,-1 0 0,-1 0 1,4 20-1,-3-12 1,-2-1-1,-1 1 1,0 38-1,-4-43 13,0 0 0,-2 0 1,1-1-1,-2 1 0,0-1 0,-9 17 0,13-30-4,-1 0 1,1-1-1,-1 1 1,0 0-1,0 0 1,0-1 0,0 1-1,0-1 1,-1 0-1,1 0 1,-1 0-1,1 0 1,-1 0-1,0 0 1,0-1-1,0 1 1,0-1-1,0 0 1,0 0-1,0 0 1,0 0-1,-1 0 1,1-1-1,0 0 1,0 1-1,-4-1 1,-9-1 73,0 0-1,0-1 1,0 0 0,-16-5 0,11 2 50,-7-6 273,25 9-771,1 1 1,-1 0-1,0-1 0,0 1 1,0 0-1,0 0 0,0 1 0,-6-2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6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0 623 10248,'0'0'5216,"13"-5"-4954,92-25 373,-102 30-617,11-3 218,0-1 1,-1 0-1,24-11 0,-34 14-177,-1-1 0,1 1-1,0-1 1,-1 0 0,1 1 0,-1-1 0,0 0-1,1 0 1,-1-1 0,0 1 0,0 0 0,0-1-1,-1 1 1,1-1 0,-1 0 0,1 1 0,-1-1-1,0 0 1,0 0 0,0 0 0,0 0 0,-1 0-1,1 0 1,-1-3 0,0 1 25,0-1 1,-1 1-1,0 0 0,0 0 1,0 0-1,-1 0 0,1 0 1,-1 0-1,0 1 0,-1-1 1,-4-7-1,5 10-63,1 0-1,0 0 0,-1 1 1,1-1-1,-1 0 0,0 1 1,0-1-1,1 1 0,-1 0 1,0 0-1,0-1 0,0 1 1,0 1-1,-1-1 0,1 0 1,0 0-1,0 1 1,0-1-1,-1 1 0,1 0 1,0 0-1,0 0 0,-1 0 1,1 0-1,0 0 0,0 0 1,-1 1-1,1-1 0,-3 2 1,1 0-6,-1 0 0,1 1 1,0-1-1,0 1 0,0 0 1,0 0-1,1 0 0,-1 0 1,1 1-1,0-1 0,0 1 0,0 0 1,1 0-1,-1 0 0,1 0 1,0 1-1,0-1 0,-2 9 1,1-6-9,2-1 1,-1 2 0,1-1-1,0 0 1,0 0-1,1 0 1,0 0 0,0 1-1,0-1 1,1 0 0,3 13-1,0-10 8,0 0 0,0 0-1,1-1 1,0 0 0,1 1-1,0-2 1,0 1-1,1-1 1,0 0 0,0 0-1,1-1 1,0 0 0,0 0-1,1-1 1,15 9-1,-17-11 12,0-1-1,0 0 1,1 0-1,-1-1 1,1 0-1,0 0 1,0 0-1,0-1 1,-1-1-1,1 1 1,0-1-1,0-1 1,0 1-1,0-1 1,0-1-1,0 1 1,-1-1-1,1-1 1,-1 0-1,1 0 1,8-5-1,-4 1 66,-1 0 0,0-1 0,0 0-1,-1-1 1,0 0 0,-1 0 0,0-1 0,-1-1 0,0 1 0,0-1-1,-1-1 1,0 1 0,5-14 0,-8 12-14,-3 9-46,0 1 0,0 0 1,0-1-1,0 1 0,1 0 0,0 0 1,3-6-1,-4 8-29,0 1 0,0-1 0,0 0 0,0 1 0,0-1 0,-1 1 1,1-1-1,1 1 0,-1 0 0,0-1 0,0 1 0,0 0 0,0 0 0,0 0 0,0-1 0,0 1 0,0 0 1,0 1-1,0-1 0,0 0 0,1 0 0,-1 0 0,0 1 0,0-1 0,0 0 0,0 1 0,0-1 1,0 1-1,0-1 0,0 1 0,-1 0 0,2 0 0,6 3-1,-7-3 0,1 0-1,0-1 0,-1 1 1,1 0-1,-1 0 0,1 0 0,-1 1 1,1-1-1,-1 0 0,0 0 1,1 1-1,-1-1 0,0 1 0,0-1 1,0 1-1,0-1 0,1 4 1,27 52 97,-25-49-96,0-1-1,0 1 0,1-1 1,0 1-1,0-1 0,1-1 1,0 1-1,0-1 0,0 0 1,12 8-1,-16-13 1,1 0 0,-1 0-1,1 0 1,-1 0 0,1-1 0,-1 0 0,1 1-1,0-1 1,-1 0 0,1 0 0,-1 0 0,1 0-1,0-1 1,-1 1 0,1-1 0,-1 0 0,1 1-1,-1-1 1,0 0 0,1-1 0,2-1 0,6-3 20,-1-1 1,0 0-1,10-11 1,-14 14-16,5-7 28,0-1 0,-1 0 0,0 0 0,-1-1 0,-1 0 0,0-1 0,-1 1 0,11-28 0,5-9 121,-5 3 125,-18 48-276,0-1 0,0 0 0,1 0 0,-1 0 0,0 0 0,0 0-1,0 0 1,0 0 0,0 0 0,0 0 0,0 0 0,0 0 0,0 0 0,0 0 0,0 0-1,1 0 1,-1 0 0,0 0 0,0 0 0,0 0 0,0 0 0,0 0 0,0 0 0,0 0-1,0 0 1,0 0 0,0 0 0,0 0 0,1 0 0,-1 0 0,0 0 0,0 0 0,0 0-1,0 0 1,0 0 0,0 0 0,0 0 0,0 0 0,0 0 0,0-1 0,0 1-1,0 0 1,2 18 40,-4 27-49,-28 281-173,-12-32 111,39-264 78,-3 8 24,19-88 183,9-60-1,-9 40-45,5-15 182,39-112 0,-36 131-153,13-32 44,-29 86-201,0 0 0,1 1 0,1 0 0,0 0 0,16-18 0,-21 26-40,1 0 0,0 0 0,0 1 1,0 0-1,0-1 0,0 1 0,0 0 1,1 0-1,-1 1 0,1-1 1,-1 1-1,1 0 0,0 0 0,-1 0 1,1 0-1,0 0 0,0 1 0,-1 0 1,1 0-1,0 0 0,0 0 1,0 1-1,0-1 0,-1 1 0,1 0 1,0 0-1,-1 0 0,1 1 0,-1-1 1,5 3-1,-3-1-12,1 1 0,0 0 0,-1 0 0,0 0 0,0 1 0,0 0 0,-1 0 0,1 0 0,-1 0 0,0 1 0,-1-1 0,1 1 0,-1 0 0,0 0 0,-1 0 0,4 10 0,-4-7-9,-1 0 0,1 0 0,-1-1 0,-1 1 1,0 0-1,0 1 0,-1-1 0,0-1 1,-4 19-1,4-23 12,0 0 0,-1-1 1,1 1-1,-1 0 0,0 0 1,0-1-1,0 1 0,-1-1 0,1 0 1,-1 0-1,0 0 0,0 0 1,0 0-1,0 0 0,0-1 0,-1 0 1,1 1-1,-1-1 0,1 0 1,-1-1-1,0 1 0,0-1 1,-8 2-1,-6 0 42,-1-1 0,0-1 0,-22-1 0,5-1 65,206 1-97,-134 6-6,27 0 0,-56-5 20,1-2-1,-1 1 1,0-1 0,1 0-1,-1-1 1,11-3 0,-2 3-15,-14 2-3,-1 0 1,1 0 0,-1 0-1,0-1 1,1 1 0,-1 0-1,0 0 1,1-1 0,-1 1-1,0-1 1,2 0 0,24-9 109,-17 8-112,-10 2 2,1 0-1,-1 0 1,1 0-1,-1 1 1,0-1-1,1 0 1,-1 0-1,1-1 1,-1 1 0,1 0-1,-1 0 1,0 0-1,1 0 1,-1 0-1,1 0 1,-1 0-1,0-1 1,1 1 0,-1 0-1,0 0 1,1-1-1,-1 1 1,0 0-1,1 0 1,-1-1-1,0 1 1,0 0-1,1-1 1,-1 1 0,0 0-1,0-1 1,1 1-1,-1-1 1,0 1-1,0-1 1,3-2 23,-1 0 1,1 0-1,-1 0 1,1 1-1,0-1 1,6-3-1,4-5 16,-12 11-40,4-5 4,-1 1-1,0 0 1,0-1 0,0 0 0,0 0 0,-1 0 0,4-8 0,6-14-23,-12 22 26,0 0 0,0 0 0,0 0 1,-1 0-1,0-1 0,0 1 0,0 0 0,-1 0 0,1 0 0,-1 0 0,0 0 0,-1 0 0,-2-6 1,4 9-6,-1 0 0,0 0 1,1 0-1,-1 0 0,0 0 1,0 1-1,0-1 0,0 0 1,0 1-1,-1-1 1,1 1-1,0-1 0,-1 1 1,1 0-1,-1-1 0,0 1 1,1 0-1,-1 0 1,0 0-1,0 0 0,1 0 1,-1 1-1,0-1 0,0 1 1,0-1-1,0 1 1,0-1-1,0 1 0,0 0 1,0 0-1,0 0 0,0 0 1,0 1-1,0-1 0,-3 1 1,2 1-5,0-1 1,1 1-1,-1 0 0,1-1 1,-1 1-1,1 0 0,0 1 1,0-1-1,0 0 0,0 1 1,0-1-1,1 1 0,-1-1 1,1 1-1,0 0 0,-1 0 1,1-1-1,0 1 1,1 0-1,-1 0 0,0 0 1,1 4-1,-2 3-14,1 0 0,0 0 0,1 0 0,0 1 0,3 15 0,-1-18-7,-1 1 1,2 0 0,-1-1 0,2 0 0,-1 1 0,1-1-1,0 0 1,10 13 0,-13-18 19,1-1-1,0 0 0,0 1 1,0-1-1,0 0 1,0-1-1,1 1 0,-1 0 1,0 0-1,1-1 1,0 0-1,-1 1 0,1-1 1,0 0-1,-1 0 1,1-1-1,0 1 1,0-1-1,0 1 0,0-1 1,0 0-1,0 0 1,0 0-1,-1 0 0,1 0 1,0-1-1,0 0 1,0 1-1,0-1 0,4-2 1,8-5 19,0-1 1,0 0-1,-1-1 1,-1 0-1,17-17 0,25-18 6,-28 19 4,4-3 28,-29 27-53,0 1-1,0-1 1,0 1 0,1 0-1,-1 0 1,0 0 0,0 0-1,1 0 1,-1 0 0,1 0-1,-1 1 1,5-1 0,-5 1-6,0 0 1,-1 1 0,1-1-1,0 1 1,0-1 0,-1 1 0,1 0-1,0-1 1,-1 1 0,1 0-1,-1 0 1,1 0 0,-1 0 0,0 1-1,1-1 1,-1 0 0,0 0 0,0 1-1,0-1 1,0 1 0,0-1-1,0 1 1,0 0 0,0-1 0,0 4-1,3 5-20,-1 0 0,0 0 0,1 13 0,-1-11-9,-3 5-13,2 8-18,-2-24 65,0 0-1,0-1 1,0 1 0,0 0 0,1 0 0,-1 0 0,0-1 0,0 1 0,1 0 0,-1-1 0,1 1 0,-1 0-1,0-1 1,1 1 0,-1 0 0,1-1 0,0 1 0,-1-1 0,1 1 0,-1-1 0,1 1 0,1 0 0,-1-1 3,0 0 0,0 0 1,0 0-1,0 0 0,0-1 1,0 1-1,0 0 0,0 0 1,0-1-1,0 1 0,0-1 1,0 1-1,0-1 0,-1 1 1,1-1-1,0 1 0,0-1 1,0 0-1,-1 1 0,1-1 1,0-1-1,19-20 24,-15 15-14,23-25 117,51-44-1,-65 62-77,8-8 36,-22 21-88,1 0 1,0 1 0,0-1-1,1 0 1,-1 1 0,0-1 0,0 1-1,0 0 1,0-1 0,0 1-1,1 0 1,-1-1 0,0 1 0,0 0-1,0 0 1,1 0 0,-1 0-1,0 0 1,0 1 0,3-1-1,-3 1-3,0 0 0,0 0 0,0-1 0,0 1-1,0 0 1,-1 0 0,1 0 0,0 0 0,0 0-1,-1 0 1,1 0 0,0 1 0,-1-1 0,1 0-1,-1 0 1,1 0 0,-1 1 0,0 1 0,6 29-17,-5-22 15,3 25 2,4 23-3,-7-53 5,0-1 0,1 0 0,-1 0 0,1 0-1,-1 0 1,1 0 0,0 0 0,1-1 0,-1 1-1,5 4 1,-5-7 0,0 0 0,0 0 0,-1 0 0,1 0 0,0 0 0,0 0 0,0-1 0,1 1 0,-1-1 0,0 0 0,0 0 0,0 1 0,0-1 0,0-1 0,4 1 0,33-6 0,-20 0 1,0-1 0,0 0-1,-1-1 1,0-1 0,0-1 0,16-11 0,-7 4 5,36-17 1,-48 27 22,-1-1 0,0 0 1,0-1-1,0 0 0,-2-1 1,16-15-1,-19 13 8,-20 18-15,-19 17 15,-37 38 14,35-33-32,-27 31 0,57-58-19,1 0 0,0 1 0,-1-1 0,1 1 0,0-1 0,0 1 0,0-1 0,0 1 0,0 0-1,0 0 1,1-1 0,-1 1 0,0 0 0,1 0 0,0 0 0,-1 0 0,1 0 0,0 0 0,0-1-1,0 1 1,0 0 0,1 2 0,0-2-3,0 1-1,0-1 1,1 0-1,-1 0 1,1 0 0,-1 0-1,1 0 1,0-1-1,0 1 1,0 0-1,0-1 1,0 0-1,0 1 1,0-1 0,5 2-1,-1 0 4,0 0-1,0-1 1,1 1 0,-1-1-1,1-1 1,-1 1 0,1-1-1,0 0 1,0-1 0,-1 0-1,1 0 1,0 0 0,0-1-1,9-2 1,-7 1 9,-1-1-1,0 0 1,0-1 0,0 1 0,-1-2-1,1 1 1,-1-1 0,0 0-1,-1 0 1,9-9 0,-3 1 15,0-1 1,-1 0-1,-1-1 0,0-1 1,-1 1-1,-1-1 0,0-1 1,-1 0-1,-1 0 0,6-23 1,-5 3 26,-2-1 1,-1 0 0,-2 0-1,-2 0 1,-1 0 0,-7-38-1,5 55-33,0 0 0,-2 1 0,-8-25 0,12 42-6,-5-9-54,6 12 38,-1 0 1,1 0 0,-1 0 0,1 1-1,-1-1 1,1 0 0,-1 0-1,1 1 1,0-1 0,-1 0-1,1 1 1,0-1 0,-1 0 0,1 1-1,0-1 1,-1 1 0,1-1-1,0 0 1,0 1 0,-1-1-1,1 1 1,0-1 0,0 1 0,0-1-1,0 1 1,-1-1 0,1 1-1,0-1 1,0 1 0,-34 61-129,23-36 93,-49 124-177,53-128 181,1 0 0,2 0 0,0 0 0,1 1 0,0 27-1,3-31 20,2 0 0,0 0 0,1 1 0,0-2 0,2 1 0,0 0 0,2-1 0,0 0 0,0 0 0,2-1 0,0 0 0,1-1-1,1 0 1,0 0 0,1-1 0,24 22 0,-31-32 12,1-1 0,0 1 1,0-2-1,0 1 0,0-1 0,1 0 0,-1 0 0,9 2 0,-6-6 16,1 0-1,0 0 0,-1-1 1,1 0-1,-1 0 0,1-1 1,13-7-1,-17 8-4,-1-1 0,0 0 0,0-1 0,0 1 0,-1-1 0,1 0 0,-1 0 0,6-6 0,28-42 87,-8 8 14,-25 38-84,0 0 0,-1 0 0,0-1 0,0 1-1,-1-1 1,1 0 0,-2 0 0,1 0 0,-1-1-1,0 1 1,0 0 0,0-15 0,1 14-19,-1 7-44,-1 7 19,-1 18 12,-1-6-10,1 1 1,1 0 0,0-1 0,1 1 0,1-1 0,1 1 0,11 32 0,-13-47 20,-1-1 0,1 1 1,0-1-1,0 0 0,0 1 0,1-1 0,-1 0 0,1 0 1,0-1-1,-1 1 0,1-1 0,0 1 0,1-1 0,-1 0 1,0 0-1,8 3 0,-7-4 1,1 0 0,0 0 1,-1 0-1,1 0 0,0-1 0,0 0 1,-1 0-1,1 0 0,0-1 0,0 0 1,-1 0-1,1 0 0,6-2 0,-6 1 5,1 0 0,-1 0 0,0-1 0,0 0-1,0 0 1,-1 0 0,1 0 0,-1-1 0,1 1-1,-1-1 1,4-5 0,1-3 24,-1 0 0,14-27 1,-19 33-22,1-2 1,1 1 0,0 0 0,0 0 0,1 0 0,0 0 0,0 1 0,0 0 0,1 0 0,0 1 0,0 0 0,11-6 0,-13 9-9,1 1-1,0-1 1,0 1 0,0 0 0,0 1 0,0 0 0,1 0-1,-1 0 1,0 0 0,0 1 0,0 0 0,0 0-1,0 1 1,6 2 0,-7-2-15,0-1 0,0 0 0,0 0-1,0 0 1,0-1 0,1 0 0,4 0 0,-3 0-5,-39-14 145,25 15-126,1-1-1,-1 1 1,1 1-1,-1-1 0,1 1 1,0 0-1,0 0 1,-1 1-1,2 0 1,-1 0-1,0 0 1,-6 6-1,9-6-6,0-1 0,0 1 1,0 0-1,0 0 0,1 0 0,-1 0 0,1 0 0,0 1 0,0-1 1,0 1-1,0 0 0,1-1 0,0 1 0,-1 0 0,1 0 1,1 0-1,-1 0 0,0 0 0,1 0 0,0 0 0,1 7 0,-1-4-2,1 0 0,0-1-1,0 1 1,1-1 0,-1 1 0,1-1-1,1 0 1,0 0 0,-1 0-1,2 0 1,-1 0 0,6 7-1,-5-9 14,0 1 0,0-1-1,0 0 1,1 0-1,0 0 1,-1-1-1,1 1 1,1-1-1,-1 0 1,0-1 0,1 1-1,-1-1 1,1 0-1,0-1 1,0 1-1,-1-1 1,1 0-1,0-1 1,0 1-1,0-1 1,0 0 0,8-2-1,0-1 17,0 0-1,-1-1 0,0 0 1,0-1-1,0-1 0,0 0 1,-1-1-1,0 0 1,12-10-1,-9 5-2,0-1-1,-1-1 1,-1 0 0,0 0-1,-1-2 1,11-16-1,-19 25-10,2-3 4,1 1-1,14-18 0,-18 24-11,-3 3-1,-1 7 0,-1 11 0,1-1 0,1 1 0,0-1 0,4 23 0,-4-40 0,1 8 13,1 0-1,0-1 1,0 1-1,4 8 0,-6-15-10,0 0 0,1 0 0,-1 0-1,1 0 1,-1 0 0,1 0 0,0 0-1,-1 0 1,1 0 0,0 0-1,0 0 1,-1-1 0,1 1 0,0 0-1,0 0 1,0-1 0,0 1 0,0-1-1,0 1 1,0-1 0,0 1-1,0-1 1,1 1 0,-1-1 0,0 0-1,0 0 1,0 0 0,0 0 0,1 1-1,-1-2 1,0 1 0,0 0-1,0 0 1,0 0 0,0 0 0,1-1-1,0 0 1,8-3 9,0-1 1,-1 0-1,0-1 1,0 0-1,0 0 0,-1-1 1,13-13-1,-6 3 39,0-2 0,18-29 0,-1 11 132,-38 64-158,4-16-36,0 1 0,1-1 0,0 1 0,0 0 0,3 20-1,-2-28 11,1 1 0,0 0 0,0 0-1,0-1 1,0 1 0,1-1 0,0 1-1,-1-1 1,2 0 0,-1 0 0,1 0-1,-1 0 1,1 0 0,0 0 0,0-1-1,8 7 1,-9-9 6,1 1 0,-1-1 0,1 0 0,-1-1 0,1 1 0,0 0 0,-1-1 0,1 1 0,0-1 0,-1 0 0,1 0 0,0 0 0,0 0 0,-1-1 0,1 1 0,0-1 0,-1 1 0,1-1 0,0 0 0,-1 0 0,1 0 0,-1 0 1,0-1-1,1 1 0,1-3 0,7-2 9,-2-1 0,1-1-1,-1 0 1,12-13 0,1-5 26,-2-2-1,0 0 1,-2-1-1,-1-1 0,-1-1 1,-2 0-1,-1-1 1,-1-1-1,11-54 0,11-59 117,15-69 81,-49 213-231,4-22-17,-4 23 10,0 0-1,1 0 1,-1 0-1,0 1 1,0-1 0,0 0-1,0 0 1,0 0 0,0 0-1,0 1 1,-1-1 0,1 0-1,0 0 1,0 0 0,-1 1-1,1-1 1,0 0 0,-1 0-1,1 1 1,-1-1-1,1 0 1,-1 0 0,0 1-3,0 1 0,0-1-1,0 1 1,0-1 0,1 1 0,-1 0 0,0 0 0,1-1 0,-1 1 0,0 0-1,1 0 1,-1 0 0,1 0 0,-1 0 0,1-1 0,-1 3 0,0-1-6,-8 14-27,1 1-1,1 0 0,0 0 0,1 0 0,1 1 0,-5 33 0,1 11-65,2 0-1,3 1 0,5 68 1,6-44-76,27 133 0,-32-211 171,1 0 1,0 0-1,0-1 1,1 1 0,0-1-1,0 0 1,1 0-1,0 0 1,7 8-1,-9-13 13,-1 0 0,0-1-1,1 1 1,0-1-1,0 0 1,0 1-1,0-1 1,0 0-1,0-1 1,0 1-1,0-1 1,1 1-1,-1-1 1,1 0-1,-1 0 1,1 0-1,-1-1 1,1 1-1,-1-1 1,1 0-1,0 0 1,-1 0-1,1-1 1,0 1-1,-1-1 1,6-1-1,9-5 15,-1 0 0,1-2 0,-1 0 0,-1-1 0,0 0 0,0-2 0,-1 1 0,0-2 0,-1 0 0,-1-1 0,0 0 0,14-21 0,-16 20 15,13-19 14,-23 31-43,0 1 1,0 0 0,0-1-1,0 1 1,-1-1-1,1 1 1,0-1-1,-1 1 1,0-1 0,0 1-1,0-1 1,0 0-1,0-3 1,0 5-4,-1 1 1,1-1-1,0 0 0,0 1 1,0-1-1,0 1 1,0-1-1,-1 1 1,1-1-1,0 1 0,0-1 1,-1 1-1,1-1 1,0 1-1,-1-1 1,1 1-1,-1-1 0,1 1 1,0 0-1,-1-1 1,1 1-1,-1 0 1,1-1-1,-1 1 0,1 0 1,-1 0-1,1 0 1,-1-1-1,0 1 1,0 0-1,-1 0 2,0 0 0,1 0 0,-1 1 0,1-1-1,-1 1 1,0-1 0,1 1 0,-1-1 0,1 1 0,-3 2 0,-34 27 29,36-28-31,-3 3 1,0 0 0,0 1 0,1 0 0,0-1 1,0 1-1,0 1 0,1-1 0,0 0 0,0 1 0,-2 9 0,3-12-2,1 1 0,0-1 0,1 0 0,-1 1 0,1-1 1,0 1-1,0-1 0,0 0 0,1 1 0,-1-1 0,1 1 0,0-1 0,1 0 0,-1 0 0,1 0 0,-1 0 0,5 7 0,-5-9 3,0 0-1,1 0 1,-1 0-1,0 0 1,1 0-1,0-1 1,-1 1 0,1-1-1,0 1 1,0-1-1,0 1 1,0-1-1,4 2 1,-4-3 3,0 0 0,0 0 0,0 0 0,0 0 0,0 0 0,0 0 0,0-1 0,0 1 0,0 0 0,0-1 0,0 0 0,-1 0 0,1 1 0,0-1-1,0 0 1,2-2 0,3-2 17,0 0 0,0-1-1,0 1 1,-1-1 0,0 0 0,0-1-1,-1 1 1,1-1 0,3-8-1,4-9 126,16-38 1,-22 45-63,-2 9 66,-1 19-98,-1 2-85,0 0-1,2 0 0,-1 0 0,12 21 0,-14-31 24,0 1 0,1-1 0,-1 0 0,0 0 0,1 0 0,0 0 0,0-1 0,0 1-1,0-1 1,0 1 0,0-1 0,1 0 0,-1 0 0,1-1 0,0 1 0,-1-1 0,1 1 0,0-1-1,0-1 1,0 1 0,5 0 0,-4-1 10,-1 0-1,0-1 1,1 1-1,-1-1 1,0 0 0,1-1-1,-1 1 1,0-1-1,0 1 1,0-1-1,0-1 1,-1 1 0,1 0-1,0-1 1,3-3-1,6-7 15,1 0 0,13-19 0,-18 22-2,6-9 9,0-2 0,-1 0 0,15-31 0,25-70 74,-18 36-25,-12 40 39,-24 46-111,0 0-1,0 0 1,0 0 0,0 0 0,0 0 0,0-1-1,0 1 1,0 0 0,0 0 0,0 0-1,1 0 1,-1 0 0,0 0 0,0 0 0,0 0-1,0 0 1,0 0 0,0 0 0,0 0 0,0 0-1,0 0 1,0-1 0,0 1 0,1 0 0,-1 0-1,0 0 1,0 0 0,0 0 0,0 0 0,0 0-1,0 0 1,0 0 0,0 0 0,1 0 0,-1 0-1,0 0 1,0 0 0,0 0 0,0 0 0,0 1-1,0-1 1,0 0 0,0 0 0,0 0 0,0 0-1,1 0 1,-1 0 0,0 0 0,0 0-1,0 0 1,0 0 0,0 0 0,0 0 0,4 8-8,0 11-6,-4-18 13,8 40 3,22 87-81,-25-112 85,1 0 1,0 0-1,1-1 1,1 0-1,19 26 1,-18-27 32,2-2-1,-1 0 1,15 12 0,-21-20-27,0-1 0,0 0-1,1 0 1,-1 0 0,1 0 0,0-1-1,0 1 1,0-1 0,0-1 0,0 1-1,0-1 1,1 0 0,6 1 0,6-2 134,0 0-1,-1-1 1,35-6 0,-45 5-303,1 0 0,-1 0 0,1-1 0,-1 0 0,13-8 0,-16 8-327,0 0 1,0 0-1,-1 0 1,1 0-1,-1-1 0,4-4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6:4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49 12664,'0'0'4127,"-70"-41"-3455,62 35-304,4 4 0,8 2-200,8 0-8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6:5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463 695 7832,'0'0'7536,"-2"-11"-7363,-6-34-8,8 42-120,-1-1-1,0 1 0,0-1 1,0 1-1,0 0 0,-1 0 1,1 0-1,-1 0 0,0 0 1,0 0-1,0 0 1,0 0-1,0 0 0,-1 1 1,1 0-1,-1-1 0,0 1 1,1 0-1,-1 0 1,0 0-1,0 1 0,-1-1 1,1 1-1,0-1 0,0 1 1,-1 0-1,-3 0 0,-6-1 41,1 1-1,-1 0 1,1 1-1,-1 1 1,-20 3-1,16-1-23,0 1-1,1 0 0,-1 2 1,1 0-1,0 0 0,1 2 0,-1 0 1,2 0-1,-1 2 0,-24 21 1,29-23 7,1 1 1,0 1 0,0 0-1,1 0 1,1 0 0,-11 20-1,14-22-7,0 0 0,1 0 1,0 0-1,1 1 0,0-1 0,0 0 0,1 1 0,0 0 0,0-1 0,2 15 0,-1-16-22,2 0 0,-1 0 0,1 0 0,0 0 0,0-1 0,1 1 0,0-1 0,0 1 0,0-1 0,1 0 0,0 0 0,0 0 0,1-1 0,0 0 0,0 0 0,0 0 0,0 0-1,1-1 1,-1 0 0,1 0 0,8 4 0,-3-2 13,0-1 0,0-1 0,1 0 0,0 0 0,-1-1 0,1 0 0,0-1 0,0-1 0,0 0 0,1 0-1,19-3 1,-6-2 52,1-1 0,0-1-1,31-13 1,76-35 366,-128 51-441,10-5 95,0-1 1,-1-1 0,0 0 0,19-18-1,1 1 309,-26 16-141,-15 20-47,3-3-232,0 0 1,1 0-1,0 0 0,0 0 1,0 1-1,1-1 0,-1 8 0,2-10-10,0-1-1,1 1 0,-1-1 0,1 1 0,0-1 0,0 1 0,0-1 0,0 0 0,1 1 0,-1-1 0,1 0 1,0 0-1,0 0 0,0 0 0,3 2 0,1 2-2,1-1 0,-1 0 0,1-1 0,0 1 0,1-1 0,-1-1 0,1 0 0,0 0 1,0 0-1,0-1 0,1 0 0,-1-1 0,1 1 0,-1-2 0,1 1 0,0-1 0,17-1 0,-16 0 16,1 0 0,-1-1-1,0-1 1,0 1 0,0-2-1,0 1 1,-1-2 0,1 1-1,-1-1 1,1 0 0,-1-1-1,0 0 1,-1-1 0,0 0-1,12-10 1,-18 14-6,-1 0 0,1 0 1,-1 0-1,0 0 0,0 0 0,0 0 1,0 0-1,0 0 0,0-1 0,-1 1 1,1 0-1,-1 0 0,1-1 0,-1 1 1,0-1-1,0 1 0,0 0 0,0-1 0,-1 1 1,1 0-1,0-1 0,-1 1 0,0 0 1,0-1-1,1 1 0,-1 0 0,-1 0 1,1 0-1,0 0 0,0 0 0,-1 0 1,-2-2-1,2 0 5,-1 1 0,0-1 0,0 1 0,0 0 0,0 0 0,-1 1 0,1-1 0,-1 1 0,1-1 0,-1 1 0,0 0 0,0 1 0,0-1 0,0 1 0,0-1 0,0 1 0,-8 0 0,6 1-4,-1-1 14,1 1 0,-1 0 0,1 1 0,-1 0 1,1 0-1,-1 0 0,-7 3 0,-62 25 282,62-26-281,10-2-27,7-1 16,5-11 54,17-7-37,1 0 0,0 2 0,1 1 0,55-22 0,-51 23-11,-4 2-1,1 0 0,1 2-1,-1 1 1,1 2 0,1 0-1,-1 2 1,44-2 0,-70 7-14,-1 0 0,1 1 1,0-1-1,-1 0 0,1 1 1,0 0-1,-1-1 0,1 1 1,0 0-1,-1 0 0,0 1 1,1-1-1,-1 0 0,0 1 1,1 0-1,-1-1 0,3 4 1,-3-2 2,1 1 0,0-1 0,-1 1 0,0 0 0,0 0 0,0 0 0,0 0 0,-1 1 0,3 7 0,-2 3 19,0 1 0,-1 0 1,0-1-1,-1 1 1,-3 17-1,1-8 19,-1-11 8,2 1 0,0-1 1,1 1-1,2 24 0,-1-38-51,-1-1-1,0 0 1,0 0 0,1 1-1,-1-1 1,0 0 0,1 0-1,-1 1 1,0-1 0,0 0-1,1 0 1,-1 0 0,1 1-1,-1-1 1,0 0 0,1 0-1,-1 0 1,0 0 0,1 0 0,-1 0-1,1 0 1,-1 0 0,0 0-1,1 0 1,-1 0 0,0 0-1,1 0 1,-1 0 0,1 0-1,-1-1 1,0 1 0,1 0-1,-1 0 1,0 0 0,1 0-1,-1-1 1,0 1 0,1 0-1,-1 0 1,0-1 0,0 1 0,1 0-1,-1-1 1,0 1 0,20-16 51,-18 14-40,46-38 190,60-68-1,-96 94-158,22-22 92,-32 34-128,0 1 1,-1-1-1,1 1 0,0 0 1,0 0-1,0 0 0,0 0 0,0 0 1,0 0-1,1 0 0,-1 1 1,0-1-1,0 1 0,1-1 1,-1 1-1,0 0 0,4 0 1,-5 1-8,0-1 1,0 1 0,-1-1-1,1 1 1,0 0 0,-1-1-1,1 1 1,0 0 0,-1-1 0,1 1-1,-1 0 1,1 0 0,-1 0-1,1-1 1,-1 1 0,1 0 0,-1 0-1,0 0 1,0 0 0,1 0-1,-1 0 1,0 0 0,0 0 0,0 0-1,0 1 1,0 26 31,0-27-33,-9 52 47,6-42-42,1 0 0,0-1-1,0 15 1,2-25-5,0 1-1,0-1 1,0 0 0,0 1-1,-1-1 1,1 0-1,0 1 1,0-1 0,0 1-1,0-1 1,0 0 0,1 1-1,-1-1 1,0 1 0,0-1-1,0 0 1,0 1 0,0-1-1,0 0 1,1 1 0,-1-1-1,0 0 1,0 1 0,0-1-1,1 0 1,-1 1 0,0-1-1,1 0 1,-1 0 0,0 1-1,1-1 1,-1 0 0,0 0-1,1 0 1,-1 0 0,0 1-1,1-1 1,-1 0 0,0 0-1,1 0 1,-1 0 0,1 0-1,-1 0 1,0 0 0,1 0-1,-1 0 1,0 0 0,1 0-1,-1 0 1,1 0 0,-1 0-1,0 0 1,1-1 0,-1 1-1,0 0 1,1 0 0,-1 0-1,0 0 1,1-1 0,0 1-1,20-18 54,-20 17-51,96-102 224,-36 36-42,-47 51-126,-9 10-30,-1 1 0,0 0 0,1 0 0,0 0 0,0 1 0,1 0 0,-1 0 0,7-4 0,-11 8-28,-1 0-1,1 0 1,0-1 0,-1 1 0,1 0 0,-1 0 0,1 0 0,-1 0-1,1 0 1,0 0 0,-1 0 0,1 1 0,-1-1 0,1 0 0,-1 0-1,1 0 1,-1 1 0,1-1 0,-1 0 0,1 0 0,-1 1-1,1-1 1,-1 0 0,1 1 0,-1-1 0,0 1 0,1-1 0,-1 0-1,0 1 1,1-1 0,-1 1 0,0-1 0,1 1 0,-1-1-1,0 1 1,0-1 0,0 1 0,0 0 0,0-1 0,1 1 0,-1-1-1,0 1 1,0-1 0,0 1 0,-1 0 0,2 34 3,-1-28-1,0-4-4,3 101-81,-1-90 68,0 0-1,0 1 1,2-1 0,0 0-1,5 14 1,-8-26 15,0 1 0,0-1 0,0 0-1,1 0 1,-1 0 0,0 0 0,1 0-1,-1 0 1,1 0 0,0 0 0,0 0 0,0-1-1,0 1 1,0-1 0,0 1 0,0-1 0,0 0-1,0 0 1,1 0 0,-1 0 0,0 0 0,1-1-1,-1 1 1,1-1 0,-1 1 0,0-1-1,1 0 1,-1 0 0,1 0 0,-1 0 0,1 0-1,-1-1 1,1 1 0,-1-1 0,1 0 0,-1 1-1,4-3 1,4-2 11,1 0 0,-1 0 1,0-1-1,-1-1 0,0 0 0,15-13 0,18-23 114,69-94-1,-87 106-67,-23 30-56,0-1 2,0 0 0,0 0-1,1 0 1,-1 1 0,1-1-1,-1 0 1,1 1-1,0-1 1,-1 1 0,1 0-1,0-1 1,0 1 0,0 0-1,0 0 1,3 0-1,-5 1-3,0 0-1,1 0 1,-1 0-1,0 0 1,1 0-1,-1 0 1,0 0-1,1 1 1,-1-1-1,0 0 1,0 0-1,1 0 1,-1 1-1,0-1 1,0 0-1,1 0 1,-1 1-1,0-1 1,0 0-1,0 1 1,1-1-1,-1 0 1,0 1-1,0-1 1,0 0-1,0 1 1,0-1-1,0 0 1,1 1-1,-1-1 1,0 0-1,0 1 1,0-1-1,0 0 1,0 1-1,-1-1 1,1 0-1,0 1 1,0 0-1,-3 21-10,2-13 4,-57 355-199,0 113-78,56-434 231,2-31 37,-1 0-1,0-1 1,0 1 0,-6 19-1,20-82 127,-2-1 1,5-61-1,-8 54-57,1-8 30,35-207 192,-31 214-215,3 1 0,35-88 0,-42 125-47,36-78 67,-38 87-83,0 1 1,1 0 0,0 0-1,1 1 1,15-16-1,-21 24-1,1 0-1,-1 1 0,1-1 1,-1 1-1,1-1 0,0 1 1,0 0-1,0 1 0,1-1 1,-1 1-1,0-1 0,8 0 1,-9 2-1,-1 0 0,0 0 0,0 0 1,0 0-1,0 0 0,0 1 0,0-1 1,0 1-1,0-1 0,0 1 0,0 0 1,-1 0-1,1 0 0,0 0 0,0 0 1,-1 0-1,1 0 0,0 1 1,-1-1-1,1 1 0,-1-1 0,0 1 1,0-1-1,1 1 0,-1 0 0,0 0 1,0-1-1,0 1 0,0 3 0,4 10-24,0 0-1,-2 1 0,0-1 1,-1 1-1,0 0 0,-1-1 1,-1 1-1,-3 23 0,1-19 7,-1 0-1,0-1 0,-2 1 0,-1-1 1,0 0-1,-11 23 0,13-36 21,1 0-1,-1 0 1,-1 0-1,1-1 1,-1 1-1,0-1 0,0 0 1,-1 0-1,1-1 1,-1 0-1,0 0 1,-11 6-1,13-9 10,1 1 0,-1 0 0,0-1 0,0 0-1,0 0 1,0 0 0,0 0 0,0-1 0,0 1-1,0-1 1,0 0 0,0 0 0,-1-1 0,1 1 0,0-1-1,0 0 1,0 0 0,0 0 0,1-1 0,-1 1-1,0-1 1,0 0 0,-5-4 0,9 6-3,0 0-1,-1 0 1,1-1 0,-1 1 0,1 0-1,0-1 1,-1 1 0,1 0 0,0-1-1,-1 1 1,1-1 0,0 1 0,0 0-1,-1-1 1,1 1 0,0-1 0,0 1-1,0-1 1,0 1 0,-1-1 0,1 1-1,0-1 1,0 1 0,0-1-1,0 1 1,0 0 0,0-1 0,0 1-1,0-1 1,1 1 0,-1-1 0,0 1-1,0-1 1,0 1 0,0-1 0,1 0-1,0 0 2,1-1 0,-1 0 0,1 1-1,-1-1 1,1 1 0,0 0 0,-1 0-1,1-1 1,2 0 0,5-2 0,0 0 0,0 0-1,12-2 1,159-26-38,-88 18-22,-74 9 53,0 0 0,-1-2 0,0 0 0,-1-1 0,1 0 0,-2-1 0,24-18 0,-23 13 2,-1 0 0,15-16 0,-7 6 0,-18 15 0,-4 9 0,-1-1 0,0 0 0,0 0 0,1 1 0,-1-1 0,0 0 0,1 1 0,-1-1 0,0 0 0,1 1 0,-1-1 0,1 1 0,0-1 0,-1 1 0,1-1 0,-1 1 0,1-1 0,0 1 0,-1 0 0,1-1 0,0 1 0,-1 0 0,1-1 0,1 1 0,-8 19-55,4-8 38,1 0 0,0 0-1,0 0 1,1 1 0,1-1-1,0 0 1,0 0 0,1 0-1,1 0 1,0 0 0,0 0-1,1 0 1,8 15 0,-11-24 10,1 1 0,-1-1 0,1 1 0,-1-1 0,1 1 0,0-1 0,0 0-1,0 0 1,1 0 0,-1 0 0,0-1 0,1 1 0,-1 0 0,1-1 0,-1 0 0,1 0 0,0 1 0,0-2 0,4 2 0,-5-2 5,0 0 0,1 0 0,-1 0 0,0 0 0,0 0 0,0-1 0,0 1 0,-1-1 0,1 0 0,0 0 0,0 1 0,0-1 0,0 0 0,-1-1 0,1 1 0,0 0 0,-1 0 0,1-1 1,-1 1-1,1-1 0,-1 1 0,0-1 0,0 0 0,0 1 0,0-1 0,0 0 0,0 0 0,0 0 0,0-2 0,2-2 12,0-1 1,-1 0 0,1 0-1,-2 0 1,1 0 0,-1 0-1,1-13 1,-2 16-4,-1 1 0,1 0 1,-1 0-1,1-1 0,-1 1 0,0 0 1,0 0-1,-1 0 0,1 0 1,-1 0-1,1 0 0,-1 1 0,0-1 1,0 0-1,0 1 0,0-1 1,-1 1-1,1 0 0,-5-3 0,-2 0 5,1 0-1,-1 1 0,-1 0 0,1 1 0,-1 0 0,1 0 0,-14-1 0,-13-5 12,26 10-20,9-1-3,0 0 0,0 0 0,0 1 0,0-1 0,0 0 0,-1 0 0,1 0 0,0 0 0,0-1 0,0 1 0,0 0 0,0 0 0,0-1 0,-1 0 0,2 1 0,1-1 0,0 0 0,0 0 0,0 1 0,0-1 0,0 0 0,0 1 0,0-1 0,0 1 0,0-1 0,0 1 0,0 0 0,0-1 0,2 1 0,-3 0 0,99-37 22,-60 21-19,1 2 1,1 1 0,0 2-1,46-6 1,-81 17-5,4-2-4,-1 2 0,0-1-1,1 1 1,12 2-1,-20-2 3,0 0 1,0 1-1,0-1 0,0 1 0,0-1 0,0 1 0,-1 0 1,1 0-1,0 0 0,0 0 0,-1 0 0,1 0 1,0 1-1,-1-1 0,1 0 0,-1 1 0,0-1 0,1 1 1,-1 0-1,0-1 0,0 1 0,0 0 0,0 0 1,0-1-1,-1 1 0,2 3 0,-1 8-14,0-1 1,-1 0-1,0 1 0,-1-1 1,0 0-1,-1 0 0,0 0 1,-1 0-1,0 0 0,-1 0 1,-10 19-1,10-25 13,3-5 3,0 0 1,0 1-1,0-1 1,1 0-1,-1 0 1,0 0-1,0 1 0,1-1 1,-1 0-1,1 0 1,-1 1-1,1-1 1,0 1-1,-1-1 0,1 0 1,0 1-1,0-1 1,0 1-1,0-1 1,1 3-1,0-4 2,1-1 0,0 0 0,0 0 0,0 0 0,-1 0 0,1 0 0,-1-1 0,1 1-1,-1 0 1,1-1 0,-1 1 0,2-3 0,-1 1 4,32-31 47,55-52 76,-77 76-101,1 0 0,0 1 0,1 0 0,0 1 0,24-10 0,-36 18-26,-1-1 0,1 1 0,0 0 1,0-1-1,-1 1 0,1 0 0,0 0 1,0 0-1,0 1 0,-1-1 0,1 0 1,0 1-1,0-1 0,-1 1 0,1 0 1,0-1-1,-1 1 0,1 0 0,-1 0 0,1 0 1,-1 0-1,1 0 0,-1 0 0,0 1 1,1-1-1,-1 0 0,0 1 0,0-1 1,0 1-1,0-1 0,0 3 0,3 1-6,-2 0 0,1 0-1,-1 1 1,1-1 0,-1 1 0,-1 0-1,1 0 1,0 7 0,5 109-57,-7-118 66,1 0 0,-1 0-1,1 0 1,0 0 0,0 0-1,0-1 1,0 1-1,1 0 1,-1-1 0,1 1-1,0-1 1,0 0 0,0 1-1,1-1 1,-1 0-1,1 0 1,0 0 0,0-1-1,0 1 1,5 3-1,-2-3 8,-1-1-1,1 1 0,0-1 0,0 0 0,0 0 0,0-1 0,1 1 0,-1-2 0,0 1 0,1-1 0,-1 1 0,8-2 0,4-2 8,-1 1 0,0-2 0,0-1-1,0 0 1,0-1 0,-1 0 0,19-11 0,-6 1 9,-1-2 0,50-40 0,-70 51-9,-1 0 0,1-1-1,-1 0 1,-1-1 0,0 0 0,0 0 0,0 0-1,6-15 1,-10 20-7,-1 0 0,1 1 0,-1-1-1,0 0 1,0 0 0,0 0 0,-1 0-1,1 0 1,-1 0 0,0 0 0,0 1-1,0-1 1,0 0 0,-1 0 0,0 0-1,0 0 1,0 0 0,0 0 0,0 1 0,-1-1-1,0 0 1,0 1 0,0-1 0,0 1-1,-5-6 1,6 8-8,0 0 0,-1 0 0,1 0 0,0 0-1,0 0 1,-1 0 0,1 0 0,-1 1 0,1-1 0,-1 0 0,1 1-1,-1-1 1,1 1 0,-1 0 0,1-1 0,-1 1 0,0 0 0,1 0-1,-1 0 1,1 0 0,-3 1 0,1-1 0,0 1 0,-1 1 0,1-1 0,0 0 0,0 1 0,0-1 0,1 1 0,-1 0 0,-5 4 0,0 2-1,0 0 0,0 1 1,1 0-1,0 0 0,-5 11 1,6-10-10,1 1 1,1-1 0,0 1 0,0 0-1,1-1 1,1 2 0,0-1-1,0 0 1,1 0 0,0 1-1,1-1 1,0 0 0,1 1-1,3 12 1,-3-17 3,1 0 0,-1 0 0,2-1 0,-1 1 1,1 0-1,0-1 0,0 0 0,1 0 0,-1 0 0,1 0 0,1 0 0,-1-1 1,1 0-1,0 0 0,0 0 0,1 0 0,0-1 0,-1 0 0,1 0 0,0-1 0,1 1 1,-1-1-1,13 3 0,-12-4 10,0-1 0,1 0 0,-1-1-1,0 0 1,1 0 0,-1 0 0,1-1 0,-1 0 0,0-1 0,0 1 0,0-1 0,9-4 0,13-6 54,41-24 0,-56 28-52,12-8 24,45-36 0,-50 35-21,2 0-1,41-23 0,-64 40-11,1-1 0,-1 1 0,1-1-1,0 1 1,0-1 0,-1 1 0,1 0 0,0-1 0,0 1-1,-1 0 1,1-1 0,0 1 0,0 0 0,0 0 0,0 0-1,-1 0 1,1 0 0,0 0 0,0 0 0,0 0 0,0 0-1,-1 0 1,1 1 0,0-1 0,0 0 0,0 0 0,-1 1 0,1-1-1,0 0 1,0 1 0,-1-1 0,1 1 0,0-1 0,-1 1-1,1 0 1,0-1 0,-1 1 0,1 0 0,-1-1 0,1 1-1,-1 0 1,0-1 0,1 1 0,-1 0 0,0 0 0,1 0-1,-1-1 1,0 1 0,0 0 0,1 1 0,-1 5-9,1 1 0,-1 0 0,0-1 0,-2 14 0,1-7-9,0-5 12,2 51-40,-1-60 46,0 0 0,0 0 0,0 0 0,0 1-1,0-1 1,0 0 0,0 0 0,0 1-1,0-1 1,0 0 0,0 0 0,1 1-1,-1-1 1,0 0 0,0 0 0,0 0 0,0 1-1,0-1 1,1 0 0,-1 0 0,0 0-1,0 0 1,0 0 0,1 1 0,-1-1-1,0 0 1,0 0 0,1 0 0,-1 0 0,0 0-1,0 0 1,0 0 0,1 0 0,-1 0-1,1 0 1,10-4 13,11-11 20,9-12 50,44-52 1,-48 49 20,0 1 1,35-27-1,-61 55-98,0 0 0,0 0-1,0 0 1,0 1 0,0-1 0,0 0 0,0 1 0,0-1 0,1 1-1,-1-1 1,0 1 0,0 0 0,0 0 0,3-1 0,-3 1-4,-1 0 0,0 0 1,1 1-1,-1-1 0,0 0 1,1 0-1,-1 1 0,0-1 1,1 0-1,-1 0 0,0 1 1,1-1-1,-1 0 0,0 1 1,0-1-1,1 0 0,-1 1 1,0-1-1,0 0 0,0 1 0,0-1 1,1 1-1,-1-1 0,0 0 1,0 1-1,0-1 0,0 1 1,0 0-1,0 6 13,0-1 0,-1 1 0,0 0 0,-2 9 0,0-2-5,0 7-12,1-10-7,0 1-1,1 22 1,1-31 8,0 0-1,0 1 1,1-1 0,0 0-1,-1 0 1,1 0 0,0 0 0,1 0-1,-1 0 1,0 0 0,1 0-1,0 0 1,-1-1 0,1 1-1,3 2 1,-3-3 3,0 0-1,-1 0 1,1 0-1,0-1 1,0 1 0,0-1-1,1 0 1,-1 1-1,0-1 1,0 0 0,1 0-1,-1-1 1,0 1-1,1 0 1,-1-1 0,1 1-1,-1-1 1,1 0-1,-1 0 1,1 0 0,-1 0-1,1 0 1,-1-1-1,1 1 1,-1-1-1,1 0 1,-1 1 0,0-1-1,1 0 1,2-2-1,9-5 20,-1 0 0,0-1 0,-1-1 0,1 0 0,15-18 0,49-63 71,-39 37-39,-2-2 1,42-85 0,38-129 77,-69 124-103,-34 102-38,-12 38 9,-4 7 1,-4 11-4,-4 16-17,-46 141-139,48-137 123,2 0 0,1 1 0,-2 49 0,9-14-1,2-1 0,15 73 0,-16-123 23,1-1-1,1 1 1,0 0-1,1-1 1,1 0-1,1 0 0,8 15 1,-12-25 9,1-1 0,-1 0 1,1-1-1,0 1 0,0-1 0,0 1 1,1-1-1,-1-1 0,1 1 1,0-1-1,0 1 0,1-1 1,-1-1-1,1 1 0,-1-1 0,1 0 1,0 0-1,0-1 0,0 1 1,-1-1-1,1-1 0,11 1 0,27-3 324,-2 0-4799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6:5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15576,'0'0'3015,"67"0"-2463,-13-2-152,9-2-8,13 2-72,3-2 8,-11 2-80,-1-4 16,-7 0-8,-5 0 16,-1 0-184,-10 0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7:4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9240,'0'0'1088,"64"18"-688,5-11 16,19-1 16,17-2-48,6-4 16,2 2-40,-12-2 8,-17-2-56,-7-2 8,-15 2-64,-17-4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1:3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0 6824,'0'0'14359,"-2"11"-13876,-4 13-226,-4 12 313,-4 46-1,1 160 902,-2 15 206,12-154-309,3-70 614,-18-58-1007,14 21-952,0-1 0,1 1 0,-1 0 0,-1 0-1,1 0 1,-1 1 0,1 0 0,-1 0 0,0 0 0,0 0 0,0 1-1,-1 0 1,1 0 0,-1 0 0,1 0 0,-1 1 0,1 0 0,-1 1 0,-9-1-1,-10 2-24,1 1 0,-1 1 0,1 2-1,0 0 1,1 1 0,-31 13-1,16-6-22,-64 23-128,101-35 152,0-1 0,0 0 0,0 1 0,0-1 0,0 1 0,0-1 0,0 1 0,1-1 0,-1 1 0,0-1 0,0 1 0,1 0 0,-1 0 0,0-1 0,1 1 0,-1 0 0,0 1 0,4 2 65,9-4-36,89-19-97,106-24 89,-157 32 8,1 2-1,65-4 0,104 8 71,64-6 115,-278 11-196,124-10 357,-129 10-146,-1-6-467,-1-5-4599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6:5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176 585 9744,'0'0'7315,"2"-10"-7044,4-31 5,-6 39-215,0 0 1,0 0-1,0 1 0,0-1 0,0 0 1,0 0-1,-1 0 0,1 1 0,-1-1 1,1 0-1,-1 1 0,0-1 0,1 0 1,-1 1-1,0-1 0,-2-2 0,3 4-21,-1-1 1,1 1-1,-1-1 0,1 1 0,-1-1 0,1 1 0,-1-1 0,1 1 1,-1 0-1,0-1 0,1 1 0,-1 0 0,0-1 0,1 1 0,-1 0 1,0 0-1,1 0 0,-1 0 0,0 0 0,1 0 0,-1 0 0,0 0 1,0 0-1,1 0 0,-1 0 0,0 0 0,1 0 0,-2 1 0,-21 8 648,18-7-610,-1 0 0,0 1 0,0 0 0,1 0 0,-8 6 0,2 0 31,1 0-1,0 1 1,1 0-1,0 1 1,-14 21-1,20-28-67,1 0 0,0 0-1,0 0 1,0 1 0,0-1-1,0 0 1,1 1 0,0-1-1,0 1 1,0-1-1,1 1 1,-1 0 0,1-1-1,0 1 1,0 0 0,1-1-1,-1 1 1,1-1 0,0 1-1,1-1 1,1 5 0,-1-5-10,1 0 0,-1 0 0,1 0 0,0-1 0,0 0 1,1 1-1,-1-1 0,1 0 0,-1 0 0,1-1 1,0 1-1,0-1 0,0 0 0,0 0 0,1 0 0,-1-1 1,0 0-1,1 1 0,-1-1 0,1-1 0,0 1 0,7-1 1,-5 1 16,0-1 1,1-1 0,-1 1-1,0-1 1,1-1 0,-1 1-1,0-1 1,0-1 0,0 1-1,0-1 1,-1 0 0,1-1 0,9-5-1,-10 3-1,0 0 0,0 0 0,-1 0 0,0-1 0,0 0 0,0 0 0,-1 0 0,0-1 0,0 1 0,-1-1 0,0 0 0,2-9 0,-3 12-3,-1-1 0,1 1-1,-1-1 1,-1 0-1,1 0 1,-1 0-1,0 0 1,0 1-1,-1-1 1,1 0 0,-1 0-1,-1 0 1,1 1-1,-1-1 1,0 1-1,0-1 1,-1 1-1,-3-6 1,5 9-31,0 1 1,-1 0-1,1-1 1,0 1-1,-1 0 1,1 0-1,-1 0 1,1 0-1,-1 1 1,1-1-1,-1 0 1,0 1-1,1-1 1,-1 1-1,0-1 1,1 1-1,-1 0 1,0 0-1,0-1 1,1 1-1,-1 1 1,0-1-1,0 0 1,1 0-1,-1 1 1,0-1-1,1 1 1,-1-1-1,0 1 1,1 0-1,-3 1 1,-4 2 25,1 0 1,-1 0 0,1 1 0,-12 11 0,17-14-31,-18 17 91,20-19-97,-1 1-1,1-1 1,0 0-1,-1 0 1,1 1 0,0-1-1,0 0 1,-1 0-1,1 1 1,0-1-1,0 0 1,-1 1-1,1-1 1,0 1-1,0-1 1,0 0-1,0 1 1,0-1-1,-1 1 1,1-1-1,0 0 1,0 1-1,0-1 1,0 1-1,0-1 1,0 0-1,0 1 1,0-1-1,1 1 1,-1-1-1,0 0 1,0 1 0,0-1-1,0 0 1,0 1-1,1-1 1,-1 1-1,0-1 1,0 0-1,1 1 1,-1-1-1,0 0 1,0 0-1,1 1 1,-1-1-1,0 0 1,1 0-1,-1 1 1,1-1-1,-1 0 1,0 0-1,1 0 1,-1 0-1,0 0 1,1 1-1,-1-1 1,1 0 0,2 0 2,0 0 1,0 0-1,0 0 1,0-1-1,0 1 1,0-1-1,0 1 1,0-1-1,0 0 1,-1 0-1,1 0 1,3-3-1,32-20 30,-24 12-27,0 0-1,-1-1 0,-1-1 1,0 0-1,19-30 0,41-87 17,-46 79-21,4-3 46,34-94-1,-64 147-47,13-30 21,-13 31-21,1 0 1,-1-1-1,1 1 0,-1 0 0,1 0 1,0 0-1,0 0 0,-1 0 0,1 0 1,0 0-1,0 0 0,0 0 0,0 0 1,0 0-1,0 0 0,1 1 0,-1-1 1,0 0-1,0 1 0,2-1 1,-2 9 4,-23 255-7,7-122-23,-3 18-106,-58 243 0,66-358 101,7-26 10,0-1-1,-2 0 1,0 1-1,-1-2 1,0 1-1,-16 26 1,22-42 19,-1 0 0,1-1 1,0 1-1,-1 0 1,1-1-1,-1 1 1,1 0-1,-1-1 1,1 1-1,-1-1 0,0 1 1,1 0-1,-1-1 1,0 0-1,1 1 1,-1-1-1,0 1 1,0-1-1,1 0 0,-1 0 1,0 1-1,0-1 1,-1 0-1,1 0 3,1 0-1,-1-1 0,0 1 0,1-1 0,-1 1 1,1-1-1,-1 1 0,1-1 0,-1 1 1,1-1-1,-1 1 0,1-1 0,-1 0 1,1 1-1,0-1 0,-1 0 0,1 1 1,0-1-1,-1-1 0,-1-5 14,1 0 0,-1 1 0,1-1 0,0-7 1,1 0 7,0 0 0,1 1 1,0-1-1,5-23 0,-4 29-7,1 0-1,0 0 0,0 1 0,1-1 0,0 1 1,0-1-1,1 1 0,0 1 0,6-8 1,4-2 31,1 0 0,1 1 0,1 1 0,0 1 0,0 0 0,1 1 0,1 1 0,0 1 0,1 1 0,0 1 0,27-8 0,-22 10-1274,1 1-1,43-4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1005 10544,'0'0'3968,"9"-14"-3286,28-43 189,46-95-1,11-67 156,-73 166-629,22-92 0,-28 89-215,-10 33-59,-2-1-1,3-43 1,-6 62-103,-6-51 308,0 67-212,-2 13-100,-34 101 8,-53 185 13,51-135 0,-34 125 58,15-121 214,62-176-280,0-1-1,0 0 1,0 0-1,0 0 1,-1 1-1,1-1 0,-1 0 1,1 0-1,-1-1 1,0 1-1,1 0 1,-1-1-1,0 1 0,0-1 1,-3 2-1,3-2 3,1-1-1,-1 1 1,0-1-1,1 0 1,-1 0 0,0 0-1,1 0 1,-1 0-1,0 0 1,1 0-1,-1-1 1,0 1-1,1-1 1,-1 1-1,1-1 1,-1 1 0,1-1-1,-1 0 1,1 0-1,-1 0 1,1 0-1,0 0 1,-2-2-1,2 3-17,0-1-1,1 0 1,-1 0-1,1 0 1,-1 1-1,1-1 0,-1 0 1,1 0-1,0 0 1,0 0-1,-1 0 1,1 0-1,0 0 1,0 0-1,0 0 0,0 0 1,0 0-1,0 0 1,0 0-1,0 0 1,0 0-1,1 0 1,-1 0-1,0 0 0,1 1 1,-1-1-1,1-2 1,16-27 151,-13 25-138,13-19 40,2 1 0,0 1 0,1 1 0,40-32 0,-23 20 12,45-48 192,93-119 0,-60 64-5,-37 56-97,-52 55-99,0 0 0,-2-2 0,35-51 0,-40 46 1,-1-1 0,-1 0 0,14-46 0,-26 64-30,0-1 0,-1 1 1,-1-1-1,-1 0 1,0 0-1,-1 0 1,-1-1-1,0 1 0,-2 0 1,-2-18-1,4 33-36,0 0-1,-1 0 1,1 1-1,0-1 0,0 0 1,0 0-1,0 0 1,-1 0-1,1 0 1,-1 1-1,1-1 1,0 0-1,-1 0 0,1 1 1,-1-1-1,1 0 1,-1 1-1,0-1 1,1 0-1,-1 1 1,0-1-1,0 1 0,1-1 1,-1 1-1,0-1 1,0 1-1,-1-1 1,1 1-2,-1 0 0,1 1 0,0-1 0,-1 0 0,1 1 0,0-1 0,0 1 0,-1-1 0,1 1 0,0 0 0,0-1 0,0 1 0,0 0 0,0 0 1,-2 2-1,-3 2-8,1 2 0,-1-1 0,1 0 0,-7 14 0,1 4-9,1 0 0,0 1-1,2 1 1,-7 40 0,-8 110-71,13-89 58,3-37 23,3-1 1,2 1-1,2-1 0,7 58 1,-6-100 14,1 0 0,0-1-1,0 1 1,0 0 0,4 6 0,-5-10 11,1 0-1,-1-1 1,0 0 0,1 1 0,0-1-1,-1 0 1,1 0 0,0 0 0,0 0-1,0 0 1,1 0 0,-1-1-1,0 1 1,1-1 0,2 2 0,-3-3 2,0 1 1,0-1 0,0 0 0,-1-1 0,1 1 0,0 0 0,0 0 0,0-1-1,0 1 1,-1-1 0,1 0 0,0 1 0,0-1 0,-1 0 0,1 0 0,1-2-1,26-18 194,-8-2-5,0-1 0,31-46 0,-2 1 136,-30 39-178,-18 25-137,1 0-1,0 0 0,0 0 0,1 0 0,-1 0 0,1 1 0,0 0 0,0 0 1,0 0-1,1 0 0,0 1 0,-1 0 0,7-4 0,-11 7-31,1 0 0,-1 0 0,0 0 0,0 0 1,1 0-1,-1 0 0,0 0 0,0 0 0,1 0 0,-1 0 0,0 0 0,0 0 0,1 0 0,-1 0 0,0 0 0,0 0 1,0 0-1,1 0 0,-1 0 0,0 1 0,0-1 0,0 0 0,1 0 0,-1 0 0,0 0 0,0 0 0,0 1 0,1-1 0,-1 0 1,0 0-1,0 0 0,0 1 0,0-1 0,0 0 0,0 0 0,0 0 0,1 1 0,-1-1 0,0 0 0,0 0 0,0 1 1,0-1-1,0 0 0,0 14 16,0-10-14,0 44 4,-1-7-1,1 0 1,3 0-1,8 44 0,-11-84-4,0 0 0,0 0 0,0 0 0,0 0 0,0 0 1,0 0-1,1 0 0,-1 0 0,0 0 0,1 0 0,-1 0 0,1 0 0,-1 0 0,1 0 0,-1 0 0,1 0 0,0-1 0,-1 1 0,1 0 0,0 0 0,0-1 1,0 1-1,-1-1 0,1 1 0,0 0 0,2 0 0,-2-2 2,1 1 1,-1-1-1,1 1 1,-1-1 0,1 0-1,-1 0 1,0 1-1,1-1 1,-1 0-1,0 0 1,0 0-1,0-1 1,1 1-1,-1 0 1,0 0-1,0-1 1,0-1-1,16-22 61,-1 0-1,-2-2 0,-1 0 0,12-33 0,14-30 225,-32 80-183,-5 20-27,-2 3-90,1 2-7,1-1-1,0 1 0,1-1 0,1 0 0,0 0 1,0 0-1,2 0 0,8 16 0,-13-29 21,-1-1 0,1 1 0,0 0 0,-1 0-1,1 0 1,0-1 0,0 1 0,0 0 0,0-1 0,0 1 0,0 0-1,0-1 1,0 1 0,0-1 0,0 0 0,0 1 0,0-1 0,0 0-1,0 0 1,0 0 0,0 0 0,1 0 0,1 0 0,0 0 8,1-1 0,-1 0 0,0 0 0,1 0 0,-1 0 0,0-1 0,6-2 0,2-4 29,1 0 0,-2 0-1,11-11 1,-7 4 24,0-1 0,20-31 1,-21 28 72,0 1 0,19-20 1,-26 32-88,8-7 124,-14 12-167,0 1-1,0 0 0,0 0 0,0 0 0,0-1 1,0 1-1,0 0 0,1 0 0,-1 0 0,0 0 0,0-1 1,0 1-1,0 0 0,0 0 0,1 0 0,-1 0 1,0 0-1,0 0 0,0 0 0,1-1 0,-1 1 1,0 0-1,0 0 0,0 0 0,1 0 0,-1 0 1,0 0-1,0 0 0,0 0 0,1 0 0,-1 0 0,0 0 1,0 0-1,0 0 0,1 0 0,-1 0 0,0 1 1,0-1-1,0 0 0,1 0 0,-1 0 0,0 0 1,0 0-1,0 0 0,1 1 0,9 46 46,-8-35-60,0 0-1,1 0 0,1-1 0,-1 1 0,2-1 0,0 1 0,7 11 0,-10-21 11,1 1 0,-1-1 0,1 1 0,0-1 0,0 0 0,0 0 0,0-1 0,0 1 0,0 0 0,0-1 0,1 0 0,-1 0 0,0 0 0,1 0 0,-1-1 0,1 1 0,-1-1 0,1 0 0,-1 0 0,1 0 0,6-1 0,2 0 14,0-1 0,-1-1 0,1 0 0,0 0 0,11-6 0,2-3 25,0-2 0,-1-1 0,23-19 0,-9 6 16,-17 13-24,0-1 0,-2-2 0,0 0 0,18-22 0,-32 32 8,-13 12-3,-12 10-5,-8 10-23,1 2 0,-37 45 0,59-65-14,0 0 0,1 0 0,-1 0 0,1 0 0,1 1 0,-1-1 0,1 1 0,1 0 0,-1 0 0,1 1 0,0-1 0,1 0 0,-1 1 0,1-1 0,1 0 0,0 11 0,0-17 4,0 1 1,0-1 0,0 0-1,1 0 1,-1 0-1,0 1 1,1-1 0,-1 0-1,1 0 1,-1 0 0,1 0-1,-1 0 1,1 0-1,0 0 1,0 0 0,0 0-1,-1 0 1,1 0-1,0-1 1,0 1 0,0 0-1,0 0 1,0-1 0,0 1-1,2 0 1,-1-1 0,1 1 0,-1-1-1,1 0 1,-1 0 0,0 0 0,1 0 0,-1 0 0,0-1 0,1 1 0,-1-1-1,0 1 1,3-2 0,4-2 0,0 0 0,-1 0 1,1-1-1,-1 0 0,9-8 0,-4 1 5,-1-1-1,0-1 0,-1 1 1,12-22-1,6-6 21,-10 15-7,-1-2 1,-1 0 0,-2-1 0,-1 0-1,15-46 1,-15 29 27,-2-1 1,-2 0-1,4-50 0,-13 89-34,0 0 4,0 0 0,0 0 0,-1 0 0,0 0 0,-1 0 0,-2-13 0,3 21-15,0-1-1,0 1 1,0 0-1,0-1 1,0 1-1,0 0 0,0-1 1,0 1-1,0 0 1,0-1-1,-1 1 1,1 0-1,0-1 1,0 1-1,0 0 1,-1-1-1,1 1 1,0 0-1,0-1 1,-1 1-1,1 0 1,0 0-1,-1 0 1,1-1-1,0 1 1,-1 0-1,1 0 1,0 0-1,-1 0 1,1 0-1,0-1 1,-1 1-1,1 0 1,0 0-1,-1 0 1,1 0-1,-1 0 1,-12 11 21,-8 25 5,6 0-63,0 1 1,3 1-1,1 0 1,-11 74-1,12-30-67,2 111 0,21 37-274,-8-166-37,-5-48-86,0-11-3443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0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14064,'0'0'2575,"85"-4"-2735,-49 8 49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0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12 804 11048,'0'0'4944,"13"-3"-4511,-1 1-362,15-3 434,33-11-1,-52 14-353,0-1-1,0 0 0,-1-1 1,1 0-1,-1 0 0,0-1 1,0 1-1,0-1 0,9-10 1,-12 11-29,-1 1 1,0-1-1,0 0 1,0 0-1,0-1 1,-1 1-1,0-1 1,0 1-1,0-1 1,1-6-1,-2 9-72,-1-1-1,0 1 1,0-1 0,0 1-1,0-1 1,-1 1-1,1-1 1,-1 1-1,1-1 1,-1 1 0,0 0-1,0-1 1,0 1-1,0 0 1,0 0 0,-1 0-1,1 0 1,-1 0-1,1 0 1,-1 0 0,0 0-1,-2-2 1,1 2-14,0-1 0,-1 1 0,1-1 0,0 1 0,-1 0 0,0 1 0,1-1 0,-1 1 0,0-1 0,0 1 0,1 0 0,-1 0 1,0 1-1,0-1 0,0 1 0,-7 0 0,4 1-10,1 0-1,-1 0 1,1 0 0,0 1 0,-1 0 0,1 1 0,0-1 0,0 1 0,-11 7-1,11-6-14,0 1-1,0 0 0,0 0 0,0 1 0,1-1 0,0 1 1,0 0-1,-5 10 0,7-12-2,1 0 0,0 1 0,0-1 0,0 1 0,1-1 0,-1 1 0,1 0 0,0-1 0,1 1-1,-1 0 1,1 0 0,0 0 0,0 7 0,1-8-2,0 1 1,0-1-1,0 1 0,1-1 0,-1 0 0,1 1 1,0-1-1,0 0 0,1 0 0,-1 0 0,1-1 0,0 1 1,0-1-1,0 1 0,4 2 0,-1-1 15,0-1-1,0 0 1,0-1-1,1 1 1,0-1 0,-1 0-1,1-1 1,13 4-1,-3-3 33,0-1 1,0 0-1,0-2 0,-1 1 0,1-2 0,0 0 0,28-7 1,-16 1 22,1-1 0,-1-2 0,-1 0 0,1-2 1,-2-2-1,30-18 0,64-34 214,-15 9 157,-99 53-363,-6 4-63,0 0-1,0-1 1,0 1 0,1-1-1,-1 1 1,0-1 0,0 1 0,0-1-1,0 1 1,-1-1 0,1 0 0,0 0-1,0 0 1,0 1 0,-1-1-1,1 0 1,0 0 0,0-2 0,-1 3-14,-1 0 0,0 0 0,0 0 0,1 0 0,-1 0 0,0 0 0,0 0 0,1 0 0,-1 1 0,0-1 0,1 0 0,-1 0 0,0 1 0,1-1 0,-1 0 0,0 1 0,0 0 0,-3 1 16,-10 6 4,1 1 0,-1 0 0,2 1 0,0 0 0,-21 22 0,-47 65 90,68-83-82,1 1 1,1 1-1,0 0 1,1 1 0,0 0-1,-10 33 1,18-48-29,1 0 0,-1 0 0,1 0 0,0 0 1,0 0-1,0 0 0,0 0 0,0 0 0,0 0 0,0 0 0,1 0 1,-1 0-1,1-1 0,0 1 0,1 3 0,-2-4-1,1 0 1,0 0-1,0 0 0,0 0 1,0 0-1,0 0 0,0 0 0,0 0 1,0 0-1,1-1 0,-1 1 1,0-1-1,0 1 0,1-1 0,-1 1 1,0-1-1,2 1 0,1-1 6,0 1 0,0-1 0,0 0 0,0-1 0,0 1-1,0-1 1,0 1 0,0-1 0,0 0 0,0-1 0,0 1 0,-1-1-1,6-2 1,6-6 29,-1-1 0,-1 0 0,0 0 0,0-2 0,22-26 0,46-77 269,-81 116-310,5-7 29,3-5 89,0-1-1,9-20 1,-189 381 236,136-281-341,-3 6-3,-71 105 0,107-175-9,-27 37 70,-32 55 0,71-108-6,0 0 0,1 1 0,0 0 0,18-16 0,64-54 45,-39 36-41,311-319 411,-282 272-366,87-102 157,-165 190-244,-2 2-9,-1 1 0,1 0 0,-1 0 0,1 0 0,0-1 0,0 2 0,0-1 0,0 0 0,0 0 0,1 1 0,-1-1 0,0 1 0,1-1 0,2 0-1,-10 11 57,-1 1-1,2 0 0,-8 20 1,9-21-41,-16 38 18,0-3 8,-22 84 0,39-117-35,1-1 0,0 1 0,0-1-1,3 22 1,-2-32-22,0 1 0,0-1 0,0 1 0,0 0 0,1-1 0,-1 1 0,0-1 0,0 1 0,1-1 0,-1 1 0,0-1 0,1 1 0,-1-1 0,0 1 0,1-1 0,-1 1-1,1-1 1,-1 0 0,1 1 0,-1-1 0,1 1 0,-1-1 0,1 0 0,-1 0 0,1 1 0,-1-1 0,1 0 0,0 0 0,-1 0 0,1 0 0,-1 0 0,1 0 0,0 0 0,-1 0 0,1 0 0,-1 0 0,1 0 0,0 0 0,-1 0 0,1 0 0,-1 0 0,1-1 0,0 1 0,-1 0 0,1-1-1,29-13 45,-4-5 16,-2 0 1,0-2-1,-1-1 0,29-35 0,29-30 146,-8 10 41,-53 61-119,-20 16-127,1 0-1,-1-1 1,0 1 0,0 0-1,1 0 1,-1 0 0,0 0-1,1-1 1,-1 1 0,0 0-1,1 0 1,-1 0 0,1 0-1,-1 0 1,0 0 0,1 0-1,-1 0 1,0 0 0,1 0-1,-1 0 1,0 0 0,1 0-1,-1 0 1,0 1-1,1-1 1,-1 0 0,0 0-1,1 0 1,-1 0 0,0 1-1,1-1 1,-1 0 0,0 0-1,0 1 1,1-1 0,-1 0-1,0 0 1,0 1 0,0-1-1,1 0 1,-1 1 0,0-1-1,0 0 1,0 1 0,0-1-1,0 0 1,0 1 0,1-1-1,-1 0 1,0 1 0,0-1-1,0 0 1,0 1 0,0-1-1,0 0 1,-1 1-1,1-1 1,0 1 0,0-1-1,0 0 1,0 1 0,0-1-1,0 0 1,-1 1 0,0 13 6,0 1 0,1-1 0,0 1 1,2-1-1,-1 0 0,6 21 0,-5-30-7,-1-1 0,1 0 0,-1 0 0,1 1 0,0-1 0,1 0 0,-1 0 0,1-1 0,-1 1 0,1-1 0,0 1 0,1-1 0,-1 0 0,1 0 0,-1 0 0,1 0 0,0-1-1,0 0 1,0 0 0,0 0 0,0 0 0,1 0 0,-1-1 0,7 2 0,2-1 26,-1-1-1,1 0 1,0-1 0,0 0-1,0-1 1,-1-1 0,1 0-1,0 0 1,-1-1 0,1-1-1,18-8 1,8-6 122,-1-3 0,41-28 0,34-19 100,-24 17 134,-89 51-382,0 0 0,0 0 0,0 0 0,0 0 0,0 0 0,1 0 0,-1 0 0,0 0 0,0 0-1,0 0 1,0 0 0,0 0 0,1 0 0,-1-1 0,0 1 0,0 0 0,0 0 0,0 0 0,0 0 0,1 0 0,-1 0 0,0 0 0,0 0 0,0 0 0,0-1 0,0 1 0,0 0 0,0 0 0,0 0-1,0 0 1,1 0 0,-1 0 0,0-1 0,0 1 0,0 0 0,0 0 0,0 0 0,0 0 0,0 0 0,0-1 0,0 1 0,0 0 0,0 0 0,0 0 0,0 0 0,0-1 0,0 1 0,0 0 0,0 0-1,0 0 1,-1 0 0,1 0 0,0-1 0,0 1 0,0 0 0,0 0 0,0 0 0,0 0 0,0 0 0,-1-1 0,-10 3 51,-11 11-52,1 1-1,0 1 1,2 0-1,0 2 1,0 1-1,2 0 1,-18 23-1,32-38 0,0 1 0,0 0 0,1 0 0,-1 0 0,1 1 0,0-1 0,0 1 0,0-1 0,1 1 0,-1-1 0,1 1 0,1 0 0,-1 0 0,0-1 0,1 1 0,0 0 0,1 7 0,-1-11 0,0 0 0,0-1 0,0 1 0,0 0 0,0 0 0,1 0 0,-1 0 0,0 0 0,1 0 0,-1-1 0,0 1 0,1 0 0,-1 0 0,1 0 0,-1-1 0,1 1 0,-1 0 0,1-1 0,0 1 0,-1 0 0,1-1 0,0 1 0,0-1 0,-1 1 0,3 0 0,-2-1 0,1 0 0,0 1 0,0-1 0,-1 0 0,1 0 0,0 0 0,0 0 0,-1 0 0,1-1 0,0 1 0,0 0 0,2-2 0,3 0 0,0-1 0,0-1 0,0 1 0,12-9 0,11-12 0,-1-1 0,43-48 0,-72 72 0,1 0 0,0-1 0,0 1 0,0 0 0,0 0 0,0 0 0,0 1 0,0-1 0,0 0 0,0 0 0,0 0 0,0 1 0,0-1 0,1 1 0,-1-1 0,0 1 0,0-1 0,1 1 0,-1 0 0,0-1 0,1 1 0,1 0 0,-2 1 0,1 0 0,-1 0 0,0 0 0,1 0 0,-1 0 0,0 0 0,0 1 0,0-1 0,0 0 0,0 1 0,0-1 0,0 0 0,0 1 0,0-1 0,-1 1 0,1-1 0,0 3 0,2 3 0,0 0 0,1 0 0,0-1 0,0 0 0,0 0 0,1 0 0,0 0 0,0-1 0,10 9 0,-12-12 0,0 0 0,0 0 0,0 0 0,0 0 0,0-1 0,0 1 0,0-1 0,1 0 0,-1 0 0,0 0 0,1 0 0,-1-1 0,1 1 0,-1-1 0,1 0 0,0 0 0,-1 0 0,1-1 0,-1 1 0,0-1 0,1 0 0,4-1 0,9-6 0,-1 0 0,0 0 0,-1-2 0,0 0 0,14-12 0,67-66 0,-78 71 0,12-15 0,0-1 0,-3-2 0,-1 0 0,39-70 0,62-165 0,-101 210 0,-24 55 0,11-24 0,8-30 0,-89 272 0,6-27 0,-7 86 0,61-228 0,2 1 0,2 1 0,2-1 0,5 53 0,-3-95 0,0 4 0,1 1 0,0-1 0,0 0 0,1 1 0,4 10 0,-6-17 0,1 0 0,-1 0 0,1 0 0,0 1 0,-1-1 0,1 0 0,0 0 0,0 0 0,0-1 0,0 1 0,0 0 0,0 0 0,0 0 0,0-1 0,0 1 0,0 0 0,0-1 0,0 1 0,0-1 0,1 1 0,-1-1 0,0 0 0,0 0 0,1 1 0,-1-1 0,0 0 0,0 0 0,1 0 0,-1 0 0,0 0 0,0-1 0,1 1 0,-1 0 0,0-1 0,0 1 0,0-1 0,1 1 0,-1-1 0,0 1 0,1-2 0,10-4 0,-1-1 0,0-1 0,0 0 0,13-13 0,5-3 0,15-15 0,-2-1 0,41-51 0,-35 37 0,-48 54 0,0-1 0,0 1 0,0 0 0,1-1 0,-1 1 0,0 0 0,1-1 0,-1 1 0,0 0 0,1-1 0,-1 1 0,0 0 0,1-1 0,-1 1 0,1 0 0,-1 0 0,0 0 0,1-1 0,-1 1 0,1 0 0,-1 0 0,1 0 0,-1 0 0,1 0 0,-1 0 0,0 0 0,1 0 0,-1 0 0,1 0 0,0 0 0,0 1 0,-1 0 0,1-1 0,-1 1 0,0 0 0,1 0 0,-1 0 0,0-1 0,1 1 0,-1 0 0,0 0 0,0 0 0,0 0 0,0-1 0,0 1 0,0 1 0,-4 43 0,4-40 0,-7 35 0,-2 36 0,8-69 0,1 1 0,1 0 0,-1-1 0,1 1 0,0-1 0,1 1 0,4 12 0,-5-19 0,-1 0 0,1 0 0,-1 0 0,1 0 0,0 0 0,-1 0 0,1 0 0,0 0 0,0 0 0,-1 0 0,1 0 0,0 0 0,0-1 0,0 1 0,0 0 0,0-1 0,0 1 0,1-1 0,-1 1 0,0-1 0,0 1 0,2-1 0,0 0 0,0 1 0,0-1 0,-1 0 0,1-1 0,0 1 0,0 0 0,0-1 0,0 0 0,3-1 0,6-2 0,0-2 0,0 0 0,13-9 0,-22 14 0,45-31 0,-2-2 0,-1-2 0,52-54 0,-85 77 0,-2 4 0,-1 0 0,0-1 0,11-16 0,-35 48 0,10-17 0,1 0 0,0 1 0,0-1 0,1 1 0,0 0 0,0 0 0,0 0 0,0 1 0,1-1 0,0 1 0,1-1 0,-2 8 0,3-6 0,0 1 0,0-1 0,1 0 0,-1 0 0,2 0 0,3 15 0,-4-21 0,0 0 0,0 1 0,0-1 0,0 0 0,0 0 0,0 0 0,1 0 0,-1 0 0,1 0 0,-1 0 0,1-1 0,0 1 0,0 0 0,-1-1 0,1 0 0,0 1 0,0-1 0,1 0 0,-1 0 0,0 0 0,0 0 0,1 0 0,-1-1 0,0 1 0,1-1 0,-1 0 0,0 1 0,4-1 0,-2-1 0,0 1 0,0-1 0,-1 0 0,1 0 0,0 0 0,0-1 0,-1 1 0,1-1 0,-1 0 0,0 0 0,1 0 0,-1 0 0,0-1 0,0 1 0,-1-1 0,1 0 0,0 0 0,-1 0 0,0 0 0,1 0 0,1-6 0,3-2 0,-1-1 0,0-1 0,-1 1 0,7-27 0,-11 33 0,0 0 0,0 0 0,0 0 0,-1-1 0,0 1 0,0 0 0,0 0 0,-1 0 0,0-1 0,-3-8 0,3 11 0,0 0 0,-1 0 0,0 0 0,0 1 0,0-1 0,0 1 0,-1-1 0,1 1 0,-1 0 0,0 0 0,0 0 0,0 0 0,0 0 0,0 1 0,-1 0 0,-5-4 0,-4-4 0,13 10 0,0 0 0,0 0 0,0 0 0,0-1 0,0 1 0,0 0 0,0 0 0,0 0 0,0-1 0,0 1 0,0 0 0,0 0 0,1 0 0,-1 0 0,0-1 0,0 1 0,0 0 0,0 0 0,0 0 0,0 0 0,1 0 0,-1-1 0,0 1 0,0 0 0,0 0 0,0 0 0,1 0 0,-1 0 0,0 0 0,0 0 0,0 0 0,1 0 0,-1 0 0,0 0 0,0 0 0,0 0 0,1 0 0,-1 0 0,34-2 0,-23 2 0,53-6 0,28 0 0,-82 6 0,-1 1 0,1 0 0,0 0 0,0 1 0,-1 0 0,1 1 0,8 3 0,-15-5 0,-1 0 0,0 0 0,0 0 0,0 1 0,-1-1 0,1 0 0,0 1 0,0 0 0,-1-1 0,1 1 0,-1 0 0,1 0 0,-1-1 0,0 1 0,1 0 0,-1 1 0,0-1 0,-1 0 0,1 0 0,0 0 0,0 5 0,0 1 0,0 1 0,-1 0 0,0 0 0,-2 13 0,1 22 0,1-44 0,0 1 0,0-1 0,0 1 0,0-1 0,0 1 0,0-1 0,0 1 0,0-1 0,1 0 0,-1 1 0,0-1 0,0 1 0,0-1 0,1 0 0,-1 1 0,0-1 0,1 0 0,-1 1 0,0-1 0,1 0 0,-1 1 0,0-1 0,1 0 0,-1 0 0,1 1 0,-1-1 0,0 0 0,1 0 0,-1 0 0,1 0 0,-1 0 0,1 0 0,-1 1 0,1-1 0,-1 0 0,1 0 0,-1 0 0,0-1 0,1 1 0,-1 0 0,1 0 0,-1 0 0,1 0 0,-1 0 0,1-1 0,22-11 0,-18 9 0,31-22 0,27-14 0,-56 35 0,0 0 0,1 1 0,0 0 0,-1 0 0,1 1 0,14-3 0,-20 5 0,1 0 0,0 0 0,-1 0 0,1 0 0,0 1 0,0-1 0,-1 1 0,1 0 0,0 0 0,-1 0 0,1 0 0,-1 0 0,1 0 0,-1 0 0,0 1 0,0 0 0,1-1 0,-1 1 0,0 0 0,0 0 0,2 3 0,3 5 0,0 0 0,0 0 0,8 19 0,0-1 0,-5-9 0,15 33 0,-22-45 0,0 0 0,-1 1 0,0-1 0,0 1 0,-1-1 0,0 1 0,-1-1 0,1 10 0,-6 3 874,5-19-1079,-1-1 0,1 0 0,0 1 0,0-1 0,0 1 0,-1-1 0,1 0 0,0 1 0,0-1 0,-1 0 0,1 0 0,0 1 0,-1-1 0,1 0 0,0 0 0,-1 1 0,1-1 0,-1 0 0,1 0 0,0 0 0,-1 1-1,1-1 1,-1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0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15576,'0'0'1631,"61"8"-1311,-33-4-256,-4-4 0,-10 2-56,-2 2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0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12552,'0'0'1096,"131"0"-448,-24-6 0,36-6 96,-2 0-1,6-4-159,-14 4 0,-24 0 0,-12 6 0,-11 8-152,-43-4 0,-5-9-112,4-3 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0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261 592 10448,'0'0'5720,"-15"-3"-5138,3 1-462,6 0-68,-1 0-1,1 1 1,-1 0 0,1 0 0,-1 1 0,0 0 0,1 0-1,-1 0 1,0 1 0,1 0 0,-1 0 0,1 1 0,-9 3-1,3 0 49,1 1 0,0 0 0,1 1 0,0 0-1,0 1 1,0 0 0,-13 15 0,19-20-49,1 1 0,-1 1 0,1-1 1,0 0-1,0 1 0,1 0 0,-1-1 1,1 1-1,0 0 0,0 0 0,1 0 1,-1 1-1,1-1 0,0 0 1,1 0-1,-1 1 0,1-1 0,0 1 1,0-1-1,2 6 0,-1-7-11,0-1-1,0 1 1,1-1 0,0 0-1,-1 0 1,1 0 0,0 0 0,0 0-1,1 0 1,-1-1 0,1 1-1,-1-1 1,1 1 0,0-1-1,0 0 1,0 0 0,0 0-1,0 0 1,0-1 0,0 1-1,1-1 1,-1 0 0,1 0-1,-1 0 1,5 0 0,-2 0 16,-1 0 0,1-1 0,0 0 1,-1 0-1,1 0 0,-1 0 0,1-1 0,0 0 0,-1 0 1,1-1-1,-1 1 0,0-1 0,1-1 0,-1 1 1,6-4-1,-5 1 5,0 1 1,-1-2-1,0 1 1,0-1-1,0 1 1,0-1-1,-1-1 0,0 1 1,0 0-1,-1-1 1,1 0-1,-1 0 1,-1 0-1,0 0 1,0-1-1,0 1 1,-1 0-1,0-1 1,0-9-1,-1 9-7,0 0 1,0 0-1,-1 0 0,0 0 0,-1 0 1,0 1-1,0-1 0,0 0 0,-1 1 0,0 0 1,-1-1-1,0 1 0,0 0 0,0 1 1,-1-1-1,0 1 0,0 0 0,-8-7 1,7 9 7,0 0 0,0 1 0,0 0 0,0 0 0,0 1 0,0-1 1,-1 1-1,1 1 0,-1-1 0,0 1 0,1 1 0,-1-1 0,0 1 0,-7 0 1,22-6-9,0 0 0,-1-1 0,9-10 0,0 0-20,66-55 67,-52 47-23,0-2 0,-2 0 0,39-50 1,-44 44 23,-1-1 0,-1 0 0,-2-2 0,17-45 0,-36 152 241,-53 378-388,-135 409-85,179-819 122,-2-1 0,-2 1 0,-21 44 0,33-81 10,0-1-1,0 1 1,1-1-1,-1 1 1,0-1-1,-1 0 1,1 1-1,0-1 1,0 0-1,-1 0 1,-1 2-1,3-3 1,-1 0-1,1 0 0,-1 1 1,1-1-1,-1 0 1,0 0-1,1 0 0,-1 0 1,1 0-1,-1 0 1,1 0-1,-1 0 0,1 0 1,-1 0-1,1 0 1,-1 0-1,0 0 0,1 0 1,-1 0-1,1-1 1,-1 1-1,1 0 0,-1 0 1,0-1-1,-1-1 4,1 0 0,-1 0 0,0 0-1,0-1 1,1 1 0,0 0 0,-1-1 0,1 1-1,0-1 1,0 1 0,0-1 0,0 0-1,0-3 1,-5-24 27,1-1 0,2 0 0,1 0 0,1 0 0,6-48 0,-3 55 3,2 0 0,1 1 0,1-1 0,1 1 0,1 0 0,1 0 0,20-36 0,-23 49-7,0 1 0,1-1-1,0 1 1,1 1 0,0 0-1,0 0 1,18-14 0,-20 18-23,1 0 0,-1 1-1,1 0 1,0 0 0,0 0 0,0 1 0,0 0 0,0 0-1,0 1 1,1 0 0,-1 0 0,0 0 0,12 2 0,38 5 104,-6-1-3813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1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1208 12664,'0'0'4585,"2"-15"-4185,1-9-219,2 1 0,1 0-1,0 1 1,2-1 0,17-34 0,-6 23 133,1 1 0,2 0 1,1 2-1,2 0 0,1 2 0,1 1 0,48-38 0,93-54 1592,-166 119-1856,1-1 1,-1 1 0,1 0 0,-1 0 0,1-1-1,0 2 1,0-1 0,-1 0 0,1 1 0,0-1-1,0 1 1,0 0 0,-1 0 0,4 0 0,-4 0-35,-1 1 0,0-1 0,0 1 1,0-1-1,1 1 0,-1-1 0,0 1 0,0 0 1,0-1-1,0 1 0,0 0 0,0 0 1,0 0-1,-1 0 0,1 0 0,0 0 0,0 0 1,-1 0-1,1 0 0,-1 0 0,1 1 1,-1-1-1,1 0 0,-1 0 0,0 1 0,1-1 1,-1 0-1,0 0 0,0 1 0,0-1 1,0 0-1,0 3 0,-3 44 132,-1 0 0,-12 50 0,8-64-73,5-24 17,1 1 0,0-1 0,-1 19 0,3-28-81,0-1-8,0 0 0,0-1 0,0 1 0,0 0 0,1 0 0,-1 0 0,0 0 0,0 0 0,0 0 0,0 0 0,0-1 0,0 1 0,0 0 0,0 0 0,1 0-1,-1 0 1,0 0 0,0 0 0,0 0 0,0 0 0,0 0 0,1 0 0,-1 0 0,0 0 0,0 0 0,0 0 0,0 0 0,0 0 0,1 0 0,-1 0 0,0 0 0,0 0 0,0 0 0,0 0 0,0 0 0,0 0 0,1 0 0,-1 0 0,0 0 0,0 0 0,0 0 0,0 0 0,0 0 0,0 0 0,1 1-1,-1-1 1,0 0 0,0 0 0,0 0 0,0 0 0,0 0 0,0 0 0,0 0 0,0 1 0,0-1 0,0 0 0,0 0 0,0 0 0,1 0 0,-1 0 0,0 1 0,0-1 0,0 0 0,20-16 146,28-31 0,17-13 16,38-15 65,-84 63-151,0 1-1,0 1 0,37-14 1,-55 24-69,0-1 1,1 1-1,-1-1 1,0 1-1,0 0 1,1 0 0,-1 0-1,0-1 1,1 1-1,-1 1 1,0-1-1,2 0 1,-3 0-7,1 0 1,-1 1-1,0-1 0,1 0 1,-1 0-1,0 0 0,1 1 0,-1-1 1,0 0-1,0 0 0,1 1 1,-1-1-1,0 0 0,0 1 1,0-1-1,1 0 0,-1 1 1,0-1-1,0 0 0,0 1 1,0-1-1,0 0 0,0 1 1,1-1-1,-1 0 0,0 2 1,-1 2 11,1 0-1,-1 0 1,0 0 0,0 0 0,-1 0 0,-1 5 0,0-1-23,-26 59 66,17-41-5,-16 51 0,26-64-34,5-9 7,16-15 10,3-6 15,27-28-1,-30 26 32,39-29-1,-37 34-23,-9 4 5,0 2-1,1 0 1,0 0 0,21-8-1,-34 15-58,1 1 0,0 0 0,-1-1 0,1 1 0,0 0 0,-1 0 0,1-1 0,0 1-1,-1 0 1,1 0 0,0 0 0,0 0 0,-1 0 0,1 0 0,0 0 0,-1 0 0,1 0 0,0 1 0,-1-1 0,1 0 0,0 0-1,-1 0 1,1 1 0,0-1 0,-1 1 0,1-1 0,0 0 0,-1 1 0,1-1 0,-1 1 0,1-1 0,-1 1 0,1-1-1,-1 1 1,0-1 0,1 1 0,-1 0 0,0-1 0,1 1 0,-1 0 0,0-1 0,0 1 0,1 0 0,-1-1 0,0 1 0,0 0-1,0-1 1,0 1 0,0 1 0,0 4 4,0 1 1,-1-1-1,0 1 0,-2 9 0,1-9-5,-33 121 26,2-16-11,33-110-15,-1 0 0,1 0 0,-1 0 0,1 1 0,0-1 0,0 0-1,0 1 1,0-1 0,0 0 0,0 0 0,1 4 0,0-6 0,0 1 1,-1 0 0,1-1-1,0 1 1,-1-1 0,1 1-1,0-1 1,0 1 0,-1-1-1,1 1 1,0-1 0,0 0-1,0 1 1,0-1 0,0 0-1,0 0 1,-1 0 0,1 0 0,0 0-1,0 0 1,0 0 0,0 0-1,0 0 1,0 0 0,0 0-1,0-1 1,-1 1 0,1 0-1,0 0 1,0-1 0,1 0-1,24-7 73,0-1-1,-1-2 0,1 0 0,42-28 0,90-73 233,-108 75-197,-7 6-11,43-34 248,-104 83-293,2 0 0,0 1 0,0 1-1,-19 34 1,31-47-62,1 1 0,-1-1 1,1 1-1,1 0 0,-1 0 0,1 0 0,1 1 0,0-1 1,0 0-1,0 1 0,1-1 0,0 1 0,2 8 0,-2-13 3,1 0 0,0 0 0,0-1 0,0 1-1,1 0 1,-1-1 0,1 1 0,0-1 0,0 1 0,0-1-1,0 0 1,1 0 0,-1 0 0,1 0 0,0 0-1,0-1 1,0 1 0,0-1 0,0 0 0,1 0-1,-1 0 1,1 0 0,-1 0 0,1-1 0,0 0 0,-1 1-1,1-1 1,0-1 0,6 2 0,-5-2 3,-1 1 0,1-1 0,0 0 0,0 0 0,-1-1 0,1 1-1,0-1 1,-1 0 0,1-1 0,-1 1 0,1-1 0,-1 1 0,0-1 0,1-1 0,-1 1 0,0-1 0,0 1 0,-1-1 0,1 0 0,0 0 0,-1-1 0,6-7 0,0-2 50,-1 0-1,0-1 1,-1 0 0,0 0-1,6-25 1,-10 31-3,-1 0-1,0 0 1,0 0-1,-1-1 1,0 1-1,-1 0 0,0-1 1,-2-15-1,2 20-28,-1 1-1,0-1 0,0 0 0,0 0 0,0 1 0,-1-1 1,1 0-1,-1 1 0,0 0 0,0-1 0,0 1 0,0 0 0,-1 0 1,1 0-1,-1 0 0,0 1 0,0-1 0,0 1 0,0-1 1,-7-2-1,2 1-9,0 1 0,0 0 0,0 1 0,-1 0 0,1 0 0,-1 1 0,1 0 0,-10 0 0,18 1-9,0 0 0,0 0 0,0 0-1,0 0 1,1 0 0,-1 0 0,0 0 0,0 0 0,0 0 0,0 1 0,0-1 0,0 0 0,0 0 0,0 0 0,1 0 0,-1 0 0,0 0 0,0 0-1,0 0 1,0 0 0,0 0 0,0 1 0,0-1 0,0 0 0,0 0 0,0 0 0,0 0 0,0 0 0,0 0 0,0 1 0,0-1 0,0 0 0,0 0 0,0 0-1,0 0 1,0 0 0,0 0 0,0 1 0,0-1 0,0 0 0,0 0 0,0 0 0,0 0 0,0 0 0,0 0 0,0 0 0,0 1 0,0-1 0,0 0 0,0 0-1,0 0 1,0 0 0,-1 0 0,1 0 0,0 0 0,0 0 0,0 0 0,0 0 0,0 0 0,0 1 0,0-1 0,-1 0 0,1 0 0,10 6-18,-2-5 8,1 1-1,-1-2 1,1 1-1,-1-1 1,1-1-1,0 1 1,-1-1-1,10-3 1,65-19-11,-45 9 29,0-2 1,0-2-1,-2-1 1,0-1 0,-2-3-1,0 0 1,-2-2-1,0-2 1,-2-1 0,-1-1-1,-1-1 1,24-35-1,127-223 20,-172 276-22,-2 4 6,0 1-1,-1-1 0,0 0 1,-1-1-1,0 1 0,3-14 0,-18 32 20,-14 22-53,2 1 1,2 1-1,-31 60 1,-37 117-119,73-167 74,2 1 0,2 1 0,2-1 0,2 2 0,2 0 0,-1 53 0,8-94 55,0 0 0,0 0 1,1-1-1,0 1 0,0 0 0,0-1 1,1 1-1,-1-1 0,4 7 1,-4-11 9,-1 0 0,1 0-1,0 0 1,0 0 0,-1 0 0,1 0 0,0 0 0,0 0 0,0 0 0,0-1 0,1 1 0,-1 0 0,0 0 0,0-1 0,0 1 0,1-1 0,0 1 0,1-1 3,-1 0 0,0 1 1,0-1-1,0-1 0,1 1 0,-1 0 1,0 0-1,0-1 0,0 1 1,0-1-1,1 0 0,-1 0 0,2-1 1,37-19 131,-2-2 0,61-46-1,-36 30 278,-64 39-408,0 0 1,1 0-1,-1 0 1,0 0-1,0 0 1,0 0-1,1-1 1,-1 1-1,0 0 0,0 0 1,1 0-1,-1 0 1,0 0-1,0 0 1,1 0-1,-1 0 1,0 0-1,0 0 1,0 0-1,1 0 1,-1 1-1,0-1 1,0 0-1,1 0 1,-1 0-1,0 0 0,0 0 1,0 0-1,1 0 1,-1 1-1,0-1 1,0 0-1,0 0 1,0 0-1,1 0 1,-1 1-1,0-1 1,5 13 40,0 23-25,-5-27-4,1-3-11,0 0 0,0-1 0,1 1 1,-1 0-1,1-1 0,0 1 0,1-1 0,-1 1 0,1-1 0,7 9 0,-8-12 3,0 1 0,1-1-1,-1 0 1,1 0-1,0-1 1,-1 1-1,1 0 1,0-1-1,0 0 1,0 0-1,0 0 1,1 0-1,-1 0 1,0 0-1,0-1 1,0 0-1,1 1 1,-1-1-1,0-1 1,0 1 0,4-1-1,12-3 36,-1-1 0,1-1-1,-2 0 1,1-1 0,-1-1 0,19-12-1,-2 2 94,-23 13-75,0 0 56,0 0-1,-1-1 0,0-1 0,15-10 0,-23 13-32,-9 7-61,-10 10-21,14-10 0,1 1 0,1-1 0,-1 1 0,0-1 0,1 1 0,0-1 0,0 1 0,0 0 0,0 0 0,1 0 0,-1 0 0,1-1 0,0 1 0,0 0 0,0 0 0,1 0 0,-1 0 0,1 0 0,0-1 0,0 1 0,0 0 0,1-1 0,-1 1 0,1-1 0,0 1 0,3 3 0,-3-5 0,0 1 0,0-1 0,0 1 0,0-1 0,0 0 0,1 0 0,0 0 0,-1 0 0,1 0 0,0-1 0,0 1 0,-1-1 0,1 0 0,0 0 0,0 0 0,1 0 0,-1 0 0,0-1 0,0 1 0,0-1 0,0 0 0,1 0 0,-1 0 0,0 0 0,0-1 0,0 1 0,0-1 0,1 0 0,-1 0 0,0 0 0,0 0 0,3-3 0,1-1 7,1 0 0,-2-1 0,1 0-1,0 0 1,-1 0 0,0-1 0,-1 0 0,0 0 0,0-1 0,0 1-1,-1-1 1,0 0 0,5-16 0,-8 21-2,0-1 1,0 1-1,-1-1 0,1 1 1,-1-1-1,0 0 0,0 1 0,0-1 1,-1 0-1,1 1 0,-1-1 1,0 0-1,0 1 0,0-1 1,0 1-1,0 0 0,-1-1 1,0 1-1,0 0 0,0 0 0,0 0 1,0 0-1,0 0 0,-1 0 1,0 1-1,-4-5 0,1 4 4,0 0 0,0 0 0,-1 0 0,1 1-1,-1 0 1,1 0 0,-1 0 0,1 1 0,-1 0-1,0 0 1,0 1 0,0 0 0,-10 1 0,6 0 0,0 0 1,1 1-1,0 0 1,-1 1-1,1 0 1,0 0-1,0 1 1,-18 10-1,28-14-9,0 0 0,-1 1 0,1-1 0,0 0 0,-1 0 0,1 1 0,0-1 0,0 0 0,-1 0 0,1 1 0,0-1 0,0 0 0,-1 1 0,1-1 0,0 0 0,0 1 0,0-1 0,0 0 0,-1 1 0,1-1 0,0 0 0,0 1 0,0-1 0,0 0 0,0 1 0,0-1 0,0 1 0,0-1 0,0 0 0,0 1 0,0-1 0,0 0 0,0 1 0,0-1 0,1 1 0,-1-1 0,0 0 0,0 1 0,0-1 0,0 0 0,1 1 0,-1-1 0,0 0 0,0 0 0,1 1 0,-1-1 0,0 0 0,1 0 0,-1 1 0,0-1 0,1 0 0,-1 0 0,0 0 0,1 1 0,-1-1 0,1 0 0,22 8 0,14-9 0,0-1 0,-1-2 0,45-10 0,-3 0 0,-12 4 0,67-9 0,-124 19 0,0 0 0,0 0 0,13 2 0,-19-1 0,-1-1 0,1 1 0,0-1 0,-1 1 0,1 0 0,-1 0 0,1 0 0,-1 0 0,1 1 0,-1-1 0,0 1 0,0-1 0,1 1 0,-1 0 0,3 3 0,-5-4 0,1 1 0,-1 0 0,1 0 0,-1 0 0,0-1 0,1 1 0,-1 0 0,0 0 0,0 0 0,0 0 0,-1 0 0,1-1 0,0 1 0,-1 0 0,1 0 0,-2 2 0,2-2 0,-1 0 0,1-1 0,-1 1 0,1 0 0,0 0 0,0 0 0,-1 0 0,1 0 0,1 4 0,-1-6 0,1 1 0,-1 0 0,1-1 0,-1 1 0,1-1 0,0 1 0,-1 0 0,1-1 0,0 1 0,-1-1 0,1 0 0,0 1 0,-1-1 0,1 1 0,0-1 0,0 0 0,-1 0 0,1 0 0,0 1 0,0-1 0,0 0 0,-1 0 0,1 0 0,0 0 0,0 0 0,0 0 0,0 0 0,-1-1 0,2 1 0,12-2 0,-1-1 0,0 0 0,0-1 0,-1 0 0,23-11 0,-21 9 0,0 0 0,0 1 0,1 0 0,16-3 0,-22 7 0,-2 0 0,0 0 0,0 0 0,1 1 0,10 0 0,-14 1 0,-1 0 0,0 0 0,1 0 0,-1 0 0,0 0 0,0 1 0,0-1 0,0 1 0,0 0 0,-1 0 0,1 0 0,3 4 0,18 14 0,1-2 0,38 23 0,-42-28 0,-15-9 154,17 11 168,-10-4-5193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1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15472,'0'0'2199,"64"0"-1911,-25 0 0,-3-4-360,-10 2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1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11760,'0'0'1856,"77"50"-1160,27-20 64,38-16-8,33-16-89,-10-4 9,-20 0-176,-18-6 0,-10-4-72,-14-2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1:3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92 7432,'0'0'6913,"2"10"-6332,15 90 1239,-4 0 0,-1 195 0,-12-268-983,-2 0-1,-1 1 1,-12 47 0,15-74-784,0 0 1,0-1 0,-1 1-1,1 0 1,0 0 0,0-1 0,-1 1-1,1 0 1,0 0 0,-1-1-1,1 1 1,-1-1 0,1 1 0,-1 0-1,1-1 1,-1 1 0,1-1-1,-2 1 1,2-1-9,-1 0 1,1 0-1,-1 0 0,1 0 0,0 0 1,-1 0-1,1 0 0,0 0 1,-1 0-1,1-1 0,0 1 0,-1 0 1,1 0-1,0 0 0,-1-1 0,1 1 1,0 0-1,0 0 0,-1-1 0,1 1 1,0 0-1,0-1 0,0 1 0,-1 0 1,1-1-1,-12-30 870,-44-225 262,36 154-868,-12-46 179,21 93-246,-2-7 121,12 60-349,1 0 0,-1-1 0,1 1 0,0 0 0,0 0 0,0-1 0,0 1-1,1 0 1,-1-1 0,0 1 0,1 0 0,0 0 0,0-1 0,-1 1-1,1 0 1,0 0 0,1 0 0,-1 0 0,0 0 0,1 1 0,-1-1 0,1 0-1,-1 0 1,1 1 0,0-1 0,0 1 0,3-3 0,4-2-6,0 0 1,1 1-1,0 0 1,16-6-1,-13 7-6,1 1-1,-1 0 1,1 0 0,-1 2-1,1 0 1,0 0-1,-1 1 1,1 1 0,0 0-1,-1 1 1,20 6 0,-10-2 9,0 1 0,-1 1 1,0 1-1,-1 1 1,39 24-1,-53-29-2,0 0 0,0 0 0,-1 0 0,0 1 0,1 0 0,-2 0 0,1 1 0,-1-1 0,0 1 0,5 9 0,-9-12 0,1 0 0,0 1-1,-1-1 1,0 1-1,0-1 1,-1 1 0,1-1-1,-1 1 1,0 0-1,0-1 1,0 1 0,-1-1-1,0 1 1,0-1-1,0 1 1,0-1 0,-1 1-1,1-1 1,-1 0-1,-3 5 1,-3 6 16,-1 0-1,-1-1 1,0 0 0,-1-1-1,-1 0 1,0-1 0,0 0-1,-20 13 1,0-2 85,-1-3-1,-56 27 1,88-47-108,-4 3 29,1-1 0,-1 0 1,0 0-1,0 0 0,0 0 1,-1-1-1,1 0 0,-6 1 1,11-2 5,8-4 47,9 1-63,1 0 0,-1 2 0,1 0 0,20 1 0,74 11 72,-61-4-46,-28-5-9,0 2 0,32 9 0,-47-11-24,0 1 0,0 0-1,0 1 1,0 0 0,0 0 0,-1 0 0,0 1 0,0 0 0,12 12-1,-16-14-7,-1 0-1,0 0 1,0 0-1,0 0 0,-1 0 1,1 0-1,-1 0 1,0 0-1,0 0 0,0 1 1,0-1-1,0 1 1,-1-1-1,1 0 0,-1 1 1,0-1-1,0 1 1,-1-1-1,1 1 0,-1-1 1,1 1-1,-1-1 1,0 0-1,0 0 1,-1 1-1,1-1 0,-1 0 1,1 0-1,-4 4 1,-2 3 16,0 0 0,-1-1 0,0 0 0,0 0 0,-1-1 0,0 0 0,-13 9 0,11-11-2,0 1 0,-1-2 0,1 0 0,-1 0 0,0-1 0,0 0 0,-1-1 0,1-1 0,0 0 0,-1 0 0,0-1 0,-21-2 0,-10-2 58,0-3 0,-55-14-1,52 10-17,26 6-37,1-2 0,0-1 0,0 0 0,-22-12 0,36 17-315,-3-3 42,6-2-4417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4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8640,'0'0'7850,"6"14"-7733,9 28 31,-2 0 0,-1 0 0,6 57 0,9 95 1299,-27-189-1366,1 13 389,1-15-193,1-8-48,1-10-27,-1 1 0,3-27 0,-1 1-61,4-15 26,-6 30-67,1 1 1,1-1-1,1 1 0,1 0 0,20-44 0,-27 67-96,1 0-1,-1 0 1,1 0-1,-1 0 1,1 0 0,0 0-1,0 0 1,-1 0-1,1 0 1,0 0 0,0 1-1,0-1 1,0 0-1,0 1 1,0-1 0,2 0-1,-3 1-3,1 0 1,-1 0-1,1 0 0,-1 0 1,1 0-1,-1 0 0,1 0 1,-1 0-1,1 0 0,-1 1 1,1-1-1,-1 0 0,1 0 1,-1 1-1,1-1 0,-1 0 1,0 1-1,1-1 0,-1 0 1,1 1-1,-1-1 0,0 0 1,1 1-1,-1-1 0,0 1 1,4 6-6,-1-1 0,-1 0 0,1 1 0,1 9 1,-1-7 10,-3-8-6,14 43 14,-2 0 1,-2 1-1,7 66 0,-10-65 122,-8-46-131,1 0 1,0 1-1,0-1 0,0 0 0,0 0 0,0 0 0,0 1 0,0-1 0,0 0 0,0 0 0,0 0 1,0 1-1,0-1 0,0 0 0,0 0 0,0 0 0,0 1 0,0-1 0,0 0 0,1 0 0,-1 0 1,0 0-1,0 1 0,0-1 0,0 0 0,0 0 0,0 0 0,0 0 0,1 1 0,-1-1 0,0 0 1,0 0-1,0 0 0,0 0 0,1 0 0,-1 0 0,0 0 0,0 0 0,0 0 0,1 1 0,6-7 112,5-11-1,12-28 194,19-55 0,-29 66-134,-11 28-129,-1 0 0,2 0 0,-1 1 1,0-1-1,1 1 0,0 0 0,1 0 1,-1 0-1,10-8 0,-12 12-37,-1 0 1,1 0-1,-1 0 1,1 0-1,0 0 1,-1 1-1,1-1 1,-1 1-1,1-1 1,0 1-1,0 0 1,-1-1-1,1 1 1,0 0-1,0 0 1,3 1-1,-3-1-8,0 1 1,0 0-1,0 0 0,0 0 0,-1 0 1,1 0-1,0 1 0,0-1 0,-1 0 0,1 1 1,0-1-1,-1 1 0,0 0 0,1-1 1,-1 1-1,0 0 0,1 2 0,16 32 20,-1 0 0,-2 2-1,15 58 1,-25-80-5,5 40 31,-9-44-8,1 1 1,1-1 0,5 17 0,-8-25-282,5 14 909,-5-18-714,0 0 0,0 0 0,0-1 0,0 1 0,0 0 0,0 0 0,0 0 0,0 0 0,0-1 0,1 1 0,-1 0 0,0 0 0,0 0 0,0 0 0,0-1 0,0 1 0,0 0 0,1 0 0,-1 0 0,0 0 0,0 0 0,0 0 0,0 0 0,1-1 0,-1 1 0,0 0 0,0 0-1,0 0 1,1 0 0,-1 0 0,0 0 0,0 0 0,0 0 0,0 0 0,1 0 0,-1 0 0,0 0 0,0 0 0,0 0 0,1 0 0,-1 0 0,0 0 0,0 0 0,0 1 0,0-1 0,1 0 0,-1 0 0,0 0 0,0 0 0,0 0 0,0 0 0,1 0 0,-1 1 0,0-1 0,0 0 0,0 0 0,0 0 0,0 0 0,0 1 0,0-1 0,0 0 0,1 0 0,-1 0 0,0 0 0,0 1 0,0-1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4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9536,'0'0'7543,"6"12"-7331,-3-6-181,3 6 62,0 0 0,-1 1-1,-1 0 1,0 0 0,4 21 0,-6 21 357,-2-43-278,0 1-1,1-1 1,0 1 0,4 14-1,-4-19 12,0 0-1,0 0 0,0 1 0,-1 12 0,-1-6 391,-1-11 95,1-15-328,55-222 427,-51 222-741,0-2 12,1 1 0,0 0 0,0-1-1,1 1 1,1 1 0,0-1 0,0 1-1,1 0 1,17-19 0,-21 26-31,0 1 0,0 1 0,0-1 0,1 0 0,-1 1 0,1 0 0,0-1 0,-1 2 0,1-1 0,8-3 0,-9 5-9,-1 0-1,1 0 0,-1 0 1,0 0-1,1 0 1,-1 0-1,1 0 0,-1 1 1,0-1-1,1 1 1,-1 0-1,0 0 0,1 0 1,-1 0-1,0 0 1,0 0-1,0 1 0,0-1 1,0 1-1,3 3 1,3 2-8,-1 1 1,0 1-1,0 0 1,-1 0-1,0 0 1,0 1 0,5 12-1,24 78 117,-5-14 106,-19-53-125,-10-27-35,1 0 1,0 0-1,0 0 1,1 0-1,3 7 1,-5-11-3,2-1 68,0-1-100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4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360 632 7528,'0'0'7298,"-4"-10"-7092,-1-2-132,2 7-26,1 0 1,0-1 0,0 1 0,0-1 0,1 1 0,-2-7 0,2 8 89,1 0 1,-2 1-1,1-1 1,0 1 0,-1-1-1,0 1 1,1 0 0,-1-1-1,-1 1 1,1 0 0,0 0-1,-1 1 1,1-1 0,-1 0-1,0 1 1,0 0 0,-4-3-1,2 2-36,-1-1 0,0 1-1,0 1 1,-1-1 0,1 1 0,0 0 0,-1 1-1,1 0 1,-11-1 0,8 1-9,-1 1 1,1 0-1,-1 1 1,1 0-1,-1 1 1,1 0-1,-12 4 1,15-4-55,1 0 1,0 0 0,-1 1-1,1 0 1,0 0 0,0 0 0,1 1-1,-1 0 1,1-1 0,0 2 0,0-1-1,0 0 1,-3 6 0,-5 7 72,2 0-1,1 1 1,0 0 0,-8 25 0,14-36-53,1 1 1,0 0 0,1 1-1,0-1 1,0 0-1,0 0 1,1 1-1,1-1 1,-1 0 0,2 0-1,-1 0 1,1 1-1,3 10 1,-4-17-49,4 12 135,1 1 0,1-1 0,13 23 0,-17-33-114,-1-1 1,1 1-1,0-1 0,-1 0 0,2 0 1,-1 0-1,0-1 0,0 1 0,1-1 1,-1 1-1,1-1 0,0 0 0,0-1 1,0 1-1,0-1 0,0 1 0,0-1 1,0 0-1,6 0 0,1 0 37,0-1 0,0-1-1,1 1 1,-1-2 0,0 1 0,14-5 0,-20 4-40,0 0 0,0 1 0,-1-1 0,1-1 1,-1 1-1,1-1 0,-1 0 0,0 0 1,0 0-1,0 0 0,0-1 0,-1 1 1,0-1-1,1 0 0,-1 0 0,2-5 1,1-2 21,-1 0 0,-1 0-1,0 0 1,0 0 0,-1-1 0,0 0 0,-1 0 0,0-16 0,13-432 727,-15 426-708,-2 0 1,-1 0 0,-1 0-1,-12-41 1,14 68-59,0 0 1,-1 0 0,0 0-1,0 0 1,0 0-1,-7-7 1,-1 10 2,8 5-18,5-1-1,-3 1-2,0-1 0,0 1-1,0-1 1,0 1 0,0-1 0,0 1 0,0 0 0,1 0 0,-1-1-1,0 1 1,0 0 0,1 0 0,-1 0 0,0 0 0,1 0 0,-1 0 0,1 0-1,-1 0 1,1 0 0,0 0 0,-1 0 0,1 1 0,-8 27 11,4 0-26,2-1 0,1 1 1,1-1-1,2 1 0,6 40 1,-3-28 8,10 125-61,7 55-39,-13-160 15,26 93-1,-14-83 83,-20-63 126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4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35 302 8744,'0'0'6170,"-4"-12"-5880,-1 1-181,0 2 45,1-1 0,1 0 0,-1 0 0,2 0-1,-1 0 1,-1-21 0,5 25-2,0-1-1,1 0 1,0 1-1,0-1 1,1 1 0,0 0-1,0 0 1,0 0-1,1 0 1,0 0 0,5-6-1,9-14 247,-14 18-264,20-29 406,-22 34-480,0 1 0,0-1 0,0 1 1,0-1-1,1 1 0,-1 0 0,0 0 1,1 0-1,0 0 0,3-1 0,2-2 259,7-1 331,-14 6-639,-1 0 0,1 1 0,-1-1 0,1 0 0,-1 0 0,1 1 0,-1-1 0,0 0 0,1 0 0,-1 1 0,1-1 0,-1 0 0,0 1 0,0-1 0,1 1 0,-1-1 0,0 0 0,1 1 0,-1-1 0,0 1 0,0-1 0,0 1 0,0-1 0,1 1 0,-1-1 0,0 1 0,0-1 0,0 0 0,0 1 0,0-1 0,0 1 0,0-1 0,0 1 0,0-1 0,-1 1 0,1 0 0,-6 227 795,6-199-582,7 55 1,-5-74-172,0 0 0,0-1 0,1 1 0,0-1 0,1 1 0,0-1 1,1-1-1,-1 1 0,9 10 0,-11-16-26,0 0 0,1 0 0,0 0 0,0 0 0,0-1 0,0 1 0,0-1 0,0 0 0,1 1 0,-1-2 0,0 1 0,1 0 0,7 2 0,-8-4-8,-1 0-1,1 0 0,0 0 0,-1 0 1,1 0-1,-1 0 0,1-1 1,-1 1-1,1-1 0,-1 0 0,1 0 1,-1 0-1,1 0 0,-1 0 0,0 0 1,0-1-1,1 1 0,-1-1 0,0 1 1,0-1-1,-1 0 0,4-3 0,7-8 49,-1-1-1,0 0 1,-1-1-1,0 0 1,-2 0-1,1-1 1,-2 0-1,0-1 1,-1 0-1,-1 0 1,0 0-1,-1-1 1,-1 0-1,-1 1 1,0-30-1,-3 23 25,1 17-42,-1-1-1,1 0 0,1 1 0,-1-1 1,4-12-1,-3 17-40,0 0 1,0 1-1,0-1 1,1 0-1,-1 1 1,1 0-1,0-1 1,-1 1-1,1 0 1,0 0-1,0 0 1,0 0-1,1 0 1,-1 0-1,0 1 1,1-1-1,-1 1 1,1 0-1,4-2 1,8-3-3,0 2 0,0 0 0,0 0 1,1 2-1,-1-1 0,1 2 0,15 0 0,59-5 18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4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47 7632,'0'0'6116,"-10"-1"-6007,1 0-55,4 1-10,0 0 0,0 0 0,0-1-1,0 0 1,0 0 0,1 0 0,-1-1 0,0 1-1,1-1 1,-9-5 0,1 4 266,11 3-283,0 0 0,1 0 0,-1 0 0,0 0 0,0 0 1,1 0-1,-1-1 0,0 1 0,1 0 0,-1 0 0,0-1 1,1 1-1,-1 0 0,0-1 0,1 1 0,-1 0 0,1-1 1,-1 1-1,0-1 0,1 1 0,-1-1 0,1 0 0,0 1 1,-1-1-1,0 0 0,0-1 95,-1 1 0,0 0 0,1 0 0,-1 0 0,0 0 0,0 0 0,0 0 0,0 0 0,0 0 0,-4 0 1159,20 0-822,15-1-243,0 1 0,1 1 0,28 4 0,-8-1 72,205 18 1501,-248-21-1683,0 0 0,0 0-1,0 0 1,0-1 0,0 0 0,0-1 0,-1 1-1,11-5 1,-2 2-10,-5 3-783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4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8536,'0'0'10090,"-6"11"-9858,-19 34 9,24-42-200,0-1 0,0 1 0,0-1 0,0 1 0,1 0 0,-1-1 0,1 1 0,0 0 0,0-1 0,0 1 0,0 0 0,1-1 0,-1 1 0,1 0 0,0 2-1,1 7 209,6 38 690,-5-43-432,-1 3 960,-2-10-1447,0 0-1,-1 1 1,1-1-1,0 0 1,-1 0-1,1 1 1,-1-1-1,1 0 1,0 0 0,-1 0-1,1 0 1,-1 0-1,1 0 1,-1 1-1,1-1 1,0 0 0,-1 0-1,1 0 1,-1-1-1,1 1 1,-1 0-1,1 0 1,-1 0-1,1 0 1,0 0 0,-1 0-1,1-1 1,-1 1-1,-10-2 11,0 1-1,1 0 0,-1 0 1,0 1-1,-20 3 0,5 1-11,-33 9-1,42-8-14,13-2 11,13-1 24,2-3-22,1 0 1,0-1-1,22-6 1,-23 4 1,1 1 1,-1 1-1,25-2 1,98-2 235,-99 5-173,-24 0-41,0 1 0,1 0 0,16 2 1,-9 1-200,14 3 498,-14 4-3446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5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8240,'0'0'5042,"5"-10"-5004,15-29 7,-19 38-23,0 0 0,-1 0 1,1-1-1,-1 1 0,1 0 1,-1 0-1,1 0 0,-1 0 0,0 0 1,1-1-1,-1 1 0,0 0 0,0 0 1,0-1-1,0 1 0,0 0 0,0-2 1,-1-2 771,9 13-182,-5 0-498,0 1 1,0-1-1,-1 1 1,0 0-1,-1-1 1,0 1 0,0 17-1,1 8 221,0-6 285,0 1 0,-5 50 0,2-57-2510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5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9536,'0'0'8019,"10"-3"-7853,3-1-78,0 0-1,0 1 1,1 1 0,-1 0 0,18 0-1,112 15 468,-105-8-409,1-1 0,74-2 1,58-26 79,-113 14-130,1 3-1,98-1 1,-135 8-73,143 3 97,-133-4-108,1-2 0,-1-2 0,35-8 0,11-8 115,2 3 1,116-10-1,-156 25-35,97-4 578,-123 6-550,-12 0-84,0 1 0,0 0 1,1 0-1,-1 0 0,0 0 0,0 0 1,0 0-1,0 0 0,0 0 0,3 2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5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383 455 9144,'0'0'6337,"-12"-7"-6048,-39-17-18,48 24-248,0-1-1,0 1 1,0 0 0,1 0 0,-1 0 0,0 0 0,0 0-1,0 1 1,0-1 0,0 1 0,1 0 0,-1 0-1,0 0 1,0 0 0,1 0 0,-1 0 0,1 1-1,-1-1 1,-3 4 0,-4 2 58,-25 16 246,1 2 0,-47 44 0,80-67-317,-12 9 87,2 1 1,0 1 0,0-1-1,-14 24 1,21-30-45,1 0-1,-1 1 1,1-1 0,0 1-1,1 0 1,0-1 0,0 1-1,0 0 1,1 0 0,0 0-1,0 1 1,1-1-1,0 10 1,1-14-23,-1 0 0,1-1 0,0 1 1,0 0-1,0-1 0,1 1 0,-1-1 0,1 0 0,-1 1 0,1-1 0,0 0 1,0 0-1,0 0 0,0 0 0,0 0 0,0-1 0,0 1 0,1 0 0,-1-1 1,0 0-1,1 0 0,0 0 0,-1 0 0,1 0 0,-1 0 0,1 0 1,0-1-1,4 1 0,-1 0 21,1-1 0,-1 1 0,1-1 0,-1-1 0,1 1 0,-1-1 0,0 0 0,1-1-1,-1 1 1,0-1 0,9-4 0,-4-1 17,-1 0-1,0-1 0,0 0 0,0-1 1,-1 0-1,0 0 0,-1-1 0,0 0 1,0 0-1,-1-1 0,-1 0 0,9-20 1,3-11 143,-1-2 0,11-50 0,-15 44-3,-3 0 0,-1-1-1,2-66 1,-12 87-69,-1-1 0,-1 1 1,-2 0-1,-8-29 0,13 56-107,-1 1 0,0 0 0,0-1 0,0 1 0,0 0 0,0-1 0,0 1 0,-3-2 0,4 3-27,0 1-1,0 0 1,0 0-1,0 0 1,-1-1-1,1 1 1,0 0-1,0 0 1,0 0-1,-1 0 1,1 0-1,0 0 1,0-1-1,0 1 1,-1 0-1,1 0 1,0 0-1,0 0 1,0 0-1,-1 0 1,1 0-1,0 0 1,0 0-1,-1 0 1,1 0-1,0 0 1,0 0-1,-1 0 1,1 0-1,0 0 1,0 0-1,0 1 1,-1-1-1,-5 14 26,2 6-50,2 0 1,0 0 0,2 39 0,12 62-51,-4-60 30,26 138-200,-16-111 164,-15-72 72,3 15 69,-1 0 0,1 45 0,-6-76-55,0 1 1,0-1-1,0 1 0,0-1 1,0 1-1,-1-1 1,1 1-1,0-1 1,0 1-1,1-1 1,-1 1-1,0-1 1,0 1-1,0-1 1,0 1-1,0-1 0,0 1 1,1-1-1,-1 1 1,0-1-1,1 1 1,-1-1-1,0 0 1,0 1-1,1-1 1,-1 1-1,1-1 1,-1 0-1,0 1 0,1-1 1,-1 0-1,1 1 1,0-2-188,0 1-1,-1 0 1,1 0 0,0-1 0,-1 1-1,1 0 1,0-1 0,-1 1 0,1-1-1,-1 1 1,1-1 0,-1 1 0,1-1-1,-1 1 1,1-1 0,-1 1 0,1-2-1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5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10544,'0'0'4234,"3"-10"-3636,3-4-389,-3 9-54,-1-2 0,1 1 0,-1 0 0,0 0-1,1-10 1,0 5 2301,-1 27-1186,-1 28-419,-1-43-812,-8 206 1922,3-147-1693,3 0-1,11 105 1,-7-151-215,0-1 1,1 1-1,1-1 0,0 0 1,7 14-1,-9-22-36,0-1 1,1 1-1,0-1 0,0 0 0,0 0 1,0 0-1,1 0 0,-1-1 0,1 1 1,0-1-1,0 0 0,0 0 0,0 0 1,1-1-1,-1 0 0,9 4 0,-4-3 15,0-1-1,0 0 1,0 0 0,0 0-1,0-1 1,12-1 0,-16 1-4,0 0 1,1 0 0,-1 0 0,0 1-1,0 0 1,0 0 0,9 5 0,-11-5-2,8 9 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1:4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6928,'0'0'12539,"10"-2"-12005,153-26 1322,254-12 1,-353 40-1283,1 2-1,-1 3 1,71 16 0,-133-21-519,27 7 517,-28-7-529,0 1-1,0-1 0,0 0 1,0 0-1,0 1 1,0-1-1,0 1 0,-1-1 1,1 0-1,0 1 0,0 0 1,0-1-1,-1 1 1,1 0-1,0-1 0,0 1 1,-1 0-1,1 0 1,-1-1-1,1 1 0,-1 0 1,1 1-1,-1-1 159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5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11352,'0'0'3829,"10"-1"-3210,341-20 3286,-283 14-3307,-42 1-3032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5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9648,'0'0'8846,"10"0"-8749,0-1-66,2 1 27,-1 0-1,1 0 1,21 5 0,-9-2 46,1 0 1,32-2-1,1 1 93,50-3 255,-37-1-132,39-4 632,-108 5-916,6-1 626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5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10848,'0'0'4442,"14"-10"-3971,-2 0-355,4-3 139,1 1-1,1 0 0,-1 1 0,35-15 1,-23 17 232,2 2 1,38-6-1,0 1 241,14 1 63,-63 9-1223,0 0 0,0-2 0,0 0 0,21-8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7:5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10152,'0'0'7190,"0"15"-6857,-1 7-235,2 195 1344,3-171-641,-2 1 0,-8 85 0,-1-120 37,7-12-882,0 0-1,0-1 1,0 1-1,0 0 1,0 0-1,0 0 1,0 0-1,0 0 1,0 0-1,0-1 1,0 1-1,0 0 1,0 0-1,0 0 1,0 0 0,0 0-1,0 0 1,0 0-1,0 0 1,-1-1-1,1 1 1,0 0-1,0 0 1,0 0-1,0 0 1,0 0-1,0 0 1,0 0-1,0 0 1,-1 0-1,1 0 1,0 0-1,0 0 1,0 0-1,0 0 1,0 0-1,0 0 1,-1 0 0,1 0-1,0 0 1,0 0-1,0 0 1,0 0-1,0 0 1,0 0-1,-1 0 1,1 0-1,0 0 1,0 0-1,0 0 1,0 0-1,0 0 1,0 0-1,0 0 1,-1 0-1,1 0 1,0 1-1,0-1 1,0 0 0,0 0-1,0 0 1,0 0-1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0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12760,'0'0'4106,"12"-2"-3858,237-45 895,-2-9 813,-211 46-1034,59-24 0,-90 32-803,0-1 0,0 0 0,0 0 0,-1 0 0,1 0 0,-1-1 0,0 0 0,0 0 0,3-4 0,-8 13-84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0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10752,'0'0'4904,"8"-12"-4576,-1 2-247,-2 2-22,0 0-1,0 1 1,0 0 0,1 0-1,0 1 1,1-1 0,-1 1-1,14-8 1,0 2 136,1 2 1,0 1-1,1 1 0,0 0 1,34-6-1,49-18 617,-72 21-282,0 2 0,46-8 1,22-6-2341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0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8840,'0'0'8647,"-5"12"-8532,0 0-73,0 0-1,1 0 1,1 1 0,0-1-1,0 1 1,1 0 0,0 18-1,10 127 627,-5-132-509,-1-19 58,-1 0 0,-1 0 0,1 0 0,-1 0 0,-1 11-1,-9-2 531,2-3-295,8-13-449,0 0 0,0 0 0,0 0 1,0 0-1,0 0 0,0 0 0,-1 0 0,1 0 0,0-1 1,0 1-1,0 0 0,0 0 0,0 0 0,0 0 0,0 0 0,0 0 1,0 0-1,0 0 0,0 0 0,-1 0 0,1 0 0,0 0 1,0 0-1,0 0 0,0 0 0,0 0 0,0 0 0,0 0 0,0 0 1,0 0-1,-1 0 0,1 0 0,0 0 0,0 0 0,0 0 1,0 0-1,0 0 0,0 0 0,0 0 0,0 0 0,0 0 1,0 0-1,-1 0 0,1 0 0,0 0 0,0 0 0,0 1 0,0-1 1,0 0-1,0 0 0,0 0 0,0 0 0,0 0 0,0 0 1,0 0-1,-1-11 64,43-155 265,0 48-152,-36 101-144,1-1 0,12-22 0,-15 33-23,0 1-1,1-1 1,-1 1 0,1 0 0,1 0-1,-1 0 1,1 1 0,9-8 0,-13 12-7,0 0 0,0 0 0,0 1 0,0-1 0,0 1 0,0-1 0,1 1 0,-1 0 0,0 0 0,0 0 0,0 0 0,0 0 0,0 0 0,0 1 0,0-1 0,0 1 0,0-1 0,3 2 0,1 0 20,1 1 0,-1 0-1,12 7 1,-14-7-22,-1 0 0,0 1 1,0-1-1,0 0 0,0 1 0,-1 0 1,1-1-1,-1 1 0,0 0 0,0 0 0,0 0 1,-1 1-1,1-1 0,-1 0 0,0 1 1,0 6-1,2 11 7,-2 0 1,0 24 0,-2-26 21,7 189 680,-6-209-670,4-3-2911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0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126 173 10152,'0'0'7361,"10"0"-7003,81 6 1070,-80-6-1155,0-1-1,0 0 1,0-1-1,0 0 1,0 0-1,16-7 1,-23 7-214,0 1-1,-1-1 1,1 1-1,-1-1 1,1 0-1,-1-1 1,0 1-1,0-1 1,0 1 0,0-1-1,0 0 1,0 0-1,-1 0 1,0 0-1,1 0 1,-1-1 0,0 1-1,-1-1 1,1 0-1,-1 1 1,2-6-1,-3 5-21,0-1-1,0 1 0,0 0 1,0 0-1,-1 0 0,0-1 1,0 1-1,0 0 1,0 0-1,-1 0 0,0 1 1,1-1-1,-1 0 0,-1 0 1,1 1-1,-1 0 0,1-1 1,-1 1-1,0 0 1,0 0-1,-6-4 0,6 5-20,-1 1-1,1-1 1,-1 1-1,1 0 1,-1 0 0,0 1-1,1-1 1,-1 1-1,0 0 1,1 0-1,-1 0 1,0 0-1,0 0 1,1 1-1,-6 1 1,-5 2 11,1 1-1,-23 12 1,18-9-14,-2 4-10,0 0 0,0 1 1,2 1-1,0 1 0,-28 29 1,20-20-38,24-22 40,-1 1 0,1-1-1,0 0 1,0 1 0,0-1 0,0 1-1,0 0 1,1-1 0,-1 1 0,1 0-1,-1 0 1,1 0 0,0 0-1,0 0 1,1 0 0,-1 1 0,0-1-1,1 0 1,0 0 0,0 1 0,0-1-1,0 0 1,2 5 0,-1-3 17,1-1 0,0 1 0,0 0-1,1-1 1,-1 0 0,1 0 0,0 0 0,0 0 0,1 0 0,-1 0 0,1-1 0,0 0 0,0 1 0,7 3 0,8 4 125,1 0 1,1-2-1,0 0 1,37 9-1,-27-11 98,0-1-1,0-1 1,37 0-1,-2-3-3232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0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9744,'0'0'8097,"-13"13"-7905,11-12-184,-35 36 259,-38 49-1,-24 56 374,83-116-529,2 1-1,2 0 1,-18 51 0,15-26 62,3 1 0,-12 105 0,22-122-89,1 1 0,2 0 0,2 0 0,1 0 1,11 44-1,54 127 404,-33-106-178,34 57 503,-46-110-447,-21-43-346,0 1 127,0-1 0,0 0 0,1 1-1,8 9 1,-11-15-119,0 1 0,0-1 0,0 0 0,1 0 0,-1 0 0,0 0 0,1-1-1,-1 1 1,0 0 0,1 0 0,-1-1 0,1 1 0,0-1 0,-1 0 0,1 1 0,-1-1 0,1 0 0,-1 0 0,1 0-1,0 0 1,-1 0 0,1 0 0,0 0 0,-1-1 0,4 0 0,-2 0-29,0 0 1,0 0-1,0-1 0,0 1 0,0-1 1,0 0-1,0 0 0,-1 0 1,5-4-1,2-4-2839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0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9344,'0'0'7943,"4"-10"-7736,13-31-4,-7 21 603,-10 19-725,1 0-1,-1 0 1,1 1-1,-1-1 1,0 0-1,0 0 1,1 0-1,-1 1 1,0-1-1,0 0 1,0 0-1,0 0 1,0 0-1,0 0 1,0-2 1221,5 25-1105,-4-8-163,0 1 0,-2 0 1,-2 19-1,0 18 34,9 263 454,-3-269-389,-2-34-52,0 0-1,-1 1 0,-2 24 0,0-5 121,2-26-135,0 0-1,0 0 0,0-1 0,-1 1 0,-3 10 0,1 9 197,3-23-237,0-1 1,-1 0-1,1 0 1,0 0-1,1 0 1,-1 0-1,0 0 1,0 0-1,0 1 1,1-1-1,-1 0 1,0 0 0,1 0-1,-1 0 1,1 0-1,-1 0 1,1 0-1,0-1 1,0 2-1,0-1 27,-1-1-42,0 0 0,0 1 0,0-1 0,0 0 0,0 0 0,0 1 0,0-1 0,0 0 0,1 1-1,-1-1 1,0 0 0,0 0 0,0 1 0,0-1 0,0 0 0,1 0 0,-1 0 0,0 1 0,0-1 0,0 0 0,1 0-1,-1 0 1,0 0 0,0 1 0,1-1 0,-1 0 0,0 0 0,0 0 0,1 0 0,-1 0 0,0 0 0,1 0 0,-1 0-1,0 0 1,1 0 0,16 0 135,26-11-109,-31 8 25,176-37 292,-173 37-222,1 1 0,22 0 1,-34 6 142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1:4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184 121 8240,'0'0'8665,"-11"2"-8148,-7 1-122,0 2-1,0 0 1,1 1-1,0 0 1,0 2-1,0 0 1,-28 19-1,44-27-362,1 1 1,0-1-1,-1 0 0,1 0 1,0 0-1,-1 0 0,1 1 0,0-1 1,0 0-1,-1 0 0,1 1 1,0-1-1,0 0 0,-1 0 0,1 1 1,0-1-1,0 0 0,0 1 1,0-1-1,0 0 0,-1 0 0,1 1 1,0-1-1,0 0 0,0 1 1,0-1-1,0 1 0,0-1 1,0 0-1,0 1 0,0-1 0,0 0 1,0 1-1,0-1 0,1 1 1,11 4 646,20-3 71,-23-2-559,-1-1 1,1-1-1,-1 0 0,1 0 1,-1-1-1,11-4 1,-16 5-76,1 1 1,-1-1 0,0 0 0,0 0 0,1 0 0,-1 0 0,0-1 0,-1 1-1,1-1 1,0 0 0,-1 0 0,1 0 0,-1 0 0,0 0 0,0 0 0,3-7 0,-5 7-7,1 0 1,-1 0-1,0 0 1,0 0-1,0 0 1,-1 0-1,1 0 1,-2-5-1,-1-10 250,2-4-296,-1-23 792,4 19-4376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1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12664,'0'0'5887,"14"-4"-5572,5-2-120,0 1-1,1 2 1,0 0 0,21-1-1,94 11 1902,-125-4-1556,-1 0-3149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1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10448,'0'0'4065,"12"-5"-3798,44-17 328,111-28 0,-146 46-493,39-11 556,0 2 0,1 3 1,77-2-1,-103 9 107,-28 2-489,1 0 0,-1 0 0,0 1 0,9 1 0,-16-1-263,0 0 0,1 0 0,-1 0 0,0 0-1,1 0 1,-1 0 0,1 0 0,-1 0 0,0 0 0,1 1 0,-1-1 0,0 0 0,0 0-1,1 0 1,-1 1 0,0-1 0,1 0 0,-1 0 0,0 1 0,0-1 0,1 0 0,-1 1-1,0-1 1,0 0 0,0 1 0,0-1 0,1 0 0,-1 1 0,0 4-2611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9440,'0'0'5378,"10"0"-5036,35 1-36,89-2 744,152-10 1563,-271 11-2554,0 1 1,0 1-1,-1 0 1,1 1-1,18 6 1,-22-6-1288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1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9944,'0'0'9025,"-2"13"-8813,-26 253 1089,27-226-1041,-4 51 648,-2-68-164,7-22-617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1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11552,'0'0'3434,"11"-4"-3043,26-9 96,0 1 1,70-11-1,118-3 1548,-200 22-1574,34-9 1,-27 4-2737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1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9848,'0'0'7626,"2"-12"-7290,2-11-19,2 0-1,12-32 0,-6 28 224,26-47 0,-32 64-393,0 1 0,1 0 0,0 0 0,1 0 0,0 1 0,0 0 0,17-12 0,-16 13 24,-9 6-146,0 1 0,1-1 0,0 1 0,-1-1 0,1 1 0,-1-1 0,1 1 0,0 0 0,-1-1 0,1 1-1,0 0 1,-1-1 0,1 1 0,0 0 0,0 0 0,-1 0 0,2-1 0,-1 2-11,0 0 1,0-1 0,0 1 0,0 0-1,0 0 1,-1-1 0,1 1-1,0 0 1,0 0 0,-1 0-1,1 0 1,0 0 0,-1 0 0,1 0-1,-1 0 1,1 0 0,-1 2-1,7 15 38,-2 1 0,0 0-1,-1 0 1,-1 0-1,-1 1 1,-1 28 0,3 9 0,-2-28-11,10 67 67,-10-85-57,0-1 0,1 0 1,0-1-1,0 1 0,1 0 0,11 17 1,-14-25-34,0-1 0,0 1-1,0-1 1,1 1 0,-1-1 0,0 0 0,1 1 0,-1-1 0,1 0 0,-1 0 0,1 0 0,0 0 0,-1 0 0,1 0 0,0 0 0,0-1 0,0 1 0,0-1 0,-1 1 0,1-1 0,2 0-1,0 0 9,-1 0 0,1-1 0,-1 1 0,0-1 0,1 0 0,-1 0 0,0 0 0,0-1-1,0 1 1,0-1 0,4-2 0,1-2 32,0-1-1,0 0 1,0 0 0,0 0 0,-1-1-1,11-17 1,-9 11 25,-2-1 1,0 0 0,0 0-1,-1 0 1,-1-1-1,4-20 1,-4 3 65,0 0 0,-1-34 0,-3 40 59,1-1 0,6-29 0,-7 54-193,0-1-1,0 1 1,0-1-1,1 1 1,-1-1 0,1 1-1,0 0 1,0-1 0,0 1-1,0 0 1,1 1-1,-1-1 1,1 0 0,0 1-1,-1-1 1,1 1 0,0 0-1,1 0 1,-1 0-1,0 0 1,1 1 0,-1-1-1,0 1 1,1 0 0,0 0-1,-1 0 1,1 0 0,0 1-1,4-1 1,11 1 16,-1 0 0,1 1-1,-1 0 1,29 8 0,-44-9-25,46 13 204,-48-13-197,0 0-1,0 1 1,0-1 0,-1 0-1,1 1 1,0-1 0,0 1-1,-1-1 1,1 1 0,0-1-1,-1 1 1,1-1-1,0 1 1,-1 0 0,1-1-1,-1 1 1,1 0 0,-1-1-1,0 1 1,1 0-1,-1 0 1,0 0 0,1-1-1,-1 1 1,0 0 0,0 0-1,0 0 1,1 0-1,-1-1 1,-1 3 0,-1 21-3578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1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12160,'0'0'8226,"3"10"-7966,3 6-50,-1 0-1,-1 0 1,-1 1-1,2 31 1,-4-33 87,1-1 1,0 0-1,0 0 0,7 18 1,-9-19 23,0-13-299,0 0-1,0 1 0,-1-1 1,1 1-1,0-1 0,0 1 0,0-1 1,0 1-1,0-1 0,0 1 1,0-1-1,0 1 0,0-1 1,0 1-1,0-1 0,0 1 1,0-1-1,1 1 0,-1-1 1,0 0-1,0 1 0,0-1 1,1 1-1,-1-1 0,0 1 1,0-1-1,1 0 0,-1 1 1,0-1-1,1 0 0,-1 1 1,1-1-1,-1 0 0,0 0 1,1 1-1,1-1 772,-27 0-374,14 0-354,4 0-42,0 0 0,1 0 0,-1 1 0,0-1 0,-12 5 0,1 2 39,16-6 157,10-6-114,3-1-81,1 2-1,0-1 1,-1 2 0,1-1-1,21-2 1,-6 1-6,-9 1 10,0 1 0,0 0 0,1 1 0,-1 1 0,27 2 0,-43 0-19,0-1 0,0 0 0,0 1 0,0-1 0,0 1 0,0 0 0,0 0 0,0 0 0,4 2 0,0 5-3403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1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9536,'0'0'10679,"10"1"-10489,10 1-68,-1-1 1,1 0 0,20-4-1,222-14 462,-112 10-405,-85 2-57,67-2 603,-111 11-436,-14-2-3081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 9344,'0'0'8089,"-12"11"-7768,11-9-311,-86 90 627,-167 219 1519,197-243-1705,-25 33 859,74-94-417,12-16-3931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1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12960,'0'0'3104,"11"10"-2550,212 187 1987,-206-183-2266,106 95 2716,-115-100-2701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1:51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5824,'0'0'12345,"15"-2"-12248,204-14 236,-40 8-106,346-1 333,-152 13-187,-160-3-121,-60 11-14,-62-2 75,-91-10-307,0 0 0,1 0 0,-1 0 0,0 0 0,0 0-1,1 0 1,-1 0 0,0 0 0,1 0 0,-1 0 0,0 0 0,1 0 0,-1 0 0,0 0-1,1 0 1,-1 0 0,0 0 0,0 1 0,1-1 0,-1 0 0,0 0 0,0 0 0,1 1-1,-1-1 1,0 0 0,0 0 0,1 1 0,-1-1 0,0 0 0,0 0 0,0 1 0,-6 7 86,-23 9-35,22-13-28,-94 49 147,64-36-97,-44 29 0,78-44-68,0 0 0,-1 0 0,2 1 0,-1-1 0,0 1 0,0 0 0,1 0 0,-4 5 0,6-7-7,-1-1-1,1 1 0,0 0 0,-1 0 0,1 0 1,0 0-1,0 0 0,-1 0 0,1 0 1,0 0-1,0 0 0,0 0 0,0 0 0,1-1 1,-1 1-1,0 0 0,0 0 0,0 0 1,1 0-1,-1 0 0,0 0 0,1 0 0,-1-1 1,1 1-1,-1 0 0,1 0 0,0-1 1,-1 1-1,1 0 0,0-1 0,-1 1 1,1 0-1,0-1 0,0 1 0,-1-1 0,1 1 1,0-1-1,0 0 0,1 1 0,20 10 21,0-1-1,1-1 0,41 10 0,79 11 16,-108-24-29,358 46 118,7-25 0,-300-21-96,285 10 165,-273-21-120,-20 0 175,-89 5-529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2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87 10040,'0'0'7129,"0"14"-6931,18 226 573,22 15 806,-31-234-1196,-8-18-284,0-1 0,1 0 0,-1 0 0,0 0 0,-1 1-1,1-1 1,0 0 0,-1 1 0,1 4 538,-2-8-589,0 1-1,0-1 1,0 0-1,0 1 0,1-1 1,-1 0-1,0 1 1,0-1-1,1 0 1,-1 0-1,0 0 0,1 0 1,-1 0-1,1 0 1,-1 0-1,0-2 1,-8-18 186,9 21-225,-7-21 128,1-1 0,1 0 0,0 0 0,-1-29 0,3-90 260,3 114-319,6-144 389,-5 166-454,-1-1 1,1 1-1,0-1 1,0 1-1,1 0 1,0-1-1,0 1 0,0 0 1,1 0-1,-1 0 1,1 1-1,0-1 1,0 1-1,1-1 1,0 1-1,-1 0 0,1 0 1,1 1-1,-1-1 1,0 1-1,1 0 1,0 0-1,0 0 1,0 1-1,0 0 0,0 0 1,7-2-1,2 0-6,0 1-1,0 1 0,0 0 1,1 0-1,-1 2 0,0 0 1,1 0-1,-1 2 1,19 3-1,-27-4-4,0 1-1,0-1 1,-1 1 0,1 0-1,-1 0 1,0 1 0,1 0-1,-1 0 1,0 0 0,-1 1-1,1-1 1,6 7 0,-9-7 5,0 0 0,0 0-1,0 0 1,0 0 0,-1 0 0,1 0 0,-1 0 0,0 1 0,0-1 0,0 0 0,0 1 0,0-1 0,-1 1 0,1-1 0,-1 1 0,0-1 0,0 1 0,-1-1 0,1 1-1,-1-1 1,1 1 0,-3 4 0,-2 7 13,-1 1-1,-1-2 0,-1 1 1,0-1-1,-13 18 1,4-9 17,-1-1 1,-26 25 0,27-32 8,-24 16 0,23-19 40,-26 25 0,44-36-80,-1-1 1,1 0-1,-1 1 0,1-1 0,-1 1 0,1-1 0,0 1 0,-1 0 1,1-1-1,0 1 0,-1-1 0,1 1 0,0 0 0,0-1 1,0 1-1,0-1 0,-1 1 0,1 0 0,0-1 0,0 1 0,0 0 1,0-1-1,0 1 0,1 0 0,-1-1 0,0 1 0,0 0 0,0-1 1,1 1-1,-1-1 0,0 1 0,0 0 0,1-1 0,-1 1 1,0-1-1,1 1 0,-1-1 0,1 1 0,-1-1 0,1 0 0,-1 1 1,1-1-1,-1 1 0,1-1 0,-1 0 0,1 1 0,0-1 1,-1 0-1,1 0 0,1 1 0,36 12 65,-34-13-62,20 6 50,0 1 0,34 15 0,-50-18-43,-1 0 1,1 0-1,-1 1 1,0 0-1,0 0 1,0 0-1,-1 1 0,0 0 1,0 0-1,-1 1 1,7 8-1,-8-9 4,-1 1 0,1-1 0,-1 1 0,0-1 0,2 9 0,-4-11-9,0-1 1,-1 1-1,0-1 1,0 1-1,0-1 1,0 0-1,0 1 0,0-1 1,-1 1-1,0-1 1,0 1-1,-2 5 1,1-6-1,1-1 0,0 1 1,-1-1-1,0 0 0,0 0 0,1 0 1,-1 0-1,0 0 0,-1 0 0,1-1 1,0 1-1,0 0 0,-1-1 0,-2 1 1,-39 15 170,36-14-136,-27 7 158,0-2 1,-71 6-1,-7 2 253,103-13-314,1-1-480,3-1-2915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2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9144,'0'0'9753,"16"-6"-9380,-4 2-294,1-2 14,2 2 0,-1-1 0,0 2 0,1 0 1,0 1-1,16-1 0,6 2 178,23-1 360,64 7 1,-106-2-459,1 2 0,-1-1 0,0 2 0,-1 1 0,0 0 0,24 14 0,-36-18-152,0 0 1,-1 0-1,0 1 0,0 0 1,5 5-1,0 2-2873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2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9744,'0'0'8806,"10"7"-8498,2 0-210,-7-5-58,-1 1 0,1 0 1,0 0-1,-1 0 0,1 0 0,-1 1 1,0 0-1,0 0 0,-1 0 1,1 0-1,-1 0 0,5 9 0,3 9 144,-2 1-1,0 0 0,-1 0 0,-1 0 0,3 28 0,11 124 302,-18-135-399,9 275 382,-14-254-363,-4 0-1,-2 0 0,-18 70 0,-9-1 165,-6-3 1,-72 153-1,107-266-198,-1-1 0,-13 18 0,18-28-51,0 0 0,-1 0 0,0 0 0,1 0 0,-1 0-1,-1 0 1,1-1 0,0 1 0,0-1 0,-1 0 0,0 0 0,1 0 0,-8 2 0,9-4-169,1 0 1,-1 0-1,0 0 0,0 0 1,0 0-1,1 0 0,-1-1 1,0 1-1,0-1 0,1 1 1,-1-1-1,0 0 0,1 0 1,-3-1-1,3 2-493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2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7832,'0'0'12174,"12"3"-11955,3 2-72,0-2 0,0 0 0,0 0 0,0-1 1,0-1-1,0-1 0,31-2 0,84-32 1817,-88 28-1520,-32 4-354,3-2-3389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2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9944,'0'0'5632,"5"12"-5164,7 23-135,-2 1-1,-2 0 1,5 44 0,0 93 682,-1-20-152,-9-112-634,-1-12 60,1-1-1,1 0 1,2 1 0,12 37 0,-17-62-165,1 1 1,0-1-1,0 0 0,0 0 0,1 0 1,-1 0-1,1-1 0,0 1 0,3 3 1,-3-8-97,-1 0 0,0-1 0,1 1 0,-1-1 0,0 1 0,0-1 0,0 0 0,-1 0 0,1 0 0,0 0 0,1-3 0,7-14-2888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10752,'0'0'4153,"-11"11"-3606,1 0-426,-9 8 145,0 0 0,-28 20-1,-12 3 314,11-7 148,-54 49 0,95-79-631,-3 5 359,-1 1 0,-9 13 0,17-20-297,0 0 0,1 0 0,-1 0 0,1 1 0,0-1 1,0 1-1,1-1 0,0 1 0,-1 0 0,1 6 0,0-3 32,0-2 0,0-1 0,0 1 1,1 0-1,0-1 0,0 1 0,2 10 1,3-12-94,-1 0-1,1 0 1,0-1 0,0 0 0,6 3 0,29 10 102,-30-13-155,0 1 0,0 0 0,0 0 1,15 11-1,8 12 114,-2 1 1,0 1-1,-3 2 1,26 35-1,4 3 318,-58-68-466,1 0 0,0 0 1,0-1-1,0 1 0,0 0 0,0 0 1,0 0-1,0-1 0,0 1 0,1 0 1,-1-1-1,0 1 0,0-1 0,1 1 1,-1-1-1,0 0 0,0 0 0,1 0 0,-1 1 1,0-1-1,1 0 0,1-1 0,9-3-3393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2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8744,'0'0'9797,"4"16"-9425,-3-9-327,4 14 98,-1 0 0,0 1 1,-2 0-1,-1 23 0,-6 89 768,-5 270 2055,16-349-844,-6-54-1900,0-13 16,-1-10-625,2 11-2798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2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10848,'0'0'7301,"10"-2"-6736,51-7 646,111-2 1,-106 9-436,0-3 0,66-13 0,-83 9-244,-27 6-63,-1-1-1,0-1 1,0-1 0,26-11 0,-28 7 674,-13 5-4532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3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9944,'0'0'7655,"4"11"-7275,66 200 1568,-48-131-1308,19 88 563,20 71 1032,-60-235-2101,0 0 1,0 0 0,1 0-1,0-1 1,0 1 0,0-1 0,0 1-1,3 3 1,-4-6-97,-1-1 1,0 0-1,1 1 0,-1-1 0,1 0 1,-1 0-1,1 1 0,-1-1 1,1 0-1,-1 0 0,0 0 0,1 0 1,0 1-1,-1-1 0,1 0 0,-1 0 1,1 0-1,-1 0 0,1 0 1,-1 0-1,1 0 0,-1 0 0,1-1 1,-1 1-1,1 0 0,1-1 10,-1 0 0,1 0 0,-1 0 0,1 0 0,-1 0 0,0-1 0,1 1 0,-1 0 0,0-1 0,0 1 0,1-3 1,8-11 51,-2-1 0,0-1 1,11-31-1,12-58 109,-11 33-113,77-219 281,-86 266-278,26-42-1,-22 42-88,-6 11-20,-6 12-9,-1 0 1,0 0 0,-1 1-1,1-1 1,-1-1-1,1 1 1,-1 0-1,0 0 1,0 0-1,0-1 1,1-6-1,-2 10-17,-259-19-606,182 6 574,53 8 34,0 1 1,-37-1-1,26-1-213,51 13-608,-10-4-2165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3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 10040,'0'0'8449,"0"12"-8148,-1 53 282,-11 67-1,4-73-204,-12 112 824,12-125-311,8-45-724,3-13 321,55-165 237,-38 117-554,-12 34-56,1 0 1,0 1-1,2 0 1,1 1-1,27-41 1,-31 55-59,-4 4-15,-1 1 0,2 0 0,-1 0 0,0 0 0,1 0 0,6-4 0,-9 8-33,-1 0 0,0 1 1,1-1-1,-1 1 1,0-1-1,1 1 0,-1-1 1,1 1-1,-1 0 0,1 0 1,-1-1-1,1 1 1,-1 0-1,1 0 0,-1 1 1,1-1-1,-1 0 0,0 0 1,1 1-1,-1-1 0,1 1 1,-1-1-1,0 1 1,1 0-1,-1-1 0,0 1 1,0 0-1,1 0 0,-1 0 1,0 0-1,0 0 0,0 0 1,2 3-1,6 7 57,1 1 0,-2 1 0,0-1 0,0 2 0,-1-1 0,0 1 0,-2 0 0,1 0 0,4 25 0,0 9 605,5 80 1,-14-55 554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1:52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85 266 5120,'0'0'9242,"13"-5"-8830,38-14-72,141-58 1051,-56 14-494,35-18 831,-155 74-1346,-14 6-265,1 0 0,-1 0 1,1 0-1,-1 0 0,0-1 0,0 1 0,0-1 0,3-2 0,-26 27 545,10-12-603,1 0-1,-2-1 1,-14 11-1,-8 1 15,-2-1 0,-44 18 0,-82 26 74,90-37-101,-6-5 24,56-17-19,0 0 0,-36 16 0,56-20-19,-1-1 1,0 1-1,0-1 1,0 0 0,1 0-1,-1 0 1,0-1-1,0 1 1,0-1 0,-5 0-1,2 4 201,6-4-227,0 0-1,0 0 0,0 0 1,0 1-1,1-1 0,-1 0 1,0 0-1,0 0 0,0 0 1,0 1-1,0-1 0,1 0 1,-1 0-1,0 0 0,0 0 1,0 0-1,0 0 0,1 1 1,-1-1-1,0 0 0,0 0 1,0 0-1,1 0 1,-1 0-1,0 0 0,0 0 1,0 0-1,1 0 0,-1 0 1,0 0-1,0 0 0,1 0 1,-1 0-1,0 0 0,0 0 1,0-1-1,1 1 0,-1 0 1,48-5 222,72-4 80,-100 9-248,1 1 0,-1 0 0,38 9 0,-34-6 45,40 4 0,-40-7 49,30 7 0,-47-5-72,5 0 68,-11-3-141,-1 0 0,0 0 0,0 0 0,1 0 0,-1 0 0,0 0 0,1-1 0,-1 1 0,0 0 0,0 0 0,1 0 0,-1 0 0,0-1 0,0 1 0,0 0 0,1 0 0,-1-1 0,0 1 0,0 0 0,0 0 0,0-1 0,1 1 0,-1 0 0,0 0 0,0-1 0,0 1 0,0 0 1,0-1-1,0 1 0,0 0 0,0-1 0,0 1 0,0 0 0,0 0 0,0-1 0,0 1 0,0-1 0,6-25 300,-8-176 230,2 198-524,1 0 0,-1 0 1,1 0-1,0 1 0,0-1 1,0 0-1,1 0 0,-1 1 0,1-1 1,0 1-1,0-1 0,0 1 1,4-6-1,11-7-3260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3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7432,'0'0'10518,"16"1"-10338,-12 0-162,26 2 167,55-2 0,108-2 1024,-104 2 161,-65 1-653,-19-2-614,-1 1-1,1-1 0,0 1 1,-1-1-1,1-1 0,0 1 1,-1-1-1,6-1 0,-5 2-3036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3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10952,'0'0'5697,"8"15"-5292,-1-2-306,1 0-9,-1 0 0,-1 0 0,-1 0 0,0 1 0,0-1 0,2 15 0,10 76 641,14 63 1130,-22-149-1267,-9-17-558,1-1 0,-1 0 0,0 1 0,1-1 0,-1 0-1,1 1 1,-1-1 0,1 0 0,-1 0 0,1 1 0,-1-1 0,1 0 0,-1 0 0,1 0 0,-1 0 0,1 0 0,-1 0 0,1 0 0,-1 0 0,1 0 0,0 0 0,1-1 16,0 0 0,0 0 0,0 0 0,0 0 0,0-1 1,-1 1-1,1 0 0,0-1 0,-1 1 0,1-1 0,-1 0 1,1 0-1,0-2 0,14-22 117,-1-1 0,-2-1-1,-1 0 1,-1 0 0,10-41 0,12-30 145,-26 80-225,0 1 0,2 0 1,0 0-1,1 1 0,0 0 1,23-26-1,-27 36-62,-3 3-5,0 1-1,0-1 1,1 1 0,-1 0-1,1 0 1,0 0 0,5-3 0,-7 5-18,-1 1 0,0 0-1,1-1 1,-1 1 0,0 0 0,1 0 0,-1 0 0,0 0 0,1 0 0,-1 0 0,0 0 0,1 1 0,-1-1 0,0 0 0,1 1 0,-1-1 0,0 1 0,0-1-1,0 1 1,1 0 0,-1-1 0,0 1 0,0 0 0,0 0 0,0 0 0,0 0 0,0 0 0,0 0 0,-1 0 0,1 0 0,0 0 0,0 2 0,6 7 5,-1 1 0,0 0 0,-1-1 0,-1 2 0,0-1 0,0 1 0,-1-1 0,3 23 0,-2 5 116,0 55 1,-5-93-122,1-1 0,0 0 0,0 0 0,0 0 1,0 1-1,0-1 0,0 0 0,0 0 0,0 0 1,0 0-1,0 1 0,0-1 0,0 0 0,0 0 0,0 0 1,0 1-1,0-1 0,1 0 0,-1 0 0,0 0 1,0 0-1,0 1 0,0-1 0,0 0 0,0 0 1,0 0-1,0 0 0,1 0 0,-1 0 0,0 1 1,0-1-1,0 0 0,0 0 0,1 0 0,-1 0 1,0 0-1,0 0 0,0 0 0,7-4 83,6-13-6,-12 16-68,38-61 201,-25 39-106,1 0 0,1 1-1,27-30 1,-32 41-26,-7 6-37,0 1-1,0 0 1,0 0-1,1 0 1,-1 0 0,1 1-1,6-3 1,-10 5-34,1 1 0,-1-1 1,1 1-1,-1 0 0,1-1 1,0 1-1,-1 0 0,1 0 1,-1 0-1,1 0 0,-1 1 1,1-1-1,0 0 0,-1 1 1,1-1-1,-1 1 0,1-1 1,-1 1-1,1 0 0,-1 0 1,0-1-1,1 1 0,-1 0 1,0 0-1,0 0 0,0 1 1,0-1-1,0 0 0,0 0 1,0 1-1,2 2 0,3 5 53,0 1 1,-1 0-1,0 0 0,-1 1 0,0-1 0,0 1 1,-1 0-1,-1 0 0,0 0 0,0 0 1,0 12-1,-1-3 87,-2-1 0,0 1 1,0-1-1,-2 0 0,-8 32 1,6-38-168,0-1 0,-1 1 1,-10 15-1,1-1-4108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3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8336,'0'0'6669,"5"12"-6256,7 16-110,-1 0 0,-2 1-1,6 29 1,7 94 1926,-21-137-1990,1-5 1414,4-26-693,11-64-361,-12 51-403,1 1 0,12-33 0,-8 37-75,0 0 1,2 1 0,1 1 0,1 0 0,23-29-1,-33 47-94,-1 0-1,1 1 1,0-1-1,0 1 1,1-1-1,-1 1 1,6-3-1,-8 5-15,-1 1 0,0-1 0,0 0 0,1 1 0,-1-1 0,0 1 0,1 0 0,-1-1 0,1 1 0,-1 0 0,1 0 0,-1 0 0,0 0 0,1 0 0,-1 0 0,1 0 0,-1 0 0,0 1-1,1-1 1,-1 0 0,1 1 0,-1-1 0,0 1 0,0 0 0,1-1 0,-1 1 0,0 0 0,0 0 0,0 0 0,0 0 0,1 1 0,6 9 101,-2 1 1,0 0 0,0 1-1,-1-1 1,0 1-1,-1 0 1,3 22-1,-4-23-25,6 28 253,-3-1 1,-1 1 0,-2 0 0,-2 44 0,-3-63-216,0 0 1,-7 23 0,3-17-3471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3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8936,'0'0'13386,"11"-1"-13150,-4 1-218,2-2 83,1 1-1,0 1 0,0 0 0,0 0 0,0 1 1,-1 0-1,19 5 0,-15-1 53,4 0 15,0 2 1,-1 0-1,0 0 1,0 2-1,0 0 0,19 15 1,-31-19-119,1 0 1,-1 0 0,0 1-1,0 0 1,0-1-1,-1 1 1,0 1 0,0-1-1,0 0 1,-1 1-1,0-1 1,-1 1 0,1 0-1,-1-1 1,0 1-1,-1 9 1,0 5 70,-1 0-1,0 0 1,-2-1 0,-6 24 0,-3 1 135,6-25-53,1 0-1,-2 24 1,-1 4 2129,12-63-2219,4 5-99,2 1-1,0 0 1,0 1-1,0 0 1,1 0-1,15-7 1,32-25 72,75-74 266,-124 108-308,-2-2 0,1 1 0,-1-1-1,0 0 1,0-1 0,-1 0-1,0 0 1,-1 0 0,8-17-1,-11 20-2,0-1-1,0 1 1,-1 0-1,0 0 0,0-1 1,0 1-1,-1 0 1,0-1-1,0 1 0,-1-1 1,0 1-1,0 0 0,0 0 1,-1-1-1,0 1 1,0 0-1,-4-8 0,6 14-57,0-1 0,-1 0 0,1 0 0,0 0 0,-1 1 0,1-1-1,-1 0 1,1 1 0,-1-1 0,1 0 0,-1 1 0,0-1 0,1 0-1,-1 1 1,0-1 0,1 1 0,-1-1 0,0 1 0,0 0 0,1-1-1,-1 1 1,0 0 0,0-1 0,0 1 0,1 0 0,-1 0 0,0 0 0,0 0-1,0 0 1,0 0 0,0 0 0,1 0 0,-1 0 0,-2 1 0,-9 5-4231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4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9648,'0'0'15254,"12"-10"-14870,40-32 9,-46 37-233,0 1-1,1 0 1,-1 0-1,1 1 1,0 0-1,11-4 1,0 0 444,-17 7-547,0-1-1,1 1 1,-1-1-1,0 1 1,0-1-1,1 1 0,-1 0 1,0 0-1,1 0 1,-1 0-1,0 0 1,0 0-1,1 0 0,-1 0 1,0 0-1,1 0 1,-1 1-1,0-1 1,0 0-1,1 1 0,-1-1 1,2 2-1,-1 0 12,-1-1-1,0 1 0,1-1 1,-1 1-1,0-1 1,0 1-1,0 0 0,0 0 1,0 0-1,0-1 1,-1 1-1,1 0 0,0 3 1,1 6 109,-1 1 1,0-1 0,0 1 0,-2 11 0,1-19-163,-1 30 220,-1 67 460,3-87-589,0-1 0,1 0-1,1 0 1,0 0 0,7 19 0,-9-30-91,0 1 0,0 0-1,1 0 1,0-1 0,-1 1 0,1-1-1,0 1 1,0-1 0,0 0 0,1 0-1,-1 1 1,0-2 0,1 1 0,0 0-1,-1 0 1,1-1 0,0 0 0,0 1-1,-1-1 1,1 0 0,0-1-1,0 1 1,6 0 0,-5 0 1,0-1 1,0 0-1,0 0 0,0-1 1,0 1-1,0-1 0,0 0 1,0 0-1,0-1 0,0 1 1,-1-1-1,1 1 0,0-1 1,-1 0-1,0-1 0,1 1 1,3-4-1,7-7-16,0-2 0,-1 1 0,0-2 0,12-19 0,-19 24 0,1 0 0,-2-1 0,0 0 0,0-1 0,-1 1 0,-1-1 0,3-15 0,-5 19 0,3-12 0,1-38 0,-6 54 0,1 1 0,1-1 0,-1 1 0,1-1 0,-1 1 0,1-1 0,1 1 0,-1-1 0,1 1 0,3-7 0,-3 8 0,0 0 0,0 0 0,1 1 0,-1-1 0,1 1 0,0-1 0,0 1 0,0 0 0,0 0 0,0 0 0,0 1 0,1-1 0,5-1 0,5-2 0,1 2 0,0-1 0,0 2 0,1 0 0,-1 1 0,0 1 0,1 0 0,-1 1 0,0 0 0,1 1 0,14 5 0,-27-6 0,3 0 0,-1 0 0,0 1 0,0 0 0,0 0 0,0 0 0,0 1 0,0-1 0,7 6 0,-12-7 27,0-1 0,0 0 0,1 1-1,-1-1 1,0 0 0,0 1 0,1-1 0,-1 0 0,0 1 0,0-1-1,0 1 1,0-1 0,0 0 0,0 1 0,0-1 0,1 1 0,-1-1 0,0 0-1,0 1 1,-1-1 0,1 1 0,0-1 0,0 0 0,0 1 0,0-1-1,0 1 1,0-1 0,0 0 0,-1 1 0,1-1 0,0 0 0,0 1-1,-1-1 1,1 0 0,0 1 0,-1-1 0,-7 7-4388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4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30 140 8240,'0'0'14807,"-5"-10"-14389,-15-32-1,15 31-20,6 10-265,-1 0-1,1-1 1,0 1-1,-1 0 0,1 0 1,0-1-1,0 1 1,0 0-1,0 0 1,0 0-1,1 0 1,-1 0-1,0 0 1,0 0-1,1 1 0,-1-1 1,0 0-1,3 0 1,30-14 466,-32 15-479,20-8 267,0 2 1,1 1 0,36-4-1,74 1 1036,-48 4-340,13 3 133,-98 1-1188,0 0-1,0 0 1,1 0-1,-1 0 1,0 0-1,0 0 1,1 0 0,-1 0-1,0 0 1,1 1-1,-1-1 1,0 0 0,0 0-1,0 0 1,1 0-1,-1 0 1,0 1-1,0-1 1,1 0 0,-1 0-1,0 1 1,0-1-1,0 0 1,0 0 0,0 1-1,1-1 1,-1 0-1,0 0 1,0 1-1,0-1 1,0 0 0,0 1-1,-2 5-4964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5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9040,'0'0'13874,"-1"11"-13742,0 0-85,-1-2 24,1 0 1,0 0 0,0 0 0,1 0 0,2 17-1,-1-24-42,0 1-1,0-1 0,1 0 1,-1 1-1,1-1 0,-1 0 1,1 0-1,0 0 0,0 0 0,0-1 1,0 1-1,4 2 0,-4-3-15,-1 0 0,1 0 0,0 1 0,-1-1 0,1 0 1,-1 1-1,1-1 0,-1 1 0,0-1 0,0 1 0,0-1 0,0 1 0,0 0 0,0 0 0,0 0 0,1 3 0,4 17-340,-6-11-140,1 19 791,-6-17-3360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8:5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8336,'0'0'11689,"14"-6"-11453,-10 5-222,14-7 97,1 2 1,0 0 0,0 1-1,1 1 1,26-2 0,117-5 1893,-153 11-1875,1-1 1,-1-1-1,20-4 1,-9-2-3153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9:58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324 564 7832,'0'0'9527,"-11"-9"-9327,-36-27 2,44 34-158,-1 0 0,1 0 1,-1 0-1,1 0 0,-1 0 1,0 1-1,1 0 0,-1-1 1,0 2-1,0-1 0,0 0 1,0 1-1,0-1 0,0 1 1,0 0-1,-6 1 0,2 1 60,1 0 0,0 0 0,-1 1-1,1 0 1,1 0 0,-9 5 0,-2 1 90,12-7-142,0 0 0,0 1 1,1-1-1,-1 1 0,1 1 0,-1-1 0,1 0 0,0 1 0,0 0 1,-4 6-1,-1 4 45,-30 51 423,36-59-455,0 1 0,0 0 0,1-1 0,0 1-1,0 0 1,1 0 0,0 0 0,-1 10 0,2-5 16,0-7-40,-1-1 0,1 1-1,0-1 1,0 1-1,1-1 1,0 1-1,0-1 1,0 1 0,0-1-1,0 0 1,1 1-1,0-1 1,0 0 0,0 0-1,4 5 1,0-1 6,-3-2-16,1-1-1,0 0 1,0 0 0,0 0 0,0-1-1,1 0 1,0 1 0,0-1-1,0-1 1,0 1 0,1-1 0,-1 0-1,1 0 1,8 2 0,-2-2 6,1-1 0,1 0 1,-1 0-1,0-2 1,0 0-1,0 0 0,1-1 1,-1-1-1,0 0 1,0-1-1,0 0 0,16-7 1,10-6 63,-1-3 1,54-34-1,-84 49-85,7-7 37,1 1-1,-2-2 1,1 0 0,-2-1-1,0 0 1,12-16-1,-24 29-44,-1-1-1,0 1 1,1 0-1,-1 0 1,0-1-1,0 1 1,1 0-1,-1-1 1,0 1-1,0 0 0,1-1 1,-1 1-1,0 0 1,0-1-1,0 1 1,1-1-1,-1 1 1,0 0-1,0-1 1,0 1-1,0-1 1,0 1-1,0 0 1,0-1-1,0 1 1,0-1-1,0 0 0,-11 5 75,-18 15-58,23-15-21,0 1 1,1 0-1,-1 0 0,1 1 1,1 0-1,-1-1 0,1 2 1,0-1-1,-5 11 0,7-14 0,1 0 1,0-1-1,0 1 0,1 0 0,-1 0 0,1 0 0,-1 0 0,1 0 0,0 0 0,0-1 1,0 1-1,0 0 0,1 0 0,-1 0 0,1 0 0,0 0 0,0 0 0,0-1 0,0 1 1,0 0-1,0-1 0,1 1 0,0-1 0,-1 1 0,1-1 0,4 4 0,-1 0 5,1-1 0,0 0 0,0-1 0,1 1 0,-1-1 0,1 0 0,0 0-1,11 3 1,-16-6 2,0 0-1,0-1 0,1 1 0,-1-1 1,0 1-1,0-1 0,1 0 0,-1 0 0,0 0 1,1 0-1,-1 0 0,0-1 0,1 1 1,-1-1-1,0 0 0,0 1 0,0-1 1,0 0-1,1 0 0,-1 0 0,0 0 1,-1-1-1,1 1 0,0-1 0,0 1 1,-1-1-1,1 1 0,0-1 0,-1 0 1,0 0-1,1 0 0,1-3 0,-2 1 8,0 1 0,0-1 0,0 1 1,0-1-1,-1 0 0,1 1 0,-1-1 0,0 0 0,0 1 0,0-1 0,-1 0 0,1 0 0,-1 1 0,0-1 0,0 1 0,0-1 0,-1 1 1,1-1-1,-4-5 0,-1-1 18,1 1 0,-1 0 0,-1 0 0,1 1 0,-14-13 0,15 16-14,-1 1-1,0 0 1,0 1 0,-10-6-1,10 7 3,1-1 0,-1 0 0,1 0 0,0-1-1,-6-5 1,10 9-8,6-9-39,17-2-8,0 1 0,1 1 1,40-11-1,-54 18 31,0 0-1,1 1 1,-1 0 0,1 1-1,0 0 1,-1 0 0,1 1-1,-1 0 1,1 1 0,-1 0 0,0 0-1,14 6 1,-20-6 6,0 0-1,0 0 1,0 0 0,0 0 0,-1 0 0,1 0-1,-1 1 1,1-1 0,-1 1 0,0 0-1,0-1 1,0 1 0,0 0 0,-1 0 0,1 0-1,-1 1 1,0-1 0,0 0 0,0 1-1,0 3 1,2 7 33,-1 1 0,-1 0 0,-1 18-1,0-27-19,0 32 236,1-38-247,-1 1 0,1-1 0,-1 0 0,1 0 0,0 1 0,-1-1 0,1 0 0,-1 0 0,1 0 0,0 0 0,-1 0 0,1 1 0,-1-1 0,1 0 0,0-1 0,-1 1 0,1 0 0,-1 0 0,1 0 0,-1 0 1,1 0-1,0 0 0,-1-1 0,1 1 0,-1 0 0,1-1 0,0 0 0,114-82 291,-85 60-227,-20 15-50,0 1 0,1 0 0,0 1 0,17-7 1,-27 13-22,0 0 0,0-1 0,0 1 0,1 0 0,-1 1 1,0-1-1,0 0 0,0 0 0,0 0 0,0 1 1,1-1-1,-1 0 0,0 1 0,0-1 0,0 1 1,0-1-1,0 1 0,0 0 0,0-1 0,-1 1 1,1 0-1,0 0 0,0 0 0,0 0 0,-1 0 0,1 0 1,0 0-1,-1 0 0,1 0 0,-1 0 0,1 0 1,-1 0-1,0 0 0,1 2 0,3 9 3,-1-1-1,4 20 0,-4-15-1,-2-12 6,0 0 0,0 0 0,1 0 0,-1-1-1,1 1 1,0 0 0,0-1 0,0 0 0,1 1 0,-1-1-1,6 5 1,-6-6-2,0-1 0,0 0 0,0 1 0,0-1-1,0 0 1,0 0 0,0 0 0,0 0 0,0-1 0,1 1 0,-1-1-1,0 1 1,0-1 0,1 0 0,-1 0 0,0 0 0,1 0 0,-1 0-1,0 0 1,5-2 0,-1 0 10,-1 0-1,0 0 0,0-1 1,0 1-1,0-1 1,0-1-1,-1 1 1,1-1-1,-1 1 0,0-1 1,0-1-1,0 1 1,0 0-1,4-9 1,5-7 34,-2-1 1,11-26 0,-16 34-17,26-70 184,-32 82-216,0 1-1,0 0 1,0 0-1,0 0 1,0 0-1,0 0 1,0 0 0,0 0-1,0 0 1,0 0-1,0 0 1,0-1-1,0 1 1,0 0-1,0 0 1,0 0 0,0 0-1,0 0 1,0 0-1,0 0 1,0 0-1,0 0 1,0 0-1,0 0 1,0-1-1,1 1 1,-1 0 0,0 0-1,0 0 1,0 0-1,0 0 1,0 0-1,0 0 1,0 0-1,0 0 1,0 0-1,0 0 1,0 0 0,1 0-1,-1 0 1,0 0-1,0 0 1,0 0-1,0 0 1,0 0-1,0 0 1,0 0 0,0 0-1,0 0 1,0 0-1,1 0 1,-1 0-1,0 0 1,0 0-1,0 0 1,0 0-1,0 0 1,0 0 0,0 0-1,0 0 1,0 1-1,0-1 1,0 0-1,0 0 1,0 0-1,0 0 1,1 0-1,3 10-7,1 13-23,37 157-227,-41-178 251,-1 1 0,1 0 0,-1-1 0,1 1 0,0-1 0,0 1 1,0-1-1,0 0 0,1 1 0,-1-1 0,1 0 0,1 3 0,-2-5 7,-1 1-1,1-1 0,-1 0 0,0 0 1,1 1-1,-1-1 0,1 0 0,-1 0 1,1 0-1,-1 0 0,1 0 1,-1 0-1,1 0 0,-1 0 0,1 0 1,-1 0-1,1 0 0,-1 0 0,0 0 1,1 0-1,-1 0 0,1 0 1,-1 0-1,2-1 0,-1 0 5,1 0 1,-1 0-1,0 0 0,1 0 0,-1 0 1,0-1-1,1 1 0,-1 0 0,0-1 1,1-1-1,11-19 56,-1 0 0,10-28 0,-12 27 10,1-1 0,16-24 0,-20 33-51,6-8 20,-4 21-25,1 12-9,0 4-28,0-2-1,1 1 1,1-2-1,0 1 0,1-2 1,0 1-1,1-2 1,-1 0-1,2-1 1,29 14-1,-42-21 27,1-1-1,-1 1 1,0 0-1,1-1 1,-1 1-1,0-1 1,1 0-1,-1 0 1,0 0-1,1 0 1,-1 0-1,0 0 1,1-1-1,-1 1 1,0-1-1,1 0 1,-1 1-1,3-3 0,-1 1 9,-1 0-1,1-1 1,-1 1-1,1-1 0,-1 0 1,0 0-1,0 0 0,0-1 1,3-5-1,-2 3 17,0 0 1,0-1-1,-1 0 0,0 1 0,-1-1 1,1 0-1,-1 0 0,-1-1 0,1 1 0,-1 0 1,0-12-1,-1 18-21,0-1 0,0 1 0,0 0 0,0 0-1,0 0 1,0 0 0,0 0 0,-1 0 0,1 0 0,0 0 0,-1 0 0,1 0 0,0 0 0,-1 0 0,1 0 0,-1 0-1,0 0 1,1 0 0,-1 0 0,0 1 0,0-1 0,1 0 0,-1 0 0,-1 0 0,1 1-5,0 0-1,0 0 1,-1 0 0,1 0 0,0 0-1,0 0 1,0 0 0,0 1 0,0-1-1,0 0 1,0 1 0,0-1 0,0 1 0,0-1-1,1 1 1,-1-1 0,0 1 0,0 0-1,-1 1 1,-3 2-7,0 1 0,1 1 0,-1-1 0,1 0 0,0 1 0,-5 10 0,5-6-11,0 0 0,1 0 0,0 0 0,1 0 0,0 1 0,-1 16 0,2-23 14,1 1 0,0-1 1,1 0-1,-1 0 0,1 0 0,0 0 0,0 1 1,0-1-1,0-1 0,1 1 0,-1 0 0,1 0 1,0 0-1,0-1 0,1 1 0,-1-1 1,1 0-1,0 1 0,6 4 0,-6-6 4,0 0 0,0-1-1,0 0 1,0 1 0,1-1 0,-1 0-1,1-1 1,-1 1 0,0 0 0,1-1-1,-1 0 1,1 0 0,5 0 0,50-9 46,-42 6-42,42-9 60,65-24-1,-72 20-36,-29 8-14,-19 5-12,1 1 1,0 1 0,0-1-1,0 1 1,0 0-1,9-1 1,-14 4 0,0 0 0,-1-1 0,1 1 1,-1 0-1,0 0 0,0 0 0,0-1 0,0 1 1,0 0-1,0-1 0,0 1 0,-2 2 0,-25 23 28,21-20-23,-1-1 1,2 1 0,-1 0 0,-9 15-1,15-20-11,-1 1-1,0 0 1,1 0-1,-1 0 0,1 0 1,0 0-1,0 0 1,0 0-1,0 5 0,1-7 3,0-1-1,0 1 0,0 0 1,0 0-1,1-1 1,-1 1-1,0 0 0,0-1 1,0 1-1,1 0 0,-1-1 1,0 1-1,1-1 0,-1 1 1,1 0-1,-1-1 0,1 1 1,-1-1-1,1 1 0,1 0 3,-1 0 0,1 0 0,-1-1 0,1 1-1,0 0 1,-1-1 0,1 1 0,0-1 0,-1 0 0,1 0-1,2 1 1,5-1 4,-1-1 0,0 1 0,1-2 1,-1 1-1,0-1 0,0 0 0,0-1 0,0 0 0,0 0 0,0 0 0,-1-1 0,0 0 0,0-1 1,11-8-1,-2-1 20,0 0 0,-1-1 0,-1-1 1,22-29-1,-15 13 9,-2-1 1,-1 0 0,-1-2-1,13-38 1,37-150 86,-61 203-113,42-201 207,-48 207-203,0 14-13,0 0 0,0 0 0,0-1 0,0 1 0,0 0 0,-1 0 0,1 0 0,0 0 0,0 0 0,0 0 0,0 0 0,0 0 0,-1 0 0,1 0 0,0 0 0,0-1 0,0 1 0,0 0 0,-1 0 0,1 0 0,0 0 0,0 0 0,0 0 0,0 0 0,0 1 0,-1-1 0,1 0 1,0 0-1,0 0 0,0 0 0,0 0 0,-1 0 0,1 0 0,0 0 0,0 0 0,0 0 0,0 0 0,0 0 0,0 1 0,0-1 0,-1 0 0,-15 21-29,3 8-13,2 1-1,0-1 1,-10 54-1,-9 96-127,26-148 129,-12 124-97,15-127 90,2 1-1,0-1 1,9 41-1,-8-58 43,1-1 0,1 0-1,0 1 1,0-2 0,1 1 0,0 0-1,1-1 1,0 0 0,9 11-1,-13-18 25,1 0-1,-1 1 1,1-1-1,0 0 0,0 0 1,0-1-1,0 1 1,0 0-1,0-1 0,0 0 1,0 0-1,1 0 1,-1 0-1,0 0 1,1-1-1,-1 1 0,0-1 1,1 0-1,-1 0 1,1-1-1,-1 1 0,0 0 1,1-1-1,-1 0 1,0 0-1,0 0 0,1 0 1,-1-1-1,0 1 1,0-1-1,0 0 0,-1 1 1,1-1-1,0-1 1,-1 1-1,1 0 0,-1-1 1,3-2-1,0-2 83,-1 0 0,0 0-1,0 0 1,0-1 0,-1 1 0,0-1-1,-1 0 1,1 0 0,-2 0 0,3-15-1,-4 22-21,0 1-72,0 0-1,0 0 1,0 0 0,0 0 0,0-1 0,0 1-1,0 0 1,0 0 0,0 0 0,0 0 0,0 0 0,0 0-1,-1 0 1,1-1 0,0 1 0,0 0 0,0 0-1,0 0 1,0 0 0,0 0 0,0 0 0,0 0 0,0 0-1,0 0 1,0 0 0,0-1 0,-1 1 0,1 0-1,0 0 1,0 0 0,0 0 0,0 0 0,0 0 0,0 0-1,0 0 1,0 0 0,-1 0 0,1 0 0,0 0-1,0 0 1,0 0 0,0 0 0,0 0 0,0 0-1,0 0 1,-1 0 0,-1 7 9,0 1 0,1-1 0,-1 0 0,1 1 0,1-1 0,0 1 0,0-1 0,0 1 0,1-1 0,0 1 0,0-1 0,1 1 0,0-1 0,0 0 0,7 13 0,-8-19-14,-1 0-1,1 0 1,0 0-1,-1 0 1,1 0-1,0 0 1,0 0-1,0-1 1,0 1-1,-1 0 1,1-1-1,0 1 1,0-1-1,0 1 1,1-1-1,-1 1 1,0-1-1,0 0 1,0 0-1,0 1 1,0-1-1,0 0 1,2 0-1,0 0 3,0-1 0,0 1 0,-1-1 0,1 0-1,0 0 1,-1 0 0,1 0 0,0 0 0,2-3-1,4-2 8,0 0-1,0-1 0,-1-1 0,7-7 1,34-40 130,-37 40-63,-11 15-79,-1 0 0,1 0 0,-1 1-1,1-1 1,-1 0 0,1 0 0,-1 1 0,1-1-1,-1 0 1,1 1 0,-1-1 0,0 0 0,1 1-1,-1-1 1,0 1 0,1-1 0,-1 0 0,0 1 0,1-1-1,-1 1 1,0-1 0,0 1 0,0-1 0,1 2-1,5 14-34,-5-12 34,1 0-1,0 0 0,-1 0 0,2 0 1,-1 0-1,0 0 0,1 0 0,5 6 1,-4-6 9,-2-2 4,-1-1-1,1 1 0,0 0 0,0-1 1,-1 1-1,1-1 0,0 1 0,1-1 1,3 2-1,-5-3-5,1 0 1,-1 0-1,0 0 1,1 0-1,-1-1 1,0 1 0,1 0-1,-1-1 1,0 1-1,1-1 1,-1 1-1,0-1 1,0 1-1,0-1 1,0 0-1,1 0 1,-1 0-1,0 1 1,0-1-1,0 0 1,1-2-1,9-10 54,18-25-1,-19 24-20,20-22 1,-29 35-41,0 0 0,0 1 0,0-1-1,0 0 1,0 1 0,0-1 0,0 1 0,0-1 0,0 1 0,0 0 0,0-1 0,0 1 0,0 0 0,0 0 0,0 0 0,1 0 0,-1 0 0,0 0 0,0 0 0,0 0-1,0 0 1,0 1 0,1-1 0,-1 0 0,0 1 0,0-1 0,2 2 0,32 22-90,-5-5 48,-25-16 28,3 0 1,0 0-1,0 0 0,0-1 1,0 0-1,10 1 0,-16-2 19,1-1 0,-1 0-1,1-1 1,-1 1 0,1 0-1,-1-1 1,1 1 0,-1-1-1,1 0 1,-1 0 0,0 0-1,1 0 1,-1 0-1,0-1 1,0 1 0,0 0-1,0-1 1,0 0 0,0 0-1,0 1 1,2-4 0,-1 0 8,1 0 1,-1 0-1,1-1 0,-1 1 1,3-10-1,-5 12-6,0 1 1,0-1-1,-1 1 0,1-1 0,-1 1 0,1-1 0,-1 1 1,0-1-1,0 1 0,0-1 0,0 0 0,-1 1 0,1-1 1,-1 1-1,1-1 0,-2-2 0,2 4-2,-1 1 0,1-1-1,0 1 1,-1-1 0,1 1 0,0-1-1,-1 1 1,1-1 0,0 1 0,-1-1-1,1 1 1,-1 0 0,1-1 0,-1 1-1,1 0 1,-1-1 0,1 1 0,-1 0 0,1 0-1,-1-1 1,1 1 0,-1 0 0,1 0-1,-1 0 1,0 0 0,1 0 0,-1-1-1,1 1 1,-1 1 0,-1-1 0,1 0-2,-1 1 0,1-1 1,-1 1-1,1 0 1,-1 0-1,1 0 0,-1 0 1,1 0-1,0 0 1,-1 0-1,0 2 0,-1 0-4,0 0-1,0 0 1,1 1-1,0-1 1,-1 1-1,1 0 1,0 0-1,-2 6 1,4-7 0,1 0 0,-1 0 0,1 0 0,-1-1 0,1 1-1,0 0 1,0 0 0,0-1 0,0 1 0,0 0 0,1-1 0,-1 1 0,1-1 0,0 0 0,0 1 0,0-1 0,0 0 0,0 0 0,3 2 0,5 4-4,0 0 1,0-1 0,12 7-1,-11-8-46,1 0 0,-1-1 0,1-1 0,18 5-1,-19-10-451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9:58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15472,'0'0'2295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1:58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208 551 5320,'0'0'10678,"-11"0"-10366,-35 2-13,43-1-262,0-1 1,1 1-1,-1 0 1,0 0-1,1 1 1,-1-1 0,0 0-1,1 1 1,-1 0-1,1-1 1,0 1-1,0 0 1,-3 3-1,-19 29 425,20-29-397,-8 15 134,0 0 0,2 1 1,0 0-1,1 1 0,1 0 0,2 0 1,0 1-1,-5 41 0,10-62-176,1 1-1,0 0 1,0 0 0,0 0-1,1-1 1,-1 1 0,1 0-1,0 0 1,-1-1 0,1 1-1,0 0 1,1-1 0,-1 1-1,0-1 1,1 0 0,-1 1-1,1-1 1,0 0 0,3 3-1,-4-3-9,1-1-1,0 0 0,0 0 1,-1 0-1,1 0 0,0 0 0,0 0 1,0 0-1,0-1 0,0 1 1,0-1-1,0 1 0,0-1 1,0 0-1,0 0 0,1 0 0,-1 0 1,0 0-1,0 0 0,0-1 1,0 1-1,0-1 0,0 1 1,0-1-1,0 0 0,3-2 0,4-3 23,1 0 0,-1-1 0,0 0 0,-1 0 0,0-1 0,0-1 0,-1 1 0,0-1-1,6-10 1,9-17 160,18-39 0,-36 67-151,-3 6-10,0 0 0,0-1 0,0 1 0,0 0 0,-1 0 0,1-1-1,-1 1 1,1-5 0,-1 7 18,-1 7 24,-1 14-31,1 0 0,1 0 0,4 33-1,-3-44-39,1 0 0,0 0-1,0-1 1,1 1-1,1-1 1,-1 1 0,2-1-1,-1 0 1,10 13 0,-6-10 1,-8-11-5,1 1 0,-1-1 1,1 0-1,-1 0 0,1 0 0,0 0 1,-1 0-1,1 0 0,0 0 0,0 0 1,0 0-1,-1 0 0,1 0 0,0 0 1,0-1-1,0 1 0,1 0 0,-1-1 1,0 1-1,0-1 0,0 1 0,0-1 1,1 1-1,-1-1 0,0 0 0,0 0 1,1 0-1,-1 0 0,0 1 0,0-2 1,1 1-1,-1 0 0,0 0 0,0 0 1,1-1-1,-1 1 0,0 0 0,0-1 1,0 1-1,2-2 0,5-2 14,-1 0 0,0-1 0,0 0 0,0 0 0,-1 0-1,1-1 1,-1 0 0,-1-1 0,7-7 0,4-8 69,20-37 0,-26 35-11,0 1 1,-1-1-1,-1 0 0,-2-1 0,7-48 0,-13 65-54,1-4-40,-1 12 21,0 0-1,1 0 0,-1-1 0,0 1 1,0 0-1,0 0 0,0 0 0,1 0 0,-1 0 1,0 0-1,0 0 0,0 0 0,1 0 0,-1 0 1,0-1-1,0 1 0,1 0 0,-1 0 1,0 0-1,0 0 0,0 1 0,1-1 0,-1 0 1,0 0-1,0 0 0,0 0 0,1 0 0,-1 0 1,0 0-1,0 0 0,0 0 0,1 0 1,-1 1-1,0-1 0,0 0 0,0 0 0,0 0 1,1 0-1,-1 1 0,0-1 0,0 0 0,0 0 1,0 0-1,0 0 0,0 1 0,0-1 1,0 0-1,1 1 0,37 44-57,-32-36 57,0 0-1,1-1 1,0 0 0,1 0-1,-1-1 1,1 1-1,1-2 1,0 1-1,12 6 1,-18-12 2,1 0 1,0 0-1,-1 0 0,1-1 1,0 1-1,0-1 1,0 0-1,-1 0 0,1 0 1,0 0-1,0-1 0,-1 0 1,1 0-1,0 0 1,-1 0-1,1 0 0,-1-1 1,1 1-1,-1-1 0,5-3 1,3-3 10,1 0 1,-1-1-1,-1 0 0,11-12 1,-16 15-6,-1 0 1,1 0 0,-1-1 0,0 1 0,-1-1 0,0 0 0,0 0-1,0 0 1,1-8 0,0 1 30,-2 0 0,1 0-1,-1-28 1,-5 15 39,-2 16-5,4 11-70,1 0 1,0 0-1,-1-1 1,1 1-1,0 0 1,-1 0-1,1 0 1,0 0-1,-1 0 1,1 0-1,0 1 1,-1-1-1,1 0 1,0 0-1,-1 0 1,1 0-1,0 0 0,-1 0 1,1 0-1,0 1 1,-1-1-1,1 0 1,0 0-1,-1 1 1,1-1-1,0 0 1,0 0-1,-1 1 1,1-1-1,0 0 1,0 1-1,0-1 1,-17 19 15,11-14-24,1 1 0,0-1 0,0 1 0,1 1 0,-1-1 0,1 1 0,1-1 0,-5 11 0,3 0-12,1 1 0,1 0 0,0 0 1,1 0-1,1 1 0,1 20 1,15 105-101,-14-141 115,-1 0-1,0-1 0,1 1 0,-1-1 0,1 1 0,0-1 1,0 1-1,0-1 0,0 0 0,0 1 0,1-1 0,-1 0 1,1 0-1,-1 0 0,1 0 0,0 0 0,0 0 1,0-1-1,0 1 0,2 1 0,-1-2 5,0 0-1,-1 0 1,1 0-1,0 0 1,0-1-1,0 0 1,0 1-1,0-1 1,0 0-1,0-1 1,0 1-1,0 0 1,-1-1-1,7-1 1,5-3 10,0-1 0,0-1 0,0 0 0,-1-1 0,15-11 0,98-67 50,-27 12 108,-96 73-159,-1-1 0,0 0 0,0 0 0,0 0 0,0 0 0,0 0 0,0 0 0,2-5 0,-3 6-2,-24 6 101,7 3-103,-20 10 0,0 1 1,1 1-1,-49 38 1,79-53-7,-1 1 0,1-1 1,0 1-1,1 0 0,-1 1 0,1-1 0,-6 12 1,9-16-1,0-1 0,0 1 0,1 0 0,-1 0 0,0 0 0,1 0 0,-1 0 0,1 0 0,-1 0 0,1 0 0,0 0 0,0 0 0,0 0-1,0 0 1,0 0 0,1 0 0,-1 0 0,1-1 0,-1 1 0,1 0 0,0 0 0,-1 0 0,1 0 0,0 0 0,0-1 0,0 1 0,1 0 0,-1-1 0,0 1 0,1-1 0,-1 0 0,0 1 0,3 1 0,-1-2 2,-1 0-1,1 0 1,0 0-1,0 0 1,0-1-1,-1 1 0,1-1 1,0 0-1,0 1 1,0-1-1,0-1 1,0 1-1,-1 0 1,1-1-1,0 1 1,0-1-1,0 0 0,-1 0 1,1 0-1,0 0 1,3-3-1,4-1 9,1-2 0,-2 1 0,16-14 0,-16 12 7,-1-1-1,0 0 1,0-1-1,12-19 1,-10 13 19,-3 9-4,-6 6-27,-1 1 0,1 0 0,-1-1 1,1 1-1,-1 0 0,1-1 0,-1 1 0,0-1 1,1 1-1,-1-1 0,1 1 0,-1-1 0,0 1 1,0-1-1,1 1 0,-1-1 0,0 1 1,0-1-1,0 0 0,17 51 86,-9-25-110,2 1 1,0-2 0,27 45-1,-36-67 18,0-1-1,0 1 1,0 0-1,0-1 0,0 1 1,0-1-1,0 0 1,1 1-1,-1-1 0,0 0 1,1 0-1,-1 0 1,1 0-1,0 0 0,-1 0 1,1 0-1,0 0 1,-1-1-1,1 1 0,0 0 1,0-1-1,0 0 1,-1 1-1,3-1 0,0-1 6,-1 1-1,1-1 0,-1 0 0,0 0 0,0-1 0,1 1 1,-1-1-1,0 1 0,0-1 0,0 0 0,-1 0 0,5-4 1,4-4 19,-1-1 1,0 0-1,-1 0 1,0-1-1,-1 0 1,0-1-1,0 1 1,-2-2-1,9-21 1,-3-2 45,-1 0 0,9-57 0,25-289 249,-39 332-265,-3 35-38,-1 1 1,-1-1-1,0 0 0,-1 1 1,-1-1-1,0 0 0,-6-28 1,7 44-17,0 0 1,0 1 0,0-1 0,0 0 0,0 0 0,-1 0 0,1 0 0,0 0 0,0 0 0,0 0 0,0 1-1,0-1 1,0 0 0,0 0 0,0 0 0,0 0 0,0 0 0,0 0 0,-1 0 0,1 0 0,0 0 0,0 0-1,0 0 1,0 0 0,0 0 0,0 0 0,0 0 0,-1 0 0,1 0 0,0 0 0,0 0 0,0 0 0,0 0-1,0 0 1,0 0 0,0 0 0,-1 0 0,1 0 0,0 0 0,0 0 0,0 0 0,0 0 0,0 0 0,0 0-1,0 0 1,0 0 0,-1 0 0,1 0 0,0 0 0,0 0 0,0 0 0,0-1 0,0 1 0,0 0 0,0 0-1,0 0 1,0 0 0,0 0 0,0 0 0,0 0 0,0 0 0,0-1 0,0 1 0,-1 0 0,1 0 0,0 0-1,0 0 1,0 0 0,0-1 0,-6 17-27,-4 21-21,-2 36-50,-5 87-1,8-52 40,-21 142-93,18-102 0,11-128 137,2-16 14,-1-1 0,0 1 0,-1 0 0,1 0 0,-1-1 0,1 1 0,-1 0 0,-2 4 0,-1 6 111,7-9 147,-2-18-78,11-27-102,2-1 0,2 2 0,35-63 1,-48 95-66,2-2 6,0 0 0,1 0 0,0 0 0,0 1 0,1 0 0,9-9 0,-12 13-10,1 1-1,0-1 1,0 1-1,0 0 0,0 0 1,0 0-1,1 0 1,-1 1-1,1 0 0,0 0 1,-1 1-1,8-1 1,-11 2-10,-1 0 0,1 1 0,-1-1 0,0 1 0,1-1 0,-1 1 0,0 0 0,0-1 0,1 1 0,-1 0 0,0 0 0,0 0 0,0 0 0,0 0 1,0 0-1,0 1 0,0-1 0,0 0 0,-1 0 0,1 1 0,1 1 0,12 30-42,-13-25 37,0-1-1,0 0 1,-1 1 0,1-1 0,-2 1-1,1-1 1,-1 1 0,0-1 0,0 0-1,-1 1 1,0-1 0,-1 0 0,1 0-1,-1 0 1,-6 9 0,7-14 4,-1 0 1,1 0-1,-1 0 1,1 0-1,-1-1 0,0 1 1,1-1-1,-1 0 1,0 0-1,0 0 0,0 0 1,-5 1-1,-36 4 66,15-2 59,25-3-107,4-1-13,-1 1 0,0-1 1,0 0-1,0 1 0,0-1 0,0 0 1,0 1-1,0-1 0,0 1 1,1-1-1,-1 1 0,0-1 0,0 1 1,1 0-1,-1 0 0,0-1 1,1 1-1,-2 1 0,4-3-55,-1 7 25,-1 4 5,21 28 3,-18-32 19,0 0 0,0 0 0,1-1 0,-1 1 0,1-1 0,0 0 0,1 0 0,-1 0 0,1 0 0,0-1 0,0 0 0,1 0 0,-1 0 0,1-1 0,0 0 0,0 0 0,8 3 0,-9-5 8,0-1 0,0 0 1,0 0-1,0-1 0,0 1 1,0-1-1,0 0 1,0-1-1,-1 1 0,1-1 1,0 0-1,5-3 0,2-1 1,0-1 0,0 0 0,14-12-1,-5 1 18,-1-1 1,0 0-1,-2-1 0,0-2 0,-1 1 0,-1-2 1,-1 0-1,21-47 0,65-178 244,-78 178-166,24-118 0,-45 175-97,0-1 0,-2 0 0,0-18 1,0 25-4,-1 0-1,0 0 1,0 1 0,0-1 0,-1 0 0,0 1 0,-1-1-1,-4-9 1,7 16-3,0 0 0,0 0 0,0-1 0,-1 1 0,1 0-1,0 0 1,0 0 0,0 0 0,0-1 0,-1 1 0,1 0 0,0 0 0,0 0-1,0 0 1,-1 0 0,1 0 0,0-1 0,0 1 0,-1 0 0,1 0 0,0 0-1,0 0 1,-1 0 0,1 0 0,0 0 0,0 0 0,-1 0 0,1 0 0,0 0-1,0 0 1,-1 1 0,1-1 0,0 0 0,0 0 0,0 0 0,-1 0 0,1 0-1,0 0 1,0 0 0,0 1 0,-1-1 0,1 0 0,0 0 0,0 1 0,-10 10-25,-10 20-8,1 1 1,1 1 0,2 1 0,1 0 0,2 1 0,1 1-1,-7 42 1,3-10-10,3-18 10,-6 57 0,13-55-24,3 93 1,4-123 43,0 4-35,1 0 1,6 27-1,-7-52 49,-1 1 0,0-1-1,1 0 1,-1 1 0,1-1 0,-1 1 0,1-1 0,0 0 0,-1 0-1,1 1 1,0-1 0,0 0 0,0 0 0,0 0 0,0 0-1,0 0 1,0 0 0,0 0 0,1 0 0,1 1 0,0-2 14,-1 1 0,1 0 0,-1-1 1,1 0-1,-1 0 0,0 1 0,1-2 0,-1 1 0,1 0 1,-1 0-1,1-1 0,4-1 0,5-1 45,0 0 0,0-2 0,0 1 0,0-1 0,-1-1 0,0 0 0,0-1 0,0 0 0,-1-1-1,0 0 1,0 0 0,11-14 0,0-12 291,10 123-24,-31-88-319,0 0 0,1 1 0,-1-1 0,1 0 0,-1 1 0,1-1 0,0 0 0,0 0-1,-1 0 1,1 0 0,0 0 0,0 0 0,0 0 0,0 0 0,0 0 0,0 0 0,0 0 0,1 0 0,1 1 0,-1-2 2,0 0 1,-1 0 0,1 0-1,0 0 1,0 0 0,-1 0 0,1 0-1,0 0 1,0-1 0,-1 1-1,1-1 1,-1 1 0,1-1-1,0 0 1,-1 1 0,3-3 0,6-4 28,-1 0 0,0 0 1,0-1-1,0-1 1,-1 1-1,-1-2 0,1 1 1,-1-1-1,9-18 0,-4 14 179,-7 11-4,-4 6 9,-7 24-117,-2 41-1,-3 14-53,-3-23 15,-3 0-1,-38 89 0,51-138-51,0 0-1,-2 0 1,1 0 0,-1 0-1,0-1 1,-1 0 0,0 0 0,-1-1-1,-8 8 1,15-15-13,0-1-1,0 1 1,-1-1-1,1 0 1,0 0-1,0 0 1,0 1-1,0-1 1,0 0-1,0 0 1,0 0-1,0-1 1,0 1-1,0 0 1,0 0-1,0-1 0,0 1 1,0 0-1,0-1 1,0 1-1,0-1 1,0 1-1,0-1 1,0 1-1,0-1 1,0-1-1,-24-20 67,23 20-58,-1-1 1,0 0-1,0 0 1,1 0 0,-1 0 0,1-1 0,0 1 0,0-1 0,0 0-1,1 1 1,-1-1 0,1 0 0,0 0 0,-1-8 0,1 9-4,1 0 0,0-1 0,1 1 0,-1 0 1,1 0-1,-1 0 0,1 0 0,0-1 0,0 1 0,0 0 1,1 0-1,-1 1 0,1-1 0,0 0 0,-1 0 1,1 1-1,0-1 0,4-3 0,11-7 4,0-1 1,0 2-1,1 1 0,1 0 0,0 1 1,0 1-1,1 1 0,0 1 1,41-10-1,-50 15-14,0 0 1,0 0 0,0 1 0,0 1-1,18 1 1,-23 0-49,0 0 0,0 0 0,-1 1 0,1-1 1,0 1-1,-1 1 0,1-1 0,-1 1 0,1 0 0,-1 0 0,7 7 0,-9-6-453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9:58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1 257 11352,'0'0'1536,"127"-49"-960,2 7-144,10 2 8,4 3 0,-14 7 8,-8 4-32,-26 8 8,-23 6-17,-38 10-7,-3 4-152,5 2-8,-6-2-56,-10 2 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04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234 719 8336,'0'0'6100,"-8"-10"-5834,-23-31 2,30 39-236,0 1 0,0 0-1,-1-1 1,1 1 0,-1 0 0,1 0 0,-1 0-1,1 0 1,-1 0 0,1 1 0,-1-1-1,0 0 1,1 1 0,-1-1 0,0 1-1,0-1 1,1 1 0,-1 0 0,0 0-1,0 0 1,0 0 0,1 0 0,-4 1 0,1 0 56,0 0 1,0 0-1,0 1 1,0-1 0,0 1-1,-6 4 1,0 1 35,0 0 0,0 0-1,1 1 1,0 0 0,1 1 0,-1 0 0,2 0 0,-10 14-1,13-15-35,-1-1-1,2 1 0,-1 0 0,1 0 0,0 0 0,1 0 0,0 0 0,0 1 0,1-1 0,0 1 0,0-1 0,1 17 0,0-24-68,0 1 0,0-1 0,0 1-1,1-1 1,-1 1 0,0-1-1,0 1 1,1-1 0,-1 1 0,1-1-1,0 1 1,-1-1 0,1 0-1,0 1 1,0-1 0,-1 0 0,1 0-1,0 0 1,0 0 0,1 0-1,-1 0 1,0 0 0,0 0-1,0 0 1,1 0 0,-1 0 0,0-1-1,1 1 1,-1-1 0,0 1-1,1-1 1,-1 1 0,1-1 0,-1 0-1,1 0 1,1 1 0,0-2 16,1 1 0,-1-1 1,1 0-1,-1 1 0,0-1 1,1-1-1,-1 1 0,0 0 1,0-1-1,0 0 0,0 0 0,0 0 1,0 0-1,-1 0 0,4-3 1,4-6 20,-1 0 1,0-1 0,0 0-1,-1-1 1,-1 1 0,0-2-1,-1 1 1,0-1 0,-1 0-1,0 0 1,-2 0 0,5-26-1,-3-10 85,-2 0 1,-5-71-1,0 54-20,-10-203 566,12 259-636,0 10-40,0-1 0,0 1 0,0-1 0,0 1 0,0 0 0,0-1 0,0 1 0,0-1-1,-1 1 1,1 0 0,-1-1 0,1 1 0,-1 0 0,1 0 0,-1-1 0,0 1 0,0-2 0,-6 29-113,-5 78 136,4 0 0,8 139 0,1-223 48,0-1 1,2 1-1,0-1 1,1 0-1,0 0 1,2 0-1,10 24 1,-7-20 59,10 17 222,-18-38-346,0 0 0,1 0 0,0-1 0,-1 1 0,1 0 0,0 0 0,0-1 0,-1 1 0,1-1 0,1 0 0,-1 1 0,0-1 0,0 0 0,0 0 0,4 0 0,8 4 78,0-2 0,1 0 0,28 2 0,-37-5-73,-1-1 1,1 1-1,-1-1 1,0 0-1,1 0 1,-1-1-1,0 1 1,0-1-1,0 0 1,0-1-1,0 1 1,0-1-1,-1 0 1,6-4-1,-5 2 9,0 0 0,0 0 1,-1 0-1,0 0 0,0 0 0,0-1 0,-1 0 0,1 0 0,-1 0 0,-1 0 0,1 0 1,-1-1-1,-1 1 0,1-1 0,-1 1 0,0-1 0,0 0 0,-1 0 0,0 1 0,0-1 1,0 0-1,-1 1 0,-3-13 0,4 17-26,-1 1 0,1 0 0,0 0 0,-1-1 0,1 1 0,-1 0 1,1 0-1,-1 0 0,0 0 0,0 0 0,1-1 0,-1 1 0,0 1 0,0-1 0,0 0 0,0 0 1,0 0-1,0 0 0,0 1 0,0-1 0,0 0 0,-1 1 0,1-1 0,0 1 0,0-1 0,0 1 1,-1 0-1,1-1 0,0 1 0,-1 0 0,1 0 0,0 0 0,-1 0 0,1 0 0,0 0 0,0 1 1,-1-1-1,1 0 0,0 1 0,0-1 0,-2 1 0,0 1 1,0-1-1,0 1 1,0-1 0,0 1-1,1 0 1,-1 0 0,1 0-1,-1 1 1,1-1 0,0 1-1,0-1 1,0 1 0,0 0-1,0-1 1,-2 7 0,3-4-8,-1 0 1,1 0-1,0 0 1,0 0 0,1 0-1,-1 0 1,1 0-1,0 0 1,1 0 0,-1 0-1,1 1 1,0-1 0,0-1-1,0 1 1,1 0-1,0 0 1,0 0 0,0-1-1,1 1 1,-1-1-1,1 0 1,0 0 0,0 0-1,1 0 1,-1 0 0,1-1-1,0 1 1,0-1-1,0 0 1,0 0 0,0 0-1,1-1 1,-1 0-1,1 0 1,0 0 0,0 0-1,0-1 1,0 1 0,0-1-1,0-1 1,0 1-1,0-1 1,0 0 0,10-1-1,-8 0 18,0-1 1,0 0-1,-1-1 0,1 0 0,0 0 1,-1 0-1,0-1 0,0 0 0,0 0 1,0-1-1,-1 0 0,1 0 0,-1 0 1,-1 0-1,6-8 0,-2 2 40,-1 0 0,0-1 0,0 0 0,-1 0 0,-1-1 0,0 1 0,4-17 0,-6 3-7,-4 24-47,1 1 0,0-1 0,0 1 0,0-1 1,0 1-1,0-1 0,0 1 0,1-1 0,-1 1 1,0 0-1,1-1 0,-1 1 0,1-1 0,-1 1 1,1 0-1,0 0 0,0-1 0,-1 1 0,1 0 1,0 0-1,0 0 0,0 0 0,0 0 1,0 0-1,1 0 0,-1 0 0,0 0 0,0 0 1,1 1-1,-1-1 0,0 0 0,1 1 0,-1 0 1,0-1-1,1 1 0,2-1 0,6-1-1,-4 0 4,0 0 0,0 1 0,1 0 0,-1 0 0,7 0 0,-11 1-5,0 1 1,-1-1-1,1 0 0,0 0 1,0 1-1,-1 0 1,1-1-1,0 1 1,-1 0-1,1-1 0,-1 1 1,1 0-1,-1 0 1,1 0-1,-1 1 1,1-1-1,-1 0 1,0 0-1,0 1 0,0-1 1,0 1-1,0-1 1,1 2-1,3 9 9,0 0 1,-1 0-1,0 0 0,-1 0 0,2 14 1,-4-14 5,2 0 0,-1-1 1,2 0-1,-1 1 0,2-1 1,5 11-1,-9-21-8,0 1 0,-1-1 1,1 0-1,0 0 0,0 0 0,0 0 0,0 0 0,1 0 0,-1 0 1,0 0-1,0 0 0,0-1 0,1 1 0,-1 0 0,1-1 0,-1 1 1,0-1-1,1 1 0,-1-1 0,1 0 0,-1 0 0,1 0 1,-1 1-1,3-2 0,2 1 27,0-2-1,0 1 1,0 0 0,10-5-1,-8 3-15,-2-1 13,0-1 0,0 1 0,0-1 0,0 0 0,-1 0-1,1-1 1,7-10 0,-3 4-1,-4 3-9,1 0 0,-1 0 0,-1-1 0,0 0 0,0 0 0,4-15 0,9-18 124,-13 25-100,-5 16-28,-3 10-16,-1 7-2,1 1 0,0-1 0,1 0 0,0 21-1,2-29 10,0 1-1,1-1 0,0 0 0,0 0 0,1 0 0,0 0 1,0 0-1,1 0 0,-1 0 0,2 0 0,4 8 0,-1-3 16,-6-11-20,-1 0 0,0 0 0,1 0-1,-1 0 1,0 0 0,1 0 0,0 0 0,-1 0 0,1 0 0,-1 0 0,1 0 0,0 0-1,0 0 1,0 0 0,-1-1 0,1 1 0,0 0 0,0-1 0,0 1 0,0-1-1,0 1 1,0-1 0,0 1 0,0-1 0,0 0 0,1 0 0,-1 1 0,0-1 0,0 0-1,0 0 1,0 0 0,0 0 0,0 0 0,1 0 0,-1-1 0,0 1 0,0 0 0,0 0-1,0-1 1,2 0 0,2-2 20,0 1 1,0-1-1,0 0 0,-1-1 1,1 1-1,-1-1 0,0 0 0,0 0 1,0 0-1,-1 0 0,1-1 1,3-7-1,6-10 84,14-35 0,-21 41-57,2-3-14,-7 14-20,0 0-1,1 0 1,0 0-1,0 1 1,1-1-1,-1 1 1,5-6-1,-7 10-16,0 0-1,0-1 0,0 1 1,1 0-1,-1 0 0,0 0 1,0-1-1,1 1 1,-1 0-1,0 0 0,0 0 1,1 0-1,-1-1 0,0 1 1,0 0-1,1 0 1,-1 0-1,0 0 0,1 0 1,-1 0-1,0 0 1,1 0-1,-1 0 0,0 0 1,0 0-1,1 0 0,-1 0 1,0 0-1,1 0 1,-1 0-1,0 0 0,1 0 1,-1 1-1,6 10-28,-1 26-24,-4-27 45,2 16-4,-1-10-1,0-1 0,6 21 0,-6-32 18,-1 1 1,1 0-1,0-1 0,0 1 1,1-1-1,-1 1 1,1-1-1,0 0 1,0 0-1,1-1 0,5 6 1,-8-8-1,0-1 0,0 1 1,0-1-1,0 1 0,0-1 0,0 0 1,1 1-1,-1-1 0,0 0 0,0 0 1,0 0-1,0 0 0,1 0 0,-1 0 1,0 0-1,0 0 0,0-1 0,0 1 1,1 0-1,-1-1 0,0 1 0,0 0 1,0-1-1,0 0 0,0 1 0,0-1 1,0 0-1,0 1 0,0-1 0,1-1 1,1-2 7,1 1 1,-1 0 0,1-1 0,-1 0 0,-1 1 0,5-7 0,-3 0 17,1-1 0,-1 1 0,-1-1 0,0 0 1,0 0-1,1-16 0,0-69 263,35 105-438,-21-8 125,0 0 1,0-2 0,-1 0-1,29-5 1,69-23 31,-89 16 15,-23 11-11,0 0 0,0 0 1,0 0-1,0 1 0,1-1 0,-1 1 0,0 0 1,1 0-1,6-1 0,-8 2-8,8 2 107,-16 12-37,-40 51 0,36-53-66,1 1 1,0-1-1,1 1 0,0 1 0,1 0 0,0 0 0,-8 27 0,14-39-11,-3 29 51,4-30-50,0 0 0,0-1 1,0 1-1,0-1 0,0 1 1,0 0-1,0-1 0,0 1 1,0-1-1,0 1 0,1 0 0,-1-1 1,0 1-1,0-1 0,1 1 1,-1-1-1,0 1 0,1-1 1,-1 1-1,0-1 0,1 1 1,-1-1-1,1 1 0,-1-1 1,1 1-1,-1-1 0,1 0 1,-1 0-1,1 1 0,-1-1 1,1 0-1,-1 0 0,1 1 1,0-1-1,-1 0 0,1 0 1,-1 0-1,1 0 0,0 0 0,-1 0 1,1 0-1,0 0 0,-1 0 1,2 0-1,2-1 11,-1 0 0,1 0-1,0-1 1,-1 1 0,1-1 0,-1 0 0,1 0-1,-1 0 1,0 0 0,0 0 0,0-1 0,0 0-1,0 1 1,0-1 0,3-6 0,1-1 20,-1 1 1,-1-1-1,0-1 1,4-13-1,-8 27 139,-2 1-160,1 1-1,0-1 0,0 0 0,0 0 1,1 0-1,-1 0 0,1 0 0,0 0 1,0 0-1,1 0 0,2 6 0,-3-8-11,0 1 0,1-1 0,-1 0 0,0 0-1,1-1 1,0 1 0,-1 0 0,1 0 0,0-1-1,0 1 1,0-1 0,0 0 0,0 1 0,0-1 0,0 0-1,0 0 1,0-1 0,1 1 0,-1 0 0,0-1-1,1 1 1,-1-1 0,0 0 0,1 1 0,-1-1-1,1 0 1,-1-1 0,0 1 0,1 0 0,-1-1-1,0 1 1,4-2 0,1-1 3,1-1-1,-1 1 1,0-1-1,0-1 1,0 1-1,-1-1 1,0 0-1,0-1 1,0 0-1,0 0 1,-1 0-1,7-11 1,4-8 23,26-55-1,-41 77-26,25-60 70,-3-1 0,17-78 0,-26 88 1,-5 22-31,0 1 20,9-53-1,-17 75-59,0 1 1,-1-1-1,0 1 1,0-1 0,-1 1-1,0-1 1,0 1-1,-1 0 1,0-1-1,-1 1 1,-4-11-1,-3 7-53,10 12 50,0 0 0,-1 0 0,1 0 0,0 0 1,-1-1-1,1 1 0,-1 0 0,1 0 0,0 0 0,-1 0 0,1 0 0,0 0 0,-1 0 0,1 0 0,0 0 0,-1 0 0,1 1 0,-1-1 0,1 0 0,0 0 0,-1 0 1,1 0-1,0 0 0,-1 1 0,-1 1-10,0 0 0,0 0 0,0 1 0,0-1 0,1 1-1,-1-1 1,1 1 0,-2 3 0,-4 12-19,1 0-1,0 0 0,1 1 0,2-1 0,0 1 0,-1 24 0,-4 19-27,-15 134-41,11-84 67,5-5-58,7-93 66,1-1-1,0 1 0,1-1 0,0 1 1,8 22-1,-10-34 28,1 0 0,0 0 1,-1 0-1,1 0 0,0 0 0,0 0 0,1-1 1,-1 1-1,0 0 0,1-1 0,-1 1 0,1-1 1,-1 1-1,1-1 0,0 1 0,-1-1 0,1 0 0,0 0 1,0 0-1,0 0 0,0 0 0,0-1 0,0 1 1,0 0-1,3-1 0,-1 0 11,0 0 0,0 0 0,0 0-1,1-1 1,-1 0 0,0 0 0,0 0 0,0-1 0,-1 1 0,1-1 0,0 0 0,5-3-1,1-3 17,0 0-1,0 0 1,-1-1-1,0 0 1,0-1-1,12-18 1,3-3 58,-18 20-55,-7 16-17,0 0-19,0-1 0,0 1 0,0-1-1,1 0 1,-1 1 0,1-1 0,0 1 0,1-1 0,-1 1 0,1-1 0,1 6 0,11 36-58,-13-46 64,1 0 0,0 0 0,-1 0 0,1 1 0,-1-1-1,1 0 1,0 0 0,-1 0 0,1 0 0,-1-1 0,1 1-1,-1 0 1,1 0 0,0 0 0,-1 0 0,1 0-1,-1-1 1,1 1 0,-1 0 0,1-1 0,-1 1 0,1 0-1,-1-1 1,1 1 0,-1 0 0,1-2 0,18-11 38,-17 11-38,3-3 14,0 0 0,0 0 0,-1 0 0,1-1 0,-1 0 0,0 0 1,5-12-1,-5 10 0,0 1 0,0-1 1,1 1-1,9-10 0,-14 17-14,0 0-1,1 0 0,-1-1 0,0 1 1,0 0-1,0 0 0,0 0 0,1 0 1,-1 0-1,0 0 0,0 0 1,0 0-1,1 0 0,-1 0 0,0 0 1,0 0-1,0 0 0,0 0 0,1 0 1,-1 0-1,0 0 0,0 0 0,0 0 1,1 0-1,-1 0 0,0 0 0,0 0 1,0 1-1,0-1 0,1 0 0,-1 0 1,0 0-1,0 0 0,0 0 0,0 0 1,0 1-1,0-1 0,1 0 1,-1 0-1,0 0 0,0 0 0,0 1 1,0-1-1,0 0 0,0 0 0,0 0 1,0 1-1,6 15 7,2 20-39,-6-20-2,2 0 0,10 32 0,-14-48 32,0 1-1,0-1 1,1 1 0,-1-1 0,0 1 0,0-1-1,0 0 1,1 1 0,-1-1 0,0 1 0,1-1-1,-1 1 1,0-1 0,1 0 0,-1 1 0,0-1 0,1 0-1,-1 1 1,1-1 0,-1 0 0,1 0 0,-1 1-1,0-1 1,1 0 0,-1 0 0,1 0 0,-1 0-1,1 0 1,-1 0 0,1 1 0,0-1 0,0-1 0,0 1 1,1 0 0,-1-1 0,1 0 1,-1 1-1,0-1 0,1 0 0,-1 0 1,0 0-1,0 0 0,0 0 0,2-1 1,21-29 46,1-14 15,-15 25 25,1 1 0,26-34 0,-37 53-84,1-1 1,-1 0 0,1 0 0,-1 1 0,1-1-1,0 1 1,-1-1 0,1 0 0,0 1-1,-1-1 1,1 1 0,0 0 0,0-1-1,-1 1 1,1 0 0,0-1 0,0 1 0,0 0-1,0 0 1,0 0 0,-1 0 0,1-1-1,0 1 1,0 0 0,0 1 0,0-1-1,0 0 1,0 0 0,-1 0 0,1 0 0,0 1-1,1-1 1,1 3-8,0-1-1,0 0 1,0 1-1,-1-1 1,1 1-1,3 4 1,15 13-20,-13-15 22,6 3 7,0-1-1,0 0 1,0-1-1,0 0 1,30 7-1,-41-13 7,1 0 0,0 0 1,0 0-1,0-1 0,0 1 0,0-1 0,-1 0 0,1 0 0,0-1 0,-1 1 0,1-1 0,-1 1 0,1-1 0,-1 0 0,0 0 0,0-1 0,0 1 0,0-1 0,0 0 1,0 1-1,-1-1 0,1 0 0,-1-1 0,2-3 0,2-2 31,0-1 0,-1-1 0,0 1 0,-1-1 0,0 1 0,5-24 0,-8 28-16,6-43 125,-7 47-135,1-1-1,-1 1 1,0 0 0,0-1-1,0 1 1,-1 0-1,1-1 1,-1 1-1,1 0 1,-1 0-1,0-1 1,1 1 0,-1 0-1,0 0 1,-1 0-1,1 0 1,-2-3-1,2 5-12,-1-1 0,1 0 0,0 1-1,0-1 1,0 1 0,-1-1 0,1 1 0,0 0-1,-1-1 1,1 1 0,0 0 0,-1 0-1,1 0 1,0 0 0,-1 0 0,1 0-1,-1 0 1,1 1 0,0-1 0,-1 0 0,1 1-1,0-1 1,0 1 0,-1-1 0,1 1-1,0 0 1,0-1 0,0 1 0,0 0 0,0 0-1,0 0 1,0 0 0,0 0 0,0 0-1,-1 2 1,-3 2-10,0 1 1,1 0-1,0 1 0,-7 12 1,9-15 4,0 0 1,0 1-1,1-1 0,0 1 1,0-1-1,0 1 1,0 0-1,1-1 0,0 1 1,0 0-1,0 0 1,0-1-1,1 1 0,1 6 1,1-3-3,-1-1 0,1 0 0,0 0 0,1 0 1,0 0-1,0-1 0,0 1 0,7 6 0,3 2-27,1-1-1,0-1 1,1 0-1,0 0 1,34 18-1,-50-31 10,11 3-181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04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15576,'0'0'2599,"72"0"-2207,-48 0-320,-3 0 8,-7-4-104,-8 2 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04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0 156 12864,'0'0'1072,"101"-41"-328,-26 15 16,22-2-128,-1 0 15,-3 14-215,-14 4 0,-17 3-88,-20 5 0,-17 2-80,-13 2 0,-6 2-48,-6-1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05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12552,'0'0'2664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15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392 722 8032,'0'0'5224,"-4"-11"-4922,1 6-258,-5-16 242,-1 2-1,-18-28 0,22 41-175,0 0-1,-1 0 0,0 1 0,1 0 1,-2 0-1,1 0 0,-1 1 0,1 0 1,-1 0-1,0 0 0,0 1 1,-1 1-1,-10-4 0,8 3 23,0 1 1,0 0-1,-1 0 0,1 1 1,-1 1-1,1 0 0,-1 0 1,0 1-1,-16 3 0,20-2-85,1 1 0,-1-1-1,1 1 1,-1 1-1,1-1 1,0 1-1,0 0 1,1 0-1,-1 1 1,1 0 0,0 0-1,0 0 1,1 0-1,-1 1 1,1 0-1,0 0 1,1 0 0,0 0-1,0 1 1,0-1-1,0 1 1,1 0-1,0 0 1,1-1-1,-1 10 1,0-7-4,1-1 1,0 1-1,1 0 0,0 0 1,1 0-1,0-1 0,0 1 0,0 0 1,1-1-1,1 1 0,-1-1 1,2 0-1,-1 1 0,1-2 1,0 1-1,0 0 0,1-1 1,0 0-1,1 0 0,6 7 0,-3-7 22,0 0 0,1 0-1,0-1 1,0 0 0,0-1-1,0 0 1,1-1 0,0 0-1,0 0 1,0-2 0,1 1-1,-1-1 1,1-1 0,-1 0-1,1 0 1,-1-1 0,1-1-1,-1 0 1,1-1 0,-1 0-1,1 0 1,-1-1 0,0-1-1,0 0 1,17-10 0,5-6 307,-1-1 1,44-39-1,-70 54-287,0 1 1,-1-1-1,1-1 0,-2 1 1,1-1-1,-1 1 0,0-1 1,0 0-1,4-13 0,-9 19 140,-4 4-129,-3 8-37,6-6-43,-4 7 19,1 0-1,1 0 0,0 1 0,1-1 0,-3 19 0,5-28-27,1-1 0,0 1 0,0 0 0,0 0 0,1 0 0,-1-1 0,0 1 0,1 0 0,0-1 0,0 1 0,0 0 0,0-1 0,0 1 0,0-1 0,1 1 0,-1-1 0,1 0 0,0 0 0,0 0 0,-1 1 0,1-2 0,1 1 0,-1 0 0,0 0-1,0-1 1,1 1 0,-1-1 0,1 0 0,-1 1 0,1-1 0,4 1 0,-4-1 8,1-1 0,-1 1 0,0-1 0,0 1 0,1-1 0,-1 0 0,0-1 0,1 1 0,-1 0 0,0-1 1,0 0-1,1 0 0,-1 0 0,0 0 0,0 0 0,0-1 0,0 1 0,0-1 0,-1 0 0,1 0 0,0 0 0,-1 0 0,1 0 0,-1 0 0,0-1 0,0 1 0,0-1 0,0 0 0,0 0 0,-1 0 0,2-3 0,-1 4 0,-1 0-1,0 0 1,0-1-1,0 1 1,-1 0-1,1-1 1,0 1-1,-1 0 1,1-1-1,-1 1 1,0-1-1,0 1 1,0-1-1,0 1 1,-1-1-1,1 1 1,0 0-1,-1-1 1,0 1-1,0-1 1,1 1-1,-1 0 1,-1 0-1,1 0 1,0-1-1,0 1 1,-1 0-1,0 0 1,1 1 0,-1-1-1,0 0 1,0 1-1,1-1 1,-1 1-1,-1-1 1,1 1-1,0 0 1,0 0-1,0 0 1,-5-1-1,3 0 19,-1 0-1,1 1 1,-1 0-1,1 0 0,-1 0 1,0 1-1,1-1 1,-10 1-1,14 1-30,0-1-1,0 0 1,0 0-1,0 0 1,0 0-1,0 0 1,0 0 0,0 0-1,0 0 1,0 0-1,0 0 1,1 0-1,-1 0 1,0 0-1,0 0 1,0 0-1,0 0 1,0 0 0,0 0-1,0 0 1,0 0-1,0 0 1,0 1-1,0-1 1,0 0-1,0 0 1,0 0-1,0 0 1,0 0 0,0 0-1,0 0 1,0 0-1,0 0 1,0 0-1,0 0 1,0 0-1,0 0 1,0 0-1,0 0 1,0 1 0,0-1-1,0 0 1,0 0-1,0 0 1,-1 0-1,1 0 1,0 0-1,0 0 1,0 0-1,0 0 1,0 0 0,0 0-1,0 0 1,0 0-1,0 0 1,0 0-1,0 0 1,0 0-1,0 0 1,0 0-1,10 4 27,17 0-24,-13-7-2,0 0 1,0-1 0,-1-1-1,1 0 1,-1-1 0,0 0-1,14-10 1,-10 5-3,0-1 1,-1 0-1,-1-2 0,22-22 0,-7 0 13,-2-2 0,27-45 0,40-88 150,-87 154-142,-6 13-16,47-94 134,-42 82-85,-1-1 0,-1 1 0,0-1-1,3-23 1,-9 23 19,1 17-71,0 0 0,0-1 0,0 1 0,0 0 0,0 0 0,0-1 0,0 1 0,0 0 0,-1 0 0,1-1 0,0 1 0,0 0 0,0 0 0,0 0 0,-1 0 0,1-1 0,0 1 0,0 0 0,0 0 0,-1 0 0,1 0 0,0 0 0,0 0 0,0-1 0,-1 1 0,1 0 0,0 0 0,0 0 0,-1 0 0,1 0 0,0 0 0,0 0 0,-1 0 0,1 0 0,0 0 0,0 0 0,-1 0 0,1 0 0,0 0 0,0 0 0,-1 0 0,1 1 0,0-1 0,0 0 0,0 0 0,-1 0 0,1 0 0,0 0 0,0 1 0,0-1 0,-1 0 0,1 0 0,0 0 0,0 0 0,0 1 1,0-1-1,0 0 0,-1 0 0,1 1 0,0-1 0,0 0 0,0 0 0,0 1 0,-13 15 13,1 1 1,0 0-1,2 1 1,0 0-1,1 1 1,-14 38-1,-25 127-44,41-152 26,-7 27-21,3 1 0,3 1 0,2-1 1,3 77-1,3-129 17,1 0 0,0-1 1,0 1-1,0 0 0,1-1 0,6 14 0,-8-19 6,1 0-1,0-1 0,0 0 0,0 1 1,0-1-1,0 0 0,0 1 0,0-1 1,1 0-1,-1 0 0,0 0 1,1 0-1,-1 0 0,1 0 0,-1 0 1,1-1-1,-1 1 0,1 0 0,-1-1 1,1 1-1,0-1 0,-1 0 1,1 0-1,0 1 0,-1-1 0,1 0 1,0 0-1,-1-1 0,1 1 0,0 0 1,0-1-1,-1 1 0,1 0 0,-1-1 1,1 0-1,-1 1 0,2-2 1,6-2 2,0-1 0,-1 0 1,0 0-1,0-1 1,0 0-1,0 0 0,11-14 1,-2 1 12,27-42 1,-5-2 50,49-110 1,14-77 108,-94 229-162,8-20 38,-3 0 0,-1-2 0,11-78 0,-22 119-52,-1 1 1,0-1-1,0 1 1,0-1-1,0 1 1,0-1-1,0 1 0,0-1 1,-1 1-1,1-1 1,-1-2-1,1 4 2,-1 0-1,1-1 1,0 1-1,0 0 1,0 0-1,-1 0 1,1 0-1,0-1 0,0 1 1,-1 0-1,1 0 1,0 0-1,0 0 1,-1 0-1,1 0 1,0 0-1,0-1 1,-1 1-1,1 0 1,0 0-1,0 0 1,-1 0-1,1 0 1,0 0-1,-1 0 1,1 0-1,0 1 1,0-1-1,-1 0 1,1 0-1,0 0 1,0 0-1,-1 0 0,1 0 1,-1 1-1,-1 1 0,-1 0-1,1 0 0,-1 0 1,1 0-1,0 0 0,0 1 0,0 0 1,0-1-1,-1 4 0,-22 32-19,14-20-5,-18 34 0,8-3-10,2 1 0,2 1 0,2 1 0,3 0 0,2 1 0,2 0 0,-1 90 0,8-121 35,1 0 1,0 0-1,2 0 0,1 0 1,1 0-1,1 0 0,10 27 1,-15-47 8,1 0 1,0 0-1,0 0 1,0 0-1,0 0 1,0 0-1,1-1 1,-1 1-1,0 0 1,1-1-1,-1 1 1,1-1-1,0 0 1,-1 1-1,1-1 1,0 0-1,0 0 1,0 0-1,0 0 1,0 0-1,0-1 1,0 1 0,0-1-1,0 1 1,0-1-1,1 0 1,-1 1-1,0-1 1,0 0-1,0-1 1,0 1-1,0 0 1,1-1-1,-1 1 1,0-1-1,0 1 1,0-1-1,3-2 1,2 0 29,0-1-1,-1 1 1,0-2 0,1 1-1,-2-1 1,1 1 0,0-2-1,-1 1 1,9-12 0,15-32 190,3-6 124,-32 55-349,0 0 0,0 0-1,0 0 1,1 0 0,-1 0 0,0 0 0,0-1 0,0 1-1,0 0 1,0 0 0,1 0 0,-1 0 0,0 0 0,0 0 0,0 0-1,0 0 1,1 0 0,-1 0 0,0 0 0,0 0 0,0 0-1,1 0 1,-1 0 0,0 0 0,0 0 0,0 0 0,0 0 0,1 0-1,-1 0 1,0 0 0,0 0 0,0 1 0,0-1 0,1 0-1,-1 0 1,0 0 0,0 0 0,0 0 0,0 0 0,0 1-1,0-1 1,0 0 0,1 0 0,-1 0 0,0 0 0,0 0 0,0 1-1,0-1 1,0 0 0,0 0 0,0 0 0,0 0 0,0 1-1,0-1 1,0 0 0,0 0 0,0 0 0,0 1 0,0-1 0,0 0-1,0 0 1,4 19 39,-2-11-15,4 16 27,-4-12-33,1 0 0,1 0 1,0 0-1,1 0 0,8 15 0,-11-24-11,0-1-1,0 1 1,0-1 0,0 1-1,0-1 1,0 0-1,1 0 1,-1 0 0,1 0-1,0 0 1,-1 0-1,1-1 1,0 0-1,0 1 1,0-1 0,0 0-1,0 0 1,0-1-1,1 1 1,-1-1 0,0 1-1,0-1 1,0 0-1,0 0 1,1 0 0,5-2-1,-2 0 21,-1 0 0,1 0 1,0-1-1,0 0 0,-1 0 0,0-1 0,0 0 0,0 0 1,0 0-1,0-1 0,-1 0 0,0 0 0,6-6 0,7-11 169,29-45 0,-19 15 103,-19 34-32,21-30-1,-30 47-261,0 1-1,0-1 0,1 1 0,-1 0 1,0-1-1,0 1 0,1-1 1,-1 1-1,0 0 0,1-1 0,-1 1 1,0 0-1,1-1 0,-1 1 0,0 0 1,1 0-1,-1-1 0,1 1 0,-1 0 1,1 0-1,-1 0 0,0-1 1,1 1-1,-1 0 0,1 0 0,-1 0 1,1 0-1,-1 0 0,1 0 0,-1 0 1,2 0-1,-2 1-1,1 0-1,-1-1 1,1 1-1,-1 0 1,1 0-1,-1 0 1,1-1-1,-1 1 1,0 0-1,1 0 1,-1 0-1,0 0 1,0 0 0,0 1-1,2 37 26,-2-38-26,-3 68-27,-18 112 0,10-150 4,11-30 19,0-1 0,0 0 0,-1 1 0,1-1 0,0 1 0,-1-1 1,1 0-1,0 1 0,-1-1 0,1 0 0,0 1 0,-1-1 0,1 0 1,-1 1-1,1-1 0,-1 0 0,1 0 0,-1 0 0,1 1 1,-1-1-1,0 0 0,1 0 3,-1 0 1,1-1-1,-1 1 1,0 0 0,1-1-1,-1 1 1,1 0-1,-1-1 1,1 1-1,-1-1 1,1 1-1,-1 0 1,1-1 0,-1 0-1,1 1 1,0-1-1,-1 1 1,1-1-1,0 1 1,0-1-1,-1 0 1,-13-29 174,14 29-154,0 0 22,0 1-48,0 0 1,0 0 0,0 0-1,0 0 1,0 0-1,1 0 1,-1 1 0,0-1-1,0 0 1,0 0-1,0 0 1,0 0 0,0 0-1,0 0 1,0 0-1,0 0 1,1 0 0,-1 0-1,0 0 1,0 0-1,0 0 1,0 0 0,0 0-1,0 0 1,0 0-1,1 1 1,-1-1 0,0 0-1,0 0 1,0-1-1,0 1 1,0 0 0,0 0-1,0 0 1,1 0-1,-1 0 1,0 0 0,0 0-1,0 0 1,0 0-1,0 0 1,0 0 0,0 0-1,0 0 1,1 0-1,-1 0 1,0 0 0,0 0-1,0-1 1,0 1-1,0 0 1,0 0 0,0 0-1,0 0 1,0 0-1,0 0 1,2 1-4,-1 1-1,1-1 1,0 1 0,-1-1-1,1 0 1,0 1 0,0-1-1,0 0 1,0 0 0,0 0-1,0-1 1,0 1-1,0 0 1,0-1 0,0 0-1,1 1 1,-1-1 0,3 0-1,2 0-11,0 1-1,0-2 0,0 1 0,12-3 0,-7-1 21,0 0 0,0-1 0,0 0-1,-1-1 1,0-1 0,0 1 0,-1-2-1,0 1 1,0-1 0,0-1 0,8-10-1,11-14 143,43-68-1,-70 98-138,6-6 11,-7 8-17,0 0 1,0 0-1,0 0 1,0 0-1,0-1 0,0 1 1,0 0-1,-1 0 0,1-1 1,0 1-1,-1-1 1,1 1-1,-1 0 0,1-3 1,-2 14-10,-1 0 0,0-1-1,-1 1 1,-4 11 0,-4 14-22,4-11 3,2-8 13,1-1 0,-3 29-1,6-41 19,1 1 0,0-1 0,0 1-1,0-1 1,0 1 0,1-1 0,-1 1-1,1-1 1,0 1 0,0-1-1,0 0 1,1 0 0,-1 1 0,1-1-1,0 0 1,0 0 0,0 0 0,2 2-1,-2-3-6,0 0 0,0 0-1,0-1 1,1 1-1,-1-1 1,0 0 0,1 1-1,-1-1 1,1 0-1,-1-1 1,1 1-1,-1 0 1,1-1 0,-1 1-1,5-1 1,-2 0 1,0 0 0,1-1 1,-1 1-1,0-1 0,0-1 0,0 1 0,7-3 1,3-3 14,-1 0 1,0-1-1,0 0 1,14-12-1,-16 10 19,0 0 0,-1-1 0,10-12 0,-20 23-31,-1 0 0,0-1 0,0 1 0,0 0 0,1 0 0,-1 0 0,0 0 1,0 0-1,0 0 0,1 0 0,-1-1 0,0 1 0,0 0 0,0 0 0,0 0 0,0 0 0,0-1 0,1 1 0,-1 0 0,0 0 0,0 0 0,0-1 0,0 1 1,0 0-1,0 0 0,0 0 0,0-1 0,0 1 0,0 0 0,0 0 0,0-1 0,0 1 0,0 0 0,0 0 0,0 0 0,0-1 0,0 1 0,0 0 0,0 0 0,0 0 1,0-1-1,-1 1 0,1 0 0,0 0 0,-8 8 70,6-2-54,-1 0-19,0 0 0,1 0 0,0 0 0,0 0 0,0 0 0,0 10 0,2-14-1,0-1 0,0 0 0,0 1 0,0-1 0,1 0-1,-1 1 1,1-1 0,-1 0 0,1 1 0,-1-1 0,1 0 0,-1 0-1,1 0 1,0 1 0,0-1 0,0 0 0,0 0 0,0 0-1,0 0 1,0-1 0,0 1 0,0 0 0,0 0 0,0 0 0,1-1-1,-1 1 1,0-1 0,0 1 0,1-1 0,-1 0 0,0 1 0,1-1-1,-1 0 1,0 0 0,1 0 0,-1 0 0,3 0 0,0 0 3,1-1 0,-1 1 0,1-1 0,0 0 0,-1 0 0,1-1 0,-1 1 0,0-1 0,1 0 0,-1 0 1,0-1-1,0 1 0,-1-1 0,1 0 0,0 0 0,-1 0 0,0 0 0,1-1 0,-1 0 0,2-3 0,-2 4 22,-1-1 0,0 1 0,0-1 0,0 1-1,-1-1 1,1 0 0,-1 0 0,0 0 0,0 0 0,1-6 0,-2 7-12,0 1 1,0 0 0,0-1 0,-1 1 0,1-1 0,0 1 0,-1-1 0,0 1 0,0 0 0,1 0 0,-1-1 0,-1 1 0,1 0-1,0 0 1,0 0 0,-1 0 0,1 0 0,-3-2 0,-1 1 5,0 0 0,0 1 0,0 0 0,0 0-1,-1 0 1,1 1 0,-1-1 0,1 1 0,-1 1 0,1-1 0,-9 1 0,58-10-70,-31 7 12,-1 0 1,1 1 0,-1 0 0,15 0 0,-24 2 37,1 0 1,-1 1-1,1-1 1,-1 1-1,0-1 0,1 1 1,-1 0-1,0 1 0,0-1 1,1 0-1,-1 1 1,0 0-1,-1 0 0,1 0 1,0 0-1,0 0 1,-1 0-1,1 1 0,3 4 1,-1 0 17,0 1 0,-1-1 0,0 1 0,0 0 0,0 0 0,-1 0 0,0 0 0,-1 1 0,0-1 0,0 1 0,0 10 0,-2-18-11,0 1 0,0-1 0,1 1 1,-1-1-1,0 1 0,1-1 0,-1 0 1,1 1-1,-1-1 0,1 1 0,0-1 1,-1 0-1,2 2 0,-1-2 1,-1-1 0,1 0 0,-1 1 0,1-1 0,-1 0 0,1 1 0,0-1 0,-1 0 0,1 0 0,-1 0 0,1 1 0,-1-1 0,1 0 0,0 0 0,-1 0 1,1 0-1,0 0 0,-1 0 0,1 0 0,-1 0 0,1 0 0,0-1 0,4 0 8,-1-1 0,0 0 0,0-1 1,-1 1-1,1 0 0,0-1 0,4-4 1,124-111 443,-130 117-446,-1 0 0,1 0 0,0 0 0,-1 0 0,1 1 0,-1-1 1,1 1-1,0-1 0,0 1 0,-1 0 0,1-1 0,0 1 0,0 0 1,-1 0-1,1 0 0,0 0 0,0 1 0,-1-1 0,1 0 0,0 1 0,0-1 1,-1 1-1,1 0 0,-1-1 0,1 1 0,2 2 0,6 3 44,0 0 0,-1 1 0,9 8 0,-10-8-11,4 9 26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15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631 222 17183,'0'0'1304,"-97"-35"-832,-147-51-88,51 21 0,133 41-344,45 18 0,3 4-112,2-2 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15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12256,'0'0'2488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20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1014 9240,'0'0'7016,"10"-13"-6534,-2 4-391,9-12 135,-1 0 0,23-41-1,124-300 1282,-71 143-591,-58 148-498,-15 32-27,-1 0 0,-2-1 0,13-50 0,-21 66 12,-7 20-103,-4 16-141,-118 324 139,101-274-274,-35 105 17,-83 174 1,127-317-40,-140 308 149,137-291-101,10-27 68,8-20 261,10-23-291,1 2 0,1 0 0,2 0 0,37-43 0,100-87 234,-93 99-79,56-71 0,-73 71 206,-45 58-441,1-1-1,-1 1 0,0 0 0,0 0 1,1-1-1,-1 1 0,0 0 1,0 0-1,1-1 0,-1 1 1,0 0-1,1 0 0,-1 0 0,0 0 1,0 0-1,1-1 0,-1 1 1,0 0-1,1 0 0,-1 0 1,1 0-1,-1 0 0,0 0 0,1 0 1,-1 0-1,0 0 0,1 0 1,-1 0-1,0 0 0,1 1 1,-1-1-1,0 0 0,1 0 0,-1 0 1,0 0-1,0 0 0,1 1 1,-1-1-1,0 0 0,1 0 1,-1 1-1,0-1 0,0 0 0,0 0 1,1 1-1,-1-1 0,0 0 1,0 1-1,0-1 0,0 0 1,1 1-1,-1-1 0,0 0 0,0 1 1,0-1-1,0 0 0,0 1 1,0-1-1,0 0 0,0 1 1,0-1-1,0 0 0,0 1 0,0-1 1,1 28 102,-1-26-80,0 10 24,1 0 0,0 0 0,1-1 1,0 1-1,0-1 0,1 1 0,1-1 0,7 16 1,-10-23-32,1 0 1,1-1 0,-1 1-1,1 0 1,-1-1 0,1 1-1,0-1 1,0 0 0,0 0 0,1 0-1,-1 0 1,1-1 0,0 0-1,-1 1 1,1-1 0,0 0 0,0-1-1,1 1 1,-1-1 0,0 0-1,0 0 1,1 0 0,-1 0-1,0-1 1,9 0 0,-3-1 8,-1-1 0,1 1 1,-1-2-1,1 1 0,-1-2 1,0 1-1,0-1 0,0 0 1,-1-1-1,1 0 0,-1 0 0,0-1 1,11-11-1,-10 9-1,-1 0 0,0-1 0,-1 0 0,0 0 1,0-1-1,-1 0 0,0 0 0,0 0 0,-1-1 0,-1 0 0,4-11 0,-6 14-12,8-44 127,-9 50-132,-1-1 1,0 1-1,1-1 1,-1 0-1,-1 1 1,1-1-1,0 1 1,-1-1-1,1 1 1,-1-1-1,0 1 1,1 0-1,-1-1 1,0 1-1,-1 0 1,1-1-1,-2-2 0,2 5-10,1 0 0,0 0-1,-1-1 1,1 1-1,-1 0 1,1 0-1,0 0 1,-1 0-1,1-1 1,-1 1-1,1 0 1,-1 0-1,1 0 1,-1 0-1,1 0 1,0 0-1,-1 0 1,1 0-1,-1 0 1,1 0-1,-1 1 1,1-1 0,0 0-1,-1 0 1,1 0-1,-1 0 1,1 1-1,0-1 1,-1 0-1,1 0 1,-1 1-1,1-1 1,0 0-1,0 1 1,-1-1-1,1 1 1,-14 16 62,10-12-47,-4 6-1,1 0 0,0 0-1,1 1 1,0-1 0,1 2-1,-4 12 1,7-18-10,0 1 0,0 0 0,0 0-1,1 0 1,0 0 0,1 0 0,0 0 0,0 0-1,1 0 1,0 0 0,2 9 0,-1-13-4,0 1-1,0-1 1,0 0 0,0 0 0,1 0 0,0 0 0,0-1 0,0 1 0,0-1-1,1 1 1,-1-1 0,1 0 0,0-1 0,-1 1 0,2 0 0,-1-1-1,0 0 1,0 0 0,1-1 0,-1 1 0,7 1 0,-3-1 4,0 0 1,0-1 0,1 0-1,-1 0 1,0-1-1,0 0 1,1-1-1,-1 0 1,0 0 0,0 0-1,11-4 1,4-3 23,0-1 0,-1-1 1,0-1-1,-1 0 0,0-2 1,-1-1-1,25-21 0,-37 28-8,-2 2 6,0 0 0,-1 0 0,0-1 0,0 1 0,0-1-1,-1 0 1,5-8 0,-7 10-1,1 0 0,0 0 0,-1 0 0,2 1 0,5-7 0,-2 4 74,-24 41 39,-23 34-68,28-51-65,0 1 0,1 1-1,2 0 1,0 0 0,-10 34-1,18-53-5,1 1 0,-1-1-1,1 0 1,0 0 0,0 1 0,0-1-1,0 0 1,0 0 0,0 1-1,0-1 1,0 0 0,0 0-1,0 1 1,1-1 0,-1 0-1,0 0 1,1 0 0,-1 1-1,1-1 1,0 0 0,-1 0 0,1 0-1,0 0 1,0 0 0,-1 0-1,1 0 1,0 0 0,0-1-1,0 1 1,0 0 0,0 0-1,0-1 1,1 1 0,-1-1-1,0 1 1,0-1 0,0 1 0,0-1-1,3 1 1,-1-1 12,1 1 0,0-1 1,-1 0-1,1 0 0,-1-1 1,1 1-1,-1-1 0,1 1 0,-1-1 1,1 0-1,-1 0 0,1-1 0,4-2 1,1-2 28,0-1 0,-1 0 0,0 0 0,0-1 0,-1 0 1,1-1-1,5-10 0,25-26 419,-59 81-335,-86 162-43,22-38-100,57-103-22,18-35 19,-18 28 1,68-118 133,134-158-84,15-24-14,-151 187 89,-28 43-63,2 1 1,18-23 0,-30 42-45,-1 1 0,1-1-1,0 0 1,0 0 0,0 0 0,0 0 0,0 0-1,0 0 1,0 0 0,0 0 0,0 0 0,0 0 0,0 1-1,0-1 1,0 0 0,0 0 0,0 0 0,0 0-1,0 0 1,0 0 0,0 0 0,0 0 0,0 0-1,0 1 1,0-1 0,0 0 0,0 0 0,0 0-1,0 0 1,0 0 0,0 0 0,0 0 0,0 0-1,1 0 1,-1 0 0,0 0 0,0 1 0,0-1-1,0 0 1,0 0 0,0 0 0,0 0 0,0 0 0,0 0-1,0 0 1,0 0 0,1 0 0,-1 0 0,0 0-1,0 0 1,0 0 0,0 0 0,0 0 0,0 0-1,0 0 1,0 0 0,0 0 0,1 0 0,-1 0-1,0 0 1,0 0 0,0 0 0,0 0 0,0 0-1,0 0 1,0 0 0,0 0 0,0 16-31,-5 19-36,-14 55 10,3-24 49,14-50 42,0 0 0,0 16 1,2-32-33,-1 0 1,1 1 0,0-1-1,0 0 1,0 0 0,0 0-1,0 1 1,0-1 0,0 0-1,0 0 1,0 0 0,1 0-1,-1 1 1,0-1 0,0 0-1,0 0 1,0 0-1,0 0 1,0 1 0,0-1-1,0 0 1,0 0 0,0 0-1,1 0 1,-1 0 0,0 0-1,0 1 1,0-1 0,0 0-1,0 0 1,1 0 0,-1 0-1,0 0 1,0 0 0,0 0-1,0 0 1,1 0 0,-1 0-1,0 0 1,0 0 0,0 0-1,0 0 1,1 0-1,-1 0 1,0 0 0,0 0-1,0 0 1,1 0 0,11-7 60,10-13 2,-4-1-9,-2 0-1,28-48 0,-21 31 3,32-41 176,-54 78-230,-1 0 1,1 0-1,0 0 1,-1 0-1,1 1 1,0-1-1,-1 0 1,1 0-1,0 1 1,0-1-1,0 0 1,0 1-1,-1-1 1,1 1 0,0-1-1,0 1 1,0-1-1,0 1 1,2-1-1,-2 2-1,0-1-1,0 0 1,-1 0 0,1 0-1,0 1 1,0-1 0,-1 0-1,1 1 1,0-1-1,0 1 1,-1-1 0,1 1-1,-1-1 1,1 1 0,0-1-1,-1 1 1,1 0 0,-1-1-1,0 1 1,1 0-1,3 6 0,-1 0 0,0 1 0,0-1-1,2 10 1,-3-7-22,32 80 2,-32-87 21,0 0-1,0 0 1,0 0 0,0 0 0,1-1 0,-1 1 0,1-1 0,0 1-1,0-1 1,-1 0 0,2 0 0,-1-1 0,0 1 0,0-1 0,0 1 0,1-1-1,6 2 1,-3-2 3,0 1 0,0-1-1,1 0 1,-1-1 0,0 0 0,1 0-1,13-2 1,-11-1-6,0 0 0,0-1 0,-1 0 0,1 0 0,-1-1 0,0-1 0,0 1 0,-1-1 0,0-1 0,0 1 0,0-1 0,-1-1 0,0 0 0,0 0 0,-1 0 0,10-17 0,-10 15 0,-1-1 0,0 1 0,0-1 0,-1-1 0,4-22 0,-7 34 0,-1-1 0,0 0 0,0 0 0,0 0 0,0 0 0,0 1 0,0-1 0,0 0 0,0 0 0,0 0 0,0 0 0,0 1 0,-1-1 0,1 0 0,-1-1 0,1 2 0,0-1 0,-1 1 0,1 0 0,0 0 0,0 0 0,-1-1 0,1 1 0,0 0 0,-1 0 0,1 0 0,0 0 0,0 0 0,-1 0 0,1 0 0,0 0 0,-1 0 0,1 0 0,0 0 0,-1 0 0,1 0 0,0 0 0,-1 0 0,1 0 0,0 0 0,-1 0 0,1 0 0,0 0 0,-2 1 0,0 0 0,0 0 0,0 1 0,0-1 0,0 0 0,0 1 0,1-1 0,-1 1 0,-2 2 0,-7 11 0,1 0 0,0 0 0,-10 22 0,17-31 0,1-1 0,-1 1 0,1 0 0,1 0 0,-1 0 0,1 0 0,0 0 0,1 0 0,-1 0 0,1 0 0,1 1 0,-1-1 0,3 11 0,-3-15 0,1 0 0,-1 1 0,1-1 0,0 0 0,0 0 0,0 0 0,0 1 0,0-1 0,0 0 0,1 0 0,-1-1 0,1 1 0,-1 0 0,1 0 0,0-1 0,0 1 0,0-1 0,0 0 0,0 1 0,3 0 0,-2-1 0,0 0 0,0-1 0,0 1 0,1-1 0,-1 0 0,0 0 0,0 0 0,0 0 0,0-1 0,1 1 0,-1-1 0,0 0 0,0 0 0,4-2 0,12-6 0,0-1 0,-1-1 0,0-1 0,-1-1 0,29-26 0,-44 36 0,0 0 0,1 1 0,-1 0 0,1-1 0,0 1 0,-1 0 0,1 0 0,0 1 0,0-1 0,1 1 0,-1-1 0,0 1 0,0 0 0,1 0 0,-1 0 0,0 1 0,1-1 0,3 1 0,-6 0 0,1 1 0,-1-1 0,0 1 0,0 0 0,0-1 0,0 1 0,0 0 0,0 0 0,0 0 0,0 0 0,0 0 0,0 0 0,-1 0 0,1 0 0,0 0 0,0 0 0,-1 0 0,1 0 0,-1 1 0,1-1 0,-1 0 0,0 0 0,0 1 0,1-1 0,-1 3 0,3 35 0,-3-36 0,0 61 0,2-63 0,4-6 0,5-7 0,-6 4 0,5-6 0,0 1 0,1 0 0,0 0 0,1 1 0,0 0 0,1 1 0,16-11 0,-27 21 0,-1 0 0,0 1 0,0-1 0,1 1 0,-1-1 0,0 1 0,0-1 0,1 1 0,-1 0 0,1 0 0,-1 0 0,0 0 0,1 0 0,-1 0 0,1 0 0,-1 0 0,0 0 0,1 1 0,-1-1 0,0 1 0,1-1 0,-1 1 0,0-1 0,0 1 0,0 0 0,1-1 0,-1 1 0,0 0 0,0 0 0,0 0 0,0 0 0,0 0 0,0 0 0,1 2 0,3 5 0,-1 0 0,1 0 0,-1 0 0,4 13 0,2 4 0,-8-21 0,0 0 0,0-1 0,0 1 0,1 0 0,-1-1 0,1 1 0,0-1 0,0 0 0,0 0 0,0 0 0,1 0 0,-1-1 0,1 1 0,0-1 0,0 0 0,0 0 0,0 0 0,0-1 0,0 1 0,0-1 0,0 0 0,0 0 0,1-1 0,-1 1 0,0-1 0,1 0 0,-1 0 0,1 0 0,-1-1 0,7-1 0,30-5 0,77-25 0,-66 16 0,-26 3 0,-24 11 0,0 1 0,0-1 0,0 1 0,1 0 0,-1-1 0,0 1 0,1 0 0,-1 1 0,1-1 0,-1 0 0,1 1 0,4-1 0,-5 1 0,0 0 0,-1-1 0,1 1 0,0-1 0,0 1 0,0-1 0,-1 0 0,1 1 0,0-1 0,-1 0 0,1 0 0,1-1 0,-33 38 0,22-30 0,0-1 0,1 1 0,0 1 0,0 0 0,1 0 0,0 0 0,0 0 0,1 1 0,0 0 0,0 0 0,1 1 0,-7 16 0,11-24 0,0-1 0,-1 1 0,1-1 0,0 1 0,-1-1 0,1 1 0,0-1 0,0 1 0,0-1 0,0 1 0,-1 0 0,1-1 0,0 1 0,0-1 0,0 1 0,0-1 0,0 1 0,0 0 0,0-1 0,1 1 0,-1-1 0,0 1 0,0-1 0,0 1 0,1-1 0,-1 1 0,0-1 0,0 1 0,1-1 0,-1 1 0,0-1 0,1 1 0,-1-1 0,1 0 0,-1 1 0,1-1 0,0 1 0,1-1 0,0 0 0,0 0 0,-1 0 0,1 0 0,0 0 0,0 0 0,0-1 0,0 1 0,-1-1 0,1 1 0,3-2 0,8-4 0,-1-1 0,13-8 0,14-15 0,-1-2 0,52-55 0,-54 49 0,-35 38 0,-1-1 0,1 0 0,-1 0 0,1 0 0,0 1 0,-1-1 0,1 0 0,0 1 0,0-1 0,0 0 0,-1 1 0,1-1 0,0 1 0,0-1 0,0 1 0,0 0 0,0-1 0,0 1 0,0 0 0,0 0 0,0-1 0,0 1 0,0 0 0,0 0 0,0 0 0,1 1 0,-1 0 0,-1-1 0,1 1 0,0 0 0,-1 1 0,1-1 0,-1 0 0,0 0 0,1 0 0,-1 0 0,0 0 0,0 0 0,1 0 0,-1 1 0,0-1 0,0 0 0,0 0 0,0 0 0,-1 2 0,0 10 0,-1 1 0,-6 18 0,-2 2 0,6-21 0,0 1 0,0 0 0,1-1 0,-1 28 0,4-41 0,-1 0 0,1 1 0,0-1 0,0 0 0,0 1 0,0-1 0,0 1 0,0-1 0,0 0 0,1 1 0,-1-1 0,0 0 0,0 1 0,0-1 0,0 1 0,0-1 0,0 0 0,1 1 0,-1-1 0,0 0 0,0 0 0,1 1 0,-1-1 0,0 0 0,0 1 0,1-1 0,-1 0 0,0 0 0,1 0 0,-1 1 0,1-1 0,11-4 0,11-14 0,-11 4 0,-1 1 0,-1-2 0,0 1 0,11-24 0,11-17 0,-28 53 0,-3 10 0,-4 15 0,-143 519 0,145-539 0,0 2 0,0 0 0,-1 0 0,1 0 0,-1 0 0,-1 0 0,1-1 0,0 1 0,-1-1 0,0 1 0,0-1 0,0 0 0,-6 5 0,8-8 0,0-1 0,0 0 0,0 0 0,1 1 0,-1-1 0,0 0 0,0 0 0,0 0 0,0 0 0,0 0 0,1 0 0,-1 0 0,0 0 0,0 0 0,0 0 0,0-1 0,1 1 0,-1 0 0,0 0 0,0-1 0,0 1 0,1-1 0,-1 1 0,0-1 0,1 1 0,-1-1 0,0 1 0,1-1 0,-1 0 0,1 1 0,-1-1 0,1 0 0,-1 1 0,1-1 0,-1-1 0,-14-27 0,12 20 0,0-1 0,1 1 0,1 0 0,0-1 0,0 0 0,1 1 0,0-1 0,0 1 0,1-1 0,1 0 0,-1 1 0,2 0 0,-1-1 0,1 1 0,1 0 0,-1 0 0,2 1 0,-1-1 0,8-9 0,-3 4 0,2 0 0,-1 1 0,2 1 0,0 0 0,0 0 0,1 1 0,1 1 0,0 0 0,29-15 0,-43 25 0,13-8 0,0 2 0,0-1 0,0 2 0,1 0 0,0 0 0,0 2 0,0-1 0,1 2 0,16-2 0,-10 3 856,-10-1-5675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22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9240,'0'0'14697,"13"4"-14533,1 0-126,1 0 39,1 1-1,0 1 1,-1 0-1,20 11 1,-29-12-37,0 0-1,0 0 1,-1 1 0,0 0-1,0 0 1,0 0-1,-1 0 1,0 1 0,0 0-1,5 12 1,1 7 146,11 41 0,-20-59-138,1 0 0,-2 0 0,1-1 0,-1 1 0,0 0 0,-1 0 0,0 0 0,0 0 1,-1 0-1,0-1 0,0 1 0,-1-1 0,0 1 0,0-1 0,-1 0 0,-5 8 0,5-4 82,4-10-92,-1 0 0,1 1 0,0-1 0,0 0-1,-1 0 1,1 0 0,-1 1 0,1-1 0,-1 0-1,0 0 1,1 0 0,-1 0 0,0 0 0,0 0-1,0 0 1,0 0 0,1 0 0,-1-1 0,-1 1-1,-1 1 810,7-12-508,13-5-252,0 2-1,1 0 1,1 1 0,0 1-1,23-9 1,13-9 86,-32 17 87,-1-2 0,0 0 0,-1-1 0,-1-1-1,-1 0 1,33-37 0,-51 51-213,0 0 0,0 0-1,0 0 1,-1 1 0,1-1 0,0 0 0,-1 0-1,0 0 1,1 0 0,-1 0 0,0 0 0,0 0-1,0 0 1,0 0 0,-1 0 0,1 0 0,0 0-1,-1 0 1,0 0 0,1 0 0,-1 0 0,0 0-1,0 0 1,-2-2 0,0-2 69,0 1 0,0 0 0,-1 0 0,0 0 0,0 0-1,-8-6 1,12 11-127,-1 0 0,1-1 1,0 1-1,-1 0 0,1 0 0,0-1 0,0 1 0,-1 0 0,1 0 0,0-1 0,0 1 0,0 0 0,-1-1 0,1 1 0,0 0 0,0-1 0,0 1 0,0 0 1,0-1-1,0 1 0,-1 0 0,1-1 0,0 1 0,0 0 0,0-1 0,0 1 0,0-1 0,1 1 0,-1 0 0,0-1 0,0 1 0,0 0 0,0-1 0,0 1 1,0 0-1,1-1 0,-1 1 0,0 0 0,0 0 0,0-1 0,1 1 0,-1 0 0,0-1 0,0 1 0,1 0 0,4-4-4004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02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0 603 7632,'0'0'1737,"10"-6"-1133,76-46 1764,-57 29-1427,33-35 1,19-14 79,113-87 717,-180 147-1488,0 0 0,-1-1 0,0 0 0,-1-1-1,13-20 1,-22 27 806,-8 10-673,-11 12-207,4 0-101,0 1 0,1 0 0,1 1 0,-9 19 0,-29 77 235,41-93-242,1-7-13,2 1 0,0 0-1,0 1 1,-2 20 0,6-32-35,-1 1 0,1-1 1,0 1-1,0-1 0,0 1 0,0 0 1,1-1-1,-1 1 0,1-1 0,0 1 1,0-1-1,0 1 0,0-1 0,1 0 1,-1 0-1,1 0 0,0 0 0,0 0 1,0 0-1,1 0 0,-1 0 1,1-1-1,3 4 0,-4-5-2,1 0 0,-1 0 0,1 0 0,0 0 0,-1-1 0,1 1 0,0-1 1,0 1-1,-1-1 0,1 0 0,0 0 0,0 0 0,0-1 0,-1 1 0,1 0 0,0-1 0,0 0 0,4-2 0,3-1 28,0 0-1,0-1 1,13-9-1,0-3 33,0-2-1,-1 0 1,-1-2-1,-1 0 1,-1-1-1,22-32 1,-34 43-3,0 0 0,8-20 0,-7 14 44,-25 47 298,10-19-404,1 0 1,-1 0 0,2 0-1,0 1 1,-7 24 0,10-30-12,1 1 1,0 0 0,1-1-1,0 1 1,0 10 0,1-14 1,-1 0 0,1 0 0,0 0 0,0 0 0,0 0 0,0 0 0,1 0 0,-1-1 0,1 1 0,-1 0 0,1-1 0,0 1 0,0-1 0,3 3 0,2 1 5,-4-3-3,-1 0 0,1-1 1,0 1-1,0-1 0,1 0 1,4 3-1,-6-4-5,-1-1 1,1 1-1,0-1 1,-1 0-1,1 0 0,0 0 1,-1 0-1,1 0 1,0 0-1,-1 0 0,1 0 1,0-1-1,-1 1 1,1 0-1,-1-1 0,1 0 1,-1 1-1,1-1 1,1-1-1,5-2 8,-1-1 0,0 0-1,0 0 1,0 0 0,-1-1 0,0 0 0,0 0-1,0-1 1,-1 0 0,0 0 0,0 0 0,-1 0-1,0-1 1,0 1 0,-1-1 0,0 0 0,0 0-1,-1-1 1,2-12 0,-4 19-3,0 0 1,0 0-1,-1 0 0,1-1 1,-1 1-1,1 0 1,-1 0-1,0 0 0,0 0 1,0 0-1,0 0 1,0 0-1,-1 0 0,1 1 1,0-1-1,-1 0 1,1 1-1,-1-1 0,0 1 1,1 0-1,-1-1 0,0 1 1,0 0-1,0 0 1,0 0-1,0 0 0,0 0 1,0 1-1,-3-1 1,-5-3 18,-1 2 0,1 0 0,-1 0 0,-16 0 0,-40 9-35,94-9-3,0-2 0,-1 0 1,1-2-1,47-17 1,-32 9 6,48-8 0,-62 17 24,1 1 0,0 1 0,41 2 0,-66 1-9,0 1 0,-1-1 0,1 1 0,0 0 0,-1 0 0,1 0 0,-1 1 0,1-1 0,-1 1 0,0 0 0,0-1 0,0 2 0,0-1 0,0 0 0,0 0 0,0 1 0,-1 0 0,1-1 0,-1 1 1,0 0-1,0 0 0,0 1 0,0-1 0,0 0 0,-1 1 0,0-1 0,1 1 0,-1-1 0,1 6 0,-1 0 13,0-1 1,0 0-1,-1 0 0,0 1 1,-1-1-1,0 0 0,0 1 1,0-1-1,-1 0 0,0 0 1,-1 0-1,-5 10 0,-1 5 32,7-17-37,0 0 0,0-1 1,-1 1-1,0-1 0,0 0 0,0 0 0,-1 0 0,-7 9 0,7-11 5,-8 8 105,11-11-124,1 1-1,0-1 0,0 0 0,0 0 1,0 0-1,-1 0 0,1 0 0,0 0 0,0 0 1,0 0-1,-1 0 0,1 0 0,0 0 1,0 0-1,0 0 0,-1 0 0,1 0 1,0 0-1,0 0 0,0 0 0,-1 0 1,1 0-1,0 0 0,0 0 0,0 0 1,-1 0-1,1 0 0,0 0 0,0 0 1,0-1-1,0 1 0,-1 0 0,1 0 0,0 0 1,0 0-1,0 0 0,0-1 0,0 1 1,-1 0-1,1 0 0,0 0 0,0 0 1,0-1-1,0 1 0,0 0 0,0 0 1,0 0-1,0-1 0,0 1 0,0 0 1,0 0-1,0-1 0,0 1 0,0 0 1,0 0-1,0 0 0,0-1 0,0 1 1,0 0-1,0 0 0,0-1 0,1-2 10,0 0 1,1 0-1,-1 1 0,0-1 0,1 0 0,0 0 0,-1 1 1,1-1-1,0 1 0,3-3 0,6-9 22,-10 13-32,11-20 38,1 0 0,1 1 0,1 1 0,1 0 0,0 1 0,36-30 0,-34 36 11,-8 4-4,1 0 1,0 1-1,0 0 1,0 0-1,14-4 1,-23 13-33,-1 1 0,0 0 0,0-1 0,0 1 0,0 0 1,-1 0-1,2 5 0,-2 21 36,-6 53 0,4-62-40,0-1 0,1 1 1,1 0-1,0-1 0,2 1 0,5 29 0,-6-47-8,-1 0 1,1 0-1,0 0 1,-1 0-1,1 0 1,0 0-1,1 0 1,-1 0-1,0 0 1,0-1-1,1 1 1,-1 0-1,1-1 0,-1 1 1,1-1-1,0 1 1,0-1-1,-1 0 1,1 0-1,0 0 1,0 0-1,0 0 1,4 1-1,-2-2 4,-1 1 0,0-1 0,0 0 0,1 0 0,-1 0 0,0-1 0,0 1 0,1-1 0,-1 0 0,0 0 0,0 0 0,0 0 0,0-1 0,0 1 1,0-1-1,3-2 0,5-4 17,0 0 1,0-2 0,-1 1 0,0-1 0,-1-1 0,15-21 0,41-77 147,-55 89-141,-1 1 48,-1-1 0,9-29 0,-9 21 27,-9 23 46,1 5-149,0 0-1,0 0 1,-1 0 0,1 0-1,0 0 1,0 0-1,0 0 1,0 0 0,-1 0-1,1 0 1,0 0 0,0 0-1,0 0 1,0 0-1,-1 1 1,1-1 0,0 0-1,0 0 1,0 0 0,0 0-1,0 0 1,-1 0-1,1 0 1,0 1 0,0-1-1,0 0 1,0 0 0,0 0-1,0 0 1,0 1-1,0-1 1,0 0 0,0 0-1,0 0 1,0 0 0,0 1-1,0-1 1,0 0-1,0 0 1,0 0 0,0 0-1,0 1 1,0-1 0,0 0-1,-27 142 90,18-86-85,4-23 55,0 59 1,5-91-61,0-1 0,0 0 0,0 1-1,0-1 1,0 0 0,0 0 0,1 1 0,-1-1 0,0 0-1,0 0 1,0 1 0,0-1 0,1 0 0,-1 0 0,0 1-1,0-1 1,1 0 0,-1 0 0,0 0 0,0 0 0,1 1-1,-1-1 1,0 0 0,1 0 0,-1 0 0,0 0 0,0 0-1,1 0 1,-1 0 0,0 0 0,1 0 0,-1 0-1,0 0 1,1 0 0,-1 0 0,0 0 0,1 0 0,-1 0-1,0 0 1,0 0 0,1 0 0,-1-1 0,0 1 0,1 0-1,-1 0 1,0 0 0,0 0 0,1-1 0,-1 1 0,0 0-1,0 0 1,0-1 0,1 1 0,17-13 42,-4-2-10,0 0 1,12-19-1,-17 22-15,0 0 0,0 1-1,1 0 1,1 0 0,0 1 0,13-9-1,-13 11 29,0 1 0,1 1-1,-1 0 1,19-6 0,-30 11-41,1 1 1,0 0-1,-1-1 1,1 1-1,0 0 1,0 0-1,0 0 1,-1-1-1,1 1 0,0 0 1,0 0-1,0 0 1,-1 0-1,1 0 1,0 0-1,0 1 1,0-1-1,-1 0 1,1 0-1,0 0 1,0 1-1,-1-1 1,1 0-1,0 1 1,0 0-2,0 1 0,-1-1 1,1 0-1,-1 0 1,0 0-1,1 1 1,-1-1-1,0 0 1,0 0-1,0 1 1,0-1-1,0 0 1,0 0-1,0 1 1,-1 1-1,-1 13 11,-1-1 0,-1 1-1,0-1 1,-1 0 0,0 0 0,-1-1-1,-1 0 1,0 0 0,-1 0 0,-1-1-1,0 0 1,-1 0 0,0-1 0,-1-1-1,-22 19 1,22-22 9,8-6-17,0-1 0,0 1 0,0 0 0,1 0-1,-1 0 1,1 1 0,-1-1 0,1 0-1,0 1 1,0 0 0,-2 3 0,53-15-55,-6-3 26,-25 7 2,-1 0 0,2 1 0,-1 0 0,0 2 0,37-1 0,-53 3 19,1 1-1,0-1 0,0 1 0,-1 0 0,1-1 0,-1 1 0,1 1 1,-1-1-1,1 0 0,-1 1 0,1-1 0,-1 1 0,0 0 0,0-1 1,0 1-1,0 0 0,0 1 0,0-1 0,-1 0 0,1 0 0,-1 1 1,2 2-1,-2-2 0,1 0 0,-1 1 1,0-1-1,0 0 0,0 1 0,0-1 0,-1 1 1,1-1-1,-1 0 0,0 1 0,0-1 1,0 1-1,-1-1 0,1 1 0,-1-1 1,0 1-1,-2 4 0,-1 2 8,-2-1-1,1 1 0,-1-1 1,-1 0-1,1-1 1,-1 0-1,-1 0 1,0 0-1,0-1 1,0 0-1,-1-1 1,0 0-1,0 0 0,-1-1 1,1 0-1,-12 3 1,-4 1 12,0-1 0,0-2 1,-1 0-1,1-2 0,-40 2 0,64-6-18,-1 1 0,1-1 0,0 0 0,-1 0 0,1 0 0,0-1 0,0 1 0,-1 0 0,1 0 0,0-1 0,0 1 0,-1 0 0,1-1 0,0 1 0,0-1 0,0 0-1,0 1 1,0-1 0,0 0 0,0 0 0,0 0 0,0 0 0,0 1 0,0-1 0,1 0 0,-1-1 0,-1 0 0,2 1 0,0-1 0,-1 1 0,1-1-1,0 1 1,0-1 0,0 1 0,0-1 0,0 1 0,0-1 0,0 1 0,0-1 0,0 1 0,1-1 0,-1 1 0,1-1 0,-1 1-1,1 0 1,0-1 0,0 1 0,-1 0 0,3-3 0,3-3-2,0-1 0,1 1-1,0 0 1,1 1 0,-1-1 0,1 2-1,0-1 1,11-5 0,76-31-22,-36 17 9,43-14-32,-75 30 29,0-1 1,0-1 0,41-25-1,-32 13 18,-5 5 1,-2-2 0,54-46 0,-78 61 2,-1-1 1,0 0 0,0 0-1,0-1 1,-1 1 0,0-1-1,0 0 1,-1 1 0,0-1-1,0-1 1,0 1-1,-1 0 1,0 0 0,-1 0-1,0-1 1,0 1 0,0 0-1,-1 0 1,0-1 0,0 1-1,-1 0 1,-4-12-1,5 17 0,1 1 0,-1 0 0,0-1 0,1 1 0,-1 0 0,0-1 0,0 1 0,0 0 0,0 0 0,0 0 0,0 0 0,0 0 0,-1 0 0,1 0 0,0 0 0,-1 1 0,1-1 0,0 0 0,-1 1 0,1-1 0,-3 0 0,2 1 0,-1 0 0,0 0 1,0 0-1,0 0 1,1 0-1,-1 0 0,0 1 1,0 0-1,1-1 1,-6 3-1,-4 3-2,0 0 0,1 1 0,-20 15 0,29-20-4,-5 3-2,1 0 0,0 0-1,1 1 1,-1 0 0,1 0 0,0 0 0,0 1 0,1 0 0,0 0 0,0 0 0,-5 15-1,8-18 4,0-1 0,0 1 0,0 0 0,1 0 0,-1 0 0,1 0 0,0 0 0,0 0 0,1 0 0,-1 0 0,1 0 0,0-1 0,0 1 0,0 0 0,0 0 0,1-1 0,0 1 0,-1-1 0,1 1 0,0-1 0,1 0 0,-1 0 0,1 0 0,-1 0 0,1 0-1,5 4 1,-1-2 2,0 0-1,0 0 0,0 0 0,1-1 0,0 0 0,0-1 0,0 0 0,0 0 0,0-1 1,18 3-1,-13-3 4,0-2 1,0 1-1,1-2 1,-1 0-1,0-1 1,19-4-1,8-6 14,-1-2-1,0-2 1,53-29 0,-88 43-18,8-4 12,26-14 27,-36 18-34,0 1 1,0-1-1,0 1 0,0-1 0,0 0 1,0 1-1,-1-1 0,1 0 0,0 0 0,-1 0 1,0-1-1,2-2 0,-3 4-3,0 1 0,0 0 0,0 0 0,0 0-1,0 0 1,0-1 0,0 1 0,0 0 0,0 0 0,0 0 0,0 0 0,0-1-1,0 1 1,0 0 0,0 0 0,0 0 0,0 0 0,0-1 0,-1 1 0,1 0-1,0 0 1,0 0 0,0 0 0,0 0 0,0 0 0,0 0 0,-1-1 0,1 1-1,0 0 1,0 0 0,0 0 0,0 0 0,-1 0 0,1 0 0,0 0 0,0 0-1,0 0 1,0 0 0,-1 0 0,1 0 0,-13-1 27,-13 4-4,-5 4 28,-57 22 1,80-26-43,-1 1 1,1 0-1,0 0 1,1 1-1,-1 0 0,1 0 1,0 0-1,0 1 1,0 1-1,1-1 0,-10 14 1,15-19-10,0 1 1,0-1-1,0 1 1,0 0-1,0-1 1,1 1-1,-1 0 1,0 0-1,1-1 1,-1 1-1,1 0 1,0 0-1,0 0 1,0 0-1,0 0 0,0 0 1,0-1-1,0 1 1,0 0-1,1 0 1,-1 0-1,1 0 1,0-1-1,-1 1 1,1 0-1,0-1 1,0 1-1,0 0 1,0-1-1,0 1 1,0-1-1,1 0 1,1 2-1,0 0-1,1 0 0,-1-1 0,1 0 0,0 0 0,-1 0 0,1 0 0,0-1 0,1 1 0,-1-1 0,0 0 0,0 0 0,0-1 0,7 1 0,2 0-4,1-1-1,-1-1 0,1 0 0,-1-1 0,1 0 1,-1-1-1,0 0 0,0-1 0,0-1 1,0 0-1,-1-1 0,0 0 0,0-1 0,-1 0 1,1-1-1,-1 0 0,-1-1 0,14-14 0,-9 5 16,0 0-1,-1-1 0,-1 0 0,0-1 1,-2 0-1,0-1 0,-2-1 0,0 1 0,-2-2 1,0 1-1,-1-1 0,-1 0 0,-2 0 0,0 0 1,-1-1-1,-3-39 0,0 54 0,0 0 0,-1-1 0,0 1 1,0 0-1,-7-15 0,8 22-8,0-1 1,0 1-1,-1 0 1,1-1 0,-1 1-1,0 0 1,1 0-1,-1 0 1,0 0 0,-4-3-1,4 4 0,1 1 0,-1-1 0,1 0 0,-1 1 0,1-1 0,-1 1-1,1 0 1,-1-1 0,1 1 0,-1 0 0,1 0 0,-1 0 0,1 0 0,-1 0-1,0 0 1,1 1 0,-1-1 0,1 0 0,-1 1 0,-1 0 0,-7 4-1,0-1 1,1 1-1,0 0 0,0 1 1,0 0-1,1 1 1,0 0-1,0 0 1,1 0-1,0 1 0,0 0 1,-7 12-1,6-8-4,2 1-1,0 0 1,0 0 0,1 0-1,1 0 1,0 1-1,0 0 1,-1 23 0,3-19-5,1 1 1,1-1-1,1 1 1,1 0 0,0-1-1,2 1 1,0-1 0,1 0-1,0 0 1,2-1 0,0 1-1,1-1 1,0-1 0,15 21-1,1-7-3,1-2 0,1-1 0,44 36 0,-59-55-1,0 1 0,0-2 0,1 1 0,0-2-1,0 1 1,18 5 0,-25-10-23,0 0 1,0-1-1,0 0 1,0 0-1,1 0 1,-1-1-1,0 1 1,1-1 0,-1 0-1,0-1 1,0 1-1,1-1 1,-1 0-1,0-1 1,0 1-1,0-1 1,0 0-1,9-5 1,9-13-3844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24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1 300 9344,'0'0'8713,"12"0"-8141,-5 1-468,-1-1-26,-1 0 0,1 0 0,-1 0 0,1-1 0,-1 0 0,1 0 0,-1 0 0,0 0 0,1-1 0,-1 0 0,0 0 0,0 0 0,8-6 0,-2-1 259,-1 0 1,-1-1-1,1 0 1,-1-1-1,-1 0 1,14-23-1,-13 20 69,-3 7-102,-5 6-205,0 0 1,0-1-1,0 1 1,0 0-1,0 0 1,0-1-1,0 1 1,-1 0-1,1-1 1,0 1-1,-1-1 0,1-2 1,1 4 337,2 2-61,-3 9-237,0 1 1,-1-1-1,-2 16 0,1 29 125,2-52-230,-1 1-1,1-1 0,0 0 1,1 1-1,-1-1 0,1 0 1,-1 0-1,1 0 0,0 0 1,5 6-1,-6-9-16,0 0 0,0 0-1,0 0 1,0 0-1,0 0 1,1-1 0,-1 1-1,0 0 1,0-1 0,1 1-1,-1-1 1,1 1 0,-1-1-1,1 1 1,-1-1 0,0 0-1,1 0 1,-1 0 0,1 0-1,-1 0 1,1 0 0,-1 0-1,1-1 1,-1 1 0,0 0-1,4-2 1,1 0 28,1-1 0,-1 0 0,1 0 0,7-6 0,-1 0 43,0-1 1,0-1-1,-2 0 0,1 0 1,-1-1-1,-1-1 0,15-23 1,-3-1 286,29-65 1,-46 92-212,0-1-1,1 1 0,8-10 1,-14 20-158,0 0 0,0 0 0,0 0 1,1 0-1,-1-1 0,0 1 0,0 0 1,1 0-1,-1 0 0,0 0 0,0 1 0,0-1 1,1 0-1,-1 0 0,0 0 0,0 0 1,0 0-1,1 0 0,-1 0 0,0 0 0,0 0 1,0 0-1,1 1 0,-1-1 0,0 0 1,0 0-1,0 0 0,0 0 0,1 1 1,-1-1-1,0 0 0,0 0 0,0 0 0,0 0 1,0 1-1,0-1 0,0 0 0,0 0 1,0 1-1,0-1 0,0 0 0,1 1 0,4 10 84,-1 1-45,-1-1-1,0 1 1,-1 0 0,0 0-1,0 24 1,-6 60 78,4-96-122,-1 17 26,1-10-12,0-1 0,-1 1 0,1 0 1,-1 0-1,-1 0 0,1 0 0,-1 0 0,0-1 1,-1 1-1,1-1 0,-7 10 0,9-16-9,0 1-1,-1-1 0,1 0 1,-1 0-1,1 1 0,0-1 1,-1 0-1,1 0 0,0 0 1,-1 0-1,1 0 0,-1 1 1,1-1-1,-1 0 0,1 0 1,0 0-1,-1 0 0,1 0 1,-1 0-1,1-1 0,-1 1 1,1 0-1,0 0 0,-1 0 1,1 0-1,-1 0 0,1-1 1,0 1-1,-1 0 0,1 0 1,0 0-1,-1-1 0,1 1 1,0 0-1,-1-1 1,1 1-1,0 0 0,0-1 1,-1 1-1,1 0 0,0-1 1,-1 0 1,1 0 1,-1 1 0,0-1-1,1 0 1,-1 0 0,1 0 0,0 1-1,-1-1 1,1 0 0,0 0-1,-1 0 1,1 0 0,0 0 0,0 0-1,0 0 1,0 0 0,0 0-1,0-1 1,1 0 9,1-1-1,0 1 1,0-1-1,0 1 1,0 0-1,0 0 1,0 0-1,0 0 1,1 0-1,-1 1 1,1-1-1,-1 1 1,1 0-1,0-1 1,0 1-1,3-1 1,49-10 58,-52 11-74,9-1 3,0 1-1,0 0 1,1 1-1,-1 0 1,0 1-1,22 4 0,-17-4-783,-11-1-3293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24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14776,'0'0'1783,"76"6"-2094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27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1041 10752,'0'0'4150,"12"-12"-3444,26-26-114,-1-2 1,-3-2-1,32-47 1,-47 54-321,-2 0 0,-1-1 0,-2-1 0,11-41 0,28-156 743,-26 71-206,-24 136-496,-2-1-1,-1 1 1,-6-54 0,6 78-270,-1 1 0,1-1 0,-1 0 0,0 0 0,0 1 0,0-1 0,-1 0 0,1 1 0,0-1 0,-3-2 0,3 4-29,1 1 1,-1-1-1,0 1 1,1-1 0,-1 1-1,0-1 1,1 1-1,-1-1 1,0 1 0,0 0-1,1-1 1,-1 1-1,0 0 1,0 0 0,0-1-1,1 1 1,-1 0-1,0 0 1,0 0 0,0 0-1,0 0 1,1 0 0,-1 0-1,0 1 1,0-1-1,0 0 1,1 0 0,-1 1-1,0-1 1,0 0-1,1 1 1,-1-1 0,0 1-1,0-1 1,1 1-1,-1-1 1,0 2 0,-13 10 27,1 0 0,1 1 1,0 1-1,1 0 0,0 1 0,1 0 1,1 1-1,1 0 0,-8 18 1,-1 9-21,3 0 0,-13 61 0,16-55 24,3-1 1,2 1-1,2 0 1,5 92-1,-1-133-29,1 0-1,0 0 1,1 0 0,0-1-1,0 1 1,1 0 0,0-1 0,0 0-1,5 8 1,-6-11 0,1-1 0,0 1-1,-1-1 1,2 0 0,-1 0 0,0 0-1,1 0 1,-1 0 0,1-1 0,0 1 0,0-1-1,0 0 1,0 0 0,0-1 0,0 1 0,0-1-1,9 2 1,-2-2 18,1 0-1,-1-1 1,0 0-1,1 0 1,-1-1-1,0-1 1,0 0 0,0 0-1,0-1 1,11-5-1,-4 1 66,-1-1 0,0-1 0,0-1-1,-1 0 1,18-15 0,-23 15 156,-1 0 1,-1 0-1,11-16 0,-67 80 971,27-32-1109,1 0 0,-22 32-1,40-52-96,-1 0-1,1-1 0,0 1 1,1 0-1,-1 0 0,0 0 1,0 0-1,1 0 0,-1 0 1,1 0-1,0 0 1,-1 0-1,1 0 0,0 0 1,0 0-1,0 0 0,1 0 1,-1 0-1,0 0 1,2 3-1,-2-5-6,0 1 0,1-1 0,-1 1 0,1 0 0,-1-1 1,1 1-1,-1-1 0,1 0 0,-1 1 0,1-1 0,-1 1 0,1-1 0,0 0 0,-1 1 1,1-1-1,-1 0 0,1 0 0,0 1 0,0-1 0,-1 0 0,2 0 0,0 0 7,0 0-1,0 0 1,0-1-1,0 1 1,0 0-1,0-1 1,0 0-1,0 1 1,-1-1-1,1 0 1,2-1-1,3-3 34,0 1 1,-1-1-1,1 0 0,-1-1 0,-1 1 1,1-1-1,-1 0 0,0-1 0,5-7 1,3-7 277,15-39-1,-28 60-321,3-6 79,-3 7-71,0-1-1,0 0 1,0 0 0,0 0-1,0 0 1,0 0 0,0 0-1,0 0 1,0 0 0,0 0-1,1 0 1,-1 0-1,0 0 1,0 0 0,0 0-1,0 0 1,0 0 0,0 0-1,0 0 1,0 0 0,0 0-1,1 0 1,-1 0-1,0 0 1,0 0 0,0 0-1,0 0 1,0 0 0,0 0-1,0 0 1,2 9-19,1 9 55,-1-4-29,1 0 1,0 0-1,1-1 1,1 1-1,8 16 1,-12-27-25,1 0 0,-1 0 1,1-1-1,0 1 1,0-1-1,1 1 1,-1-1-1,0 0 1,1 0-1,-1 0 1,1 0-1,0 0 1,0 0-1,-1-1 0,1 1 1,0-1-1,0 0 1,1 0-1,-1 0 1,0 0-1,0-1 1,0 1-1,0-1 1,1 0-1,-1 0 1,0 0-1,1 0 0,-1-1 1,4 0-1,1-1 1,0-1 0,-1 0 0,1 0 0,0 0 0,-1-1 0,0 0 0,0-1 0,0 1 0,0-1 0,-1-1 0,0 1 0,0-1 0,0 0 0,-1-1 0,0 1 0,4-8 0,9-15 36,-1 0 0,19-48 0,-36 77-38,19-43 14,-26 77 50,0-7-56,1-7-16,1 1 1,0-1-1,2 1 0,0-1 0,1 1 0,2 24 0,0-43 8,0-1-1,0 1 1,0 0 0,1-1 0,-1 1-1,1-1 1,-1 1 0,1-1 0,-1 1-1,1-1 1,0 1 0,0-1-1,0 0 1,0 1 0,0-1 0,0 0-1,0 0 1,0 0 0,0 0-1,1 0 1,-1 0 0,3 2 0,-1-2 1,0 0 0,1 0 0,-1 0 0,0 0 0,1-1 0,-1 1 0,0-1 0,1 0 1,-1 0-1,5-1 0,4 0 5,-1-2 1,0 1 0,0-1-1,0-1 1,16-7-1,-12 4 19,-1-1-1,1 0 0,-1-1 0,-1-1 1,0 0-1,0-1 0,-1 0 0,-1-1 1,13-15-1,19-27 171,-25 33-18,-16 18-49,-6 8 36,-12 16-144,5-8-30,1 0-1,1 0 0,-9 17 0,16-26 9,0-1 0,1 1-1,-1 0 1,1 0 0,0 0-1,0 0 1,0 0 0,0 0 0,1 0-1,0 0 1,0 0 0,0 1-1,0-1 1,1 0 0,-1 0 0,1 0-1,2 7 1,-2-10 3,-1 1 0,1 0-1,-1-1 1,1 1 0,0-1 0,0 1-1,0-1 1,0 1 0,0-1 0,0 1-1,0-1 1,0 0 0,0 0 0,1 0 0,-1 0-1,1 0 1,-1 0 0,0 0 0,1 0-1,0 0 1,-1-1 0,1 1 0,-1 0-1,1-1 1,0 0 0,0 1 0,-1-1-1,4 0 1,-2 0 7,-1-1-1,1 0 0,-1 0 1,1 0-1,-1 0 1,0 0-1,1 0 1,-1 0-1,0-1 0,0 0 1,0 1-1,0-1 1,0 0-1,0 0 1,0 0-1,-1 0 0,1 0 1,-1 0-1,2-3 1,8-15 47,-2-1 0,0 0 1,7-26-1,-49 268-55,22-112 0,-20 139 0,29-219 0,2-24 0,0 0 0,0 0 0,-1 0 0,0 0 0,-2 7 0,3-12 0,0 0 0,0 1 0,0-1 0,0 0 0,-1 1 0,1-1 0,0 0 0,0 1 0,-1-1 0,1 0 0,0 1 0,-1-1 0,1 0 0,0 0 0,-1 1 0,1-1 0,0 0 0,-1 0 0,1 0 0,0 1 0,-1-1 0,1 0 0,-1 0 0,1 0 0,0 0 0,-1 0 0,1 0 0,-1 0 0,1 0 0,-1 0 0,1 0 0,0 0 0,-1 0 0,1 0 0,-1 0 0,1 0 0,0-1 0,-1 1 0,1 0 0,0 0 0,-1 0 0,1-1 0,-1 1 0,1 0 0,0 0 0,0-1 0,-1 1 0,1 0 0,0-1 0,-1 1 0,1 0 0,0-1 0,0 1 0,0 0 0,-1-1 0,1 0 0,-15-21 0,10 13 0,1-1 0,1 1 0,0-1 0,0 0 0,1 0 0,0-1 0,0 1 0,1 0 0,1-1 0,0 1 0,2-16 0,-1 19 0,0 0 0,0 0 0,1 0 0,0 0 0,1 0 0,0 1 0,0-1 0,0 1 0,1 0 0,-1 0 0,2 0 0,-1 0 0,1 1 0,-1 0 0,1 0 0,1 0 0,9-7 0,51-28 0,102-44 0,-166 83 0,12-7 0,-1 1 0,0-2 0,0 0 0,-1-1 0,-1 0 0,1 0 0,-1-1 0,17-24 0,-26 32 0,0-1 0,-1 1 0,1-1 0,-1 1 0,1-1 0,-1 0 0,0 1 0,-1-1 0,1 0 0,-1 0 0,0 0 0,0 1 0,0-1 0,0 0 0,0 0 0,-1 0 0,-1-5 0,1 8 0,1-1 0,0 1 0,-1 0 0,0-1 0,1 1 0,-1 0 0,0 0 0,1-1 0,-1 1 0,0 0 0,0 0 0,0 0 0,0 0 0,0 0 0,0 0 0,-1 1 0,1-1 0,0 0 0,-2 0 0,1 0 0,0 1 0,0 0 0,1 0 0,-1 0 0,0 0 0,0 0 0,1 0 0,-1 1 0,0-1 0,0 0 0,1 1 0,-1 0 0,0-1 0,1 1 0,-1 0 0,1 0 0,-1 0 0,1 0 0,-3 2 0,0 0 0,1 0 0,0 0 0,0 0 0,0 0 0,0 0 0,0 1 0,1-1 0,0 1 0,0 0 0,0 0 0,0 0 0,0 0 0,1 0 0,-1 0 0,1 0 0,0 1 0,1-1 0,-1 0 0,1 1 0,0-1 0,0 0 0,0 1 0,1-1 0,-1 0 0,1 1 0,0-1 0,0 0 0,1 0 0,-1 0 0,1 0 0,0 0 0,0 0 0,0 0 0,0 0 0,1-1 0,0 1 0,-1-1 0,1 0 0,1 0 0,-1 0 0,0 0 0,1-1 0,-1 1 0,8 3 0,0-1 0,-1-1 0,1 0 0,0-1 0,0 0 0,0 0 0,0-1 0,1-1 0,-1 0 0,14-1 0,-2-1 0,-1-1 0,0-2 0,38-10 0,-52 12 142,0-1-1,0 0 1,-1-1 0,0 0-1,9-5 1,9-11-4927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06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 8536,'0'0'8071,"5"-10"-7551,0-2-230,1 1-1,1 1 0,-1-1 0,2 1 0,0 1 1,0-1-1,0 1 0,11-8 0,-19 17-253,1-1 0,0 1 0,-1-1 0,1 1 1,0 0-1,0-1 0,-1 1 0,1 0 0,0-1 0,0 1 0,-1 0 0,1 0 0,0 0 0,0 0 0,0 0 1,0 0-1,-1 0 0,1 0 0,0 0 0,0 0 0,0 0 0,-1 0 0,1 1 0,0-1 0,0 0 1,-1 1-1,1-1 0,0 0 0,-1 1 0,1-1 0,0 1 0,-1-1 0,1 1 0,-1 0 0,1-1 0,0 1 1,-1-1-1,0 1 0,1 0 0,0 1 0,2 3 56,0 0 0,-1 1-1,1 0 1,1 7 0,-2-6-31,8 26 174,8 23 174,-17-52-355,1 1-1,0-1 1,1 0 0,-1 0 0,1 0 0,0 0 0,0 0 0,0 0 0,5 4 0,-6-7-30,0 0 1,1 0 0,-1 0 0,0 0-1,1 0 1,-1 0 0,1-1-1,-1 1 1,1-1 0,0 0 0,-1 0-1,1 0 1,-1 0 0,1 0 0,0 0-1,-1-1 1,1 1 0,-1-1 0,1 0-1,-1 0 1,1 0 0,-1 0-1,3-2 1,6-2 74,-1-1-1,0 0 1,16-13 0,65-57 877,-67 55-331,-23 20-513,-1-3 68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07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 9536,'0'0'6529,"11"-8"-6107,-2 2-358,13-11 405,0 0 0,21-21 0,-41 35-352,1 0 0,0 0-1,0 0 1,0 1 0,0-1-1,1 1 1,-1 0 0,1 0 0,6-3-1,-9 5-82,0 0-1,0 0 1,0 0 0,0-1-1,1 1 1,-1 0-1,0 1 1,0-1-1,0 0 1,0 0-1,0 0 1,1 1-1,-1-1 1,0 1-1,0-1 1,0 1-1,0-1 1,0 1-1,0-1 1,0 1 0,0 0-1,0 0 1,-1 0-1,1-1 1,0 1-1,0 0 1,-1 0-1,1 0 1,0 0-1,-1 0 1,1 0-1,-1 0 1,0 0-1,1 0 1,-1 1 0,1 0-1,47 135 1651,-47-135-1651,-1-1 0,1 1 0,0-1 0,-1 0 0,1 1 0,0-1 0,0 0 0,0 1 0,0-1 0,1 0 1,-1 0-1,0 0 0,0 0 0,1 0 0,-1 0 0,0 0 0,1 0 0,-1-1 0,1 1 0,1 0 0,0 0 12,0-1 1,0 1-1,0-1 0,0 0 0,0 0 0,0-1 1,0 1-1,0 0 0,0-1 0,4-1 1,6-3 101,0 0 0,-1-1 0,22-14 0,-32 19-128,61-35 527,-3 2-440,-23 9-3038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07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89 9848,'0'0'3721,"-6"18"-3006,-11 30-331,-64 189 1521,77-224-1782,-2 9 297,-9 43 0,15-59-315,-1-1 0,0 1 0,1-1 0,0 1 1,1 0-1,-1-1 0,1 1 0,0-1 1,0 1-1,1-1 0,-1 1 0,1-1 1,4 7-1,-3-9-18,-1 1 1,1-1-1,1 0 1,-1 0-1,0 0 1,1 0-1,0-1 1,-1 1-1,1-1 1,0 0-1,0 0 1,0-1-1,1 1 1,-1-1-1,0 0 1,8 2-1,-2-2 56,1 1 0,-1-2 0,1 1-1,-1-1 1,21-3 0,-20 0-49,0 0 1,-1 0-1,1-1 1,-1-1-1,1 0 1,-1 0-1,-1-1 1,1 0-1,-1-1 1,0 0-1,-1 0 1,1-1-1,-2 0 1,1 0-1,12-19 1,-10 12 4,0-1 1,-1 1 0,-1-2 0,-1 1-1,0-1 1,-1 0 0,-1-1 0,0 1-1,2-23 1,-6 24-20,0 0-1,-1 1 1,-1-1 0,0 0-1,-1 1 1,-1-1-1,0 1 1,-10-28 0,9 32-24,-1 0 1,0 0-1,-1 0 1,0 1-1,-1 0 0,0 0 1,-1 1-1,0 0 1,0 0-1,-1 1 1,0 0-1,-10-7 1,16 13-35,0 0 1,0 0-1,-1 0 1,1 0-1,0 1 1,-1-1-1,1 1 1,-1 0-1,0 0 1,1 1 0,-1-1-1,0 1 1,1 0-1,-1 0 1,0 0-1,1 0 1,-1 0-1,0 1 1,1 0-1,-1 0 1,1 0 0,-1 0-1,1 0 1,-1 1-1,1 0 1,0-1-1,0 1 1,-1 0-1,1 1 1,1-1-1,-1 0 1,-4 5 0,-7 8 60,1 1 0,0 1 0,1-1 0,0 2 0,2 0 0,0 0 0,-10 26 0,10-17-850,0 1-1,2 0 0,2 0 1,-6 43-1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10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12864,'0'0'3176,"74"-24"-3024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34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1 920 10248,'0'0'9823,"10"-13"-9564,-7 10-232,21-27 443,29-44 1,-36 43 76,-14 25-410,0-1 0,0 1 0,1-1 1,0 1-1,0 0 0,0 1 0,1-1 0,0 1 1,0 0-1,9-7 0,4-7 103,-8 6-27,4 7 19,-14 6-225,1 0 1,0 0-1,0 0 1,0-1-1,0 1 1,-1 0-1,1 0 1,0-1-1,0 1 1,0-1-1,-1 1 1,1 0-1,0-1 1,-1 0-1,1 1 1,0-1-1,-1 1 1,1-1-1,-1 0 1,1 1-1,-1-1 1,1 0-1,-1 1 1,1-1-1,-1 0 1,0 0-1,0 0 1,1 1-1,-1-1 1,0 0-1,0 0 1,0 0-1,0-1 1,3-14 44,0 1 4,-9 27-48,3-4-20,-71 151-131,72-154 132,-1-1 1,1 0-1,1 1 0,-1 0 0,0-1 0,1 1 0,0 0 0,0 0 1,1-1-1,-1 11 0,1-13 7,0-1 0,1 1 0,-1-1 0,0 1 0,1-1 0,-1 1 0,1 0 0,-1-1 0,1 0 0,0 1 0,0-1 0,-1 1 0,1-1 0,0 0 0,0 0 0,0 1 0,1-1 0,-1 0 0,0 0 0,0 0 0,1 0 0,-1 0 0,0 0 0,1-1 0,-1 1 0,1 0 0,-1-1 0,1 1 0,-1-1 0,1 0 0,0 1 0,-1-1 1,1 0-1,-1 0 0,3 0 0,10 0-2,0 0 1,1-1-1,-1-1 1,0 0-1,0-1 1,0-1-1,0 0 1,26-12-1,-7-1 76,-1-1-1,39-29 0,-51 32-16,-1-1 0,0-1 0,-2-1 0,0-1 0,-1 0 0,26-40 0,-8 0 94,35-80 1,-46 86-62,-3 0 0,-2-2 0,16-90 0,-31 125-11,-1-1 0,-2-23 1,0 25 32,-8 32-74,-1 12-61,-7 21-22,2 1-1,2 1 1,2 0 0,3 1-1,-3 60 1,-46 322-312,29-259 283,23-146 72,-35 183 16,38-205 14,-1 0-1,0 1 1,1-1-1,-2 0 1,-4 7-1,7-10-14,0-1 0,0 1 0,-1-1 0,1 1 0,0-1 0,-1 1 0,1-1 0,-1 1 0,1-1 0,0 1 0,-1-1 0,1 0 0,-1 1 0,1-1 0,-1 0 0,1 0 0,-1 1 0,0-1 0,1 0 0,-1 0 0,1 0 0,-1 1 0,0-1 0,1 0 0,-1 0 0,1 0 0,-1 0 0,0 0 0,1 0 0,-1 0 0,1-1 0,-1 1 0,0 0 0,1 0 0,-1 0 0,1-1 0,-1 1 0,1 0 0,-1 0 0,1-1 0,-1 1 0,1 0 0,-1-1 0,1 1 0,-1-1 0,1 1 0,0-1 0,-1 1 0,1-1 0,0 1 0,-1-1 0,1 1 0,0-1 0,0 1 0,-1-1 0,1-1 0,-3-3 21,1 0 0,0-1 0,0 1 0,1-1 0,0 0 1,-1 0-1,2 1 0,-1-1 0,1 0 0,0 0 1,0 0-1,1 0 0,-1 1 0,1-1 0,1 0 1,-1 0-1,1 1 0,0-1 0,0 1 0,6-10 0,0 0 20,1 1 0,1 0 0,0 0 0,1 1 0,24-23 0,-14 18-16,0 1 0,1 1-1,1 0 1,1 2 0,0 1 0,0 1 0,49-16 0,-31 12-440,-28 11-2687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56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71 591 8240,'0'0'9127,"10"-7"-9120,2-1-6,-5 4-1,-1 1 0,0-2 0,0 1 0,-1-1 0,6-5 0,-5-33 4,2 24 45,8-28 0,-2 5-7,36-69 50,-30 70-66,-12 20-20,-1-1 0,0 0 0,-2 0 0,0 0 1,-2-1-1,-1 0 0,0-43 0,-2 65-3,0 0-1,0 1 1,0-1-1,0 0 1,0 0-1,0 0 1,0 1 0,0-1-1,0 0 1,-1 0-1,1 1 1,0-1-1,-1 0 1,1 0-1,0 1 1,-1-1-1,1 0 1,-1 1 0,1-1-1,-1 0 1,1 1-1,-1-1 1,1 1-1,-1-1 1,-1 0-1,1 1-1,0-1 0,-1 1-1,1 0 1,0 0-1,0 0 1,-1 0-1,1 0 1,0 0 0,0 0-1,-1 0 1,1 1-1,0-1 1,0 0-1,-3 2 1,0 0-6,0 0-1,-1 0 0,1 0 1,0 1-1,0 0 1,0 0-1,-6 7 1,-22 25-46,24-28 21,1 0 1,1 0 0,0 0 0,0 1-1,0 0 1,1 0 0,0 1-1,0-1 1,1 1 0,-5 14-1,9-22 30,-1 4-6,-1 0 1,1 0-1,0 1 1,0-1 0,1 1-1,-1-1 1,1 0 0,0 1-1,1-1 1,-1 1 0,3 6-1,23 77 182,-13-49 78,13 72-1,-23-80-91,-2-1 0,-2 0 1,-8 60-1,-8 10 115,14-78-150,0 1 0,-1-1 0,-13 38 0,15-55-105,-1 0 0,0-1 0,-1 1-1,1-1 1,-1 1 0,0-1 0,0 0-1,-1 0 1,-6 5 0,9-8-2,-1 1-1,0-1 1,0 0-1,0 0 1,0 0 0,0 0-1,-1-1 1,1 1 0,0-1-1,-1 0 1,1 0-1,-1 0 1,0-1 0,1 1-1,-1-1 1,1 1-1,-7-2 1,9 1-11,0 0 0,0 0 0,0 0 0,0 0 0,0 0 0,0 0 0,0-1 1,0 1-1,0 0 0,0-1 0,0 1 0,1-1 0,-1 1 0,0-1 0,0 1 0,0-1 0,1 0 0,-1 1 0,0-1 0,1 0 0,-1 1 0,0-1 0,1 0 0,-1 0 0,1 0 1,-1 0-1,0-1 0,1 1 5,1-1 0,-1 0 0,0 1 0,0-1 0,1 1 0,-1-1 0,0 1 0,1-1 1,0 1-1,-1 0 0,1-1 0,0 1 0,0 0 0,-1-1 0,3 0 0,3-6 32,0 2 0,1-1 0,0 1 0,12-9 0,-14 11-27,0 1 0,0 0 0,1 0 0,-1 0 1,1 1-1,-1 0 0,1 0 0,0 1 0,0-1 0,11 0 0,1 1 13,-14 0-28,0 1 1,-1 0-1,1 0 1,0 0 0,-1 0-1,1 1 1,0 0-1,5 1 1,9 5-19,-2 1 1,1 1-1,-1 0 1,-1 1-1,28 23 1,-31-22 52,-10-9-35,1 1-1,-1-1 1,0 1 0,1-1-1,0 0 1,0 0 0,-1 0-1,1-1 1,0 1 0,1-1-1,-1 1 1,0-1 0,0 0-1,1 0 1,-1 0-1,0-1 1,1 1 0,-1-1-1,0 0 1,5 0 0,10-3 33,0-1 0,-1-1 0,0-1 0,0 0 0,0-1 0,24-14 0,-17 6 62,-1-1 0,0-1 0,29-28-1,-47 40-81,8-8 93,0 1 1,0 0-1,1 2 0,31-19 0,-45 28-108,1 1-1,0 0 0,-1 0 1,1 0-1,-1 0 1,1 0-1,0 0 0,-1 0 1,1 0-1,-1 1 0,1-1 1,-1 0-1,1 0 0,0 0 1,-1 1-1,1-1 1,-1 0-1,1 0 0,-1 1 1,1-1-1,-1 0 0,0 1 1,1-1-1,-1 1 1,1 0-1,12 15-36,-8-10-12,-4-5 47,-1-1 0,1 1 0,-1-1 0,1 1 0,-1-1 0,1 1 0,-1-1 0,0 1 0,1-1 0,-1 1 0,0-1 0,0 1 0,1-1 0,-1 1 0,0 0 0,0-1 0,0 1 0,0 0 0,0-1 0,0 1 0,0-1-1,0 1 1,0 0 0,0-1 0,0 1 0,0 0 0,0-1 0,0 1 0,-1-1 0,1 1 0,0 0 0,0-1 0,-1 1 0,1-1 0,0 1 0,-1-1 0,1 1 0,-1-1 0,1 1 0,0-1 0,-1 1 0,1-1 0,-1 0 0,0 1 0,1-1 0,-1 0 0,1 1 0,-1-1 0,1 0 0,-1 0 0,0 0 0,1 0 0,-1 1 0,0-1 0,-4 1 12,1 1 0,0-1 0,-1 0 1,0 0-1,-7 0 0,-5 0-5,-1 0 0,1 1-1,0 0 1,0 2 0,-1 0 0,2 0 0,-1 2 0,1 0 0,-23 13 0,37-19-8,0 1 1,1 0-1,-1 0 1,1-1-1,0 1 1,-1 0-1,1 0 1,0 0-1,-1 1 1,1-1-1,0 0 1,0 0-1,0 1 0,0-1 1,0 1-1,0-1 1,1 1-1,-1-1 1,0 1-1,1-1 1,-1 1-1,1 0 1,-1-1-1,1 1 1,0 0-1,0-1 0,0 1 1,0 0-1,0-1 1,0 1-1,0 0 1,1-1-1,-1 1 1,0 0-1,1-1 1,1 4-1,2 1 10,0 0 0,1 0 0,-1 0-1,1 0 1,0-1 0,1 0 0,6 5 0,-6-5 16,0-1 1,0 0 0,0 0-1,1 0 1,-1-1 0,1 0-1,11 4 1,-16-7-13,-1 1 0,1-1 0,-1 0 0,1 1 0,-1-1 0,1 0-1,0 0 1,-1 0 0,1 0 0,-1 0 0,1 0 0,0 0 0,-1-1 0,1 1 0,-1-1 0,1 1 0,-1-1 0,1 1 0,-1-1 0,1 0 0,-1 0 0,0 0 0,1 0 0,-1 0-1,0 0 1,0 0 0,0 0 0,0 0 0,0-1 0,0 1 0,0 0 0,0-1 0,0 1 0,-1 0 0,1-1 0,-1 1 0,1-1 0,-1 0 0,1 1 0,-1-3 0,0-2 27,0-1 1,-1 1-1,0 0 1,0 0 0,0 0-1,-1 0 1,0 0-1,0 0 1,-1 0 0,-6-10-1,6 12-16,0 0-1,0 0 0,-1 0 1,0 0-1,0 1 0,0 0 1,0-1-1,0 2 0,-1-1 1,1 0-1,-7-2 0,10 2-13,6 5-5,1 2-6,-1-1 1,1 1-1,0-1 0,0 0 1,0-1-1,0 1 1,8 0-1,48 11-50,-50-12 36,2 0 21,0-2-1,1 0 1,-1 0 0,0-1-1,0-1 1,22-5-1,-19 4 4,-10 0 8,0 1 0,1-1 0,-1 0 0,0 0 0,-1-1 0,1 0 0,-1 0 0,0-1 0,0 0 0,0 0 0,0 0 0,-1-1 0,0 1 0,0-1 0,-1-1 0,1 1 0,-1-1 0,4-9 0,-5 12-6,-1 0 0,1 0 0,0 0 0,1 0 0,-1 1 0,1 0 0,-1-1 0,1 1 0,0 0 0,0 1 0,7-4 0,-8 4-15,0 1 0,0-1 0,0 1 0,0 0 0,0 0 0,0 0 0,0 0 0,1 1 0,-1-1 1,0 1-1,0 0 0,1 0 0,-1 0 0,0 0 0,1 1 0,-1-1 0,6 2 0,-7 0 0,0-1 0,0 0 0,1 1 0,-1 0 1,-1-1-1,1 1 0,0 0 0,0 0 0,-1 0 0,1 0 0,-1 0 0,1 1 0,-1-1 0,0 0 0,0 0 0,0 1 0,0-1 0,-1 1 0,1-1 0,-1 1 0,1 3 0,0 8-19,0 0 0,-2 27-1,-1-14-1,2-18 16,0 3 22,0-1 0,0 0-1,1 0 1,0 0 0,1 0 0,0 0 0,7 18 0,-4-22-11,0 0 1,0-1-1,0 0 0,1 0 0,0-1 1,0 0-1,0 0 0,8 5 0,-11-9 6,-1 0 0,0 0 0,0-1 0,1 1 0,-1-1 0,1 1 0,-1-1 0,0 0 0,1 1 0,-1-1 0,1-1 0,-1 1 0,1 0 0,-1-1 0,5 0 0,35-14 103,-21 5-22,-1-1-1,34-24 1,-47 29-62,0 0 1,0 0 0,-1 0-1,0-1 1,0 1-1,0-2 1,-1 1-1,0 0 1,0-1 0,4-10-1,-9 17-21,1 0-1,0-1 0,-1 1 0,1-1 1,-1 1-1,1-1 0,-1 0 0,0 1 1,1-1-1,-1 1 0,0-1 0,0 1 1,0-1-1,0 0 0,-1 1 1,1-1-1,0 1 0,-1-1 0,1 1 1,-1-1-1,1 1 0,-1-1 0,0 1 1,-1-3-1,0 3 1,1 0 0,-1 0 0,0 0 0,1 0 0,-1 0 0,0 0 0,0 0 0,0 1-1,0-1 1,0 0 0,1 1 0,-1 0 0,0 0 0,0-1 0,0 1 0,0 0 0,-4 1 0,-1 0-8,0 1 1,0 0 0,0 1-1,0-1 1,1 1-1,-1 0 1,1 1-1,0 0 1,0 0-1,-9 8 1,-5 2-26,16-11 22,0-1 0,1 1 0,-1 0 0,1 0 0,0 0 0,0 1 0,0-1 0,0 1 0,0 0 0,1 0 0,0 0-1,0 0 1,0 0 0,-3 9 0,5-10 3,-1 0-1,1 0 0,0 0 1,-1 0-1,2 1 1,-1-1-1,0 0 0,0 0 1,1 0-1,0 0 1,0 0-1,0 1 0,0-2 1,0 1-1,0 0 1,1 0-1,0 0 0,-1 0 1,1-1-1,0 1 0,0-1 1,4 3-1,2 3 9,1-1 1,0-1-1,1 0 0,0 0 1,0-1-1,0 0 0,0-1 0,1 0 1,0 0-1,0-1 0,0-1 0,17 2 1,-21-4 10,0 0 0,0 0 0,0-1 0,0 0 0,0 0 1,0-1-1,-1 0 0,1 0 0,-1-1 0,1 0 0,-1 0 0,0 0 1,0-1-1,6-4 0,5-6 48,0-1 0,-2 0 0,16-20-1,11-11 101,-40 43-149,1 1 0,-1-1 1,1 1-1,0 0 0,-1 0 1,1 0-1,5-2 0,-8 4-15,1-1-1,0 1 0,0 0 1,-1 0-1,1 0 0,0 0 1,0 0-1,-1 1 0,1-1 0,0 0 1,-1 0-1,1 0 0,0 1 1,0-1-1,-1 0 0,1 0 1,-1 1-1,1-1 0,0 1 1,-1-1-1,1 1 0,-1-1 1,1 1-1,-1-1 0,1 1 1,-1-1-1,1 1 0,-1 0 1,1-1-1,-1 1 0,0 0 1,0-1-1,1 1 0,-1 0 1,0-1-1,0 1 0,0 1 1,3 5-13,-1 0 0,0 0 0,0 1 0,-1-1 0,0 1 0,-1-1 0,0 15 0,-9 53-59,8-72 68,1 1 5,-1 0-1,1-1 1,0 1-1,0-1 1,0 1 0,1 6-1,-1-10 1,0 0-1,0 0 1,0 1-1,0-1 1,0 0 0,0 0-1,0 0 1,0 1-1,0-1 1,0 0 0,0 0-1,1 0 1,-1 0-1,0 1 1,0-1-1,0 0 1,0 0 0,0 0-1,1 0 1,-1 0-1,0 0 1,0 1 0,0-1-1,0 0 1,1 0-1,-1 0 1,0 0 0,0 0-1,0 0 1,1 0-1,-1 0 1,0 0-1,0 0 1,0 0 0,1 0-1,-1 0 1,0 0-1,0 0 1,1 0 0,11-12 59,82-118 294,-84 118-326,-8 7-7,1 1 0,0 0 0,1 0 0,-1 1 0,1-1 0,0 1 0,0-1 0,0 1 0,6-3 0,-10 6-20,1 0 1,-1 0-1,1 0 0,0 0 0,-1 0 1,1 0-1,-1 0 0,1 0 0,-1 0 0,1 1 1,-1-1-1,1 0 0,-1 0 0,1 1 1,-1-1-1,1 0 0,-1 1 0,1-1 0,-1 0 1,0 1-1,1-1 0,-1 1 0,1-1 1,-1 1-1,0-1 0,0 1 0,1-1 1,-1 1-1,0-1 0,0 1 0,1-1 0,-1 1 1,0-1-1,0 1 0,7 24 1,-6-21 2,6 48 2,-7-42-7,1-1 0,1 1 0,-1 0-1,2 0 1,4 14 0,-6-22 0,1 1 0,-1-1-1,1 1 1,-1-1 0,1 0 0,0 0-1,0 0 1,0 0 0,3 2 0,-4-3 1,0 0 1,0 0-1,0-1 1,0 1-1,0 0 1,0-1-1,1 1 1,-1-1-1,0 0 1,0 1-1,1-1 1,-1 0-1,0 0 1,1 0-1,-1 0 1,0 0-1,1 0 1,-1 0-1,0 0 1,0 0-1,2-1 1,7-3 25,-1 0 0,-1-1 0,1-1 0,-1 1-1,1-1 1,-2 0 0,15-15 0,-17 17-10,95-100 348,-86 95-331,2-2 4,-7 4 3,-8 7-38,-1 0-1,1-1 1,-1 1 0,1 0-1,-1 0 1,1-1 0,-1 1 0,1 0-1,-1-1 1,0 1 0,1 0-1,-1-1 1,1 1 0,-1-1-1,0 1 1,1 0 0,-1-1-1,0 1 1,0-1 0,1 1-1,-1-1 1,0 1 0,0-1-1,0 1 1,0-1 0,0 1-1,1-1 1,-1 0 0,0 1-1,0-1 1,0 0 12,-2 0-14,1 1 0,0-1 0,0 0 0,0 0 1,0 0-1,0 0 0,1 0 0,-1 0 0,0 0 0,0 0 0,1 0 1,-1 0-1,0 0 0,1-1 0,-1 1 0,1 0 0,0 0 1,-1-1-1,1 1 0,0 0 0,0-1 0,0 1 0,0-2 0,-3-38-3,7 4 18,9-37-1,0 0 26,27-114 18,-18 95-43,-13 61 19,-6 26-26,-1-1 0,0 0 0,0 0 0,0 0 0,-1 0-1,0 0 1,-1 0 0,0 0 0,0-10 0,0 16-10,0 1 1,0 0 0,-1-1-1,1 1 1,0-1-1,0 1 1,0-1 0,0 1-1,0-1 1,-1 1-1,1 0 1,0-1 0,0 1-1,-1-1 1,1 1-1,0 0 1,0-1 0,-1 1-1,1 0 1,-1 0-1,1-1 1,0 1 0,-1 0-1,1 0 1,0-1-1,-1 1 1,1 0 0,-1 0-1,1 0 1,-1 0-1,1-1 1,-1 1-1,1 0 1,0 0 0,-1 0-1,1 0 1,-1 0-1,1 0 1,-1 0 0,1 1-1,-1-1 1,1 0-1,-1 0 1,1 0 0,0 0-1,-1 0 1,1 1-1,-1-1 1,1 0 0,0 0-1,-1 1 1,1-1-1,0 0 1,-1 1 0,1-1-1,-1 1 1,-18 20-53,18-20 54,-10 13-28,1 1 0,1 0 0,1 1 0,0 0 0,1 0 0,-6 20 0,-21 107-122,26-102 109,0 10-45,2-1 1,1 83-1,5-106 39,2 1 0,1-1-1,0 1 1,3-1 0,0 0-1,14 37 1,-20-63 45,1 0 0,0 0 0,-1 0-1,1 0 1,-1 0 0,1 0 0,0 0 0,0 0-1,0-1 1,-1 1 0,1 0 0,0 0 0,0-1-1,0 1 1,0-1 0,0 1 0,0-1 0,0 1-1,1-1 1,-1 0 0,0 1 0,0-1 0,0 0-1,0 0 1,0 0 0,0 0 0,1 0 0,0 0-1,5-1 21,-1 0 1,0-1-1,0 1 0,7-4 0,-6 3-12,8-4 32,-1-1 1,0-1-1,23-16 0,2-1 16,-38 25-51,5-4 2,-1 1 1,1 0-1,-1 1 1,1 0 0,8-3-1,-13 5-4,0 0-1,0 0 1,-1-1-1,1 1 1,0 0-1,0 0 0,0 0 1,0 0-1,0 1 1,-1-1-1,1 0 1,0 0-1,0 0 1,0 1-1,-1-1 0,1 0 1,0 1-1,0-1 1,-1 1-1,2 0 1,-1 0 1,-1 0 0,1 0 0,0 0 1,-1 0-1,1 1 0,-1-1 0,0 0 0,1 0 1,-1 1-1,0-1 0,1 0 0,-1 0 1,0 1-1,0-1 0,0 0 0,0 1 0,-1-1 1,1 1-1,-1 4 5,0 0 0,-1 0 0,0 0 0,0-1 1,0 1-1,-1 0 0,0-1 0,0 0 0,0 0 0,-1 0 0,-4 6 0,-18 27 143,26-38-148,0 1 1,0 0-1,0-1 1,0 1-1,0-1 1,0 1-1,0-1 1,0 1-1,0-1 1,0 1-1,0-1 0,0 1 1,0 0-1,0-1 1,0 1-1,1-1 1,-1 1-1,0-1 1,0 1-1,1-1 1,-1 0-1,0 1 1,1-1-1,-1 1 1,0-1-1,1 1 0,-1-1 1,1 0-1,-1 1 1,1-1-1,-1 0 1,1 0-1,-1 1 1,1-1-1,19 8 31,-19-7-31,17 4 22,-1 2-1,1 0 1,-1 1-1,0 0 0,-1 1 1,30 23-1,-42-29-21,-1 0 0,0 0 0,-1 0-1,1 0 1,-1 0 0,1 1 0,-1-1 0,0 1 0,0-1-1,0 1 1,-1 0 0,1 0 0,-1-1 0,0 1-1,1 8 1,-2-6 3,0 0-1,0 1 1,0-1-1,-1 0 1,0 0-1,-1 0 0,1 0 1,-1 0-1,-4 9 1,-2 1 14,0-1 0,-2 1 1,0-2-1,0 1 0,-1-1 0,-17 15 0,15-16 5,-1 0 0,0-1 0,0-1 0,-1-1 0,0 0 0,-1-1-1,0 0 1,-1-1 0,0-1 0,-27 8 0,39-14 3,-1 0 1,1 0-1,0-1 1,-1 1-1,1-1 0,0 0 1,-1-1-1,-6 0 1,12 1-26,0-1 0,0 1 1,0-1-1,0 1 0,0 0 1,0-1-1,0 1 0,0 0 1,0-1-1,0 1 0,0-1 0,0 1 1,0 0-1,0-1 0,0 1 1,0 0-1,0-1 0,0 1 1,0 0-1,1-1 0,-1 1 0,0 0 1,0-1-1,0 1 0,1 0 1,-1-1-1,0 1 0,0 0 1,1 0-1,-1-1 0,0 1 0,1 0 1,11-13 34,-11 12-32,16-14 30,0 0-1,1 1 0,35-21 1,68-27 72,-79 41-54,-16 6-19,13-6-121,-33 20-103,-1 0-200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0:57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0 205 11952,'0'0'3344,"16"-9"-2904,-12 7-410,19-12 144,1 1 0,1 2 0,42-15 0,45-1 496,155-16 1,67-16-2706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02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15176,'0'0'4871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1:01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76 777 7832,'0'0'7514,"7"-13"-7228,63-170 873,-47 103-486,-3-1 0,-4-1-1,9-158 1,-18 143 223,-8 104-868,0 0-1,0 1 1,-1-1 0,-4 13-1,-4 13-25,-45 265-33,14-68-47,-38 71 75,66-247 97,10-38 10,0-1 1,-1 1-1,-12 27 1,16-42-96,0-1-1,0 0 1,0 0-1,0 1 1,0-1-1,0 0 1,0 1-1,0-1 1,0 0-1,0 0 1,-1 1-1,1-1 1,0 0-1,0 0 1,0 0-1,-1 1 1,1-1-1,0 0 1,0 0-1,0 0 1,-1 1-1,1-1 1,0 0-1,0 0 1,-1 0-1,1 0 1,0 0-1,-1 0 1,1 0-1,0 0 1,0 0-1,-1 0 1,1 0-1,0 0 1,-1 0-1,1 0 1,0 0-1,-1 0 4,1-1 0,0 1 0,0-1 0,0 1-1,0-1 1,0 1 0,0-1 0,0 1 0,0-1-1,0 1 1,0-1 0,0 1 0,1-1 0,-1 1 0,0-1-1,0 1 1,0-1 0,1 1 0,-1-1 0,0 1-1,0 0 1,1-1 0,-1 1 0,1-1 0,33-45 164,2 1 1,2 2-1,2 1 1,63-50-1,156-113 299,-186 152-46,-95 82-242,16-22-182,-84 91 25,87-95-28,-1 1 1,1 0 0,0 0 0,0 0 0,1 0 0,-1 0 0,1 0 0,0 1-1,0-1 1,0 1 0,-1 7 0,2-10 1,1-1-1,0 0 1,0 0 0,0 1 0,0-1-1,0 0 1,0 1 0,0-1-1,1 0 1,-1 1 0,0-1 0,1 0-1,-1 0 1,1 1 0,-1-1 0,1 0-1,0 0 1,0 2 0,1-2 3,-1 0 1,1 0-1,-1 0 1,1 0-1,-1 0 1,1 0-1,-1-1 1,1 1-1,0 0 1,-1-1-1,1 1 1,0-1-1,0 0 1,-1 0-1,1 0 1,0 1-1,2-2 1,3 1 36,0-1 0,0 0 0,-1 0 0,1-1 0,-1 0 0,1 0 0,-1 0 1,0-1-1,0 0 0,0 0 0,0-1 0,0 0 0,-1 0 0,1 0 1,-1 0-1,0-1 0,-1 0 0,1 0 0,-1 0 0,0-1 0,0 1 0,-1-1 1,1 0-1,-1 0 0,0-1 0,-1 1 0,0 0 0,0-1 0,0 1 0,1-14 1,-3 15-12,0-1 1,0 0 0,0 1 0,0-1-1,-1 1 1,0-1 0,-2-5 0,3 8-17,-1 1 0,0-1 1,0 1-1,0-1 0,-1 1 1,1 0-1,0-1 1,-1 1-1,0 0 0,1 0 1,-1 0-1,0 0 0,0 0 1,0 1-1,0-1 1,-4-2-1,6 4-15,-1 0 0,1 0 0,-1 0 0,1 0 0,0 0 1,-1-1-1,1 1 0,-1 0 0,1 0 0,0 0 0,-1-1 0,1 1 0,-1 0 1,1-1-1,0 1 0,-1 0 0,1-1 0,0 1 0,0 0 0,-1-1 0,1 1 1,0 0-1,0-1 0,0 1 0,-1-1 0,1 1 0,0-1 0,0 1 0,0 0 0,0-1 1,0 1-1,0-1 0,0 1 0,0-1 0,0 1 0,0-1 0,0 1 0,0-1 1,0 1-1,0 0 0,1-1 0,-1 1 0,0-1 0,0 1 0,0 0 0,1-1 0,-1 1 1,0-1-1,0 1 0,1 0 0,-1-1 0,0 1 0,1 0 0,-1 0 0,0-1 1,1 1-1,-1 0 0,1 0 0,-1-1 0,0 1 0,1 0 0,0 0 0,27-13 57,-26 12-56,54-21 38,-37 14-14,0 0-1,1 1 0,0 1 1,1 1-1,21-3 1,-40 8-21,0 0 0,1 0 0,-1 0 0,0 1 0,0-1 1,0 0-1,0 1 0,1 0 0,-1-1 0,0 1 0,0 0 1,0 0-1,0 0 0,0 0 0,-1 1 0,1-1 0,0 0 1,-1 1-1,1 0 0,0-1 0,-1 1 0,0 0 1,1-1-1,-1 1 0,0 0 0,0 0 0,0 0 0,0 0 1,0 0-1,-1 0 0,1 1 0,-1-1 0,1 3 0,2 10 30,-1-1 0,-1 0 0,0 30 0,-2-31-11,2 3 21,-1-1 1,2 0-1,3 15 0,-4-24-16,1 0-1,-1 0 0,1 0 1,1-1-1,-1 1 0,1-1 1,0 0-1,0 0 0,0 0 1,7 8-1,-9-13-18,0 1 1,0 0-1,1 0 0,-1-1 0,0 1 0,0-1 0,1 1 1,-1-1-1,0 1 0,1-1 0,-1 0 0,1 0 0,-1 0 1,0 0-1,1 0 0,-1 0 0,0 0 0,1 0 0,-1 0 1,1-1-1,-1 1 0,0 0 0,0-1 0,1 0 0,-1 1 1,2-2-1,34-22 166,-33 21-152,39-32 262,49-51 1,-84 78-233,0 1 1,1 0-1,0 0 1,12-6-1,3 3 37,-21 8-72,1 0 0,-1 1 0,0-1-1,1 1 1,-1 0 0,1 0 0,0 0-1,-1 0 1,1 1 0,0-1 0,-1 1 0,6 0-1,-3 0-14,-6 1 5,-9 9-2,-11 14-17,11-16 0,2 1 0,-1 0 0,2 1 0,-1 0 0,-5 11 0,11-19 9,0 0-1,0 0 0,1 0 0,-1 0 0,0 1 1,1-1-1,0 0 0,-1 0 0,1 1 0,0-1 1,0 0-1,0 0 0,1 1 0,-1-1 0,0 0 1,1 0-1,-1 0 0,1 1 0,0-1 0,0 0 0,0 0 1,0 0-1,0 0 0,0 0 0,1 0 0,-1-1 1,1 1-1,-1 0 0,1-1 0,-1 1 0,1-1 1,2 2-1,1 0 5,-1 0 0,1-1 0,0 1 0,0-1 1,0 0-1,1 0 0,-1-1 0,0 0 0,0 0 0,1 0 0,9 0 1,6-1 21,35-5 0,-40 3-10,7-2 0,0-2-1,0 0 1,-1-1-1,1-2 1,-2 0-1,31-18 0,-31 15 18,-1 0-1,-1-2 1,0 0-1,-1-1 1,-1-1-1,0-1 1,15-19-1,-18 13 38,-13 22-66,-1 1 0,1-1 0,-1 1-1,0-1 1,1 1 0,-1-1 0,0 1 0,1-1-1,-1 0 1,0 1 0,0-1 0,0 1 0,1-1-1,-1 0 1,0 1 0,0-1 0,0 0 0,0 1-1,0-1 1,0 0 0,0 1 0,0-1 0,-1 0-1,1 1 1,0-1 0,0 1 0,0-1 0,-1 0-1,1 1 1,0-1 0,-1 1 0,1-1 0,-1 1-1,1-1 1,-2 1 0,0 0 0,0 0 0,1 1 0,-1-1 0,1 1 0,-1-1-1,0 1 1,1 0 0,-1 0 0,1-1 0,0 1 0,-1 0 0,1 0 0,-2 3 0,-3-1 1,-5 5-15,-1 0-1,1 0 1,0 1 0,1 0-1,0 1 1,1 0-1,0 0 1,0 1 0,-10 19-1,18-28 11,0 1 0,0 0 0,1-1 0,-1 1 1,1 0-1,-1 0 0,1-1 0,0 1 0,0 0 0,0 0 0,1-1 0,-1 1 0,1 0 0,-1-1 0,1 1 1,0 0-1,0-1 0,0 1 0,1-1 0,-1 1 0,0-1 0,1 0 0,0 0 0,-1 1 0,1-1 0,0 0 1,0 0-1,3 1 0,1 3 1,2 0 0,-1 0 1,1 0-1,0-1 0,0-1 1,0 1-1,12 3 0,-7-3 42,0-2 0,0 1-1,1-2 1,-1 1 0,1-2-1,0 0 1,22-1 0,-28-1-350,0 0 0,0 0-1,0-1 1,0 0 0,0 0 0,0-1 0,-1 0 0,1-1 0,-1 1-1,0-1 1,0-1 0,0 1 0,7-8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1:05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 7936,'0'0'4802,"11"-7"-4626,31-17-13,-39 22-105,1 0 1,-1 0-1,1 1 1,-1 0-1,1 0 1,-1 0-1,1 0 1,0 0-1,0 1 1,-1 0 0,1-1-1,0 2 1,0-1-1,4 1 1,1 1 90,0 0 0,0 1 0,15 7 0,-5-3 205,4 1-59,-7-3-116,-1 0 0,0 2 0,0-1 0,-1 2 0,23 15 0,-16-9 5,1 0-1,0-1 1,37 15-1,-15-7 106,-36-18-225,0 0 0,-1-1 1,1 0-1,0 0 0,0-1 0,1 0 1,-1-1-1,14 0 0,66-10 310,-70 6-257,1-1 1,-1 0-1,20-10 1,-18 7 55,41-10 0,16 8 13,-25 5-30,213-21 639,-251 24-771,162-14 242,131-9 127,-267 23-373,-12 0 35,51 4 0,37 1 9,-83-5-32,0 3 0,42 5 0,30 8 75,54 11-14,-113-15-126,-9-2 42,1 2 0,42 17 0,-45-11 50,0 2 1,-1 0-1,0 3 1,53 43-1,-80-58-58,0 2 1,0-1-1,-1 1 0,0 0 1,0 0-1,4 10 0,28 59 9,-17-30-8,-17-40 26,-1 1 0,-1 0 0,1 0 0,-1 0 0,-1 0 0,1 0 0,-1 17 0,-1-25 51,3 0-57,-1 0-1,0-1 1,0 1 0,0-1 0,0 0-1,0 0 1,0 0 0,0 0-1,0 0 1,0 0 0,0 0 0,0-1-1,-1 1 1,3-3 0,24-28 166,-15 18-61,10-12 24,-4 4-22,23-19 1,-16 15-21,-21 21-88,0-1 1,0 1 0,0 0 0,1 1-1,0-1 1,11-6 0,6 0 74,0 1-1,48-13 1,63-22 70,-42 11-43,63-15 44,8 5-71,-130 37-65,2 2 1,61-2-1,-39 6 30,86 4 22,-26 6 14,-21-3-69,-1 5 0,105 24-1,-18 5-27,8 2 33,-8-2 73,36 13-96,39 12-7,45 6 30,-231-56-32,251 38 106,-264-48-62,0-3 0,0-2-1,94-12 1,-21-14 105,242-80-1,-319 85-116,-1-1 1,0-3 0,-2-3-1,80-56 1,-91 52-262,-27 22-2747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1:21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8640,'0'0'10346,"2"10"-10243,1 3-23,1 0 0,0 0 0,1-1 1,1 1-1,8 14 0,-9-20 2,1 1 0,0-1 0,0 0 0,0-1 0,1 1-1,0-2 1,0 1 0,1 0 0,0-1 0,0-1 0,9 5 0,30 20 136,-35-21-163,-1-1 0,1 0-1,21 9 1,-9-4 15,-21-10-47,0 0 1,1 0-1,-1-1 1,0 1-1,1-1 1,-1 0-1,1 1 1,-1-2-1,1 1 1,6 0-1,4 1 51,-12-2-66,-1 0 1,1 1-1,-1-1 0,0 0 1,1 0-1,-1 0 0,0 0 1,1 0-1,-1 0 1,1-1-1,-1 1 0,0 0 1,1-1-1,-1 1 0,0-1 1,1 1-1,-1-1 1,0 0-1,2-1 0,6-3 55,0-1-1,1 2 1,0-1 0,16-4-1,12-6 76,44-18 96,28-14-4,11-12 121,-92 46-251,0 2 1,46-13-1,-63 21-76,0 1-1,-1 0 0,1 1 1,0 1-1,0 0 0,0 0 1,-1 1-1,1 0 1,0 1-1,11 4 0,-3 0 47,-1 1-1,20 10 0,-32-13-31,0 0 0,0 0 0,0 0 0,-1 1 0,0 0 0,0 0 0,0 1 0,8 10 0,-9-10-30,-5-5 17,1 0 1,0 1-1,-1-1 0,1 0 0,0 0 1,0 0-1,0 0 0,0-1 1,0 1-1,0 0 0,0 0 0,1 0 1,-1-1-13,0 0 0,0 0 1,0 0-1,-1 0 1,1 0-1,0 0 0,0-1 1,0 1-1,0 0 1,-1-1-1,1 1 0,0 0 1,0-1-1,-1 1 1,1-1-1,0 0 0,-1 1 1,1-1-1,0 1 1,-1-1-1,1 0 0,-1 1 1,1-2-1,15-16 101,1 1-1,1 0 1,0 2-1,1 0 1,0 1-1,1 1 0,1 0 1,0 2-1,38-15 1,-52 24-105,1 1 1,-1-1-1,0 1 1,1 1-1,-1-1 1,1 1-1,-1 1 1,1-1-1,-1 1 1,9 2-1,11 4 19,37 15 0,-1-1 39,-31-10-49,45 20 1,-50-18 14,1-2-1,44 12 0,-30-15 93,1-1-1,-1-2 0,1-2 1,1-1-1,-1-3 0,0-2 1,0-1-1,0-2 0,-1-3 1,75-23-1,-58 7 293,111-64-1,42-50 335,-187 122-478,47-25 1,-59 38-168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1:23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13 309 9144,'0'0'8393,"8"14"-8172,-7-12-211,5 7 25,-1 0 0,-1 0 0,1 0 1,-2 1-1,1-1 0,-1 1 0,-1 0 0,1 0 1,-2 0-1,0 1 0,1 10 0,-5 72 457,-5 0 0,-33 165 0,38-247-328,1 0 0,1 0-1,-1 1 1,2 14 0,12-57 481,102-590 1312,-111 598-1849,0 1 0,2 0 0,0 1 0,1-1 0,1 1 0,1 0 0,18-33 0,-23 49-91,2-4 23,0 0 0,0 0 0,1 1 0,0-1 0,1 1 0,0 0 0,0 1 0,1 0-1,0 0 1,16-11 0,-21 17-32,0 0 0,0 1-1,0-1 1,0 0-1,0 1 1,0 0 0,0 0-1,1 0 1,-1 0 0,0 0-1,0 1 1,0-1 0,0 1-1,0 0 1,0 0 0,4 1-1,6 4 0,1 1-1,12 7 0,-26-14-5,15 10-1,-1 0 1,0 1 0,0 1 0,-1 0 0,-1 0 0,0 2 0,0-1 0,-2 1 0,0 1-1,0 0 1,12 27 0,-21-39 5,1-1-1,-1 1 0,0 0 0,0-1 1,-1 1-1,1 0 0,-1 0 0,1-1 1,-1 1-1,0 0 0,0 0 0,0 0 1,0-1-1,0 1 0,-1 0 1,1 0-1,-1-1 0,0 1 0,0 0 1,0-1-1,0 1 0,0-1 0,-1 1 1,1-1-1,-1 0 0,1 1 0,-1-1 1,0 0-1,0 0 0,0 0 1,0 0-1,0-1 0,-1 1 0,1 0 1,0-1-1,-1 0 0,1 1 0,-4 0 1,-4 2 44,0 0 1,0-1 0,-1 0-1,1-1 1,-1 0 0,0 0-1,1-1 1,-18-1 0,8-1 22,9 0 2,0 0 0,0 1 0,0 0 0,0 1 1,0 0-1,0 1 0,-16 4 0,25-5-60,0 1-1,1-1 0,-1 0 1,0 0-1,1 1 1,0-1-1,-1 1 1,1-1-1,0 1 0,0 0 1,0-1-1,0 1 1,0 0-1,0 0 1,0 0-1,1 0 0,-2 3 1,-5 33-1938,6-32 241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1:26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0 520 11048,'0'0'4936,"12"-10"-4495,15-12-47,-2-2 1,41-49 0,102-186 3315,-164 256-2832,-2 9-518,-1 15-302,-1-13 56,1 15-34,1 0 1,1 1 0,1-1 0,1-1-1,1 1 1,12 30 0,-15-47-66,0-1 0,0 0 0,1 1 0,0-1 0,0-1-1,0 1 1,1 0 0,-1-1 0,1 0 0,0 0 0,0-1 0,8 5 0,-9-6 0,1 0-1,-1 0 1,0 0-1,1 0 1,-1-1 0,1 0-1,0 0 1,-1 0 0,1 0-1,0-1 1,-1 0-1,1 0 1,0 0 0,0-1-1,-1 1 1,1-1 0,6-2-1,0-2 12,-1 1 0,0-1 0,-1-1 0,1 0-1,-1 0 1,0-1 0,-1 0 0,1-1 0,-1 1-1,-1-2 1,0 1 0,0-1 0,8-13 0,-7 8 20,-1-1 1,0 0-1,-1 0 1,-1 0-1,0-1 1,-1 0-1,-1 0 1,3-25-1,-6 35 10,0-1 0,-1 1 0,0 0 0,0 0 0,-2-8-1,2 12-36,1 1-1,0 0 1,-1 0-1,1 0 1,-1 0-1,1 0 0,-1 0 1,1 0-1,-1 0 1,0 0-1,0 0 0,1 1 1,-1-1-1,0 0 1,-1-1-1,1 2-9,1 0 0,-1 0 0,0 0 0,1 0 0,-1 0 0,0 0 0,1 0 0,-1 0 0,0 0 0,1 1 0,-1-1 0,1 0 0,-1 0 0,0 1 0,1-1 0,-1 0 0,1 0 0,-1 1 0,1-1 0,-1 1 0,1-1 0,-1 1 0,1-1 0,-1 1 0,1-1 0,-1 1 0,1-1 0,0 1 0,-1 0 0,-3 5 6,0 1 0,1-1 0,0 1-1,0 0 1,1-1 0,0 1 0,0 1 0,0-1-1,1 0 1,0 0 0,0 0 0,1 11 0,0-8-8,1 1-1,0-1 1,0 1 0,1 0 0,0-1 0,1 0 0,8 19 0,-7-21-8,0 0 0,1-1 0,0 0 0,0 0 0,1 0 0,-1-1 0,2 0 0,-1 0 0,1-1-1,0 1 1,0-1 0,0-1 0,1 1 0,-1-1 0,1-1 0,0 1 0,0-2 0,1 1 0,-1-1 0,0 0 0,1 0 0,10 0-1,-10-2 39,1 0 0,-1 0-1,1 0 1,-1-1-1,0-1 1,0 0 0,1 0-1,-1 0 1,-1-1 0,1-1-1,0 1 1,-1-2-1,0 1 1,0-1 0,0 0-1,0-1 1,-1 1-1,0-2 1,0 1 0,9-11-1,17-30 408,-1-1 0,30-62 0,-24 48 572,-37 62-1009,-1 0 0,0 0-1,1 0 1,-1-1 0,0 1 0,0 0-1,1 0 1,-1 0 0,0 0-1,1 0 1,-1 0 0,0 0 0,0-1-1,1 1 1,-1 0 0,0 0 0,1 0-1,-1 0 1,0 1 0,1-1-1,-1 0 1,0 0 0,1 0 0,-1 0-1,0 0 1,1 0 0,-1 0 0,0 0-1,0 1 1,1-1 0,-1 0 0,0 0-1,0 0 1,1 1 0,-1-1-1,0 0 1,0 0 0,0 1 0,1-1-1,-1 0 1,0 0 0,0 1 0,0-1-1,0 0 1,0 1 0,0-1 0,1 0-1,-1 1 1,0-1 0,11 21 48,-10-19-43,6 16 0,0-1-1,0 2 1,-2-1 0,0 1-1,1 20 1,-4-27-7,-1-1 0,0 1 0,-1-1 0,-1 1 0,0-1 0,0 1 0,-1-1 0,-1 1 0,-6 20 0,7-30 4,1 0 0,0 1 0,-1-1 0,1 0 0,-1 0 0,1 0 0,-1 0 0,0 0 0,0 0 0,0 0 0,0-1 0,0 1 0,-1-1 0,1 1 1,0-1-1,-1 0 0,1 0 0,-1 0 0,1 0 0,-1-1 0,1 1 0,-1 0 0,1-1 0,-1 0 0,0 0 0,1 0 0,-1 0 0,-4-1 0,-6 0 65,-1-2 0,0 0 0,1-1-1,-16-6 1,13 5-40,4 2 59,11 3-83,1 0 1,-1 0-1,1 0 0,-1 0 1,0 0-1,1 0 0,-1 0 1,1 0-1,-1-1 0,1 1 1,-1 0-1,1 0 1,-1-1-1,1 1 0,-1 0 1,1-1-1,-1 1 0,1-1 1,-1 1-1,1-1 0,0 1 1,-1 0-1,1-1 1,0 1-1,-1-1 0,1 0 1,-1 0-1,1 0 19,7 2 6,16 4-45,0-1 0,0-1 0,0-1 0,0-2 0,1 0 0,25-3 0,-37 1 4,0 0 1,0-1-1,-1 0 0,0 0 1,1-2-1,-1 1 0,-1-1 1,1-1-1,-1 0 0,0 0 1,0-1-1,-1 0 0,16-16 1,14-21 121,-2 0 1,49-81-1,-79 112-50,-6 11-34,0-1 0,1 1 0,-1-1 0,1 1 0,-1 0 0,1-1 0,0 1-1,0 0 1,0 0 0,0 0 0,0 0 0,0 1 0,3-3 0,-4 4-27,-1 0 0,1 0 0,0 1-1,-1-1 1,1 0 0,0 0-1,0 0 1,-1 1 0,1-1-1,0 0 1,-1 0 0,1 1 0,-1-1-1,1 1 1,-1-1 0,1 0-1,0 1 1,-1-1 0,1 1-1,-1 0 1,0-1 0,1 1 0,-1-1-1,1 1 1,-1 0 0,0-1-1,0 1 1,1 0 0,-1 0 0,11 23 1,-11-22-2,6 17-11,0 0 0,-2 0 0,0 1 0,-2-1 1,0 1-1,-1 0 0,-1 0 0,0 0 0,-2-1 0,0 1 0,-2 0 0,-5 19 0,8-36 9,0 1 1,0-1-1,-1 1 0,0-1 1,1 0-1,-1 0 1,0 0-1,-1 0 1,1 0-1,-1 0 1,1 0-1,-1-1 1,0 0-1,0 1 0,0-1 1,0 0-1,0 0 1,0 0-1,0-1 1,-1 1-1,1-1 1,-1 0-1,-5 1 0,2-1 25,-1 0 0,1 0-1,-1-1 1,1 0 0,-1-1-1,0 0 1,1 0 0,-1 0-1,1-1 1,-10-4 0,13 5-9,1-1 0,-1 1 1,0-1-1,1 0 0,-7-5 1,9 6-16,0 0 0,1 1 0,-1-1 0,0 0 1,0 0-1,1 0 0,-1 1 0,0-1 0,1 0 0,-1 0 1,1 0-1,-1 0 0,1 0 0,-1-1 0,1 1 0,0 0 1,-1 0-1,1 0 0,0 0 0,0 0 0,0 0 1,0 0-1,0-1 0,0 0 0,3 1 5,-1 0 0,0 1 0,1-1 0,-1 1 0,0-1 0,1 1 0,-1 0 0,0 0 0,1 0 0,3 0 0,1 0 11,208-21 342,-206 19-338,0 0 0,0-1 0,0 0 0,0 0-1,0-1 1,-1 0 0,1-1 0,-1 0 0,0 0 0,-1-1 0,1 0 0,-1 0 0,0 0 0,7-10-1,7-10 51,0 0 0,27-49-1,-6 6-65,-42 121-7,0-21 0,6 46 0,-5-68 0,1 0 0,0 0 0,0-1 0,1 1 0,0-1 0,0 0 0,1 0 0,0 0 0,0 0 0,8 10 0,-11-18 0,0 1 0,0 0 0,0 0 0,1 0 0,-1-1 0,0 1 0,0 0 0,0-1 0,0 1 0,1-1 0,-1 0 0,0 1 0,1-1 0,-1 0 0,0 0 0,1 0 0,-1 0 0,0 0 0,1 0 0,-1 0 0,0 0 0,1-1 0,-1 1 0,0 0 0,0-1 0,1 1 0,-1-1 0,0 1 0,0-1 0,0 0 0,0 1 0,0-1 0,0 0 0,0 0 0,1-1 0,5-4 0,0 0 0,0 0 0,9-13 0,-3 2 0,18-34 0,-3 4 0,-15 22 0,-11 21 0,0-1 0,0 1 0,1 0 0,-1 0 0,1 0 0,0 1 0,0-1 0,0 1 0,6-6 0,-9 9 0,1 0 0,-1 0 0,0 0 0,0 0 0,1 1 0,-1-1 0,0 0 0,0 0 0,0 0 0,1 1 0,-1-1 0,0 0 0,0 0 0,0 0 0,0 1 0,0-1 0,1 0 0,-1 0 0,0 1 0,0-1 0,0 0 0,0 0 0,0 1 0,0-1 0,0 0 0,0 1 0,0-1 0,0 0 0,0 0 0,0 1 0,0-1 0,0 0 0,0 0 0,0 1 0,0-1 0,0 0 0,-1 0 0,1 1 0,0-1 0,0 0 0,-3 18 0,3-17 0,-2 12 0,1 0 0,1-1 0,0 1 0,0-1 0,1 1 0,3 13 0,-2-21 0,-1 0 0,1 0 0,-1 0 0,1 0 0,1 0 0,-1 0 0,6 7 0,-6-9 0,0-1 0,0 0 0,0 0 0,0 0 0,0-1 0,0 1 0,0 0 0,1-1 0,-1 0 0,1 1 0,-1-1 0,1 0 0,-1 0 0,1-1 0,5 2 0,-5-2 0,0 0 0,0 0 0,0 0 0,0-1 0,0 1 0,0-1 0,0 1 0,0-1 0,0 0 0,0-1 0,5-2 0,30-20 0,-37 23 0,17-13 0,-1-1 0,0-1 0,-2-1 0,0 0 0,15-23 0,5-4 0,-31 39 0,-1 1 0,0 0 0,1 0 0,-1 0 0,8-6 0,-11 10 0,0 0 0,1 0 0,-1 0 0,0 1 0,1-1 0,-1 0 0,0 0 0,1 0 0,-1 0 0,0 0 0,0 0 0,1 0 0,-1 1 0,0-1 0,0 0 0,0 0 0,1 0 0,-1 1 0,0-1 0,0 0 0,0 0 0,1 1 0,-1-1 0,0 0 0,0 0 0,0 1 0,0-1 0,0 0 0,0 1 0,0-1 0,1 0 0,-1 0 0,0 1 0,0-1 0,0 0 0,0 1 0,2 14 0,-2-11 0,1 6 0,1 0 0,0 0 0,1 0 0,0-1 0,1 1 0,0-1 0,0 1 0,6 8 0,-7-13 0,1 0 0,0 0 0,1 0 0,-1-1 0,1 1 0,0-1 0,0 0 0,0 0 0,0-1 0,1 0 0,0 1 0,-1-2 0,12 5 0,-5-4 0,1 0 0,-1 0 0,1-1 0,0 0 0,0-2 0,-1 1 0,1-1 0,0-1 0,0 0 0,-1-1 0,1-1 0,-1 0 0,16-5 0,5-6 0,0 0 0,-1-3 0,43-28 0,-65 38 0,1 0 0,-1-1 0,-1 0 0,16-17 0,-22 22 0,0 0 0,-1-1 0,1 1 0,-1 0 0,0-1 0,0 0 0,0 1 0,-1-1 0,1 0 0,-1 0 0,0 0 0,0 0 0,0 0 0,0 0 0,-1 0 0,0 0 0,0 0 0,0-7 0,-1 10 0,1-1 0,0 1 0,0 0 0,-1 0 0,1-1 0,-1 1 0,1 0 0,-1 0 0,1 0 0,-1 0 0,0 0 0,0-1 0,0 1 0,1 0 0,-1 1 0,0-1 0,0 0 0,0 0 0,0 0 0,-1 1 0,1-1 0,0 0 0,0 1 0,-2-1 0,0 0 0,1 1 0,-1-1 0,0 1 0,1 0 0,-1 0 0,0 0 0,0 1 0,1-1 0,-1 1 0,0-1 0,-2 2 0,-5 1 0,1 1 0,0 0 0,0 1 0,0 0 0,-11 9 0,15-10 0,0 0 0,1 0 0,0 0 0,0 1 0,0-1 0,0 1 0,0 0 0,1 0 0,0 0 0,-3 6 0,5-7 0,0-1 0,0 1 0,0 0 0,1-1 0,-1 1 0,1 0 0,0-1 0,0 1 0,0 0 0,0 0 0,1-1 0,-1 1 0,1 0 0,0-1 0,0 1 0,1-1 0,2 6 0,3 4 0,0 0 0,1-1 0,1 0 0,0 0 0,0-1 0,14 12 0,-2-4 0,0-2 0,34 21 0,-51-35 45,1-1-1,-1 0 1,1 0 0,0 0 0,0 0-1,-1-1 1,1 0 0,0 0-1,0-1 1,0 1 0,0-1 0,0 0-1,0 0 1,0-1 0,0 1-1,0-1 1,0 0 0,0 0-1,0-1 1,0 0 0,4-2 0,0 0-537,0-1 0,-1 1 0,0-2 0,0 1 1,-1-1-1,1 0 0,-1-1 0,0 0 0,7-10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1:29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77 524 8536,'0'0'7737,"13"-15"-7441,-4 5-234,78-94 505,-59 67-279,7-5 230,-3-2 1,-1-1-1,37-75 0,-58 100-271,-5 11-37,-1 1 1,0-1-1,0 0 0,-1 1 1,0-2-1,-1 1 0,2-14 1,-4 23-199,0 0 0,0 0 0,0 0 0,0 0 0,0 0 0,0-1 1,0 1-1,0 0 0,0 0 0,0 0 0,0 0 0,0 0 0,0 0 0,0 0 1,0 0-1,0 0 0,0 0 0,0 0 0,0 0 0,-1 0 0,1 0 0,0-1 1,0 1-1,0 0 0,0 0 0,0 0 0,0 0 0,0 0 0,0 0 0,0 0 1,0 0-1,-1 0 0,1 0 0,0 0 0,0 0 0,0 0 0,0 0 0,0 0 1,0 0-1,0 0 0,0 0 0,0 0 0,0 0 0,0 0 0,-1 1 1,1-1-1,0 0 0,0 0 0,0 0 0,0 0 0,0 0 0,0 0 0,0 0 1,0 0-1,0 0 0,0 0 0,0 0 0,0 0 0,0 0 0,0 0 0,0 1 1,0-1-1,-10 8 245,-8 16-85,1 3-11,-20 43 1,5-7-60,-142 287 238,60-94-124,107-245-172,0 1 84,9-11-50,5-5 2,46-38 169,56-57 1,2-1-68,-64 60-80,167-126 348,-208 162-323,-9 6-60,-10 14-21,-19 37-1,17-29-33,-17 35 0,29-51-8,0-1 1,0 1 0,1 0-1,0-1 1,0 1 0,0 0 0,1 0-1,1 0 1,0 13 0,0-20 0,0 1 0,0 0 0,0-1 0,0 1 0,1 0 0,-1-1 1,0 1-1,1-1 0,-1 1 0,1 0 0,0-1 0,0 1 0,0-1 0,-1 0 0,1 1 0,0-1 0,1 0 0,-1 1 1,0-1-1,0 0 0,0 0 0,1 0 0,-1 0 0,1 0 0,-1 0 0,0-1 0,1 1 0,0 0 0,-1-1 1,1 1-1,-1-1 0,1 0 0,0 1 0,-1-1 0,1 0 0,0 0 0,-1 0 0,1 0 0,3-1 0,0 0 24,0 0-1,0 0 1,0 0-1,0-1 1,0 0-1,-1 0 1,1 0-1,-1-1 1,1 1-1,-1-1 1,7-6-1,-5 3 23,0 0-1,-1-1 1,0 0-1,0 0 1,0-1 0,-1 1-1,0-1 1,0 0-1,-1 0 1,0 0-1,3-17 1,-2 0 217,-1 1 0,0-49 0,-4 65-65,3 1 179,12 1-258,71-24 140,-32 14-76,-38 11-73,0 0 1,0 1-1,0 0 0,1 2 1,18-2-1,-10-1 154,-22 4-230,0 0 1,0 0-1,0 1 0,0-1 1,0 0-1,0 1 1,0 0-1,0-1 0,0 1 1,0 0-1,0 0 0,0 0 1,1 0-1,-1 1 0,0-1 1,0 0-1,0 1 0,0 0 1,3 1-1,1 3 255,-6-5-275,1 0 1,-1 1 0,1-1-1,-1 1 1,0-1 0,1 0-1,-1 1 1,1-1 0,-1 1-1,0-1 1,0 1 0,1-1-1,-1 1 1,0-1 0,0 1-1,1 0 1,-1-1 0,0 1-1,0-1 1,0 1 0,0-1-1,0 1 1,0 0 0,0-1-1,0 1 1,0-1 0,0 1-1,0-1 1,-1 1 0,1 0-1,0-1 1,0 1 0,-1-1-1,1 1 1,0-1 0,-1 1-1,0 3 13,-4 15 102,0 0-1,-2 28 1,6-42-112,1-1-1,0 1 1,0 0 0,0-1 0,1 1-1,-1-1 1,1 1 0,0-1 0,0 1 0,1-1-1,0 1 1,-1-1 0,1 0 0,1 0-1,-1 0 1,4 5 0,-3-6-8,0-1-1,0 1 1,0-1 0,0 0-1,1 0 1,-1 0 0,1 0-1,-1-1 1,1 1 0,0-1 0,0 0-1,-1 0 1,1-1 0,0 1-1,0-1 1,0 1 0,0-1-1,5-1 1,5 0 32,-1-1-1,1 0 1,-1-1-1,13-5 1,2-3-46,-1-1 0,0-2 0,42-27 0,23-13 0,-72 44 0,-1-1 0,0 0 0,24-21 0,-34 28 0,-8 11 0,-8 14 0,6-18 0,-8 23 0,1 0 0,1 1 0,-4 38 0,10-61 0,1 1 0,0 0 0,0-1 0,0 1 0,1-1 0,0 1 0,0-1 0,0 1 0,0-1 0,1 1 0,0-1 0,0 0 0,0 0 0,0 0 0,1 0 0,-1 0 0,1 0 0,0-1 0,0 1 0,0-1 0,1 0 0,-1 0 0,1 0 0,0 0 0,8 4 0,-6-4 0,0 0 0,1 0 0,-1-1 0,1 0 0,0 0 0,0-1 0,0 0 0,0 0 0,0 0 0,0-1 0,0 0 0,0 0 0,0-1 0,0 0 0,0 0 0,9-3 0,5-4 0,1 0 0,-1-1 0,-1-2 0,0 0 0,0-1 0,-1-1 0,-1 0 0,0-2 0,-1 0 0,-1-1 0,24-29 0,-30 33 0,-2 3 0,0-1 0,10-16 0,-17 24 0,0 0 0,0 1 0,0-1 0,0 0 0,0 0 0,0 0 0,-1 1 0,1-1 0,-1 0 0,1 0 0,-1 0 0,0 0 0,0 0 0,0 0 0,0 0 0,0 0 0,0 0 0,-1 0 0,1 0 0,-1 0 0,1 0 0,-1 1 0,-1-4 0,1 4 0,0 0 0,0 0 0,0 0 0,0 0 0,0 1 0,0-1 0,-1 0 0,1 1 0,0-1 0,0 1 0,-1-1 0,1 1 0,-1-1 0,1 1 0,0 0 0,-1 0 0,1 0 0,-1 0 0,1 0 0,0 0 0,-1 0 0,1 0 0,-1 0 0,1 1 0,0-1 0,-1 0 0,1 1 0,0 0 0,0-1 0,-1 1 0,-1 1 0,-3 1 0,0 0 0,0 1 0,0 0 0,-9 8 0,8-5 0,0 0 0,0 0 0,1 1 0,0-1 0,1 2 0,0-1 0,0 0 0,1 1 0,-5 14 0,7-19 0,0 1 0,1 0 0,0 0 0,0-1 0,1 1 0,-1 0 0,1 0 0,0 0 0,0 0 0,1 0 0,-1 0 0,1 0 0,0 0 0,1-1 0,-1 1 0,1 0 0,0-1 0,0 1 0,0-1 0,5 7 0,-3-6 36,1 1-1,-1-1 1,1 0 0,1 0-1,-1-1 1,0 1 0,1-1-1,0-1 1,0 1 0,0-1-1,1 0 1,-1 0 0,12 3-1,-9-4 21,1-1-1,-1 1 1,1-2-1,0 1 0,0-1 1,-1-1-1,1 1 1,18-5-1,-12 1-508,0-1-1,-1-1 0,1 0 0,-1-1 0,-1 0 1,1-1-1,-1-1 0,-1 0 0,0-1 1,22-21-1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1:30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77 782 10848,'0'0'5545,"14"-13"-4972,-9 8-510,17-15 255,-1-1 1,33-43 0,4-16 1030,-3-3 0,67-135 1,-101 171-548,-1 0 1,22-86 0,-41 129-679,0-1 0,0 1 0,0 0 1,-1-1-1,0 1 0,0 0 0,0-1 1,0 1-1,-2-7 0,1 11-106,1-1 0,-1 1 0,1 0 0,-1 0 0,1 0 0,-1 0 0,1 0 1,-1 0-1,1 1 0,-1-1 0,1 0 0,-1 0 0,1 0 0,0 0 0,-1 1 0,1-1 0,-1 0 0,1 0 0,-1 1 0,1-1 0,0 0 0,-1 1 0,1-1 0,-1 0 0,1 1 0,0-1 0,0 0 0,-1 1 0,1-1 0,0 1 0,-1 0 1,-15 17 66,-15 31 9,1 1 0,-28 69 0,-2 2-81,18-39-16,-84 139-26,94-168-19,-33 72 1,60-114 39,-6 9-5,8-15 18,0 0 0,0 0 0,0 0 0,1 0 0,0 0 0,0 1 0,1-1 0,-2 9 0,26-29 99,146-112 91,-66 47-93,8-2 49,71-53 309,-148 105-286,-27 22-68,0 1 0,1 1 0,0-1 0,1 1-1,9-5 1,-65 84 663,38-60-728,-6 7 26,2 0 1,-13 25 0,23-40-42,1 0 0,0 0 0,0 0 1,0 1-1,1-1 0,-1 0 0,1 1 0,1-1 1,-1 1-1,1-1 0,0 1 0,0-1 0,0 1 1,1-1-1,1 8 0,-2-12-15,1-1-1,-1 1 1,0 0-1,0-1 1,1 1-1,-1-1 1,1 1 0,-1-1-1,0 1 1,1-1-1,-1 1 1,1-1-1,-1 1 1,1-1 0,-1 1-1,1-1 1,-1 0-1,1 1 1,0-1-1,-1 0 1,1 0-1,-1 1 1,1-1 0,0 0-1,0 0 1,20-4 170,17-16 40,-38 19-215,8-4 51,0-1 0,-1 0 1,0-1-1,0 0 0,-1 0 0,0 0 1,0-1-1,6-10 0,-10 14-7,1-1 0,-1 1 0,0-1-1,0 1 1,0-1 0,-1 0 0,1 0 0,-1 0-1,-1 0 1,1 0 0,-1 0 0,1 0 0,-2 0-1,1 0 1,0 0 0,-1 0 0,-2-7 0,3 10-34,-1 0 0,1 0 0,0 0 1,-1 0-1,1 0 0,0 0 1,0-1-1,0 1 0,1 0 0,-1 0 1,0 0-1,1 0 0,-1 0 0,1 0 1,0 0-1,0 0 0,0 0 0,0 0 1,0 0-1,0 0 0,0 0 0,1 1 1,-1-1-1,1 1 0,-1-1 1,1 1-1,0-1 0,2-1 0,5-3 65,1 0-1,0 0 0,0 1 1,13-4-1,-13 5-80,1 0 0,0 1 0,1 1 0,-1 0 0,0 0 0,1 1 0,-1 0 0,0 1 0,1 0 0,-1 1 0,1 0 0,-1 1 0,0 1 0,0-1 0,0 2 0,16 6 0,-19-5 0,1 0 0,-1 1 0,9 7 0,-12-8 0,0-1 0,1 0 0,0 1 0,0-2 0,0 1 0,1-1 0,-1 0 0,8 2 0,-4-3 90,0-1-1,0 0 1,0-1 0,0 0 0,0 0-1,0-1 1,-1 0 0,1-1 0,0 0-1,16-6 1,-13 3-795,1-1 0,-1 0 0,0 0 0,0-1 0,0-1 0,12-10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1:35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1189 9648,'0'0'7359,"10"-3"-7007,-6 2-313,4-2 44,1 1-1,-1-1 1,0-1 0,0 0 0,0 0 0,0 0 0,-1-1 0,9-7-1,26-25 568,-3-2-1,52-65 1,-69 75-251,-1-1 1,-1-1-1,-2-1 0,25-61 1,-37 79-245,-3 6 19,1 0-1,-1-1 0,-1 1 1,0-1-1,0 1 1,1-18-1,-30 67 554,17-18-632,1 0 0,-11 43 0,7-19-35,9-37-43,2 1 1,-1 0-1,2 0 1,-1-1 0,2 1-1,-1 14 1,2-21-12,-1 1 1,0-1 0,1 0 0,0 1 0,0-1-1,0 0 1,1 0 0,-1 0 0,1 0 0,0 0 0,0 0-1,0 0 1,1 0 0,-1-1 0,1 1 0,0-1-1,6 5 1,-8-7-1,1 0-1,0 0 0,0 0 1,0-1-1,-1 1 0,1 0 1,0-1-1,0 0 0,0 1 1,0-1-1,0 0 0,0 0 1,0 0-1,0 0 0,0-1 1,0 1-1,0 0 0,0-1 1,-1 0-1,1 1 0,0-1 1,0 0-1,1-1 1,7-3 41,0 0 1,15-13-1,-19 14-22,13-11 78,-1-1 0,19-22-1,8-8 96,-32 33-124,0-1 0,-2 0 1,13-19-1,-15 20 36,0 0 0,1 1-1,0 0 1,17-15 0,-26 26-94,-1 1 0,1-1 0,0 0 0,0 0 0,0 1 0,0-1 0,0 0 0,0 1-1,0-1 1,0 1 0,0 0 0,0-1 0,1 1 0,-1 0 0,0-1 0,0 1 0,0 0 0,0 0 0,1 0 0,-1 0 0,0 0-1,0 0 1,0 1 0,0-1 0,1 0 0,-1 0 0,0 1 0,0-1 0,0 1 0,0-1 0,0 1 0,0-1 0,0 1 0,0 0-1,0 0 1,0-1 0,0 1 0,-1 0 0,1 0 0,0 0 0,0 1 0,3 4 5,-1-1 0,-1 0-1,1 1 1,-1-1 0,0 1 0,3 11 0,-2 1 11,0 1 1,-2-1 0,0 1-1,-1 0 1,-3 29-1,1-33-19,0-1 1,-1 0-1,-1 0 0,0 0 0,0-1 0,-2 0 0,0 1 0,-7 11 0,12-24-9,1 0 0,-1 0-1,0 0 1,1 0 0,-1 0-1,0 0 1,0-1 0,1 1 0,-1 0-1,0 0 1,0-1 0,0 1-1,0-1 1,0 1 0,0-1 0,0 1-1,0-1 1,0 1 0,0-1-1,0 0 1,0 0 0,0 0 0,-2 1-1,1-2 5,0 1 0,0-1 0,1 1 0,-1-1 0,0 1 0,0-1 0,1 0 0,-1 0 0,1 0 0,-1 0 0,1 0 0,-1 0 0,0-2 0,-6-5 75,1-1-1,0 0 0,-10-17 0,14 21-21,2 4-48,1 0 1,-1 0 0,0-1-1,1 1 1,-1 0-1,1-1 1,0 1-1,-1 0 1,1-1 0,0 1-1,0 0 1,0-1-1,0 1 1,0 0-1,0-1 1,0 1 0,0-1-1,1 1 1,-1 0-1,1 0 1,-1-1-1,1 1 1,-1 0 0,1 0-1,-1-1 1,1 1-1,0 0 1,0 0-1,0 0 1,0 0 0,0 0-1,0 0 1,0 0-1,0 0 1,0 1 0,0-1-1,0 0 1,3 0-1,2-3-9,1 1 1,0 0-1,0 0 0,0 1 0,0 0 0,8-2 0,305-67 23,-299 64-27,-1 0 0,-1-1 0,1-1 0,-1-1 0,-1-1 0,23-17 0,-40 27 12,-5 4 15,-8 8 19,-20 26-26,20-24-29,1-1 0,0 2 0,1-1 0,1 2 0,0-1 0,0 1 0,-7 20 0,15-30 8,0-1-1,1 1 0,-1-1 1,1 1-1,0 0 0,1-1 1,-1 1-1,1-1 0,0 1 1,0-1-1,0 1 0,0-1 1,1 0-1,3 6 0,-4-7 5,0 0-1,0-1 1,1 1-1,-1-1 0,1 1 1,0-1-1,0 0 0,0 0 1,0 0-1,0 0 1,0 0-1,0 0 0,1 0 1,-1-1-1,1 1 0,-1-1 1,1 0-1,0 0 1,-1 0-1,1 0 0,0 0 1,0 0-1,4 0 0,-4-2 5,-1 1 0,1-1-1,-1 1 1,1-1 0,-1 0-1,0 0 1,0 0-1,1 0 1,-1-1 0,0 1-1,0 0 1,0-1 0,0 0-1,0 1 1,2-3 0,26-33 163,-26 31-111,0 0-14,-1 0-1,0 1 1,0-1-1,-1 0 1,0 0-1,0-1 1,-1 1-1,1 0 0,-1-1 1,0 1-1,-1 0 1,0-12-1,-2-8 251,-7-44 0,9 69-288,-1-2 38,0 0-1,0-1 0,0 1 1,0 0-1,0-1 1,0 1-1,-1 0 1,0 0-1,0 0 1,0 0-1,0 0 1,0 1-1,0-1 1,-1 1-1,1-1 1,-1 1-1,1 0 0,-1 0 1,-3-2-1,-3-3 111,16 3-99,23 1-73,-21 2 18,-8 1-1,113-17 29,-96 13-26,-1-1-1,1 0 1,-2-2 0,26-12 0,-19 6 4,0 0 1,0-2-1,-1-1 1,-1 0-1,-1-2 1,0 0 0,-2-2-1,18-21 1,-12 7 82,-1-1 0,-2-1 0,-1-1 0,-2-1 0,-2-1 0,-2 0 0,17-67 0,-31 105-83,1-1 1,-1 0 0,0 1-1,1-1 1,-1 1-1,0-1 1,0 0 0,0 1-1,0-1 1,-1 0-1,1 1 1,-1-3 0,1 3-7,0 1 0,-1 0 0,1 0 0,0 0 0,0-1 0,-1 1 0,1 0 0,0 0 0,0 0 0,-1 0 0,1-1 0,0 1 0,-1 0 0,1 0 0,0 0 0,0 0 0,-1 0 1,1 0-1,0 0 0,-1 0 0,1 0 0,0 0 0,-1 0 0,1 0 0,0 0 0,-1 0 0,1 0 0,0 0 0,0 1 0,-1-1 0,1 0 0,0 0 0,-1 0 0,1 0 0,0 1 0,0-1 1,-1 0-1,-2 3-5,0 0 0,-1-1 0,1 1 0,1 1 0,-1-1 0,0 0 0,1 1 1,-4 7-1,-23 48-98,2 3 1,3 0-1,3 1 0,3 1 1,-13 84-1,25-107-28,0 43-1,5-73 91,1 1 1,1 0-1,0-1 1,1 1-1,0-1 1,1 1-1,0-1 1,7 18-1,-9-28 40,0 0 0,0 0 0,-1 0 0,1 0-1,0 0 1,0 0 0,0 0 0,0 0 0,0 0 0,0 0 0,0-1 0,1 1-1,-1 0 1,0-1 0,0 1 0,0-1 0,1 1 0,-1-1 0,0 0 0,1 0 0,-1 1-1,0-1 1,1 0 0,-1 0 0,0 0 0,1 0 0,-1-1 0,0 1 0,1 0-1,-1-1 1,0 1 0,1 0 0,-1-1 0,0 0 0,0 1 0,1-2 0,6-1 18,-1-1 1,0 0 0,0-1 0,11-9-1,-2-2 35,0 0-1,-2-1 0,0 0 0,22-37 0,38-84 187,-69 130-227,179-419 740,-172 399-648,-2 0-1,11-52 1,-21 81-104,0-1 0,0 0 0,0 0 0,0 0 0,0 0 0,0 0 0,0 0 0,0 0 0,0 0 0,0 0 0,0 1 0,0-1 0,-1 0 0,1 0 0,0 0 0,0 0 0,0 0 0,0 0 0,0 0 0,0 0 0,0 0 0,0 0 0,-1 0 0,1 0 0,0 0 0,0 0 0,0 0 0,0 0 0,0 0 0,0 0 0,0 0 0,-1 0 0,1 0 0,0 0 0,0 0 0,0 0 0,0 0 0,0 0 0,0 0 0,0 0 0,0 0 0,-1 0 0,1 0 0,0-1 0,0 1 0,0 0 0,0 0 0,0 0 0,0 0 0,0 0 0,0 0 0,0 0 0,0 0 0,0 0 0,0-1 0,0 1 0,0 0 0,0 0 0,-1 0 0,1 0 0,-8 9 0,-12 24-9,2 0 1,-29 72-1,-15 80-54,54-160 52,-41 157-222,5-18 90,29-109 372,15-54-223,0-1-1,0 0 1,0 1 0,-1-1-1,1 1 1,0-1-1,0 0 1,0 1-1,-1-1 1,1 0-1,0 1 1,-1-1-1,1 0 1,0 1 0,0-1-1,-1 0 1,1 1-1,-1-1 1,1 0-1,0 0 1,-1 0-1,1 1 1,-1-1 0,1 0-1,-1 0 1,1 0-4,0 0 0,0 0 0,0 0 0,-1-1 0,1 1 0,0 0 0,0 0 0,0 0 0,0-1 0,0 1 0,0 0 0,0 0 0,0 0 0,0-1 0,0 1 0,0 0 0,0 0 1,0-1-1,0 1 0,0 0 0,0 0 0,0 0 0,0-1 0,0 1 0,0 0 0,0 0 0,0 0 0,0-1 0,0 1 0,0 0 0,1 0 0,-1 0 0,0-1 0,0 1 0,0 0 0,0 0 0,0 0 0,1 0 0,-1 0 1,0-1-1,0 1 0,0 0 0,0 0 0,1 0 0,-1 0 0,0 0 0,0 0 0,1 0 0,-1 0 0,9-11-2,-1 1 0,1-1 0,-2-1 0,8-14 0,-11 17 0,1 0 0,1 0 0,-1 1 0,1-1 0,1 1 0,0 0 0,0 1 0,15-12 0,-20 17 0,0 1 0,0 0 0,0 0 0,0 0 0,1 0 0,-1 0 0,0 0 0,1 0 0,-1 1 0,1 0 0,-1-1 0,1 1 0,-1 0 0,1 0 0,-1 0 0,0 0 0,1 1 0,-1-1 0,1 1 0,-1 0 0,1-1 0,-1 1 0,0 0 0,0 0 0,1 0 0,-1 1 0,0-1 0,0 1 0,0-1 0,0 1 0,-1-1 0,4 4 0,5 6 0,-1 1 0,-1 0 0,1 0 0,8 19 0,-6-12 0,-8-15 0,-1 1 0,1-1 0,1 0 0,-1 0 0,0 0 0,1 0 0,0 0 0,0-1 0,0 0 0,1 1 0,-1-2 0,1 1 0,8 4 0,-9-6 0,1 0 0,0 0 0,-1 0 0,1-1 0,-1 1 0,1-1 0,0 0 0,-1 0 0,1-1 0,0 0 0,-1 1 0,1-1 0,-1-1 0,1 1 0,7-4 0,2-3 0,1 0 0,-1-1 0,-1-1 0,1 0 0,-2-1 0,1 0 0,-2-1 0,0 0 0,0-1 0,-1 0 0,0-1 0,-1 0 0,8-17 0,-9 16 0,-5 13 0,-1-1 0,0 0 0,-1 1 0,1-1 0,0 0 0,-1 0 0,0 0 0,0 0 0,0-1 0,0 1 0,0 0 0,0 0 0,-1 0 0,1-6 0,-2 9 0,1-1 0,0 1 0,0 0 0,0 0 0,-1-1 0,1 1 0,0 0 0,0 0 0,-1 0 0,1-1 0,0 1 0,-1 0 0,1 0 0,0 0 0,-1 0 0,1 0 0,0-1 0,-1 1 0,1 0 0,0 0 0,0 0 0,-1 0 0,1 0 0,0 0 0,-1 0 0,1 0 0,0 0 0,-1 1 0,1-1 0,0 0 0,-1 0 0,1 0 0,0 0 0,-1 0 0,1 0 0,0 1 0,0-1 0,-1 0 0,1 0 0,-15 10 0,14-9 0,-15 12 0,0 2 0,2 0 0,0 0 0,-16 23 0,25-31 0,0 0 0,1 0 0,0 0 0,0 1 0,0 0 0,-2 9 0,5-15 0,0 0 0,1 0 0,-1-1 0,1 1 0,0 0 0,0 0 0,0 0 0,0 0 0,0 0 0,0 0 0,0 0 0,0 0 0,1 0 0,-1 0 0,1 0 0,-1-1 0,1 1 0,0 0 0,0 0 0,0 0 0,0-1 0,0 1 0,0-1 0,0 1 0,1-1 0,-1 1 0,1-1 0,-1 0 0,1 1 0,-1-1 0,4 1 0,2 2 0,1-1 0,-1 0 0,1-1 0,0 0 0,0 0 0,0-1 0,0 0 0,1 0 0,-1-1 0,0 0 0,0 0 0,0-1 0,1 0 0,-1 0 0,0-1 0,0 0 0,-1-1 0,1 0 0,10-5 0,6-3 0,-1-2 0,0-1 0,-1-1 0,35-30 0,-52 40 0,0 0 0,-1 0 0,1 0 0,-1-1 0,0 0 0,-1 0 0,1 0 0,-1 0 0,2-8 0,-5 12 0,0 1 0,0 0 0,0 0 0,0-1 0,0 1 0,-1 0 0,1 0 0,0-1 0,-1 1 0,1 0 0,-1 0 0,1 0 0,-1 0 0,0 0 0,0 0 0,1 0 0,-1 0 0,-1-1 0,-4-6 0,17 19 0,8 11 0,6 26 0,-19-34 0,0 0 0,2-1 0,-1 0 0,2-1 0,0 1 0,0-1 0,12 11 0,-19-21 0,0-1 0,0 0 0,0 0 0,0 0 0,1-1 0,-1 1 0,0 0 0,0-1 0,0 1 0,1-1 0,-1 0 0,0 0 0,0 0 0,1 0 0,-1 0 0,0 0 0,0-1 0,1 1 0,-1-1 0,0 1 0,0-1 0,0 0 0,0 0 0,0 0 0,3-2 0,4-2 0,0 0 0,-1 0 0,1-1 0,8-9 0,42-46 0,-41 40 0,1 2 0,30-24 0,-35 30 0,-10 9 0,1 0 0,0 0 0,0 0 0,0 0 0,8-3 0,-13 6 0,1 1 0,0 0 0,0-1 0,0 1 0,0 0 0,0 0 0,0 0 0,-1 0 0,1-1 0,0 1 0,0 0 0,0 1 0,0-1 0,0 0 0,0 0 0,0 0 0,0 0 0,-1 1 0,1-1 0,0 0 0,0 1 0,0-1 0,-1 1 0,1-1 0,0 1 0,0-1 0,-1 1 0,1 0 0,0-1 0,-1 1 0,1 0 0,-1-1 0,1 1 0,-1 0 0,1 0 0,-1-1 0,1 1 0,-1 0 0,0 0 0,0 0 0,1 0 0,-1 1 0,2 7 0,-1 0 0,0 0 0,-1 0 0,0 0 0,0 0 0,0 0 0,-2 0 0,1 0 0,-1 0 0,-3 10 0,-1 5 0,-5 19 0,7-33 0,1 0 0,1 0 0,0 1 0,-2 17 0,7-25 0,4-7 0,9-13 0,-14 15 0,75-98 0,1-1 0,-73 95 0,0 0 0,0 1 0,1 0 0,9-7 0,-14 12 0,-1-1 0,1 1 0,0-1 0,-1 1 0,1 0 0,0 0 0,0-1 0,-1 1 0,1 0 0,0 0 0,-1 0 0,1-1 0,0 1 0,0 0 0,0 0 0,-1 0 0,1 1 0,0-1 0,0 0 0,-1 0 0,1 0 0,1 1 0,-1 0 0,-1 0 0,1-1 0,0 1 0,0 0 0,-1 0 0,1 1 0,0-1 0,-1 0 0,1 0 0,-1 0 0,1 0 0,-1 0 0,0 1 0,0-1 0,1 0 0,-1 0 0,0 1 0,0-1 0,0 1 0,0 10 0,-1-1 0,0 0 0,-4 21 0,-2 7 0,7-39 0,0 1 0,0-1 0,0 1 0,-1 0 0,1-1 0,0 1 0,0 0 0,0-1 0,0 1 0,0 0 0,1-1 0,-1 1 0,0-1 0,0 1 0,0 0 0,0-1 0,1 1 0,-1-1 0,0 1 0,1 0 0,-1-1 0,0 1 0,1-1 0,0 1 0,-1-1 0,1 0 0,0 0 0,-1 0 0,1 0 0,0 0 0,-1 0 0,1 0 0,-1 0 0,1 0 0,0 0 0,-1 0 0,1-1 0,-1 1 0,1 0 0,0 0 0,-1-1 0,1 1 0,-1 0 0,1-1 0,25-24 0,15-31 0,31-37 0,-72 92 0,1 1 0,0-1 0,-1 0 0,1 0 0,0 0 0,0 0 0,-1 1 0,1-1 0,0 0 0,0 1 0,0-1 0,0 1 0,0-1 0,0 1 0,0-1 0,0 1 0,0 0 0,0-1 0,1 1 0,-1 0 0,0 0 0,0 0 0,1 0 0,-1 0 0,0 1 0,0-1 0,0 1 0,-1 0 0,1-1 0,0 1 0,0 0 0,-1 0 0,1-1 0,0 1 0,-1 0 0,1 0 0,-1 0 0,0 0 0,1 0 0,-1 0 0,1 0 0,-1 0 0,0 1 0,2 8 0,0 0 0,-1 0 0,-1 16 0,0-24 0,0 0 0,0 11 0,0 0 0,1 0 0,4 20 0,-4-31 0,-1 1 0,1-1 0,0 1 0,0-1 0,0 1 0,0-1 0,0 0 0,0 1 0,0-1 0,1 0 0,-1 0 0,1 0 0,0 0 0,-1 0 0,1-1 0,0 1 0,0 0 0,0-1 0,1 1 0,-1-1 0,0 0 0,0 0 0,1 0 0,-1 0 0,3 1 0,4-1 0,0 0 0,-1 0 0,1-1 0,0-1 0,0 1 0,0-1 0,-1-1 0,1 1 0,-1-1 0,15-6 0,5-4 0,47-27 0,-40 20 0,-12 6 0,0-1 0,30-23 0,-50 36 0,-12 10 0,-23 26 0,4-5 0,7-5 0,1 1 0,-16 30 0,34-54 0,1 0 0,0 0 0,0 1 0,0-1 0,0 0 0,0 1 0,0-1 0,1 0 0,-1 1 0,1-1 0,-1 1 0,1-1 0,0 1 0,0-1 0,0 1 0,1-1 0,0 3 0,-1-4 0,1 1 0,-1-1 0,1 0 0,0 0 0,0 0 0,0 0 0,-1 0 0,1 0 0,0-1 0,0 1 0,0 0 0,0 0 0,1-1 0,-1 1 0,0 0 0,0-1 0,0 1 0,0-1 0,1 0 0,-1 1 0,0-1 0,0 0 0,1 0 0,-1 0 0,0 0 0,1 0 0,-1 0 0,0 0 0,0 0 0,1 0 0,-1-1 0,0 1 0,2-1 0,4-1 0,0 0 0,0-1 0,0 1 0,-1-1 0,1-1 0,-1 1 0,0-1 0,7-5 0,44-42 0,-26 23 0,-22 23 0,-12 16 0,-1-3 0,-1 5 0,1-4 0,1 0 0,0 0 0,0 1 0,-3 16 0,6-25 0,0 1 0,0-1 0,0 0 0,0 0 0,0 0 0,0 1 0,0-1 0,0 0 0,1 0 0,-1 0 0,0 0 0,1 1 0,-1-1 0,0 0 0,1 0 0,0 0 0,-1 0 0,1 0 0,0 0 0,-1 0 0,1 0 0,0 0 0,0-1 0,0 1 0,0 0 0,0 0 0,0-1 0,0 1 0,0-1 0,0 1 0,0-1 0,0 1 0,0-1 0,0 1 0,0-1 0,1 0 0,-1 0 0,0 0 0,0 1 0,0-1 0,1 0 0,-1-1 0,0 1 0,0 0 0,0 0 0,0 0 0,2-1 0,8-1 0,-1-1 0,0 0 0,0 0 0,0-1 0,-1 0 0,1-1 0,-1 0 0,0 0 0,0-1 0,8-7 0,5-6 0,0 0 0,25-32 0,-7 1 0,-2-2 0,-3-1 0,-2-2 0,-2-1 0,24-63 0,-41 82 0,0-1 0,-3 0 0,-1-1 0,7-62 0,-17 97 0,1-2 0,0 0 0,0 1 0,-1-1 0,0 1 0,0-1 0,0 0 0,-1 1 0,-1-8 0,2 13 0,0 0 0,0 0 0,0-1 0,-1 1 0,1 0 0,0 0 0,0 0 0,0-1 0,0 1 0,0 0 0,0 0 0,-1 0 0,1 0 0,0-1 0,0 1 0,0 0 0,-1 0 0,1 0 0,0 0 0,0 0 0,0 0 0,-1 0 0,1 0 0,0 0 0,0-1 0,0 1 0,-1 0 0,1 0 0,0 0 0,0 0 0,-1 0 0,1 0 0,0 0 0,0 1 0,-1-1 0,1 0 0,-9 6 0,-6 13 0,0 7 0,1 0 0,1 1 0,1 1 0,2 0 0,0 0 0,-5 31 0,6-12 0,1 1 0,3-1 0,1 51 0,5-66 0,0 0 0,11 50 0,-8-64 0,0 0 0,2-1 0,0 0 0,0 0 0,18 30 0,-14-34-3971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1:36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13056,'0'0'1512,"91"21"-744,-7-11 16,31-8-97,4-2 9,2-8-248,-6-5 8,-18 3-24,-17 0 0,-15 4-192,-17 4 16,-18 2-184,-13 0 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1:3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12960,'0'0'2664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03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 13168,'0'0'2576,"71"-52"-2288,-15 56-104,5-4 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1:4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0 636 12456,'0'0'2641,"11"-4"-1837,9-2-438,0-2 1,0 0-1,-1-2 1,0 0-1,-1-1 1,0-1-1,-1 0 1,16-16-1,-8-1 255,-17 19-76,1 0 0,16-15 0,-25 25-537,0 0 0,0 0 1,0 0-1,0 1 0,0-1 0,0 0 0,0 0 0,0 0 0,0 0 0,0 0 0,0 0 0,0 0 0,0 0 0,0 0 0,0 0 0,0 1 0,0-1 1,0 0-1,0 0 0,0 0 0,0 0 0,0 0 0,0 0 0,0 0 0,0 0 0,0 0 0,1 0 0,-1 0 0,0 0 0,0 0 0,0 1 0,0-1 1,0 0-1,0 0 0,0 0 0,0 0 0,0 0 0,0 0 0,1 0 0,-1 0 0,0 0 0,0 0 0,0 0 0,0 0 0,0 0 0,0 0 0,0 0 1,0 0-1,0 0 0,0 0 0,1 0 0,-1 0 0,0-1 0,0 1 0,0 0 0,0 0 0,0 0 0,0 0 0,0 0 0,0 0 0,0 0 0,0 0 1,0 0-1,1 0 0,-4 12 198,1-5-142,-13 61 161,-182 733 605,190-766-785,6-28-23,0 0 1,-1 0-1,0 0 1,0 0-1,0-1 1,-1 1 0,0 0-1,-4 6 1,2-7 100,7-9 1,7-16 37,24-107 168,9-29 11,42-45 257,-32 81-186,66-118 342,-114 230-716,0 0-1,1 1 0,-1 0 1,1-1-1,8-7 1,-12 13-33,0 1 1,0-1-1,-1 0 1,1 0-1,0 1 1,0-1-1,0 0 1,0 1-1,0-1 1,0 1-1,0-1 1,0 1-1,0 0 1,0-1-1,0 1 1,0 0-1,0 0 1,0 0-1,0-1 1,0 1-1,1 0 1,-1 1-1,0-1 1,0 0-1,0 0 0,0 0 1,0 1-1,0-1 1,0 0-1,0 1 1,0-1-1,0 1 1,0-1-1,0 1 1,0 0-1,0-1 1,0 1-1,-1 0 1,1 0-1,0 0 1,-1-1-1,1 1 1,0 0-1,-1 0 1,1 0-1,-1 0 1,1 0-1,0 2 1,3 6 2,-1-1 0,0 2 0,0-1 0,-1 0 0,0 0 0,-1 1 1,0-1-1,0 1 0,-1-1 0,0 1 0,-1-1 0,0 1 0,0-1 0,-4 12 0,2-7-1,-2 0 0,1 0 0,-2-1 0,0 1 0,0-1 0,-2-1 0,1 1 0,-17 18 0,22-29-3,0 1 1,0-2-1,0 1 0,0 0 1,0 0-1,-1-1 1,1 1-1,-1-1 0,1 0 1,-1 0-1,0 0 1,1 0-1,-6 1 0,-35 0 216,28-2-97,14 0-111,1 0 1,-1 0-1,1 0 1,0 0-1,-1 0 0,1 0 1,-1 0-1,1 0 1,-1 0-1,1 0 1,-1 0-1,1 0 0,-1-1 1,1 1-1,-1 0 1,1 0-1,0 0 1,-1-1-1,1 1 0,-1 0 1,1 0-1,0-1 1,-1 1-1,1 0 1,0-1-1,-1 1 0,1-1 1,0 1-1,-1 0 1,1-1-1,0 1 1,0-1-1,0 1 0,-1-1 1,1 1-1,0 0 1,0-1-1,0 1 1,0-1-1,0 0 0,0 0 2,0 0-1,1 0 1,-1 0-1,0 0 1,1 1-1,-1-1 0,1 0 1,-1 0-1,1 0 1,-1 1-1,1-1 0,-1 0 1,1 0-1,0 1 1,-1-1-1,1 1 0,0-1 1,0 0-1,0 1 1,1-1-1,19-8 44,43-13 1,-1 2-27,-24 4-6,-1-2 0,0-1 0,-2-2 0,49-36 0,-60 37-13,-1 0 0,-1-2 0,-2 0 0,0-2 0,-1 0 0,28-46 0,-45 65-7,66-118 83,-58 101-52,0-1 1,-2-1 0,10-39-1,-16 48-4,-1 0-1,0 0 0,-1-30 0,-1 36-15,-1 0 0,0 0 0,-1 0 0,0 0 0,0 0 0,-1 0 0,-7-16-1,10 24-12,-1 0-1,1 0 0,-1 0 0,1 0 0,-1 0 0,1 0 1,-1 0-1,0 0 0,1 0 0,-1 0 0,0 1 0,0-1 1,0 0-1,1 1 0,-1-1 0,0 0 0,0 1 1,0-1-1,0 1 0,0 0 0,0-1 0,0 1 0,0 0 1,-1-1-1,1 1 0,0 0 0,0 0 0,0 0 0,0 0 1,0 0-1,0 0 0,0 0 0,0 0 0,0 1 0,0-1 1,-1 0-1,1 1 0,0-1 0,0 1 0,0-1 0,1 1 1,-1-1-1,0 1 0,0 0 0,-1 0 0,-4 4-6,1 0 0,0 1 0,-1-1-1,2 1 1,-7 10 0,-10 18-50,2 1-1,2 1 1,1 1-1,1 0 1,3 1-1,0 0 1,3 1-1,1 0 1,-3 53-1,10-75 12,0 0 0,1 1-1,0-1 1,2 0-1,0 0 1,1 0-1,9 30 1,-10-41 29,0 0 0,1-1 0,-1 1 1,1-1-1,0 0 0,1 0 0,-1 0 0,1 0 0,0-1 1,1 1-1,-1-1 0,1 0 0,-1-1 0,1 1 0,0-1 1,1 0-1,-1 0 0,0 0 0,1-1 0,0 0 0,-1 0 1,1 0-1,0-1 0,0 1 0,9-1 0,-2 0 10,-1-1-1,1-1 1,-1 0-1,0 0 1,0-1 0,1-1-1,-1 0 1,-1-1-1,1 0 1,0-1-1,-1 0 1,20-12 0,4-7 42,-1-2 1,44-42-1,-19 16 28,47-49 260,-91 87-125,-19 19 5,-16 17-129,-8 10 0,2 1-1,1 1 0,2 2 0,-37 72 0,58-101-52,0-1-1,0 1 1,0-1-1,1 1 1,0 0-1,0-1 1,0 1-1,1 0 1,1 12-1,-1-17-14,0 0 1,0 0-1,1 0 0,-1-1 0,1 1 0,-1 0 1,1 0-1,0-1 0,0 1 0,0 0 0,-1-1 0,2 1 1,-1-1-1,0 1 0,0-1 0,0 1 0,1-1 1,-1 0-1,0 0 0,1 0 0,0 0 0,-1 0 0,1 0 1,-1 0-1,1 0 0,0 0 0,0-1 0,-1 1 1,1-1-1,0 1 0,0-1 0,0 0 0,0 0 1,0 0-1,-1 0 0,1 0 0,0 0 0,3-1 0,2-1 23,-1 1-1,1-1 0,-1-1 0,0 1 1,0-1-1,0 0 0,0-1 0,-1 0 1,1 0-1,-1 0 0,0 0 0,0-1 1,0 1-1,7-12 0,5-5 143,-2-2 1,16-29-1,-19 26 6,-10 20-88,1 0 0,-1 1 0,1 0 1,0-1-1,1 1 0,6-7 0,-12 37 258,0-17-315,1 1-1,1 0 1,-1-1-1,1 1 1,1 0-1,1 10 1,-1-16-32,-1 0 1,1 0-1,0-1 1,0 1-1,0 0 1,0-1-1,0 1 1,1-1-1,-1 1 0,1-1 1,-1 0-1,1 0 1,0 1-1,0-1 1,0 0-1,0-1 1,0 1-1,0 0 0,1-1 1,-1 1-1,1-1 1,-1 1-1,5 0 1,-5-2 0,1 1 1,-1-1-1,1 0 1,-1 0-1,1-1 1,-1 1-1,0-1 1,1 1-1,-1-1 1,1 0 0,-1 1-1,0-1 1,1 0-1,-1-1 1,0 1-1,2-2 1,34-27 40,-13 2-4,-1-1 0,-1-1 0,-2-1 0,33-62 0,-53 91-35,0-1 4,1-2 7,1 0 0,0 1 0,0-1 0,0 1 0,0-1 0,1 1 0,-1 0 0,7-5 0,-9 9-15,-1 0 0,0 0 0,0 0 0,1 0 0,-1-1 0,0 1-1,1 0 1,-1 0 0,0 0 0,1 0 0,-1 0 0,0 0 0,1 0-1,-1 0 1,0 0 0,0 0 0,1 0 0,-1 1 0,0-1 0,1 0 0,-1 0-1,0 0 1,1 0 0,-1 0 0,0 1 0,0-1 0,1 0 0,-1 0-1,0 0 1,0 1 0,0-1 0,1 0 0,-1 0 0,0 1 0,0-1-1,0 0 1,0 0 0,1 1 0,-1-1 0,0 0 0,0 1 0,0-1 0,0 0-1,0 1 1,0-1 0,0 0 0,0 1 0,0-1 0,1 18 6,-9 63-112,-32 145 0,39-221 105,0 0-1,-1 0 0,1 0 0,-1 0 0,0-1 1,-1 1-1,1 0 0,-1-1 0,-4 6 0,6-10 5,-1-1 0,1 0 0,-1 0 0,1 0 0,-1 0 1,1 0-1,0 0 0,0 0 0,-1 0 0,1-1 0,0 1 0,-1-2 0,2 3-1,-38-61 237,37 61-235,1 0 0,-1-1 0,1 1-1,0 0 1,-1-1 0,1 1 0,0-1-1,-1 1 1,1-1 0,0 1-1,-1-1 1,1 1 0,0-1 0,0 0-1,0 1 1,0-1 0,-1 1 0,1-1-1,0 1 1,0-1 0,0 0 0,0 0-1,10-1 54,23 11-47,-27-8-23,3 2 4,1 0 1,0-1-1,0-1 0,0 0 1,0 0-1,0-1 1,0 0-1,0-1 1,0 0-1,0-1 1,0 0-1,-1 0 0,1-1 1,0 0-1,-1-1 1,0 0-1,0 0 1,0-1-1,0 0 1,12-11-1,83-89 23,3-2 34,-84 84-39,-18 17-15,1 0 0,0 1-1,1-1 1,11-7 0,-17 13 5,-1 0 1,1 0-1,0-1 0,-1 1 1,1 0-1,0 0 0,0 0 1,-1 0-1,1 0 0,0-1 1,0 2-1,-1-1 0,1 0 1,0 0-1,-1 0 0,1 0 1,0 0-1,-1 0 0,1 1 1,0-1-1,-1 0 1,1 1-1,0-1 0,-1 0 1,1 1-1,0-1 0,-1 1 1,1-1-1,-1 1 0,1-1 1,-1 1-1,0 0 0,1-1 1,-1 1-1,1-1 0,-1 1 1,0 0-1,1-1 0,-1 1 1,0 0-1,0-1 0,0 1 1,1 1-1,6 35 7,-7-35-6,2 35 3,-1 1 0,-3 0 1,-11 72-1,12-104 2,-3 16 41,6-16-21,5-11-8,12-21-4,17-30 0,-26 38-9,0 2 0,1-1 0,1 1 0,1 1 0,0 0 0,25-21 0,-37 35-5,0 0 0,0 0 0,0 1 0,0-1 0,0 0 0,0 1 0,0-1 0,0 1 0,0-1 0,1 1 0,-1 0 0,0-1 0,0 1 0,0 0 0,1 0 0,-1 0 0,0 0 0,0 0 0,1 0 0,-1 0 0,0 0 0,2 1 0,-1 0 0,0 0 0,-1 0 0,1 1 0,0-1 0,-1 0 0,0 0 0,1 1 0,-1-1 0,0 1 0,0-1 0,1 1 0,-1 0 0,1 2 0,2 7 0,1 0 0,-1 1 0,4 21 0,-6-24 0,1 12 0,-3-18 0,0 1 0,0-1 0,1 1 0,-1-1 0,1 0 0,0 1 0,0-1 0,0 0 0,2 4 0,-3-7 0,1 0 0,0 1 0,-1-1 0,1 0 0,0 0 0,-1 1 0,1-1 0,0 0 0,-1 0 0,1 0 0,0 0 0,-1 0 0,1 0 0,0 0 0,-1 0 0,1 0 0,0 0 0,-1 0 0,1-1 0,0 1 0,-1 0 0,1 0 0,0-1 0,-1 1 0,1 0 0,-1-1 0,1 1 0,-1 0 0,1-1 0,-1 1 0,1-1 0,-1 1 0,1-1 0,-1 1 0,1-2 0,18-20 0,-18 22 0,73-94 0,-74 93 0,1 1 0,0-1 0,-1 0 0,1 0 0,-1 1 0,1-1 0,0 0 0,0 1 0,-1-1 0,1 1 0,0-1 0,0 1 0,0-1 0,-1 1 0,1-1 0,0 1 0,0 0 0,0 0 0,0-1 0,1 1 0,-1 0 0,0 1 0,-1-1 0,1 0 0,-1 0 0,1 1 0,0-1 0,-1 1 0,1-1 0,-1 0 0,1 1 0,-1-1 0,1 1 0,-1-1 0,0 1 0,1 0 0,-1-1 0,1 1 0,-1-1 0,0 1 0,0 0 0,1 0 0,1 6 0,0 1 0,-1-1 0,2 15 0,-3-17 0,4 42 0,-1-15 0,11 60 0,-14-91 0,1 1 0,-1-1 0,1 0 0,-1 1 0,1-1 0,0 0 0,-1 1 0,1-1 0,0 0 0,0 0 0,0 1 0,0-1 0,0 0 0,0 0 0,0 0 0,0 0 0,0 0 0,1-1 0,-1 1 0,0 0 0,2 0 0,0 0 0,0 0 0,0-1 0,0 1 0,0-1 0,0 0 0,0 0 0,0 0 0,0 0 0,0 0 0,3-1 0,8-3 0,-1 0 0,0 0 0,20-11 0,-29 14 0,23-13 0,0-1 0,49-37 0,43-47 0,-68 54 0,26-28 0,-106 116 0,18-29 0,-14 18 0,-29 50 0,48-72 0,0 1 0,1-1 0,1 1 0,0 1 0,0-1 0,1 0 0,0 1 0,1-1 0,-1 21 0,3-31 0,0 0 0,0 0 0,0 0 0,0 1 0,0-1 0,0 0 0,1 0 0,-1 0 0,0 0 0,0 0 0,1 0 0,-1 0 0,1 0 0,-1 0 0,1 0 0,-1 0 0,1 0 0,0 0 0,0 1 0,0-2 0,0 0 0,-1 1 0,1-1 0,0 0 0,-1 0 0,1 0 0,0 0 0,0 1 0,-1-1 0,1 0 0,0 0 0,0-1 0,-1 1 0,1 0 0,0 0 0,-1 0 0,1 0 0,0 0 0,0-1 0,-1 1 0,2-1 0,3-2 0,0 0 0,0 0 0,-1-1 0,1 0 0,6-7 0,7-9 0,-2-2 0,0 0 0,19-37 0,6-6 0,-41 64 0,0 0 0,0 1 0,0-1 0,1 1 0,-1-1 0,0 1 0,1-1 0,-1 1 0,0-1 0,1 1 0,-1 0 0,1-1 0,-1 1 0,1-1 0,-1 1 0,1 0 0,-1 0 0,1-1 0,-1 1 0,1 0 0,-1 0 0,1-1 0,-1 1 0,1 0 0,-1 0 0,1 0 0,0 0 0,-1 0 0,1 0 0,-1 0 0,1 0 0,0 0 0,0 1 0,0 0 0,0 0 0,0 0 0,0 0 0,0 0 0,0 0 0,-1 0 0,1 0 0,0 0 0,-1 0 0,1 0 0,-1 0 0,1 3 0,11 50 0,-11-48 0,1 9 0,1-1 0,1 1 0,0-1 0,1 0 0,10 22 0,-13-32 0,1 0 0,-1 0 0,1 0 0,0 0 0,0-1 0,0 1 0,0-1 0,1 0 0,-1 0 0,1 0 0,0 0 0,0-1 0,0 0 0,0 0 0,0 0 0,1 0 0,-1 0 0,0-1 0,1 0 0,-1 0 0,1 0 0,6 0 0,1-1 84,-1-1 0,0 0-1,0-1 1,0 0 0,0-1 0,0 0 0,0-1 0,-1 0-1,0 0 1,1-1 0,13-10 0,1-1-1761,-1-2 1,34-31-1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1:56.3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 8032,'0'0'9650,"0"10"-9597,1 30 2,-1-37-38,1 0 0,-1 0 0,1 0 0,-1-1 0,1 1 0,0 0 0,0 0 0,0-1-1,0 1 1,1 0 0,-1-1 0,4 4 0,-4-4 2,53 62 489,-49-58-467,0 0 1,0 0 0,1-1 0,-1 0-1,1 0 1,0 0 0,1-1 0,7 4-1,-6-3-10,0 1-1,0-1 1,0 1-1,8 9 1,-12-11-16,0-1 1,0 0 0,0 0-1,1 0 1,-1 0 0,1-1 0,0 1-1,0-1 1,0 0 0,8 1-1,3 1 46,0-1 0,19 1-1,55 6 80,-1-4-156,-72-6 42,-1 0-1,1-2 0,-1 1 1,0-2-1,0-1 0,0 0 1,25-10-1,-2 1 193,66-34 0,-83 36-150,1 1-1,0 1 0,1 2 1,27-7-1,105-30 176,-114 34-172,-17 4 13,0 0-1,-1 2 1,47-2-1,-24 9 0,-1 1 0,0 3 0,0 2 0,76 24 0,-113-30-57,0 1 1,0-1-1,-1 1 0,1 1 0,-1 0 1,15 11-1,-22-15-5,-1 0-1,1-1 1,0 1-1,0 0 1,0 0-1,0-1 1,0 1-1,0 0 1,0-1-1,0 1 1,0-1-1,0 0 1,0 1-1,0-1 1,0 0-1,1 1 1,-1-1-1,0 0 1,0 0-1,0 0 1,0 0-1,1 0 1,-1 0-1,1-1 1,0 0 40,0 0 0,-1-1 1,1 1-1,0-1 0,-1 1 0,0-1 1,1 0-1,-1 1 0,0-1 0,2-3 1,7-9 15,-1 4 8,1 0 1,0 0-1,18-12 0,-11 9-35,-4 4-15,-1 1 1,1 0-1,1 1 1,0 0-1,0 1 1,21-6-1,91-18 181,-108 27-196,13-2 44,42 0 1,-23 2-10,-6 2 16,0 1 1,1 3-1,-1 1 1,-1 2-1,54 15 1,61 27 157,-100-28-105,48 23 76,-77-34-160,11 6 22,0-3-1,1-1 1,74 10 0,-78-20 12,1-1 0,-1-1 1,0-3-1,0 0 0,42-12 0,174-63 497,-11 3-223,-116 54-573,-76 14-3431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02.9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323 487 7632,'0'0'7122,"-12"2"-6862,-91 8 1019,92-9-1041,0 1 1,0 0 0,0 1-1,0 0 1,-12 6-1,17-7-162,0 1 0,1 0 0,-1 0 1,1 0-1,0 1 0,-1 0 0,2 0 0,-1 0 0,0 1 0,-6 8 0,3-2-4,0 0 0,1 1 1,0 1-1,1-1 0,1 1 0,0 0 1,0 0-1,1 1 0,1-1 1,0 1-1,1 0 0,1 0 0,0 14 1,1-24-53,1 0 0,0 0 0,1 0 1,-1-1-1,1 1 0,0 0 0,0-1 1,0 1-1,0-1 0,1 1 1,-1-1-1,1 0 0,0 0 0,0 0 1,0 0-1,0-1 0,4 3 0,4 2 21,-1 0 0,1 0 0,1-2 0,12 6 0,-16-7-21,1-1 0,0-1 0,-1 1 1,1-1-1,0-1 0,1 0 0,-1 0 0,0-1 0,0 0 0,0 0 1,0-1-1,0 0 0,0-1 0,0 0 0,0 0 0,0-1 0,-1 0 0,1-1 1,11-6-1,137-89 282,-131 76-162,-26 22-132,1 1 1,0-1-1,-1 0 0,1 1 0,0-1 1,-1 0-1,1 1 0,-1-1 0,1 0 1,-1 0-1,0 0 0,1 0 0,-1 0 1,0 1-1,1-1 0,-1 0 0,0 0 1,0 0-1,0 0 0,0 0 0,0 0 1,0 0-1,0 0 0,0 0 1,0 0-1,-1 0 0,1 1 0,0-1 1,-1 0-1,1 0 0,-1-1 0,0 2 3,0-1 0,0 1-1,0 0 1,-1 0 0,1 0-1,0 0 1,0-1 0,0 1 0,0 1-1,-1-1 1,1 0 0,0 0-1,0 0 1,0 1 0,0-1-1,0 0 1,-1 1 0,1-1-1,0 1 1,-1 0 0,-23 14 7,23-13-14,0 0-1,1 1 1,-1-1 0,1 0-1,-1 1 1,1-1 0,0 1-1,0-1 1,0 1 0,0 0 0,0 0-1,1-1 1,-1 1 0,1 0-1,0 0 1,-1 0 0,1-1-1,1 1 1,-1 0 0,0 0-1,1 0 1,-1-1 0,1 1-1,2 5 1,-1-1 1,1 0 0,0-1 1,0 1-1,0-1 0,1 0 0,-1 0 0,2 0 0,7 9 1,-4-7 0,-1-2 0,1 1 0,1-1 0,15 9 0,-22-14-5,1 1 0,-1-1 0,1 0 0,0 0 1,0 0-1,-1-1 0,1 1 0,0-1 0,0 1 0,0-1 0,0 0 0,0 0 0,-1 0 0,1 0 1,0-1-1,0 1 0,0-1 0,0 0 0,-1 0 0,1 0 0,4-2 0,-3 0 7,1 0-1,-1 0 1,1-1-1,-1 0 1,0 0-1,-1 0 1,1 0-1,-1 0 1,1-1-1,-1 0 1,-1 1-1,1-1 1,-1-1-1,1 1 1,-2 0-1,1 0 1,0-1-1,-1 1 1,0-1-1,0 1 1,-1-1-1,0 1 1,0-1-1,0 1 1,-2-11-1,0 10 20,0 1-1,0-1 1,-1 0 0,1 1-1,-2 0 1,1 0 0,0 0-1,-1 0 1,0 0 0,0 1-1,0 0 1,-1 0 0,1 0-1,-1 0 1,0 0 0,0 1-1,-7-3 1,7 3 10,-5-3 37,10 6-74,0 0 1,0 0-1,0 1 1,0-1-1,0 0 0,0 0 1,0 0-1,0 0 1,0 0-1,0 0 1,0 0-1,0 0 1,0 0-1,0 0 0,0 0 1,0 0-1,0 1 1,0-1-1,0 0 1,0 0-1,0 0 0,-1 0 1,1 0-1,0 0 1,0 0-1,0 0 1,0 0-1,0 0 1,0 0-1,32 4 3,-18-1 23,-3 0-8,0 0-1,-1-1 1,1 0-1,1-1 1,-1 0-1,0 0 1,11-2-1,-10 0-2,-1-1 1,0 0-1,0 0 0,-1-1 0,1 0 0,0-1 0,-1 0 0,0-1 0,0 0 0,0-1 1,-1 0-1,0 0 0,0-1 0,0 0 0,-1-1 0,0 0 0,7-9 0,8-13 34,-1 0 0,-1-2 0,-2 0 0,-1-1 0,-2-1 0,-1-1 0,-2 0-1,-1-1 1,-2 0 0,-1-1 0,5-52 0,-14 83-36,1 1 3,0-1 0,-1 1-1,0-1 1,0 1-1,0-1 1,-2-7 0,2 13-16,0 0 1,0 0-1,0 0 1,0 0 0,0 0-1,-1 1 1,1-1-1,0 0 1,0 0 0,0 0-1,0 0 1,0 0-1,0 1 1,0-1 0,0 0-1,0 0 1,0 0-1,-1 0 1,1 0 0,0 0-1,0 0 1,0 1-1,0-1 1,0 0 0,-1 0-1,1 0 1,0 0 0,0 0-1,0 0 1,0 0-1,0 0 1,-1 0 0,1 0-1,0 0 1,0 0-1,0 0 1,0 0 0,-1 0-1,1 0 1,0 0-1,0 0 1,0 0 0,0 0-1,0 0 1,-1 0-1,1 0 1,0-1 0,0 1-1,0 0 1,0 0-1,0 0 1,0 0 0,-1 0-1,1 0 1,0 0-1,0 0 1,0-1 0,0 1-1,0 0 1,0 0-1,0 0 1,0 0 0,0 0-1,0-1 1,0 1-1,0 0 1,0 0 0,-1 0-1,-4 14-11,5-13 7,-29 87-55,-33 110-77,51-153 49,2 1-1,-6 67 1,14-102 77,0 7-50,0 1 0,1 0 0,0-1 0,7 36-1,-7-51 56,1 1-1,0-1 1,0 1-1,0-1 0,1 1 1,-1-1-1,1 0 0,0 1 1,0-1-1,0 0 1,0 0-1,1-1 0,-1 1 1,1 0-1,-1-1 0,1 1 1,0-1-1,0 0 0,0 0 1,0 0-1,0 0 1,1-1-1,-1 1 0,1-1 1,-1 0-1,1 0 0,-1 0 1,1-1-1,-1 1 1,1-1-1,6 0 0,-3 0 13,0-1 0,0 0 1,0 0-1,0-1 0,-1 1 0,1-2 0,-1 1 0,1-1 0,10-6 0,5-4 30,26-23 0,-3 3-11,-16 14-14,-9 7 6,0-2 1,-1 0-1,-1 0 0,0-2 0,23-25 0,-15 6 30,-2-1 0,-1-1-1,-1-1 1,-3-1-1,-1-1 1,15-48 0,-25 64-4,-1-1 0,-1-1 0,-1 1 0,-2-1 0,0 0 0,-2-39 0,-1 63-38,0 1 1,0-1-1,0 0 0,-1 0 1,1 0-1,0 1 1,-1-1-1,0 0 1,1 0-1,-1 1 1,0-1-1,0 0 1,1 1-1,-1-1 1,-1 1-1,1 0 0,0-1 1,-2-1-1,1 2-4,1 1 0,0 0 0,-1-1 0,1 1 0,0 0 0,-1 0 0,1 0 0,-1 0 0,1 0 0,0 0 0,-1 1 0,1-1 0,0 0 0,-1 1 0,1-1 0,0 1 0,-1-1 0,1 1 0,0 0 0,0-1 0,0 1 0,-1 0 0,1 0 0,0 0 0,0 0 0,-1 1 0,-18 16-22,1 1 0,0 1 1,1 1-1,1 0 0,1 1 0,1 1 1,-12 25-1,2 2-65,3 1 0,-24 78 1,35-87 13,2 1 0,-4 54 1,12-89 61,1-1 1,1 1-1,0 0 0,0-1 1,0 1-1,1-1 1,0 1-1,0-1 1,1 0-1,0 0 1,6 11-1,-8-15 25,1 0 0,0 0 1,0 0-1,1-1 0,-1 1 0,1 0 1,-1-1-1,1 0 0,0 1 0,0-1 0,0 0 1,0 0-1,0-1 0,0 1 0,0-1 1,1 0-1,-1 1 0,1-1 0,-1-1 0,1 1 1,-1-1-1,1 1 0,-1-1 0,1 0 1,0 0-1,-1 0 0,1-1 0,-1 1 0,5-2 1,1 0 37,0 0 1,0-1-1,0 0 0,-1-1 1,1 0-1,-1 0 1,0 0-1,0-1 0,-1 0 1,10-8-1,-4-2 86,0 1 0,0-1-1,19-32 1,2-30 376,-25 160 159,-8-65-661,1 0-2,0 1 1,8 33-1,-8-48-11,-1 0 0,1 0 0,-1 1-1,1-1 1,0 0 0,0 0-1,1-1 1,-1 1 0,1 0 0,0-1-1,0 0 1,0 0 0,1 1-1,-1-2 1,1 1 0,7 4 0,-9-5 3,1-1 1,0 0 0,0 0 0,0 0-1,-1-1 1,1 1 0,0 0 0,0-1-1,0 0 1,0 0 0,0 0 0,0 0-1,0 0 1,0-1 0,0 1 0,4-2-1,-3 0 11,1 0 0,-1 0 0,1-1-1,-1 1 1,0-1 0,0 0 0,0 0-1,0 0 1,3-4 0,2-4 30,0 0 1,-1 0-1,0 0 1,-1-1-1,0 0 1,6-15-1,36-101 403,-45 118-284,-3 18-40,0 2-163,4 31-4,0-3-7,1 55 0,-6-82 26,-1 0 0,0 0 0,0-1 0,-1 1 0,0 0 0,-1-1 0,0 0 0,-1 1 0,-10 18 0,13-28 22,1 1 0,-1-1 0,0 1 0,0-1 0,-1 1 1,1-1-1,0 1 0,0-1 0,-1 0 0,1 0 1,-1 0-1,1 0 0,-1 0 0,1 0 0,-1 0 1,0 0-1,1-1 0,-1 1 0,0-1 0,0 1 1,1-1-1,-1 0 0,0 1 0,0-1 0,0 0 1,1 0-1,-1 0 0,0-1 0,0 1 0,0 0 1,1-1-1,-1 1 0,0-1 0,-2-1 0,0 0 20,-1 0 0,1-1 0,0 1 0,0-1 0,0-1 0,0 1 0,1 0 0,-1-1 0,1 0 0,0 0 0,-4-6 0,-26-29 235,33 38-250,-1 1 0,1 0 0,0 0 0,0 0 0,-1 0 0,1-1 0,0 1 0,0 0 0,-1 0 0,1-1 0,0 1 0,0 0 0,0 0 0,0-1 0,-1 1 0,1 0 0,0 0 0,0-1 0,0 1 0,0 0 0,0-1 0,0 1 0,0 0 0,0-1 0,0 1 0,0 0 0,0 0 0,0-1 0,0 1 0,0 0 0,0-1 0,0 1 0,0 0 0,0-1 1,0 1-1,0 0 0,1 0 0,-1-1 0,0 1 0,0 0 0,0 0 0,1-1 0,-1 1 0,0 0 0,0 0 0,0 0 0,1-1 0,16 2 17,-5 1-16,36 2-42,-40-3 30,0 1 0,-1-2 0,1 1-1,0-1 1,0 0 0,0-1 0,0 0 0,-1 0-1,15-4 1,-1-3 7,0-1-1,-1-1 1,0-1-1,-1 0 1,0-1-1,0-2 1,-1 0-1,19-20 1,-36 33 3,20-19 101,0-2 0,31-44-1,-52 66-98,0 0-1,0 0 0,0 0 0,0 0 0,0 0 0,0 0 0,0 0 0,0 0 0,0 0 1,0 0-1,0 1 0,0-1 0,0 0 0,0 0 0,1 0 0,-1 0 0,0 0 0,0 0 0,0 0 1,0 0-1,0 0 0,0 0 0,0 0 0,0 0 0,0 0 0,0 0 0,0 0 0,0 1 1,0-1-1,0 0 0,0 0 0,0 0 0,1 0 0,-1 0 0,0 0 0,0 0 0,0 0 0,0 0 1,0 0-1,0 0 0,0 0 0,0 0 0,0 0 0,0 0 0,0 0 0,0 0 0,1 0 1,-1 0-1,0 0 0,0 0 0,0 0 0,0-1 0,0 1 0,0 0 0,0 0 0,0 0 1,0 0-1,0 0 0,0 0 0,1 14 51,-5 21-91,4-31 43,-2 13-32,1 0 1,0 0-1,2 0 1,0 0-1,1 0 1,4 19-1,-6-34 26,1 0 0,-1-1 0,1 1 0,-1-1 0,1 1 0,0-1 0,-1 1 1,1-1-1,0 1 0,0-1 0,0 0 0,0 1 0,0-1 0,1 0 0,-1 0 0,0 0 0,0 0 0,1 0 0,-1 0 0,1 0 0,-1-1 0,3 2 0,-2-2 7,1 1 0,0-1 0,-1 0 0,1 0 0,0 0 0,0 0 0,-1 0 0,1-1 0,0 1 0,-1-1 0,1 0 0,3-1 1,4-2 24,-1-1 1,1 0-1,-1-1 1,-1 0 0,16-13-1,7-14 57,-21 22-6,0 1-1,21-18 0,-29 27-40,1-1 0,-1 0 0,0 0-1,0 0 1,0 0 0,0 0 0,0 0 0,0 0-1,0-1 1,2-3 0,-4 6-6,-13 32 53,12-30-92,0 0 0,0 0-1,0 0 1,0 1 0,0-1-1,1 0 1,-1 1 0,0-1-1,1 0 1,0 1 0,0-1-1,0 1 1,0-1 0,0 1-1,0-1 1,1 4 0,0-4-3,0 0 1,1 0-1,-1 0 1,0 0-1,1-1 1,-1 1 0,1 0-1,-1-1 1,1 0-1,0 1 1,0-1-1,0 0 1,0 0 0,0 0-1,0 0 1,0 0-1,0 0 1,4 1-1,-4-2 8,0 0-1,1 1 0,-1-1 0,0 0 0,0 0 0,1 0 0,-1 0 0,0-1 0,0 1 1,0-1-1,1 1 0,-1-1 0,0 0 0,0 1 0,0-1 0,0 0 0,0-1 0,0 1 0,2-2 1,4-3 16,-1 0 1,0-1-1,8-8 0,-13 12-10,-1 1-1,1-1 0,0 0 0,-1 0 1,1 0-1,-1 1 0,0-1 0,0 0 1,0 0-1,-1-1 0,1 1 0,-1 0 1,1 0-1,-1 0 0,0 0 0,0 0 1,0-1-1,-1 1 0,1 0 0,-2-5 1,0 2 15,0 0 0,0 1-1,0-1 1,-1 1 0,0 0 0,0-1 0,0 1 0,-1 1 0,-7-9 0,-16-11 62,25 23-85,1 1 0,0-1 0,0 0-1,-1 1 1,1-1 0,0 1 0,-1-1-1,1 1 1,0 0 0,-1 0 0,1 0-1,-1-1 1,1 1 0,-1 0 0,1 1-1,0-1 1,-1 0 0,1 0 0,-1 1-1,1-1 1,-3 1 0,4 0-22,0-1 19,0 1-1,0-1 1,0 1-1,0 0 1,1-1-1,-1 1 1,0-1-1,1 1 0,-1-1 1,0 1-1,1-1 1,-1 0-1,0 1 1,1-1-1,-1 1 1,1-1-1,-1 0 0,1 1 1,-1-1-1,1 0 1,-1 1-1,1-1 1,-1 0-1,1 0 1,-1 0-1,1 1 1,-1-1-1,1 0 0,0 0 1,-1 0-1,1 0 1,-1 0-1,1 0 1,-1 0-1,1 0 1,0 0-1,0-1 0,30-3-17,-20 2 9,5-1 11,20-2-15,37-1-1,-64 5 29,0 1 0,0 1 0,0 0 0,0 0 0,0 0 0,0 1 0,-1 0 0,1 1 0,14 7 0,-21-9-4,-1 1 0,1-1 0,0 1 0,-1 0 0,0-1 0,1 1 0,-1 0 0,0 0 1,0 0-1,0 0 0,0 0 0,0 1 0,0-1 0,-1 0 0,1 0 0,-1 0 0,0 1 0,1-1 0,-1 0 0,0 1 1,0-1-1,-1 4 0,1-1 14,-1-1 1,1 1-1,-1 0 1,0-1-1,0 1 1,-1-1-1,1 1 1,-1-1-1,0 1 1,-3 3-1,17-24 229,7-10-54,23-25 0,-35 44-152,0-1-1,1 1 1,0 0 0,1 1-1,-1 0 1,1 0-1,0 1 1,13-6 0,-14 8-8,5-2 28,0 0 0,0 1 0,1 0 0,-1 1 0,24-2-1,-35 6-51,-1-1-1,1 1 0,0-1 1,-1 1-1,1 0 0,-1-1 0,1 1 1,-1 0-1,0 0 0,1 0 1,-1 0-1,0 0 0,0 1 1,0-1-1,1 0 0,-1 0 0,-1 1 1,3 2-1,15 30 53,-14-27-52,-1 1 1,0 0-1,0 0 0,2 14 1,4 10-33,-9-31 20,1 0 1,-1-1-1,0 1 1,1 0-1,-1 0 0,1-1 1,-1 1-1,1 0 1,0-1-1,-1 1 0,1-1 1,0 1-1,-1-1 1,1 1-1,0-1 0,0 1 1,0-1-1,-1 0 1,1 1-1,0-1 0,0 0 1,0 0-1,0 1 1,0-1-1,-1 0 0,1 0 1,0 0-1,0 0 1,0 0-1,0 0 0,0-1 1,0 1-1,-1 0 1,1 0-1,0-1 0,1 0 1,35-17 52,-28 13-49,198-118 336,-205 122-327,0-1 1,0 0-1,0 1 0,0-1 1,0 0-1,0 0 0,2-4 0,4-5 63,-12 23 39,-11 11-116,4-6-22,1 0-1,0 1 1,2 1 0,0-1 0,1 1 0,-6 23-1,1-3-88,11-39 108,1 0-1,0 1 1,0-1 0,-1 0 0,1 1-1,0-1 1,0 0 0,0 1 0,0-1-1,-1 1 1,1-1 0,0 0-1,0 1 1,0-1 0,0 1 0,0-1-1,0 0 1,0 1 0,0-1 0,0 1-1,0-1 1,0 1 0,1-1-1,-1 0 1,0 1 0,0-1 0,0 0-1,0 1 1,1 0 0,9-9-1,12-21 59,-11 9 25,0-1 1,-1-1-1,-1 0 0,11-40 0,-14 40 30,1 9 195,-7 31-212,0 6-124,0-16 26,3 15-33,7 32 1,-8-48 26,0 0 1,0-1-1,1 1 1,0-1 0,0 1-1,1-1 1,-1 0-1,1 0 1,6 6 0,-8-9-3,1 0 1,0-1 0,0 1 0,0-1 0,0 1-1,1-1 1,-1 0 0,0 0 0,1 0-1,0-1 1,-1 0 0,1 1 0,0-1 0,0 0-1,-1-1 1,7 1 0,-5-1 0,1 0-1,0 0 1,-1-1 0,1 0-1,0-1 1,-1 1 0,1-1 0,-1 0-1,0 0 1,6-3 0,8-7 6,-1-1 0,0 0 0,0-1 1,21-24-1,-35 34 12,8-8 23,0-1 0,-1-1 0,-1 1 0,0-2 0,-1 0 0,0 0 0,-1 0-1,7-22 1,-7 12 37,-1-1-1,0 0 0,-2 0 1,2-45-1,-6 67-65,-1 0 1,0 0-1,0 0 1,-1 0-1,1 0 1,-1 0-1,0 0 1,-2-5-1,3 9 0,-1 1 0,0-1 0,0 1 0,1-1 0,-1 1 0,0 0 0,1-1 0,-1 1 0,0 0 0,1-1 0,-1 1 0,1 0 0,-1 0 0,1 0 0,0-1 0,-1 1 0,1 1 0,-11 27-19,2 0 1,2 1-1,0-1 1,2 1-1,2 1 1,-1 31-1,4-20-30,3 1-1,1 0 1,16 72-1,-14-90-79,-1 0 0,2 44 0,-7-61-1025,-1 1 1,1 0-1,-3 11 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03.4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16983,'0'0'4816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17.6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336 0 8136,'0'0'9737,"-13"13"-9392,-86 79 299,66-63-169,1 2-1,-50 61 1,72-78-352,0 0 1,2 1-1,-1 0 0,2 1 0,0 0 1,-8 27-1,12-31-54,1-1 1,0 1 0,0 0-1,1 0 1,1-1-1,0 1 1,1 0-1,0 0 1,1 0-1,5 18 1,4 5 110,2-1-1,2 0 1,1-2 0,1 1-1,2-2 1,1-1 0,35 41-1,-10-16 309,22 25 818,-66-79-1281,-1-1 0,0 1 0,0-1 1,1 1-1,-1-1 0,1 1 0,-1-1 1,0 0-1,1 1 0,-1-1 1,1 1-1,-1-1 0,1 0 0,-1 0 1,1 1-1,-1-1 0,1 0 1,-1 0-1,1 1 0,-1-1 0,1 0 1,-1 0-1,1 0 0,-1 0 0,1 0 1,0 0-1,-1 0 0,1 0 1,-1 0-1,1 0 0,-1 0 0,1 0 1,0 0-1,-1-1 0,1 1 0,-1 0 1,1 0-1,0-1 0,7-20-3246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21.7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1 205 10656,'0'0'8371,"12"-6"-8063,-1 1-222,0 0 32,0 0 1,0 0-1,-1-1 0,1-1 0,15-13 0,-24 18-57,1-1 0,-1 1 0,1 0 0,-1 0 0,1 0 0,0 1 0,0-1 0,0 1 0,0-1 0,0 1 0,0 0-1,0 0 1,0 0 0,0 1 0,1-1 0,-1 1 0,0 0 0,0-1 0,1 2 0,3-1 0,-6 1-39,0-1 1,0 1-1,0 0 0,0 0 0,0-1 1,0 1-1,0 0 0,0 0 0,0 0 1,0 0-1,-1 0 0,1 0 0,0 0 1,-1 1-1,1-1 0,-1 0 0,1 0 1,-1 0-1,0 0 0,1 1 1,-1-1-1,0 2 0,4 31 223,-5 83 383,0-103-562,0-7 7,0-1 1,1 1-1,0-1 0,0 1 0,2 8 0,-2-14-53,0 0 0,1 0 0,-1 1 0,1-1 0,-1 0-1,1 0 1,-1 0 0,1 0 0,-1 0 0,1 0 0,0 0 0,-1 0-1,1-1 1,0 1 0,0 0 0,0 0 0,0-1 0,0 1 0,0 0 0,0-1-1,0 1 1,0-1 0,0 1 0,0-1 0,0 0 0,0 1 0,0-1-1,1 0 1,-1 0 0,0 0 0,0 0 0,0 0 0,0 0 0,1 0 0,-1 0-1,1 0 1,5-2 27,-1 1 0,0-1-1,0 0 1,0 0 0,0-1 0,0 0-1,-1 0 1,1 0 0,-1-1 0,0 0-1,0 0 1,0 0 0,0 0 0,-1-1-1,1 0 1,-1 0 0,5-9 0,5-9 155,-1-1 0,19-47-1,-24 52-104,0 0-3,9-19 283,-13 30-309,-3 6-62,-1 1 0,1-1 0,0 0 0,0 0 0,0 1 0,0-1 0,0 1 1,0-1-1,1 1 0,-1-1 0,0 1 0,1 0 0,-1-1 0,1 1 0,-1 0 0,1 0 0,0 0 0,0 0 0,-1 1 0,1-1 1,0 0-1,0 1 0,0-1 0,3 1 0,35-5 7,-34 4-3,0 0 0,1 0-1,-1 1 1,1-1 0,-1 1-1,12 2 1,34 4 178,-49-6-157,0 0 0,0 0 0,0 0 0,0 0 0,1-1 0,-1 1 0,0-1 0,0 0 0,0 0 0,0 0 0,0 0 0,-1-1 0,1 1 0,0-1 0,2-2 0,16-6 267,-20 10-284,-1-1 0,1 1 0,0 0 0,-1 0 0,1-1 0,-1 1 0,1 0 0,-1-1 0,1 1 0,-1-1 1,1 1-1,-1 0 0,0-1 0,1 1 0,-1-1 0,0 1 0,1-1 0,-1 1 0,1-2 0,-1 2-3,0-1 0,0 1 0,0 0-1,1-1 1,-1 1 0,0 0 0,0-1-1,0 1 1,1 0 0,-1-1-1,0 1 1,1 0 0,-1 0 0,0-1-1,1 1 1,-1 0 0,0 0 0,1 0-1,-1 0 1,0-1 0,1 1-1,-1 0 1,1 0 0,-1 0 0,0 0-1,1 0 1,-1 0 0,1 0 0,-1 0-1,0 0 1,1 0 0,0 0-1,-3 16 18,3 21-56,0 1 0,12 61-1,-7-58 5,-5-34 16,0-1 0,0 0 0,1 0-1,0 0 1,1 0 0,-1 0 0,1 0 0,0 0 0,0-1-1,6 6 1,-8-9 10,0-1 0,0 1-1,0-1 1,1 0 0,-1 1 0,0-1-1,1 0 1,-1 0 0,1 0 0,-1 0 0,1-1-1,0 1 1,-1 0 0,1-1 0,0 1-1,0-1 1,0 1 0,-1-1 0,1 0-1,0 0 1,0 0 0,0 0 0,-1 0-1,1 0 1,0 0 0,0-1 0,0 1-1,-1-1 1,1 1 0,0-1 0,-1 0-1,1 1 1,0-1 0,-1 0 0,1 0 0,-1 0-1,1 0 1,1-2 0,4-4 18,1-1 1,-2 1 0,1-1-1,-1 0 1,0-1 0,0 0-1,-1 0 1,0 0 0,-1 0-1,3-11 1,6-17 85,8-48 1,-20 79-93,26-104 430,-27 109-436,0 1-1,0 0 1,-1 0-1,1 0 1,0 0-1,0-1 1,0 1-1,0 0 1,0 0-1,0 0 1,1 0-1,-1-1 1,0 1-1,0 0 1,0 0-1,0 0 1,0 0-1,0-1 1,0 1-1,0 0 1,0 0-1,0 0 1,0 0-1,1 0 1,-1-1-1,0 1 1,0 0 0,0 0-1,0 0 1,0 0-1,1 0 1,-1 0-1,0 0 1,0 0-1,0-1 1,0 1-1,1 0 1,-1 0-1,0 0 1,0 0-1,0 0 1,0 0-1,1 0 1,-1 0-1,0 0 1,0 0-1,0 0 1,1 0-1,5 11 106,6 25-160,-10-30 72,10 31-38,-4-14-25,0-1 0,-2 2 1,-1-1-1,-1 1 0,3 41 0,-7-44-15,1-14 35,0-1 0,-1 1-1,0-1 1,-1 0 0,1 1 0,-1-1 0,-2 7-1,3-12 17,0-1 0,0 1 0,-1-1 0,1 1 0,0 0-1,-1-1 1,1 1 0,-1-1 0,1 1 0,0-1 0,-1 1-1,1-1 1,-1 1 0,0-1 0,1 1 0,-1-1 0,1 0-1,-1 1 1,1-1 0,-1 0 0,0 0 0,1 1 0,-1-1-1,0 0 1,1 0 0,-2 0 0,0 0 4,1 0-1,-1 0 1,1-1 0,-1 1-1,1-1 1,-1 1-1,1-1 1,-1 0 0,1 1-1,-1-1 1,0-1 0,-6-4 25,1 0-1,0 0 1,-6-9 0,10 12-18,-4-6 74,0 0 0,1-1-1,0 0 1,-6-15 0,6 12 71,5 13-146,1-1 0,0 1 0,0 0 0,0 0 1,0-1-1,0 1 0,-1-1 0,1 1 0,0 0 0,0-1 0,0 1 1,0 0-1,0-1 0,0 1 0,0 0 0,0-1 0,0 1 1,0-1-1,0 1 0,0 0 0,1-1 0,-1 1 0,0 0 0,0-1 1,0 1-1,0 0 0,1-1 0,-1 1 0,0 0 0,0 0 1,1-1-1,-1 1 0,0 0 0,0-1 0,1 1 0,-1 0 0,0 0 1,1 0-1,-1 0 0,0-1 0,1 1 0,-1 0 0,0 0 1,1 0-1,0 0 0,19-2-17,10-1-54,0 0 1,-1-2-1,0-1 0,35-12 0,-48 12 32,-1 0 1,29-16-1,-29 13 13,0 1 0,25-8 0,83-24-15,-121 40 31,0-1 1,0 1-1,0 0 0,0 0 0,0-1 0,0 1 1,0 1-1,1-1 0,-1 0 0,0 0 0,0 1 1,0-1-1,0 1 0,-1 0 0,1 0 0,0-1 1,0 1-1,0 0 0,-1 1 0,1-1 0,0 0 1,1 2-1,2 3-14,0 0 1,0 0-1,0 0 0,5 12 0,15 17-29,-52-61 510,24 23-443,1 1 0,-1 0 0,1 0 0,-1 0 0,0 0 0,0 0 0,0 1 0,0-1 0,-1 1 0,1 0 0,0 0 0,0 0 0,-1 0 0,1 1 0,0-1 0,-1 1 0,-6 0 0,6 2-25,-1-1 0,1 1 0,0 0 0,-1 0 0,1 0 0,0 1 0,0-1 0,1 1 0,-1 0 0,1 0 0,-1 0 0,1 1 0,0-1 0,0 1 0,0 0 0,1 0 0,-1 0 0,1 0-1,0 0 1,0 0 0,1 1 0,-1-1 0,1 0 0,0 1 0,0 0 0,0-1 0,1 1 0,-1 7 0,1-5-12,0 0 0,1 1-1,0-1 1,0 0-1,0 1 1,1-1 0,0 0-1,1 0 1,-1 0 0,1 0-1,1-1 1,-1 1 0,1-1-1,0 0 1,1 0 0,-1 0-1,10 8 1,-10-11 8,0 0 0,0-1 0,0 1 1,0-1-1,1 0 0,-1-1 0,1 1 0,-1-1 0,1 0 0,0 0 1,-1 0-1,1-1 0,0 1 0,-1-1 0,1 0 0,9-2 0,5-1 30,1-1-1,31-10 0,-51 14-21,21-9 47,-1-1-1,1 0 1,-2-2 0,0 0 0,33-27-1,-33 24 11,-12 9-12,0 0 0,0 0 0,-1-1 0,1 0 0,-2 0 0,10-13 0,-16 18 56,-5 5-27,-6 6-1,12-9-71,-10 9 46,0 0 1,-13 17 0,21-23-44,0 0 0,0 0 0,0 0 1,0 1-1,1-1 0,-3 6 1,4-8-6,0 0 0,-1 1 1,1-1-1,0 0 1,0 0-1,0 1 0,0-1 1,0 0-1,0 0 0,0 1 1,1-1-1,-1 0 0,0 0 1,1 0-1,-1 1 0,0-1 1,1 0-1,0 0 0,0 2 1,1-2-1,-1 0 1,0 0 0,0 0 0,1 0-1,-1 0 1,1 0 0,-1 0-1,1-1 1,-1 1 0,1 0-1,-1-1 1,1 1 0,0-1 0,-1 0-1,1 1 1,0-1 0,-1 0-1,1 0 1,0 0 0,-1 0-1,1-1 1,0 1 0,-1 0 0,1-1-1,-1 1 1,1-1 0,0 1-1,1-2 1,0 1 6,-1 0 0,1 0 0,-1-1 0,1 1 0,-1-1 0,0 1 1,0-1-1,0 0 0,0 1 0,0-1 0,0-1 0,0 1 0,0 0 0,-1 0 0,1 0 0,-1-1 0,2-3 0,-2 1 20,0-1-1,0 0 0,0 1 1,-1-1-1,0 0 0,0 1 1,0-1-1,-1 0 0,0 0 0,-3-8 1,4 10-7,-1 1 1,-1 0-1,1 0 1,0 0-1,-1 0 0,1 0 1,-1 0-1,0 1 1,0-1-1,0 1 1,-1-1-1,1 1 0,0 0 1,-1-1-1,1 1 1,-1 1-1,0-1 1,0 0-1,0 1 1,-3-2-1,-7-4 104,11 6-115,1 0 1,-1 1-1,1-1 1,-1 0-1,1 0 1,-1 1-1,0-1 1,1 1-1,-1 0 1,0-1-1,-2 1 1,3 0-38,1 1-52,0 0 74,0 0 0,1 0-1,-1 0 1,1 0-1,-1 0 1,1 0 0,-1 0-1,1-1 1,-1 1-1,1 0 1,0 0 0,-1 0-1,1-1 1,0 1 0,0 0-1,0-1 1,-1 1-1,1-1 1,0 1 0,0-1-1,0 1 1,0-1 0,0 0-1,0 1 1,0-1-1,0 0 1,1 0 0,36 6-79,-29-5 54,86 7-151,-88-9 211,0-1 1,0 1-1,0-1 0,0-1 0,-1 1 1,1-1-1,-1 0 0,1 0 0,-1-1 1,11-8-1,9-4 192,-14 3-89,-11 12-109,0 0 0,0 0 0,0 0 0,-1-1 0,1 1 0,0 0 0,1 1 0,-1-1 0,0 0 0,0 0 0,0 0 0,2 0 0,-1 0 35,-1 0-56,-1 1 0,0 0 0,0 0 0,0 0 0,0 0 0,0 0 0,0-1 0,0 1 0,1 0 0,-1 0 0,0 0 0,0 0 0,0 0 0,0 0 0,0 0 0,1 0-1,-1 0 1,0 0 0,0-1 0,0 1 0,0 0 0,1 0 0,-1 0 0,0 0 0,0 0 0,0 0 0,1 0 0,-1 0 0,0 0 0,0 0 0,0 1 0,0-1 0,1 0-1,-1 0 1,0 0 0,0 0 0,0 0 0,0 0 0,0 0 0,1 0 0,-1 0 0,0 1 0,0-1 0,0 0 0,0 0 0,0 0 0,0 0 0,1 0 0,-1 1 0,0-1 0,0 0-1,0 0 1,0 0 0,0 0 0,0 0 0,0 1 0,0-1 0,0 0 0,0 0 0,0 0 0,0 1 0,0-1 0,0 0 0,0 0 0,0 1 27,0 6 12,0 19-57,2-1 1,0 0-1,2 0 1,0-1-1,11 30 1,-15-53 14,0 0 1,0 0-1,1 0 1,-1 0-1,0-1 1,1 1-1,-1 0 1,1 0-1,-1 0 1,1-1-1,0 1 1,-1 0-1,1-1 1,0 1-1,-1 0 0,1-1 1,0 1-1,0-1 1,-1 1-1,1-1 1,0 1-1,0-1 1,0 0-1,0 1 1,0-1-1,0 0 1,-1 0-1,1 0 1,0 0-1,0 0 0,0 0 1,0 0-1,0 0 1,1 0-1,1-1 4,0 0 0,0 1 0,-1-2 0,1 1 0,0 0-1,-1 0 1,1-1 0,-1 0 0,4-2 0,5-6 15,0 0 1,-1-1 0,12-16-1,5-5 0,-21 21-19,2-1 0,-8 12 0,0 0 0,0 0 0,0 0 0,0 0 0,0 0 0,0 0 0,0 0 0,0 0 0,0-1 0,0 1 0,0 0 0,1 0 0,-1 0 0,0 0 0,0 0 0,0 0 0,0 0 0,0 0 0,0 0 0,0 0 0,0 0 0,1 0 0,-1 0 0,0 0 0,0 0 0,0 0 0,0 0 0,0 0 0,0 0 0,0 0 0,1 0 0,-1 0 0,0 0 0,0 0 0,0 0 0,0 0 0,0 0 0,0 0 0,0 0 0,1 0 0,-1 0 0,0 0 0,0 0 0,0 0 0,0 0 0,0 0 0,0 1 0,0-1 0,0 0 0,0 0 0,0 0 0,0 0 0,1 0 0,-1 0 0,0 0 0,0 0 0,0 1 0,0-1 0,0 0 0,0 0 0,0 0 0,0 0 0,0 0 0,0 0 0,0 0 0,0 1 0,0-1 0,21 52 0,-16-40 0,0-2 0,0 0 0,1 0 0,8 12 0,-11-19 0,-1 0 0,0 0 0,1-1 0,0 1 0,0-1 0,-1 1 0,2-1 0,-1 0 0,0 0 0,0 0 0,1 0 0,-1-1 0,7 3 0,-7-4 0,0 0 0,0 0 0,1 0 0,-1 0 0,0 0 0,0-1 0,1 1 0,-1-1 0,0 0 0,0 0 0,0 0 0,0 0 0,0 0 0,0-1 0,-1 0 0,1 1 0,0-1 0,-1 0 0,1 0 0,2-4 0,3-1 0,-1-1 0,-1 0 0,1-1 0,8-15 0,-7 10 0,-2 0 0,0 0 0,-1-1 0,0 0 0,5-30 0,2 9 0,-12 35 0,1 0 0,-1 0 0,0 0 0,1 0 0,-1 0 0,1 0 0,-1 0 0,1 0 0,0 0 0,-1 0 0,1 0 0,0 0 0,-1 0 0,1 0 0,0 1 0,2-3 0,13 44 0,-2 1 0,-1 0 0,10 68 0,-23-86 0,0-23 0,0-1 0,0 0 0,0 1 0,0-1 0,0 0 0,0 0 0,0 1 0,0-1 0,-1 0 0,1 1 0,0-1 0,0 0 0,0 0 0,-1 0 0,1 1 0,0-1 0,0 0 0,0 0 0,-1 0 0,1 1 0,0-1 0,-1 0 0,1 0 0,0 0 0,0 0 0,-1 0 0,-12-6 0,11 5 0,0-1 0,0 0 0,0 0 0,0 0 0,0 1 0,0-2 0,1 1 0,-1 0 0,1 0 0,0 0 0,-1-1 0,1 1 0,0-1 0,0 1 0,1-1 0,-1 1 0,0-1 0,1-3 0,1 5 0,0 0 0,0 0 0,0 1 0,0-1 0,0 0 0,0 1 0,1-1 0,-1 0 0,0 1 0,1 0 0,-1-1 0,0 1 0,0 0 0,1-1 0,-1 1 0,1 0 0,1 0 0,-3 0 0,18 0 0,-1 0 0,0 1 0,0 1 0,32 8 0,-38-8 0,-5-1 0,12 4 0,1-2 0,-1 0 0,37 0 0,-33-7 0,-15 1 0,-14-1 0,-20-7 899,14 3-5090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22.5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 11256,'0'0'1817,"15"-2"-1177,-2 0-433,-6 1-111,0 0 1,-1 0 0,1 0-1,0 1 1,0 0 0,0 0-1,-1 1 1,1 0 0,0 0-1,-1 0 1,12 5 0,-6 0 103,0 0 0,-1 1 0,1 0 0,-1 1 0,-1 1 1,16 15-1,-3 0 279,30 42 0,-8-4 21,-3 3 0,-3 1 0,-3 2-1,30 79 1,-47-92-47,-2 0-1,14 76 1,-25-95 2,-2-1 0,-2 1 1,0 0-1,-8 69 1,6-103-392,-1 0 1,1 1-1,0-1 1,-1 0-1,1 0 1,-1 0-1,0 0 0,1 0 1,-1 0-1,0 0 1,0 0-1,0-1 1,-1 1-1,1 0 1,0-1-1,-1 1 1,1-1-1,-1 1 1,1-1-1,-1 1 1,-2 0-1,4-2-114,-1 0-1,1 0 1,0 0-1,-1 0 1,1 0-1,-1 0 1,1 0-1,0 0 1,-1 0-1,1-1 1,0 1-1,-1 0 1,1 0-1,0 0 1,-1-1-1,1 1 1,0 0-1,-1 0 1,1-1-1,0 1 1,0 0-1,-1 0 1,1-1-1,0 1 1,0 0-1,0-1 1,0 1-1,-1 0 0,1-1 1,0 0-1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25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373 448 10656,'0'0'8061,"-13"-5"-7603,3 1-353,6 2-69,1 0 0,-1 0 0,0 1 0,0-1 0,0 1 0,0 0 0,0 0 0,0 1-1,0-1 1,0 1 0,0 0 0,0 0 0,-1 0 0,1 1 0,0-1 0,0 1 0,0 0 0,0 0 0,0 0 0,0 1 0,-3 1 0,-14 10 195,1 0 0,1 1-1,0 1 1,1 1 0,1 0-1,0 2 1,2-1 0,0 2-1,0 0 1,2 1 0,1 1-1,0 0 1,1 0 0,-10 33-1,18-46-170,0 0-1,1 1 1,0-1-1,1 1 1,0 0-1,0-1 1,1 1-1,0 0 1,1 8-1,0-13-26,-1 0-1,1-1 1,0 1-1,0 0 0,0-1 1,1 1-1,-1-1 0,1 0 1,0 1-1,0-1 1,0 0-1,0 0 0,1 0 1,-1 0-1,1-1 1,0 1-1,0-1 0,-1 1 1,2-1-1,-1 0 0,0 0 1,6 2-1,-6-3-12,0 0 0,0-1 0,0 1 0,1-1 0,-1 0 0,0 0 0,0 0 0,0 0 0,1-1 0,-1 1 0,0-1 0,0 0 0,0 0 0,0 0 0,0 0 0,0 0-1,0-1 1,0 1 0,-1-1 0,4-2 0,4-3 39,0-1-1,-1 0 0,16-17 0,-9 6 12,0-2 0,-2 0 0,0-1 0,-2 0 0,0-1 0,-2 0 0,0 0 0,6-28 0,1-12 182,16-126 0,-26 143-91,-3-1 1,-2 0-1,-2 1 1,-2-1-1,-8-54 1,9 99-141,1 0 0,0 1 0,-1-1 0,1 0 0,-1 0 0,0 1-1,1-1 1,-1 1 0,0-1 0,0 1 0,0-1 0,-3-2 0,4 4-17,0 0 1,0 0-1,-1-1 0,1 1 1,0 0-1,0 0 0,-1 0 1,1 0-1,0 0 0,0 0 1,-1 0-1,1 0 0,0 0 1,-1 0-1,1 0 0,0 0 1,-1 0-1,1 0 0,0 0 1,0 0-1,-1 0 0,1 0 1,0 0-1,-1 0 0,1 0 1,0 0-1,-1 1 0,-8 12 24,-3 16-39,1 1 0,1 0 0,-6 37 0,-8 97-145,21-124 87,1 0-1,5 53 1,17 80-176,-20-172 243,2 15-39,1 0 1,5 17 0,-7-29 34,0 0 1,0-1 0,1 1-1,0-1 1,-1 1 0,1-1 0,0 0-1,1 0 1,-1 1 0,1-2-1,-1 1 1,1 0 0,0 0-1,5 3 1,-5-5 17,0-1-1,0 1 1,0-1-1,-1 0 1,1 0-1,0 0 1,0 0-1,0 0 1,0-1-1,0 1 1,0-1-1,4-1 1,1-1 16,1-1 1,-1 0 0,1 0 0,-1-1 0,0 0 0,-1 0 0,12-10 0,45-49 195,-58 58-196,17-20 157,-1 0 0,-1-1 0,-1 0 0,-2-2-1,-1-1 1,14-31 0,-14 10 1193,-17 50-1312,0 1-1,0-1 0,0 0 1,0 0-1,0 0 1,0 0-1,0 0 0,-1 0 1,1 0-1,0 0 0,0 0 1,-1 0-1,0-1 0,0-4 779,14 11-720,-11-4-116,0 1 0,-1-1 0,1 0 0,0 1 0,-1 0 0,1-1-1,-1 1 1,0 0 0,0 0 0,1-1 0,-1 1 0,0 0 0,-1 0 0,1 0 0,1 3 0,8 37 26,-6-22-16,12 58 24,8 30 60,-20-96-94,0-1 0,0 0 0,1 0 0,0 0 1,1 0-1,14 18 0,-18-27-8,0 0 0,1-1 0,-1 1 0,0-1 0,1 1 0,-1-1 0,1 0 0,0 1 0,-1-1 0,1-1 0,0 1 0,0 0 0,-1-1 0,1 1 0,0-1 0,0 0 0,0 0 0,0 0 0,0 0 0,-1-1 0,1 1 0,0-1 0,4-1 0,6-2 0,0 0 0,-1 0 0,20-11 0,7-9 0,-1-1 0,-1-2 0,-1-1 0,40-42 0,-67 62 0,-1-1 0,1 0 0,-2 0 0,1-1 0,-1 0 0,-1 0 0,0-1 0,0 0 0,-1 0 0,0 0 0,-1-1 0,3-14 0,-7 26 0,1-1 0,-1 0 0,0 1 0,0-1 0,0 0 0,0 1 0,0-1 0,0 0 0,0 1 0,0-1 0,0 0 0,0 1 0,0-1 0,0 0 0,0 0 0,0 1 0,-1-1 0,1 1 0,0-1 0,0 0 0,-1 1 0,1-1 0,0 1 0,-1-1 0,1 0 0,-1 1 0,1-1 0,-1 1 0,1-1 0,-1 1 0,1 0 0,-1-1 0,0 1 0,1 0 0,-1-1 0,1 1 0,-1 0 0,0 0 0,1-1 0,-1 1 0,0 0 0,1 0 0,-1 0 0,0 0 0,0 0 0,1 0 0,-1 0 0,0 0 0,0 0 0,-3 1 0,0-1 0,0 1 0,0 0 0,1 0 0,-1 1 0,0-1 0,-4 3 0,-5 4 0,0 1 0,0 1 0,1 0 0,1 1 0,0 0 0,0 1 0,1 0 0,1 0 0,0 1 0,0 1 0,2-1 0,-1 1 0,2 1 0,0-1 0,1 1 0,0 0 0,1 0 0,1 1 0,0-1 0,1 1 0,1-1 0,0 1 0,3 31 0,-2-46 0,0 0 0,0 1 0,1-1 0,-1 0 0,0 1 0,0-1 0,1 0 0,-1 1 0,1-1 0,-1 0 0,1 0 0,-1 0 0,1 0 0,0 1 0,-1-1 0,1 0 0,0 0 0,0 0 0,0 0 0,0-1 0,0 1 0,0 0 0,0 0 0,0 0 0,0-1 0,1 1 0,-1-1 0,0 1 0,2 0 0,-1-1 0,0-1 0,0 1 0,0-1 0,0 1 0,1-1 0,-1 0 0,0 0 0,0 1 0,-1-1 0,1-1 0,0 1 0,0 0 0,0 0 0,-1-1 0,1 1 0,-1-1 0,1 1 0,0-3 0,11-11 0,-1 0 0,0-1 0,-2-1 0,0 0 0,11-23 0,29-96 0,-41 108 0,-9 28 0,0 0 0,0 0 0,0 0 0,0 0 0,0-1 0,0 1 0,0 0 0,0 0 0,0 0 0,0 0 0,0 0 0,0 0 0,1 0 0,-1 0 0,0 0 0,0-1 0,0 1 0,0 0 0,0 0 0,0 0 0,0 0 0,0 0 0,0 0 0,1 0 0,-1 0 0,0 0 0,0 0 0,0 0 0,0 0 0,0 0 0,0 0 0,0 0 0,0 0 0,1 0 0,-1 0 0,0 0 0,0 0 0,0 0 0,0 0 0,0 0 0,0 0 0,0 0 0,1 0 0,-1 0 0,0 0 0,0 0 0,0 0 0,0 1 0,0-1 0,0 0 0,0 0 0,0 0 0,0 0 0,0 0 0,0 0 0,1 0 0,-1 0 0,0 0 0,0 0 0,0 1 0,0-1 0,0 0 0,0 0 0,7 13 0,5 17 0,-6-13 0,1-1 0,0 0 0,1 0 0,15 20 0,-18-29 0,0 0 0,1 0 0,0-1 0,0 0 0,0 0 0,1 0 0,-1-1 0,2 0 0,-1 0 0,0-1 0,12 5 0,-14-7 0,0-1 0,0 0 0,0-1 0,0 1 0,0-1 0,0 0 0,0 0 0,0 0 0,0-1 0,7-1 0,52-17 0,-56 16 0,19-7 0,-1-2 0,0 0 0,0-2 0,-1-1 0,32-25 0,-7-1 0,59-63 0,-89 82 0,-1-2 0,23-38 0,-28 41 0,-14 17 0,-6 4 0,-7 4 0,-3 5 0,1 0 0,0 1 0,0 0 0,1 2 0,0-1 0,1 2 0,0-1 0,1 2 0,-12 16 0,7-6 0,2 1 0,0 0 0,1 1 0,-19 54 0,25-58 0,-6 33 0,13-49 0,0 0 0,0 0 0,0 1 0,1-1 0,0 0 0,0 0 0,1 0 0,0 0 0,0 0 0,3 12 0,-3-17 0,-1 0 0,1 0 0,0 0 0,0 0 0,-1-1 0,1 1 0,0 0 0,0 0 0,0 0 0,0-1 0,0 1 0,0 0 0,0-1 0,0 1 0,0-1 0,0 1 0,0-1 0,0 1 0,0-1 0,0 0 0,1 0 0,-1 1 0,0-1 0,0 0 0,0 0 0,1 0 0,-1 0 0,0-1 0,0 1 0,0 0 0,0 0 0,3-2 0,0 1 0,0 0 0,1-1 0,-1 0 0,0 0 0,0 0 0,0-1 0,5-2 0,4-7 0,-1 1 0,0-1 0,0-1 0,-1 0 0,-1-1 0,14-23 0,-18 25 0,0 1 0,-1-1 0,0 0 0,-1 0 0,-1 0 0,0 0 0,0-1 0,-1 1 0,1-22 0,-3 4 0,-1 30 0,1 0 0,0 0 0,0 0 0,0 0 0,0 0 0,0 1 0,0-1 0,0 0 0,0 0 0,0 0 0,-1 0 0,1 0 0,0 0 0,0 0 0,0 0 0,0 0 0,0 0 0,0 0 0,-1 0 0,1 0 0,0 1 0,0-1 0,0 0 0,0 0 0,0 0 0,-1 0 0,1 0 0,0 0 0,0-1 0,0 1 0,0 0 0,0 0 0,-1 0 0,1 0 0,0 0 0,0 0 0,0 0 0,0 0 0,0 0 0,0 0 0,-1 0 0,1 0 0,0 0 0,0-1 0,0 1 0,0 0 0,0 0 0,0 0 0,0 0 0,0 0 0,0 0 0,0-1 0,0 1 0,-1 0 0,1 0 0,0 0 0,0 0 0,0 0 0,0 0 0,0-1 0,0 1 0,0 0 0,0 0 0,0 0 0,0 0 0,0-1 0,2 151 0,-3 124 0,-1-196 0,2-5 0,-16 104 0,13-158 0,1-3 0,-1 0 0,0-1 0,-1 1 0,-1-1 0,0 0 0,-1 0 0,-11 21 0,15-33 0,0 0 0,0 0 0,-1 0 0,1 0 0,-1-1 0,1 1 0,-1-1 0,0 0 0,0 0 0,0 0 0,-4 2 0,5-3 0,1 0 0,0-1 0,-1 0 0,1 1 0,-1-1 0,1 0 0,-1 0 0,1 0 0,-1 1 0,1-2 0,-1 1 0,1 0 0,0 0 0,-1 0 0,1-1 0,-1 1 0,1-1 0,-1 1 0,1-1 0,0 1 0,-1-1 0,1 0 0,0 0 0,0 0 0,0 0 0,0 0 0,-1 0 0,1 0 0,0 0 0,1 0 0,-3-2 0,-24-32 0,8 11 0,-20-32 0,34 49 0,1-1 0,0 0 0,0 0 0,1-1 0,0 1 0,0-1 0,1 0 0,-2-15 0,3 14 0,0 0 0,1-1 0,0 1 0,0 0 0,1 0 0,1 0 0,-1 0 0,2 1 0,-1-1 0,1 0 0,1 1 0,0 0 0,7-14 0,5-1 0,1 0 0,1 2 0,24-24 0,-35 40 0,1 0 0,-1 1 0,1 0 0,0 0 0,0 1 0,0 0 0,12-4 0,7 0 0,29-5 0,-14 4 0,84-27 984,-104 29-2214,-1-1 1,0-1-1,27-16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40.6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 8840,'0'0'7433,"11"0"-7223,0-1-127,3 0 238,-1 0 1,0 1-1,18 1 0,-27 0-242,0 1-1,0-1 0,0 1 0,0 0 0,-1-1 1,1 2-1,0-1 0,4 4 0,20 10 312,-23-13-314,0 0 0,1 0 0,-1 1 0,-1-1 0,1 1 1,0 0-1,-1 0 0,0 1 0,7 8 0,21 21 323,-18-21-217,-1-1 1,0 2 0,0 0-1,-2 0 1,10 17 0,3 2 102,-14-21-197,0-1 0,1-1 1,0 1-1,0-2 0,1 0 0,1 0 0,12 7 0,-16-13-50,-1 1-1,1-1 0,0 0 0,0-1 0,0 0 1,0 0-1,0-1 0,0 0 0,0-1 0,1 0 1,9-2-1,9-1 43,0-1 0,38-12 0,-13 1-10,86-21 144,-120 33-184,0 1 1,-1 0-1,1 2 1,0 0-1,33 4 1,-8 3 20,-19-4-31,1 2 0,-1 0 0,0 1 1,30 13-1,-21-5-8,-8-3-23,0 1 0,0 1 0,44 30 0,357 320-60,-372-314 75,16 15 15,87 74 153,-130-117-26,1 0-1,1-2 1,60 28-1,-71-40 137,-5-1-3277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42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90 7232,'0'0'10378,"10"-7"-10053,48-29 310,-57 35-544,-1 0-1,1 0 1,0-1-1,-1 1 1,1 0-1,-1-1 1,1 1-1,-1 0 1,0-1 0,0 1-1,1 0 1,-1-1-1,0 1 1,0 0-1,0-1 1,0 1-1,-1-1 1,1-1-1,-1-3 1003,1 5-1069,0 1 1,0 0-1,0-1 0,0 1 0,0 0 0,0 0 0,-1-1 0,1 1 0,0 0 0,0 0 0,0 0 0,-1-1 0,1 1 0,0 0 1,0 0-1,0 0 0,-1 0 0,1-1 0,0 1 0,0 0 0,-1 0 0,1 0 0,0 0 0,-1 0 0,1 0 0,0 0 1,0 0-1,-1 0 0,1 0 0,0 0 0,0 0 0,-1 0 0,1 0 0,0 0 0,-1 0 0,1 0 0,0 0 0,0 0 1,-1 0-1,1 0 0,-13 7 182,9-1-190,1-1-1,0 1 1,0-1 0,0 1 0,1 0 0,0 0 0,-3 12 0,-5 49 25,7-39-24,-28 150 164,28-163-188,-3 14 384,6-29-372,0 0 0,0 0 0,0 0 0,0 0 0,0 0 1,0 0-1,0 0 0,0 0 0,-1 0 0,1 0 0,0 0 1,0 0-1,0-1 0,0 1 0,0 0 0,0 0 0,0 0 1,0 0-1,0 0 0,0 0 0,0 0 0,0 0 0,0 0 0,0 0 1,0 0-1,0 0 0,0 0 0,0 0 0,0 0 0,-1 0 1,1 0-1,0 0 0,0 0 0,0 0 0,0 0 0,0 0 1,0 0-1,0 0 0,0 0 0,0 0 0,0-21 98,18-184 159,-17 191-222,1 1 1,4-17 0,-3 18 0,-1 1 0,0-1 0,0-12 0,-2 16 16,1 0 0,0 0-1,3-12 1,-3 19-48,1 1 0,-1-1 0,0 1 0,0-1 0,0 1 1,1 0-1,-1-1 0,0 1 0,1 0 0,-1 0 0,0 0 0,1 0 0,-1 0 1,0 0-1,3 1 0,-2-1 4,12 3 19,-1-1 0,0 2 0,0 0 0,0 0 1,0 1-1,22 13 0,23 8 55,-31-15 9,33 20 1,-33-17-25,-18-10-44,0 0 0,0-1 0,0-1 0,0 1 0,15 0 0,-15-1 12,1-1 0,-1 1 0,0 1 0,0-1 0,10 6 0,-13-5 18,-6-3-54,1 0 0,-1 0 0,0 0-1,0 0 1,0 0 0,0 0-1,1 0 1,-1 0 0,0 0-1,0 0 1,0 0 0,0 0 0,1 0-1,-1 0 1,0 0 0,0 0-1,0 0 1,0 0 0,0 1-1,0-1 1,1 0 0,-1 0 0,0 0-1,0 0 1,0 0 0,0 0-1,0 1 1,0-1 0,0 0-1,0 0 1,0 0 0,0 0-1,1 1 1,-1-1 0,0 0 0,0 0-1,0 0 1,0 0 0,0 0-1,0 1 1,0-1 0,0 0-1,0 0 1,0 0 0,-1 0 0,1 1-1,0-1 1,0 0 0,0 0-1,0 0 1,0 0 0,0 0-1,0 1 1,0-1 0,0 0 0,0 0-1,-1 0 1,1 0 0,0 0-1,-3 8 17,0-3-13,1 0 0,-1-1 1,0 1-1,-1-1 0,1 0 0,-1 0 1,1 0-1,-1 0 0,0 0 0,-5 2 0,-3 3 3,0-2-1,-21 11 1,-14 1 70,0-2 0,-55 12 0,44-13 53,20-8 31,37-8-147,0 0 0,0 1 0,0-1 0,0 0 0,0 0 0,-1 0 0,1 0 0,0 0 1,0 0-1,0 0 0,0-1 0,0 1 0,0 0 0,-1-1 0,1 1 0,0 0 0,0-1 0,0 0 0,0 1 0,0-1 0,0 1 0,1-1 0,-1 0 0,0 0 0,0 0 0,0 1 0,-1-3 1,3 1-11,-1 0 0,1 0 1,0 0-1,0 1 1,-1-1-1,1 0 1,0 0-1,1 1 0,-1-1 1,0 1-1,0-1 1,1 1-1,2-3 1,1-1-37,2-1 0,-1 1 1,1 0-1,0 0 0,0 1 1,0 0-1,0 0 1,1 1-1,-1 0 0,1 0 1,0 1-1,13-3 1,-17 5-130,0-1 1,0 0 0,0 0 0,0-1 0,-1 1 0,1-1 0,0 0 0,-1 0-1,7-4 1,-9 5 116,0 0 0,0 0 0,0 0 0,1 0-1,-1-1 1,0 1 0,-1 0 0,1 0 0,0 0 0,0-1-1,0 1 1,-1-1 0,1 1 0,-1 0 0,1-1 0,-1 1-1,1-1 1,-1 1 0,0-1 0,0 0 0,0 1 0,0-1-1,0 1 1,0-1 0,0 1 0,0-1 0,-1-1 0,-2-7 73,3 8-8,-1 1-1,1-1 1,0 1-1,-1-1 1,1 1-1,-1 0 1,1-1-1,-1 1 1,0-1-1,0 1 1,1 0-1,-1 0 1,0-1-1,0 1 1,0 0-1,0 0 1,-1 0-1,1 0 1,0 0-1,0 0 1,-1 0-1,1 1 1,0-1-1,-3 0 1,-9-2 523,26 13-226,-10-8-333,35 25-60,-17-14-3048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7:5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27 874 6128,'0'0'4993,"9"-13"-4561,8-9-243,45-64 830,-45 59-680,-2 1 0,0-2-1,-2 0 1,-1-1 0,-1 0 0,11-54 0,-15 46 160,-1-1 1,-1-55-1,-1 84-143,-4 9-340,1-1 0,-1 1 0,1-1 1,-1 1-1,0-1 0,0 1 0,1-1 0,-1 1 0,0-1 0,0 0 0,0 1 0,1-1 1,-1 1-1,0-1 0,0 0 0,0 1 0,0-1 0,0 1 0,0-1 0,0 0 0,-1 1 0,1-1 1,0 1-1,0-1 0,0 0 0,0 1 0,-1-1 0,-1-3 26,1 0 0,0 1-1,0-1 1,1 0 0,-1 0 0,1 1-1,-1-1 1,1-4 0,-2-19 49,-2 2-11,4 21-68,0 0 1,-1 0 0,0-1-1,0 1 1,0 0 0,0 0-1,-2-4 1,1 4 5,1 0-1,0 0 1,0 1-1,0-1 1,1 0-1,-1-5 1,-11 36 11,4-1-28,1 1-1,-7 50 1,3 60-2,9-112 1,-61 509 56,15-277 218,41-238-194,6-17-40,0 0 0,0 0 0,0 0 0,0 1 0,1-1 0,-1 0 0,1 1 0,-1 2 0,1-5-23,-1 0 0,1 0 1,0 1-1,-1-1 0,1 0 1,0 0-1,-1 0 0,1 0 0,0 0 1,-1 0-1,1 0 0,0 0 1,-1 0-1,1 0 0,0 0 1,-1 0-1,1-1 0,0 1 1,-1 0-1,1 0 0,0 0 0,-1 0 1,1 0-1,0-1 0,-1 1 1,1 0-1,0 0 0,0-1 1,-1 1-1,1 0 0,0 0 0,0-1 1,0 1-1,-1 0 0,1-1 1,-13-12 277,11 9-257,0-1 0,0 1 0,0-1-1,1 0 1,0 0 0,0 0 0,0 0-1,1 1 1,-1-1 0,1 0 0,0 0-1,1 0 1,1-8 0,1-4 82,0 0 0,9-26-1,0 16 47,2-1 0,0 2-1,35-49 1,-34 54-142,0 1 0,2 1 0,0 1 0,1 0 0,1 1 0,1 1 0,0 1 0,39-22 0,113-67-77,-162 98 58,-1 0-1,1 0 1,-1-1 0,0 0 0,0 0 0,-1-1 0,0 0 0,7-11 0,-15 19-3,0 0 1,0 0 0,0 0-1,0 0 1,1 0 0,-1 0-1,0 0 1,0 0 0,0 0-1,0 0 1,0 0 0,0 1-1,0-1 1,0 0 0,0 0-1,0 0 1,0 0 0,0 0-1,0 0 1,0 0 0,0 0-1,0 0 1,0 0 0,0 0 0,1 0-1,-1 0 1,0 0 0,0 0-1,0 0 1,0 0 0,0 0-1,0 0 1,0 0 0,0 0-1,0 0 1,0 0 0,0 0-1,0 0 1,0 0 0,0 0-1,0-1 1,1 1 0,-1 0-1,-4 14 37,-10 27-81,9-26 20,3-4 7,0 0 0,0 0 1,1 1-1,1-1 0,0 0 1,0 0-1,1 1 0,1-1 1,0 0-1,0 0 0,1 0 1,6 13-1,-8-20 10,0-1 0,1 0 1,-1 1-1,1-1 0,0 0 0,0 0 1,0 0-1,0 0 0,0-1 0,1 1 0,-1 0 1,1-1-1,0 0 0,-1 0 0,1 1 1,0-2-1,1 1 0,2 1 0,-2-1 5,0-2 0,0 1 0,0 0 0,0-1 0,1 1 0,-1-1 0,0 0 0,0-1 0,0 1 0,0-1 0,0 0 0,0 0 0,0 0 0,0 0 0,6-4 0,8-4 35,-1-1 0,0 0 0,26-22 0,0-1 60,-29 24-30,-2-1 0,20-18 0,-30 26-53,1 0 1,-1 0 0,0-1-1,0 1 1,0-1-1,0 1 1,0-1 0,-1 0-1,1 0 1,-1 0-1,0 0 1,0 0-1,0 0 1,0 0 0,0 0-1,-1-1 1,1 1-1,-1 0 1,0-6 0,0 7 2,-1 0 0,1 1 0,-1-1 0,1 0 0,-1 0 0,1 1 0,-1-1 0,0 1 0,0-1 0,0 1 0,0-1 1,0 1-1,0-1 0,0 1 0,-3-3 0,3 4-11,0 0-1,0-1 1,0 1 0,0 0-1,0 0 1,0 0 0,0 0-1,0 0 1,0 0 0,0 0 0,0 0-1,0 0 1,0 0 0,0 1-1,0-1 1,0 0 0,0 1 0,0-1-1,0 1 1,0-1 0,0 1-1,0-1 1,0 1 0,0-1 0,1 1-1,-2 1 1,-1 1-9,-1 0 1,2 0-1,-1 0 1,0 0-1,0 1 0,1-1 1,0 1-1,0-1 1,0 1-1,0 0 0,0 0 1,1 0-1,0 0 1,0 0-1,0 1 1,0-1-1,1 0 0,-1 0 1,1 1-1,0-1 1,0 0-1,1 0 0,-1 1 1,1-1-1,0 0 1,0 0-1,3 6 0,-2-5-7,0 1 0,0-1-1,1 0 1,0 0 0,0 0-1,0 0 1,0 0-1,1 0 1,0-1 0,0 0-1,0 0 1,1 0 0,-1 0-1,1-1 1,0 1-1,0-1 1,0-1 0,0 1-1,9 2 1,-7-3 4,1-1 1,-1-1-1,0 1 1,1-1-1,-1-1 0,0 1 1,0-1-1,1 0 0,-1-1 1,0 0-1,0 0 1,0 0-1,-1-1 0,10-5 1,8-5-21,0-2-1,31-24 1,-24 15 80,-1-2 0,-1-1-1,-2-1 1,41-53 0,-51 55-12,0 1 1,-1-2 0,-2 0-1,-1-1 1,-1-1-1,13-44 1,-17 39 79,-1 0 0,-1 0 0,-2-1 0,-1-44 0,-3 77-120,0 1-1,0 0 1,0-1 0,0 1 0,0 0-1,0-1 1,-1 1 0,1 0-1,0-1 1,-1 1 0,1 0 0,-1-1-1,1 1 1,-1 0 0,0 0-1,1 0 1,-1 0 0,0 0 0,0 0-1,0 0 1,0 0 0,0 0-1,0 0 1,0 0 0,0 0-1,0 1 1,0-1 0,-3 0 0,3 0-1,-1 1 0,0 0 1,0 0-1,0 0 0,0 0 1,0 0-1,0 0 0,0 1 0,1-1 1,-1 0-1,0 1 0,0 0 1,0-1-1,1 1 0,-1 0 1,0 0-1,1 0 0,-1 0 1,1 0-1,-3 3 0,-5 4-4,2 1 0,-1-1 0,1 2-1,0-1 1,1 1 0,0 0 0,1 0 0,-5 13-1,-28 91-63,27-70-15,2-1 0,2 2 0,2-1 0,2 1 0,2-1 0,6 62 0,-3-85 22,2 0-1,6 25 0,-8-39 44,1 0-1,-1-1 0,1 1 0,0 0 1,0-1-1,1 0 0,0 1 0,0-1 1,1-1-1,6 8 0,-8-11 16,0 0 1,0 0-1,0-1 0,-1 1 1,1-1-1,0 0 0,1 0 1,-1 0-1,0-1 1,0 1-1,0-1 0,1 1 1,-1-1-1,0 0 0,0 0 1,1-1-1,-1 1 0,0 0 1,0-1-1,0 0 0,6-2 1,4-2 5,0-1-1,0 0 1,19-12 0,64-41 180,130-106 0,-182 122-66,-54 48-25,-10 9-72,-4 8 8,1-1-14,1 0 1,0 1 0,2 2-1,-33 48 1,45-59-3,5-7-3,-1 0 0,1-1 0,0 2 0,0-1 0,0 0 0,1 1 0,-2 7 0,4-14-8,0 1 1,0-1-1,0 0 1,0 0 0,0 1-1,0-1 1,0 0-1,0 1 1,0-1 0,0 0-1,0 1 1,0-1 0,0 0-1,0 1 1,0-1-1,0 0 1,0 0 0,0 1-1,0-1 1,1 0-1,-1 1 1,0-1 0,0 0-1,0 0 1,0 1-1,1-1 1,-1 0 0,0 0-1,0 0 1,1 1-1,-1-1 1,0 0 0,0 0-1,1 1 1,10-5 12,11-12 15,8-13 19,86-88 97,-100 99-122,-1-1 1,-2 0 0,1-2 0,19-42-1,-19 29 24,-2-2 1,-2 0-1,12-72 0,-2-115 183,-20 205-177,0 0 1,-1 0-1,-1 0 1,-4-21-1,6 39-50,0 0 0,0 0 0,0-1-1,0 1 1,0 0 0,0 0 0,0-1-1,0 1 1,0 0 0,0 0 0,0-1 0,0 1-1,0 0 1,-1 0 0,1-1 0,0 1-1,0 0 1,0 0 0,0 0 0,0-1 0,-1 1-1,1 0 1,0 0 0,0 0 0,0 0-1,-1-1 1,1 1 0,0 0 0,0 0 0,0 0-1,-1 0 1,1 0 0,0 0 0,0 0-1,-1 0 1,1 0 0,0-1 0,0 1 0,-1 0-1,-6 9 26,-4 18-10,5-1-36,1 0 0,1 0 0,-1 35 0,6 83-120,0-129 123,4 73-149,18 94-1,30 83-557,-52-259-2201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07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1038 6632,'0'0'5712,"12"-11"-5147,2-2-386,-2 2 3,0 0 1,-1-1 0,0 0-1,12-20 1,-5 5 177,-2-2-1,-1 0 1,-1 0 0,-2-1-1,-1-1 1,-1 0-1,11-61 1,-6 20 286,-8 44-55,3-33-1,-9 55-391,2-6 451,-3 12-635,0 0-1,0 0 1,0 0-1,-1 0 1,1 0-1,0 0 1,0 0-1,0 0 1,0 0 0,0 0-1,0 0 1,0 0-1,0 0 1,0 0-1,-1 0 1,1 0-1,0 0 1,0 0-1,0 0 1,0 0 0,0 0-1,0 0 1,0 0-1,0 0 1,0 0-1,0 0 1,-1 0-1,1 0 1,0 0-1,0 0 1,0 0 0,0 0-1,0 0 1,0 0-1,0 0 1,0 0-1,0 0 1,0-1-1,0 1 1,0 0 0,0 0-1,0 0 1,0 0-1,0 0 1,0 0-1,0 0 1,0 0-1,0 0 1,0 0-1,0-1 1,0 1 0,0 0-1,0 0 1,0 0-1,0 0 1,-1 1 12,0 0 0,0 0 1,0 0-1,1 1 0,-1-1 1,1 0-1,-1 0 0,1 1 1,-1-1-1,1 0 0,0 1 1,0 2-1,-3 7 66,-47 210 508,29-144-466,-87 285 519,82-284-497,14-39 25,-23 48-1,10-25 357,21-57-109,3-11-119,5-13-89,2-5-143,64-242 622,-53 215-552,2 0 1,2 2 0,33-55 0,-9 24 35,41-62 116,-71 121-233,0 0-1,2 1 1,1 1 0,28-24-1,-38 35-44,8-5 136,-15 13-154,-1 0 0,1 0-1,-1 0 1,1 0 0,-1 0 0,1 0 0,-1 1 0,1-1 0,-1 0 0,1 0 0,-1 0 0,1 0 0,-1 1-1,1-1 1,-1 0 0,1 0 0,-1 1 0,1-1 0,-1 1 0,0-1 0,1 0 0,-1 1 0,0-1 0,1 1-1,-1-1 1,0 0 0,1 1 0,-1-1 0,0 1 0,0-1 0,0 1 0,1-1 0,-1 1 0,0-1 0,0 1-1,0 0 1,0-1 0,0 1 0,4 19 10,-2-1-1,0 1 0,-1 0 1,0 0-1,-6 36 1,5-51-11,-2 13 13,0 1-1,-1-1 1,-10 31 0,11-42-9,-1 1-1,0-1 1,-1 1 0,0-1 0,0 0 0,0-1-1,-1 1 1,0-1 0,0 0 0,-12 11 0,15-16-2,0 1 1,0 0 0,0 0 0,0-1 0,-1 1 0,1-1 0,-1 0 0,1 0 0,-1 0 0,1 0 0,-1 0 0,0 0 0,1-1 0,-1 1 0,0-1 0,0 0 0,1 0 0,-1 0 0,0 0 0,0 0 0,1-1 0,-1 1 0,0-1 0,1 0 0,-1 0 0,0 0 0,1 0 0,-1 0 0,1 0 0,0-1 0,-1 1 0,1-1 0,0 0 0,0 0 0,0 1 0,-3-5 0,0 0 6,1 0 1,0 0-1,0 0 1,0 0-1,1-1 1,0 1-1,0-1 1,0 0-1,1 0 1,0 0-1,1 0 1,-2-12 0,3 17-10,0 0 0,0 0 0,0 0 0,0 0 0,0 0 0,0 0 0,0 0 0,0 0 0,1 0 0,-1 0 0,1 1 0,0-1 0,0 0 0,-1 0 0,1 0 0,0 0 0,0 1 0,1-1 0,-1 1 0,1-3 0,1 3-3,-1 0 1,0 0 0,0 0 0,1 0 0,-1 1 0,0-1 0,1 0 0,-1 1 0,1 0 0,-1-1 0,0 1 0,1 0-1,-1 0 1,1 1 0,-1-1 0,4 1 0,98 22-7,-74-15-25,61 8 0,-79-15 24,0 0 1,-1-1-1,1-1 1,0 0-1,-1-1 1,1 0-1,0 0 1,20-9 0,-19 5-1,-1 0 0,0-1 0,0 0 0,-1-1 0,0 0 0,16-17 0,56-66-6,-71 76 20,5-6-2,-2-1 1,0-1-1,21-44 0,21-79 55,-24 25-22,-30 107-32,-1-1 1,0 0-1,-1 1 1,-1-1-1,0 0 0,-3-18 1,-5 10 2,8 22-8,0 1-1,0-1 0,0 1 0,-1 0 0,1-1 0,0 1 0,0 0 1,-1-1-1,1 1 0,0 0 0,-1-1 0,1 1 0,0 0 0,-1 0 1,1-1-1,-1 1 0,1 0 0,0 0 0,-1 0 0,1 0 0,-1 0 1,1-1-1,0 1 0,-1 0 0,1 0 0,-1 0 0,1 0 0,-1 0 1,1 0-1,0 0 0,-1 1 0,1-1 0,-1 0 0,1 0 0,-1 0 1,1 0-1,0 0 0,-1 1 0,1-1 0,0 0 0,-1 0 0,1 1 1,-1-1-1,1 0 0,0 1 0,0-1 0,-1 0 0,1 1 0,0-1 1,0 0-1,-1 1 0,1-1 0,0 1 0,-23 28-7,2 0-1,0 2 1,3 0 0,0 1 0,-13 36-1,12-19-17,2 2-1,-20 99 1,19-14 15,17-112 9,1-1-1,1 0 1,7 44-1,-8-66 4,0 1-1,0-1 1,0 0-1,1 1 1,-1-1-1,1 1 1,-1-1-1,1 0 1,-1 0-1,1 1 1,0-1-1,-1 0 1,1 0-1,0 0 1,0 0-1,0 1 1,0-1-1,0-1 1,0 1 0,0 0-1,0 0 1,1 0-1,-1-1 1,0 1-1,0 0 1,1-1-1,-1 1 1,0-1-1,1 1 1,-1-1-1,1 0 1,-1 0-1,0 0 1,1 0-1,-1 0 1,1 0-1,-1 0 1,0 0-1,1 0 1,-1-1-1,1 1 1,-1 0-1,0-1 1,1 1-1,-1-1 1,0 0-1,2 0 1,7-5 19,0 0 0,0 0 0,0-1 0,11-10 0,-17 14-16,15-15 44,23-27-1,-31 32-12,1 0 0,1 0 0,0 1 0,0 0 0,18-10 0,-28 20-20,0 0 1,0 0-1,1 1 0,-1-1 0,0 1 1,1 0-1,-1 0 0,1 0 0,-1 0 0,1 1 1,-1-1-1,1 1 0,0 0 0,-1 0 1,1 1-1,6 0 0,-6 1-5,0 0 0,0 0 1,0 0-1,0 0 0,0 1 0,-1-1 0,1 1 0,-1 0 0,0 0 1,0 0-1,0 1 0,0-1 0,2 5 0,2 2-1,0 1 0,-1 0-1,0 0 1,0 1 0,-2-1 0,1 1 0,-2 0-1,5 23 1,-4-28 54,-7-13 12,1 3-65,-1 0-1,1 0 1,1 0 0,-1 0-1,0 0 1,-1-6 0,-3-5 9,-6-8 18,7 11-10,0 0 0,-1 1 1,0 0-1,0 0 0,-1 1 0,-1-1 1,-11-11-1,17 20-22,0 0 0,0 0-1,1 0 1,-1 0 0,0 0 0,0 1 0,0-1 0,0 1 0,0-1-1,0 1 1,0 0 0,0-1 0,-1 1 0,1 0 0,0 0 0,0 1-1,0-1 1,0 0 0,0 1 0,0-1 0,0 1 0,0 0 0,0 0 0,0 0-1,1 0 1,-1 0 0,0 0 0,0 0 0,-2 3 0,0-1-7,0 1 0,0 0 0,0 0 0,0 0 1,1 0-1,0 1 0,0-1 0,0 1 0,0 0 0,-1 5 0,0-1-3,1 1-1,1-1 0,0 1 0,0-1 1,1 1-1,0 0 0,1-1 0,0 1 1,0 0-1,1 0 0,0-1 0,1 1 0,0-1 1,1 1-1,0-1 0,0 0 0,1 0 1,7 13-1,-7-14 0,12 19 10,-16-26-4,1 0 1,-1-1 0,1 1-1,-1 0 1,1-1-1,0 1 1,-1-1-1,1 1 1,0-1 0,0 1-1,-1-1 1,1 0-1,0 1 1,0-1 0,0 0-1,0 0 1,-1 1-1,1-1 1,0 0-1,0 0 1,0 0 0,0 0-1,0 0 1,-1 0-1,1 0 1,0 0 0,0-1-1,0 1 1,0 0-1,-1 0 1,2-1-1,2-1 3,-1 0 0,1-1 0,-1 1 0,1-1 0,-1 1 0,0-1-1,0 0 1,0 0 0,0-1 0,-1 1 0,1 0 0,-1-1 0,3-6 0,0-2-3,-1 0 1,0 0 0,2-15-1,-3 15 26,0 0-1,0 0 1,8-17-1,-11 29-24,0 0 0,0 0 0,0 0 0,0 0 0,0-1 0,0 1 0,1 0-1,-1 0 1,0 0 0,0 0 0,0 0 0,0-1 0,0 1 0,0 0 0,0 0 0,1 0 0,-1 0 0,0 0 0,0 0-1,0 0 1,0-1 0,1 1 0,-1 0 0,0 0 0,0 0 0,0 0 0,0 0 0,1 0 0,-1 0 0,0 0 0,0 0 0,0 0-1,0 0 1,1 0 0,-1 0 0,0 0 0,0 0 0,0 0 0,1 0 0,-1 0 0,0 0 0,0 1 0,0-1 0,0 0-1,0 0 1,1 0 0,-1 0 0,0 0 0,0 0 0,0 0 0,0 1 0,0-1 0,0 0 0,1 0 0,-1 0 0,0 0 0,0 0-1,0 1 1,6 11 66,-5-9-58,4 4-9,-1 1 0,1-1 0,0 0-1,1 0 1,0 0 0,0-1 0,0 0 0,1 0 0,-1 0 0,2-1 0,-1 0 0,0-1 0,1 1 0,13 4-1,-15-7 0,0 0 0,0 0 0,0 0 0,0-1-1,1 0 1,-1 0 0,0-1 0,1 0 0,-1 0-1,1 0 1,-1-1 0,0 0 0,0 0 0,1-1-1,-1 1 1,0-1 0,0-1 0,0 1 0,-1-1-1,1 0 1,6-5 0,0-1 15,0-1-1,-1-1 1,0 0-1,-1 0 1,17-26-1,36-70 94,-58 97-55,1 1 0,0 0 1,0 0-1,11-11 0,-16 20-50,-1-1-1,0 1 1,1 0-1,-1 0 0,1 0 1,-1 0-1,1 0 0,-1 0 1,0 0-1,1 0 0,-1 0 1,1 0-1,-1 0 1,1 0-1,-1 0 0,1 0 1,-1 0-1,1 0 0,-1 0 1,0 1-1,1-1 1,-1 0-1,1 0 0,-1 0 1,0 1-1,1-1 0,-1 0 1,0 1-1,1-1 0,-1 0 1,0 1-1,1-1 1,-1 0-1,0 1 0,0-1 1,1 1-1,11 16 7,-12-16-8,5 9-5,0 1-1,-1 0 1,0 0 0,-1 1 0,0-1 0,-1 1 0,0-1-1,0 17 1,0 4-24,-6 58 0,3-78 25,0-5-3,1 0 1,-1 0 0,0 0-1,-4 13 1,5-19 6,0 0-1,-1 0 1,1 0-1,-1 0 1,1-1-1,-1 1 1,1 0-1,-1 0 0,1 0 1,-1-1-1,1 1 1,-1 0-1,0-1 1,0 1-1,1-1 1,-1 1-1,0-1 1,0 1-1,0-1 1,1 1-1,-1-1 1,0 0-1,0 1 1,0-1-1,0 0 1,0 0-1,0 0 0,0 0 1,0 0-1,0 0 1,0 0-1,1 0 1,-1 0-1,0 0 1,0 0-1,0-1 1,0 1-1,0 0 1,0-1-1,0 1 1,1 0-1,-1-1 1,-1 0-1,-8-5 15,0 0 0,0-1 1,0 0-1,1 0 0,1-1 0,-1 0 0,1-1 1,0 0-1,-10-15 0,3 9 80,9 9-14,13 8-25,-3 1-59,0-1 0,-1 1 0,1 0 0,-1-1 0,0 2 0,5 5 0,8 8-15,-8-10 11,0-1 0,0 0 0,0 0 0,0-1-1,1 0 1,0 0 0,10 3 0,-13-6 3,0-1 0,0 1 1,0-1-1,0-1 0,0 1 1,1-1-1,-1 0 0,0 0 1,0-1-1,1 0 0,-1 0 1,9-3-1,-3 0 9,-1-1-1,0 0 1,1-1 0,-2 0-1,1-1 1,-1 0-1,0-1 1,11-11 0,-4 3 11,0-2 0,-2 0-1,19-28 1,-1-16 42,-26 48-39,0-1 0,1 1 0,1 1-1,10-14 1,-6 9 20,8-11 22,-20 27-57,0 1 0,0 0 0,0 1-1,0-1 1,0 0 0,0 0 0,1 0-1,-1 0 1,0 1 0,0-1-1,1 1 1,-1-1 0,0 1 0,1-1-1,-1 1 1,0 0 0,1 0 0,-1 0-1,3-1 1,-2 2-1,-1-1 1,0 1-1,1 0 0,-1-1 0,1 1 0,-1 0 1,0-1-1,0 1 0,1 0 0,-1 0 1,0 0-1,0 0 0,0 1 0,0-1 1,0 0-1,0 0 0,-1 1 0,1-1 1,0 0-1,-1 1 0,2 2 0,7 34 21,-2 1-6,0 68 1,-7-92-9,-1 1 0,0 0 0,-1-1 1,-1 1-1,-1-1 0,0 0 0,-8 19 0,33-53 116,27-38-4,83-79 1,-123 127-104,1 1 0,-1 1-1,1-1 1,1 2 0,-1-1 0,1 1 0,0 0 0,14-4-1,-23 9-13,0 1 0,0 0 0,1-1 0,-1 1 0,0 0 0,0 0-1,1 0 1,-1 0 0,0 0 0,0 0 0,1 1 0,-1-1 0,0 0 0,0 1-1,1-1 1,-1 1 0,0-1 0,0 1 0,0-1 0,0 1 0,0 0-1,0-1 1,0 1 0,0 0 0,0 0 0,0 0 0,0 0 0,0 0 0,-1 0-1,1 0 1,0 0 0,-1 0 0,1 0 0,-1 1 0,1-1 0,0 3 0,1 3 2,-1 1 1,0-1 0,0 1 0,0 14 0,-1-17-6,-7 128 134,9-134-119,0 0 0,0 0 0,0 0 0,-1 0 0,1-1 0,0 1 0,0-1 0,2-2 0,11-17 37,0-1 1,12-26-1,-18 31-2,1 0 0,0 1 0,1 0 0,0 1 0,1 0 0,16-15 0,-18 24 163,-11 17-162,0 0-57,-3 24-1,3 1 0,1-1 0,8 62 0,-6-80 5,2 0 0,7 21 0,-4-15 21,-7-21-19,1-1 0,0 1 0,-1-1 0,1 1 0,0-1 1,0 1-1,0-1 0,0 1 0,1-1 0,-1 0 0,0 0 0,0 0 0,1 1 0,-1-1 0,1 0 0,-1-1 1,1 1-1,-1 0 0,1 0 0,0-1 0,-1 1 0,1-1 0,0 1 0,0-1 0,-1 0 0,1 0 0,0 1 1,0-1-1,-1 0 0,1-1 0,0 1 0,-1 0 0,1-1 0,3 0 0,5-1 7,0-1-1,0 0 0,0-1 0,13-6 1,30-16 34,78-51 0,-114 65-35,-1 0 0,-1 0 0,0-2 0,-1 0 0,0 0-1,-1-2 1,-1 1 0,17-29 0,-28 41-8,1 0 0,0 0 0,-1 0 0,0 0 0,0 0 0,0-1 0,0 1 0,0 0 0,-1-1 0,1 1 0,-1 0 0,0-1 0,0-4 0,-1 7 0,1-1 0,-1 1 0,0 0 0,1-1 0,-1 1 0,0 0 0,0 0 0,0 0 0,1 0 0,-1 0 0,0 0 0,-1 0 0,1 0 0,0 0 0,0 0 0,0 0 0,-1 0 0,1 1 0,0-1 0,0 1 0,-1-1 0,1 1 0,-1-1 0,1 1 0,0 0 0,-1 0 0,1 0 0,-1-1 0,1 1 0,-1 1 0,-2-1 0,-6 1 0,0 0 0,1 0 0,-1 1 0,0 1 0,1 0 0,-1 0 0,1 1 0,0 0 0,-16 9 0,8-2 0,0 0 0,1 2 0,-26 24 0,30-24 0,-1 0 0,2 2 0,0-1 0,1 2 0,-10 17 0,15-22 0,0 0 0,1 0 0,0 0 0,0 1 0,1-1 0,1 1 0,0 0 0,-1 21 0,3-31 0,0 1 0,0 0 0,0-1 0,0 1 0,1 0 0,-1-1 0,1 1 0,-1 0 0,1-1 0,0 1 0,0-1 0,0 1 0,0-1 0,1 1 0,-1-1 0,1 0 0,-1 0 0,1 0 0,0 0 0,0 0 0,0 0 0,0 0 0,0-1 0,4 3 0,-2-2 0,0-1 0,-1 0 0,1 0 0,0 0 0,0-1 0,0 1 0,0-1 0,0 0 0,-1 0 0,1 0 0,0-1 0,0 1 0,0-1 0,0 0 0,-1 0 0,5-2 0,3-2 0,0-1 0,0 0 0,-1 0 0,0-1 0,0 0 0,0-1 0,-1 0 0,0 0 0,8-12 0,-1 1 0,0-1 0,-2-1 0,17-32 0,-20 30 0,0 0 0,-2-1 0,-1 0 0,-1 0 0,4-28 0,-10 50 0,-1 0 0,1 0 0,-1 0 0,0 0 0,0 0 0,0 0 0,0 0 0,-1 0 0,1 0 0,0 0 0,-1 0 0,1 0 0,-3-3 0,3 4 0,0 1 0,0 0 0,0 0 0,-1 0 0,1-1 0,0 1 0,0 0 0,-1 0 0,1 0 0,0-1 0,-1 1 0,1 0 0,0 0 0,-1 0 0,1 0 0,0 0 0,-1 0 0,1 0 0,0 0 0,-1 0 0,1 0 0,0 0 0,-1 0 0,1 0 0,0 0 0,-1 0 0,1 0 0,-1 0 0,-14 12 0,7-3 0,1 1 0,0 0 0,0 0 0,1 0 0,1 1 0,0 0 0,0 0 0,-5 20 0,8-23 0,0 0 0,1 0 0,-1 0 0,2 1 0,-1-1 0,1 0 0,0 1 0,1-1 0,0 0 0,0 0 0,1 1 0,0-1 0,4 12 0,-3-15 0,1 0 0,-1 0 0,1 0 0,-1 0 0,1 0 0,1-1 0,-1 0 0,1 0 0,0 0 0,-1 0 0,2-1 0,-1 0 0,0 0 0,1 0 0,-1-1 0,1 1 0,0-1 0,0-1 0,0 1 0,9 0 0,11 2 0,1-2 0,-1-2 0,37-2 0,-48 1 0,19 0 140,100-8 681,-111 6-2067,-1 0-1,-1-1 0,32-11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51.2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1 436 8744,'0'0'8649,"9"-12"-8361,-5 8-258,7-9 141,1-1-1,0 2 1,2-1-1,-1 2 1,17-12-1,-27 21-82,1 0-1,-1 0 1,1 1 0,0-1-1,-1 1 1,1-1-1,0 1 1,0 0 0,0 1-1,5-1 1,-7 1-45,-1 0-1,1 0 1,-1 1-1,1-1 1,-1 0 0,0 1-1,1-1 1,-1 1 0,1 0-1,-1-1 1,0 1-1,0 0 1,1 0 0,-1 0-1,0 0 1,0 0 0,0 0-1,0 0 1,0 0-1,0 1 1,0-1 0,-1 0-1,1 1 1,0-1 0,-1 0-1,1 1 1,-1-1-1,1 1 1,-1-1 0,1 3-1,2 15 73,-1 0 0,0 0 0,-1 0 0,-2 0 0,-2 26 0,1-22 21,0 0-1,5 47 0,-2-40 13,2 14 34,-3-42-168,0 0 1,1-1-1,-1 1 0,1 0 1,-1 0-1,1 0 0,0 0 1,0 0-1,0-1 0,0 1 1,0 0-1,0-1 0,0 1 1,1-1-1,-1 1 0,3 1 1,-3-3-5,-1 0 1,1 1 0,0-1-1,0 0 1,0 0-1,0 0 1,0 0 0,-1 0-1,1 0 1,0 0 0,0 0-1,0 0 1,0-1 0,0 1-1,-1 0 1,1 0 0,0-1-1,0 1 1,0-1-1,-1 1 1,1-1 0,0 1-1,0-1 1,-1 1 0,1-1-1,-1 1 1,1-1 0,0 0-1,0-1 1,19-24 168,-19 24-175,12-21 73,-2 0-1,0-1 1,-2 0 0,0-1-1,5-29 1,8-20 222,-17 61-180,0 1-1,0 0 1,8-12 0,-12 24-114,0 0 1,1 0-1,-1 0 0,0 0 1,0 0-1,0 0 1,0 0-1,1 0 1,-1 0-1,0 1 1,0-1-1,0 0 1,0 1-1,0-1 1,0 1-1,0 0 1,0-1-1,0 1 1,0 0-1,1 1 1,2-1-1,5 5-3,1 1 0,-1 0 0,-1 0 0,1 1 0,-1 0 0,9 11 0,15 14-2,-16-17 2,-6-5 4,1-1 0,0 0 0,21 13 0,-31-23 1,0 1 1,0 0 0,0-1 0,0 1 0,0-1-1,0 1 1,1-1 0,-1 1 0,0-1 0,0 0-1,0 0 1,1 0 0,-1 0 0,0 1 0,0-2-1,1 1 1,-1 0 0,0 0 0,0 0 0,1 0 0,-1-1-1,0 1 1,2-1 0,-2 0 1,0-1 0,1 1 1,-1 0-1,0 0 0,0-1 1,0 1-1,0-1 0,0 1 0,0-1 1,0 1-1,0-1 0,-1 1 0,1-1 1,0-2-1,1-3 14,-1 0 0,0 0 0,0 1 0,-1-1 0,0 0 0,-1-13 1,0 15-6,0 1 1,0-1-1,0 1 0,0-1 1,-1 1-1,0 0 1,-2-5-1,3 8-13,1 0-1,-1 0 0,0 1 0,1-1 0,-1 0 0,0 0 0,0 1 0,1-1 0,-1 1 1,0-1-1,0 0 0,0 1 0,0 0 0,0-1 0,0 1 0,0-1 0,0 1 0,0 0 0,0 0 1,0 0-1,0 0 0,0-1 0,0 1 0,0 0 0,0 1 0,0-1 0,0 0 0,0 0 1,0 0-1,0 1 0,0-1 0,0 0 0,0 1 0,0-1 0,0 1 0,0-1 0,0 2 1,-4 1-9,0 0 0,1 1 1,-1 0-1,1 0 1,0 0-1,1 0 1,-1 1-1,1 0 1,-1 0-1,2-1 1,-1 2-1,0-1 1,1 0-1,0 0 0,0 1 1,1-1-1,-1 1 1,1 0-1,0-1 1,1 1-1,-1 0 1,2 6-1,-2-5-3,2-1 1,-1 0-1,1 0 0,-1 0 1,2 0-1,-1 0 0,1-1 1,0 1-1,0 0 1,0-1-1,1 1 0,0-1 1,0 0-1,0 1 0,1-2 1,0 1-1,0 0 0,0-1 1,0 0-1,9 7 0,-8-7 3,1-1 0,-1 0 0,1 0 0,-1 0 1,1 0-1,0-1 0,0 0 0,0-1 0,0 1 0,0-1 0,1 0 0,-1-1 0,0 1 0,1-1 0,-1 0 0,0-1 0,0 0 0,1 0 0,-1 0 0,0-1 0,0 0 0,0 0 1,8-4-1,-5 1 9,-1 0 1,0 0 0,0-1 0,0 1 0,-1-2 0,0 1-1,0-1 1,-1 0 0,0-1 0,0 0 0,-1 0 0,1 0-1,-2 0 1,1-1 0,5-17 0,3-12 36,-1 0-1,8-57 1,-17 82-30,0-1 1,14-89 70,-16 87-46,0 1 0,0-1-1,-2 1 1,-3-25 0,-5 8 73,0 47-180,-16 174-81,23-160 127,1 1-1,2-1 0,0 0 0,10 45 1,-7-60 5,1 0 1,7 17 0,1 1-39,-12-31 55,-1 1 0,1-1 0,-1 1 0,1-1 0,0 0 0,0 1 0,0-1 0,0 0 0,0 0 0,0 0 0,0 0 0,0 0 0,1 0 0,-1 0 0,0 0 0,0 0 0,1 0 0,-1-1 0,1 1 0,2 0 1,-1 0 3,1 0 1,-1-1-1,1 0 1,-1 1-1,1-1 1,0-1-1,-1 1 1,7-2 0,0 0 12,-1-1 0,0 0 1,1 0-1,-1-1 1,15-10-1,60-48 113,-81 60-118,0 0-1,-1-1 1,0 1-1,0-1 1,1 0 0,-2 0-1,1 0 1,0 1-1,0-2 1,-1 1-1,0 0 1,1 0-1,-1 0 1,-1-1 0,1 1-1,0 0 1,0-7-1,-1 9-7,0 1-1,0 0 0,0 0 0,0 0 1,0-1-1,0 1 0,0 0 1,0 0-1,0-1 0,0 1 0,0 0 1,0 0-1,0 0 0,0-1 1,0 1-1,-1 0 0,1 0 0,0 0 1,0-1-1,0 1 0,0 0 1,0 0-1,0 0 0,-1-1 1,1 1-1,0 0 0,0 0 0,0 0 1,0 0-1,-1 0 0,1-1 1,0 1-1,0 0 0,0 0 0,-1 0 1,1 0-1,0 0 0,0 0 1,0 0-1,-1 0 0,1 0 1,0 0-1,0 0 0,-1 0 0,1 0 1,0 0-1,0 0 0,0 0 1,-1 0-1,1 0 0,0 0 0,0 0 1,-1 0-1,1 0 0,0 1 1,0-1-1,-12 8 15,4 1-15,0 0 0,1 0 1,0 0-1,0 1 1,1 0-1,0 0 1,1 1-1,0 0 1,-4 17-1,8-26-1,1 1 0,-1 0 0,1-1 0,0 1 0,0 0 0,1-1 0,-1 1 0,0 0 0,1-1 0,0 1 0,-1-1 0,1 1 0,0-1 0,0 1 0,1-1 0,-1 1 0,0-1 0,1 0 0,0 0 0,-1 0 0,1 0 0,0 0 0,3 3 0,0-1 0,0 0 0,0-1 0,0 0 0,0 0 0,0 0 0,1-1 0,-1 1 0,1-1 0,9 2 0,-13-3 2,1-1-1,-1 0 1,1 1-1,-1-1 1,1 0-1,0 0 1,-1 0-1,1 0 1,-1-1-1,1 1 1,-1-1-1,1 0 1,-1 1-1,0-1 0,1 0 1,-1 0-1,0-1 1,0 1-1,1 0 1,1-3-1,-1 1 5,0 0 0,-1 0 0,1 0 0,-1-1 0,0 1-1,0-1 1,-1 1 0,1-1 0,-1 0 0,1 1 0,0-9 0,0 2 5,0-1 1,-2 1 0,1 0-1,-1-1 1,-1 1 0,0-1 0,0 1-1,-1 0 1,-4-14 0,4 20 3,0 0 1,0 0-1,0 1 0,-1-1 1,0 1-1,1-1 0,-1 1 1,0 0-1,-1 0 0,1 0 1,-1 1-1,1-1 0,-1 1 1,0 0-1,0 0 0,0 0 1,-4-1-1,8 3-13,0 0 0,0 0 0,0 0 0,0 0 0,1 0 1,-1 0-1,0 1 0,0-1 0,0 0 0,0 0 0,0 0 0,0 0 0,0 0 0,0 1 1,0-1-1,0 0 0,0 0 0,0 0 0,0 0 0,0 1 0,0-1 0,0 0 0,0 0 1,0 0-1,0 0 0,0 0 0,0 1 0,0-1 0,0 0 0,-1 0 0,1 0 0,0 0 1,0 0-1,0 1 0,0-1 0,0 0 0,0 0 0,0 0 0,-1 0 0,1 0 1,0 0-1,0 0 0,0 0 0,0 0 0,0 1 0,-1-1 0,1 0 0,0 0 0,0 0 1,0 0-1,0 0 0,0 0 0,-1 0 0,1 0 0,0 0 0,0 0 0,0 0 0,0 0 1,-1 0-1,1 0 0,0 0 0,0-1 0,0 1 0,0 0 0,-1 0 0,2 1 1,0 0 0,0 0 0,0 0 0,-1 0 0,1 0-1,0-1 1,0 1 0,0 0 0,0-1 0,0 1 0,0-1-1,0 1 1,1-1 0,-1 1 0,0-1 0,0 0 0,2 1 0,46 7 7,92 12 17,-118-18-13,0-1-1,1-1 1,-1-2 0,24-3 0,-39 3-5,0 0-1,0 1 0,0 0 0,1 1 1,-1 0-1,0 0 0,0 0 1,12 3-1,-2-3 80,-13 0 82,-10 10 28,-5 1-111,1-1 0,-1 0-1,-14 11 1,12-11 4,-22 23 0,23-19 24,-17 26-1,25-36-76,0 1 0,1 0 0,0-1 0,0 1 0,0 0 0,1 0 0,-1 1 0,1-1 0,1 0 0,-1 6 0,0-9-25,1-1 0,0 0 1,0 1-1,0-1 0,1 1 1,-1-1-1,0 0 0,0 0 1,1 1-1,-1-1 0,1 0 1,-1 0-1,1 1 0,0-1 1,-1 0-1,1 0 0,0 0 0,0 0 1,0 0-1,0 0 0,0 0 1,0 0-1,0 0 0,0 0 1,0-1-1,2 2 0,-1-1 3,1-1 0,0 1-1,0 0 1,0-1-1,0 0 1,0 1 0,0-1-1,0 0 1,0-1 0,0 1-1,4-1 1,5-2 11,0-1 1,0 1-1,-1-2 0,20-10 1,3-6 65,53-44-1,-67 49-52,66-39 360,-85 54-386,-1 1 1,1-1-1,0 1 0,-1-1 1,1 1-1,-1 0 0,1-1 1,0 1-1,-1 0 0,1-1 0,0 1 1,0 0-1,-1 0 0,1 0 1,0 0-1,-1 0 0,1 0 1,0 0-1,0 0 0,-1 0 1,1 0-1,0 0 0,0 0 0,-1 0 1,1 1-1,0-1 0,-1 0 1,1 1-1,0-1 0,-1 0 1,1 1-1,-1-1 0,1 1 1,0-1-1,-1 1 0,1-1 0,-1 1 1,1-1-1,-1 1 0,0-1 1,1 1-1,-1 0 0,1-1 1,-1 1-1,0 0 0,0-1 0,1 1 1,-1 0-1,0 0 0,0-1 1,0 1-1,0 1 0,2 8 39,0 0 0,0 1 0,-1 11 0,1-3 49,-2-18-85,0 1 0,0 0 0,0 0 1,1 0-1,-1 0 0,1-1 0,-1 1 0,1 0 0,0-1 0,0 1 0,0 0 1,0-1-1,0 1 0,0-1 0,0 1 0,0-1 0,1 0 0,-1 1 0,1-1 0,1 1 1,-1-1-4,0 0 0,-1-1 0,1 0 0,0 1 0,0-1 0,-1 0 0,1 0 0,0 0 0,0 0 1,-1 0-1,1 0 0,0-1 0,0 1 0,-1 0 0,1-1 0,0 0 0,2 0 0,1-2 6,1 0 0,-1-1 0,0 1 0,0-1 0,0 0 0,0 0-1,0-1 1,-1 1 0,0-1 0,7-10 0,39-92 238,-33 67-163,-1-13 70,-4 9 17,-10 36-165,-2 7-19,0 1 1,0-1-1,0 0 1,0 1-1,0-1 1,1 0-1,-1 1 1,0-1-1,0 0 1,0 1-1,1-1 1,-1 1-1,0-1 1,1 1-1,-1-1 1,0 0-1,1 1 1,-1-1-1,1 1 1,-1 0-1,1-1 1,-1 1-1,1-1 1,-1 1-1,1 0 1,0-1-1,0 1 1,0-4-35,-1 5 28,0 1 2,0-3 5,0 2-4,0 0-21,1-1-68,0 0 97,0 0 1,0 0-1,0 0 0,-1 0 1,1 0-1,0 0 1,0 0-1,0 0 0,0 0 1,-1-1-1,1 1 0,0 0 1,0 0-1,0-1 1,-1 1-1,1-1 0,0 1 1,0-1-1,-1 1 0,1-1 1,0 1-1,-1-1 0,1 1 1,-1-1-1,1 0 1,-1 1-1,1-2 0,10-18 35,-2 0 0,-1-1 0,0 0 0,8-40 0,-8 18 84,4-66 0,-12 78 59,-13 74-98,-38 185-309,45-187 136,2-1-1,1 1 0,6 74 1,-2-103 64,1 0 0,1 0 1,6 18-1,-8-26 25,1 1 0,0-1 0,0 1 0,0-1-1,1 0 1,-1 0 0,1 0 0,0 0 0,0 0 0,1-1 0,4 5 0,-4-8 12,-1 0-1,0 0 1,0 0 0,1-1 0,-1 1 0,0-1 0,0 0 0,0 0-1,0 0 1,0 0 0,0-1 0,0 1 0,3-3 0,2-3 12,0 0 0,0-1 0,-1 0 0,0 0 0,0-1 0,-1 0 0,0 0 0,6-15 0,15-19 94,-16 27 23,22-25 1,-33 41-141,0 0 0,0 0 0,0 0 0,1 0 0,-1 0 0,0 0 0,0 0 0,0 0 0,0 0 0,0 0 0,0 0 0,0 0 0,0 0 0,0 0 0,1 0 0,-1 0 0,0 0 0,0 0 0,0 0 0,0 0 0,0 0 0,0 0 0,0 0 0,0 0 0,0 0 0,1 0 0,-1 0 0,0 0 0,0 0 0,0 0 0,0 0 0,0 0 0,0 0 0,0 1 0,0-1 0,0 0 0,0 0 0,0 0 0,0 0 0,1 0 0,-1 0 0,0 0 0,0 0 0,0 0 0,0 0 0,0 0 0,0 1 0,0-1 0,0 0 0,0 0 0,0 0 0,0 0 0,0 0 0,0 0 0,0 0 0,0 0 0,0 0 0,0 1 0,1 11 0,-2 15 0,-2 2 0,-8 101 0,13-106 0,2-15 0,-4-9 0,0 0 0,0 0 0,0 0 0,0 1 0,0-1 0,1 0 0,-1 0 0,0 0 0,0 0 0,0 0 0,0 0 0,0 0 0,0 0 0,1 0 0,-1 0 0,0 0 0,0 0 0,0 0 0,0 0 0,0 0 0,1 0 0,-1 0 0,0 0 0,0 0 0,0 0 0,0 0 0,0 0 0,1 0 0,-1 0 0,0 0 0,0 0 0,0-1 0,0 1 0,0 0 0,0 0 0,0 0 0,1 0 0,-1 0 0,0 0 0,0 0 0,0 0 0,0-1 0,0 1 0,0 0 0,0 0 0,5-5 0,0 1 0,0 0 0,0 0 0,0 0 0,11-5 0,12-9 0,53-58 0,-81 75 0,0 1 0,1-1 0,-1 1 0,0-1 0,1 1 0,-1 0 0,0-1 0,1 1 0,-1 0 0,1-1 0,-1 1 0,0 0 0,1-1 0,-1 1 0,1 0 0,-1 0 0,1 0 0,-1-1 0,1 1 0,-1 0 0,1 0 0,-1 0 0,1 0 0,-1 0 0,1 0 0,-1 0 0,1 0 0,-1 0 0,1 0 0,-1 0 0,1 0 0,-1 1 0,1-1 0,-1 0 0,1 0 0,-1 0 0,1 1 0,-1-1 0,1 0 0,-1 1 0,0-1 0,1 0 0,-1 1 0,1-1 0,-1 0 0,0 1 0,0-1 0,1 1 0,-1-1 0,0 1 0,0-1 0,1 1 0,-1-1 0,0 0 0,0 1 0,0-1 0,0 1 0,0 0 0,0-1 0,1 1 0,1 38 0,-2-33 0,0 19 0,-2 0 0,0 0 0,-2 0 0,-1 0 0,-1-1 0,0 0 0,-15 33 0,16-45 0,0 0 0,0 0 0,-1-1 0,-1 0 0,0 0 0,-1-1 0,1 0 0,-2 0 0,0-1 0,0 0 0,-13 10 0,9-10 0,9-5 0,0 0 0,-1-1 0,1 0 0,-1 0 0,0-1 0,0 1 0,0-1 0,0 0 0,-7 1 0,11-2 0,1-1 0,-1 0 0,0 0 0,0 0 0,0 0 0,0 0 0,0 0 0,0 0 0,1 0 0,-1-1 0,0 1 0,0 0 0,0 0 0,1-1 0,-1 1 0,0 0 0,0-1 0,0 1 0,1-1 0,-1 1 0,0-1 0,1 0 0,-1 1 0,1-1 0,-1 1 0,0-1 0,1 0 0,-1 0 0,1 1 0,0-1 0,-1 0 0,1 0 0,0 1 0,-1-1 0,1 0 0,0-2 0,-1 1 0,1 0 0,0 0 0,-1-1 0,1 1 0,0 0 0,1 0 0,-1-1 0,0 1 0,0 0 0,2-3 0,1-2 0,1 1 0,0 0 0,0 0 0,1 0 0,0 0 0,0 1 0,0 0 0,7-6 0,49-32 0,-57 41 0,3-3 0,1 1 0,1 0 0,-1 1 0,0 0 0,1 0 0,14-2 0,-12 3 0,-1-1 0,1 0 0,13-6 0,7-5 0,59-18 0,-35 19 0,-55 13 52,1 0 0,0-1 0,0 1 0,-1-1 0,1 1 0,0-1-1,-1 1 1,1-1 0,0 1 0,-1-1 0,1 1 0,-1-1 0,1 0 0,-1 1 0,1-1 0,0-1 0,-1 2-190,0 0 0,0-1 0,0 1 0,0 0 0,0 0-1,0 0 1,0-1 0,0 1 0,0 0 0,0 0 0,0 0 0,0-1 0,0 1 0,0 0 0,0 0 0,0 0 0,0-1 0,0 1 0,0 0 0,0 0 0,0-1 0,0 1 0,0 0 0,0 0 0,0 0 0,0 0 0,-1-1 0,1 1 0,0 0 0,-1-1-691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51.6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13672,'0'0'4738,"17"7"-4057,-6-4-562,12 6 167,0-2 1,0-1-1,39 6 0,-25-10 506,52-3-1,-20-1 537,-42 1-362,-26 1-1118,1 0 0,-1-1 0,0 1 0,1 0 0,-1 0 0,0 0 0,0-1 0,1 1 0,-1-1 0,0 1 0,0-1 0,0 0 0,0 1 0,1-1-1,-1 0 1,1-1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51.8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14368,'0'0'3191,"60"-13"-3151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53.6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228 469 8840,'0'0'8159,"-11"0"-7777,-1-1-253,8 1-82,-1 0 0,1 0 0,0 0 0,0 0 0,0 1 1,-1-1-1,1 1 0,0 0 0,0 1 0,0-1 0,0 0 0,-7 5 0,-21 8 443,-21 11 143,50-23-570,0 0 1,0 0 0,0 0 0,0 0 0,0 1-1,0-1 1,1 1 0,0 0 0,-1 0 0,1 0-1,0 0 1,-2 5 0,-2 5 138,3-7 1,0-1 0,1 1 0,0 0 0,0-1 0,1 1 0,-2 12-1,3-16-154,0-1 1,0 1-1,1 0 0,-1-1 0,0 1 0,1-1 0,-1 1 0,1 0 0,0-1 0,0 0 0,-1 1 0,1-1 0,0 1 0,0-1 0,0 0 0,0 0 0,1 1 0,-1-1 0,0 0 0,0 0 0,1 0 0,-1-1 1,1 1-1,-1 0 0,1 0 0,-1-1 0,1 1 0,-1-1 0,1 1 0,-1-1 0,3 1 0,1 0 50,1 0-1,-1 0 1,0 0-1,1-1 1,-1 0-1,1 0 1,-1 0 0,1-1-1,-1 0 1,0 0-1,1 0 1,-1-1-1,0 1 1,0-1 0,0 0-1,0-1 1,0 1-1,-1-1 1,1 0-1,-1 0 1,7-7 0,-10 9-30,0-1 1,0 1 0,-1-1 0,1 0 0,0 1 0,-1-1 0,0 0 0,1 0 0,-1 0-1,0 1 1,0-1 0,0 0 0,0 0 0,0 0 0,0 0 0,0 1 0,-1-4 0,-1-6 378,2 10 364,42-7-621,-25 4-132,-1 0 19,0 0 0,0-1 0,0 0 1,-1-1-1,26-15 0,-31 15-31,-2-1 1,1 1-1,-1-1 1,1-1-1,-2 0 1,1 0 0,-1 0-1,-1-1 1,11-17-1,-1-6 99,-1 0 0,-2 0-1,16-63 1,11-106 631,-38 161-108,-2 40-664,0 0 1,0 1-1,0-1 1,0 0-1,0 0 1,1 0-1,-1 0 1,0 0-1,0 0 1,0 0 0,0 0-1,0 0 1,0 0-1,0 0 1,0 0-1,0 0 1,0 0-1,0 0 1,0 0-1,0 0 1,0 0-1,0 0 1,0 0-1,1 0 1,-1 0-1,0 0 1,0 0 0,0 0-1,0 0 1,0 0-1,0 0 1,0 0-1,0 0 1,0 0-1,0 0 1,0 0-1,0 0 1,0 0-1,0 0 1,0 0-1,1 0 1,-1 0-1,0 0 1,0 0 0,0-1-1,0 1 1,0 0-1,0 0 1,0 0-1,0 0 1,0 0-1,0 0 1,0 0-1,0 0 1,0 0-1,0 0 1,3 8 82,3 187 77,-6-136-148,-6 311-17,3-337-22,-1 0 0,-1 0 1,-1-1-1,-2 0 0,-2 0 1,-1-1-1,-1 0 0,-1-1 1,-26 41-1,39-69 21,-1 0 1,0-1-1,0 1 1,-1-1-1,1 1 1,0-1-1,0 0 0,-1 1 1,1-1-1,-1 0 1,1 0-1,-1 0 1,1 0-1,-1 0 1,0 0-1,1 0 0,-1-1 1,-4 2-1,5-2 5,0-1 0,0 1 0,-1-1 0,1 1 0,0-1 0,0 1 0,0-1 0,0 0 0,0 0 0,0 0 0,0 1 0,0-1 0,0 0 0,0 0 0,1 0 0,-1 0 0,0 0 0,1-1 0,-1 1 0,0 0 0,1 0 0,0 0 0,-1-1 0,1 1 0,0 0 0,-1 0 0,1-1 0,0-1 0,-2-4 26,1-1 0,0 0 0,0 0 0,1 0 0,0 0 0,0 0 0,1 0 0,0 0 0,0 1 0,1-1 0,0 0 0,0 1 0,1-1 0,6-12 0,-3 10 37,0 0-1,1 0 0,0 1 0,0 0 0,1 0 0,0 1 1,1 0-1,0 0 0,15-9 0,-14 9 2,2 0-8,0 1 0,20-10 0,-27 15-64,0 0-1,1 0 1,-1 1 0,0 0-1,1 0 1,-1 0 0,0 1-1,1 0 1,-1 0 0,6 1-1,3-1-4246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57.1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1 978 8432,'0'0'6405,"10"1"-6018,33 1-39,-41-2-321,1 0 0,0 0 0,-1-1 0,0 1 0,1-1 0,-1 1 0,1-1 0,-1 0 1,0 0-1,1 0 0,-1-1 0,0 1 0,0 0 0,0-1 0,0 1 0,0-1 0,3-4 1,3-1 64,27-25 190,-1-1 1,-2-1 0,-1-2 0,-2-1 0,-1-1 0,-3-1 0,34-68 0,-23 26 287,-3-2 0,-3-1 0,19-92 0,-38 134-229,6-30 821,-15 62-827,-1 6 173,-5 18-196,-76 309 347,-7 25-301,71-303-288,-3-1 1,-1-1-1,-41 64 0,52-91-34,-2-1-1,-21 25 0,28-36-12,0 0 0,0 0 0,0 0 0,0-1 0,-1 0 0,1 0 0,-1 0 0,0-1 0,0 1 0,0-1 0,0 0 0,0 0 0,-11 1 0,15-3-8,0 0 0,0 0 0,0 0 0,0 0-1,0 0 1,0-1 0,0 1 0,0 0 0,0-1-1,0 1 1,0-1 0,0 1 0,1-1 0,-1 1 0,0-1-1,0 0 1,0 1 0,0-2 0,-11-6 207,12 8-219,0 0-1,0 0 1,0 0-1,0-1 1,-1 1-1,1 0 1,0 0 0,0 0-1,0 0 1,0 0-1,0-1 1,0 1-1,0 0 1,0 0-1,0 0 1,0 0 0,0-1-1,0 1 1,0 0-1,0 0 1,0 0-1,0 0 1,0-1-1,0 1 1,0 0-1,0 0 1,0 0 0,0 0-1,0 0 1,0-1-1,0 1 1,0 0-1,0 0 1,1 0-1,-1 0 1,0 0-1,0-1 1,0 1 0,0 0-1,0 0 1,0 0-1,0 0 1,1 0-1,-1 0 1,0 0-1,0 0 1,1-1-1,9-8 32,-6 6-16,4-8-6,2 1 1,0 1 0,0 0 0,1 0 0,19-12 0,151-95 147,-147 89-16,0 0 0,57-63 0,-54 46 100,-2-1 0,-2-1 1,-3-2-1,45-92 0,-52 92-91,-8 17-13,13-38-1,9-24 105,-24 65-146,-2 0 0,10-38 1,-15 53-31,-6 13-63,1-1 1,-1 1-1,1-1 1,-1 0 0,0 1-1,1-1 1,-1 0-1,0 1 1,1-1 0,-1 0-1,0 0 1,0 1-1,0-1 1,1 0 0,-1 1-1,0-1 1,0 0 0,0 0-1,0 0 1,0 1-1,0-1 1,-1 0 0,1 0-1,0-1 1,-1 2-18,0 7-4,0-1 0,0 0 0,-1 0 1,0 0-1,0-1 0,-1 1 0,-5 10 0,-4 11 1,-64 198-139,-9 57-106,82-265 238,-3 31 1,5-31 3,-7 33 0,7-47 28,0 1 1,0 0-1,1 0 0,-1-1 1,1 1-1,0 0 0,0 0 1,0-1-1,1 1 0,0 0 1,-1-1-1,1 1 0,0 0 1,1-1-1,-1 1 0,1-1 0,-1 0 1,5 6-1,-5-8 7,0-1 0,0 1 0,0-1 1,1 1-1,-1-1 0,0 1 0,1-1 0,-1 0 0,0 0 0,1 1 0,-1-1 0,0 0 0,1 0 1,-1-1-1,0 1 0,0 0 0,1 0 0,-1-1 0,0 1 0,3-1 0,25-12 115,-13 4-76,0-1 1,-1-1-1,-1-1 1,25-24-1,-20 17 40,34-24-1,-40 33-64,0 1 0,-1-1 0,0-1 1,-1-1-1,11-12 0,-13 14 297,-10 17 33,-4 14-281,4-13-56,-10 104 181,10-94-168,1-1 1,1 1-1,1-1 1,5 27-1,-6-42-23,-1 0 1,1 0-1,0 0 0,-1 0 0,1 0 1,0 0-1,0 0 0,0 0 1,0 0-1,1 0 0,-1-1 0,0 1 1,1-1-1,-1 1 0,1-1 0,0 1 1,-1-1-1,1 0 0,0 1 0,0-1 1,0 0-1,3 1 0,-2-2 4,0 1-1,0-1 1,-1 0-1,1 0 1,0 0 0,0 0-1,0 0 1,0 0-1,0-1 1,-1 0-1,1 1 1,0-1-1,0 0 1,-1-1-1,1 1 1,-1 0-1,4-3 1,3-2 20,1-1 0,-1-1-1,0 0 1,-1 0 0,12-14 0,33-51 100,-38 51-72,-1 0 78,-1 0 1,15-38 0,-14 28 27,-12 26-111,-1 5-46,-1 0 1,0 0-1,1 0 0,-1 0 0,0-1 1,1 1-1,-1 0 0,1 0 1,0 0-1,-1 0 0,1 0 1,0 0-1,0 0 0,-1 0 0,1 1 1,0-1-1,0 0 0,0 0 1,2 0-1,-9 35-15,-16 141 0,22-166 0,0 0 0,1 0 0,0 0 0,0 1 0,1-1 0,0 0 0,0-1 0,1 1 0,7 14 0,-10-22 0,1 0 0,-1 0 0,1-1 0,0 1 0,-1 0 0,1-1 0,0 1 0,0 0 0,0-1 0,-1 1 0,1-1 0,0 1 0,0-1 0,0 0 0,0 1 0,0-1 0,0 0 0,0 1 0,0-1 0,0 0 0,0 0 0,0 0 0,0 0 0,0 0 0,0 0 0,0 0 0,0-1 0,0 1 0,0 0 0,0 0 0,0-1 0,-1 1 0,1 0 0,0-1 0,1 0 0,34-21 0,-31 19 0,6-6 0,0 0 0,0-1 0,-1-1 0,-1 0 0,13-18 0,24-26 0,-39 48 0,-1-1 0,0 0 0,8-15 0,-11 17 0,3 3 0,-5 3 0,-1 0 0,0 0 0,1 0 0,-1 0 0,0 0 0,1 1 0,-1-1 0,0 0 0,1 0 0,-1 0 0,0 1 0,0-1 0,1 0 0,-1 1 0,0-1 0,0 0 0,0 0 0,0 1 0,1-1 0,-1 0 0,0 1 0,0-1 0,0 0 0,0 1 0,0-1 0,0 1 0,0-1 0,0 0 0,0 1 0,0-1 0,0 1 0,3 17 0,-3-15 0,4 24 0,-2-8 0,1-1 0,1 1 0,0-1 0,1 0 0,9 19 0,-13-36 0,-1 0 0,1 0 0,0 0 0,0-1 0,0 1 0,0 0 0,0-1 0,0 1 0,0-1 0,0 1 0,0-1 0,0 1 0,0-1 0,1 0 0,-1 0 0,0 1 0,0-1 0,0 0 0,0 0 0,1 0 0,-1 0 0,0 0 0,2-1 0,27-5 0,-19 2 0,0 0 0,-1-1 0,1 0 0,-1-1 0,0 0 0,-1 0 0,14-13 0,55-60 0,-64 65 0,3-11 0,-16 24 0,0-1 0,-1 1 0,1 0 0,0 0 0,-1 0 0,0-1 0,1 1 0,-1 0 0,1 0 0,-1-1 0,0 1 0,0 0 0,0-1 0,0 1 0,0 0 0,0-1 0,0 1 0,0 0 0,-1-3 0,-1 5 0,1-1 0,-1 1 0,1-1 0,-1 1 0,1-1 0,-1 1 0,1 0 0,-1 0 0,1 0 0,0 0 0,-1 0 0,1 0 0,-2 2 0,-22 19 0,2 0 0,1 0 0,-26 35 0,39-47 0,4-4 0,-1 0 0,1 0 0,-6 11 0,11-16 0,-1-1 0,0 1 0,1 0 0,-1 0 0,1 0 0,-1 0 0,1 0 0,0 0 0,0 0 0,-1 0 0,1 0 0,0 0 0,0 0 0,0 0 0,0 0 0,0 0 0,0 0 0,0 0 0,0 0 0,0 0 0,1 0 0,-1 0 0,0 0 0,1 0 0,-1 0 0,1 0 0,-1 0 0,1 0 0,-1 0 0,1-1 0,-1 1 0,1 0 0,0 0 0,0 0 0,2 0 0,-1 0 0,0-1 0,0 1 0,1-1 0,-1 1 0,0-1 0,1 0 0,-1 0 0,0 0 0,1 0 0,-1 0 0,0 0 0,1-1 0,2 0 0,33-10 0,-31 8 0,0-1 0,0 0 0,-1 0 0,1 0 0,-1-1 0,0 1 0,0-1 0,-1-1 0,8-8 0,4-8 0,17-30 0,-26 41 0,13-27 0,-2 0 0,-1-1 0,20-65 0,-32 85 0,-1-1 0,-1 0 0,0 0 0,-2 0 0,0-1 0,-2 1 0,0 0 0,-1-1 0,-1 1 0,-9-40 0,11 59 0,0 1 0,0-1 0,0 0 0,0 0 0,-1 0 0,1 0 0,0 0 0,-1 1 0,1-1 0,-1 0 0,1 0 0,-1 1 0,1-1 0,-1 0 0,0 1 0,1-1 0,-1 1 0,0-1 0,-1 0 0,2 1 0,-1-1 0,0 1 0,1 0 0,-1 0 0,1 0 0,-1 0 0,0 1 0,1-1 0,-1 0 0,1 0 0,-1 0 0,1 0 0,-1 1 0,0-1 0,1 0 0,-1 0 0,1 1 0,-1-1 0,1 0 0,-1 1 0,1-1 0,-1 1 0,-2 2 0,1 0 0,0 0 0,-1 0 0,1 0 0,0 1 0,0-1 0,1 1 0,-3 6 0,-5 21 0,1 1 0,2 0 0,1 0 0,2 0 0,1 1 0,1-1 0,2 1 0,1-1 0,1 0 0,3 0 0,11 45 0,-7-52 332,-1-1-6088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2:57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 17487,'0'0'3392,"57"-2"-3424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00.9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1024 10656,'0'0'5129,"13"-1"-4441,13 0-367,-1-2-1,1-1 1,-1-1 0,32-11 0,-29 4 8,-1-2 1,-1 0-1,-1-1 1,0-2-1,0 0 1,40-41-1,-56 49-121,-1 0 0,-1-1 0,0 0 0,0-1 0,-1 0 0,9-20 0,-13 27-123,0-1 0,-1 1 1,1-1-1,-1 1 0,0-1 1,0 0-1,-1 0 0,1 1 0,-1-1 1,0 0-1,0 0 0,-1 0 1,0 1-1,1-1 0,-1 0 0,-1 1 1,1-1-1,-1 1 0,-4-9 1,5 12-64,1 0 1,-1 0 0,0 1 0,0-1 0,0 1 0,0-1 0,1 1-1,-1-1 1,0 1 0,0-1 0,0 1 0,0 0 0,0-1-1,0 1 1,0 0 0,0 0 0,0 0 0,0 0 0,0 0-1,0 0 1,0 0 0,0 0 0,0 0 0,0 0 0,0 1-1,0-1 1,0 0 0,0 1 0,0-1 0,0 0 0,-2 2 0,-28 18 206,26-14-210,0-1 0,1 1 1,-1-1-1,1 1 0,1 0 1,-1 1-1,1-1 0,0 1 1,0-1-1,1 1 0,0 0 1,0 0-1,1 0 1,0 0-1,0 0 0,0 0 1,1 0-1,0 0 0,0 1 1,1-1-1,0 0 0,1 0 1,-1 0-1,1 0 0,0 0 1,1-1-1,0 1 1,0-1-1,0 1 0,8 9 1,-4-7-3,-1-1 0,1-1 0,0 0 0,1 0 0,-1 0 0,2-1 1,-1 0-1,0 0 0,1-1 0,0 0 0,1-1 0,-1 0 0,1 0 0,-1-1 1,1 0-1,0-1 0,0 0 0,0 0 0,1-1 0,-1-1 0,0 0 1,0 0-1,1-1 0,-1 0 0,0-1 0,13-4 0,-3 0 19,1-1-1,-2 0 0,1-2 1,27-17-1,70-52 115,-97 64-125,7-6 6,0-1 0,-1-1 0,-2-1 0,0-1 0,-1-1 0,-2-1 0,0-1 0,-2-1 0,-1-1 1,24-52-1,-28 48-27,-1 0 0,-2 0 0,-1-1 0,-2 0 0,-1-1 1,5-69-1,-16 60-48,4 42 37,0 0-1,-1-1 0,1 1 1,-1 0-1,0-1 0,0 1 1,0 0-1,0 0 0,0 0 1,0 0-1,-1 0 0,1 0 1,-1 0-1,-2-3 0,3 4 6,0 1 0,0 0-1,0-1 1,0 1 0,0 0-1,0 0 1,0-1 0,0 1 0,0 0-1,0 0 1,0 0 0,0 0-1,0 0 1,0 0 0,0 1-1,1-1 1,-1 0 0,0 0 0,0 1-1,0-1 1,0 0 0,0 1-1,0-1 1,0 1 0,1-1-1,-1 1 1,0 0 0,0-1 0,1 1-1,-2 1 1,-21 24-15,23-26 17,-16 24 21,0 0-1,1 2 1,2-1-1,0 2 1,2-1-1,1 2 1,1-1-1,1 2 1,2-1-1,0 1 1,2-1-1,0 35 1,3-43-5,0 141 205,2-135-140,2 1-1,0-1 1,14 50 0,-15-69-39,0 0-1,1 0 1,0 0 0,0 0-1,1 0 1,0-1 0,0 1-1,0-1 1,11 11 0,-12-14-10,1-1 1,-1 1-1,1-1 1,0 0-1,0 0 1,0 0-1,0 0 1,0-1-1,0 1 1,0-1-1,0 0 1,0-1-1,1 1 1,-1-1-1,0 1 1,1-1-1,-1-1 1,7 0-1,1-2 23,-1 0-1,1 0 0,-1-1 1,0-1-1,0 0 0,0-1 0,-1 0 1,0 0-1,0-1 0,0 0 0,-1-1 1,0 0-1,-1-1 0,0 0 0,0 0 1,-1-1-1,0 1 0,0-2 1,5-12-1,-4 5 67,-1-1 1,0 1-1,-2-1 1,0 0 0,2-26-1,-7 44-102,1 0 0,-1 0 0,0-1 0,0 1 1,0 0-1,0 0 0,0 0 0,0-1 0,-1 1 0,1 0 0,0 0 0,0 0 0,-1-1 0,1 1 0,-1 0 0,1 0 0,-1 0 1,0 0-1,1 0 0,-1 0 0,-1-1 0,1 2-4,0-1 0,0 1 1,0-1-1,0 1 0,0 0 1,0-1-1,0 1 0,0 0 0,0 0 1,0 0-1,0 0 0,0 0 1,0 0-1,0 0 0,0 0 0,0 1 1,0-1-1,0 0 0,-1 1 1,-4 1 18,0 1 0,1-1 1,-1 2-1,1-1 1,0 0-1,-9 8 1,7-4-13,0 1 1,0-1 0,0 1-1,1 1 1,1-1-1,-1 1 1,1 0 0,1 0-1,0 0 1,0 1-1,1 0 1,-3 10-1,5-13 2,0 0-1,0 0 1,0 0-1,1 0 1,0 0-1,0 0 0,1 0 1,0 0-1,0 0 1,1 0-1,0-1 0,0 1 1,0 0-1,1-1 1,0 1-1,0-1 1,1 0-1,6 9 0,-8-12 3,1 0 0,-1-1-1,1 1 1,0-1-1,-1 1 1,1-1 0,0 0-1,0 0 1,0 0-1,1-1 1,-1 1 0,0-1-1,1 0 1,-1 1-1,8 0 1,-6-2 16,0 0 0,1 0 0,-1 0 0,0 0 0,0-1 0,0 0 0,0 0 0,0-1 0,0 1 0,5-3 0,7-5 50,0 0 0,0-1 0,-1-1 0,27-24 0,182-178-89,-223 210-3,1 0 0,0 1 0,-1-1 0,1 1 0,1-1 0,-1 1 0,0 0 0,0 0 0,8-3 0,-10 5 0,0 0 0,0 0 0,0 0 0,0 0 0,1 0 0,-1 0 0,0 0 0,0 0 0,0 0 0,0 1 0,0-1 0,1 0 0,-1 1 0,0-1 0,0 1 0,0-1 0,0 1 0,0 0 0,0-1 0,0 1 0,-1 0 0,1 0 0,0 0 0,0-1 0,0 1 0,-1 0 0,1 0 0,-1 0 0,1 0 0,-1 0 0,1 0 0,-1 0 0,1 1 0,-1-1 0,0 0 0,1 2 0,7 26 0,-2 1 0,-1 0 0,2 50 0,-6-73 0,-1-6 0,1 6 0,-1 0 0,1 0 0,-1 0 0,-1 0 0,0 0 0,-2 12 0,3-19 0,0 0 0,0 0 0,0 0 0,0 1 0,0-1 0,-1 0 0,1 0 0,0 1 0,0-1 0,0 0 0,0 0 0,0 1 0,0-1 0,0 0 0,0 0 0,0 1 0,0-1 0,0 0 0,0 0 0,0 1 0,0-1 0,0 0 0,1 0 0,-1 1 0,0-1 0,0 0 0,0 0 0,0 1 0,0-1 0,0 0 0,1 0 0,-1 0 0,0 1 0,0-1 0,0 0 0,1 0 0,10-1 0,11-10 0,-13 2 0,1 0 0,-1 0 0,-1-1 0,1 0 0,-2-1 0,9-14 0,-6 9 0,25-29 0,-31 39 0,-3 5 0,0-1 0,0 1 0,0 0 0,0-1 0,1 1 0,-1 0 0,0 0 0,1-1 0,-1 1 0,0 0 0,1 0 0,0 1 0,2-2 0,-3 5 0,0 0 0,1 0 0,-1 1 0,-1-1 0,1 1 0,0-1 0,-1 1 0,1 6 0,-2 14 0,0 0 0,-7 40 0,7-55 0,1 1 0,4-9 0,2-7 0,-6 6 0,45-54 0,25-26 0,-61 70 0,-6 6 0,0 1 0,0 0 0,0 0 0,1 0 0,-1 0 0,8-4 0,-10 7 0,1 0 0,-1-1 0,0 1 0,0 0 0,0 0 0,1 0 0,-1 0 0,0 0 0,0 0 0,0 0 0,0 0 0,1 0 0,-1 0 0,0 1 0,0-1 0,0 1 0,0-1 0,0 0 0,0 1 0,0 0 0,0-1 0,0 1 0,0 0 0,0 0 0,0-1 0,0 1 0,0 0 0,0 0 0,-1 0 0,2 2 0,-1-2 0,13 17 0,1 0 0,1-1 0,0-1 0,29 22 0,-41-35 0,1 0 0,1 0 0,-1 0 0,0 0 0,1-1 0,-1 0 0,1 0 0,0 0 0,-1-1 0,1 0 0,0 0 0,0 0 0,0-1 0,0 0 0,0 0 0,0-1 0,0 1 0,0-1 0,0-1 0,-1 1 0,1-1 0,10-4 0,-10 4 0,1-1 0,-1 0 0,0 0 0,0 0 0,0-1 0,-1 1 0,1-2 0,-1 1 0,0 0 0,0-1 0,-1 0 0,1 0 0,-1-1 0,0 1 0,4-8 0,-4 5 0,-1 0 0,1-1 0,-1 1 0,-1-1 0,2-10 0,-3 14 0,0 1 0,-1-1 0,0 1 0,0-1 0,0 1 0,0-1 0,-1 1 0,0-1 0,0 1 0,0 0 0,-3-9 0,3 12 0,0 0 0,1 0 0,-1 1 0,0-1 0,0 0 0,1 0 0,-1 1 0,0-1 0,0 0 0,0 1 0,0-1 0,0 1 0,0-1 0,0 1 0,0 0 0,0-1 0,0 1 0,0 0 0,0 0 0,-1-1 0,1 1 0,0 0 0,0 0 0,0 0 0,0 1 0,0-1 0,0 0 0,0 0 0,0 0 0,-1 1 0,1-1 0,-1 1 0,-3 1 0,0 0 0,0 1 0,0-1 0,0 1 0,-5 4 0,3-1 0,0 0 0,1 0 0,0 0 0,0 1 0,1 0 0,0 0 0,0 1 0,1 0 0,-6 11 0,8-14 0,-1 1 0,1 0 0,0 0 0,1 0 0,-1 0 0,1 1 0,1-1 0,-1 0 0,1 1 0,0-1 0,0 0 0,1 0 0,0 1 0,1 6 0,-1-10 0,0-1 0,0 1 0,0 0 0,1 0 0,-1 0 0,1-1 0,-1 1 0,1-1 0,0 1 0,0-1 0,0 0 0,0 0 0,0 0 0,1 0 0,-1 0 0,0 0 0,1 0 0,0-1 0,2 2 0,0-2 0,-1 0 0,1 0 0,-1 0 0,1 0 0,-1-1 0,1 1 0,-1-1 0,1-1 0,0 1 0,-1-1 0,7-1 0,5-2 0,0-1 0,-1-1 0,1-1 0,-1 0 0,24-15 0,5-13 0,-36 29 0,0-1 0,0 1 0,0 0 0,1 1 0,0 0 0,17-8 0,-25 13 0,-1 0 0,0 0 0,0 0 0,1 0 0,-1 0 0,0 0 0,1 0 0,-1 0 0,0 0 0,1 0 0,-1 0 0,0 0 0,0 0 0,1 0 0,-1 1 0,0-1 0,1 0 0,-1 0 0,0 0 0,0 0 0,1 1 0,-1-1 0,0 0 0,0 0 0,1 0 0,-1 1 0,0-1 0,0 0 0,0 0 0,0 1 0,1-1 0,-1 0 0,0 1 0,0-1 0,0 0 0,0 0 0,0 1 0,0-1 0,0 0 0,0 1 0,0-1 0,0 0 0,0 1 0,0-1 0,0 19 0,0-16 0,-9 87 0,1-35 0,8-23 0,0-30 0,1-1 0,-1 1 0,0-1 0,0 0 0,0 1 0,1-1 0,-1 0 0,1 1 0,-1-1 0,1 0 0,-1 0 0,1 1 0,0-1 0,0 0 0,0 0 0,-1 0 0,1 0 0,2 2 0,-1-3 0,-1-1 0,0 1 0,1 0 0,-1-1 0,0 1 0,1 0 0,-1-1 0,0 0 0,1 1 0,-1-1 0,0 0 0,0 1 0,0-1 0,0 0 0,0 0 0,0 0 0,0 0 0,0 0 0,0 0 0,1-3 0,3-1 0,72-76 0,-47 48 0,-25 28 0,-1 0 0,1 1 0,-1 0 0,1 0 0,0 0 0,1 0 0,-1 1 0,1 0 0,0 0 0,7-2 0,-12 5 0,0 0 0,1 0 0,-1 0 0,0 0 0,0 1 0,-1-1 0,1 0 0,0 1 0,0-1 0,0 1 0,0-1 0,0 1 0,0-1 0,0 1 0,-1 0 0,1-1 0,0 1 0,0 0 0,-1 0 0,1-1 0,-1 1 0,2 1 0,15 26 0,-12-20 0,48 93 0,-52-99 0,0-1 0,0 1 0,0-1 0,0 0 0,0 1 0,1-1 0,-1 0 0,0 0 0,1 0 0,-1 0 0,0 0 0,1 0 0,0-1 0,-1 1 0,1 0 0,-1-1 0,1 1 0,0-1 0,-1 0 0,1 1 0,0-1 0,-1 0 0,1 0 0,0 0 0,-1 0 0,1 0 0,0-1 0,0 1 0,-1 0 0,1-1 0,-1 1 0,1-1 0,0 0 0,-1 1 0,3-3 0,6-3 0,-1 0 0,1 0 0,-2-1 0,12-12 0,-12 12 0,6-7 0,-1 0 0,0-1 0,-2 0 0,0-1 0,0 0 0,15-34 0,37-116 0,-44 111 0,5-14 0,-3-1 0,-3-1 0,11-99 0,-10-5 0,-19 173 0,0 0 0,0 0 0,-1 0 0,1 1 0,0-1 0,-1 0 0,1 0 0,-1 0 0,0-2 0,-5 1 0,-3 12 0,2 6 0,1 1 0,1-1 0,1 1 0,0 0 0,1 1 0,-2 19 0,2-13 0,-3 22 0,1 1 0,3 0 0,1-1 0,3 1 0,10 68 0,-6-81 0,1 6 0,1 0 0,2-1 0,18 46 0,-15-51 0,-10-22 0,1-1 0,1 0 0,8 15 0,-12-22 0,1 0 0,1-1 0,-1 1 0,0 0 0,0-1 0,1 0 0,0 0 0,-1 0 0,1 0 0,0 0 0,0 0 0,0-1 0,0 1 0,0-1 0,6 2 0,-8-3 27,0 0 0,-1 0 0,1 0 1,0 0-1,0 0 0,0 0 0,0 0 0,0 0 0,-1 0 0,1 0 1,0-1-1,0 1 0,0 0 0,-1-1 0,1 1 0,0 0 0,0-1 1,-1 1-1,1-1 0,0 1 0,-1-1 0,1 1 0,0-1 0,-1 0 0,1 1 1,-1-1-1,1 0 0,-1 1 0,0-1 0,1 0 0,-1 0 0,1 1 1,-1-1-1,0-1 0,7-27-2702,-7 25 465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01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22007,'0'0'3152,"91"16"-2208,-34-10 0,7 0-208,-10 0 0,-3-6-136,-9 2 0,-4 4 128,-1-2 8,-9-4-152,-2-4 0,-2-4-584,-2-8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3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9144,'0'0'10263,"9"-13"-10060,73-91 405,-42 57-257,-11 11 117,61-56 0,-73 77-356,-8 6 3,1 0-1,0 1 0,1 1 1,-1-1-1,17-7 0,-12 7 37,-14 7-123,-1 0 0,1 0 0,0 1 0,0-1 0,0 1 0,0-1 0,0 1 1,0-1-1,0 1 0,0 0 0,0-1 0,0 1 0,2 0 0,-2 0-13,-1 1 1,1-1-1,0 0 1,0 1-1,-1-1 1,1 1-1,0 0 1,-1-1-1,1 1 0,-1 0 1,1-1-1,-1 1 1,1 0-1,-1 0 1,1-1-1,-1 1 1,0 0-1,1 0 1,-1 0-1,0-1 1,0 1-1,1 0 0,-1 1 1,3 14 35,-1 0 0,0-1 0,-1 1 0,-1 0 1,0 0-1,-1 0 0,-3 16 0,-2 35 76,1 59 253,5-122-356,1 1 0,-1-1 0,1 0 1,0 0-1,0 0 0,0 0 0,0 0 0,1 0 0,-1 0 1,1 0-1,0 0 0,0-1 0,1 1 0,-1-1 0,1 1 0,-1-1 1,1 0-1,0 0 0,0 0 0,1-1 0,-1 1 0,1-1 1,-1 0-1,1 0 0,0 0 0,0 0 0,4 1 0,10 3 134,1 0-1,0-2 0,0 0 0,29 2 0,-41-6-106,18 0 695,-24 0-882,-1 0 1,1 0-1,0 0 1,-1-1-1,1 1 1,0 0 0,-1-1-1,1 1 1,0 0-1,-1-1 1,1 1 0,-1-1-1,1 1 1,-1-1-1,1 1 1,-1-1 0,1 0-1,-1 1 1,0-1-1,1 0 1,-1 1 0,0-1-1,1 0 1,-1 1-1,0-1 1,1-1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3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1 10848,'0'0'5846,"-8"11"-5522,-22 26 319,-63 62 1,-30 11 460,-155 178 0,110-108 696,162-176-1237,10-7-3290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25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210 264 3712,'0'0'9396,"-4"10"-9050,-133 509 2193,116-413-2148,-18 71 680,37-169-912,0 8 82,2-15-227,0-1 0,0 0 0,0 0 0,0 0 0,0 1 0,0-1 0,0 0 0,0 0 0,0 0 0,0 0 0,0 1 0,0-1 0,0 0 0,0 0 0,0 0 0,0 1 0,0-1 0,-1 0 0,1 0 0,0 0 0,0 0 0,0 1 0,0-1 0,0 0 0,0 0 0,0 0 0,-1 0 0,1 0 0,0 1 0,0-1 0,0 0 0,0 0 0,-1 0 0,1 0 0,0 0 0,0 0 0,0 0 0,0 0 0,-1 0 0,1 0 0,0 0 0,0 0 0,-1 0 0,1-17 409,27-193 224,-20 164-543,54-263 615,-21 118-264,-31 153-313,1 1 0,1 1-1,3 0 1,20-41-1,-31 72-82,0 0 0,0 0-1,0 0 1,0 1 0,1 0-1,0-1 1,0 1 0,8-6-1,-11 10-51,-1 0 0,1 0 0,0 0 0,-1 0 0,1 0 0,0 0 0,0 0 0,-1 0 1,1 0-1,0 1 0,-1-1 0,1 0 0,0 0 0,-1 1 0,1-1 0,0 0 0,-1 1 0,1-1 0,0 1 0,-1-1 0,1 0 0,-1 1 0,1 0 0,17 16 50,-15-13-36,18 19 11,-2 0-1,0 1 1,-2 1-1,-1 1 1,-1 1 0,-1 0-1,-1 1 1,-2 0-1,11 39 1,-2 9-4,-4 2 1,9 111-1,-20-140 31,-1 1-1,-4-1 0,-9 97 1,7-138-36,1-1 0,-1 1 0,0 0 0,-1-1 0,0 1 0,0-1 0,-5 9 0,6-13-3,0 0 0,0-1-1,-1 1 1,1 0 0,-1-1 0,1 0 0,-1 1 0,0-1-1,0 0 1,0 0 0,0-1 0,0 1 0,-1-1 0,1 1 0,0-1-1,-1 0 1,1-1 0,-6 2 0,-2-1 35,1-1-1,0 0 1,0 0-1,-1-1 1,1 0-1,-15-5 1,-61-21 279,30 8-78,51 17-217,0 0 1,-1 0 0,1-1-1,0 1 1,1-1-1,-1 0 1,0-1-1,1 1 1,0-1-1,-1 0 1,-3-4 0,6 5 3,0-2 37,10 0-54,4 2-23,-1 0 0,0 1 0,1 0 1,-1 0-1,1 1 0,14 1 0,7-1-21,-9-1 2,0-1 0,0-2 0,43-12 0,-54 13 20,1-2 0,-1 0 0,0 0-1,0-1 1,-1-1 0,0 0 0,19-17 0,26-32 39,56-76 0,-36 41 31,-66 78-52,-7 9-7,0 0 0,0 0 1,0 1-1,0 0 0,0 0 0,1 0 0,7-5 1,-22 43 21,3-14-28,1 1 1,0-1-1,2 1 0,0 0 1,2 0-1,-1 42 0,4-59-4,-1-1-1,1 0 0,-1 1 1,1-1-1,0 0 0,0 1 1,1-1-1,-1 0 0,1 0 1,-1 0-1,1 0 0,0 0 1,0 0-1,0-1 0,1 1 1,-1-1-1,5 4 0,-5-5 1,-1 0 0,1 0 0,0 0 0,0 0-1,0 0 1,0 0 0,0-1 0,0 1-1,0-1 1,0 1 0,0-1 0,0 0 0,0 0-1,0 0 1,0 0 0,0 0 0,0 0 0,0-1-1,0 1 1,0-1 0,0 1 0,0-1 0,0 0-1,0 0 1,0 0 0,0 0 0,0 0 0,-1 0-1,1 0 1,1-2 0,4-3 33,-1-1 0,0 0 0,9-13 0,-11 14-6,1-1 1,0 1-1,0 1 1,0-1-1,12-9 1,-4 5 46,0-1 1,0 0-1,-2 0 1,1-1 0,14-21-1,47-77-48,-67 99-22,11-20 24,-1-2 0,-2 0 0,-2 0 0,12-49 0,2-2 63,-14 24 62,-139 474-232,119-382 60,-92 368-126,31-148 10,63-230 176,8-21-22,2-5-1,21-36 47,-15 25-62,20-35 38,-2-1 0,-2-1 0,20-62 0,3-2 14,196-447 44,-166 337-103,-49 134-1,-117 384-144,-7 23-32,51-183 120,15-41 6,-4-1 0,-44 87 0,3-17 8,66-140 38,5-13 11,6-10 37,88-121 92,94-164-32,47-65 59,-225 339-135,5-6 31,-12 19-59,-1 1 0,0 0 1,0 0-1,0 0 0,0 0 1,0 0-1,0 0 0,0 0 1,0 0-1,0 0 0,0 0 1,0 0-1,0 0 0,0 0 1,0 0-1,0 0 0,0-1 1,0 1-1,0 0 0,0 0 1,0 0-1,0 0 0,0 0 1,1 0-1,-1 0 0,0 0 1,0 0-1,0 0 0,0 0 1,0 0-1,0 0 0,0 0 1,0 0-1,0 0 0,0 0 1,0 0-1,0 0 0,0 0 1,1 0-1,-1 0 0,0 0 1,0 0-1,0 0 0,0 0 1,0 0-1,0 0 0,0 0 1,0 1-1,0-1 0,0 0 1,0 0-1,0 0 0,0 0 1,0 0-1,0 0 0,0 0 1,0 0-1,0 0 0,0 0 1,1 0-1,-1 0 0,0 0 1,0 0-1,0 0 0,0 1 1,0-1-1,-2 13 9,-2 2-21,0-1-1,-9 18 1,-5 17-23,5-1 7,-12 93-1,21-117 27,3-16 1,0-1 0,0 1 1,0 0-1,1-1 1,0 1-1,0 0 1,2 9-1,-2-17 2,0 1-1,1-1 1,-1 1-1,0-1 1,0 0-1,0 1 1,0-1-1,1 1 0,-1-1 1,0 0-1,1 1 1,-1-1-1,0 0 1,1 1-1,-1-1 1,0 0-1,1 1 1,-1-1-1,0 0 1,1 0-1,-1 1 1,1-1-1,-1 0 1,1 0-1,-1 0 1,0 0-1,1 0 1,-1 0-1,1 0 0,-1 1 1,1-1-1,-1-1 1,1 1-1,-1 0 1,1 0-1,-1 0 1,1 0-1,-1 0 1,0 0-1,1 0 1,-1-1-1,1 1 1,-1 0-1,1 0 1,-1 0-1,0-1 1,1 1-1,-1 0 1,0-1-1,1 1 0,-1 0 1,0-1-1,1 1 1,-1-1-1,0 1 1,22-24 35,-21 23-35,185-270 519,-174 250-444,-8 13-21,1 0-1,-1 1 0,1 0 0,7-7 0,-12 14-52,0 0 0,0 0 0,0 1 0,0-1 1,0 0-1,0 0 0,0 0 0,0 0 0,0 0 1,0 0-1,0 1 0,0-1 0,0 0 0,0 0 0,0 0 1,1 0-1,-1 0 0,0 0 0,0 0 0,0 1 0,0-1 1,0 0-1,0 0 0,0 0 0,0 0 0,1 0 0,-1 0 1,0 0-1,0 0 0,0 0 0,0 0 0,0 0 0,0 0 1,1 0-1,-1 0 0,0 0 0,0 0 0,0 0 0,0 0 1,0 0-1,1 0 0,-1 0 0,0 0 0,0 0 0,0 0 1,0 0-1,0 0 0,0 0 0,0 0 0,1 0 0,-1 0 1,0 0-1,0 0 0,0-1 0,0 1 0,0 0 0,0 0 1,0 0-1,0 0 0,0 0 0,1 0 0,-1-1 1,-2 16 47,1-11-37,-5 35 12,1 1 0,2 0 0,2 0 0,2 0 0,7 50 0,-8-87-27,1-1 0,-1 0 0,1 1 0,0-1 0,-1 0 0,1 1 0,0-1 0,1 0 0,-1 0 0,0 0 0,0 0 0,1 0 0,0 0 0,-1 0 0,1 0 0,4 2 0,-5-3 3,0 0-1,1-1 1,-1 1-1,1-1 1,-1 0 0,1 0-1,-1 1 1,1-1-1,-1 0 1,1 0-1,-1 0 1,0-1 0,1 1-1,-1 0 1,1 0-1,-1-1 1,1 1-1,-1-1 1,0 0 0,1 1-1,-1-1 1,0 0-1,1 1 1,-1-1-1,0 0 1,0 0-1,0 0 1,0 0 0,1-2-1,11-10 33,-2 0-1,1-1 1,-2 0 0,11-19-1,32-66 146,-42 76-135,25-61 105,-22 51-19,27-49-1,-41 81-125,0 0-1,0 1 0,0-1 1,1 1-1,-1-1 0,0 1 1,0-1-1,1 1 0,-1-1 1,0 1-1,1-1 0,-1 1 0,0 0 1,1-1-1,-1 1 0,1-1 1,-1 1-1,1 0 0,-1 0 1,1-1-1,-1 1 0,1 0 1,-1 0-1,1-1 0,-1 1 1,1 0-1,0 0 0,3 14 43,-7 30-19,3-41-30,-7 84-2,5-47 26,-1 0 0,-2-1 0,-2 0 0,-17 53 0,22-84-24,-5 4 54,6-12-47,0 0 0,1-1 0,-1 1 0,0-1 1,0 0-1,1 1 0,-1-1 0,0 1 0,1-1 0,-1 0 0,0 0 0,1 1 0,-1-1 1,1 0-1,-1 0 0,1 0 0,0 0 0,-1-1 0,-6-13 69,0-1-1,-9-32 1,7 19 9,8 29-82,1-1 1,0 1-1,0 0 1,-1-1-1,1 1 0,0 0 1,0-1-1,0 1 1,0 0-1,-1-1 0,1 1 1,0-1-1,0 1 0,0 0 1,0-1-1,0 1 1,0-1-1,0 1 0,0 0 1,0-1-1,0 1 1,0-1-1,0 1 0,1 0 1,-1-1-1,0 1 0,0-1 1,0 1-1,0 0 1,1-1-1,-1 1 0,0 0 1,0-1-1,1 1 1,-1 0-1,0 0 0,1-1 1,-1 1-1,0 0 0,1 0 1,-1-1-1,0 1 1,1 0-1,-1 0 0,0 0 1,1 0-1,-1 0 1,1-1-1,-1 1 0,0 0 1,1 0-1,-1 0 0,1 0 1,-1 0-1,0 0 1,1 0-1,-1 1 0,1-1 1,-1 0-1,0 0 1,1 0-1,-1 0 0,1 0 1,-1 0-1,0 1 0,1-1 1,-1 0-1,0 0 1,1 1-1,32 16-27,-27-13 26,6 2-6,-1-1 1,1 0-1,13 3 0,-21-7 3,0 0 1,1 0-1,-1 0 0,0-1 0,1 0 0,-1 1 0,1-1 1,-1-1-1,0 1 0,1-1 0,-1 0 0,7-2 0,7-5-3,-1-1-1,1 0 1,-2-2-1,0 0 1,0 0-1,-1-2 0,0 0 1,-1-1-1,0 0 1,-2-1-1,1 0 1,-2-1-1,10-18 0,-6 12 15,-13 19 5,1 0 0,-1 0-1,0 0 1,0 0 0,0-1 0,0 1-1,-1-1 1,1 1 0,-1-1 0,0 0-1,1-5 1,-2 9-10,0 0-1,0 0 0,0 0 1,0 0-1,0 0 1,0 0-1,0 0 0,0 0 1,0 0-1,0 0 1,0 0-1,0 0 1,-1 0-1,1 0 0,0 0 1,0 0-1,0 0 1,0 0-1,0 0 1,0 0-1,0 0 0,0 0 1,0 0-1,0 0 1,0 0-1,0 0 0,0 0 1,0 0-1,0 0 1,-1 0-1,1 0 1,0 0-1,0 0 0,0 0 1,0 0-1,0 0 1,0 0-1,0 0 1,0 0-1,0 0 0,0 0 1,0 0-1,0 0 1,0-1-1,0 1 1,0 0-1,0 0 0,0 0 1,0 0-1,0 0 1,0 0-1,0 0 0,0 0 1,0 0-1,0 0 1,0 0-1,0 0 1,0 0-1,0 0 0,0 0 1,0-1-1,-5 9 10,-4 14-5,8-7 2,0 1 0,0-1-1,2 1 1,0-1-1,0 0 1,6 22-1,1-6 35,1 0-1,13 31 0,-21-59-36,0 0 0,0 0 0,1-1-1,-1 1 1,0 0 0,1-1 0,0 1 0,0-1 0,0 1 0,0-1-1,0 0 1,0 0 0,1 0 0,-1 0 0,0 0 0,1-1-1,0 1 1,-1-1 0,1 1 0,0-1 0,0 0 0,3 1 0,-2-2 0,0 0 1,0 0-1,0 0 1,0-1 0,0 0-1,0 1 1,0-1-1,0-1 1,0 1 0,0 0-1,0-1 1,-1 0-1,1 0 1,-1 0 0,1 0-1,3-4 1,14-11 54,-1 0-1,-1-2 1,0 0 0,-1-1 0,-2-1 0,19-29 0,-18 29 28,-14 17-62,0 0 1,0 1-1,0-1 1,0 0-1,-1 0 1,2-5-1,-11 32 8,0 0 1,1 0-1,-3 28 0,7-34-31,0-4 0,1-1 0,1 1 0,0 15 0,1-25-2,-1 0 1,1 0-1,-1 0 0,1 0 0,0 0 1,0 0-1,0 0 0,0 0 0,1 0 1,-1 0-1,1-1 0,0 1 0,0 0 1,0-1-1,0 0 0,0 1 1,0-1-1,3 2 0,-3-3 1,-1-1 0,0 1-1,0-1 1,1 1 0,-1-1 0,0 1-1,0-1 1,1 0 0,-1 0 0,1 1-1,-1-1 1,0 0 0,1 0 0,-1 0-1,0-1 1,1 1 0,-1 0 0,0 0-1,1-1 1,-1 1 0,0-1 0,0 1-1,1-1 1,-1 0 0,0 1 0,0-1 0,0 0-1,0 0 1,0 0 0,0 0 0,0 0-1,0 0 1,0 0 0,0 0 0,1-2-1,4-6 10,0 1 1,-1-1-1,7-15 0,-8 16-6,2-5 21,0-1 0,0-1 0,5-23 0,-10 33-7,0 0 0,0-1 0,0 1 0,-1-1 1,1 1-1,-2-1 0,1 1 0,0-1 1,-1 1-1,0-1 0,-1 1 0,1-1 0,-3-5 1,3 10-12,0-1 1,0 1-1,0 0 1,0 0-1,0 0 1,-1 0-1,1 0 1,0 0-1,-1 0 1,1 0-1,0 0 1,-1 1-1,1-1 1,-1 0-1,1 1 1,-1 0-1,1-1 1,-1 1-1,1 0 1,-4-1-1,1 1 7,0 0 0,0 0 0,0 0 0,0 1 0,0-1 0,-7 3-1,11-3-14,0 0 0,0 0 0,0 0 0,0 1 0,0-1 0,-1 0 0,1 0 0,0 0 0,0 0 0,0 0 0,0 1 0,-1-1 0,1 0 0,0 0 0,0 0 0,0 0 0,-1 0 0,1 0 0,0 0 0,0 0 1,-1 0-1,1 0 0,0 0 0,0 0 0,0 0 0,-1 0 0,1 0 0,0 0 0,0 0 0,0 0 0,-1 0 0,1 0 0,0 0 0,0 0 0,0-1 0,-1 1 0,1 0 0,0 0 0,0 0 0,0 0 0,0 0 0,-1 0 0,1-1 0,0 1 0,0 0 0,0 0 0,0 0 0,0-1 0,8-10-25,17-10 12,-2 3 9,-5 4 3,0 0 1,25-13 0,-39 25 1,0 0 0,0 0 0,0 0 0,0 0 0,1 1 0,-1-1 0,1 1 0,-1 0 0,1 1 0,0-1 0,-1 1 0,1 0 0,-1 0 0,1 0 0,0 1 0,8 2 0,-10-3-1,-1 1 0,1 1 0,-1-1 0,1 0 1,-1 1-1,0-1 0,0 1 0,0 0 0,1 0 0,-1 0 0,-1 0 0,1 0 0,0 0 1,-1 0-1,4 5 0,-2 0-10,-1 0 0,1 1 0,-1-1 0,2 10 1,-3-11-4,0 1-1,1 0 1,0-1 0,0 1 0,6 10 0,-7-16 13,0 0-1,0 0 1,-1-1 0,1 1 0,0-1 0,0 1 0,0 0 0,0-1 0,0 0 0,0 1-1,-1-1 1,1 1 0,0-1 0,0 0 0,0 0 0,0 0 0,0 0 0,0 0 0,0 0-1,1 0 1,-1 0 0,0 0 0,0 0 0,0 0 0,0 0 0,-1-1 0,1 1-1,0-1 1,0 1 0,1-1 0,30-15 22,-31 15-21,41-32 41,-36 27-35,0 0 0,1 1 1,-1-1-1,1 1 0,1 1 0,-1 0 0,0 0 1,1 0-1,14-4 0,-20 8-8,-1 0 0,1 0 0,-1 0 0,1 0 0,0 0 0,-1 0 0,1 1 0,0-1 0,-1 0 1,1 1-1,-1 0 0,1-1 0,-1 1 0,1 0 0,-1 0 0,1 0 0,-1 0 0,2 1 0,23 26 38,-14-14-31,-7-8-72,0 1 1,0-1-1,-1 1 1,0 0-1,-1 0 0,1 1 1,-1-1-1,-1 1 0,1-1 1,-1 1-1,-1 0 1,0 0-1,0 0 0,0 0 1,-1 8-1,0-10-817,0 1-1,-1 0 1,0 0-1,0-1 0,-5 13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3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9944,'0'0'11969,"13"6"-11768,1 1-140,-8-4-34,0 0 0,0 0 0,0 0 0,1-1-1,-1 0 1,0 0 0,1-1 0,0 0-1,-1 0 1,12 0 0,42 2 371,-42-2-219,-1 0-1,1-1 1,-1 0-1,28-5 1,-42 4-128,-1 1 0,0-1 0,1 1 1,-1 0-1,1-1 0,-1 1 0,1 0 1,-1 1-1,1-1 0,-1 0 0,0 1 1,1-1-1,-1 1 0,0 0 0,4 1 1,10 4 775,-11-5-4093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3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343 724 9744,'0'0'8233,"-11"-11"-7876,-35-32-2,44 41-301,-1 0 1,1 0-1,-1 0 1,0 1-1,0-1 1,0 1-1,1 0 1,-1-1-1,-1 2 1,1-1 0,0 0-1,0 0 1,0 1-1,0 0 1,-6 0-1,-5-1 190,7 1-116,0 0 0,0 0 1,0 0-1,0 1 1,0 0-1,0 1 0,0 0 1,1 0-1,-1 0 0,0 1 1,1 0-1,0 0 1,0 1-1,0-1 0,0 1 1,-10 10-1,5-6 1,2 2 1,-1-1-1,2 1 1,-1 1-1,1 0 0,1 0 1,0 0-1,-6 14 0,10-17-74,0 1 1,0 0-1,1 0 0,0 0 0,1 1 0,0-1 0,0 0 0,1 0 1,0 1-1,1-1 0,0 0 0,1 0 0,-1 0 0,2 0 0,-1 0 1,1 0-1,8 16 0,-6-16-18,0-1 0,0 1 0,0-1 0,1 0 0,0 0 0,1-1 0,0 1 0,0-1 0,0-1 0,1 0 0,0 0 0,0 0 0,1-1 0,-1 0 0,1-1 0,14 5 0,-17-7-19,0-1 1,0 0 0,1-1 0,-1 1 0,0-1 0,1-1 0,-1 1-1,12-3 1,48-16 56,-45 11-41,0 0 0,-1-2 0,34-21 1,52-46 154,-53 37-30,-48 36-113,0 0 1,1 0-1,-1-1 1,-1 1-1,5-7 1,-9 11-35,0 0 1,0 1-1,0-1 1,0 0-1,0 0 1,0 0-1,0 0 1,0 0-1,0 0 1,0 0-1,0 0 1,0 0-1,0 0 1,0 0-1,0 0 1,0 0 0,0 0-1,0 0 1,0 1-1,0-1 1,0 0-1,0 0 1,0 0-1,0 0 1,1 0-1,-1 0 1,0 0-1,0 0 1,0 0-1,0 0 1,0 0-1,0 0 1,0 0-1,0 0 1,0 0 0,0 0-1,0 0 1,0 0-1,0 0 1,0 0-1,0 0 1,-4 14 220,-11 17 37,13-27-236,-1 0 1,1 1-1,0 0 0,1-1 1,-1 1-1,1 0 1,-1 0-1,1 0 0,1 0 1,-1 0-1,1 0 0,0 0 1,0 0-1,0 0 1,2 8-1,-1-9-10,0 0 0,0 1 0,0-1 1,1 0-1,-1 0 0,1 0 0,0 0 0,0 0 0,1 0 1,-1-1-1,1 1 0,0-1 0,0 0 0,0 1 0,0-1 1,0-1-1,1 1 0,4 3 0,-4-4-10,0-1-1,0 1 1,0-1-1,1 0 1,-1 0-1,0 0 0,0 0 1,1-1-1,-1 1 1,1-1-1,-1-1 1,0 1-1,1 0 1,-1-1-1,0 0 1,0 0-1,0 0 1,8-4-1,-7 3 5,1-1-1,-1 0 1,0 0 0,0-1-1,0 1 1,-1-1 0,1 0-1,-1 0 1,0-1 0,0 1-1,0-1 1,5-8-1,-6 7 17,0 1-1,-1-1 0,0 1 0,0-1 0,0 0 0,0 0 0,-1 0 0,0 0 0,0-7 0,-1 10-10,0 1 0,0-1-1,0 1 1,-1 0 0,1-1-1,-1 1 1,0 0 0,1-1 0,-1 1-1,0 0 1,0 0 0,-1 0-1,1 0 1,0 0 0,-1 0 0,1 0-1,-1 0 1,0 0 0,1 1-1,-1-1 1,0 1 0,0-1 0,0 1-1,0 0 1,-4-2 0,-4-2 51,0 1 1,0 0-1,0 0 0,-16-2 1,21 5-47,1 1 1,-1 0 0,0 0-1,0 0 1,1 0 0,-1 1-1,0-1 1,1 1-1,-1 1 1,0-1 0,1 1-1,-8 3 1,-22 7 229,70-34-284,1 6-25,67-19 1,-11 4 20,-61 18 11,67-16 0,-86 26 40,-1 2-1,1-1 0,-1 1 0,1 1 0,-1 1 1,0-1-1,1 2 0,22 5 0,-34-7-11,0 0 0,0 1-1,-1-1 1,1 1 0,0-1 0,0 0 0,0 1-1,0 0 1,0-1 0,0 1 0,-1 0 0,1-1-1,0 1 1,0 0 0,-1 0 0,1 0 0,-1-1-1,1 1 1,-1 0 0,1 0 0,-1 0 0,1 0-1,0 2 1,-1 0 18,0 0 0,1 0 1,-1 0-1,0 0 0,-1 0 0,1 0 0,0 0 0,-2 4 0,-1 4 67,-1 0 1,0 0-1,-8 14 0,7-17-23,-1 0-1,1 0 1,-2-1 0,1 1-1,-12 9 1,3-3 242,15-14-303,0 1 0,0-1 0,-1 0 1,1 0-1,0 0 0,0 0 0,0 0 0,0 1 0,-1-1 0,1 0 0,0 0 0,0 0 0,0 0 0,0 0 0,-1 0 0,1 0 0,0 1 0,0-1 0,-1 0 0,1 0 0,0 0 0,0 0 0,0 0 0,-1 0 0,1 0 1,0 0-1,0 0 0,-1 0 0,1-1 0,0 1 0,0 0 0,0 0 0,-1 0 0,1 0 0,0 0 0,0 0 0,0 0 0,-1 0 0,1-1 0,0 1 0,0 0 0,0 0 0,-1 0 0,1-1 6,0 1 0,0-1-1,0 1 1,-1-1 0,1 1 0,0-1-1,0 1 1,0-1 0,0 1-1,0-1 1,0 1 0,0-1 0,0 1-1,0-1 1,0 1 0,0-1-1,0 1 1,0-1 0,0 1 0,1-2-1,6-14 8,1 0-1,0 0 1,2 1-1,-1 0 1,2 0-1,0 1 1,1 1-1,25-23 1,-16 17-23,-17 14 0,0 1 0,1 1 0,-1-1 0,1 0 0,0 1 0,0 0 0,0 0 0,0 1 0,0-1 0,6-1 0,-10 4 0,1 0 0,-1-1 0,0 1 0,0 0 0,0-1 0,0 1 0,0 0 0,1 0 0,-1 0 0,0 0 0,0 0 0,0 0 0,0 0 0,1 1 0,-1-1 0,0 0 0,0 1 0,0-1 0,0 1 0,0-1 0,1 1 0,0 1 0,-1 0 0,1 0 0,-1 0 0,0 0 0,0 0 0,0 0 0,0 0 0,0 0 0,-1 1 0,2 2 0,1 12 0,0-1 0,0 1 0,-2 0 0,0 18 0,-1-34 0,0 0 0,0-1 0,0 1 0,0 0 0,0 0 0,0 0 0,0 0 0,0 0 0,0 0 0,1 0 0,-1 0 0,0-1 0,1 1 0,-1 0 0,1 0 0,-1 0 0,1-1 0,0 2 0,-1-2 0,1 0 0,-1 1 0,1-1 0,-1 0 0,1 0 0,-1 0 0,1 0 0,-1 0 0,1 0 0,-1 0 0,1 0 0,0 0 0,-1 0 0,1 0 0,-1 0 0,1 0 0,-1 0 0,1 0 0,-1 0 0,1 0 0,-1-1 0,1 1 0,5-4 0,-1 1 0,0-1 0,0 0 0,6-6 0,0 1 0,103-78 0,-112 86 0,-1 0 0,0 0 0,1 0 0,-1 0 0,1 0 0,-1 0 0,1 1 0,-1-1 0,1 1 0,-1-1 0,1 1 0,0 0 0,-1-1 0,1 1 0,0 0 0,-1 0 0,1 0 0,-1 0 0,1 1 0,0-1 0,-1 0 0,1 1 0,0-1 0,-1 1 0,1-1 0,-1 1 0,1 0 0,-1 0 0,0 0 0,1 0 0,-1 0 0,0 0 0,0 0 0,2 2 0,2 2 0,-1 1 0,0 0 0,-1 1 0,1-1 0,-1 1 0,4 12 0,2 18 0,-9-30 0,2 0 0,-1 0 0,1-1 0,0 1 0,5 11 0,-6-18 0,-1 1 0,0 0 0,1-1 0,-1 1 0,1-1 0,-1 1 0,1-1 0,-1 1 0,1-1 0,-1 1 0,1-1 0,-1 1 0,1-1 0,0 0 0,-1 1 0,1-1 0,0 0 0,-1 0 0,1 1 0,0-1 0,-1 0 0,1 0 0,0 0 0,0 0 0,1 0 0,-1 0 0,1-1 0,0 1 0,0-1 0,-1 1 0,1-1 0,0 0 0,-1 0 0,1 0 0,-1 0 0,3-2 0,3-3 0,0-1 0,-1 0 0,7-8 0,-11 11 0,13-13 0,-1-1 0,-1-1 0,18-33 0,-25 44 0,-2 12 0,-2 17 0,-5 10 0,0-1 0,-2 1 0,-12 37 0,7-25 0,-85 403 0,84-400 0,-3 1 0,-25 59 0,30-96 0,11-24 0,1 1 0,-2-1 0,0 1 0,0-19 0,1-28 0,15-47 0,4 2 0,5 0 0,68-177 0,-71 232 0,2 2 0,39-57 0,-49 84 0,27-30 0,-22 28 0,-18 20 0,0 1 0,1-1 0,-1 1 0,1-1 0,0 1 0,-1 0 0,1 0 0,0 0 0,0 1 0,0-1 0,1 1 0,-1-1 0,5 0 0,-6 1 0,1 1 0,-1 0 0,0 0 0,1 0 0,-1 0 0,1 1 0,-1-1 0,0 1 0,1-1 0,-1 1 0,0 0 0,0 0 0,1 0 0,-1 0 0,0 0 0,0 0 0,0 1 0,0-1 0,-1 1 0,4 2 0,0 1 0,-1 1 0,0 0 0,0-1 0,0 1 0,0 1 0,-1-1 0,0 1 0,-1-1 0,1 1 0,1 8 0,1 6 0,-2 0 0,3 25 0,-6-35 0,1 0 0,-2 0 0,1-1 0,-2 1 0,1 0 0,-2 0 0,1-1 0,-1 1 0,-6 11 0,8-18 0,-1 0 0,0 0 0,0 0 0,-1-1 0,1 1 0,-1 0 0,0-1 0,0 0 0,0 0 0,0 0 0,0 0 0,-1 0 0,1-1 0,-1 1 0,0-1 0,0 0 0,0 0 0,0-1 0,0 1 0,0-1 0,0 0 0,0 0 0,-1 0 0,1 0 0,-7-1 0,-6 3 0,16-3 0,0 1 0,0-1 0,0 0 0,-1 1 0,1-1 0,0 0 0,0 0 0,0 0 0,0 0 0,-1 0 0,1 0 0,0 0 0,0 0 0,0-1 0,0 1 0,0 0 0,-1-1 0,1 1 0,0-1 0,0 1 0,-1-1 0,2 0 0,0 0 0,1 0 0,-1 1 0,0-1 0,0 0 0,1 0 0,-1 1 0,0-1 0,1 0 0,-1 1 0,0-1 0,1 0 0,-1 1 0,1-1 0,-1 1 0,1-1 0,0 1 0,-1-1 0,1 1 0,-1-1 0,1 1 0,1-1 0,17-14 0,-1 5 0,1 0 0,0 1 0,0 1 0,39-11 0,-28 10 0,35-16 0,-8-5 0,-38 18 0,1 2 0,1 0 0,34-11 0,-48 20 0,14-3 0,-21 4 0,0 1 0,1-1 0,-1 0 0,1 1 0,-1-1 0,0 0 0,1 1 0,-1-1 0,0 1 0,1-1 0,-1 0 0,0 1 0,1-1 0,-1 1 0,0-1 0,0 1 0,0-1 0,0 1 0,1-1 0,-1 1 0,0-1 0,0 1 0,0-1 0,0 1 0,0-1 0,0 1 0,0-1 0,0 1 0,0-1 0,-1 1 0,1-1 0,0 1 0,0-1 0,0 1 0,-1-1 0,1 1 0,-1 0 0,-22 108 0,14-63 0,8-40 0,0 0 0,0 0 0,0 0 0,1 1 0,0-1 0,0 0 0,1 1 0,-1-1 0,1 0 0,1 0 0,-1 0 0,1 0 0,0 0 0,1 0 0,-1 0 0,1-1 0,0 1 0,5 5 0,-7-10 0,-1 0 0,1 0 0,0 0 0,0-1 0,0 1 0,0 0 0,0 0 0,0-1 0,0 1 0,0-1 0,0 1 0,0-1 0,0 0 0,1 1 0,-1-1 0,0 0 0,0 0 0,0 1 0,0-1 0,1 0 0,-1 0 0,0-1 0,0 1 0,0 0 0,0 0 0,1 0 0,-1-1 0,0 1 0,0-1 0,0 1 0,0-1 0,0 1 0,0-1 0,0 1 0,0-1 0,0 0 0,1-1 0,1-1 0,0 1 0,0-1 0,0 0 0,0 0 0,-1 0 0,1 0 0,-1 0 0,0-1 0,0 1 0,2-6 0,-2 3 0,-1 0 0,1-1 0,-2 1 0,1-1 0,-1 1 0,0-1 0,0 1 0,0-1 0,-1 1 0,0 0 0,0-1 0,-1 1 0,0 0 0,0 0 0,-1 0 0,1 0 0,-8-11 0,2 4 0,-2 0 0,1 0 0,-2 1 0,1 1 0,-2 0 0,-14-12 0,14 13 0,9 7 0,-1 0 0,1 0 0,-1 0 0,1 1 0,-1 0 0,0 0 0,0 0 0,-4-2 0,7 4 0,0-1 0,0 1 0,0 0 0,0-1 0,0 1 0,1-1 0,-1 1 0,0-1 0,0 1 0,0-1 0,1 0 0,-1 1 0,0-1 0,1 0 0,-1 0 0,0 1 0,1-1 0,-1 0 0,1 0 0,-1 0 0,1 0 0,0 0 0,-1 0 0,1 0 0,0 0 0,0 0 0,0 0 0,0 0 0,-1 0 0,2-1 0,0 0 0,0 1 0,0 0 0,0-1 0,0 1 0,1 0 0,-1 0 0,1-1 0,-1 1 0,1 0 0,-1 0 0,1 1 0,-1-1 0,1 0 0,0 1 0,1-2 0,1 1 0,7-3 0,0 0 0,0 1 0,1 0 0,-1 1 0,1 0 0,0 1 0,0 0 0,-1 1 0,22 2 0,-25-1 0,0 0 0,-1 0 0,1 1 0,-1 0 0,1 0 0,-1 1 0,0 0 0,0 0 0,0 1 0,0-1 0,-1 1 0,0 1 0,0 0 0,0 0 0,0 0 0,6 7 0,-8-6 0,-1 0 0,0 0 0,0 0 0,0 1 0,-1-1 0,0 0 0,0 1 0,-1 0 0,2 11 0,-3-12 0,1-1 0,-1 1 0,0 0 0,0 0 0,-1-1 0,0 1 0,0 0 0,0-1 0,0 1 0,-1-1 0,-5 11 0,3-13 0,3-9 0,4-14 0,3 2 0,1-1 0,1 1 0,0 0 0,12-18 0,-16 30 0,-1 1 0,1-1 0,0 1 0,1 0 0,-1 0 0,1 0 0,0 1 0,0 0 0,1 0 0,-1 0 0,1 0 0,0 1 0,0 0 0,0 0 0,0 1 0,8-3 0,-12 5 0,-1 0 0,1 0 0,0 0 0,0 0 0,0 1 0,0-1 0,0 1 0,0-1 0,0 1 0,0-1 0,0 1 0,-1 0 0,1 0 0,0 0 0,-1 0 0,1 0 0,0 0 0,-1 1 0,1-1 0,-1 0 0,0 1 0,0-1 0,1 1 0,0 2 0,5 7 0,0-1 0,8 22 0,-8-16 0,18 38 0,-24-52 0,1-1 0,-1 0 0,1 0 0,-1 1 0,1-1 0,-1 0 0,1 0 0,0 0 0,0-1 0,-1 1 0,1 0 0,0-1 0,0 1 0,0-1 0,0 0 0,0 1 0,0-1 0,0 0 0,0 0 0,0 0 0,0 0 0,3-1 0,5 0 0,0-1 0,19-5 0,-9 1 0,0-1 0,-1 0 0,0-1 0,26-16 0,-5 3 0,-33 18 0,-1 1 0,1-2 0,-1 1 0,1-1 0,-1 0 0,0 0 0,-1 0 0,1-1 0,-1 0 0,0 0 0,9-11 0,-12 12 0,-1 2 0,1 0 0,-1 0 0,0 0 0,0 0 0,0 0 0,0 0 0,0 0 0,-1 0 0,1 0 0,-1 0 0,1 0 0,-1-1 0,0 1 0,1 0 0,-1 0 0,0 0 0,-1-1 0,1 1 0,0 0 0,-1 0 0,1 0 0,-1 0 0,0-1 0,1 1 0,-1 0 0,-2-3 0,0-1 0,2 3 0,-1-1 0,0 0 0,0 1 0,0-1 0,-1 1 0,-2-4 0,5 7 0,-1-1 0,0 1 0,1 0 0,-1-1 0,1 1 0,-1-1 0,0 1 0,1 0 0,-1 0 0,1-1 0,-1 1 0,0 0 0,1 0 0,-1 0 0,0 0 0,0 0 0,1 0 0,-1 0 0,0 0 0,1 0 0,-1 0 0,0 0 0,1 0 0,-1 1 0,0-1 0,1 0 0,-1 0 0,1 1 0,-1-1 0,0 0 0,1 1 0,-1-1 0,1 1 0,-1-1 0,1 0 0,-1 1 0,1-1 0,-1 1 0,1 0 0,0-1 0,-1 1 0,1-1 0,0 1 0,-1 0 0,1-1 0,0 2 0,-4 4 0,0 1 0,1 0 0,0 0 0,0 1 0,1-1 0,0 1 0,0-1 0,1 1 0,-1 0 0,2-1 0,-1 1 0,1 0 0,1 0 0,1 12 0,0-11 0,-1 0 0,2 0 0,-1 0 0,1-1 0,0 1 0,1-1 0,0 0 0,1 0 0,-1 0 0,2-1 0,-1 1 0,8 8 0,-12-16 0,0 1 0,0-1 0,0 0 0,-1 1 0,1-1 0,0 0 0,0 1 0,0-1 0,0 0 0,-1 0 0,1 0 0,0 1 0,0-1 0,0 0 0,0 0 0,0-1 0,0 1 0,-1 0 0,1 0 0,0 0 0,0-1 0,0 1 0,0 0 0,0-1 0,-1 1 0,1 0 0,1-2 0,25-16 0,-20 12 0,52-43 0,-29 24 0,34-23 0,-48 37 0,11-9 0,-26 19 0,0 1 0,1-1 0,-1 0 0,1 1 0,-1-1 0,1 1 0,-1-1 0,1 1 0,-1 0 0,1-1 0,-1 1 0,1 0 0,-1 0 0,1 0 0,-1 0 0,3 1 0,-2-1 0,0 1 0,0-1 0,-1 1 0,1 0 0,0 0 0,0 0 0,0 0 0,0 0 0,-1 0 0,1 0 0,0 0 0,-1 1 0,1-1 0,-1 1 0,2 1 0,-2 1 0,1-1 0,-1 0 0,0 1 0,0-1 0,-1 0 0,1 1 0,0-1 0,-1 7 0,-1-2 0,1-6 0,0-1 0,0 1 0,-1 0 0,1 0 0,0-1 0,0 1 0,1 0 0,-1 0 0,0-1 0,1 1 0,0 2 0,-1-4 0,1 0 0,0 0 0,0 1 0,0-1 0,0 0 0,-1 0 0,1 0 0,0 0 0,0 0 0,0 0 0,0 0 0,0 0 0,0 0 0,-1 0 0,1-1 0,0 1 0,0 0 0,0 0 0,0-1 0,-1 1 0,1-1 0,1 0 0,17-13 0,-16 11 0,13-11 0,-13 10 0,0 1 0,0-1 0,0 1 0,1 0 0,0 0 0,-1 1 0,1-1 0,0 1 0,0-1 0,0 1 0,1 0 0,7-2 0,-11 5 0,1-1 0,-1 0 0,0 1 0,1-1 0,-1 1 0,0-1 0,1 1 0,-1 0 0,0 0 0,0-1 0,0 1 0,0 0 0,0 0 0,0 0 0,0 0 0,2 2 0,16 26 0,-5-10 0,-9-13 0,1 0 0,0-1 0,1 0 0,-1 0 0,1 0 0,0-1 0,0 0 0,0-1 0,0 1 0,10 2 0,-12-5 0,0 0 0,-1 0 0,1 0 0,0-1 0,0 1 0,-1-1 0,1 0 0,0-1 0,0 1 0,0-1 0,-1 0 0,1 0 0,0-1 0,-1 1 0,1-1 0,-1 0 0,8-5 0,13-8 0,-7 4 0,1-1 0,-1-1 0,-1 0 0,19-20 0,-3-4 0,-3-2 0,-1-1 0,31-57 0,55-137 0,-77 136 0,-34 87 0,-1 0 0,-1 0 0,0-1 0,0 1 0,-1-1 0,-1-21 0,-3 22 0,-3 10 0,-7 16 0,1 11 0,0 0 0,2 0 0,1 1 0,1 1 0,1-1 0,2 1 0,-4 51 0,6-15 0,3 0 0,13 90 0,-10-130 0,1 0 0,1-1 0,1 0 0,1 0 0,1 0 0,1-1 0,19 34 0,-24-52 0,-5-11 0,-3-8 0,-3 5 68,0 0 0,-16-17 1,13 15-4357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3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16280,'0'0'5130,"15"-3"-4371,222-27 2025,-161 18-1540,-16 3-922,-21 6-2976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4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53 8840,'0'0'10217,"-10"-3"-9917,-4-1-48,-1 1 1,1 0-1,-1 1 1,0 1 0,0 1-1,0 0 1,0 0-1,-16 4 1,10 1 117,-1 1 1,2 1-1,-1 1 1,1 1-1,0 0 1,1 2-1,-25 17 1,24-13-116,1 1 0,0 1 1,1 1-1,-18 23 0,28-30-139,0 0-1,0 1 0,1 0 1,0 0-1,1 1 1,1 0-1,0 0 1,1 0-1,-3 15 1,6-18-61,0 0 0,1-1 1,0 1-1,0 0 1,1-1-1,1 1 1,-1 0-1,2-1 1,-1 1-1,8 15 1,-2-7 6,0-1 0,2 0 0,0 0 0,18 22-1,-9-20-19,0-1 0,1-1-1,1 0 1,1-2-1,34 19 1,-38-24-3,1-1 0,0 0 0,1-2 0,0 0 0,0-1 0,1-1 0,0-1 0,0-1 0,34 1 0,-37-5 16,-1 0 0,0-1 0,0-1-1,0-1 1,-1 0 0,1-1 0,-1-1-1,0 0 1,29-17 0,-21 8 62,-2 0-1,0-1 1,-1-1 0,-1-2 0,28-30-1,-28 27 24,-11 14-71,-2 0 1,1-1-1,-1 0 1,0 0-1,-1-1 0,5-11 1,-1 0 38,-3 5-2,1 0-1,-2-1 1,0 0-1,-1 0 1,4-29-1,-8 34-20,-1 1 0,0 0 0,-1-1 1,0 1-1,0 0 0,-1-1 0,-1 1 0,0 0 0,-1 0 0,0 1 1,0-1-1,-1 1 0,-10-16 0,-4-7 30,15 24-89,0 0-1,-1 1 0,0 0 0,-1 0 1,0 0-1,0 0 0,-1 1 0,0 0 1,-7-6-1,4 6-25,0-1 0,-1 2 0,1-1 0,-1 2 0,0-1 0,-1 1 0,1 1 0,-1 0 0,0 1 0,-18-3 0,14 5 0,1 0 0,-1 1 0,1 1 0,-1 1 0,1 0 0,-1 0 0,-24 9 0,-5 5 0,-52 25 0,83-33 882,6-1-5848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4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8744,'0'0'12447,"12"6"-12148,41 16-20,-50-21-239,1 0-1,-1 0 1,1-1 0,0 0 0,-1 1 0,1-1 0,0-1 0,-1 1 0,1 0 0,-1-1-1,1 0 1,-1 1 0,1-2 0,-1 1 0,7-3 0,5-2 90,55-6 325,-6 2-124,-18 1-42,57-3 0,36-7 475,-135 18-697,-1 1 0,1-1 0,0 1 0,-1-1 0,1 1 0,-1 0 1,1 0-1,-1 1 0,1-1 0,0 1 0,-1 0 0,1 0 0,-1 0 0,0 0 1,1 0-1,5 4 0,-9-5-70,1 0 0,-1 1 0,0-1 0,1 0 0,-1 0 0,0 0 0,1 0 0,-1 0 0,0 1 0,1-1 0,-1 0 0,0 0 0,0 0 0,1 1 0,-1-1 0,0 0 0,0 0 0,1 1 0,-1-1 0,0 0 0,0 1 0,0-1 0,1 0 0,-1 1 0,0-1 0,0 0 0,0 1 0,0-1 0,0 1 0,0-1 0,0 0 0,0 1 0,0-1 0,0 0 0,0 1 0,0-1 0,0 0 0,0 1 0,0-1 0,0 1 0,0-1 0,-1 0 0,1 1 0,0-1 0,0 0 0,0 0 0,0 1 0,-1-1 0,1 0 0,0 1 0,0-1 0,-1 0 0,1 0 0,0 1 0,-1-1 0,-2 4-2306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4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10344,'0'0'11921,"11"0"-11601,0-1-271,16 0 659,34-6 1,65-24 415,-56 15-706,-38 8-204,0 1-1,50-4 1,16-1 497,-98 12-736,0 0 1,0 0 0,0 0 0,1 0 0,-1 0 0,0 0-1,0 0 1,0 0 0,0 0 0,0 0 0,0 0 0,0 0-1,1 0 1,-1 0 0,0 0 0,0 0 0,0 1 0,0-1-1,0 0 1,0 0 0,0 0 0,0 0 0,1 0-1,-1 0 1,0 0 0,0 1 0,0-1 0,0 0 0,0 0-1,0 0 1,0 0 0,0 0 0,0 0 0,0 1 0,0-1-1,0 0 1,0 0 0,0 0 0,0 0 0,0 0 0,0 1-1,0-1 1,0 0 0,0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4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8336,'0'0'13742,"1"12"-13445,0-2-226,1 7 84,-2 0 1,-1 25 0,-14 208 1413,13-215-1392,1-9 256,-8 47 1,3-37 535,4-30-424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4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13464,'0'0'9933,"15"6"-9595,-8-3-283,6 3 52,0-2 0,0 1 0,1-1 0,0-1-1,27 3 1,212 10 2444,-199-13-1489,-52-3-1025,0 0 0,0 0 0,0 1-1,-1-1 1,1 0 0,0 1-1,0-1 1,-1 1 0,1 0 0,0 0-1,-1 0 1,3 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4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10848,'0'0'13862,"11"-2"-13615,6-3-177,1 0 102,0 0 1,0 2 0,0 0-1,32-1 1,159 19 1146,-197-15-1186,0 1 0,1-2 1,-1 0-1,0 0 1,1-1-1,-1-1 1,0 0-1,14-5 1,-22 5 52,1 1 404,-11 3-793,1-1-3586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5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10040,'0'0'11010,"3"12"-10669,1 1-234,0 0 1,-2 1-1,1-1 0,-2 1 0,0 23 0,4 75 853,0-24-249,-5-83-685,-1 5 158,1 1 0,1 0 1,0 0-1,0-1 1,1 1-1,5 18 1,-1-4 846,-6-23-989,0 1 0,0-1 0,0 0 1,-1 1-1,1-1 0,-1 0 0,0 1 1,1-1-1,-3 3 0,0 3 18,2 0 12,-1 0 0,-1 0 0,1 0 0,-1-1 0,-1 1 0,-5 8 0,16-26 99,-2-1 0,0 0 0,0-1 0,5-18 0,13-64-40,0 1 67,-15 58-85,-5 25-59,-1 0-1,1 0 0,8-17 1,35-63 3,-32 68 30,-11 18-77,0 1-1,-1-1 1,1 1 0,0 0 0,1 0 0,-1 0-1,1 0 1,-1 1 0,9-5 0,-4 1 2,-2 3-9,-1 0 0,1 0 0,0 0 0,0 1-1,0 0 1,0 0 0,1 1 0,-1-1-1,1 1 1,-1 1 0,7-1 0,2 1 3,0 1 0,0 0 1,24 6-1,-34-6-4,-1 1 1,1 0-1,0 0 0,-1 1 0,1-1 0,-1 1 0,1 0 1,-1 0-1,0 1 0,-1-1 0,1 1 0,0 0 1,-1 0-1,0 0 0,0 0 0,0 1 0,-1-1 0,1 1 1,-1-1-1,0 1 0,0 0 0,-1 0 0,0 0 1,2 9-1,0 11 39,-1 0 0,-1 0 0,-4 38 0,-1-7 58,3-27 72,-7 37-1,2-39-10,4-19-8,0 0 1,0 1-1,1-1 1,0 0-1,1 1 1,-1-1-1,2 12 1,0-17-112,-1 0 1,1 1 0,-1-1-1,0 0 1,0 0 0,-1 1-1,1-1 1,-1 0 0,1 1-1,-1-1 1,0 0-1,0 0 1,-1 0 0,1 0-1,-1 0 1,-2 4 0,3-5-56,1-1 1,-1 0 0,0 0 0,1 0 0,-1 0-1,0-1 1,1 1 0,-1 0 0,0 0-1,0 0 1,0 0 0,0-1 0,0 1 0,0-1-1,0 1 1,0 0 0,0-1 0,0 0-1,0 1 1,0-1 0,-1 0 0,1 1 0,0-1-1,0 0 1,-2 0 0,-11-4-4182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25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13464,'0'0'184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3:5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16 204 7832,'0'0'15915,"11"-1"-15661,21-2 332,67 5 1,-76-2-202,0-1 0,1-1 1,-1-1-1,46-12 0,-56 12-222,-12 2-125,1 1 0,0-1 0,0 0 1,-1 1-1,1-1 0,0 0 0,-1 0 0,1 0 0,-1 0 0,1 0 0,-1 0 0,0-1 0,1 1 0,-1 0 0,0-1 1,0 1-1,0-1 0,0 1 0,0-1 0,1-1 0,-1-1 14,0 0 0,0 0 0,0 0 0,0 0 0,0 0 0,-1 0-1,0 0 1,0 0 0,0-5 0,-1 3 14,0-1 0,0 1 0,0 0 0,0 0 0,-1 0 0,0 0 0,-1 0 0,1 0 0,-1 1 0,0-1 0,-1 1 0,-4-7 0,5 9-14,0 0 0,0 1-1,-1 0 1,1 0-1,0 0 1,-1 0-1,1 1 1,-1-1-1,0 1 1,1 0-1,-1 0 1,0 0-1,0 0 1,0 1-1,1 0 1,-1-1 0,0 1-1,0 1 1,0-1-1,0 1 1,0-1-1,-7 3 1,-1 1 51,-1 1 1,1 0-1,0 1 1,1 0 0,-19 13-1,15-7 14,1 1 0,0 0 1,1 1-1,0 0 0,-20 31 0,20-28 1,8-8-90,-1 0-1,1 1 0,1-1 0,0 1 1,0 0-1,1 0 0,0 0 0,1 1 0,0-1 1,1 1-1,0-1 0,1 1 0,0 12 1,1-13-8,-1 0 1,2 0 0,-1-1-1,1 1 1,1-1-1,0 1 1,0-1 0,1 0-1,0 0 1,1 0 0,-1-1-1,2 1 1,-1-1-1,10 10 1,-5-9-21,1 0 0,0-1 0,0 0 0,1 0 0,0-2 0,20 10 0,-6-6 0,0-1 0,33 6 0,-53-14 0,1 0 0,-1 0 0,1-1 0,0 0 0,-1-1 0,1 1 0,-1-1 0,0-1 0,1 1 0,-1-1 0,0 0 0,0 0 0,0-1 0,0 0 0,0 0 0,-1 0 0,11-8 0,-15 10 54,-1 0-1,1 1 1,0-1 0,0 0 0,0 0-1,-1 0 1,1 0 0,0 0 0,-1 0-1,1 0 1,-1 0 0,1 0 0,-1 0-1,0 0 1,1-3 0,-2-7-4895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0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8536,'0'0'12335,"-6"11"-12019,-17 30-50,-58 115 864,59-108-673,-29 93 0,39-96-208,1 1 1,-7 76 0,15-43 41,3 0-1,4-1 1,3 1 0,21 96-1,-26-163-255,0-1 53,0-1 0,1 1 0,-1-1 0,2 0 0,0 0 0,0 0 0,1 0 0,0-1 0,11 16 0,40 40 730,-55-64-790,1 0-1,-1 1 0,0-1 0,1 0 0,-1 0 1,1 0-1,-1-1 0,1 1 0,-1 0 0,1-1 1,0 1-1,-1-1 0,1 1 0,0-1 0,0 0 1,-1 1-1,1-1 0,0 0 0,0 0 0,-1 0 1,1-1-1,0 1 0,-1 0 0,1-1 0,0 1 1,-1-1-1,1 1 0,0-1 0,-1 0 0,1 0 1,-1 0-1,1 0 0,-1 0 0,0 0 0,1 0 1,-1 0-1,0 0 0,0-1 0,1-1 0,4-3-604,-1 0-1,0 0 0,-1-1 1,1 0-1,-1 0 0,4-9 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0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11152,'0'0'12486,"7"10"-12131,21 37-1,-27-44-316,0 0-1,0 1 1,0-1-1,0 0 1,-1 0 0,0 0-1,1 0 1,-1 1-1,0-1 1,0 0-1,-1 0 1,1 1 0,-2 3-1,0 6 103,-28 201 1561,9-81-831,18-112-492,2-1-1,0 1 0,3 35 1,-2-56-356,0 1 1,0 0-1,0-1 0,0 1 1,0 0-1,0-1 0,1 1 1,-1-1-1,0 1 1,0 0-1,0-1 0,1 1 1,-1-1-1,0 1 0,0 0 1,1-1-1,-1 1 1,1-1-1,-1 1 0,0-1 1,1 0-1,-1 1 0,1-1 1,-1 1-1,1-1 1,-1 0-1,1 1 0,0-1 1,-1 0-1,2 1 0,19-8 351,-14 4-375,2-1 49,2-1-4,0 0 0,0 0 0,1 1 1,-1 1-1,1 0 0,0 0 0,0 1 0,14 0 1,-7 2-19,-3-1 35,0 1 0,26 5 0,-30-4 10,1 0 1,0-1-1,18-1 0,1 0 202,-31 1-269,-1 0-1,0 0 0,1 0 1,-1 0-1,1 0 1,-1 0-1,1 0 0,-1 0 1,0-1-1,1 1 0,-1 0 1,1 0-1,-1 0 1,0 0-1,1-1 0,-1 1 1,0 0-1,1 0 0,-1-1 1,0 1-1,1 0 0,-1-1 1,0 1-1,0 0 1,1-1-1,-1 1 0,0 0 1,0-1-1,0 1 0,0-1 1,1 0-1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0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13464,'0'0'6513,"11"-2"-6084,213-31 1999,-211 32-2153,0 1 0,21 3 0,-24-1 9,0-1-1,1-1 1,-1 0-1,0 0 1,15-3 0,27-4 1699,-51 5-1777,4-5 444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0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10448,'0'0'9559,"16"1"-9125,37 1 228,80-7 1,72-27 1540,-118 20-3,-85 12-2102,-1 0 1,0-1 0,0 1 0,1 0 0,-1 0 0,0-1-1,1 1 1,-1 0 0,0 1 0,0-1 0,1 0 0,-1 0-1,0 0 1,1 1 0,-1-1 0,0 1 0,0-1-1,0 1 1,0-1 0,1 1 0,-1 0 0,0-1 0,1 2-1,2 3-1058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0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10544,'0'0'10999,"12"-4"-10605,-2 1-308,0-1 75,0 1 1,1 0-1,-1 1 0,0 0 1,1 1-1,0 0 1,16 0-1,-22 2-49,0-1 0,0 1 1,0 0-1,0 1 0,1-1 1,-1 1-1,-1 0 0,1 0 0,0 1 1,-1-1-1,1 1 0,-1 0 0,0 1 1,1-1-1,-2 0 0,1 1 0,0 0 1,-1 0-1,0 0 0,0 1 0,0-1 1,0 1-1,-1-1 0,4 9 1,1 4 169,0 1 0,6 25 0,-11-34-77,2 0 0,-1-1 0,1 0 0,10 15-1,0 3 269,-13-25-383,0 0-1,0 1 1,0-1-1,0 0 0,0 0 1,0 0-1,1 0 1,-1 0-1,0 0 0,3 1 1,5-1-722,-6-6-2558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0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14064,'0'0'4919,"-14"15"-4597,-99 99 331,53-54-171,34-32 132,-1-1 0,-1-1 1,-2-2-1,-37 24 0,64-46-512,0 0 0,-1-1 0,1 1 0,-1-1 0,1 0 0,-1 0-1,0 0 1,-3 0 0,-9 0-2861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0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8536,'0'0'21150,"-3"12"-20896,-20 90 502,15-53-171,-1 78-1,1-13 45,7-97-548,2 31 0,0-35-55,-1 0-1,0 0 1,-4 24 0,3 1-26,1-23 0,0-15 0,0 0 0,0 0 0,0 1 0,0-1 0,0 0 0,0 0 0,0 0 0,0 0 0,0 0 0,-1 0 0,1 1 0,0-1 0,0 0 0,0 0 0,0 0 0,0 0 0,0 0 0,-1 0 0,1 0 0,0 0 0,0 0 0,0 0 0,0 0 0,0 0 0,0 0 0,-1 0 0,1 0 0,0 0 0,0 0 0,0 0 0,0 0 0,-1 0 0,1 0 0,0 0 0,0 0 0,0 0 0,0 0 0,0 0 0,0 0 0,-1 0 0,1 0 0,0 0 0,0 0 0,0 0 0,0 0 0,0-1 0,0 1 0,-1 0 0,1 0 0,0 0 0,0 0 0,0 0 0,0 0 0,0-1 0,0 1 0,0 0 0,-9-14 714,5 8-5496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0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11152,'0'0'10321,"11"0"-9807,4 0-397,157-4 2012,98-16 49,-217 20-1693,-20 2 171,-26-6 175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11048,'0'0'16039,"10"-10"-15731,14-12 167,41-28 1,-52 42-207,0 1 0,1 1 0,0 0 0,0 1 0,23-5 0,-35 9-229,0 1 0,1-1 0,-1 1-1,0 0 1,0 0 0,1 0 0,-1 0-1,0 0 1,0 0 0,1 1-1,-1-1 1,0 1 0,0-1 0,0 1-1,1 0 1,-1 0 0,0 0 0,0 0-1,0 1 1,3 2 0,-3-2-4,-1 0 0,1 0 0,-1 0 0,1 1 0,-1-1 0,0 1 0,0-1 0,0 1 0,0-1 0,-1 1 0,1 0 0,0 0 0,-1-1 0,0 1 0,0 0 0,0 0 0,-1 5 0,-1 21 95,-1 1-1,-2 0 1,-1-1 0,-19 54-1,5-31 52,-13 60-1,28-89-131,0 2 0,2-1 0,1 0 0,1 1 0,2 24 0,-1-47-50,0 0 0,0 0 0,0 0 0,1 0 0,-1 0 0,1 0 0,0 0 0,-1 0 0,1-1 0,0 1 0,0 0 0,0 0 0,1 0 0,-1-1 0,0 1 0,0-1 0,1 1 0,-1-1 0,1 0 0,0 1 0,-1-1 0,1 0 0,0 0 0,0 0 0,-1 0 0,1 0 0,0-1 0,2 2 0,-1-2 0,0 1 0,0-1 0,0 0 0,0 0 0,0 0 0,0 0 0,-1 0 0,1-1 0,0 1 0,0-1 0,0 0 0,-1 0 0,1 0 0,0 0 0,-1 0 0,1-1 0,-1 1 0,1-1 0,-1 1 0,3-3 0,8-11 0,0 1 0,0-1 0,-2-1 0,0 0 0,0-1 0,-2 0 0,0 0 0,9-26 0,49-141 0,-37 87 0,-27 92 0,-1-1 0,1 1 0,0 0 0,1 0 0,-1 0 0,1 1 0,0-1 0,0 1 0,1 0 0,-1 0 0,1 0 0,0 1 0,6-4 0,1-2 0,-5 4 0,0 1 0,1 0 0,-1 0 0,1 1 0,0 0 0,0 0 0,0 0 0,15-1 0,-20 3 0,0 1 0,0 0 0,0 0 0,0 0 0,0 1 0,0-1 0,0 1 0,0 0 0,0 0 0,0 0 0,0 0 0,0 1 0,0-1 0,-1 1 0,1-1 0,-1 1 0,1 0 0,3 4 0,2 1 0,0 1 0,-1 0 0,11 14 0,-10-9 0,-7-11 0,0 0 0,0 0 0,1 0 0,-1 0 0,1 0 0,-1 0 0,1 0 0,0 0 0,2 1 0,-4-3-1,0 0 0,0 0-1,0 0 1,0 0 0,0 0 0,0 0 0,0 0-1,0 0 1,0 0 0,0 0 0,0 0 0,0 0-1,0 0 1,0 0 0,0 0 0,0 0 0,0 0-1,0 0 1,0-1 0,0 1 0,0 0 0,0 0-1,0 0 1,0 0 0,0 0 0,0 0 0,0 0-1,0 0 1,0 0 0,0 0 0,0 0 0,0 0-1,0 0 1,0 0 0,0 0 0,0 0-1,0 0 1,0 0 0,0 0 0,0-1 0,0 1-1,0 0 1,0 0 0,0 0 0,0 0 0,0 0-1,0 0 1,0 0 0,0 0 0,0 0 0,1 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25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9744,'0'0'4032,"101"-22"-3592,-31 2-104,7-8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1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11256,'0'0'16504,"1"12"-16168,2 36-2,-2-37-53,-2 0-1,1 0 1,-4 14 0,3-19-155,0-1 0,0 0 0,1 1-1,-1-1 1,1 1 0,1-1 0,-1 1 0,3 9 0,-1-7 31,0-1 0,0 0 0,1 0 1,0 0-1,0 0 0,1 0 0,0-1 0,0 1 1,0-1-1,7 6 0,-10-11-149,-1-1-1,1 0 1,0 1 0,0-1-1,0 0 1,0 0 0,0 1-1,0-1 1,0 0 0,0 0-1,0 0 1,0 0 0,0 0 0,0 0-1,0 0 1,0-1 0,0 1-1,0 0 1,0-1 0,0 1-1,0 0 1,-1-1 0,1 1-1,0-1 1,0 1 0,0-1-1,0 0 1,26-20 120,-25 20-127,15-17-1,-1 0 0,-1-1 0,-1-1 0,0 0 0,-2-1 0,11-22 0,7-11 0,4-5 0,-34 59 0,0 0 0,1-1 0,-1 1 0,0 0 0,0 0 0,0 0 0,1-1 0,-1 1 0,0 0 0,0 0 0,0 0 0,1 0 0,-1 0 0,0-1 0,0 1 0,1 0 0,-1 0 0,0 0 0,1 0 0,-1 0 0,0 0 0,0 0 0,1 0 0,-1 0 0,0 0 0,1 0 0,-1 0 0,0 0 0,0 0 0,1 0 0,-1 0 0,0 0 0,0 1 0,1-1 0,-1 0 0,0 0 0,0 0 0,1 0 0,-1 0 0,0 1 0,1-1 0,6 9 0,-4-2 0,0 0 0,-1 1 0,0-1 0,-1 1 0,1-1 0,-1 1 0,-1-1 0,0 9 0,0 8 0,-5 29 0,-5 1 0,-2 0 0,-3-1 0,-26 66 0,35-104 0,0-1 0,-1 1 0,0-2 0,-1 1 0,0-1 0,-1 0 0,-18 19 0,26-32 0,0 1 0,1-1 0,-1 1 0,0-1 0,1 0 0,-1 1 0,0-1 0,0 0 0,1 1 0,-1-1 0,0 0 0,0 0 0,0 0 0,1 0 0,-1 0 0,0 0 0,0 0 0,0 0 0,1 0 0,-1 0 0,0 0 0,0-1 0,0 1 0,1 0 0,-1-1 0,0 1 0,0 0 0,1-1 0,-1 1 0,0-1 0,1 1 0,-1-1 0,1 1 0,-2-2 0,1 1 0,0 0 0,0 0 0,0 0 0,0 0 0,0-1 0,0 1 0,0 0 0,0-1 0,1 1 0,-1 0 0,0-1 0,1 1 0,-1-1 0,1 1 0,0-1 0,-1 1 0,1-1 0,0-1 0,2-5 0,1 1 0,0 0 0,0 0 0,1 1 0,0-1 0,0 1 0,1 0 0,-1 0 0,9-8 0,9-14 0,-13 16 0,1 1 0,1-1 0,-1 2 0,2-1 0,0 2 0,0-1 0,1 2 0,0 0 0,25-12 0,-36 19 0,1 0 0,-1-1 0,0 1 0,0-1 0,0 1 0,0-1 0,0 0 0,-1 0 0,1 1 0,-1-1 0,3-3 0,1-1 513,-4 2-456,-2-8-4590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1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30 10952,'0'0'12865,"8"16"-12312,2 0-387,-5-6-66,1-1-1,-1 1 1,-1 0-1,0 1 1,0-1 0,-1 1-1,0 0 1,1 15 0,19 301 3098,-23-193-1737,-1-116-1242,0-11-35,1 0 0,-1 0 0,1 0 0,1 0 0,0 0 0,2 10 0,-4-3 399,-1-3-9,-8-65-571,-58-324-3,59 324 0,1-1 0,1-85 0,7 138 0,0 0 0,0 0 0,0 0 0,1 0 0,-1 0 0,0 0 0,1 0 0,0 0 0,-1 0 0,1 0 0,0 0 0,0 1 0,0-1 0,0 0 0,1 1 0,-1-1 0,0 1 0,1-1 0,-1 1 0,1-1 0,-1 1 0,1 0 0,0 0 0,-1 0 0,1 0 0,0 0 0,0 0 0,0 1 0,0-1 0,3 0 0,2-1 0,-1 1 0,1 0 0,0 1 0,-1 0 0,1 0 0,0 0 0,-1 1 0,7 1 0,-3 0 0,0 0 0,0 1 0,-1 0 0,0 1 0,0 0 0,0 0 0,0 1 0,0 0 0,-1 1 0,11 8 0,-14-9 0,0 0 0,0 1 0,-1-1 0,1 1 0,-2 0 0,1 0 0,-1 0 0,1 1 0,-2-1 0,1 1 0,-1-1 0,0 1 0,0 0 0,-1 0 0,1 11 0,0-8 0,-2 1 0,0-1 0,0 1 0,-1-1 0,0 0 0,0 1 0,-1-1 0,-1 0 0,0 0 0,0 0 0,-1 0 0,0-1 0,-1 0 0,0 0 0,-10 15 0,-26 34 0,-19 24 0,55-76 0,1 0 0,11-5 0,8 0 0,36 6 0,0 2 0,-1 3 0,52 18 0,-97-28 0,-1 0 0,1 0 0,-1 0 0,0 1 0,1 0 0,-1 0 0,-1 0 0,1 0 0,0 0 0,-1 1 0,1 0 0,-1 0 0,0 0 0,-1 0 0,1 0 0,3 8 0,-4-9 0,-1 0 0,0 0 0,0 0 0,-1 0 0,1 0 0,0 1 0,-1-1 0,0 0 0,0 0 0,0 1 0,0-1 0,-1 0 0,1 0 0,-1 0 0,1 1 0,-1-1 0,0 0 0,-1 0 0,1 0 0,0 0 0,-1-1 0,0 1 0,1 0 0,-1-1 0,0 1 0,-4 3 0,-6 4 0,-1 0 0,-1-1 0,0-1 0,0 0 0,0 0 0,-1-2 0,0 0 0,0 0 0,-1-2 0,-30 6 0,28-8 0,1 0 0,-1-1 0,0-1 0,1-1 0,-1-1 0,1 0 0,-1-1 0,1-1 0,-33-11 0,32 8 570,-8-5-816,12-1-4065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1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9744,'0'0'12478,"-4"12"-12037,-10 38-6,14-46-377,0 1 1,0-1-1,0 0 1,0 0-1,1 0 1,-1 0-1,1 0 1,0-1-1,0 1 1,1 0-1,-1 0 1,1 0-1,0-1 1,0 1-1,0-1 1,0 0-1,1 1 1,2 2-1,1 3 70,12 14 394,41 41 1,-8-10 17,-21-20-197,-1 1 1,-3 1-1,34 60 0,-38-52-88,-2 0 0,-2 1 0,-3 1 0,-1 0 0,10 64-1,-19-86-137,-1 0 0,-2 1-1,0-1 1,-2 1 0,0 0-1,-2-1 1,-1 1 0,-1-1-1,-7 26 1,-1-14 129,-1 0 0,-2 0 0,-1-2 0,-2 0 0,-1-1 0,-2 0 0,-30 35 0,31-48-86,-1-1 0,0-1 0,-1-2 0,-33 20 0,49-32-27,0-1-1,0 0 1,-1 0-1,-8 3 1,-10 0-5231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1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10344,'0'0'14654,"10"1"-14551,31 1 32,0-3 1,48-6 0,49-2 322,-110 8-338,-18 0-20,0 1 1,0 0 0,14 2 0,7-2 251,-27-1-211,1 1 0,-1 0 0,0 0 0,1 0 0,-1 1 0,8 1 0,-6-1 345,-4 0-845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2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9240,'0'0'14361,"0"11"-14012,-4 94 307,0 207 873,6-268-1275,0 13 254,2-1-1,3 1 0,14 54 0,-7-73 195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2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 10344,'0'0'7903,"2"12"-7332,-1-4-475,0-4-53,0-1 1,0 1-1,-1 0 0,1 0 1,-1 0-1,0 0 0,0-1 1,0 1-1,0 0 0,-1 0 0,0 0 1,0 0-1,0-1 0,0 1 1,0 0-1,-1-1 0,0 1 1,1-1-1,-1 0 0,-1 0 0,1 1 1,-3 2-1,-22 18 452,-1-2 0,-2-1 0,-60 34 0,13-9 284,-66 32 713,126-67-1057,2 0 0,0 2 0,-16 16 0,31-29-412,0 0 1,-1 0-1,1 1 1,0-1-1,0 0 1,0 1-1,-1-1 1,1 0 0,0 1-1,0-1 1,0 0-1,0 1 1,0-1-1,0 1 1,0-1 0,0 0-1,0 1 1,0-1-1,0 0 1,0 1-1,0-1 1,0 0-1,0 1 1,0-1 0,1 1-1,-1-1 1,0 0-1,0 1 1,0-1-1,0 0 1,1 0 0,-1 1-1,0-1 1,0 0-1,1 1 1,-1-1-1,0 0 1,1 0-1,-1 1 1,16 9 242,-13-8-234,-3-2-29,173 110 699,-76-49-360,-65-43-24,43 34-1,-55-34-39,-17-15-175,0 0 1,0 1-1,1-1 1,0 0-1,0-1 1,0 1-1,0-1 1,0 0-1,0 0 1,7 3-1,-7-6-178,0 0 1,-1-1-1,1 1 0,0-1 1,-1 0-1,1 0 0,-1 0 1,0 0-1,6-5 0,-5 4-2744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2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9144,'0'0'12850,"1"12"-12299,0 0-393,1 4 66,-1-1 0,-1 1 0,-1 15 0,-7 47 748,0-5 88,2 123-1,6-34 199,-2-66-14,-1-66-371,0-19 17,3-11-873,0 0-1,0 0 1,0 0-1,0 0 1,0 0 0,0 0-1,0 0 1,0 0-1,0 0 1,0-1-1,0 1 1,0 0-1,0 0 1,0 0 0,0 0-1,0 0 1,0 0-1,-1 0 1,1 0-1,0 0 1,0 0-1,0 0 1,0 0-1,0 0 1,0 0 0,0 0-1,0 0 1,0 0-1,0 0 1,0 0-1,0-1 1,-1 1-1,1 0 1,0 0 0,0 0-1,0 0 1,0 0-1,0 0 1,0 0-1,0 0 1,0 1-1,0-1 1,0 0-1,0 0 1,0 0 0,-1 0-1,1 0 1,0 0-1,0 0 1,0 0-1,0 0 1,0 0-1,0 0 1,0 0 0,0 0-1,0 0 1,0 0-1,0 0 1,0 0-1,0 0 1,0 0-1,0 1 1,0-1-1,0 0 1,-3-8-178,1 0 0,0 0 1,1 0-1,-1-10 0,0 1-3925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2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10248,'0'0'5961,"13"-8"-5484,44-20 15,-52 26-414,0 0 0,0 0 0,1 1 0,-1 0 0,0 0 0,0 0 0,1 1 0,-1 0-1,1 0 1,6 0 0,7 1 149,438-5 3934,-453 4-4096,20 0 523,0-1 0,-1-1 0,1-1-1,24-7 1,-47 10-526,0 0-1,-1 0 0,1 0 0,-1 0 1,1-1-1,0 1 0,-1 0 0,1 0 1,0 0-1,-1 0 0,1 1 1,0-1-1,-1 0 0,1 0 0,0 0 1,-1 0-1,1 1 0,-1-1 1,2 1-1,5 1-3268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2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455 564 9848,'0'0'10925,"-10"0"-10483,-1-1-296,4 0-17,0 0 0,0 0 0,0 1 0,0 0 0,0 1 0,0-1 0,0 1 0,-9 3 0,-8 3 609,-32 7 0,-23 6 142,39-4 74,-75 39 0,112-53-898,-1 1 1,1-1-1,-1 1 1,1 0-1,0-1 1,0 2-1,0-1 0,1 0 1,-1 1-1,1-1 1,-1 1-1,1 0 1,0-1-1,1 1 1,-3 7-1,3-8-19,1-1-1,-1 1 1,1 0 0,0 0-1,0 0 1,0 0 0,0 0-1,0 0 1,1 0 0,-1-1-1,1 1 1,0 0-1,-1 0 1,1 0 0,1-1-1,-1 1 1,0-1 0,1 1-1,-1-1 1,1 1 0,0-1-1,0 0 1,3 4-1,3 0 18,0 1 0,0-2-1,0 1 1,1-1-1,-1 0 1,1-1 0,1 0-1,-1-1 1,0 1-1,1-2 1,0 1 0,-1-2-1,1 1 1,0-1-1,0-1 1,0 0 0,0 0-1,0-1 1,0 0-1,0 0 1,-1-1-1,14-5 1,-10 3 35,1-1 1,-2 0-1,1-1 0,-1 0 1,0-1-1,0-1 0,-1 0 0,0 0 1,0-1-1,-1-1 0,0 1 1,0-2-1,-2 1 0,1-1 0,10-18 1,-7 8 63,-1 0 0,-1-1-1,-1 1 1,-1-2 0,-1 0 0,-1 0 0,0 0 0,-2 0 0,2-40 0,-6 34-153,-2-1 0,-1 1 0,-7-36 0,5 46 0,-1 0 0,0 0 0,-1 1 0,-1 0 0,-20-32 0,17 34 0,0 0 0,-1 0 0,-20-20 0,24 29 0,0 0 0,0 1 0,-1 0 0,1 0 0,-1 1 0,-1 0 0,1 0 0,-13-3 0,17 6 0,0 1 0,-1 0 0,1 0 0,0 1 0,-1 0 0,1 0 0,0 0 0,-1 0 0,1 1 0,0 0 0,-1 0 0,1 0 0,0 1 0,-5 2 0,8-3 0,-1 0 0,1 0 0,0 0 0,0 0 0,-1 1 0,1-1 0,0 1 0,0-1 0,1 1 0,-1 0 0,0 0 0,1 0 0,-1 0 0,1 0 0,-1 0 0,1 0 0,0 0 0,0 1 0,0-1 0,0 0 0,0 1 0,1-1 0,-1 1 0,1-1 0,-1 1 0,1-1 0,0 1 0,0-1 0,0 1 0,0-1 0,1 3 0,5 13-3996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2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12552,'0'0'5727,"6"12"-5303,-1-3-327,-1-1 0,0 0 0,0 1 0,-1-1 0,0 1 0,-1 0 0,0 0-1,2 15 1,-1 20 946,-6 76 0,-5-18 1433,4-78 24,8-42-1872,11-10-373,-1-1 1,14-45-1,-23 61-194,1 0 1,1 0-1,0 0 0,1 1 1,0 0-1,1 0 0,0 1 1,1 0-1,0 1 0,0 0 1,1 1-1,1 0 0,0 1 1,22-13-1,-32 20-38,0 0 0,0 0-1,0 0 1,1 1 0,-1-1-1,1 0 1,-1 1 0,0-1 0,1 1-1,-1 0 1,1 0 0,-1 0-1,1 0 1,-1 0 0,1 1 0,-1-1-1,0 1 1,1 0 0,-1-1-1,0 1 1,3 2 0,0 0 19,-1 1 1,1 0-1,-1 0 1,0 1-1,-1-1 1,1 1 0,5 9-1,0 3 53,-1 0 1,-1 1-1,0-1 1,-1 1-1,-1 1 0,0-1 1,-2 1-1,0 0 1,-1 0-1,-1 0 0,-1 0 1,-2 24-1,3-8 221,-1 11 119,0-43-372,0-1 0,0 1 0,-1-1 0,1 1 0,-1-1 0,0 1 1,0-1-1,0 0 0,0 1 0,0-1 0,0 0 0,0 0 1,-3 4-1,1-1 80,1-2-500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27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268 528 4616,'0'0'7688,"-9"-6"-7115,-32-17 22,38 21-477,-1 1 0,0-1 0,1 1 1,-1 0-1,0 0 0,0 1 0,0-1 1,1 1-1,-1 0 0,0 0 0,0 0 1,0 0-1,0 1 0,-6 1 0,1 1 193,0 0-1,0 1 1,-15 9-1,23-13-299,-8 6 234,-1 1 0,1-1-1,0 1 1,1 1 0,0 0-1,0 0 1,1 1 0,-11 15-1,16-21-155,0 1 0,0 0-1,0 0 1,0 0-1,1 0 1,0 0 0,-1 0-1,1 0 1,1 0 0,-1 1-1,1 5 1,0-7-37,0-1 0,1 1-1,-1 0 1,1 0 0,0-1 0,0 1 0,0 0 0,0-1-1,0 1 1,1-1 0,-1 1 0,1-1 0,0 0 0,-1 0-1,1 0 1,0 0 0,0 0 0,5 3 0,-6-3-15,1-1 0,-1 0 1,1 0-1,0-1 0,0 1 1,-1 0-1,1 0 0,0-1 1,0 1-1,0-1 1,0 0-1,0 1 0,0-1 1,-1 0-1,1 0 0,0 0 1,3-1-1,-2 0 13,1 0 1,0 0-1,0 0 1,0-1-1,0 0 0,-1 1 1,7-5-1,3-4 79,-1 0 0,-1-1 0,14-15 0,-21 22-71,7-7 69,-1-1 0,-1 0-1,0-1 1,0 0 0,-1 0 0,-1 0 0,0-1-1,-1-1 1,6-22 0,-11 35-70,0-1 0,-1 1 1,1 0-1,-1 0 0,0-1 0,0 1 0,0 0 1,0 0-1,0-1 0,0 1 0,-2-4 1,-14 44 474,10-18-466,1 1 0,1 0 1,0 0-1,0 38 1,4-25 59,2 0 0,7 45 0,-8-71-82,1 0 0,0 0 0,0 0 0,1 0 1,5 10-1,-8-17-33,1 1 1,0-1 0,0 1-1,-1-1 1,1 0 0,0 1 0,0-1-1,0 0 1,1 0 0,-1 0 0,0 0-1,0 0 1,1 0 0,-1 0-1,0 0 1,1 0 0,-1-1 0,1 1-1,-1-1 1,1 1 0,-1-1-1,1 1 1,0-1 0,-1 0 0,1 0-1,-1 0 1,1 0 0,0 0 0,-1 0-1,1 0 1,-1 0 0,1-1-1,0 1 1,1-1 0,5-3 25,1 0 1,-1 0 0,0 0-1,-1-1 1,1-1 0,-1 1-1,0-1 1,8-8-1,5-9 64,21-28-1,5-7 45,131-119 670,-177 176-812,2 0 21,19-17 194,-20 17-200,-1 1 1,1-1-1,0 0 1,0 1-1,0-1 1,0 1-1,-1 0 1,1-1-1,0 1 1,0-1-1,0 1 0,0 0 1,0 0-1,0 0 1,0 0-1,0-1 1,0 1-1,0 0 1,0 1-1,2-1 1,-3 1-1,1 0 0,-1 1 1,1-1-1,-1 0 0,0 0 0,1 1 1,-1-1-1,0 0 0,0 1 1,0-1-1,0 0 0,0 1 0,0-1 1,-1 0-1,1 0 0,0 1 1,-1 1-1,0 1 11,-38 195 569,39-198-594,-1-1 0,1 0 1,0 0-1,0 0 0,0 1 1,0-1-1,0 0 0,0 0 1,0 0-1,0 1 0,-1-1 1,1 0-1,0 0 0,0 1 1,0-1-1,0 0 0,0 0 1,0 1-1,0-1 0,0 0 1,1 0-1,-1 1 0,0-1 1,0 0-1,0 0 0,0 1 1,0-1-1,0 0 0,0 0 1,0 0-1,1 1 0,-1-1 1,0 0-1,0 0 0,0 0 1,0 0-1,1 1 0,-1-1 1,0 0-1,0 0 0,0 0 1,1 0-1,-1 0 0,0 0 1,0 0-1,1 1 0,11-10 113,12-19-4,-13 14-53,-1-1 0,2 1 0,0 1 0,0 0 0,23-18 0,-34 30-52,0 0 0,0 1 0,0-1 0,0 0 0,0 1 0,0-1 0,0 1 1,0-1-1,0 1 0,0-1 0,0 1 0,0 0 0,1 0 0,-1-1 0,0 1 0,0 0 0,0 0 0,0 0 0,1 0 0,-1 0 0,0 0 0,0 1 0,0-1 0,0 0 0,0 1 1,0-1-1,0 0 0,1 1 0,-1 0 0,0-1 0,0 1 0,-1-1 0,1 1 0,0 0 0,0 0 0,0 0 0,0-1 0,-1 1 0,2 2 0,1 3 20,0 0-1,0 0 0,-1 1 0,0-1 0,2 13 1,1 0-2,-2-11-11,-1 1 1,1 0 0,0 0 1,1 0-1,0-1 0,0 1 0,7 8 0,-11-17-13,1 1 0,-1 0 0,1-1 0,0 1 0,-1 0 0,1-1 0,0 1 0,0-1 0,-1 1 0,1-1 0,0 1 0,0-1 0,0 1 1,0-1-1,0 0 0,0 0 0,0 1 0,0-1 0,-1 0 0,1 0 0,0 0 0,0 0 0,0 0 0,0 0 0,0 0 0,0-1 0,0 1 0,0 0 0,0 0 0,1-1 0,29-18 34,-18 10-20,114-77 34,41-25 61,-153 103-101,-8 6 1,-8 7 15,-37 58 11,-36 65-33,67-114-7,1 1 0,1 1-1,0-1 1,1 0-1,0 1 1,2 0 0,-2 19-1,4-32 3,0 1 0,0 0 0,0 0 0,0-1 0,1 1 0,-1 0 0,1 0 0,0-1 0,0 1 0,0-1 0,1 1 0,-1-1 0,1 1 0,0-1-1,0 0 1,0 0 0,5 5 0,-5-7 0,0 1 0,0-1 0,0 0 0,0 0 0,0 0-1,0 0 1,1 0 0,-1-1 0,0 1 0,1 0 0,-1-1 0,0 0-1,1 0 1,-1 0 0,1 0 0,-1 0 0,0 0 0,1 0 0,-1-1-1,0 1 1,1-1 0,-1 0 0,0 0 0,0 0 0,0 0-1,1 0 1,-1 0 0,2-2 0,4-3-5,-1 1 1,0-1-1,0 0 0,0 0 1,-1-1-1,0 0 0,0 0 0,-1 0 1,0-1-1,6-10 0,4-14 20,16-44-1,-23 54-3,10-30 30,-2-2 0,15-94 0,-3-115 141,-26 229-115,0 1 1,-6-50-1,4 82-64,0 0 0,0 0 0,0 0 0,0 0 0,0 0 0,0 0 0,0 0 0,0 0 0,-1 0 1,1 0-1,0 0 0,-1 0 0,1 1 0,-1-1 0,1 0 0,-1 0 0,1 0 0,-1 1 0,0-1 0,1 0 0,-1 1 1,-1-2-1,1 2-1,0 1 0,0-1-1,0 0 1,1 0 0,-1 1 0,0-1 0,0 1 0,0-1 0,0 1 0,1-1 0,-1 1 0,0-1 0,0 1 0,1 0 0,-1-1 0,1 1 0,-1 0 0,0 0 0,1-1 0,-1 1 0,1 0 0,0 0 0,-1 0 0,0 1 0,-5 11 2,0 0 1,1 1-1,0 0 1,1 0-1,-5 28 1,-3 79-27,10-86 19,1 1 0,2-1 0,2 1 0,8 38 0,-6-50-15,1 0 0,1 0 0,2-1 0,0 0 0,1-1 0,24 38 0,-30-53-5,1 0 0,-1 0 0,1-1 0,0 0 0,1 0 0,0 0 0,0-1 0,0 1 0,0-1 0,1-1 0,0 1 1,0-1-1,0-1 0,1 1 0,-1-1 0,1 0 0,0-1 0,-1 0 0,12 2 0,27-6-4029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2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10448,'0'0'7523,"12"1"-6959,548 14 4283,-508-17-4567,496-30 2919,-481 18-2489,-36 6-21,-20 7-89,-15 4 341,-16 5-2828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2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203 420 10544,'0'0'10410,"-11"4"-9859,-7 3-177,-1 1-1,-20 11 1,30-14-178,0 1-1,0 0 1,1 0-1,0 0 1,0 1-1,1 1 0,-10 11 1,11-11 39,1 0-1,0 1 1,0 0-1,1 0 1,0 0 0,-5 15-1,9-22-183,-1 0-1,1 0 0,-1 0 1,1 0-1,0 0 1,0 0-1,0 0 0,0 0 1,0 0-1,0 0 0,0 0 1,1 0-1,-1 0 1,1 0-1,-1 0 0,1 0 1,0-1-1,0 1 0,0 0 1,0 0-1,0-1 1,0 1-1,0-1 0,0 1 1,1-1-1,-1 1 1,1-1-1,-1 0 0,1 1 1,0-1-1,-1 0 0,1 0 1,0 0-1,0-1 1,-1 1-1,1 0 0,0-1 1,0 1-1,0-1 0,3 1 1,0-1-2,-1 0-1,0 0 1,1 0 0,-1-1-1,1 0 1,-1 1 0,1-2 0,-1 1-1,0 0 1,0-1 0,0 0 0,0 0-1,6-4 1,5-3 159,27-23-1,-29 21-93,0-1 0,-1-1-1,-1-1 1,0 1 0,0-2 0,-2 1-1,0-1 1,0-1 0,-2 0 0,0 0-1,-1 0 1,0-1 0,-1 0 0,-1 0-1,-1 0 1,-1 0 0,0-1 0,-1 1-1,-1-1 1,0 0 0,-4-23 0,0 24-24,0 0-1,-1-1 1,-1 2 0,0-1 0,-1 1 0,-1 0 0,-12-19-1,16 29-62,0 0 1,-1 0-1,0 1 0,0-1 0,0 1 0,-1 0 0,1 1 0,-1-1 1,0 1-1,-1 0 0,1 1 0,-1-1 0,1 1 0,-1 1 0,0-1 0,0 1 1,-1 0-1,1 1 0,-14-2 0,20 3-27,-8 0 0,0-1 0,-1 2 0,-13 1 0,21-2 0,-1 1 0,1-1 0,0 1 0,0 0 0,0-1 0,0 1 0,0 0 0,0 0 0,1 0 0,-1 1 0,0-1 0,0 0 0,1 1 0,-1-1 0,1 1 0,-1-1 0,1 1 0,0 0 0,-1 0 0,0 3 0,1-4 36,1 1 1,-1 0-1,1-1 0,0 1 0,0 0 1,0-1-1,0 1 0,0 0 1,1-1-1,-1 1 0,0 0 1,1-1-1,-1 1 0,1 0 0,0-1 1,-1 1-1,1-1 0,0 1 1,0-1-1,0 0 0,0 1 0,0-1 1,0 0-1,0 0 0,1 0 1,-1 1-1,2 0 0,35 23-4732,-38-25 4308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2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16384,'0'0'3094,"10"3"-2442,21 6-191,-2 1 1,1 1-1,35 20 0,-53-24-238,-1 1 0,0 1-1,0-1 1,0 2-1,-1 0 1,-1 0 0,0 0-1,11 16 1,-10-8 156,0 0 0,-2 0 0,0 1 1,-1 0-1,6 21 0,-1 4 1082,35 80 0,-43-117-1256,-2-2-21,0 0-1,0 0 1,1 0 0,0 0 0,0-1 0,0 1 0,5 3 0,-8-7-156,1 0 1,0 0-1,0-1 1,0 1 0,0-1-1,0 1 1,0-1-1,0 1 1,0-1-1,0 0 1,0 1 0,0-1-1,0 0 1,0 0-1,0 0 1,0 0 0,2 0-1,-1 0-26,0-1 0,0 1-1,0-1 1,-1 0 0,1 0-1,0 1 1,0-1 0,-1 0-1,1-1 1,-1 1 0,1 0-1,-1 0 1,2-3 0,47-54-858,-35 38-3088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2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1 16687,'0'0'4280,"-17"13"-3768,-217 154 786,146-116-451,-181 78-1,167-85-367,5-4-48,56-27-3668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3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11048,'0'0'14306,"-3"10"-14059,-8 29-7,10-39-229,1 1 0,0-1 1,1 1-1,-1-1 0,0 1 1,0-1-1,0 1 0,0-1 0,0 1 1,0-1-1,1 1 0,-1-1 1,0 1-1,0-1 0,1 0 1,-1 1-1,0-1 0,1 1 1,-1-1-1,0 0 0,1 1 1,-1-1-1,0 0 0,1 0 1,-1 1-1,1-1 0,-1 0 1,1 0-1,-1 0 0,0 1 1,1-1-1,-1 0 0,1 0 1,-1 0-1,1 0 0,-1 0 1,1 0-1,-1 0 0,1 0 1,-1 0-1,1 0 0,-1 0 1,1 0-1,-1 0 0,1-1 1,-1 1-1,1 0 0,-1 0 1,1-1-1,3 1 53,16 2 153,-8-1-87,0 0 0,1-1 1,15-2-1,214-34 703,-206 31-658,1 1-1,55 2 1,-84 2-133,10 3 55,-16-2-72,0-1 0,0 1-1,0-1 1,1 0 0,-1 0-1,0 0 1,0 0 0,0 0-1,1 0 1,2-1-1,4 1 106,-8 0-120,-1 0 0,0 0 0,0 0 0,1 0 0,-1 1 0,0-1 0,0 0 0,0 0 0,1 0 0,-1 0 0,0 0 0,0 0 0,1 0 0,-1 0 1,0 0-1,0 0 0,1 0 0,-1 0 0,0 0 0,0 0 0,1-1 0,-1 1 0,0 0 0,0 0 0,0 0 0,1 0 0,-1 0 0,0 0 0,0-1 0,0 1 0,1 0 0,-1 0 0,0 0 0,0 0 0,0-1 1,0 1-1,1 0 0,-1 0 0,0 0 0,0-1 0,0 0 94,11-6-3630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3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9144,'0'0'0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3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9744,'0'0'12049,"6"11"-11572,-4-7-459,6 11 272,0 1 0,-1 0 0,-1 0 0,0 0 0,-1 1 0,3 18 0,22 169 2385,-29-202-2565,-1 0 1,0 0 0,1 1 0,-1-1 0,1 0 0,0 0 0,-1 1 0,1-1 0,2 2 433,3-9-293,9-12-128,-1-1 0,-1 0 0,0-1 1,17-36-1,-16 29 48,1-1 0,22-27 0,-33 49-143,0 1 0,-1 0 0,2 0 0,-1 0 0,0 1-1,1-1 1,-1 1 0,1 0 0,0 0 0,0 1 0,0-1 0,7-1 0,-11 4-23,0 0 0,1 0 0,-1 0 0,0 1 0,1-1 0,-1 0 0,0 1 0,1-1 0,-1 1 0,0 0 0,0-1 0,0 1 0,0 0 0,1 0 0,-1-1 0,0 1 0,0 0 0,0 0 0,-1 0 0,1 0 0,0 0 0,0 1 0,0 0 0,20 34 87,-17-27-70,36 78 148,-40-86-165,1-1 1,-1 1 0,0-1 0,1 0 0,-1 1-1,1-1 1,-1 1 0,0-1 0,1 0-1,-1 1 1,1-1 0,-1 0 0,1 1-1,-1-1 1,1 0 0,0 0 0,-1 0-1,1 1 1,-1-1 0,1 0 0,0 0-1,-1 0 1,1 0 0,-1 0 0,1 0-1,-1 0 1,1 0 0,0 0 0,-1-1-1,1 1 1,-1 0 0,1 0 0,-1 0-1,1-1 1,0 1 0,-1 0 0,1 0 0,-1-1-1,0 1 1,1-1 0,0 0 0,22-19 91,-21 18-88,45-48 109,-29 29-37,0 1 1,2 1-1,38-30 1,-56 48-59,1-1 0,-1 1 1,0-1-1,1 1 0,0 0 0,-1 0 1,1 0-1,-1 0 0,1 0 1,0 1-1,0-1 0,-1 1 0,1-1 1,0 1-1,0 0 0,0 0 1,3 1-1,-4 0 5,0 0 0,1 0-1,-1 0 1,0 0 0,1 1 0,-1-1 0,0 1 0,0-1-1,0 1 1,0 0 0,-1 0 0,1 0 0,0 0 0,-1 0-1,1 0 1,-1 0 0,0 1 0,2 2 0,9 20 39,-2 1 1,0 0-1,-1 1 1,10 54-1,-16-43-67,-3-38-11,0 0 0,0 0 0,0 0 0,0 0 0,0 0 0,-1 0 0,1 0 0,0 0 0,0 0 0,0 0 0,0 0 0,0 0 0,0 0 0,-1 0 0,1 0 0,0 0 0,0 0 0,0 0 0,0 0 0,0 0-1,-1 0 1,1 0 0,0 0 0,0 0 0,0 0 0,0 0 0,0 0 0,0 0 0,-1 0 0,1 0 0,0 0 0,0-1 0,0 1 0,0 0 0,0 0 0,0 0 0,0 0 0,0 0 0,-1 0 0,1 0 0,0-1 0,0 1 0,0 0 0,0 0 0,0 0 0,0 0 0,0 0 0,0-1 0,0 1 0,0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3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13864,'0'0'3829,"11"-3"-3419,35-12-46,-44 14-307,1 0-1,-1 1 1,0-1-1,0 1 0,0 0 1,1-1-1,-1 1 1,0 0-1,0 0 1,1 1-1,-1-1 0,0 0 1,0 1-1,0-1 1,1 1-1,-1 0 0,0 0 1,0 0-1,0 0 1,0 0-1,0 0 0,-1 0 1,1 1-1,0-1 1,-1 1-1,1-1 0,0 1 1,-1 0-1,0-1 1,3 5-1,0 1 125,-1 1 0,1 0 0,-1 0 0,-1 0 0,4 16 0,-5-19-136,8 43 1346,-2 0 0,1 91-1,-8-130-382,3-10-85,4-16 430,1-3-1036,20-47 206,-22 52-401,0-1-1,0 1 1,2 0-1,0 1 1,13-19-1,50-55 465,-70 86-555,0 1-1,0-1 1,1 0 0,-1 1 0,1-1 0,-1 1-1,1 0 1,-1-1 0,1 1 0,0 0 0,0 0-1,-1 0 1,1 0 0,0 0 0,0 1 0,2-2-1,-2 2-8,-1 0 0,1 0-1,-1 0 1,1 0 0,-1 0 0,0 1-1,1-1 1,-1 0 0,1 1-1,-1-1 1,0 1 0,1-1 0,-1 1-1,0-1 1,1 1 0,-1 0-1,0 0 1,0 0 0,0 0 0,0 0-1,2 2 1,4 5 25,0 1 0,-1 0 0,0 0 0,-1 1 0,0 0 0,0 0 0,-1 0 0,0 0 1,-1 1-1,0-1 0,-1 1 0,0 0 0,-1 0 0,0 0 0,-1 0 0,-1 18 0,-1-7-47,2 31 0,0-28 0,-2-17 1002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3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8136,'0'0'15466,"10"0"-15066,14 0 153,35 4-1,23-1 666,-76-2-1103,1 0-1,-1 0 1,0 1 0,0 0 0,0 0 0,-1 1 0,1 0 0,0 0 0,-1 0 0,9 7 0,-12-8-75,0 0 0,0 0 1,0 1-1,0-1 0,0 1 0,-1-1 0,1 1 0,-1-1 0,1 1 1,-1 0-1,0 0 0,0 0 0,-1 0 0,1 0 0,0 0 0,-1 0 0,0 0 1,0 0-1,0 0 0,0 0 0,0 0 0,0 0 0,-1 0 0,-1 4 0,-6 25 838,-23 59-1,13-62-92,16-26-660,-1 1-1,0 0 1,1 0-1,0 0 0,0 1 1,0-1-1,0 0 1,1 1-1,-2 8 0,2-7-81,-1 0-1,1 0 1,-1 0-1,0 0 1,-1 0-1,1-1 1,-1 1-1,-4 5 1,6-9-43,1 1 0,0-1 0,0 0 0,1 0 0,-1 0 0,0 0 0,1 0 0,-1 0 0,2 3 0,0-5 0,1 1 0,-1-1 0,1 1 0,0-1 0,-1 0 0,1 0 0,-1 0 0,1-1 0,-1 1 0,1-1 0,0 1 0,2-2 0,11-2 0,15 0 0,0-1 0,53-18 0,-66 17 0,-1-2 0,1 0 0,-1 0 0,-1-2 0,30-21 0,-42 28 0,0-1 0,-1 0 0,1 0 0,-1-1 0,1 1 0,-1-1 0,0 1 0,-1-1 0,1 0 0,-1 0 0,0 0 0,-1-1 0,1 1 0,1-8 0,-1 0 0,-1 1 0,-1-1 0,1 1 0,-2-1 0,-2-15 0,-24-120 0,24 136 0,0 0 0,-8-19 0,0 3 0,6 14 0,0 0 0,-11-19 0,10 30 940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4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8336,'0'0'15297,"10"-1"-15017,85-16 664,-93 17-892,0 0 1,0 0 0,0 0 0,0 0 0,0 0 0,0 0 0,0 0 0,1 0 0,-1 1-1,0-1 1,0 1 0,0 0 0,0 0 0,0 0 0,-1 0 0,1 0 0,0 0 0,0 0-1,0 0 1,-1 1 0,1-1 0,-1 1 0,1-1 0,-1 1 0,0-1 0,2 4 0,-1 0 29,-1 0-1,0 0 1,-1 0 0,1 1 0,-1-1 0,0 0 0,0 0 0,-1 0 0,-1 10 0,-17 49 400,13-49-273,2 1 1,-5 22 0,7-26-26,1 0 0,0-1 0,1 1 0,0 0 0,3 16 0,-2-23-129,0-1-1,0 0 1,0 0-1,1 0 1,0 0-1,-1 0 0,1 0 1,0-1-1,1 1 1,-1 0-1,1-1 1,-1 0-1,1 1 1,0-1-1,1-1 0,-1 1 1,0 0-1,5 2 1,-4-3-24,0 1 1,0-1 0,1-1-1,-1 1 1,1 0 0,-1-1-1,1 0 1,0 0 0,0-1-1,-1 1 1,1-1 0,0 0-1,0 0 1,5-1 0,2-2 57,1 0 0,-1-1 0,21-10 0,5-1 101,-31 12-152,1 1 7,0-1 0,0 0 0,0-1-1,-1 0 1,0 0 0,8-6 0,-13 9-36,8-6 63,-1 0 0,-1-1 0,11-11 1,-16 16-43,0-1 0,-1 0 0,1 1 0,-1-1 0,0-1 0,0 1 0,-1 0 0,1 0 0,-1-1 0,0 1 1,0-7-1,1-22 43,-2 0 1,-1 0-1,-1 0 1,-14-62-1,12 75-67,0 2-6,-4-13 0,8 29 0,0 1 0,0 0 0,0 0 0,0-1 0,0 1 0,0 0 0,0-1 0,0 1 0,0 0 0,1-1 0,-1 1 0,0 0 0,1 0 0,-1-1 0,1 1 0,0 0 0,-1 0 0,2-2 0,0 2 0,0 0 0,0 0 0,0 0 0,0 0 0,0 0 0,0 0 0,1 1 0,-1-1 0,0 1 0,0-1 0,0 1 0,1 0 0,-1 0 0,0 0 0,0 0 0,1 0 0,-1 1 0,0-1 0,0 1 0,1-1 0,-1 1 0,0 0 0,3 1 0,-4-1 44,0-1 1,1 0-1,-1 0 1,0 0-1,1 0 1,-1 0-1,0-1 0,0 1 1,0 0-1,1 0 1,-1-1-1,0 1 1,0-1-1,0 1 0,0-1 1,1 0-1,-1 1 1,1-2-1,9-7-5052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33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1623 7232,'0'0'7604,"7"-11"-7136,-3 4-394,4-7 75,-1 1-1,0-1 1,-1-1-1,8-26 1,2-25 518,34-85 0,-32 108-330,1 1-1,2 2 0,2 0 0,43-56 1,3 5 631,-68 90-944,-1 0 0,1 1 0,-1-1 0,1 0-1,-1 0 1,1 1 0,-1-1 0,1 0 0,0 1 0,-1-1 0,1 1 0,0-1 0,0 1 0,-1-1 0,1 1 0,0 0 0,0-1 0,0 1 0,0 0 0,-1 0 0,2-1 0,-1 1-5,-1 1 1,1-1 0,-1 0 0,1 1 0,-1-1-1,1 0 1,-1 1 0,1-1 0,-1 1 0,1-1 0,-1 1-1,0-1 1,1 1 0,-1-1 0,0 1 0,1-1 0,-1 1-1,0 0 1,0-1 0,1 1 0,-1-1 0,0 2 0,2 6 85,-1 1 1,0 0 0,0 11 0,-1 41 125,-3-1-1,-3 1 1,-2-1-1,-31 114 0,29-133 39,-6 44 0,12-56 47,7-30-88,3-7-151,7-13 31,-1-1 0,13-34 0,3-5 9,32-49 412,96-132 0,-153 237-486,16-19 153,-19 23-181,1 1 0,0-1 1,-1 0-1,1 1 0,0-1 1,0 0-1,-1 1 0,1-1 1,0 1-1,0-1 0,0 1 1,0 0-1,0-1 0,0 1 0,0 0 1,0 0-1,0-1 0,0 1 1,0 0-1,0 0 0,0 0 1,0 0-1,1 1 0,-1-1-3,0 1-1,0 0 0,0 0 1,-1 0-1,1-1 1,0 1-1,-1 0 1,1 0-1,0 0 0,-1 0 1,1 0-1,-1 0 1,1 0-1,-1 1 0,0-1 1,0 0-1,1 0 1,-1 0-1,0 0 1,0 0-1,0 1 0,0-1 1,0 0-1,-1 2 1,2 3 29,-2 22 49,0 1 1,-2 0-1,-7 32 0,3-17-26,-7 37 50,5-37 22,2 1-1,-1 57 0,8-103-132,0 1 0,0 0-1,0 0 1,1 0 0,-1-1-1,0 1 1,0 0 0,1 0-1,-1 0 1,0-1 0,0 1-1,1 0 1,-1 0 0,0 0 0,0 0-1,1 0 1,-1 0 0,0 0-1,1 0 1,-1 0 0,0-1-1,0 1 1,1 0 0,-1 0-1,0 1 1,1-1 0,-1 0 0,0 0-1,1 0 1,-1 0 0,0 0-1,0 0 1,1 0 0,-1 0-1,0 0 1,0 1 0,1-1-1,-1 0 1,0 0 0,0 0 0,1 1-1,-1-1 1,0 0 0,0 0-1,0 1 1,0-1 0,1 0-1,-1 0 1,0 1 0,0-1-1,0 0 1,0 0 0,0 1-1,0-1 1,0 0 0,0 1 0,0-1-1,0 0 1,0 0 0,0 1-1,0-1 1,0 0 0,0 1-1,0-1 1,0 1 0,21-26 49,-17 19-34,88-130 164,-27 37-20,-55 82-116,-8 14-32,-1-1 1,1 1-1,0 0 1,0 0-1,0 0 1,1 0-1,-1 0 0,1 1 1,-1-1-1,1 1 1,0-1-1,6-2 0,-9 5-11,0-1-1,1 1 1,-1 0-1,0 0 1,0 0-1,1 0 1,-1 0-1,0 0 1,1 0-1,-1 0 1,0 0-1,1 1 1,-1-1-1,0 0 1,1 0-1,-1 0 1,0 0-1,1 0 1,-1 0-1,0 1 0,0-1 1,1 0-1,-1 0 1,0 1-1,0-1 1,1 0-1,-1 0 1,0 1-1,0-1 1,0 0-1,0 0 1,1 1-1,-1-1 1,0 0-1,0 1 1,0-1-1,0 0 1,0 1-1,0-1 1,0 1-1,2 15 34,-2-14-32,0 64 74,-1-44-45,1 0 0,0 0-1,8 40 1,-8-62-31,0 1-1,0-1 0,0 1 1,0-1-1,0 0 1,0 1-1,0-1 1,0 1-1,0-1 1,0 0-1,0 1 0,0-1 1,1 1-1,-1-1 1,0 0-1,0 1 1,0-1-1,1 0 0,-1 1 1,0-1-1,0 0 1,1 1-1,-1-1 1,0 0-1,1 0 1,-1 1-1,0-1 0,1 0 1,-1 0-1,0 1 1,1-1-1,-1 0 1,1 0-1,-1 0 1,0 0-1,1 0 0,-1 0 1,1 0-1,-1 0 1,0 0-1,1 0 1,-1 0-1,1 0 0,-1 0 1,1 0-1,16-15 40,-14 12-41,57-66 51,93-138 0,-161 223-5,-9 31-1,15-42-40,-7 23 2,1 0 0,2 0 0,1 1 0,1 0 0,1 0 0,2 49-1,1-72 1,1 0-1,0 0 0,1 0 0,-1 0 0,1 0 1,0 0-1,1 0 0,5 9 0,-7-13-4,0 0 1,0 1-1,1-1 0,-1 0 0,1-1 1,0 1-1,-1 0 0,1 0 0,0-1 0,0 1 1,0-1-1,0 1 0,1-1 0,-1 0 1,0 0-1,0 0 0,1 0 0,-1 0 1,1-1-1,-1 1 0,0-1 0,1 1 1,4-1-1,-5-1-1,0 1 1,0-1 0,1 0 0,-1 0-1,0 0 1,0 0 0,0 0-1,0-1 1,0 1 0,0-1 0,0 1-1,-1-1 1,1 0 0,0 0-1,-1 1 1,1-1 0,-1 0 0,0 0-1,2-4 1,2-4 9,0 0 1,-1 0-1,3-13 1,0-1 31,-2 0 1,0 0 0,-2 0 0,0-44-1,-3 50 5,-1-1 0,-1 1 0,-1 0 0,0-1 0,-2 2 0,0-1 0,-7-18 0,9 32-28,1 0 1,-1 0-1,1 0 0,-1 0 0,-1 1 0,1-1 0,0 1 0,-1 0 0,1 0 0,-1 0 0,0 0 0,0 1 0,0 0 0,-1-1 0,1 1 0,-1 1 0,1-1 1,-1 1-1,1 0 0,-1 0 0,-4-1 0,8 3-18,0-1 0,0 0 0,-1 0 0,1 1 0,0-1 0,0 0 0,1 1 0,-1-1 0,0 1-1,0 0 1,0-1 0,0 1 0,0-1 0,0 1 0,1 0 0,-1 0 0,0 0 0,1-1 0,-1 1 0,1 0 0,-1 0 0,1 0 0,-1 0 0,1 0 0,-1 0 0,1 0 0,-1 2 0,1-2-5,-1 1-1,1 0 0,0 0 1,-1 0-1,1-1 1,0 1-1,0 0 1,0 0-1,0 0 1,0 0-1,1-1 1,-1 1-1,1 0 0,-1 0 1,2 2-1,1 0-2,-1 0-1,1-1 0,1 0 0,-1 1 0,0-1 1,1 0-1,0 0 0,0-1 0,-1 1 1,1-1-1,1 0 0,-1 0 0,0 0 0,1-1 1,-1 1-1,0-1 0,1 0 0,0-1 1,-1 1-1,1-1 0,-1 1 0,1-2 0,5 1 1,2-1-7,0-1 0,0 0 0,0 0 0,0-1 0,0 0 0,-1-2 0,20-8 0,-12 1 7,0 0 0,-1-1 1,-1 0-1,0-2 0,-1 0 1,0-1-1,-2 0 0,19-27 0,-3-1 36,-3-1 0,30-67-1,-34 60 30,-2-1 1,-3-1-1,19-92 0,-29 105 21,-3-1 0,-1 1 0,-2-1-1,-2 0 1,-9-69 0,9 109-71,0 0 0,0 0 0,-1 0-1,1 0 1,-1 0 0,0 1 0,0-1 0,0 0 0,-1-2 0,2 4-7,0-1 0,0 1 0,-1 0 0,1-1 1,0 1-1,0 0 0,-1 0 0,1 0 0,0-1 1,-1 1-1,1 0 0,0 0 0,-1 0 1,1-1-1,0 1 0,-1 0 0,1 0 0,-1 0 1,1 0-1,0 0 0,-1 0 0,1 0 0,0 0 1,-1 0-1,1 0 0,0 0 0,-1 0 1,1 0-1,-1 0 0,1 1 0,-2 0 2,0 0 0,0 1 0,1 0 0,-1-1 0,0 1 0,1 0 0,-1 0 0,1 0 0,0 0 0,0 0 0,0 0 0,0 0 0,0 0 0,-1 5 0,-6 25-9,0 1-1,3 0 0,-3 45 1,5-41-3,-6 118-158,17 211 1,-1-203 61,-1-75 75,-6-86 42,0 1 0,0-1 0,1 0 0,-1 1 0,1-1 0,0 0 0,0 1 0,1 2 1,-2-5-12,0 0 1,0 0-1,0 0 1,0 0-1,0 0 0,1 0 1,-1 1-1,0-1 1,0 0-1,0 0 1,0 0-1,0 0 1,0 0-1,0 0 1,1 0-1,-1 0 1,0 0-1,0 0 1,0 0-1,0 0 1,0 0-1,0 0 1,1 0-1,-1 0 1,0 0-1,0 0 1,0 0-1,0 0 1,0 0-1,0 0 1,1 0-1,-1 0 1,0 0-1,0 0 1,0 0-1,0 0 1,0 0-1,0 0 1,0-1-1,1 1 1,-1 0-1,0 0 1,0 0-1,0 0 1,0 0-1,0 0 1,0 0-1,6-15 71,1-10-7,2-13 46,3 1 1,23-54-1,-32 87-104,-1-1 0,1 1 0,0 0 0,1 0 0,-1 0 0,1 0 0,-1 1 0,1-1 0,1 1 0,-1 0 0,0 0 0,1 1 0,-1-1 0,1 1 0,0 0 0,-1 0 0,1 0-1,0 1 1,0 0 0,1 0 0,6-1 0,5 1 8,0 1 0,-1 0-1,1 1 1,0 1 0,21 5-1,-31-6-14,1 0 1,0-1-1,-1 1 0,1-1 0,0-1 0,-1 0 0,1 0 0,-1 0 0,1-1 0,-1 0 0,0 0 1,1-1-1,-1 0 0,0 0 0,-1-1 0,8-4 0,19-16 75,-28 21-72,0 0 0,0 0-1,0 0 1,0-1 0,-1 0-1,0 0 1,1-1 0,6-9-1,-11 14-5,0 0-1,0-1 1,0 1-1,0-1 1,0 1-1,1 0 0,-1-1 1,0 1-1,0 0 1,1-1-1,-1 1 0,0 0 1,0-1-1,1 1 1,-1 0-1,0-1 1,1 1-1,-1 0 0,1 0 1,-1-1-1,0 1 1,1 0-1,-1 0 1,1 0-1,-1 0 0,0 0 1,1 0-1,-1-1 1,1 1-1,-1 0 1,1 0-1,0 1 0,-1-1 3,1 1-1,-1-1 0,1 1 0,-1-1 0,0 1 0,1 0 0,-1-1 0,0 1 0,1 0 0,-1-1 0,0 1 0,0 0 0,0 0 0,0-1 0,1 1 1,-1 0-1,0-1 0,-1 3 0,-1 50 69,1-33-48,0 1-1,5 39 0,-2-43-25,-1-8 17,0 0 1,1 0-1,3 13 0,-4-20-7,0 0 0,0 0 1,-1 0-1,1 0 0,1 0 0,-1-1 1,0 1-1,0 0 0,0-1 0,1 1 1,-1-1-1,1 1 0,0-1 0,-1 0 1,1 1-1,0-1 0,0 0 1,-1 0-1,1 0 0,3 0 0,-2 0-1,-1-1-1,1 0 1,-1 0-1,1 0 0,-1 0 1,1-1-1,-1 1 1,1-1-1,-1 1 0,1-1 1,2-2-1,28-12 38,-30 14-35,9-7 22,0 0 0,0 0 0,0-1 1,-1 0-1,19-21 0,43-62 57,-61 76-87,13-23 3,-2 0 0,-2-1 1,22-58-1,-13 31 0,-12 25 13,-2-1-1,-2 0 1,-1-1-1,10-76 1,-18 86-3,8-82 63,-12 100-57,-1-1 0,-1 1 0,0 0 1,-1-1-1,-5-16 0,7 32-14,0 0 0,0 0 0,0 0 0,0 0 0,-1 0 0,1 0 0,0 1 0,-1-1 0,1 0 0,-1 0 0,1 0 0,-1 0 0,1 1 0,-1-1 1,1 0-1,-1 0 0,0 1 0,1-1 0,-1 1 0,0-1 0,0 0 0,1 1 0,-1 0 0,0-1 0,0 1 0,0-1 0,0 1 0,0 0 0,0 0 0,0-1 0,1 1 0,-1 0 0,0 0 1,0 0-1,0 0 0,0 0 0,0 0 0,0 0 0,0 1 0,0-1 0,-1 0 0,-1 2-1,0-1 1,0 1-1,0 0 1,0 0-1,0 0 1,0 0-1,0 0 1,1 1-1,-1-1 1,-3 6-1,-3 6-18,0 0-1,1 1 1,1 0 0,0 0-1,2 1 1,-1 0-1,2 0 1,-3 17-1,0 9-39,2-1-1,1 45 0,2 58-198,24 192 1,-18-311 228,12 47 0,-13-62 41,0-1 0,1 1-1,1-1 1,-1 1 0,1-1 0,1-1-1,8 12 1,-12-19-9,-1 1 0,1-1-1,-1 0 1,1 0 0,0 0-1,0-1 1,-1 1 0,1 0 0,0-1-1,0 1 1,0-1 0,0 1 0,0-1-1,-1 0 1,1 0 0,0 0 0,0 0-1,0 0 1,0 0 0,0-1 0,0 1-1,0 0 1,0-1 0,-1 0-1,5-1 1,1-1 10,0 0 0,0-1 0,-1 0 0,1 0 0,7-6 0,12-11 9,-4 3 12,-1 0 0,27-29 0,-29 31-8,-16 14-21,0 0-1,-1 0 1,1 0 0,-1 0 0,1-1-1,-1 1 1,0-1 0,0 1-1,2-4 1,-10 82 222,-1-30-205,3-31-10,2 1 0,0-1 0,0 1 0,2 19 0,0-34-13,0 1 0,0-1 0,0 1 0,0-1 0,0 1 1,1-1-1,-1 0 0,1 1 0,-1-1 0,1 1 0,-1-1 1,1 0-1,0 1 0,-1-1 0,1 0 0,0 0 0,0 0 1,0 0-1,0 0 0,0 0 0,0 0 0,0 0 0,3 2 1,-2-3 1,-1 0 1,1 1-1,0-1 0,0 0 1,0 0-1,0 0 1,-1 0-1,1 0 1,0-1-1,0 1 1,0 0-1,-1-1 1,1 1-1,0-1 1,-1 0-1,3-1 1,5-3 9,1-1 0,-1 0 0,-1 0 0,1-1 0,8-9 0,8-12 7,-1-1 0,-1-1-1,-2-1 1,-1-1 0,-1-1 0,-2-1 0,-1-1-1,-2 0 1,10-37 0,4-31 97,26-204 0,-51 275-88,-2 0 1,-5-56-1,-2 51-29,4 36 0,-1 7 0,0 8 0,-31 165-9,22-97-87,-2 117 0,13-99 58,4 127 13,-1-204 4,1 1 0,0-1 0,2 1 0,1-1 0,0-1 0,2 1 0,13 27 0,-15-34 18,3 5 66,-9-20-58,1-1 0,-1 1 1,1-1-1,-1 1 1,1-1-1,-1 0 1,1 1-1,0-1 0,-1 0 1,1 1-1,0-1 1,-1 0-1,1 0 1,0 0-1,-1 1 1,1-1-1,0 0 0,-1 0 1,1 0-1,0 0 1,-1 0-1,1-1 1,0 1-1,-1 0 0,1 0 1,0 0-1,-1 0 1,1-1-1,0 1 1,0-1-1,13-6 11,-1 0-1,0-1 1,0 0 0,-1-1-1,0 0 1,0-1 0,-1-1 0,-1 0-1,0 0 1,0-1 0,-1 0-1,11-20 1,-17 27-16,1-1 0,-1 1 0,1-1 0,0 1 0,1 1 0,-1-1 0,8-5 0,-12 10 0,0 0 0,0 0 0,0 0 0,0 0 0,0 0 0,0 0 0,0 0 0,1 0 0,-1 0 0,0 0 0,0 0 0,0 0 0,0 0 0,0 0 0,0 0 0,1 0 0,-1 0 0,0 0 0,0 0 0,0 0 0,0 0 0,0 0 0,0 0 0,0 0 0,0 0 0,0 0 0,1 0 0,-1 0 0,0 1 0,0-1 0,0 0 0,0 0 0,0 0 0,0 0 0,0 0 0,0 0 0,0 0 0,0 0 0,0 1 0,0-1 0,0 0 0,0 0 0,0 0 0,0 0 0,0 0 0,0 0 0,0 0 0,0 1 0,0-1 0,0 0 0,0 0 0,0 0 0,0 0 0,0 0 0,0 0 0,0 0 0,0 0 0,0 1 0,0-1 0,0 0 0,0 0 0,0 0 0,0 0 0,-1 0 0,-1 12 0,2-10 0,-7 31 0,2 0 0,-2 41 0,7-73 0,0 0 0,0 0 0,0 0 0,0 1 0,0-1 0,0 0 0,0 0 0,0 0 0,0 0 0,1 0 0,-1 0 0,0 0 0,1 0 0,-1 0 0,1 0 0,-1 0 0,1 0 0,-1 0 0,1-1 0,0 1 0,0 0 0,-1 0 0,1 0 0,0-1 0,0 1 0,1 0 0,0 0 0,0-1 0,-1 0 0,1 0 0,0 1 0,0-1 0,-1-1 0,1 1 0,0 0 0,-1 0 0,1-1 0,0 1 0,0-1 0,-1 1 0,4-2 0,7-5 0,-1 1 0,1-2 0,12-10 0,-21 15 0,13-10 0,24-28 0,-32 31 0,1 0 0,1 0 0,0 1 0,0 0 0,1 1 0,0 0 0,15-7 0,-26 15 0,1 0 0,-1-1 0,0 1 0,1 0 0,-1 0 0,1 0 0,-1 0 0,1 0 0,-1 0 0,1-1 0,-1 1 0,1 0 0,-1 0 0,1 1 0,-1-1 0,1 0 0,-1 0 0,1 0 0,-1 0 0,0 0 0,1 0 0,-1 1 0,1-1 0,-1 0 0,1 0 0,-1 1 0,0-1 0,1 0 0,-1 1 0,0-1 0,1 0 0,-1 1 0,0-1 0,1 0 0,-1 1 0,0-1 0,0 1 0,0-1 0,1 1 0,-1-1 0,0 0 0,0 1 0,0-1 0,0 1 0,0-1 0,0 1 0,0-1 0,0 1 0,0-1 0,0 1 0,0-1 0,0 1 0,-2 30 0,-22 73 0,-71 193 0,88-276 0,-20 51 0,-4-1 0,-2-2 0,-54 84 0,81-143 0,-1 0 0,-1 0 0,1-1 0,-1 0 0,-1 0 0,-13 10 0,22-18 0,-1 0 0,0-1 0,0 1 0,0-1 0,0 1 0,0-1 0,0 1 0,0-1 0,0 0 0,0 1 0,0-1 0,0 0 0,0 0 0,0 0 0,0 0 0,0 0 0,0 0 0,0 0 0,0 0 0,0 0 0,0 0 0,0-1 0,0 1 0,0 0 0,0-1 0,-2 0 0,1 0 0,1-1 0,-1 1 0,1-1 0,0 1 0,-1-1 0,1 0 0,0 1 0,0-1 0,0 0 0,0 0 0,0 0 0,-1-3 0,0-3 0,0 0 0,1 0 0,-1 0 0,1 0 0,1-14 0,1 10 0,1 0 0,0 0 0,1 0 0,0 1 0,1-1 0,1 1 0,0 0 0,0 0 0,1 1 0,0 0 0,11-14 0,0 3 0,2 0 0,0 2 0,41-32 0,-44 37 0,-1 0 0,19-23 0,-29 27 533,-4 4-5751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4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10344,'0'0'11405,"10"7"-10811,1 2-367,-2-2 68,0-1 0,0 1 1,1-2-1,14 7 0,73 20 3637,-95-30-3809,-1-1 0,1 0 1,0 1-1,-1-1 0,1 1 1,-1-1-1,0 1 0,1 0 1,-1-1-1,0 1 0,0 0 0,0 0 1,0 0-1,0 0 0,0 4 1,1-1 102,0 1 1,-1-1-1,0 1 1,0 10-1,1 5 109,1 0 0,0 1 1,2-1-1,9 28 0,-14-48-324,1 0 0,-1 1 0,1-1 1,-1 0-1,1 0 0,-1 0 0,1 0 0,0 0 0,-1 0 0,1 0 0,0 0 1,0 0-1,0 0 0,0 0 0,0-1 0,0 1 0,0 0 0,0-1 0,0 1 1,0 0-1,0-1 0,1 0 0,-1 1 0,0-1 0,0 0 0,1 1 0,0-1 1,-1 0-304,1 0 0,-1 0 0,0 0 0,0 0 1,0-1-1,0 1 0,1 0 0,-1-1 0,0 1 0,0-1 1,0 1-1,0-1 0,0 1 0,0-1 0,0 0 0,0 0 1,1 0-1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4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 15576,'0'0'2662,"-9"11"-2062,-22 25 90,-51 46 0,-54 39 1061,76-69-754,-91 92 3307,148-141-4489,-13 12 1879,6-8-5015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5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10656,'0'0'10435,"-1"12"-10141,-9 94 566,9-86-596,0 0 0,1 0 0,5 30 0,-3-39-151,1 1 0,-1-1 0,2 0 1,-1 0-1,2 0 0,0 0 0,7 12 0,-10-20-72,0 0-1,0-1 1,1 1 0,-1-1-1,1 0 1,-1 0-1,1 0 1,0 0 0,0 0-1,0-1 1,0 1 0,0-1-1,0 0 1,0 1 0,0-2-1,1 1 1,-1 0 0,0-1-1,1 1 1,-1-1 0,0 0-1,1 0 1,-1 0 0,0-1-1,1 1 1,-1-1-1,3-1 1,2 1 13,-1-2 0,0 1 0,0-1 0,0 0 0,0 0 0,-1-1 0,1 1 0,-1-2 0,0 1 0,0-1 0,6-6 1,2-5 85,0-2 0,-1 0 0,0 0 0,-2-1 0,0 0 0,-2-1 0,0-1-1,-1 1 1,10-42 0,-18 61-114,1 0 0,-1 0-1,0 0 1,0 0-1,0 0 1,1 0-1,-1 0 1,0 0-1,1 0 1,-1 0-1,1 1 1,-1-1-1,1 0 1,-1 0-1,1 1 1,0-1-1,-1 0 1,1 0-1,0 1 1,1-1-1,-2 1-1,1 0-1,0 0 0,-1 1 0,1-1 0,0 1 0,-1-1 1,1 0-1,-1 1 0,1-1 0,-1 1 0,1-1 0,-1 1 0,1 0 1,-1-1-1,0 1 0,1-1 0,-1 1 0,0 0 0,1-1 1,-1 1-1,0 0 0,0-1 0,0 1 0,1 0 0,-1 0 1,0-1-1,0 1 0,0 0 0,0 1 0,10 74 258,1 144 0,-9-115-139,1-43-42,-3 0-1,-3-1 1,-17 98 0,18-147-84,-2 11 53,-1 0 0,-1-1 0,-1 0 0,-18 40 0,25-61-58,-1-1-1,1 1 1,-1 0-1,1 0 1,-1 0-1,1-1 1,-1 1-1,1 0 1,-1-1-1,0 1 1,1 0 0,-1-1-1,0 1 1,0-1-1,1 1 1,-1-1-1,0 0 1,0 1-1,0-1 1,0 0-1,1 1 1,-1-1-1,0 0 1,0 0 0,0 0-1,-1 0 1,0 0 7,0 0 0,1-1 0,-1 0 0,0 1 0,0-1 0,0 0 0,1 0 0,-1 0 0,0 0 1,1 0-1,-1 0 0,0-1 0,-7-7 63,1 1 0,0-1 0,-8-13 1,12 17-44,-3-5 44,-5-5 83,-17-32 1,26 43-114,1 0 0,0-1 0,1 1 0,-1 0 0,1-1 0,0 1 0,0-1 0,0 0 0,0 1 0,1-1 0,0 0 0,0 1 0,1-7 0,0 9-32,0 0-1,-1 0 1,1 0-1,0 0 1,1 0-1,-1 0 1,0 0 0,0 0-1,1 0 1,-1 1-1,1-1 1,0 1 0,-1-1-1,1 1 1,0 0-1,0-1 1,0 1-1,3-1 1,0 0 15,-1 0-1,0 0 1,1 1-1,-1 0 1,1 0-1,0 0 1,8 0-1,8 2-34,1 2 0,-1 0 0,0 1 0,0 2 0,-1 0 0,39 17 0,-56-22 72,0 0 0,1 0 0,-1 0 0,0 0 0,0-1 0,0 0 0,1 1 0,-1-1 0,0 0 0,0-1 0,4 0 1,17-7-4941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5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9744,'0'0'15706,"10"5"-15315,20 7 73,0-1 0,1-1 0,59 10 1,-55-15-27,-23-3-228,1 0-1,0-1 1,0 0-1,0-1 1,0-1-1,0 0 1,23-5-1,-29 5-468,8-5 909,-9-4-4611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5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298 491 9744,'0'0'10434,"-12"1"-10090,5 0-317,-6-1 104,0 1 0,0 1 1,0 0-1,1 1 1,-1 0-1,1 1 0,0 0 1,-13 8-1,-6 6 181,13-8 23,-26 20 0,39-26-249,0 0 0,0 1 0,1 0 0,-1 0 0,1 0 0,0 0 0,1 1 0,-7 11 0,8-12-3,-1 1 0,1-1-1,0 1 1,1-1 0,-1 1-1,1 0 1,0 0 0,0 7-1,1-9-28,1 1 1,0-1-1,0 0 0,0 0 0,0 0 0,0 0 0,1 0 0,0 0 1,0 0-1,0-1 0,0 1 0,4 4 0,0 1 10,1-1 0,1 1-1,-1-1 1,2 0-1,-1-1 1,1 0 0,0 0-1,0-1 1,0 0 0,1-1-1,0 0 1,0 0 0,1-1-1,-1 0 1,1-1 0,0-1-1,0 1 1,19 0 0,3 0 165,46-2 1,-66-2-157,-1 0-1,0-1 0,0 0 1,0-1-1,0 0 1,22-10-1,-10 1 123,-1 0-1,-1-1 1,32-24 0,-35 23 33,-15 11-146,1 1 0,-1-1 0,-1 0 0,1 0 0,0 0 0,-1-1 0,0 1-1,0-1 1,0 0 0,0 0 0,0 0 0,3-7 0,-5 7 268,-4 5-45,-1 10-7,4 3-126,0 0 0,5 25-1,-4-34-144,0 0-1,0 0 0,1-1 1,0 1-1,0-1 0,0 1 1,1-1-1,-1 0 0,1 0 0,0 0 1,6 6-1,-8-8-17,1 0 0,0 0 0,-1-1 0,1 1 0,0 0 0,0-1 1,0 0-1,0 1 0,0-1 0,0 0 0,0 0 0,1 0 0,-1 0 0,0-1 0,1 1 0,-1-1 0,0 1 0,1-1 0,-1 0 0,1 0 0,-1 0 1,0 0-1,1 0 0,-1 0 0,0-1 0,1 1 0,-1-1 0,0 0 0,1 0 0,-1 0 0,0 0 0,0 0 0,0 0 0,4-3 0,-3 2 14,0-1 0,1 0 0,-2 1 0,1-1 0,0 0 0,0-1 0,-1 1-1,0 0 1,0-1 0,0 1 0,0-1 0,0 0 0,-1 1 0,1-1-1,-1 0 1,0 0 0,0 0 0,-1 0 0,1 0 0,-1-6 0,0 7 5,0-1 0,0 1 0,-1 0 0,1-1 0,-1 1 1,0 0-1,0 0 0,0-1 0,0 1 0,-1 0 0,1 0 0,-1 1 1,0-1-1,0 0 0,0 0 0,0 1 0,0-1 0,0 1 0,-1 0 1,0-1-1,1 1 0,-1 0 0,0 1 0,0-1 0,-4-1 0,-7-4 37,10 5-53,0 0 0,0 0 1,0 0-1,0 0 1,0 1-1,0 0 0,-1 0 1,1 0-1,-1 0 1,1 0-1,0 1 0,-1 0 1,1 0-1,-1 0 1,-6 2-1,1-2-12,-2 0 0,12 0 0,1 0 0,-1 0 0,0 0 0,0 0 0,0 0 0,0 0 0,0 0 0,0 0 0,0 1 0,0-1 0,0 0 0,0 0 0,0 0 0,0 0 0,0 0 0,0 0 0,0 0 0,0 0 0,0 0 0,0 0 0,0 0 0,0 0 0,0 0 0,0 1 0,0-1 0,0 0 0,0 0 0,0 0 0,0 0 0,0 0 0,0 0 0,0 0 0,1 0 0,0 0 0,0 0 0,0 0 0,0 0 0,0 0 0,0 0 0,0-1 0,0 1 0,0 0 0,0-1 0,0 1 0,-1-1 0,1 1 0,2-2 0,4-2 0,35-13 0,0 2 0,0 2 0,53-10 0,-65 18 0,0 2 0,0 0 0,0 2 0,0 2 0,53 6 0,-75-6 0,0 1 0,0 0 0,-1 0 0,1 1 0,-1 0 0,0 0 0,1 1 0,-1-1 0,-1 2 0,1-1 0,8 8 0,-13-10 0,1 1 0,0 0 0,-1 0 0,1 1 0,-1-1 0,0 0 0,0 1 0,0-1 0,0 1 0,-1 0 0,0 0 0,0-1 0,0 1 0,0 0 0,0 0 0,-1 0 0,1 0 0,-1 0 0,0 0 0,-1 0 0,1 0 0,-1 0 0,1 0 0,-3 5 0,0 5 0,-2 0 0,1 0 0,-2 0 0,0-1 0,-11 19 0,16-30 0,1-2 0,0 1 0,0-1 0,0 0 0,0 0 0,-1 1 0,1-1 0,0 0 0,0 0 0,0 1 0,0-1 0,0 0 0,0 0 0,0 1 0,0-1 0,-1 0 0,1 0 0,0 0 0,0 1 0,0-1 0,0 0 0,-1 0 0,1 0 0,0 0 0,0 1 0,-1-1 0,1 0 0,0 0 0,0 0 0,-1 0 0,1 0 0,0 0 0,0 0 0,-1 0 0,1 0 0,0 0 0,0 0 0,-1 0 0,1 0 0,0 0 0,0 0 0,-1 0 0,1 0 0,0 0 0,0 0 0,-1 0 0,1 0 0,0 0 0,0 0 0,-1 0 0,1-1 0,0 1 0,0 0 0,0 0 0,-1 0 0,1 0 0,0-1 0,9-15 0,-1 2 0,0 0 0,1 1 0,1 0 0,0 1 0,23-23 0,68-47 0,-88 72 0,-7 6 0,0 1 0,0-1 0,0 1 0,0 1 0,1-1 0,12-2 0,15-6 0,-33 10 0,-1 1 0,1 0 0,0-1 0,0 1 0,-1 0 0,1 0 0,0 0 0,-1 0 0,1 0 0,0 0 0,0 0 0,-1 0 0,1 0 0,0 0 0,0 0 0,-1 0 0,1 1 0,0-1 0,-1 0 0,1 0 0,0 1 0,-1-1 0,1 0 0,0 1 0,-1-1 0,1 1 0,0 0 0,0 1 0,1 0 0,-1 0 0,1 0 0,-1 0 0,0 0 0,0 0 0,0 0 0,1 4 0,1 4 0,-1 0 0,0-1 0,0 14 0,4 49 0,-6-72 0,0 1 0,0-1 0,0 1 0,0-1 0,0 1 0,0-1 0,1 1 0,-1-1 0,0 1 0,0-1 0,0 1 0,1-1 0,-1 1 0,0-1 0,1 1 0,-1-1 0,0 0 0,1 1 0,-1-1 0,0 1 0,1-1 0,-1 0 0,1 1 0,-1-1 0,1 0 0,-1 0 0,1 0 0,-1 1 0,1-1 0,-1 0 0,1 0 0,-1 0 0,1 0 0,1 0 0,-1 0 0,1-1 0,-1 1 0,0-1 0,1 1 0,-1-1 0,1 0 0,-1 1 0,0-1 0,0 0 0,3-2 0,28-33 0,-31 35 0,85-107 0,-85 108 0,-1-1 0,0 0 0,1 1 0,-1-1 0,1 1 0,0-1 0,-1 1 0,1-1 0,-1 1 0,1-1 0,0 1 0,-1 0 0,1-1 0,0 1 0,-1 0 0,1-1 0,0 1 0,-1 0 0,1 0 0,0 0 0,0 0 0,-1 0 0,1 0 0,0 0 0,0 0 0,0 0 0,-1 0 0,1 0 0,0 0 0,-1 0 0,1 1 0,0-1 0,0 0 0,-1 1 0,1-1 0,0 0 0,-1 1 0,1-1 0,-1 1 0,1-1 0,-1 1 0,1-1 0,-1 1 0,1-1 0,-1 1 0,1 0 0,-1-1 0,1 1 0,-1 0 0,0-1 0,0 1 0,1 0 0,-1 0 0,0 0 0,4 9 0,0 0 0,-1 0 0,3 13 0,-3-10 0,-2-12 0,0 7 0,1 0 0,0 0 0,1 0 0,0-1 0,0 1 0,1-1 0,0 0 0,0 0 0,1 0 0,-1 0 0,1-1 0,8 8 0,-10-13 0,-1 1 0,0-1 0,1 0 0,-1 0 0,1-1 0,-1 1 0,1 0 0,-1-1 0,1 0 0,-1 0 0,1 1 0,-1-1 0,1-1 0,0 1 0,-1 0 0,1-1 0,-1 1 0,1-1 0,-1 0 0,1 0 0,-1 0 0,0 0 0,4-2 0,5-3 0,1-1 0,20-16 0,-29 22 0,66-52 0,-68 52 0,0 0 0,0 0 0,0 0 0,0 0 0,0 1 0,0-1 0,0 0 0,0 1 0,1-1 0,-1 1 0,0 0 0,0-1 0,0 1 0,0 0 0,3-1 0,-3 2 0,0 0 0,0 0 0,0 0 0,0 0 0,0 0 0,-1 0 0,1 0 0,0 0 0,0 0 0,-1 0 0,1 0 0,-1 0 0,1 1 0,-1-1 0,0 0 0,1 0 0,-1 1 0,0 0 0,5 17 0,-1 0 0,-1 1 0,-1-1 0,-1 1 0,-1 27 0,-15 99 0,15-143 0,-69 347 0,66-333 0,3-14 0,-1-1 0,1 1 0,0-1 0,-1 1 0,1-1 0,-1 0 0,0 1 0,0-1 0,0 0 0,0 1 0,0-1 0,-2 2 0,2-6 0,0-1 0,1 0 0,-1 0 0,0 1 0,1-1 0,0 0 0,-1 0 0,1-5 0,4-91 0,25-150 0,-20 198 0,3 1 0,2 0 0,2 0 0,24-48 0,5 9 0,-40 81 0,0 0 0,1 0 0,0 1 0,0 0 0,1 0 0,-1 0 0,2 1 0,11-9 0,-18 14 0,0 0 0,0 1 0,1-1 0,-1 0 0,0 1 0,0-1 0,1 1 0,-1 0 0,0-1 0,1 1 0,-1 0 0,0 0 0,1 0 0,-1 0 0,1 0 0,-1 0 0,0 0 0,1 0 0,-1 1 0,0-1 0,1 0 0,-1 1 0,0-1 0,0 1 0,1 0 0,-1-1 0,0 1 0,0 0 0,0 0 0,0 0 0,0-1 0,0 1 0,0 0 0,0 1 0,0-1 0,0 0 0,-1 0 0,2 1 0,2 6 0,0 0 0,0 0 0,-1 1 0,4 14 0,-4-13 0,-1-4 0,-1 0 0,0-1 0,0 1 0,0 0 0,-1 1 0,0-1 0,-1 0 0,1 0 0,-1 0 0,0 0 0,0-1 0,-1 1 0,0 0 0,0 0 0,0-1 0,-1 1 0,1-1 0,-2 0 0,1 0 0,0 0 0,-1 0 0,0 0 0,-8 7 0,-8-1 0,0 1 0,15-10 0,18-11 0,10-1 0,0 2 0,1 0 0,0 2 0,44-7 0,-14 2 0,-37 7 0,1 1 0,0 0 0,20 0 0,-25-1 0,-16 8 0,0 0 0,0 0 0,0 0 0,1 1 0,-4 8 0,0-1 0,4-8 0,0-1 0,1 1 0,0-1 0,0 1 0,0-1 0,0 1 0,0 0 0,1 0 0,0-1 0,0 1 0,0 0 0,0 0 0,0-1 0,1 1 0,1 6 0,-1-8 0,-1 0 0,1 0 0,0 0 0,0 0 0,0 0 0,0-1 0,0 1 0,0 0 0,1 0 0,-1-1 0,1 1 0,-1-1 0,1 1 0,-1-1 0,1 0 0,0 0 0,0 0 0,0 0 0,-1 0 0,1 0 0,0 0 0,0 0 0,0-1 0,0 1 0,1-1 0,-1 0 0,0 1 0,4-1 0,-3 0 0,-1 0 0,1 0 0,0 0 0,-1 0 0,1-1 0,0 1 0,-1-1 0,1 1 0,-1-1 0,1 0 0,-1 0 0,1 0 0,-1-1 0,0 1 0,1-1 0,-1 1 0,0-1 0,0 1 0,0-1 0,0 0 0,-1 0 0,1 0 0,0 0 0,-1-1 0,1 1 0,-1 0 0,0-1 0,0 1 0,2-5 0,0-1 0,0 0 0,-1 0 0,0-1 0,0 1 0,-1 0 0,0-1 0,0 1 0,-1-1 0,0 1 0,-1-1 0,1 1 0,-2-1 0,1 1 0,-1 0 0,-1 0 0,-2-9 0,3 13 0,1 1 0,0 0 0,0 0 0,0 0 0,0 0 0,-1 0 0,1 0 0,-1 1 0,0-1 0,0 0 0,0 1 0,0-1 0,0 1 0,-1 0 0,1 0 0,-1 0 0,1 0 0,-5-2 0,4 2 0,1 1 0,1 0 0,-1 0 0,1 0 0,-1 0 0,0 0 0,1 0 0,-1 1 0,0-1 0,0 0 0,0 1 0,1-1 0,-1 1 0,0 0 0,0 0 0,0 0 0,0 0 0,0 0 0,0 0 0,0 0 0,1 1 0,-1-1 0,0 1 0,-3 1 0,-2-1 0,9-6 0,1 3 0,1 0 0,0-1 0,0 1 0,0 1 0,0-1 0,8-2 0,2 0 0,22-8 0,0 2 0,67-10 0,-79 16 0,-14 2 0,1 1 0,-1 1 0,0-1 0,0 2 0,14 1 0,-21-2 0,0 1 0,0-1 0,0 1 0,0 0 0,0 0 0,0 0 0,0 0 0,-1 0 0,1 0 0,0 1 0,-1 0 0,1-1 0,-1 1 0,1 0 0,-1 0 0,0 0 0,0 1 0,0-1 0,0 0 0,0 1 0,2 4 0,-1 2 0,0 0 0,-1 0 0,-1 0 0,0 0 0,0 1 0,0-1 0,-1 0 0,-1 0 0,0 1 0,-2 12 0,0-9 0,0-1 0,-1 1 0,0-1 0,-1 0 0,0 0 0,-14 21 0,18-31 0,0 0 0,0-1 0,0 1 0,-1-1 0,1 0 0,0 1 0,-1-1 0,0 0 0,1 0 0,-4 2 0,5-3 0,0 0 0,0 0 0,-1 0 0,1 0 0,0 0 0,0 0 0,0 0 0,0 0 0,0 0 0,0 0 0,-1 0 0,1 0 0,0 0 0,0 0 0,0 0 0,0 0 0,0 0 0,-1 0 0,1 0 0,0 0 0,0 0 0,0 0 0,0 0 0,0 0 0,-1 0 0,1 0 0,0 0 0,0 0 0,0 0 0,0-1 0,0 1 0,0 0 0,0 0 0,0 0 0,-1 0 0,1 0 0,0 0 0,0 0 0,0-1 0,0 1 0,0 0 0,0 0 0,0 0 0,4-14 0,3-2 0,0-1 0,2 1 0,0 1 0,0 0 0,2 0 0,0 1 0,18-18 0,-28 31 0,0 0 0,0 1 0,0-1 0,0 0 0,1 1 0,-1-1 0,0 1 0,1-1 0,-1 1 0,0-1 0,1 1 0,-1 0 0,0 0 0,1 0 0,-1 0 0,1 0 0,-1 0 0,0 0 0,1 0 0,-1 0 0,0 1 0,1-1 0,-1 1 0,0-1 0,1 1 0,-1-1 0,0 1 0,0 0 0,0 0 0,1-1 0,-1 1 0,0 0 0,0 0 0,1 1 0,6 6 0,-1 0 0,0 0 0,10 14 0,-5-5 0,7 9 0,-17-22 0,1 0 0,0 0 0,0 0 0,0 0 0,0 0 0,1-1 0,0 0 0,7 6 0,-4-5 0,0 1 0,0-2 0,0 1 0,1-1 0,9 3 0,-14-6 0,1 1 0,0-1 0,1 0 0,-1 0 0,0 0 0,0 0 0,0-1 0,0 1 0,-1-1 0,1 0 0,0-1 0,5-1 0,6-4 0,-1 0 0,0 0 0,0-2 0,13-10 0,-19 13 0,-1 1 0,-1-2 0,1 1 0,-1-1 0,0 1 0,0-2 0,-1 1 0,8-14 0,-12 16 0,1 1 0,-1 0 0,1 0 0,-1-1 0,-1 1 0,1 0 0,-1-1 0,1 1 0,-1-1 0,-1 1 0,0-5 0,1 6 0,0 1 0,-1-1 0,0 1 0,0 0 0,1-1 0,-1 1 0,-1 0 0,1-1 0,0 1 0,0 0 0,-1 0 0,1 0 0,-1 0 0,0 0 0,0 1 0,0-1 0,0 0 0,0 1 0,0-1 0,-2 0 0,2 1 0,0 0 0,0 0 0,-1 0 0,1 0 0,0 0 0,-1 1 0,1-1 0,0 1 0,-1 0 0,1 0 0,0 0 0,-1 0 0,1 0 0,0 0 0,-1 1 0,1-1 0,0 1 0,-1-1 0,1 1 0,0 0 0,0 0 0,0 0 0,0 0 0,0 1 0,0-1 0,0 0 0,0 1 0,0-1 0,1 1 0,-1 0 0,0 0 0,1-1 0,0 1 0,-3 4 0,1 0 0,-1 0 0,1 0 0,1 0 0,-1 1 0,1-1 0,0 1 0,1-1 0,0 1 0,0 0 0,0 0 0,1 9 0,1-8 0,0 0 0,1 0 0,0 0 0,0 0 0,1-1 0,0 1 0,0-1 0,1 1 0,0-1 0,5 7 0,-6-10 0,-1-1 0,0 0 0,1 0 0,-1 1 0,1-2 0,0 1 0,0 0 0,1 0 0,-1-1 0,0 0 0,1 0 0,-1 0 0,1 0 0,0 0 0,0-1 0,0 1 0,-1-1 0,1 0 0,0 0 0,1-1 0,-1 1 0,5-1 0,3-2 0,0 0 0,0 0 0,-1-1 0,1-1 0,-1 0 0,0 0 0,0-1 0,-1-1 0,1 0 0,12-9 0,-10 5 0,0 1 0,-1 0 0,1 1 0,0 0 0,1 1 0,15-6 0,-28 13 0,-1 0 0,0 0 0,1 0 0,-1 0 0,1 0 0,-1 0 0,0-1 0,1 1 0,-1 0 0,1 0 0,-1 0 0,0 0 0,1 0 0,-1 1 0,1-1 0,-1 0 0,0 0 0,1 0 0,-1 0 0,1 0 0,-1 0 0,0 1 0,1-1 0,-1 0 0,0 0 0,1 1 0,-1-1 0,0 0 0,0 0 0,1 1 0,-1-1 0,0 0 0,0 1 0,1-1 0,-1 1 0,3 18 0,-9 19 0,0-13 0,18-32 0,-5 1 0,0-1 0,0 0 0,-1-1 0,8-11 0,-11 12 0,2 1 0,-1 0 0,1 0 0,0 1 0,0-1 0,0 1 0,1 0 0,-1 1 0,14-9 0,-18 13 0,0-1 0,0 1 0,1 0 0,-1-1 0,0 1 0,0 0 0,0 0 0,1 0 0,-1 0 0,0 0 0,0 0 0,1 0 0,-1 1 0,0-1 0,0 0 0,0 1 0,0-1 0,1 1 0,-1-1 0,0 1 0,0-1 0,0 1 0,0 0 0,0 0 0,0-1 0,0 1 0,0 0 0,-1 0 0,1 0 0,0 0 0,0 0 0,-1 0 0,1 0 0,-1 0 0,2 2 0,3 7 0,-1 0 0,0 0 0,4 13 0,-4-10 0,-3-12 0,-1 1 0,1-1 0,0 1 0,-1-1 0,1 0 0,0 1 0,0-1 0,0 0 0,1 1 0,-1-1 0,0 0 0,0 0 0,1 0 0,-1 0 0,0 0 0,1-1 0,-1 1 0,1 0 0,-1-1 0,1 1 0,-1-1 0,1 1 0,-1-1 0,1 0 0,3 1 0,-3-1 0,1 0 0,0-1 0,-1 1 0,1 0 0,-1-1 0,1 0 0,-1 1 0,1-1 0,-1 0 0,0 0 0,1 0 0,-1-1 0,0 1 0,0 0 0,0-1 0,4-3 0,13-16 0,-2-1 0,0-1 0,16-30 0,-11 18 0,-4 4 0,-2 0 0,-1-1 0,-1-1 0,-2 0 0,13-56 0,-10 19 0,8-125 0,-21 176 0,-1 13 0,0 0 0,0 1 0,-1-1 0,0 0 0,0 0 0,0 1 0,-1-1 0,0 0 0,0 1 0,0-1 0,-1 0 0,0 1 0,-4-9 0,6 14 0,-1 0 0,1 0 0,-1 0 0,1 0 0,-1 0 0,1 0 0,-1 1 0,1-1 0,-1 0 0,1 0 0,0 1 0,-1-1 0,1 0 0,-1 0 0,1 1 0,0-1 0,-1 1 0,1-1 0,0 0 0,-1 1 0,1-1 0,0 1 0,-1-1 0,1 1 0,0-1 0,0 0 0,0 1 0,0-1 0,-1 1 0,1 0 0,-11 21 0,0 8 0,2 1 0,0 0 0,3 0 0,0 1 0,2 0 0,1 0 0,2 49 0,4-37 0,1 1 0,2-1 0,2 0 0,28 84 0,-23-98 0,1 0 0,1-1 0,29 41 0,-39-66 501,-9-17 0,-7-12-5510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5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17687,'0'0'2986,"14"3"-2205,126 34 798,184 38 2341,-318-74-4081,11 0 932,-8-5-4084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5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42 11256,'0'0'7519,"-11"-3"-6951,3 1-432,1 0-43,1 0 1,0 1 0,-1-1 0,1 1 0,-1 1-1,1 0 1,-1-1 0,0 2 0,-7 0 0,0 2 198,1 1 1,-1 1-1,1 0 1,0 0 0,0 1-1,-17 11 1,-8 4 384,12-5-170,0 0 0,1 2 0,1 1-1,1 0 1,1 2 0,0 1 0,2 0 0,0 2 0,2 0 0,0 1-1,2 1 1,-14 29 0,24-42-386,0 1 0,1 0 0,1 0 1,0 0-1,1 1 0,0-1 0,2 1 0,-1 0 0,2 0 0,0-1 0,0 1 0,2 0 1,0 0-1,0-1 0,1 1 0,1-1 0,1 0 0,0 0 0,1-1 0,0 1 1,1-1-1,0 0 0,1-1 0,17 21 0,-12-19-121,0 0 0,1-2 0,0 1 0,1-2 0,0 0 0,1-1 0,20 11 0,-24-16 0,-1 0 0,1-1 0,0 0 0,0 0 0,0-2 0,0 1 0,0-2 0,1 1 0,-1-2 0,1 0 0,-1 0 0,17-3 0,-10-1 0,1-2 0,-1 1 0,0-2 0,-1-1 0,0 0 0,0-1 0,29-21 0,-19 10 0,-1-2 0,0-1 0,37-43 0,-47 44 0,-1 0 0,-1-1 0,0-1 0,-2-1 0,-1 0 0,-1 0 0,-1-1 0,-2-1 0,0 1 0,-2-1 0,0-1 0,-2 1 0,-2-1 0,0-55 0,-3 70 0,-1 0 0,0 0 0,-1 0 0,0 0 0,-1 1 0,0-1 0,-1 1 0,-1 0 0,1 0 0,-2 0 0,0 1 0,0 0 0,-11-12 0,11 16 0,0 0 0,-1 0 0,1 1 0,-1 0 0,-1 0 0,1 0 0,-1 1 0,0 1 0,0 0 0,-1 0 0,1 0 0,-1 1 0,0 1 0,1 0 0,-1 0 0,0 1 0,-17-1 0,5 3 0,0 1 0,0 1 0,0 1 0,1 1 0,0 0 0,-1 2 0,2 1 0,-1 0 0,-31 19 0,-2 6 0,2 2 0,-51 45 0,92-71 0,4-4 0,-1 0 0,1 1 0,0 1 0,0-1 0,1 1 0,0 0 0,0 0 0,1 1 0,0-1 0,-5 11 0,10-17 15,-1-1 0,1 0 0,0 1-1,0-1 1,0 0 0,-1 1 0,1-1 0,0 0 0,0 1 0,0-1-1,0 0 1,0 1 0,0-1 0,0 0 0,0 1 0,0-1 0,0 1-1,0-1 1,0 0 0,0 1 0,0-1 0,0 0 0,0 1 0,0-1-1,0 0 1,0 1 0,0-1 0,1 0 0,-1 1 0,0-1 0,0 0-1,1 1 1,-1-1 0,0 0 0,0 1 0,1-1 0,-1 0-1,0 0 1,0 0 0,1 1 0,-1-1 0,0 0 0,1 0 0,-1 0-1,0 0 1,1 1 0,-1-1 0,1 0 0,-1 0 0,0 0 0,1 0-1,-1 0 1,0 0 0,1 0 0,-1 0 0,1 0 0,-1 0 0,0 0-1,1-1 1,-1 1 0,0 0 0,1 0 0,-1 0 0,0 0 0,1 0-1,-1-1 1,21-8-4516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4:5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9440,'0'0'14662,"12"-4"-14445,5-2-137,-9 2-36,1 1 1,-1 1 0,0-1-1,1 1 1,-1 1 0,14-2-1,170-21 607,-77 7-332,-87 13-228,-18 2-40,-1 1 0,1-1 0,-1 2 0,1-1 1,-1 1-1,15 2 0,0 1 257,-16-2-99,-9-3-233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0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10448,'0'0'6998,"14"0"-6510,4 1-313,1 0 108,-1-1 0,35-5 0,171-41 2222,-139 26-1686,8-1-4,-69 16-564,1 0 0,41-16 0,-24 2-3202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1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8936,'0'0'9430,"0"-10"-9247,0-29-11,0 29 613,1 18-538,3 20-47,0 40 1,3 21 54,3-7 293,-3 88 1,-5-105-208,10 34 1077,-11-97-905,1-6-188,2-9-67,-3 2-3192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3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13672,'0'0'2296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1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10952,'0'0'11130,"11"-5"-10934,0-1-140,-4 2-19,-1 0 1,1 1-1,0 0 1,0 1-1,1-1 1,-1 1-1,1 1 1,12-2-1,38-2 259,241-30 832,-279 32-915,0 1 0,25 1 0,-44 1 23,-7 2-191,1 0-3106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1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8840,'0'0'11050,"10"-2"-10809,58-12 275,0 2 0,97-3 0,81-8 431,-155 6-327,-86 16-648,5-2 746,-9 4-1422,-3 2-1554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1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8936,'0'0'11359,"5"13"-11187,-2-4-137,1 2 5,-1 0 1,0 1 0,0-1 0,-1 1 0,0-1 0,-1 15-1,-1-15 11,0 17 108,0 0 0,2 0 0,1 0 0,8 33 0,-4-28 84,5 44 0,-1 3 151,-10-51-205,-2-25-131,1 0 0,0 0 0,0 1 0,1-1-1,-1 0 1,1 0 0,0 1 0,0-1 0,1 4 0,-1-7-21,-1-1 0,0 0 1,0 1-1,0-1 0,0 0 1,0 1-1,0-1 0,0 0 0,0 0 1,0 1-1,0-1 0,0 0 1,0 1-1,0-1 0,0 0 1,0 1-1,0-1 0,0 0 1,0 1-1,0-1 0,0 0 1,-1 0-1,1 1 0,0-1 1,0 0-1,0 1 0,-1-1 0,1 0 1,0 0-1,0 0 0,0 1 1,-1-1-1,1 0 0,0 0 1,-1 1-1,1-1-21,-1-1 1,1 1-1,-1 0 0,1 0 1,0 0-1,-1 0 0,1 0 1,-1 0-1,1-1 0,0 1 1,-1 0-1,1 0 0,0-1 1,-1 1-1,1 0 0,0-1 1,0 1-1,-1 0 0,1-1 1,0 1-1,0 0 0,-1-1 1,1 1-1,0 0 0,0-1 1,0 1-1,0-1 0,-1 1 1,1 0-1,0-1 0,0 1 1,0-1-1,0 1 0,0-1 1,0 1-1,0 0 0,0-1 1,0 1-1,1-1 0,-1 1 1,0-1-1,-1-30 61,2-1 0,0 1 0,3-1 0,9-43 0,-13 74-75,9-42 100,2 1 0,2 0 0,26-59 0,-9 51 31,-25 44-125,0-1 0,1 1 1,0 0-1,11-8 0,-16 14-10,0 0 0,0-1 0,0 1 1,0 0-1,0 0 0,0 1 0,0-1 0,1 0 0,-1 0 0,0 0 0,0 1 0,-1-1 0,1 0 0,0 1 1,0-1-1,0 1 0,0 0 0,1 0 0,16 12-56,-13-8 35,-1 0 1,1 0 0,-1 1 0,0 0 0,-1 0 0,1 0 0,-1 0 0,-1 1 0,4 8 0,1 9-47,5 29 1,2 70-24,-11-79 161,9 44 0,-6-66 87,-4-18-39,-1 2 0,0-1 0,0 0 0,1 10 0,-15-28 106,9 10-3296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1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39 207 9440,'0'0'10005,"13"4"-9755,96 36 516,-99-36-615,0-1 0,0 0 0,1 0 0,-1-1 0,1-1 1,20 1-1,-25-2-81,0 0 1,0 0-1,0-1 0,0 0 1,0 0-1,0-1 1,0 0-1,0 0 1,0 0-1,-1-1 0,1 1 1,-1-2-1,8-5 1,-4 2 39,0 0 0,-1-1 0,0 0 0,-1 0 0,9-12 0,-14 16-60,0 0-1,0 0 0,0 0 0,-1 0 0,1 0 0,-1-1 0,0 1 0,0-1 0,0 1 1,-1 0-1,0-1 0,0 0 0,0 1 0,0-1 0,-2-7 0,1 7-11,-1 1-1,0-1 0,0 0 0,0 1 1,0-1-1,-1 1 0,0 0 1,0 0-1,0 0 0,0 0 0,0 1 1,-1-1-1,-6-4 0,3 3 9,1 0-1,-1 1 1,0 0 0,0 0-1,0 0 1,0 1-1,-15-4 1,12 5-17,0 1 0,-1 0 0,1 0-1,-1 1 1,1 0 0,-1 1 0,1 0 0,0 1 0,-1 0 0,1 1 0,0 0 0,0 0 0,1 1-1,-1 1 1,1-1 0,-13 10 0,12-8-15,1 1-1,0 0 1,1 0-1,0 1 1,0 0-1,0 1 0,1 0 1,0 0-1,1 1 1,0-1-1,0 1 1,1 0-1,1 1 1,-7 20-1,10-23-5,-1 0 1,2-1-1,-1 1 0,1 0 0,0 0 0,1-1 0,0 1 1,0 0-1,0-1 0,1 1 0,1-1 0,4 12 1,-1-6 6,0 0 1,1-1-1,1 0 1,0-1 0,18 21-1,-9-15 47,1-1 0,1 0 0,1-2 1,0 0-1,0-1 0,2-1 0,-1-1 0,31 10 0,-33-15 74,0-1 0,0-1-1,0-1 1,0 0 0,1-1 0,-1-2 0,1 0 0,-1-1 0,1-1 0,37-8-1,-42 6-227,-10 2-3265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1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8936,'0'0'8762,"-8"11"-8485,-25 32-25,-1 0 363,-36 60 0,67-97-568,-11 18 130,1 0-1,1 1 0,1 0 0,2 0 0,-7 28 0,3 17 173,3 0 1,4 0-1,2 1 1,11 136 0,2-132 111,4-1 0,2-1 0,49 137 0,-58-194-329,2-1 0,0 1 0,0-1 0,1-1 1,1 1-1,14 14 0,75 70 1091,-91-93-1093,0 0 1,0-1 0,0 0-1,1 0 1,-1-1 0,16 5-1,23 12 462,-44-19-524,0-1-1,1 1 1,0-1-1,-1 1 1,1-1-1,7 1 1,3-1-3509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1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78 8640,'0'0'5786,"5"-11"-5548,13-31 2,-11 18 1498,-9 33 155,9 305 531,6-92-717,-12-211-1523,0 5 381,-1 0-1,-2 31 0,-4-22 184,-16 45 1,12-40-471,5-19-173,-2 11 345,7-21-336,9-2 130,51-14 25,-10 1-70,83-12 0,-125 25-166,0 1 0,0 0 0,0 0 0,0 0 0,16 4 0,-23-4-23,0 1 0,0-1 0,0 0 0,0 1 0,0-1-1,0 0 1,0 0 0,0 0 0,0 0 0,0 0 0,0 0-1,0 0 1,0 0 0,0-1 0,2 1 0,-3 0-9,0 0 0,0-1 1,0 1-1,0 0 0,0 0 1,0 0-1,0 0 0,0 0 0,0 0 1,1 0-1,-1 0 0,0 0 1,0 0-1,0 0 0,0 0 0,0 0 1,0 0-1,0 0 0,0 0 1,0-1-1,0 1 0,0 0 1,0 0-1,0 0 0,0 0 0,0 0 1,0 0-1,0 0 0,0 0 1,0 0-1,0 0 0,0 0 0,0 0 1,0-1-1,0 1 0,0 0 1,0 0-1,0 0 0,0 0 1,0 0-1,0 0 0,0 0 0,0 0 1,0 0-1,0 0 0,-1 0 1,1 0-1,0 0 0,0 0 0,0-1 1,0 1-1,0 0 0,0 0 1,0 0-1,0 0 0,0 0 0,0 0 1,0 0-1,0 0 0,0 0 1,-1 0-1,1 0 0,0 0 1,0 0-1,0 0 0,0 0 0,0 0 1,-6 3-475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1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9944,'0'0'10735,"13"1"-10308,123 9 1204,-97-9-956,-27-1-386,0 1 0,0-1-1,15 4 1,15 8 1262,-41-12-1524,-1 1 1,0-1-1,0 0 1,1 0 0,-1 0-1,0 0 1,1 0-1,-1 0 1,0 0-1,1 0 1,-1 1-1,0-1 1,0 0-1,1 0 1,-1 0-1,0 0 1,1-1 0,-1 1-1,0 0 1,1 0-1,-1 0 1,0 0-1,0 0 1,1 0-1,-1 0 1,0 0-1,1-1 1,-1 1-1,0 0 1,0 0-1,1-1 1,0-3-3344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2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10848,'0'0'6638,"13"-4"-6178,252-62 1843,-205 53-1113,60-6 1,-105 17-823,3 1 280,-11 3-88,-10 3 249,-8 3-3795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2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9344,'0'0'13286,"-5"13"-13126,-15 39-7,19-48-105,0 1 0,0-1 0,0 1 0,1 0 0,-1 0 0,1-1-1,0 1 1,0 0 0,1 0 0,-1-1 0,1 1 0,0 0 0,2 4 0,0 1 24,-1-3 11,0-1 0,1 1 0,-1 0 0,1-1 0,1 1 1,-1-1-1,1 0 0,1 0 0,-1-1 0,1 1 0,9 8 0,2 1 99,-14-13-147,0 0 1,0 0-1,0 1 0,0-1 0,1-1 0,-1 1 0,1 0 0,4 1 0,-6-2-16,1-1-1,-1 0 1,1 0-1,-1 0 1,0 0-1,1 0 1,-1 0-1,1 0 0,-1 0 1,1-1-1,-1 1 1,0 0-1,1-1 1,-1 1-1,0-1 1,1 0-1,-1 1 1,0-1-1,0 0 1,0 0-1,1 0 1,-1 0-1,1-2 1,19-13 175,-15 11-132,-1 1-1,1-1 1,-1 0-1,1 0 1,-1-1-1,-1 1 1,7-11-1,2-5 114,-10 17-128,0 0 1,-1 0-1,1-1 1,-1 1 0,0-1-1,0 1 1,0-1-1,-1 0 1,0 1-1,0-1 1,1-8 0,0 0 115,-1 12-154,-1 0 0,0 0 0,0 1 0,1-1 1,-1 0-1,0 0 0,0 0 0,0 0 0,0 1 1,0-1-1,0 0 0,0 0 0,0 0 0,0 0 1,0 1-1,-1-1 0,1 0 0,0 0 0,-1 1 1,1-1-1,0 0 0,-1-1 0,-1-2 126,3 8-62,-1-3-40,0 0-18,-33 99 20,4-15 18,13-29 82,2 0 0,-7 74 0,18-110 30,0 0-1,-1 0 0,-2 0 0,0 0 1,-15 33-1,21-53-150,0 0 1,0 1-1,-1-1 1,1 0-1,0 1 1,-1-1-1,1 0 1,0 0-1,-1 1 1,1-1 0,0 0-1,-1 0 1,1 0-1,-1 1 1,1-1-1,0 0 1,-1 0-1,1 0 1,-1 0-1,1 0 1,-1 0-1,1 0 1,0 0-1,-1 0 1,1 0-1,-1 0 1,1 0-1,-1 0 1,1 0-1,0-1 1,-1 1-1,1 0 1,-1 0-1,1 0 1,0-1 0,-1 1-1,1 0 1,0 0-1,-1-1 1,1 1-1,-15-13 295,11 5-217,-1 1 0,1-1 0,1 1 0,-4-12 0,-3-6 128,9 22-187,-1-1 1,1 0-1,1 0 1,-1 0-1,1 0 1,-1 1-1,1-1 1,0 0-1,0 0 1,1 0-1,-1 0 0,1 0 1,0 0-1,0 0 1,0 1-1,0-1 1,1 0-1,0 1 1,0-1-1,0 1 1,0 0-1,0-1 1,0 1-1,5-4 1,6-7 55,0 1 1,1 0 0,25-18 0,-33 27-78,13-10 34,0 1 1,1 1 0,0 1-1,33-13 1,41-20 84,-49 21-77,-39 20-49,1 0 0,0 0-1,0 1 1,0 0-1,1 0 1,10-1-1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3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9040,'0'0'12270,"10"-3"-12034,-4 1-260,88-26 1060,-47 14-773,-38 11-204,0-1 0,1 2 0,0-1 0,-1 2 0,1-1 0,0 1 0,15 0 0,21 5 186,1-3 1,-1-2 0,1-1 0,60-12 0,-105 13-203,0 1 0,0-1 0,0 1 1,0-1-1,0 1 0,0 0 0,0 0 0,0 0 0,0 0 0,0 0 1,0 0-1,0 1 0,0-1 0,0 1 0,0-1 0,0 1 1,0 0-1,2 1 0,-11 22 190,3-9-219,-2 0-1,0-1 1,-9 18-1,-1-6-3215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33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10448,'0'0'1288,"90"-49"-808,-39 25 104,9-4 0,7 10 24,-9 2 8,-10 4 8,-9 5 0,-9 5-80,-12 2-1,-10 2-119,2 2 8,-8-1-200,-4 1 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4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8336,'0'0'4336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4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8536,'0'0'13158,"3"-11"-12911,-1 1-171,-1 7-54,-1 0 1,1-1 0,0 1-1,-1 0 1,2 0-1,-1 0 1,0 0 0,1 0-1,-1 0 1,1 0-1,0 1 1,0-1-1,0 0 1,0 1 0,0 0-1,0-1 1,5-2-1,47-29 663,-48 31-578,-1 0 0,1 1 0,-1 0 1,1 0-1,0 1 0,0-1 0,0 1 0,9 0 1,-13 1-70,0 0 0,0 0 0,0 0 0,0 0 1,0 1-1,0-1 0,0 1 0,0-1 0,0 1 0,-1 0 1,1 0-1,0-1 0,0 1 0,-1 0 0,1 1 1,-1-1-1,1 0 0,-1 0 0,1 1 0,-1-1 0,0 1 1,0-1-1,1 1 0,-1 0 0,0-1 0,-1 1 1,1 0-1,1 1 0,0 6 40,0-1 0,0 1 0,0 0 0,-1 0 0,-1 9 0,2 4 29,-1 48 144,-1-55-188,-1 0-1,2 0 1,0 0 0,1 0-1,6 25 1,3 1 43,-8-29-80,0-1 0,0 1 0,2-1 1,-1 0-1,1 0 0,0 0 0,1 0 0,1-1 1,7 10-1,-8-13 8,-1-1-4,0 0 1,0-1 0,0 0-1,1 1 1,11 7 0,-15-12-22,0 0 0,0-1-1,0 1 1,-1 0 0,1-1 0,0 1 0,0-1-1,0 0 1,0 1 0,0-1 0,0 0 0,0 0 0,0 0-1,0 0 1,0-1 0,0 1 0,0-1 0,0 1 0,0-1-1,0 1 1,-1-1 0,1 0 0,0 0 0,0 0 0,-1 0-1,1 0 1,2-3 0,6-4 29,-1 0 1,0-1-1,-1 0 0,0-1 1,-1 1-1,1-2 0,8-15 0,-7 5 36,0 0-1,-1 0 1,7-28-1,-6 13 90,-2 0 1,4-43-1,-9 62-48,-2 1 0,0-1 0,-1 0 0,0 0 0,-2 1 0,0-1-1,-6-16 1,7 18 153,6 10-107,15 10-77,-5-1-130,12 3-25,35 16 0,-34-13 10,-23-8 54,0-1-1,0 1 0,0-1 1,1 0-1,-1 0 0,1 0 1,-1 0-1,1-1 0,-1 0 0,1 0 1,-1 0-1,1 0 0,-1-1 1,1 0-1,-1 0 0,1 0 1,-1 0-1,0-1 0,0 0 0,0 1 1,8-6-1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4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10248,'0'0'9578,"11"-2"-9297,13-3-15,0-1-1,25-11 0,-43 15-123,0 0-1,0 0 0,0 1 1,12-2-1,-17 3-92,0 0 0,0-1-1,1 1 1,-1 0 0,0 0 0,0 0 0,1 0-1,-1 0 1,0 0 0,1 1 0,-1-1-1,0 0 1,0 1 0,0-1 0,1 1 0,-1-1-1,0 1 1,0 0 0,0-1 0,0 1-1,0 0 1,0 0 0,0 0 0,0 0 0,0 0-1,0 0 1,-1 0 0,2 2 0,3 12 316,-2 1 1,3 27-1,-4-29-201,0 1 1,1-1-1,0 1 1,6 13-1,-8-24-95,1 0 1,-1 0-1,1 0 0,0 0 0,1 0 0,-1 0 1,1-1-1,-1 0 0,1 1 0,0-1 0,0 0 1,0 0-1,1 0 0,-1-1 0,1 1 0,0-1 1,-1 0-1,1 0 0,0 0 0,0-1 0,0 1 1,1-1-1,-1 0 0,0 0 0,0 0 0,1-1 1,-1 1-1,0-1 0,8-1 0,1-3 394,-2 0-4136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4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1 12360,'0'0'4658,"-9"15"-4211,7-11-419,-10 18 106,-1-1 0,-1-1 1,-1 0-1,-21 22 1,-83 57 575,64-56-392,-78 52 472,77-57 165,-54 47 0,102-80-548,7-4-107,4-1 27,0-2-362,1 1-1,-1-1 1,1 0-1,-1 0 1,0 0 0,0 0-1,0 0 1,0-1-1,0 0 1,4-5-1,-3 4-1738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4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77 11952,'0'0'5865,"-3"10"-5315,-2 13-297,1-1 1,1 1-1,1 1 0,2 27 0,41 335 2569,-30-306-1808,-8-72-730,-3-8-276,0 0 0,0 0 0,0 0 0,0 0 0,1 0 0,-1 0 0,0 0 0,0 0 0,0 0 0,0 0 0,0 0 0,0 0 0,0 1 0,0-1 0,1 0 0,-1 0 0,0 0 0,0 0 0,0 0 0,0 0 0,0 0 0,0 0 0,0 1 0,0-1 0,0 0 0,0 0 0,0 0 0,0 0 0,0 0 0,0 0 0,0 1 0,0-1 0,0 0 0,0 0 0,0 0 0,0 0 0,0 0 0,0 0 0,0 1 0,0-1 0,0 0 0,0 0 0,0 0 0,0 0 0,0 0 0,-1 0 0,1 0 0,0 1 0,0-1 0,0 0 0,0 0 0,0 0 0,0 0 0,0 0 0,0 0 0,-1 0 0,1 0 0,0 0 0,0 0 0,0 0 0,0 0 0,0 0 0,0 0 0,0 0 0,-1 0 0,1 0 0,0 0 0,-1 0 389,-4-41 474,0-14-464,-3-1 0,-18-68 0,19 94-61,2 0 0,-4-51 0,6-64 683,3 127-912,0 15-94,0-1 0,0 1-1,0-1 1,1 1 0,0 0 0,-1-1 0,1 1 0,1 0 0,-1 0 0,0 0 0,1 0 0,-1 0-1,1 0 1,0 0 0,4-4 0,0 1-22,1 0 0,0 0-1,0 1 1,0 1 0,8-5-1,-5 3-15,-1 1-1,1 1 0,0-1 0,1 1 0,-1 1 0,1 0 0,-1 1 0,1 0 0,0 0 1,0 1-1,0 1 0,0 0 0,0 0 0,0 1 0,-1 0 0,1 1 0,0 0 1,0 1-1,-1 0 0,0 1 0,1 0 0,10 6 0,-16-7-2,1 1-1,0 0 1,-1 0-1,0 0 1,1 1 0,-2-1-1,1 1 1,-1 0-1,1 0 1,4 9 0,-7-10 9,-1 0 1,0 0 0,1-1 0,-1 1-1,-1 0 1,1 0 0,-1 0-1,1 0 1,-1 0 0,0 0 0,-1 0-1,1 0 1,-1 0 0,1 0 0,-1 0-1,0 0 1,-1-1 0,1 1-1,-3 4 1,-2 4-3,-1 0 0,0 0 0,0-1 0,-2 0 0,1 0 0,-1-1 0,-1 0 0,0-1 0,-14 11 0,-16 9 3,-53 28 0,67-41 15,-70 36 85,95-52-88,0 1 0,1-1 0,-1 1 0,0-1-1,0 1 1,0 0 0,0-1 0,1 1 0,-1 0-1,0 0 1,1-1 0,-1 1 0,0 0 0,0 1 0,1-2-1,0 1 0,0-1 0,0 0 1,0 1-1,0-1 0,0 0 0,0 1 1,1-1-1,-1 0 0,0 0 0,0 1 1,0-1-1,0 0 0,0 0 0,0 1 1,1-1-1,-1 0 0,0 0 0,0 1 1,0-1-1,1 0 0,-1 0 0,0 1 1,0-1-1,1 0 0,-1 0 0,0 0 1,1 0-1,-1 0 0,0 1 1,34 6 158,-23-5-168,118 21 142,85 17 56,-172-32-140,-20-5-9,-1 1 0,31 9 0,-47-11-28,0 0 1,0 0-1,0 0 1,-1 1-1,1 0 1,-1-1-1,1 2 1,-1-1-1,0 0 0,0 1 1,0 0-1,0 0 1,-1 0-1,0 0 1,3 5-1,-5-5-8,1-1 0,-1 0 0,-1 1 0,1-1 1,0 1-1,-1-1 0,0 1 0,1-1 0,-2 1 0,1-1 0,0 1 0,-1-1 0,1 1 0,-1-1 1,0 0-1,0 1 0,0-1 0,-1 0 0,1 0 0,-1 1 0,0-1 0,0 0 0,-3 4 0,-5 6 11,-1-1 0,0 1 0,-19 15-1,4-6 43,0-1-1,-1-1 1,-1-2-1,-1 0 1,-1-2-1,0-2 1,-55 19-1,55-23-333,-109 30 969,116-35-2828,-44 4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4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7232,'0'0'7282,"-9"12"-7028,1-1-180,3-5-33,1 0 0,0 1 0,0-1 0,0 1 1,1 0-1,0 0 0,0 0 0,1 0 0,0 0 0,-2 11 0,1 15 205,2 0-1,0 0 0,3 1 1,5 33-1,-2-26 59,-2 1-1,-3 48 0,-3-43-66,2-18-44,-1-1 0,-1 0 0,-2 0 0,-11 41 0,7-41 184,1 0 1,1 1 0,-3 36-1,10-45 94,1-1 0,4 31-1,-5-50-467,2 11-134,-2-6 354,1 1-1,-1-1 1,2 1 0,-1-1-1,3 7 1,-4-12-283,0 1-1,1 0 1,-1-1 0,0 1 0,1 0-1,-1-1 1,1 1 0,-1 0 0,1-1-1,0 1 1,-1-1 0,1 1-1,-1-1 1,1 1 0,0-1 0,0 0-1,-1 1 1,1-1 0,0 0-1,-1 1 1,1-1 0,0 0 0,0 0-1,0 0 1,-1 0 0,1 0 0,0 0-1,0 0 1,0 0 0,-1 0-1,1 0 1,0 0 0,0 0 0,-1-1-1,1 1 1,0 0 0,0-1 0,-1 1-1,1 0 1,0-1 0,0 0-1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5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9240,'0'0'14067,"11"-1"-13864,37-1-12,-44 3-161,0 0 0,0 0 1,0 0-1,0 0 0,-1 0 1,1 1-1,0-1 1,0 1-1,-1 0 0,1 0 1,-1 1-1,0-1 0,0 1 1,0 0-1,0 0 1,0 0-1,0 0 0,2 3 1,8 9 65,11 8 33,-1 1 0,-1 1 0,-2 1 0,0 1 1,-2 1-1,20 39 0,-21-31-34,-2-8-11,-2 1 1,11 35-1,2 9 5,-19-55-62,0 0 1,-1 1-1,0 0 0,-2 0 1,3 22-1,-2 23 56,2 26 175,-4 95 1,-5-153-186,-17 184 396,15-191-390,-2 0 0,-1-1 1,0 0-1,-2 0 0,-1-1 0,-20 36 0,-14 8 170,-18 32 465,60-95-637,0 0 1,-1 1-1,0-1 1,1 0-1,-1 0 0,-1 0 1,1 0-1,-1-1 1,1 0-1,-1 1 1,0-1-1,-6 3 0,12-20-1974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5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9648,'0'0'15393,"12"10"-15191,40 30-15,-46-36-158,-1-1 0,1 0 0,0-1 0,0 1 0,0-1 0,0 0 0,0-1 0,0 1 0,0-1 0,1-1 0,-1 1 0,0-1 0,8 0 0,11 0 78,95 4 494,-104-5-375,0 0-1,1-2 1,-1 0 0,0 0-1,19-8 1,-12-3 897,-16 7-4982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5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9144,'0'0'8042,"3"14"-7629,1 11-205,-1 1 0,-1-1 0,-1 29 0,-1 89 772,0 7 83,-1-109-548,7 58-1,0-12 369,-6-18-75,-1-25 25,3-32 1414,-2-12-2200,5-39-1550,-5 33-390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5:5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0 12160,'0'0'2233,"-9"17"-1550,-17 31-18,-3-2 1,-52 66 0,-30 7 969,89-99-1150,0-1-1,-1-1 1,-40 23-1,33-25 96,20-11-39,0-1 0,1 2 0,0-1 0,-17 14 0,24-17 599,12-2-297,-2 2-742,0 1 1,0 0 0,0 1-1,0 0 1,0 0-1,11 9 1,10 5 103,24 11 101,-12-7 132,-2 1-1,64 49 0,-96-66-259,0 0 0,1 0 0,0-1 0,0 0 0,0 0 0,0-1 0,1 0 0,13 4 0,-21-8-236,0 0 1,0 0 0,0 0 0,0 0-1,0 0 1,0 0 0,0 0 0,-1-1-1,1 1 1,0 0 0,0-1-1,0 1 1,0-1 0,0 1 0,-1-1-1,1 1 1,0-1 0,0 0 0,-1 1-1,1-1 1,0 0 0,-1 0 0,1 1-1,-1-1 1,1 0 0,-1 0-1,1 0 1,-1 0 0,0 0 0,0 1-1,1-1 1,-1 0 0,0 0 0,0 0-1,0 0 1,0 0 0,0-1-1,1-1-1722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33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12664,'0'0'2440,"81"-40"-2032,-39 24-280,-2 3 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6:0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9648,'0'0'11946,"3"14"-11590,14 89 571,-4 1-1,-2 110 1,-5-103 441,-14-32 1462,7-79-2834,0 0-1,0 0 1,0-1-1,0 1 1,0 0-1,-1-1 1,1 1-1,0-1 1,0 1-1,0-1 1,0 1-1,-1-2 1,-2-9-629,2 6-3023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6:0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11760,'0'0'6891,"10"7"-6360,0 0-404,0-2-1,0 1 1,1-1-1,-1 0 1,1-1-1,0-1 1,0 0-1,15 3 1,206 16 2269,-200-21-1832,0-2 0,0-1 0,0-2 0,-1-1 1,39-12-1,-54 11 799,-32 9-4919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6:0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343 697 9344,'0'0'8479,"1"-12"-7987,3-34-14,-4 43-349,0 0 0,-1-1 1,1 1-1,-1-1 0,0 1 1,0 0-1,0 0 0,0-1 1,0 1-1,-1 0 0,1 0 1,-1 0-1,0 0 0,0 1 1,0-1-1,0 0 0,-1 1 0,1-1 1,-1 1-1,1 0 0,-1 0 1,0 0-1,-5-3 0,3 3 39,1-1-1,-1 1 0,0 0 0,0 1 0,0-1 1,0 1-1,0 0 0,-1 0 0,1 1 0,0-1 1,0 1-1,-11 1 0,-5 3 140,0 0 0,1 2 1,0 0-1,0 2 0,-37 18 0,51-23-245,1 1-1,0-1 1,0 1-1,1 0 1,-1 1 0,1-1-1,0 1 1,0 0-1,0 0 1,-5 9-1,7-9-22,0-1-1,1 1 0,-1-1 0,1 1 0,0 0 0,0-1 0,1 1 0,-1 0 1,1 0-1,0-1 0,1 1 0,-1 0 0,1 0 0,0-1 0,3 9 1,-3-8-9,1-1 0,0 1 1,0-1-1,0 1 1,1-1-1,0 0 1,-1 0-1,1 0 1,1-1-1,-1 1 1,1-1-1,-1 1 1,1-1-1,0 0 1,0-1-1,0 1 1,1-1-1,-1 0 1,7 3-1,-4-3 7,0 1-1,1-2 1,-1 1-1,1-1 1,0 0-1,-1 0 1,1-1-1,0 0 1,-1-1-1,1 0 1,12-3-1,-9 2 9,-1-2 0,0 0 0,1 0-1,-2 0 1,1-2 0,-1 1 0,0-1-1,0 0 1,0-1 0,-1 0-1,0 0 1,0-1 0,-1 0 0,0-1-1,-1 1 1,1-1 0,-2-1-1,1 1 1,4-13 0,-2 4 20,-2-1 0,0 1-1,-2-1 1,0 0 0,0-1 0,-2 1 0,-1 0 0,0-1 0,-1 1 0,-4-22-1,0 13 24,-1-1 0,-2 1 0,-1 0 0,-1 0 0,-1 1 0,-1 0 0,-2 1 0,0 0 0,-2 1 0,-20-25 0,25 37 7,-1 0-1,0 1 0,-1 0 0,-23-16 0,27 21-41,0 2 0,-1-1-1,1 2 1,-1-1 0,-1 1 0,1 0 0,0 1-1,-1 0 1,-10-2 0,16 5-37,-1-1 0,1 1 0,-1 0 0,1 0 0,-1 0 1,1 1-1,0 0 0,-1 0 0,-3 1 0,6-1-30,0-1-1,1 1 1,-1 0 0,1-1-1,0 1 1,-1 0 0,1 0-1,-1 0 1,1 0 0,0 0-1,0 1 1,0-1 0,0 0-1,0 1 1,0-1 0,0 0-1,0 1 1,1-1 0,-1 1-1,0-1 1,1 1 0,-1 0-1,1-1 1,0 1 0,-1 0-1,1-1 1,0 1 0,0 1-1,1 10-125,0 0 0,2-1-1,-1 1 1,1-1 0,5 13 0,3 5-3484,-10-27 3103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6:0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11656,'0'0'4070,"3"12"-3506,5 23-36,-2 1 0,-2 0 0,0 65 0,-5 29 1879,-2-113-44,6-28-1913,30-141 601,-19 109-727,2 1 0,2 0 0,2 2 1,32-50-1,-48 83-232,0 1 0,1 0 1,0 0-1,0 0 0,1 0 0,0 1 1,-1 0-1,2 0 0,6-4 0,-10 8-69,-1-1 0,0 1 0,0 0-1,0 0 1,1 0 0,-1 1 0,1-1-1,-1 1 1,1-1 0,-1 1 0,0 0-1,1 0 1,-1 0 0,1 0 0,-1 0-1,1 0 1,-1 1 0,1-1 0,-1 1-1,1 0 1,-1 0 0,0 0 0,0 0-1,1 0 1,-1 0 0,0 1 0,0-1-1,0 1 1,0-1 0,-1 1 0,4 3-1,5 8 26,0-1-1,-1 2 0,-1-1 0,0 1 0,-1 0 1,-1 1-1,0-1 0,7 26 0,-1 13 190,6 64 1,-12-73-58,-5-40-151,0 1 46,0 0 0,0 1-1,-1-1 1,1 0-1,-1 1 1,0-1 0,-1 1-1,1-1 1,-1 0-1,0 1 1,-4 8-1,-1-8-93,2-6-2949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6:0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9744,'0'0'11435,"12"-4"-11037,24-7-98,0 2 1,1 1 0,57-4-1,236 7 1006,110-9-33,-312 2-945,266-16 787,-348 26-900,-29 0-17,0 2 0,33 2 0,-29-3 309,-13 1 482,-19 4-428,-10 1-699,11-3-3473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6:0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360 530 10248,'0'0'9302,"-17"-5"-8762,8 2-447,3 0-25,-1 0 0,0 1 1,0 0-1,0 0 0,0 1 0,0 0 1,0 0-1,0 1 0,0 0 1,0 0-1,0 0 0,0 1 0,0 0 1,0 1-1,-12 3 0,-19 9 446,9-3 127,-29 14 0,50-21-466,0 1 0,1-1 0,0 1 0,0 1-1,0-1 1,0 1 0,1 0 0,-8 11 0,12-16-112,1 2 0,-1-1 0,1 0 0,0 0 0,-1 0 0,1 1 0,0-1 0,1 0 1,-1 1-1,0-1 0,1 1 0,-1-1 0,1 1 0,0 0 0,0-1 0,0 1 0,0-1 1,0 1-1,0-1 0,1 1 0,-1-1 0,1 1 0,0-1 0,0 1 0,0-1 0,0 0 1,2 4-1,-1-3 5,1 0 1,-1 0-1,1-1 1,-1 1-1,1-1 0,0 1 1,0-1-1,0 0 1,1 0-1,-1-1 1,0 1-1,1-1 1,-1 1-1,1-1 1,-1 0-1,1 0 1,-1-1-1,6 1 0,-2-1 8,1 0 0,-1-1-1,1 0 1,-1-1-1,1 0 1,-1 0-1,0 0 1,0-1 0,0 0-1,0 0 1,-1-1-1,1 0 1,-1 0-1,0 0 1,11-11-1,-5 3 38,0 0 0,-1 0 0,0-1 0,-1 0 0,0-1 0,8-17 0,-7 7 4,0-1-1,-2 0 0,-1-1 1,-1 0-1,-1 0 0,-2 0 1,0-1-1,-2 1 0,-1-1 1,-1 0-1,-1 0 0,-2 1 1,0-1-1,-2 1 0,-9-29 1,12 46-47,-2-1 1,1 1 0,-2 1 0,1-1-1,-1 1 1,0-1 0,-12-13-1,13 18-37,1 1-1,-1-1 1,-1 1-1,1-1 0,0 1 1,-1 0-1,0 1 1,1-1-1,-1 1 0,0 0 1,0 0-1,0 1 0,-1-1 1,1 1-1,-7-1 1,3 2-17,0 0 1,-1 0-1,1 0 1,0 1-1,1 0 1,-1 1-1,-10 3 1,16-5-30,1 1-1,-1 0 1,0 1 0,0-1 0,0 0 0,1 1 0,-1-1-1,1 1 1,-1 0 0,1 0 0,0 0 0,0 0 0,0 0-1,0 0 1,0 1 0,0-1 0,0 1 0,1-1-1,-1 1 1,1 0 0,0 0 0,0-1 0,0 1 0,-1 4-1,2-5-183,0-1 0,0 1 0,0 0-1,1-1 1,-1 1 0,0-1 0,1 1-1,-1-1 1,1 1 0,0-1 0,-1 1-1,1-1 1,0 0 0,1 3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6:0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12456,'0'0'9335,"1"12"-8899,0 1-298,-1 0-1,0 0 1,-1 1 0,-1-1-1,-4 21 1,0-10 205,2 1 0,1 0 1,1 0-1,1 0 1,1 0-1,3 26 1,-2-45-199,-1 0 1,1 0 0,1 0 0,-1 0-1,1 0 1,0 0 0,0-1 0,1 1 0,5 9-1,-7-13-96,1-1-1,-1 1 1,1 0-1,-1-1 0,1 1 1,0-1-1,-1 1 1,1-1-1,0 0 1,0 1-1,0-1 0,0 0 1,0-1-1,0 1 1,0 0-1,0 0 1,0-1-1,1 0 0,-1 1 1,0-1-1,0 0 1,0 0-1,1 0 1,-1 0-1,0 0 0,0-1 1,1 1-1,-1-1 1,4-1-1,3-1 57,0-2 0,0 1 0,0-1 0,0-1 0,-1 1 0,0-1 0,0-1 0,0 0 0,10-11 0,5-10 282,25-39 0,-38 52-234,15-24 560,-1-2-1,30-70 1,-49 95-518,3-4-113,-9 33-82,-62 214 0,16-70 0,39-123 0,-2 1 0,-2-2 0,0 0 0,-3 0 0,-28 48 0,5-23 0,37-58 0,1 1 0,0-1 0,-1 1 0,1-1 0,-1 1 0,1-1 0,-1 1 0,1-1 0,-1 1 0,0-1 0,1 0 0,-1 1 0,1-1 0,-1 0 0,0 0 0,1 1 0,-1-1 0,0 0 0,1 0 0,-1 0 0,0 0 0,1 0 0,-1 0 0,0 0 0,0 0 0,1 0 0,-1 0 0,0 0 0,1 0 0,-1-1 0,0 1 0,1 0 0,-1 0 0,1-1 0,-1 1 0,0 0 0,1-1 0,-1 1 0,0-1 0,-2-1 0,1-1 0,0 1 0,0 0 0,0-1 0,0 1 0,0-1 0,-2-4 0,-3-9 0,0 0 0,1 0 0,-4-18 0,7 26 0,2-1 0,-1 1 0,1 0 0,1-1 0,-1 1 0,2-1 0,-1 1 0,3-14 0,-2 19 0,0 0 0,1-1 0,-1 1 0,1 0 0,0 0 0,0 0 0,0 0 0,0 0 0,1 0 0,-1 0 0,1 1 0,0-1 0,0 1 0,0 0 0,0 0 0,0 0 0,0 0 0,4-1 0,7-3 0,0 0 0,28-6 0,-40 11 0,206-42 0,-83 19 0,-94 16-3935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6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9240,'0'0'16441,"12"9"-16224,-9-6-201,2 2 10,1 0 1,0-1 0,0 1 0,1-1 0,-1 0-1,1-1 1,0 0 0,0 0 0,0 0-1,0-1 1,1 0 0,-1 0 0,14 0 0,134-5 555,-100 0-91,103 6 1,-147-1-393,-8-1-62,-1-1 0,0 1 1,0-1-1,0 0 0,0 0 1,1 0-1,-1 0 0,0 0 1,0 0-1,0-1 0,1 1 0,3-2 1,-6 2-27,0 0 0,0 0 0,0 0 0,0 0 1,0 0-1,0 1 0,0-1 0,0 0 0,0 0 0,0 0 0,0 0 1,0 0-1,0 0 0,0 0 0,0 0 0,0 1 0,0-1 0,0 0 1,0 0-1,0 0 0,0 0 0,0 0 0,0 0 0,0 0 0,0 0 1,0 0-1,0 1 0,0-1 0,0 0 0,1 0 0,-1 0 0,0 0 0,0 0 1,0 0-1,0 0 0,0 0 0,0 0 0,0 0 0,0 0 0,1 0 1,-1 0-1,0 0 0,0 0 0,0 0 0,0 0 0,0 0 0,-10 11 131,1-5-869,-1-1 1,1 0-1,-16 5 0,23-9-103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6:0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12864,'0'0'2582,"2"11"-1763,8 58 563,-4 0 0,-3 1 0,-9 119 0,5-162-801,-4 21 846,2-33-393,7-22-132,7-27-321,14-50-155,50-139 438,-71 213-812,1 0 0,0 1 0,1 0 0,0 0-1,0 0 1,1 1 0,0 0 0,1 0 0,-1 1-1,1 0 1,1 0 0,17-11 0,-24 18-43,-1-1 0,0 0 0,0 1 1,1-1-1,-1 0 0,1 1 0,-1 0 0,0-1 1,1 1-1,-1 0 0,1 0 0,-1 0 0,1 0 1,-1 0-1,1 0 0,-1 0 0,1 0 0,-1 1 1,1-1-1,-1 1 0,2 0 0,-1 0 3,0 1 0,1-1-1,-1 1 1,0-1 0,0 1-1,-1 0 1,1 0 0,0 0-1,-1 0 1,1 0 0,1 3-1,2 5 20,0 1 0,-1 0 0,0 0 0,3 14 0,1 12 101,8 70 0,-15-86-43,0 1-1,-2-1 1,0 1 0,-8 39 0,8-51 138,4-13 125,8-20 97,-9 17-506,27-58 400,2 1 1,54-80-1,-81 137-297,1 0 0,0 0 0,0 0 0,1 0-1,-1 1 1,1 0 0,1 0 0,-1 0 0,1 1-1,10-5 1,-15 8-27,1 0 1,0 0-1,0 0 0,0 0 1,0 1-1,-1 0 0,1-1 1,0 1-1,0 0 0,0 1 0,0-1 1,0 0-1,0 1 0,0 0 1,0-1-1,-1 1 0,1 0 0,0 0 1,-1 1-1,1-1 0,0 1 1,-1-1-1,0 1 0,1 0 1,-1 0-1,0 0 0,0 0 0,0 0 1,0 0-1,0 1 0,1 2 1,4 5-5,-1 1 0,0 0 0,-1 0-1,0 1 1,-1-1 0,0 1 0,3 19 0,-2-5-31,-2-1 0,1 44-1,-3-54 7,-1-7 23,0 0 0,0 0 0,-1 0-1,0 1 1,-3 11 0,3-9 77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6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61 9144,'0'0'10291,"2"13"-9836,0 5-281,-1 1 1,-1 0-1,0-1 1,-4 23-1,-6 27 1773,-1 112 1,12-172-1219,2-8-148,6-14 100,-6 8-600,15-28 432,19-55 1,-5 11-47,-12 30-133,21-41 488,-35 78-619,0 1 0,1-1 0,0 2 0,0-1 0,16-14-1,-22 23-175,0-1-1,1 1 0,-1 0 1,1 0-1,-1 1 1,1-1-1,-1 0 0,1 0 1,0 1-1,-1-1 0,1 1 1,0-1-1,0 1 0,-1 0 1,1 0-1,0 0 0,0 0 1,0 0-1,-1 0 1,1 0-1,0 0 0,0 1 1,-1-1-1,1 1 0,0-1 1,-1 1-1,1 0 0,-1 0 1,1 0-1,0 0 1,-1 0-1,0 0 0,1 0 1,1 2-1,2 2-7,0 0 1,-1 0 0,0 0-1,0 0 1,0 0-1,-1 1 1,0 0-1,3 6 1,12 32 73,-3 1 0,-2 0-1,-1 1 1,6 57 0,-15-59 500,1-42-739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37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265 790 5520,'0'0'9192,"-14"-8"-8791,-44-28-6,54 34-346,1 0 1,-1 0 0,0 1 0,0 0 0,0 0-1,0 0 1,0 0 0,-1 0 0,1 1 0,0 0-1,0 0 1,0 0 0,0 0 0,-1 1 0,1-1-1,0 1 1,-5 2 0,-7 0 177,11-2-166,0 1-1,0-1 1,0 1-1,0 0 1,0 0-1,1 0 1,-1 1-1,1 0 1,0 0-1,0 0 1,0 0-1,0 1 1,0-1-1,0 1 1,1 0-1,0 0 1,0 1-1,0-1 1,1 0-1,-1 1 1,1 0-1,0 0 1,0-1-1,0 1 1,-1 9-1,2-8-13,0-1 0,1 1 0,-1 0 0,1-1 0,0 1 1,0 0-1,1-1 0,0 1 0,0 0 0,0-1 0,1 1 0,-1-1 0,1 0 0,1 1 0,-1-1 0,1 0 0,0 0 1,0-1-1,0 1 0,1-1 0,-1 1 0,1-1 0,7 6 0,-6-7 5,1 0-1,-1 0 1,0-1-1,1 0 1,0 0-1,-1 0 1,1-1-1,0 1 1,0-1 0,0-1-1,0 1 1,0-1-1,0 0 1,-1-1-1,1 1 1,8-3-1,-5 2 27,-1-1 0,0 0 0,-1 0 0,1-1 0,0 0 0,-1-1-1,1 1 1,-1-2 0,0 1 0,0-1 0,7-7 0,-6 4 24,-2 0 1,1 0-1,-1-1 1,0 0-1,-1 0 1,0-1-1,-1 0 1,5-13-1,-7 16 4,0 0 0,0-1 0,0 1 0,-1 0 0,0-1-1,-1 1 1,0-1 0,0 1 0,0 0 0,-1-1 0,0 1-1,-4-14 1,5 20-87,0 1 1,0-1-1,0 1 0,0 0 0,0-1 0,-1 1 0,1 0 0,0 0 0,0-1 1,0 1-1,0 0 0,-1-1 0,1 1 0,0 0 0,0 0 0,0-1 0,-1 1 1,1 0-1,0 0 0,-1-1 0,1 1 0,0 0 0,0 0 0,-1 0 0,1 0 1,0-1-1,-1 1 0,1 0 0,0 0 0,-1 0 0,1 0 0,0 0 1,-1 0-1,-9 9 256,-2 18-71,9-14-166,0-1 0,1 0-1,1 1 1,-1 0 0,2-1 0,0 1 0,3 17 0,-2-23-26,0 0 0,0 0-1,1-1 1,0 1 0,1-1-1,0 1 1,-1-1 0,2 0-1,-1 0 1,1-1 0,0 1-1,0-1 1,1 1 0,-1-1 0,10 7-1,-12-10-7,1 0-1,-1-1 0,1 1 0,0-1 1,-1 1-1,1-1 0,0 0 1,0 0-1,0 0 0,0-1 0,0 1 1,0-1-1,0 0 0,0 1 1,0-1-1,0-1 0,0 1 0,0 0 1,0-1-1,0 1 0,0-1 1,0 0-1,-1 0 0,1 0 0,0 0 1,0-1-1,-1 1 0,1-1 1,3-2-1,3-3 15,-1 0 0,0-1 0,-1 0 0,1 0-1,-1 0 1,10-18 0,13-23 80,-3-2-1,33-88 1,22-117 208,-71 216-228,-2-1 0,8-80 0,-16 100-25,-1-1-1,0 1 1,-2 0-1,0-1 1,-2 1-1,0 0 1,-11-31 0,15 51-43,0 0 1,-1 0-1,1 0 1,0 0 0,-1 0-1,1 0 1,-1 0-1,1 0 1,-1 0 0,0 0-1,1 0 1,-1 0-1,0 1 1,0-1 0,1 0-1,-1 0 1,0 1 0,0-1-1,0 1 1,-2-2-1,3 2-4,-1 0 0,0 0 0,0 1 0,1-1 0,-1 0 0,0 0 0,0 0 0,1 1 0,-1-1 0,0 0 0,1 1 0,-1-1 0,0 1 0,1-1 0,-1 1 0,1-1 0,-1 1 0,0-1 0,1 1 0,-1 0 0,0 0 0,-4 8 17,0-1 0,1 1 1,-6 14-1,8-18-20,-12 33 0,2-1 0,2 2 0,1-1 0,2 1 0,2 1 0,1-1 0,3 60 0,2-63-10,2 1 0,2-1 0,1 0 1,2 0-1,1-1 0,2 0 0,2-1 1,21 44-1,-27-66 9,0 0 1,1 0 0,0-1-1,1 0 1,0-1-1,0 1 1,22 16-1,-26-23-1,0-1 0,1 1 0,0-1 1,-1 0-1,1 0 0,0 0 0,0-1 0,0 0 0,1 0 0,-1-1 0,0 0 0,1 0 0,-1 0 0,1-1 0,-1 0 0,1 0 0,-1-1 0,13-2 0,-8-1 30,1 0 1,-1-1-1,0 0 1,0-1-1,-1 0 1,1-1-1,-1 0 1,-1 0-1,1-1 1,-1-1-1,-1 1 1,0-2-1,0 1 1,-1-1-1,0 0 1,0 0-1,-1-1 1,-1 0-1,1 0 1,4-17-1,-10 28-20,0 0-1,0-1 0,0 1 1,1 0-1,-1-1 0,0 1 1,0-1-1,0 1 0,0 0 1,0-1-1,0 1 1,0 0-1,0-1 0,0 1 1,0-1-1,0 1 0,0 0 1,0-1-1,0 1 1,0 0-1,0-1 0,0 1 1,0 0-1,-1-1 0,1 1 1,0 0-1,0-1 1,0 1-1,-1 0 0,1-1 1,-1 1-1,-10 4 148,-13 17-55,12-7-65,1 0-1,0 1 0,1 0 0,-11 22 1,16-27-20,1 1 0,-1-1 0,2 1 0,-1 0 0,2 0 0,-1 0 1,2 0-1,-2 14 0,4-19-10,-1-1 0,1 0 0,0 1 1,0-1-1,0 0 0,1 0 0,-1 1 1,2-1-1,-1 0 0,3 5 0,-3-7-4,0 0 0,0 0 0,0-1 0,0 1 0,1 0-1,-1-1 1,1 1 0,0-1 0,-1 0 0,1 0 0,0 0 0,0 0-1,0-1 1,1 1 0,-1-1 0,5 2 0,-5-3 1,0 0 1,0 0 0,0 0 0,0 0-1,0-1 1,0 1 0,0-1-1,0 0 1,0 0 0,0 0-1,0 0 1,-1 0 0,1 0-1,0-1 1,-1 0 0,1 1 0,-1-1-1,0 0 1,1 0 0,2-4-1,0 1 20,0-1-1,0 0 0,0 0 0,-1 0 0,0-1 1,-1 1-1,5-10 0,-6 9-6,0-1 0,0 1 1,-1-1-1,0 0 0,0 0 0,0 1 0,-1-1 1,-1 0-1,1 0 0,-1 0 0,-2-8 0,0 4 35,-1 0-1,0 0 0,0 1 0,-1 0 1,-1 0-1,-9-15 0,3 14 30,11 11-75,0 1 1,1-1-1,-1 1 0,0-1 1,0 1-1,1-1 0,-1 1 0,0-1 1,1 0-1,-1 1 0,1-1 0,-1 0 1,1 0-1,-1 1 0,1-1 0,0 0 1,-1 0-1,1 0 0,0 0 0,-1-1 1,15-7 1,1 0 0,0 0 0,0 1 0,1 1 0,0 1 1,0 0-1,1 1 0,-1 1 0,1 0 0,0 2 0,0 0 0,0 0 1,22 2-1,-33 0-9,0 1 0,0-1 0,0 1 0,0 0 0,-1 1 0,1-1 0,-1 1 0,1 0 0,-1 1 0,1-1 0,-1 1 0,0 0 0,0 0 0,0 1 0,-1-1 0,1 1 0,-1 0 0,0 0 1,0 1-1,-1-1 0,1 1 0,-1 0 0,0 0 0,0 0 0,0 1 0,-1-1 0,0 0 0,0 1 0,0 0 0,-1-1 0,0 1 0,1 6 0,-1 3 37,0 0-1,-2 0 0,0 1 1,-4 24-1,-1 5 46,6-45-78,0 0 0,0 1 0,0-1 0,0 0-1,-1 0 1,1 0 0,0 0 0,0 0 0,0 0 0,0 1 0,0-1 0,0 0 0,0 0-1,0 0 1,0 0 0,0 0 0,0 1 0,0-1 0,0 0 0,0 0 0,0 0 0,0 0-1,0 0 1,0 1 0,0-1 0,1 0 0,-1 0 0,0 0 0,0 0 0,0 0-1,0 0 1,0 1 0,0-1 0,0 0 0,0 0 0,0 0 0,1 0 0,-1 0 0,0 0-1,0 0 1,0 0 0,0 0 0,0 1 0,0-1 0,1 0 0,-1 0 0,0 0-1,0 0 1,0 0 0,0 0 0,0 0 0,1 0 0,-1 0 0,0 0 0,0 0 0,0 0-1,11-9 107,14-23-16,-19 24-47,18-22 197,54-55 0,-77 84-236,0 0 1,0 1-1,-1-1 0,1 0 0,0 0 1,0 1-1,0-1 0,0 0 0,0 1 1,0-1-1,0 1 0,0-1 0,0 1 1,0-1-1,0 1 0,0 0 0,1 0 1,-1-1-1,0 1 0,0 0 1,0 0-1,0 0 0,0 0 0,1 0 1,-1 1-1,0-1 0,0 0 0,0 0 1,0 1-1,0-1 0,0 1 0,0-1 1,0 1-1,0-1 0,0 1 0,0 0 1,0-1-1,0 1 0,0 0 1,0 0-1,-1 0 0,1 0 0,0 0 1,-1 0-1,1 0 0,0 0 0,0 2 1,4 7 19,-1 0 0,0 0 0,-1 1 1,3 13-1,0-2 1,-4-15-32,1 0 0,0 0 1,1 0-1,0 0 0,0 0 1,0-1-1,10 12 0,-10-15 7,-1 1 0,0-2 0,1 1 0,0 0 0,0-1 0,0 0 0,0 1 0,0-2 0,0 1 0,0 0 0,0-1 0,1 0 0,-1 0 0,1 0 0,4 0 0,3 0 4,0-1-1,0-1 1,0 0 0,0 0-1,-1-1 1,1-1-1,-1 0 1,1-1-1,13-6 1,-8 2-1,-1-1 0,0 0 0,-1-1 0,0-1 0,17-16 0,-11 11 41,-17 14-26,1-1-1,0-1 1,-1 1 0,0-1 0,0 1 0,0-1-1,0 0 1,-1-1 0,1 1 0,3-8 0,-26 25 94,-5 8-91,1 2 0,0 0 0,-20 29 0,33-39-32,1 0 1,0 1-1,1 1 1,1-1-1,0 1 1,1 1-1,0-1 1,-3 17-1,9-29 5,-1 0-1,0 0 1,1 0 0,0-1-1,0 1 1,0 0 0,0 0-1,0 0 1,0 0 0,1 0-1,-1-1 1,1 1 0,0 0-1,0 0 1,0-1 0,0 1-1,1 0 1,-1-1 0,1 1-1,-1-1 1,1 0 0,0 0-1,0 1 1,0-1 0,0 0-1,0-1 1,0 1 0,1 0-1,-1-1 1,1 1 0,-1-1-1,1 0 1,-1 1 0,1-1-1,0-1 1,0 1 0,0 0-1,-1-1 1,1 1 0,0-1-1,0 0 1,0 0 0,4 0-1,-2 0 6,0-1 0,-1 1-1,1-1 1,0 0-1,0 0 1,0 0 0,-1-1-1,1 0 1,-1 0-1,1 0 1,-1 0 0,0 0-1,0-1 1,4-3-1,-2 0 6,0 1 0,0-1 0,-1 0 0,0-1 0,0 0 0,-1 1 0,7-15 0,-2 1 37,-2 0 0,0-1 0,-1 0 0,-1 0-1,3-33 1,-7 45-32,2-32 33,-3 38-44,0 1-1,0-1 1,0 0 0,-1 0-1,1 1 1,-1-1 0,0 0-1,0 1 1,0-1 0,0 1-1,-3-6 1,4 8-2,0 0 0,0 0 0,0 0 0,0 0 0,0 0 0,0 0 0,-1 0 0,1 0 0,0 0 0,0 0 0,0 0 0,0 0 0,0 0 0,0 0 0,0 0 0,0 0 0,-1 0 0,1-1 0,0 1 0,0 0 0,0 0 0,0 0 0,0 1 0,0-1 0,0 0 0,0 0 0,-1 0 0,1 0 0,0 0 0,0 0 0,0 0 0,0 0 0,0 0 0,0 0 0,0 0 0,0 0 0,0 0 0,0 0 0,-1 0 0,1 0 0,0 0 0,0 0 0,0 1 0,0-1 0,0 0 0,0 0 0,0 0 0,0 0 0,0 0 0,0 0 0,0 0 0,0 0 0,0 0 0,0 1 0,0-1 0,-4 11 0,0 11 0,-2 67 0,7 119 0,2-73 0,-22 370 0,19-498 0,-1 0 0,1 1 0,-1-1 0,-1 0 0,0 0 0,0 0 0,0 0 0,-1 0 0,-6 12 0,8-19 0,1 1 0,-1-1 0,1 1 0,-1-1 0,1 1 0,-1-1 0,0 0 0,1 1 0,-1-1 0,0 0 0,1 0 0,-1 1 0,0-1 0,0 0 0,1 0 0,-1 0 0,0 0 0,0 0 0,1 0 0,-1 0 0,0 0 0,0 0 0,1 0 0,-1 0 0,0-1 0,1 1 0,-1 0 0,0 0 0,1-1 0,-1 1 0,0 0 0,1-1 0,-1 1 0,1-1 0,-1 1 0,0-1 0,1 1 0,-1-1 0,1 1 0,0-1 0,-1 0 0,1 1 0,-1-2 0,-20-29 0,20 29 0,-9-14 0,1-2 0,1 1 0,1-1 0,-8-30 0,12 37 0,1-1 0,0-1 0,1 1 0,1 0 0,0 0 0,0 0 0,1-1 0,4-17 0,-2 19 0,1 0 0,0 0 0,1 0 0,0 0 0,0 1 0,10-12 0,2-3 0,27-27 0,-32 39 0,0 1 0,2 1 0,-1 0 0,1 0 0,1 1 0,0 1 0,0 1 0,31-13 0,-21 10 0,0 2 0,0 0 0,47-9 0,-69 18 80,0 0 0,-1 0 0,1 0 0,0 0 1,-1 0-1,1 0 0,0 1 0,-1 0 0,1-1 0,4 3 0,10 8-5041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6:1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9240,'0'0'13041,"12"10"-12720,6 5-189,59 49 687,-67-57-697,-1 1 0,-1 1 0,1-1 0,-1 1 0,-1 1 0,0 0 0,0 0 0,-1 0 0,0 1 0,0-1 0,-1 1 0,-1 1 0,0-1 0,3 16 0,-4-13-22,-1 0-1,0 0 1,-1 1-1,0-1 0,-1 0 1,-1 1-1,0-1 1,-1 0-1,0 0 1,-2 0-1,-7 24 1,8-30-33,0 0 0,0 0 0,-1-1 0,0 1 1,-1-1-1,1 0 0,-1 0 0,-1 0 0,-9 9 1,8-10 17,0 0 1,1 0-1,-1 0 1,-6 11-1,-10 9 570,23-26-548,-1 5 156,2-5 371,0-1-241,3-2-366,0 0-1,0 0 1,0 1-1,1-1 1,-1 1-1,8-2 1,18-10 41,8-16 28,-25 20-25,0 0 1,20-11-1,-8 6 13,0-2 0,-2-1 0,0 0 0,-1-2-1,-1 0 1,29-38 0,-44 50-64,-1 0 0,0-1 0,-1 0 0,0 0 0,0 0 0,-1 0 0,3-11 0,-1-2 21,5-45-1,-8 47-12,-1 1 0,-1-1-1,-4-27 1,2 38-22,1 0 0,-1 0 0,-1 0-1,0 0 1,0 1 0,-1-1 0,0 1 0,0 0 0,-8-10 0,9 14-6,1 1 0,-1 0 0,0 1 0,0-1 0,0 0 1,-1 1-1,1-1 0,-1 1 0,1 0 0,-1 1 0,0-1 1,1 0-1,-1 1 0,0 0 0,0 0 0,0 0 0,0 0 0,0 1 1,0 0-1,-1 0 0,1 0 0,0 0 0,0 0 0,0 1 1,-4 1-1,6-2-244,-10 3 192,5-1-3979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6:1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9240,'0'0'13001,"9"-8"-12599,31-22-14,-38 28-304,0 1 0,0-1-1,0 1 1,0 0-1,0 0 1,0 0 0,0 0-1,0 1 1,1-1-1,-1 0 1,0 1 0,0 0-1,1-1 1,4 1-1,-6 0-23,0 1 0,1-1-1,-1 1 1,0-1-1,0 1 1,0-1 0,1 1-1,-1 0 1,0-1-1,0 1 1,0 0 0,0 0-1,0 0 1,0 0 0,-1 0-1,1 0 1,0 0-1,0 0 1,0 2 0,2 4 121,0 0 1,-1 0 0,0 0-1,-1 0 1,1 1 0,-1 11-1,0-10-217,5 137 989,-4-116-765,-2-17-104,0-1 0,1 0 1,1 0-1,0 0 0,1 0 0,0 0 0,5 11 0,-2-9 17,-4-9-53,-1 1-1,1-2 0,1 1 1,-1 0-1,1 0 0,0-1 1,0 1-1,0-1 0,0 0 1,1 0-1,-1 0 0,1 0 1,9 6-1,5 2 164,-15-10-157,-1 1-1,1-1 1,0 0-1,0-1 1,0 1-1,1 0 1,-1-1 0,0 0-1,1 1 1,-1-2-1,0 1 1,1 0-1,-1 0 1,1-1 0,7 0-1,-2-1 34,1 0 0,0-1 0,-1 0 0,1 0 0,-1-1 0,1 0 0,-1-1-1,0 0 1,-1-1 0,1 0 0,10-8 0,4-5 242,0-2 0,27-31 0,-42 43-242,1-4-69,0 0 1,0 0-1,-1 0 0,-1-1 0,0-1 0,0 1 0,-2-1 0,0 0 0,0 0 1,2-17-1,1-9 9,-3 1 1,2-63 0,-13-4-28,0 10 0,10 76 0,-4 19 0,0 1 0,1-1 0,-1 1 0,0-1 0,1 1 0,-1-1 0,1 1 0,-1 0 0,0-1 0,1 1 0,-1 0 0,1-1 0,-1 1 0,1 0 0,-1 0 0,1-1 0,-1 1 0,1 0 0,-1 0 0,2 0 0,1 0 0,1 0 0,-1 1 0,1 0 0,-1-1 0,0 1 0,1 1 0,-1-1 0,4 2 0,2 1 0,9 4 0,0 2 0,-1 0 0,22 17 0,26 15 0,-65-42 0,2 1 0,0 0 0,1 1 0,-1-1 0,1 0 0,-1 0 0,1-1 0,-1 1 0,3 0 0,-2-1 993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6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10952,'0'0'10939,"-9"13"-10487,2-2-329,-5 8 139,0 1-1,-16 36 0,25-51-138,1 0 0,0 1 0,1-1 0,-1 1-1,1-1 1,0 1 0,0 0 0,0-1-1,1 1 1,0 0 0,0-1 0,1 1 0,0 0-1,-1-1 1,2 1 0,-1 0 0,1-1-1,3 7 1,-5-11-74,1 0 0,0 0-1,0 0 1,-1 0 0,1 0-1,0 0 1,0 0 0,0 0-1,0-1 1,0 1 0,0 0-1,0-1 1,0 1 0,0-1-1,0 1 1,1-1 0,-1 0-1,0 1 1,0-1 0,0 0-1,1 0 1,-1 0 0,0 0-1,0 0 1,0 0 0,1 0-1,-1 0 1,0-1 0,0 1-1,0 0 1,2-1 0,3-2 87,0 1 1,-1-1 0,1 1-1,-1-2 1,6-3-1,24-20 540,-2-2 0,0-2-1,31-38 1,4 5 1420,-63 95-2096,-6-10 0,-1 0 0,-1-1 0,0 1 0,-2 0 0,-1-1 0,0 0 0,-1-1 0,-10 20 0,-16 23 0,-41 61 0,55-94 0,1-1 0,-30 36 0,47-63 0,0 0 0,0 0 0,0 0 0,-1 0 0,1-1 0,0 1 0,0 0 0,-1-1 0,1 1 0,-1 0 0,1-1 0,0 0 0,-1 1 0,1-1 0,-1 0 0,1 0 0,-1 0 0,1 0 0,-1 0 0,1 0 0,0 0 0,-1 0 0,1 0 0,-1-1 0,1 1 0,-1-1 0,1 1 0,0-1 0,-1 0 0,1 1 0,0-1 0,0 0 0,0 0 0,-1 0 0,1 0 0,0 0 0,0 0 0,0 0 0,0 0 0,1 0 0,-1-1 0,0 1 0,0 0 0,1 0 0,-1-1 0,1 1 0,-1-1 0,1 1 0,-1 0 0,1-1 0,0 1 0,0-1 0,0-2 0,1-2 0,0 0 0,1 1 0,0-1 0,0 0 0,1 1 0,-1-1 0,1 1 0,0 0 0,1 0 0,-1 0 0,1 0 0,0 1 0,0-1 0,1 1 0,-1 0 0,1 0 0,0 1 0,9-6 0,6-2 0,2 1 0,-1 1 0,34-10 0,-47 17 0,48-14 0,0 3 0,0 2 0,62-4 0,-107 13 0,0 1 0,0-1 0,-1-1 0,1 0 0,-1-1 0,17-7 0,-18 8 850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1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668 207 4912,'0'0'5881,"6"-10"-5606,20-34-15,-25 42-226,0-1 1,0 1 0,-1 0-1,1 0 1,-1-1-1,0 1 1,1-1 0,-1 1-1,0 0 1,0-1-1,-1 1 1,1 0 0,-1-1-1,1 1 1,-1 0 0,1-1-1,-1 1 1,0 0-1,0 0 1,0 0 0,-1 0-1,1 0 1,0 0-1,-1 0 1,1 0 0,-1 0-1,-2-1 1,-3-4 66,-1 0-1,0 1 1,0-1 0,0 2 0,-1-1-1,0 1 1,0 1 0,0-1 0,-12-2 0,-13-3 249,-44-8 1,73 17-320,-7 0 44,0 1 0,-1 0 0,1 1 0,-1 0 0,1 1 0,0 1 0,0 0 0,0 1 0,-22 9 1,21-7-10,-1 1 1,2 1-1,-1 0 1,1 1-1,-12 11 1,-51 54 329,66-65-338,-11 16 54,0 1 0,2 1 0,1 1 0,1 0 0,1 1 0,-12 35 0,23-51-66,-1-1 1,2 1-1,0 0 1,0 0-1,1 0 1,1 0 0,0 1-1,1-1 1,0 0-1,1 0 1,1 0-1,0 0 1,1 0-1,0 0 1,1 0-1,0-1 1,1 1-1,0-1 1,8 12-1,-7-14-25,1 0-1,-1 0 0,2-1 0,-1 0 0,2 0 1,-1-1-1,1 0 0,0-1 0,0 1 0,1-2 0,0 0 1,0 0-1,1 0 0,0-2 0,0 1 0,0-1 1,0-1-1,0 0 0,1 0 0,0-1 0,18 0 0,111-6 229,-96 2-123,-37 1-71,-1 1 0,0-2 0,0 1 0,0-1 0,0-1-1,0 1 1,0-1 0,0 0 0,-1 0 0,1-1 0,9-7 0,-16 10-41,1 0 1,-1 0 0,0 0 0,0 0-1,0 0 1,0 0 0,0 0 0,0 0-1,0 0 1,0 0 0,0 0-1,0 0 1,0 0 0,-1 0 0,1 0-1,0 0 1,-1 0 0,1 0 0,-1 0-1,1 0 1,-1 0 0,0-1-1,-14-21 86,9 14-67,0 1-1,0 0 0,-1 1 1,0 0-1,-1 0 0,0 0 1,0 1-1,0 0 0,-1 1 1,1 0-1,-14-5 0,-4-4 37,23 12-62,1 1-1,-1-1 0,-1 0 0,1 1 1,0-1-1,0 1 0,-1 0 0,-3-1 1,-26-10 22,88-4-28,158-17 58,-177 26 25,-25 5 22,-1 0 0,20-1-1,-29 4-95,0-1-1,-1 0 1,1 0-1,0 1 1,-1-1-1,1 0 1,0 1-1,-1-1 1,1 0-1,0 1 0,-1-1 1,1 1-1,-1-1 1,1 1-1,-1-1 1,1 1-1,-1 0 1,1-1-1,-1 1 1,0 0-1,1-1 0,-1 1 1,0 0-1,1-1 1,-1 1-1,0 0 1,0 0-1,0-1 1,0 1-1,0 0 1,0 0-1,0 1 1,-2 23-2879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2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59 542 5624,'0'0'11577,"-8"10"-11449,-24 33-6,29-37-90,0 1 0,1-1 0,-1 1 0,1 0 0,1 0 0,-1-1 0,1 1 0,0 0-1,1 1 1,0-1 0,0 0 0,0 0 0,2 9 0,0 6 63,-2-13-39,1 1 1,1-1-1,-1 0 0,5 13 1,-4-18-30,-1-1 1,0 1 0,1-1 0,-1 1-1,1-1 1,0 0 0,1 0 0,-1 0 0,0 0-1,1 0 1,-1 0 0,1-1 0,6 5-1,-7-6-14,0 0-1,1 0 0,-1 0 1,1-1-1,-1 1 0,1-1 1,-1 1-1,1-1 0,0 0 1,-1 0-1,1 0 0,-1-1 1,1 1-1,-1 0 1,1-1-1,-1 0 0,1 1 1,-1-1-1,5-2 0,3-2 33,-1-1-1,1 1 0,10-9 0,-17 11-35,7-3 35,0-2 0,-1 1 0,0-1 1,0 0-1,-1-1 0,0 0 0,12-17 0,32-64 337,-45 76-235,0-1 1,-1 1-1,-1-1 1,5-25-1,-9 13 317,-1 26-406,-4 14 20,1 2-95,0 0-1,0 0 0,2 0 0,0 1 1,0-1-1,2 0 0,0 1 0,1-1 1,0 0-1,1 0 0,1 0 0,0 0 1,1-1-1,9 19 0,-12-30 24,-1 0 0,1 0 0,0-1 0,0 1 0,0-1 0,0 0 0,0 0 0,0 1 0,1-1 0,-1-1 0,1 1 0,-1 0 0,1-1 1,0 1-1,0-1 0,0 0 0,-1 0 0,1 0 0,0 0 0,0 0 0,1-1 0,4 1 0,3-1 15,1-1 0,-1 0 0,0-1 0,21-5 0,-27 5-15,0 0 1,-1 1-1,1-2 1,-1 1-1,0 0 1,1-1-1,-1 0 0,0 0 1,-1 0-1,1 0 1,0-1-1,-1 0 1,4-5-1,4-6 38,-1-1 1,10-20-1,-7 12 26,-9 17-32,0-1 1,0 1 0,-1-1-1,0 0 1,0 0 0,0 0 0,-1 0-1,-1 0 1,1 0 0,-1-12-1,-10 70-253,7-35 205,2 0 0,0 0 0,0 0 0,2 0 0,0 0 0,0 0 0,6 14 0,-8-26 14,1 0-1,0 0 0,0 0 0,0 0 0,0 0 0,0 0 1,1-1-1,-1 1 0,1 0 0,0-1 0,0 0 1,0 1-1,0-1 0,0 0 0,0 0 0,1 0 1,-1 0-1,1 0 0,-1-1 0,1 1 0,0-1 0,-1 1 1,1-1-1,0 0 0,0 0 0,0-1 0,0 1 1,0-1-1,0 1 0,0-1 0,0 0 0,0 0 0,0 0 1,0 0-1,5-2 0,13-4 47,1-1-1,-1-1 1,36-20-1,2 1 41,-50 22-68,133-51 190,-131 52-202,-1-1 0,0 0 0,16-11 0,9-6 25,-32 21-21,6-5 45,-9 6-57,0 0 0,-1-1-1,1 1 1,0 0 0,0-1 0,0 1 0,-1 0 0,1 0-1,0-1 1,0 1 0,-1 0 0,1 0 0,0-1-1,-1 1 1,1 0 0,0 0 0,-1 0 0,1 0 0,0-1-1,-1 1 1,1 0 0,0 0 0,-1 0 0,1 0-1,-1 0 1,1 0 0,0 0 0,-1 0 0,1 0-1,-1 0 1,-4 0 2,0 0-1,-1 1 0,1 0 1,0 0-1,0 0 1,0 0-1,0 1 0,0-1 1,-6 4-1,-2 0-2,-10 4 21,1 0 0,-40 23 0,53-26-15,0 0 1,1 0-1,0 1 0,0 0 1,1 0-1,-1 1 1,1-1-1,1 2 1,-7 10-1,12-17-5,0-1 0,-1 1 0,2 0 1,-1 0-1,0-1 0,0 1 0,0 0 0,1 0 0,-1 0 0,1 0 1,0 0-1,-1 0 0,1 0 0,0 0 0,0 0 0,0 0 0,1 0 1,-1 0-1,0 0 0,1 0 0,-1 0 0,1 0 0,0 0 0,-1 0 1,1-1-1,0 1 0,0 0 0,0-1 0,1 1 0,-1 0 1,0-1-1,1 1 0,-1-1 0,1 0 0,-1 1 0,1-1 0,-1 0 1,1 0-1,0 0 0,0 0 0,-1 0 0,5 1 0,0 0-1,1 0 0,0 0 1,0 0-1,0-1 0,-1 0 0,1 0 0,0 0 0,0-1 0,0 0 0,1-1 1,7-1-1,-5-1 15,0 0 0,1 0 1,-2-1-1,1-1 0,0 0 0,-1 0 1,0-1-1,0 0 0,13-11 1,-10 6 11,-1-1 0,0-1 1,-1 0-1,0 0 1,13-23-1,-6 0 30,0-1 0,-3 0 0,-1-2 0,10-48 0,-9 26 34,-4 0 0,5-97-1,-15 139-72,-2 1 0,0-1 0,-4-18 0,-2-11 1,8 47-19,0 1 0,0 0 0,0-1 0,0 1 0,0 0 0,0-1 0,0 1 0,0-1 0,0 1 0,-1 0 0,1-1 0,0 1 0,0 0 0,0-1 0,0 1 0,-1 0 0,1-1 1,0 1-1,0 0 0,-1-1 0,1 1 0,0 0 0,-1 0 0,1-1 0,0 1 0,0 0 0,-1 0 0,1 0 0,-1 0 0,1-1 0,0 1 0,-1 0 0,0 0 0,-12 6 1,-10 18-6,15-9-18,1-1 0,1 1 0,0 0-1,1 1 1,0-1 0,-2 24-1,-7 101-168,11-96 113,2 10-14,2 0 1,3 0 0,19 95-1,-21-140 88,0-1 0,1 1-1,0 0 1,1-1-1,0 1 1,0-1-1,9 12 1,-10-15 12,1 0 0,0 0 0,0-1 1,0 1-1,0-1 0,1 0 0,0 0 0,0-1 0,0 1 0,0-1 0,0 0 1,7 2-1,-7-4-3,0-1 0,-1 0 0,1 0 0,-1-1 0,1 1 0,-1-1 0,1 0 0,-1 0 0,6-3 0,2 1 25,-9 2-20,0 0 0,-1-1 0,1 1 0,0-1 0,-1 1 0,1-1 1,-1 0-1,1 0 0,-1 0 0,0 0 0,3-5 0,22-30 103,-21 27-77,-3 4-18,0-1 1,0 1-1,0-1 1,-1 0-1,2-8 0,2-7 10,-3 6-35,-1 12-73,3 14 8,-2-3 64,3 4-38,21 40-29,-25-48 79,0 0 1,0 0 0,0 0-1,0-1 1,1 1 0,-1-1-1,1 1 1,0-1 0,-1 0-1,1 0 1,0 0 0,0 0-1,5 1 1,-7-3-1,1 0 1,0 0-1,0 0 1,0 0-1,0 0 1,0 0-1,0 0 1,-1-1-1,1 1 1,0-1-1,0 0 1,-1 1-1,1-1 1,0 0-1,-1 0 1,1 0-1,0 0 1,1-2-1,27-25 24,-24 22-23,90-101 86,-64 76-56,-30 29-28,0 0 0,1 0 1,-1 1-1,1-1 1,0 1-1,0 0 0,-1-1 1,1 1-1,0 0 1,0 1-1,0-1 1,5 0-1,-7 1-5,0 1 0,1-1-1,-1 1 1,0 0 0,0-1 0,0 1 0,0 0 0,0 0-1,0 0 1,0 0 0,-1 0 0,1 0 0,0 0 0,0 0-1,-1 0 1,1 0 0,0 0 0,-1 0 0,0 0 0,1 1-1,-1-1 1,1 0 0,-1 0 0,0 1 0,0-1 0,0 2-1,5 34-21,-5-37 21,-1 20-9,1 12-11,0-31 20,0 0-1,0 1 0,1-1 1,-1 0-1,0 0 1,1 1-1,-1-1 0,1 0 1,-1 0-1,1 1 1,-1-1-1,1 0 0,0 0 1,0 0-1,-1 0 1,1 0-1,2 2 0,-1-4 2,0 0-1,0 1 1,0-1-1,0 0 1,-1 0-1,1 0 1,0 0-1,0 0 1,-1 0-1,1 0 1,-1-1-1,2-1 1,-2 3 0,10-10 43,-1-1 0,0 0 0,11-18 0,13-14 67,-29 37-88,1 0 1,0 0-1,0 1 0,0 0 1,1 0-1,-1 1 0,12-6 1,-17 10-24,-1 0 0,1 0 1,-1 0-1,0 0 1,1 0-1,-1 1 0,1-1 1,-1 0-1,0 0 0,1 0 1,-1 1-1,1-1 1,-1 0-1,0 1 0,0-1 1,1 0-1,-1 1 1,0-1-1,1 0 0,-1 1 1,0-1-1,0 1 0,0-1 1,0 0-1,1 1 1,-1-1-1,0 1 0,0-1 1,0 1-1,0-1 1,0 1-1,3 16-14,-1 1 13,-2-1-30,2 0 0,0-1-1,1 1 1,8 25 0,-10-39 30,0 0 1,0 0 0,0 0 0,1 0 0,-1 0 0,1 0-1,0-1 1,0 1 0,0-1 0,0 1 0,0-1 0,0 0 0,1 0-1,-1 0 1,1 0 0,-1 0 0,1 0 0,0-1 0,0 1-1,0-1 1,0 0 0,0 0 0,0 0 0,0 0 0,0-1-1,0 1 1,0-1 0,0 0 0,1 0 0,5 0 0,8-4 16,0 0 1,0 0 0,0-2 0,-1 0-1,1-1 1,-2-1 0,1 0-1,-1-1 1,0-1 0,25-22 0,-25 19 20,-1-2 0,0 1 1,-1-2-1,14-20 0,-22 27 27,-10 12-26,-9 12-2,1 4-14,0 0 1,-15 33-1,25-44-15,-1 0 0,1 1 0,1-1 0,-1 1 0,2 0-1,-1-1 1,1 1 0,0 0 0,1 15 0,0-22-8,1 0 0,-1-1 0,0 1 0,0 0 0,1-1 0,-1 1 0,1 0 0,0-1 0,-1 1 0,1-1 0,0 1 0,0-1 0,2 3 0,-3-3 0,1-1-1,0 1 0,0-1 0,-1 1 0,1-1 1,0 1-1,0-1 0,0 1 0,-1-1 0,1 0 1,0 1-1,0-1 0,0 0 0,0 0 0,0 0 0,0 0 1,0 0-1,0 0 0,1 0 0,0 0 2,0-1-1,1 0 1,-1 0-1,0 0 1,1 0-1,-1 0 1,0 0-1,0 0 1,0-1-1,0 1 1,0-1-1,0 0 1,0 1-1,-1-1 0,1 0 1,-1 0-1,3-3 1,11-20 29,-1-1 0,-1 0 0,13-37 0,5-26 224,-32 82-188,-5 16-32,-17 69-29,4 2 1,-13 117 0,25-146-13,-44 456-269,51-488 266,-5 46-32,4-61 41,1-1 0,-1 1 0,0 0 0,0 0 0,-1 0 1,1-1-1,-1 1 0,0-1 0,0 1 0,0-1 0,0 0 1,0 0-1,-4 3 0,5-5 5,1 0-1,-1-1 1,0 1 0,0-1-1,0 1 1,0-1-1,0 1 1,0-1 0,-1 0-1,1 1 1,0-1 0,0 0-1,0 0 1,0 0 0,0 0-1,0 0 1,0 0 0,-1 0-1,1 0 1,-1 0 0,-1-1 5,0 0 1,-1 0-1,1-1 1,0 1 0,0-1-1,-5-3 1,-2-3 26,0 0 0,-14-15 0,20 20-24,-14-16 56,1-1 1,1 0 0,1-2-1,0 1 1,-19-43-1,30 55-50,0 1 0,1-2-1,0 1 1,1 0-1,0 0 1,0-1 0,0-14-1,2 18-12,0 1-1,0 0 0,1 0 1,0 0-1,0 0 0,0 0 1,1 0-1,-1 0 0,1 0 1,1 1-1,-1-1 0,0 0 1,1 1-1,0 0 1,5-6-1,17-15 6,1 2 0,35-26 0,23-19-79,-57 39-86,-18 17-3152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2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14272,'0'0'2967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2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12 101 10544,'0'0'2192,"-12"-60"-1744,30 48-216,13 2 8,11 1-80,8-1-8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2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285 795 4416,'0'0'6940,"-10"-11"-6466,-32-32-20,40 41-385,0 0 1,0 1 0,0-1 0,0 1-1,0 0 1,0 0 0,0-1 0,0 2 0,-1-1-1,1 0 1,0 0 0,-1 1 0,1-1-1,-1 1 1,1 0 0,-1-1 0,1 1-1,-1 0 1,1 1 0,0-1 0,-1 0 0,1 1-1,-1-1 1,1 1 0,0 0 0,-1 0-1,1 0 1,0 0 0,-4 2 0,0 0 10,-7 3 74,1 0 1,-1 0-1,1 1 1,0 1 0,0 0-1,1 1 1,0 0-1,1 0 1,-17 21-1,24-26-94,0 0 0,1 1 1,0-1-1,0 0 0,0 1 0,0-1 0,1 1 0,0 0 0,0-1 0,0 1 1,0 0-1,1 0 0,0 0 0,0-1 0,0 1 0,0 0 0,1 0 1,0 0-1,0-1 0,0 1 0,1 0 0,0-1 0,3 9 0,-1-6 2,0 0 0,1 0 0,-1-1-1,1 1 1,0-1 0,1 0 0,-1 0-1,1 0 1,1-1 0,-1 0 0,1 0 0,0-1-1,10 5 1,1 0 31,1-2 0,0 0-1,0-1 1,0-1 0,1-1 0,-1-1-1,1 0 1,0-2 0,0 0 0,0-1-1,0-1 1,0-1 0,37-8 0,-34 2-21,0-1 0,-1-2 0,0 0 0,-1-1 1,0 0-1,29-25 0,-39 29-12,-1-1 1,0 0-1,-1 0 0,0-1 0,13-16 1,-20 23-47,-1 1 1,1-1-1,-1 0 1,1 1-1,-1-1 1,0 0-1,0 0 1,0 0-1,0 0 1,-1 0-1,1 0 1,-1 0 0,0-1-1,0 1 1,0 0-1,0 0 1,0 0-1,-1 0 1,1 0-1,-1 0 1,0 0-1,0 0 1,0 0-1,0 0 1,-1 0-1,1 1 1,-1-1-1,1 0 1,-4-3-1,3 4-5,0 1 0,0-1 0,-1 0 0,1 1 0,0-1 0,-1 1 0,1-1 0,-1 1 0,1 0 0,-1 0 0,0 0 0,1 1 0,-1-1 0,0 1 0,0-1 0,1 1 0,-1 0 0,0 0 0,0 0 0,0 0 0,1 1 0,-5 0 0,-1 1-8,0 0 0,0 0 0,0 1 0,0 0 0,0 1 0,-8 5 0,8-4 0,1 0 0,0 0 0,0 1 0,1 0 0,-1 0 0,1 0 1,1 1-1,-1 0 0,-8 15 0,13-19 0,-1 0 0,0 1 0,1-1 0,-1 1 0,1 0 0,0-1 0,0 1-1,1 0 1,-1 0 0,1 0 0,0-1 0,0 1 0,0 0 0,0 0 0,1 0 0,-1-1 0,1 1 0,0 0 0,0 0 0,1-1 0,-1 1 0,1-1-1,0 1 1,3 5 0,0-3 13,0 0 0,0 0 0,0-1 0,1 1-1,0-1 1,0 0 0,0-1 0,1 1 0,-1-1 0,1-1-1,0 1 1,0-1 0,1 0 0,-1-1 0,0 0-1,14 2 1,-11-3 11,0 0-1,0-1 0,0-1 1,0 1-1,0-2 1,0 1-1,0-1 0,0-1 1,0 0-1,0 0 1,-1-1-1,14-7 0,163-107 460,-183 116-443,1-1-1,0 1 0,0 0 1,0 0-1,0 0 0,0 0 1,1 1-1,-1-1 0,0 1 1,1 0-1,7 0 0,-12 1-35,0 1-1,1-1 0,-1 0 0,1 1 1,-1-1-1,0 0 0,1 1 0,-1-1 1,1 0-1,-1 1 0,0-1 0,0 1 1,1-1-1,-1 1 0,0-1 0,0 1 1,0-1-1,1 1 0,-1-1 0,0 1 1,0-1-1,0 1 0,0-1 0,0 1 1,0-1-1,0 1 0,0 0 0,0 19 33,0-19-31,-2 33 70,-2 0 1,-14 62-1,18-96-73,0 1 1,0-1-1,0 1 0,-1-1 0,1 1 1,0-1-1,0 1 0,0-1 0,0 1 1,0-1-1,0 1 0,0-1 1,0 1-1,0-1 0,0 1 0,0-1 1,0 1-1,0 0 0,1-1 1,-1 1-1,0-1 0,0 0 0,1 1 1,-1-1-1,0 1 0,1-1 0,-1 1 1,1 0 0,0-1 1,0 0 0,-1 0 0,1 0-1,0 0 1,0 0 0,-1 0-1,1 0 1,0 0 0,0 0-1,-1 0 1,1-1 0,0 1-1,0 0 1,-1 0 0,2-1 0,33-21 102,-31 19-94,16-12 38,-1 0-1,31-35 1,-34 34 27,0-1 0,1 2 0,31-22 0,-48 37-77,0 0 1,1 0-1,-1-1 1,0 1-1,0 0 1,1 0-1,-1 0 1,0 0-1,1 0 1,-1-1-1,0 1 1,0 0-1,1 0 1,-1 0-1,0 0 1,1 0-1,-1 0 1,0 0-1,1 0 1,-1 0-1,0 0 1,1 0-1,-1 0 1,0 0-1,0 1 1,1-1-1,-1 0 1,0 0-1,1 0 1,-1 0-1,0 0 1,0 1-1,1-1 1,-1 0-1,4 13 10,-5 25-21,1-29 26,0 1-15,-1-1-6,1 0 0,0 0 0,1 0 0,0 0 0,5 17 0,-6-25 3,1 1 0,0-1 0,-1 1 1,1-1-1,0 0 0,0 1 0,0-1 0,0 0 1,0 0-1,0 0 0,0 0 0,0 0 0,0 0 0,0 0 1,1 0-1,-1 0 0,2 0 0,-1 0 0,0-1-1,0 1 1,1-1-1,-1 0 1,0 0 0,0 0-1,0 0 1,1 0-1,-1 0 1,0-1-1,0 1 1,0-1-1,0 1 1,0-1-1,4-2 1,11-5 9,-1-1 0,0 0 0,0-2 0,-1 0 1,-1-1-1,0 0 0,16-18 0,6-11 28,38-55 1,-29 32 26,-3-1 0,-3-2 0,-3-2 0,-3-1 0,28-85 0,-50 116-34,-1-1 1,6-46 0,-14 67-29,0-1 1,-2 1 0,0 0-1,-1 0 1,-1-1 0,-8-33 0,10 53-3,0-1 0,0 0 1,-1 1-1,1-1 1,0 1-1,0-1 0,-1 0 1,1 1-1,0-1 1,-1 1-1,1-1 0,0 1 1,-1-1-1,1 1 1,-1-1-1,1 1 0,0-1 1,-1 1-1,0 0 1,1-1-1,-1 1 0,1 0 1,-1-1-1,1 1 1,-1 0-1,0 0 0,1 0 1,-2-1-1,1 1-1,-1 1-1,1-1 0,-1 0 1,1 0-1,-1 1 0,1-1 1,0 1-1,-1-1 0,1 1 1,0 0-1,-1 0 0,0 0 1,-3 3-15,0 0 0,0 1 0,0-1 0,-7 10 0,-9 19-62,2 1 0,1 1 0,-25 68 0,35-75 29,1 1 1,1 0 0,-3 39 0,3-20 11,2-6 1,2 1 0,2-1 1,8 69-1,-3-77 19,1-1 1,2 0-1,15 39 0,-19-63 19,1 0 0,0-1 0,1 0 0,0 1 0,0-2 0,0 1 0,1-1 0,1 0 0,-1-1 0,12 8 0,-13-9 6,1-2-1,0 1 0,1-1 1,-1 0-1,1-1 1,-1 1-1,1-1 0,0-1 1,0 0-1,0 0 1,0 0-1,10-2 0,-6 1 9,-1-2 0,1 1 0,-1-2 0,1 1 0,-1-2 0,0 1 0,18-10 0,-22 9-5,-1 0 0,1-1 0,-1 0 0,0 0 0,-1 0 0,1-1 0,-1 1-1,0-1 1,-1-1 0,0 1 0,1-1 0,5-13 0,-7 13 5,0 0 1,-1 0-1,1 1 0,-2-1 0,1 0 0,-1-1 0,0 1 0,0 0 0,-1 0 0,1-1 0,-2 1 0,1 0 0,-4-14 0,4 20-12,0 0 0,-1 0 0,1 0 0,0 0 0,-1 0 0,1 1 0,-1-1 1,1 0-1,-1 0 0,1 0 0,-1 0 0,0 1 0,1-1 0,-1 0 0,0 1 0,0-1 0,1 0 0,-1 1 0,0-1 0,0 1 0,0-1 1,0 1-1,0 0 0,0-1 0,0 1 0,0 0 0,0 0 0,0-1 0,0 1 0,0 0 0,0 0 0,0 0 0,0 0 0,0 0 0,0 1 1,0-1-1,0 0 0,0 0 0,0 1 0,0-1 0,0 0 0,0 1 0,0-1 0,1 1 0,-2 0 0,-4 2-5,1 1 0,0-1 0,0 1 0,0 0 0,1 0-1,-5 5 1,-1 2-11,1 1 0,1-1 0,0 2 0,1-1 0,0 1 0,-8 23-1,12-29 7,0 1 0,1 0 0,0 0-1,1 0 1,-1 0 0,2 0 0,-1 0-1,1 0 1,0 0 0,0 1-1,1-1 1,1 0 0,2 10 0,-3-15 7,0 1 1,0-1 0,1 0 0,-1 0 0,1 0 0,0 0 0,0 0 0,0 0 0,0-1-1,1 1 1,-1-1 0,1 1 0,-1-1 0,1 0 0,0 0 0,0 0 0,0-1-1,0 1 1,0 0 0,0-1 0,1 0 0,-1 0 0,0 0 0,1 0 0,-1-1 0,0 1-1,1-1 1,-1 0 0,1 0 0,-1 0 0,1 0 0,-1-1 0,4 0 0,5-2 7,-1 0 0,0 0 0,0-1 1,0 0-1,-1-1 0,0 0 0,0-1 1,17-12-1,-12 5 40,0 0 1,-1-1-1,-1-1 0,0 0 1,0 0-1,-2-2 0,19-33 1,3-19 240,-26 54-163,-5 13-118,-1 0-1,0 0 1,0 0-1,0-1 1,-1 1-1,1 0 1,0 0-1,-1-1 1,0 1 0,1 0-1,-1-1 1,0-3-1,0 5 125,2 2-131,0 0 0,0 0 0,0 0 1,0 0-1,0 0 0,0 0 0,0 1 0,0-1 1,-1 1-1,1-1 0,-1 1 0,1 0 0,-1-1 1,1 1-1,-1 0 0,0 0 0,0 0 0,0 0 0,0 0 1,0 0-1,1 4 0,18 51-61,-20-53 55,9 30-25,-5-20 3,0 1 1,0-1-1,8 15 1,-10-24 22,1 0-1,0 0 1,1-1-1,-1 1 1,1-1-1,0 1 1,0-1-1,0 0 1,1 0-1,0-1 1,6 5 0,-6-5 7,0 0 0,-1-1 1,1 1-1,0-1 0,1 0 1,-1-1-1,0 1 0,0-1 0,1 0 1,-1 0-1,1 0 0,-1-1 1,0 0-1,1 0 0,-1 0 1,1-1-1,-1 0 0,1 0 1,-1 0-1,0-1 0,0 0 1,0 0-1,0 0 0,0 0 1,0-1-1,8-6 0,2-2 13,0 0 0,-1-1-1,-1-1 1,0 0-1,-1-1 1,0 0 0,-1-1-1,11-20 1,2-8 52,33-87 1,-54 122-57,-1 2-4,0 0 0,0 0 0,1 1-1,-1-1 1,1 0 0,1 1-1,-1 0 1,9-10 0,-12 15-7,0 0 0,1 0 1,-1 0-1,0 0 0,0 0 0,1 0 0,-1 0 1,0-1-1,0 1 0,1 0 0,-1 0 1,0 0-1,0 0 0,1 0 0,-1 1 0,0-1 1,0 0-1,1 0 0,-1 0 0,0 0 1,0 0-1,1 0 0,-1 0 0,0 0 0,0 0 1,0 1-1,1-1 0,-1 0 0,0 0 1,0 0-1,0 0 0,1 1 0,-1-1 0,0 0 1,0 0-1,0 1 0,0-1 0,0 0 1,0 0-1,0 0 0,1 1 0,-1-1 0,0 0 1,0 0-1,0 1 0,0-1 0,0 0 1,3 17 8,-3-14-8,54 257-1,-50-243-7,6 43-62,-10-57 65,0 1 1,0-1-1,0 1 0,0-1 1,0 0-1,0 1 1,-1-1-1,0 1 0,0-1 1,0 0-1,0 0 1,0 1-1,-3 3 1,-24-16 84,15 3-36,1 0-1,-1-1 1,2 0 0,-1 0-1,-14-13 1,17 15 172,1 0-761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2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6328,'0'0'568,"4"-10"-23,-4 10-536,1-4 37,0 1 1,1 0 0,-1 0 0,1 0-1,0 0 1,0 0 0,0 0-1,0 0 1,0 0 0,0 1-1,1-1 1,-1 1 0,1 0-1,0 0 1,0 0 0,0 0 0,0 0-1,0 1 1,0-1 0,0 1-1,1 0 1,-1 0 0,0 0-1,4-1 1,215-27 1705,-116 18-1075,546-55 1105,-641 65-10930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3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1146 7528,'0'0'6688,"10"-8"-6303,5-3-152,-1-1 1,0-1 0,0-1-1,15-21 1,4-12 993,30-63 0,-8 18 1704,-54 91-2911,-1 1-1,1-1 1,-1 1-1,1-1 1,-1 1-1,1 0 1,-1-1-1,1 1 1,-1 0 0,1-1-1,0 1 1,-1 0-1,1-1 1,0 1-1,-1 0 1,1 0-1,0 0 1,-1 0 0,1 0-1,0 0 1,-1 0-1,1 0 1,0 0-1,-1 0 1,1 0-1,0 0 1,-1 0 0,1 1-1,0-1 1,-1 0-1,1 0 1,-1 1-1,1-1 1,0 1-1,20 15 205,-12-4-200,-1 1 0,0 0 0,-1 0 1,0 0-1,-1 1 0,0 0 0,-2 0 0,1 1 0,-2 0 0,0-1 1,-1 1-1,0 0 0,-1 0 0,-1 0 0,0 0 0,-1 0 0,-1 0 1,-4 18-1,5-30-14,0 0 1,0 0 0,0 0-1,0-1 1,0 1-1,-1 0 1,1-1 0,-1 1-1,0-1 1,1 0 0,-1 1-1,-1-1 1,1 0-1,0 0 1,0 0 0,-1-1-1,1 1 1,-1 0 0,1-1-1,-1 0 1,0 1-1,-5 0 1,3-1 11,1 0-1,-1 0 0,1-1 1,0 0-1,-1 0 1,1 0-1,-1-1 1,1 0-1,-1 0 1,1 0-1,0 0 1,-1 0-1,1-1 1,-7-3-1,-6-4 86,-1-1 1,1 0-1,1-2 0,-21-17 0,105 39-32,-33-5-103,1-1 0,47-1 0,-71-3 24,-1-1 0,1-1 1,0 0-1,-1-1 0,1 0 0,-1 0 1,0-1-1,0-1 0,0 0 0,19-12 1,6-8 33,0-2 0,50-50 1,-68 57-6,0 0 0,-1-1 0,-1 0 0,-2-1 0,21-40 0,-4-2 38,48-110 94,-65 136-91,-1 1 0,14-74 1,3-167 326,-29 263-358,-1 11-18,1 0 1,-1-1-1,0 1 0,0 0 0,0 0 1,0 0-1,-2-8 0,-10 48-113,-28 151-46,-13 56-41,14-86 104,-37 124-94,71-267 165,-2-1 1,-14 25-1,-2 2 35,9-24 189,13-17-20,10-8-107,4-5-39,-2 0 0,1 0-1,-2-1 1,0 0 0,9-19 0,19-29 83,-10 23 13,63-64 0,-90 102-142,1 1 0,0-1 0,-1 1 0,1-1 0,0 1 0,0-1-1,0 1 1,1 0 0,3-2 0,-5 3-4,-1 0 0,1 0-1,0 0 1,-1 0 0,1 0-1,0 0 1,-1 0 0,1 0 0,0 1-1,0-1 1,-1 0 0,1 0 0,0 1-1,-1-1 1,1 0 0,-1 1-1,1-1 1,0 0 0,-1 1 0,1-1-1,-1 1 1,1-1 0,-1 1 0,1-1-1,-1 1 1,0 0 0,1-1-1,-1 1 1,1-1 0,-1 1 0,0 0-1,0-1 1,1 1 0,-1 1 0,3 8-9,-1 1 1,0-1-1,0 1 0,-1-1 1,-1 1-1,0 0 1,-1 11-1,1 24-4,15 117-33,-15-162 44,0 1 1,0 0 0,1 0 0,-1-1 0,0 1 0,1-1 0,-1 1 0,1 0 0,-1-1 0,1 1-1,0-1 1,-1 1 0,1-1 0,0 1 0,0-1 0,2 2 0,-2-2 5,0-1-1,0 1 1,0-1 0,1 0 0,-1 1 0,0-1-1,1 0 1,-1 0 0,0 0 0,1 0 0,-1 0-1,0 0 1,1 0 0,-1 0 0,0-1 0,0 1-1,1 0 1,-1-1 0,2 0 0,2-2 11,0 0 1,0 0-1,-1-1 1,1 1-1,-1-1 1,0 0-1,0 0 1,-1-1-1,1 1 1,-1-1-1,0 1 1,4-10-1,6-6 24,63-90 320,-76 109-354,0 1 0,1-1 1,-1 1-1,0-1 1,0 1-1,1-1 0,-1 1 1,1 0-1,-1-1 1,0 1-1,1-1 1,-1 1-1,1 0 0,-1-1 1,1 1-1,-1 0 1,1 0-1,-1-1 0,1 1 1,-1 0-1,1 0 1,0 0-1,-1 0 1,2-1-1,3 12 38,-1 0-32,11 34 9,-13-37-27,0 0-1,1 0 1,-1 0-1,2-1 1,-1 1-1,1-1 1,0 0-1,1 0 1,8 11-1,-11-17 7,-1 1 1,0-1-1,1 0 0,-1 1 0,0-1 0,1 0 1,-1 0-1,1 0 0,0 0 0,-1 0 0,1-1 1,0 1-1,0 0 0,0-1 0,-1 0 0,1 1 0,0-1 1,0 0-1,0 0 0,0 0 0,-1 0 0,4 0 1,-2-1 4,-1 0 0,1-1 0,0 1 1,-1 0-1,1-1 0,-1 0 1,1 0-1,-1 0 0,0 0 0,0 0 1,0 0-1,0 0 0,3-5 1,14-20 69,-2-1 0,-1-1 0,-1 0 0,-2-2 1,14-41-1,-14 7 166,-7 31-39,8 25-178,-6-5-22,-3 5-1,-1-1 0,0 0 0,4-10 0,10-33 0,5-18 0,13-116 54,-37 166-22,-1 14-18,-1 15-16,-69 364-213,24-124 90,-63 251-233,102-456 322,8-34 35,0 0 0,-1 0 0,0-1 0,-1 1-1,0-1 1,-6 13 0,17-80 303,-3 39-262,1 1 0,1 0 1,1 1-1,1 0 1,11-18-1,62-85 51,-35 56-35,68-101 50,77-115-8,-159 227-60,-3-2 1,39-97 0,-12-48 17,-54 182-50,-3 18-9,1 0 1,-1 1-1,0-1 1,0 0-1,0 0 1,0 0-1,0 0 1,0 1-1,0-1 1,0 0-1,0 0 1,-1 0-1,1 1 1,0-1-1,0 0 1,-1 0-1,1 0 1,-1 1-1,0-2 1,0 3-4,-1 0 0,1 1 1,0-1-1,-1 0 0,1 1 1,0-1-1,0 1 0,0-1 1,0 1-1,0 0 0,0-1 1,0 1-1,1 0 0,-2 2 0,1 0-7,-18 41-78,1 2 0,3 0 0,-16 84 0,0 151-94,23 27-7,16-327-531,-5-2-193,-2 13-2121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7:5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57 11256,'0'0'960,"-72"8"-504,64-10 8,8-2-80,6 2 0,8-8-200,14-2 8,14-2-112,1-6 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39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81 8936,'0'0'7464,"-2"-11"-6765,0 0-354,-6-29 2462,42 317-923,18 50-338,-49-300-1009,-1 43 1,-3-52 73,-11-42 136,1-2-566,2 0-1,0-1 1,2 1 0,-6-44 0,-3-111 323,14 152-390,2 0 0,0 0 0,2 0 0,2 0 0,7-30 0,-9 49-66,2 0 0,-1 0 0,1 0 0,1 1 0,0 0-1,0-1 1,10-11 0,-11 16-28,1 0 0,0 0 0,0 0 0,1 0 0,0 1 0,-1 0 0,1 0 0,1 0 0,-1 1 0,0 0 0,1 0 0,7-2-1,-4 3 4,1-1 0,-1 1 0,1 1 0,-1 0 0,1 1 0,0 0 0,0 0 0,-1 1 0,1 0 0,17 5 0,-21-4-13,-1 0 1,1 0 0,-1 1 0,0 0-1,0 0 1,0 0 0,0 1-1,-1 0 1,1 0 0,-1 1 0,0-1-1,0 1 1,0 0 0,-1 0 0,0 1-1,0-1 1,5 11 0,-8-13-7,0-1 1,0 1-1,0 0 0,-1-1 1,1 1-1,-1 0 1,0-1-1,0 1 1,0 0-1,0-1 0,0 1 1,-1 0-1,1-1 1,-1 1-1,-1 3 1,-19 39 56,13-29-41,3-8-7,1 1 0,-1-1 0,0 0 0,-1 0 0,0-1 0,0 0 0,-10 9 0,14-14-1,-1 1 0,0-1 1,0 1-1,1 0 0,0 0 0,-1 0 1,1 0-1,0 0 0,1 1 1,-1-1-1,1 1 0,-1-1 0,1 1 1,0 0-1,0-1 0,0 1 1,0 7-1,2-7-8,-1 0 0,1 0 1,0 0-1,0-1 0,0 1 1,0 0-1,1 0 0,-1-1 1,1 1-1,0-1 0,0 1 1,0-1-1,1 0 0,-1 0 0,1 0 1,0 0-1,4 4 0,19 13 30,1-1 0,31 18-1,38 26 62,-85-55-76,-1 1 1,0 0-1,-1 1 1,0 0-1,0 1 1,10 16-1,-18-25-12,1 0 0,-1 0 0,0 1-1,0-1 1,0 0 0,-1 0-1,1 1 1,0-1 0,-1 1 0,0-1-1,1 0 1,-1 1 0,0-1 0,0 1-1,0-1 1,-1 1 0,1-1-1,-1 0 1,1 1 0,-1-1 0,0 0-1,0 1 1,0-1 0,0 0 0,0 0-1,0 0 1,0 0 0,-1 0-1,1 0 1,-1 0 0,0 0 0,0 0-1,-3 2 1,-1 0 17,0 1 0,-1-1-1,0-1 1,1 1 0,-1-1-1,0 0 1,-1-1 0,1 1-1,0-2 1,-9 2 0,-10 0 45,0-2-1,0 0 1,0-2 0,-35-5 0,-102-26 319,126 23-268,33 8-121,-34-10 104,38 11-116,-1 0 0,0 0 0,0-1 0,0 1 0,1 0 0,-1-1 0,0 1 0,1-1-1,-1 1 1,0-1 0,1 1 0,-1-1 0,0 1 0,1-1 0,-1 0 0,1 1 0,-1-1 0,1 0 0,0 1 0,-1-1-1,1 0 1,0 0 0,-1 1 0,1-1 0,0 0 0,0 0 0,0 0 0,-1 1 0,1-1 0,0 0 0,0 0 0,0 0-1,1 1 1,-1-1 0,0 0 0,0 0 0,1-1 0,6-10-4133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3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13672,'0'0'1521,"12"-3"-1097,84-18 800,161-14 1,-147 21-312,-32 4 122,-28-2-199,-54 18-3620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3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13264,'0'0'2512,"8"-65"-1872,2 53-41,2 0 1,3 2-176,-3 4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5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192 611 3616,'0'0'10600,"-10"6"-10384,-32 18 0,38-22-155,0 0 1,0-1 0,0 0-1,0 1 1,0-2 0,0 1 0,0 0-1,-5-1 1,7 0-29,1 0 1,-1 0-1,1 0 0,-1 1 1,1-1-1,-1 0 1,1 0-1,-1 1 0,1-1 1,-1 1-1,1 0 0,-1-1 1,1 1-1,0 0 0,-1 0 1,1 0-1,0 0 0,0 0 1,-2 1-1,-15 15 426,15-15-417,1-1 0,-1 1 0,1 0 1,0 1-1,0-1 0,0 0 0,0 1 0,0-1 0,-2 4 0,-1 7 32,0-1 0,1 1 0,1-1 0,0 1 0,0 0 1,2 1-1,-1-1 0,2 0 0,0 0 0,0 1 0,1-1 0,1 0 0,0 0 0,1 0 0,0 0 0,1-1 0,0 1 0,1-1 0,9 16 0,-13-26-47,0 0-1,0 0 1,1 0-1,-1 0 0,1 0 1,-1-1-1,1 1 0,0 0 1,0-1-1,0 1 1,0-1-1,0 1 0,0-1 1,0 0-1,0 0 0,0 0 1,0 0-1,1 0 1,-1-1-1,0 1 0,1-1 1,-1 1-1,1-1 0,-1 0 1,0 0-1,1 0 1,-1 0-1,1-1 0,-1 1 1,0 0-1,1-1 0,-1 0 1,0 0-1,0 1 1,1-1-1,-1-1 0,4-1 1,-1 0 19,0 0 0,-1 0 0,1-1-1,-1 1 1,1-1 0,-1 0 0,-1 0 0,1-1 0,0 1 0,-1-1 0,0 0 0,0 0 0,0 0 0,-1 0 0,4-10 0,-2-11 108,-1 0-1,-2-1 1,0 1 0,-2-1 0,-5-37 0,4 44 8,-4-16 370,6 36-477,2 14 94,1-5-138,-1-1-1,-1 0 1,2 16-1,2 14 52,2-5 3,5 22 127,-12-54-179,1 1-1,-1-1 1,1 0 0,-1 1-1,1-1 1,0 0-1,-1 0 1,1 1 0,0-1-1,0 0 1,0 0-1,0 0 1,0 0-1,0 0 1,0 0 0,1 0-1,-1-1 1,0 1-1,0 0 1,1-1 0,-1 1-1,0-1 1,2 1-1,0 0 5,-1-1-1,1 0 1,0 0-1,0 0 0,0 0 1,-1-1-1,1 1 1,0-1-1,-1 0 1,1 0-1,3-1 0,3-2 23,0-1-1,0 0 1,0-1-1,-1 1 0,12-12 1,-7 5-8,-2-1 1,1-1 0,-2 0-1,0 0 1,-1-1 0,0 0-1,-1-1 1,-1 0 0,10-30-1,-1-11 51,13-90 1,-21 97-27,2-14 78,-4 0 0,-1-67 1,-18 169-175,-24 140-127,-72 309-302,72-343 339,-37 130-26,69-260 169,3-11 2,1 0 0,0 1 0,0-1 0,0 0 1,1 1-1,-2 5 0,2-9-13,1 1 0,-1-1 0,0 0 0,0 0 0,0 0 0,0 0 0,0 0 0,0 0 0,0 0 0,0 0 0,0 1 0,0-1 0,0 0 0,0 0 0,0 0 0,0 0 0,0 0 0,0 0 0,0 0 0,0 1 0,0-1 0,0 0 0,0 0 0,0 0 0,0 0 0,0 0 0,0 0 0,0 0 0,0 1 0,0-1 0,0 0 0,0 0 0,0 0 0,0 0 0,0 0 0,0 0 0,0 0 0,0 0 0,0 1 0,-1-1 1,1 0-1,0 0 0,0 0 0,0 0 0,0 0 0,0 0 0,0 0 0,0 0 0,0 0 0,-1 0 0,1 0 0,0 0 0,0 0 0,0 0 0,0 0 0,0 0 0,0 0 0,-1 0 0,1 0 0,0 0 0,0 0 0,0 0 0,0 0 0,0 0 0,0 0 0,-1 0 0,1-12 94,13-25-20,1 1 0,1 0 1,2 2-1,2 0 1,1 0-1,43-52 0,-36 46-40,36-67 0,-19 29-17,-24 42 10,-1-1 0,18-52 0,19-81 79,-4 8-35,-28 92-1,22-105 0,-42 139-65,-4 35-7,1 1-1,-1 0 1,0 0-1,0-1 0,0 1 1,0 0-1,0 0 0,0 0 1,0-1-1,0 1 0,0 0 1,0 0-1,0-1 1,0 1-1,-1 0 0,1 0 1,0-1-1,0 1 0,0 0 1,0 0-1,0 0 0,0-1 1,0 1-1,-1 0 0,1 0 1,0 0-1,0-1 1,0 1-1,0 0 0,-1 0 1,1 0-1,0 0 0,0 0 1,-1-1-1,-9 15-31,-35 88-85,21-45 41,14-30 4,0 1 0,-11 55-1,-1 60-201,19-116 232,-1 3-36,2-1 0,3 48 1,0-60 68,1-1 1,1 0 0,0 0 0,1 0-1,1-1 1,8 19 0,-11-30 17,0 0 0,0 0 0,1 0 0,0 0 0,0-1 0,0 1 0,0-1 0,0 0 0,1 0 1,-1 0-1,1 0 0,0-1 0,0 0 0,0 1 0,0-1 0,0-1 0,0 1 0,1-1 0,-1 1 0,1-1 0,-1 0 0,1-1 0,-1 1 0,1-1 0,0 0 0,5-1 0,2 1 30,0-2 0,0 0-1,0 0 1,0-1-1,-1-1 1,1 0 0,-1 0-1,18-11 1,-21 10 4,1-1 1,-1 1-1,-1-2 0,1 1 0,-1-1 1,-1-1-1,1 1 0,-1-1 1,0 0-1,-1 0 0,0-1 1,0 1-1,-1-1 0,0 0 0,0-1 1,-1 1-1,-1-1 0,3-10 1,-5 15-8,0 0 1,-1 0 0,1 0 0,-1 0 0,0 0 0,0 0 0,0 0-1,-1 0 1,0 0 0,-5-9 0,7 14-35,0-1 0,0 1 1,0 0-1,0 0 0,-1-1 0,1 1 0,0 0 1,0 0-1,-1 0 0,1-1 0,0 1 0,0 0 1,-1 0-1,1 0 0,0 0 0,0-1 0,-1 1 1,1 0-1,0 0 0,-1 0 0,1 0 0,0 0 1,-1 0-1,1 0 0,0 0 0,0 0 0,-1 0 1,1 0-1,0 0 0,-1 0 0,1 0 0,0 0 1,-1 0-1,1 1 0,-12 8 16,-6 16-49,14-14 13,1 0 1,0 1-1,0-1 0,1 1 1,0-1-1,1 1 0,0 0 1,1 0-1,1-1 0,0 1 1,4 22-1,-4-33 16,-1 1 1,1 0-1,-1-1 1,1 1-1,-1-1 1,1 1 0,0-1-1,0 1 1,0-1-1,0 1 1,0-1-1,0 0 1,0 0-1,0 1 1,1-1-1,-1 0 1,0 0-1,1 0 1,-1 0-1,1-1 1,-1 1-1,1 0 1,-1 0-1,1-1 1,0 1-1,-1-1 1,1 0-1,0 1 1,-1-1-1,1 0 1,0 0-1,0 0 1,-1 0 0,1-1-1,0 1 1,-1 0-1,4-1 1,5-2 17,0 1 1,1-1-1,-1-1 1,15-7 0,89-35 263,-110 45-268,0 0 1,-1 0-1,1 1 1,0 0-1,0-1 1,-1 1-1,1 0 1,0 1-1,0-1 1,-1 1-1,1-1 1,0 1-1,-1 0 1,6 3-1,8 3 58,27 15-1,-33-15-33,138 65 240,-149-72-289,32 11 282,-31-11-523,1 1 1,-1-1-1,1 1 1,-1-1-1,1 0 1,-1 1-1,1-1 1,0 0-1,-1 0 0,1 0 1,-1 0-1,1-1 1,0 1-1,-1 0 1,1-1-1,2 0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5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9240,'0'0'872,"68"33"-232,-19-23 8,15 0-56,5-4 8,9-4-56,3-2 8,-5-6-8,-1-4 8,-7 4-160,-3 4 16,-11 2-144,-15 0 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5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1 649 6128,'0'0'5126,"10"-5"-4732,35-16-34,-39 19-225,1 0 1,0 1 0,0 0-1,0 0 1,0 0 0,0 1-1,-1 0 1,15 2 0,7-1 357,-8-2 20,-1 0-1,1-1 0,0-1 1,36-11-1,-49 11-334,0 0 1,0 0 0,0 0-1,-1-1 1,1 0 0,-1 0-1,0 0 1,0-1 0,0 0-1,-1 0 1,0 0 0,0-1-1,0 0 1,-1 0-1,0 0 1,4-7 0,-7 10-131,0 0-1,0 0 1,-1 0 0,1 0 0,-1 0 0,0 0 0,1 0 0,-1 0 0,-1 0-1,1 0 1,0 0 0,-1 0 0,1 0 0,-1 1 0,0-1 0,0 0 0,0 0-1,-1 0 1,1 1 0,0-1 0,-1 1 0,0-1 0,0 1 0,1-1 0,-1 1-1,-1 0 1,1 0 0,0 0 0,0 0 0,-1 1 0,1-1 0,-1 1 0,0-1-1,1 1 1,-1 0 0,0 0 0,0 0 0,0 0 0,0 0 0,0 1 0,1 0-1,-7-1 1,-2 3-16,-1-1 0,1 2 0,-1 0 0,1 0 0,0 1 0,0 0 0,1 1 0,-1 0 0,1 1-1,-13 10 1,6-4 22,1 2 0,0 1 0,1 0 0,-24 31-1,36-42-50,0 0-1,0 0 0,1 0 0,0 0 0,0 0 1,0 1-1,0-1 0,0 1 0,1-1 0,0 1 1,0 0-1,0-1 0,1 1 0,-1 0 1,1 0-1,1 7 0,0-6 5,0-1 0,1 1 1,0 0-1,0-1 0,0 1 0,1-1 1,0 0-1,0 0 0,0 0 0,1 0 0,7 8 1,-2-4 5,0 0 1,1-1-1,1 0 1,-1-1-1,1 0 1,0 0-1,1-1 1,0-1-1,0 0 1,0 0-1,20 3 1,-19-5 42,0 0-1,0-1 1,0-1-1,0-1 1,0 1-1,1-2 1,-1 0-1,0-1 1,0 0 0,0-1-1,0 0 1,-1-1-1,1 0 1,18-10-1,-16 6 26,1 0 0,-1-1-1,-1-1 1,0 0 0,0-1-1,-1-1 1,0 0 0,-1 0-1,19-27 1,44-81 378,-73 117-444,1-1 1,-1 0 0,1 1-1,0 0 1,-1-1 0,2 1 0,-1 0-1,0 1 1,0-1 0,1 0 0,0 1-1,-1 0 1,1 0 0,0 0-1,0 0 1,0 1 0,0 0 0,1-1-1,-1 1 1,0 1 0,0-1 0,1 1-1,-1 0 1,0 0 0,1 0-1,5 1 1,9 2 2,-1 1-1,1 0 0,-1 2 1,28 12-1,-39-15-16,33 13-35,-36-14 28,-4-2 6,0 0 1,0 0-1,0-1 0,0 1 1,0 0-1,0 0 1,0 0-1,0 0 0,0 0 1,0 0-1,0 0 1,0 0-1,0 0 0,0-1 1,0 1-1,0 0 1,0 0-1,1 0 0,-1 0 1,0 0-1,0 0 1,0 0-1,0 0 0,0 0 1,0 0-1,0 0 1,0 0-1,0 0 0,0 0 1,0-1-1,1 1 1,-1 0-1,0 0 1,0 0-1,0 0 0,0 0 1,0 0-1,0 0 1,-5-6 18,-1 0 1,0 1-1,0-1 1,-1 1 0,0 0-1,0 1 1,0 0-1,0 0 1,-1 0-1,1 1 1,-1 0 0,-14-3-1,15 4-15,-1 0-1,1 1 0,-1 0 1,1 0-1,-1 1 0,0 0 1,1 0-1,-1 0 0,1 1 1,-1 1-1,1-1 0,0 1 1,-1 0-1,1 1 0,0 0 1,0 0-1,1 0 0,-1 1 1,0 0-1,1 0 0,0 1 1,0 0-1,1 0 0,-1 0 1,-6 9-1,4-3-14,1 1 0,0 0-1,1 0 1,0 1 0,0 0 0,-3 16 0,7-22-1,0 1 0,1-1 0,0 1 0,1-1 1,-1 1-1,1 0 0,1-1 0,0 1 0,0 0 0,0-1 1,1 1-1,5 13 0,-3-10-2,0-1 1,1 1-1,0-1 1,1 0-1,0 0 1,12 13-1,-16-21 13,1 0 0,-1 1 0,1-1 0,-1 0 0,1-1 0,0 1 0,0 0 0,0-1 0,0 0 0,0 0 0,0 0 0,0 0 0,0 0 0,1 0-1,-1-1 1,0 0 0,1 1 0,-1-1 0,0 0 0,0-1 0,1 1 0,-1-1 0,0 1 0,0-1 0,0 0 0,0 0 0,5-3 0,-1 1 6,-1 0 0,0-1 0,1 0 0,-2 0 0,1-1 0,0 0 0,-1 0 0,0 0 0,0 0 1,0-1-1,-1 0 0,0 0 0,0 0 0,0 0 0,4-14 0,4-9 106,-3 0 0,10-47 0,-4 16 296,-15 60-403,0 0 0,0 0-1,0 0 1,0 0 0,0-1 0,0 1 0,0 0-1,0 0 1,0 0 0,0 0 0,0 0-1,0 0 1,1 0 0,-1-1 0,0 1-1,0 0 1,0 0 0,0 0 0,0 0-1,0 0 1,0 0 0,1 0 0,-1 0-1,0 0 1,0 0 0,0 0 0,0 0-1,0 0 1,0 0 0,1-1 0,-1 1 0,0 0-1,0 0 1,0 0 0,0 0 0,0 1-1,0-1 1,1 0 0,-1 0 0,0 0-1,0 0 1,0 0 0,0 0 0,0 0-1,0 0 1,1 0 0,-1 0 0,0 0-1,0 0 1,0 0 0,0 0 0,0 0-1,0 1 1,0-1 0,0 0 0,1 0 0,8 12 68,14 28-117,-15-27 42,-8-11 1,7 10-18,0-1-1,1 1 0,0-1 0,13 14 0,-18-22 26,0 0 0,1-1 0,-1 1 0,0-1 1,1 0-1,-1 0 0,1 0 0,0 0 0,-1-1 0,1 1 0,0-1 0,0 0 0,0 0 0,0-1 0,0 1 1,0-1-1,0 0 0,0 0 0,8-1 0,0-1 17,1-1 0,-1 0 1,0-1-1,0 0 0,-1-1 0,14-8 1,62-43 137,-31 18-25,-37 27-94,-7 4 5,-1 0-1,1-1 1,-1-1 0,0 1 0,12-14 0,-18 17-35,1 0 2,-8 5-7,-11 11-6,0 0 0,0 0 0,-20 27 0,31-36 0,-1 2 0,1-1-1,-1 0 0,1 1 1,0-1-1,0 1 0,1 0 1,-1-1-1,1 1 1,0 0-1,0 0 0,0 0 1,0 0-1,1 0 0,-1 0 1,1 0-1,0 0 1,1 0-1,-1 0 0,1 0 1,-1 0-1,3 8 1,-1-8-1,0 1 0,0 0 1,0-1-1,1 1 0,-1-1 1,1 0-1,0 0 0,0 0 1,1 0-1,-1 0 0,1-1 1,0 1-1,0-1 0,0 0 1,0 0-1,0-1 0,6 3 1,-1-2 1,0 0 1,1-1 0,-1 0-1,1 0 1,-1-1-1,1-1 1,0 0-1,-1 0 1,1 0 0,0-1-1,-1-1 1,1 0-1,8-3 1,5-1 16,-1-2 1,-1 0-1,0-2 1,29-16 0,-26 10 4,-1-1 1,0-1 0,-2 0 0,0-2 0,-1-1 0,-1 0-1,-1-1 1,26-41 0,-10 4 82,-3-1 1,37-97-1,-24 26 110,-24 69-28,-16 49-132,-7 17-55,-8 22-44,-103 555-476,104-537 490,7-34 35,1 0-1,0 1 0,0-1 1,1 0-1,0 1 0,2 19 1,-1-30-4,0 0 0,0 0 1,0 0-1,0 1 0,0-1 1,0 0-1,0 0 0,0 0 1,0 0-1,0 1 0,0-1 1,0 0-1,0 0 0,1 0 1,-1 0-1,0 1 0,0-1 0,0 0 1,0 0-1,0 0 0,0 0 1,1 0-1,-1 0 0,0 0 1,0 1-1,0-1 0,0 0 1,1 0-1,-1 0 0,0 0 1,0 0-1,0 0 0,0 0 0,1 0 1,-1 0-1,0 0 0,0 0 1,0 0-1,1 0 0,-1 0 1,0 0-1,10-5 49,6-11 6,-15 15-49,16-18 69,-10 10-9,1 1-1,0 0 0,0 0 1,1 0-1,13-8 0,-20 15-56,0 1-1,0-1 1,0 1-1,0 0 1,0-1-1,0 1 1,0 0-1,0 0 1,0 1-1,0-1 1,0 0-1,1 1 1,-1-1-1,0 1 1,0-1-1,0 1 0,-1 0 1,1 0-1,0 0 1,0 0-1,2 3 1,41 31 85,-40-30-69,20 21 23,-19-20-59,0 1 0,0-1-1,0 0 1,1-1 0,0 1-1,0-1 1,14 7 0,-12-10-342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5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335 863 4720,'0'0'9426,"-12"-8"-8940,-36-23-18,46 30-423,0 0 1,-1 0-1,1 0 1,-1 0-1,1 1 1,-1-1 0,0 1-1,1-1 1,-1 1-1,0 0 1,1 0 0,-1 0-1,1 1 1,-1-1-1,-4 1 1,1 2 102,-1-1 1,1 1 0,-13 7-1,4-2 62,0 0-56,0 0 0,1 1 0,0 0 0,1 1 0,0 1 0,1 0 0,-15 17 0,21-22-88,1 0-1,0 0 1,0 1 0,1 0-1,0 0 1,0 0 0,0 0 0,1 1-1,0-1 1,1 1 0,0 0-1,0-1 1,0 1 0,1 0-1,0 0 1,1 1 0,0 8-1,2-10-22,0 0-1,0-1 0,0 0 0,1 1 0,0-1 0,1 0 0,-1 0 0,1-1 1,0 1-1,0-1 0,1 0 0,0 0 0,0 0 0,0-1 0,0 1 0,1-1 0,-1-1 1,1 1-1,0-1 0,0 0 0,1 0 0,-1-1 0,0 0 0,1 0 0,0 0 1,11 1-1,7-4 119,-1 0 0,1-2 0,-1-1 0,1 0 0,-1-2 0,43-17 0,-21 4 247,-2-2 0,62-39-1,-90 49-142,-1-1 1,0-1-1,19-20 0,-31 30-200,0-6 359,-3 9-420,0 0 0,0-1 0,0 1 0,0 0 0,-1 0-1,1 0 1,0 0 0,0 0 0,0 0 0,0 0 0,0 0-1,-1 0 1,1 0 0,0 0 0,0 0 0,0 0-1,-1 0 1,1 0 0,0 0 0,0 0 0,0 0 0,0 0-1,-1 0 1,1 0 0,0 0 0,0 0 0,0 0 0,0 0-1,-1 0 1,1 0 0,0 0 0,0 0 0,0 0-1,0 1 1,0-1 0,-1 0 0,1 0 0,0 0 0,0 0-1,0 0 1,0 1 0,0-1 0,0 0 0,0 0 0,0 0-1,0 0 1,0 0 0,-1 1 0,1-1 0,0 0-1,0 0 1,0 0 0,0 1 0,0-1 0,0 0 0,0 0-1,0 0 1,-19 28 231,11-18-175,0 2 0,-12 22 0,19-31-51,0 0-1,-1 0 1,1 0-1,0 0 1,1 0-1,-1 0 0,0 0 1,1 0-1,0 0 1,0 1-1,0-1 0,0 0 1,0 0-1,1 0 1,-1 0-1,1 0 0,2 5 1,-2-5 0,0-1 0,0 0 0,1 1 0,-1-1 0,1 0 0,-1 0 0,1 0 0,0 0 0,0 0 0,0-1 0,0 1 0,0 0 0,1-1 0,-1 1 0,0-1 0,1 0 0,-1 0 0,1 0 0,-1 0 0,1 0 0,-1-1 0,1 1 0,0-1 0,-1 0 0,1 0 0,0 0 0,-1 0 0,1 0 0,-1 0 0,1-1 0,0 1 0,3-2 0,-2 1 8,0 0 0,-1 0 1,1-1-1,-1 1 0,1-1 0,-1 0 0,0 0 0,0 0 1,1 0-1,-2-1 0,1 1 0,0-1 0,0 0 0,-1 0 1,0 0-1,1 0 0,-1 0 0,0 0 0,-1-1 0,1 1 1,0-1-1,1-5 0,-2 0 15,-1 0 0,0 0 0,0 0 0,-1 0 1,0 0-1,0 0 0,-1 0 0,0 0 0,-1 1 0,0-1 0,0 1 0,-1 0 1,0 0-1,0 0 0,-1 0 0,0 1 0,-1-1 0,1 1 0,-11-9 1,-32-12 475,48 27-448,20 11-54,-2-6-9,0-1 0,0-1 0,1-1-1,-1 0 1,0-2 0,0 0 0,1-1 0,-1 0-1,24-8 1,-12 1 18,0-1-1,-1-1 1,-1-2-1,0-1 1,0-1-1,-2-2 1,0 0 0,0-2-1,-2-1 1,34-35-1,-44 40 3,71-82 121,-73 81-106,-1 0 0,-1-1 0,0 0 0,11-30 0,-4 1 37,-3-1 0,-1 0 1,-3 0-1,-1-1 0,-3 0 1,0-84-1,-6 127-57,-2-25 36,2 29-40,0-1-1,0 1 0,0 0 1,-1-1-1,1 1 1,-1-1-1,1 1 0,-1 0 1,1-1-1,-1 1 0,0 0 1,0-1-1,1 1 0,-3-2 1,2 3-6,1 0 0,-1 0 0,1 0-1,0 0 1,-1 0 0,1 0 0,-1 0 0,1 0 0,-1 0 0,1 0 0,-1 0 0,1 0 0,-1 1-1,1-1 1,0 0 0,-1 0 0,1 1 0,-1-1 0,1 0 0,0 0 0,-1 1 0,1-1 0,0 0-1,-1 1 1,1-1 0,0 0 0,0 1 0,-1-1 0,1 1 0,0 0 0,-9 13 9,-21 48-81,2 2 0,3 1 0,4 0 0,-15 75-1,16-38-72,5 1-1,-2 111 0,19-96 48,-1-102 86,1 0 1,1 0-1,1 0 0,0 0 0,7 17 0,-10-31 11,1 1-1,-1-1 0,0 1 1,1-1-1,-1 0 1,1 0-1,-1 1 0,1-1 1,0 0-1,0-1 1,0 1-1,0 0 0,0 0 1,1-1-1,-1 0 1,0 1-1,1-1 0,-1 0 1,1 0-1,0 0 1,-1 0-1,1-1 0,0 1 1,-1-1-1,1 0 1,0 1-1,-1-1 0,1 0 1,0-1-1,0 1 1,-1 0-1,1-1 0,0 1 1,-1-1-1,4-1 1,5-2 13,0-1 1,-1 0-1,0 0 1,1-1-1,-2 0 1,19-16-1,13-14 39,-2-2 0,-2-2-1,-1-2 1,47-71 0,-46 53 28,-3-1 1,-2-1-1,26-75 0,-43 96 2,-2 0 0,-1-1 0,-3-1 0,-1 0 0,3-85 0,-11 122-65,0-1-1,0 0 1,-1 1 0,0-1 0,-3-8 0,4 14-17,0 0-1,-1 0 1,1 0 0,0 0 0,-1 0-1,1 0 1,-1 0 0,0 0 0,1 0 0,-1 0-1,0 1 1,1-1 0,-1 0 0,0 0 0,0 1-1,0-1 1,0 0 0,1 1 0,-1-1-1,0 1 1,0-1 0,0 1 0,0 0 0,0-1-1,0 1 1,-1 0 0,1 0 0,0 0 0,0 0-1,0-1 1,0 2 0,0-1 0,0 0 0,0 0-1,0 0 1,0 0 0,0 1 0,0-1-1,0 0 1,0 1 0,-2 0 0,-2 1-6,1 1 0,-1 0-1,0 0 1,1 0 0,0 0 0,-1 1 0,1 0 0,1 0 0,-1 0 0,1 0 0,-1 0-1,1 1 1,-4 7 0,-2 7-27,0 1-1,-7 23 0,8-20 9,-12 37-76,2 1 0,-12 81-1,2 130-148,27-242 215,2 0 1,1 0 0,1 0-1,10 40 1,-11-63 49,0-1 0,0 0-1,0 0 1,1 0 0,0-1-1,0 1 1,0-1 0,1 1 0,0-1-1,0 0 1,1-1 0,-1 1-1,1-1 1,0 0 0,0 0 0,0 0-1,0-1 1,1 1 0,0-1-1,0-1 1,-1 1 0,10 2-1,-10-5 1,-1-1 0,1 1 0,0-1 0,0 1 0,-1-1 0,1-1 0,-1 1 0,1-1 0,5-2 0,-2-1 14,0 1-1,-1-1 0,0 0 0,0 0 0,0-1 1,-1 0-1,1 0 0,7-11 0,41-64 212,-33 48-153,61-119 410,-70 127-402,-19 78 21,2-31-123,2 1 0,0 1 1,1-1-1,2 0 0,0 0 0,2 0 0,8 36 0,-9-51-1,1 1 0,0-1 0,0 0 0,1-1 0,0 1 0,1-1 0,7 11 0,-10-17 9,0 0-1,0 0 1,0 0-1,0-1 0,0 1 1,0 0-1,0-1 0,0 1 1,0-1-1,0 1 1,0-1-1,0 0 0,1 0 1,-1 0-1,0-1 0,0 1 1,0 0-1,0-1 0,0 1 1,1-1-1,-1 0 1,3-1-1,2-1 17,0 0 0,-1-1 0,1 0 0,11-8 0,-6 1 15,-1 0 0,0 0 0,0-1 0,-2 0 0,1-1 1,13-25-1,36-91 146,-10 18 80,-39 88-164,7-10 128,-17 32-222,1 1 1,-1 0 0,0 0-1,0 0 1,0 0-1,0-1 1,0 1 0,1 0-1,-1 0 1,0 0-1,0 0 1,0 0 0,0 0-1,1 0 1,-1 0-1,0-1 1,0 1 0,0 0-1,1 0 1,-1 0-1,0 0 1,0 0 0,0 0-1,1 0 1,-1 0-1,0 0 1,0 0 0,0 0-1,1 0 1,-1 0-1,0 1 1,0-1 0,0 0-1,1 0 1,-1 0-1,0 0 1,0 0 0,0 0-1,0 0 1,1 0-1,-1 1 1,0-1 0,0 0-1,0 0 1,0 0-1,0 0 1,0 1 0,1-1-1,-1 0 1,0 0 0,0 0-1,0 0 1,0 1-1,0-1 1,0 0 0,0 0-1,0 0 1,0 1-1,0-1 1,0 0 0,0 0-1,0 1 1,0-1-1,0 0 1,3 16 16,-3 59-38,-18 146-1,18-214 10,-1 0-1,0 0 1,-1-1 0,1 1-1,-1-1 1,0 1 0,-1-1-1,0 0 1,0 0 0,0 0-1,-8 11 1,10-17 10,0 1 0,0-1 0,0 1-1,0-1 1,0 1 0,0-1 0,0 0 0,0 0 0,0 1-1,-1-1 1,1 0 0,0 0 0,0 0 0,0 0 0,0 0-1,0 0 1,0-1 0,0 1 0,0 0 0,0 0 0,0-1-1,0 1 1,0-1 0,0 1 0,0-1 0,0 1 0,0-1-1,0 0 1,-1-1 0,-24-22 71,-18-30 54,40 47-93,15 19-68,6 5 15,-9-10 11,1-1 0,0 0 0,1-1 1,-1 0-1,1-1 0,0 0 1,0 0-1,1-1 0,-1 0 0,1-1 1,-1 0-1,1-1 0,0 0 0,12-1 1,-8-1 9,-1 0 0,1-1 1,0 0-1,-1-2 0,1 0 0,-1 0 1,0-1-1,0-1 0,21-12 1,-13 4 48,0-1 1,-1-1-1,-1-1 1,0 0-1,-1-2 1,-1 0-1,21-31 1,-15 8 46,-8 12 12,-23 76-19,1 1-88,3-30-20,0 0 0,2 1 0,0-1 0,1 1 0,0 0 0,1-1 0,2 1 0,-1-1 0,11 32 0,-12-46 19,0 0-1,0-1 0,0 1 0,0-1 0,1 1 0,-1-1 0,1 0 0,0 0 1,0 1-1,-1-1 0,1-1 0,0 1 0,1 0 0,-1 0 0,0-1 0,1 1 1,-1-1-1,0 0 0,1 1 0,0-1 0,-1 0 0,1-1 0,0 1 0,2 0 1,1 0 5,0 0-1,-1-1 1,1 0 0,-1 0 0,1-1 0,0 1 0,-1-1 0,1 0 0,-1-1 0,1 1 0,5-3-1,9-7 9,0 0-1,-1-1 1,-1 0-1,0-2 1,0 0-1,-2-1 1,0-1-1,0 0 1,18-28-1,-25 31 30,0 0-1,7-15 1,5-10 18,-21 38-58,0 0-1,0 0 0,0 0 0,0 0 0,0 0 1,0 0-1,0 0 0,0 0 0,0 0 1,-1 0-1,1 0 0,0 0 0,0 0 0,0 1 1,0-1-1,0 0 0,0 0 0,0 0 0,-1 0 1,1 0-1,0 0 0,0 0 0,0-1 0,0 1 1,0 0-1,0 0 0,0 0 0,-1 0 1,1 0-1,0 0 0,0 0 0,0 0 0,0 0 1,0 0-1,0 0 0,0 0 0,0 0 0,0 0 1,-1 0-1,1-1 0,0 1 0,0 0 1,0 0-1,0 0 0,0 0 0,0 0 0,0 0 1,0 0-1,0 0 0,0-1 0,0 1 0,0 0 1,0 0-1,0 0 0,0 0 0,0 0 1,0 0-1,0-1 0,0 1 0,0 0 0,0 0 1,0 0-1,0 0 0,-11 8 13,8-1-18,0-1-1,0 1 0,1 0 1,0 0-1,1 0 1,0 0-1,0 0 1,0 0-1,1 10 1,0-5-13,0 0 1,1 1-1,0-1 1,6 21-1,-6-30 17,0 0-1,0-1 1,0 1-1,1 0 1,-1-1-1,0 1 1,1-1-1,0 1 0,0-1 1,0 0-1,0 0 1,0 0-1,0 0 1,0 0-1,1 0 1,-1-1-1,1 1 0,-1-1 1,1 1-1,-1-1 1,1 0-1,0 0 1,0 0-1,0-1 1,0 1-1,-1-1 0,1 1 1,4-1-1,-3 0 8,0 0 1,0-1-1,-1 1 0,1-1 0,0 0 0,-1 0 1,1-1-1,-1 1 0,1-1 0,-1 1 0,1-1 0,-1 0 1,0 0-1,0-1 0,0 1 0,0-1 0,-1 1 0,1-1 1,0 0-1,-1 0 0,4-6 0,0-4 15,-1 1-1,0-1 1,-1 0-1,0 0 1,-1 0-1,0 0 1,-1-1-1,-1 1 1,0-1-1,-1 1 1,0-1-1,-1 1 1,-1-1-1,0 1 1,-7-23-1,8 32-18,-1 1-1,1-1 1,-1 1-1,1-1 1,-1 1-1,0 0 1,0 0-1,-1 0 1,1 0-1,0 0 1,-1 1-1,0-1 1,0 1-1,0 0 1,0 0-1,0 0 1,0 0 0,0 0-1,-1 0 1,1 1-1,-1 0 1,1 0-1,-1 0 1,1 0-1,-1 0 1,0 1-1,1-1 1,-1 1-1,0 0 1,0 0-1,1 1 1,-1-1-1,0 1 1,1 0 0,-1-1-1,1 2 1,-1-1-1,1 0 1,-1 1-1,1 0 1,0-1-1,0 1 1,0 1-1,0-1 1,0 0-1,0 1 1,-2 2-1,3-3-2,1-1 0,0 1-1,0-1 1,0 1-1,0 0 1,0 0-1,0-1 1,0 1 0,0 0-1,1 0 1,-1 0-1,1 0 1,0 0-1,-1 0 1,1-1 0,0 1-1,0 0 1,0 0-1,0 0 1,1 2-1,-1-2 0,1-1 0,0 0-1,-1 0 1,1 0-1,0 0 1,0 0 0,0 0-1,0 0 1,0-1-1,0 1 1,0 0 0,0 0-1,0-1 1,0 1-1,0-1 1,1 1 0,-1-1-1,0 1 1,0-1-1,1 0 1,-1 1 0,0-1-1,0 0 1,1 0-1,-1 0 1,0 0 0,1 0-1,-1 0 1,0-1-1,0 1 1,2-1 0,31-5 9,0-1 0,34-13 1,8-2 70,-60 17-73,-8 3-7,1-1 0,-1 1 0,16-1 0,-22 3 1,0 0 1,0 0 0,0 0-1,-1 0 1,1 0 0,0 1-1,0-1 1,0 1 0,0-1-1,-1 1 1,1 0 0,0-1 0,-1 1-1,1 0 1,0 0 0,-1 0-1,1 0 1,-1 1 0,0-1-1,1 0 1,-1 1 0,0-1-1,1 2 1,3 6-1,0-1-1,0 1 1,-2 1 0,1-1 0,-1 1-1,0-1 1,-1 1 0,2 10-1,-2 9 209,-1 42-1,-1-40 222,0-31-423,0 0-1,1 1 0,-1-1 0,0 0 0,1 0 0,-1 0 0,0 0 1,1 0-1,-1 0 0,0 1 0,1-1 0,-1 0 0,0 0 1,1 0-1,-1 0 0,0 0 0,1 0 0,-1 0 0,0-1 1,1 1-1,-1 0 0,0 0 0,1 0 0,-1 0 0,0 0 0,1 0 1,-1-1-1,0 1 0,0 0 0,1 0 0,-1 0 0,0-1 1,1 1-1,10-7 73,86-85 150,-13 10-62,-83 80-165,0 1 0,1 0 0,-1 0 0,0 0 0,0 0 0,1 0 0,-1 1 0,1-1 0,-1 0 0,1 1 0,-1-1 0,1 1 0,-1-1 0,1 1 0,-1 0 0,1-1 0,0 1 0,-1 0 0,4 0 0,-4 1 0,1 0 0,-1-1 0,1 1 0,-1 0 0,0 0 0,0-1 0,1 1 0,-1 0 0,0 0 0,0 0 0,0 1 0,0-1 0,0 0 0,0 0 0,0 1 0,0-1 0,-1 0 0,1 1 0,0-1 0,0 2 0,6 15 0,-3-8 0,0 1 0,1-1 0,0 0 0,1 0 0,7 10 0,5 5 0,-15-20 0,0 0 0,0-1 0,0 1 0,1-1 0,0 0 0,-1 0 0,1 0 0,1 0 0,-1-1 0,1 0 0,5 3 0,-5-3 5,1 0-1,0 0 1,0-1 0,9 2-1,-13-4-10,0 1-1,0-1 1,0 0-1,0 0 1,0 0-1,0 0 1,0 0-1,0-1 1,0 1 0,0 0-1,-1-1 1,1 0-1,0 1 1,0-1-1,0 0 1,0 0-1,3-2 1,-3-5-1529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19:5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14968,'0'0'6655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0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15272,'0'0'4359,"97"-52"-4079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0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5720,'0'0'8190,"11"-2"-7790,-3-1-334,13-2 248,-1 0 0,0-2 0,-1-1 0,24-12 0,-26 10 1,0-2-1,0 0 1,-1-1 0,-1-1-1,0 0 1,-1-1 0,0-1-1,-1 0 1,-1-1 0,-1 0-1,0-1 1,-2 0 0,11-26-1,-13 28-65,-2 4 63,0-1 0,0 0 0,-1 0 0,-1 0-1,0 0 1,1-23 0,2 4 316,-6 32-541,-2 6 149,-3 8-201,2 1 0,-1-1 1,2 1-1,-2 28 0,5-24-14,0 0 1,2 0-1,0 0 1,1-1-1,1 1 1,0-1-1,2 0 1,9 19-1,-14-32-1,1 0 0,0 0-1,0-1 1,0 1 0,0-1 0,1 1-1,-1-1 1,1 0 0,0-1-1,5 4 1,-6-5 3,0 0 0,1-1 0,-1 1 0,0-1 0,1 0 0,-1 0 0,1 0 0,-1 0 0,1-1 0,-1 1-1,1-1 1,0 0 0,-1 0 0,1 0 0,5-2 0,1 0 31,-1-1 0,1 0 0,-1 0 1,0-1-1,0 0 0,-1-1 0,1 0 0,-1 0 0,0 0 0,12-12 0,2-4 74,-1-1-1,20-26 1,-16 11 37,-20 28-98,0 1 0,1 0 0,0 0 1,0 1-1,0-1 0,1 1 0,0 1 0,1-1 1,8-5-1,-16 12-61,1 0 0,-1 0 0,0 0 1,0 0-1,1 0 0,-1 0 0,0 0 0,1 0 1,-1 0-1,0 0 0,1 0 0,-1 0 0,0 0 0,1 0 1,-1 0-1,0 1 0,0-1 0,1 0 0,-1 0 1,0 0-1,1 0 0,-1 1 0,0-1 0,0 0 1,0 0-1,1 0 0,-1 1 0,0-1 0,0 0 0,0 0 1,1 1-1,-1-1 0,0 0 0,0 1 0,0-1 1,0 0-1,0 0 0,0 1 0,0-1 0,0 0 1,0 1-1,0-1 0,0 0 0,0 1 0,0-1 0,0 0 1,0 1-1,0-1 0,0 0 0,0 0 0,0 1 1,0-1-1,0 0 0,-1 1 0,-2 24 7,3-22 14,-38 203 225,38-205-248,-1 0 1,1 0-1,0 1 0,0-1 1,0 0-1,0 0 0,0 0 1,0 1-1,0-1 1,0 0-1,1 0 0,-1 0 1,0 0-1,1 1 0,-1-1 1,1 0-1,0 1 1,-1-1-1,1-1 0,0 0 1,-1 1-1,1-1 1,-1 0-1,1 1 0,-1-1 1,1 0-1,-1 0 1,1 0-1,0 0 0,-1 1 1,1-1-1,0 0 1,-1 0-1,1 0 1,-1 0-1,1 0 0,0-1 1,-1 1-1,1 0 1,0 0-1,0-1 0,6-1 23,-1-1-1,1-1 1,-1 1-1,9-8 1,-7 6-38,16-12 58,-1 0-1,31-30 0,-45 38 7,1 0-1,0 1 1,1-1 0,0 2-1,17-10 1,-28 17-45,1-1 0,0 1-1,0-1 1,0 1 0,0 0 0,0-1 0,0 1-1,0 0 1,0 0 0,0-1 0,0 1-1,0 0 1,0 0 0,0 0 0,0 0 0,0 0-1,0 0 1,0 1 0,0-1 0,0 0 0,0 0-1,0 1 1,0-1 0,-1 1 0,1-1-1,0 1 1,0-1 0,0 1 0,0-1 0,-1 1-1,2 1 1,0 1 4,1 0 0,-1 1-1,0-1 1,-1 1 0,1 0-1,1 5 1,4 7 1,57 101 22,-59-109-39,0 0 1,0-1 0,1 0-1,0 0 1,0-1 0,0 0-1,1 0 1,0 0 0,15 9-1,-21-15-13,-1 0 0,1 0 0,-1 0 0,1 0 0,0 0-1,-1 0 1,1 0 0,-1 0 0,1 0 0,-1 0-1,1 0 1,-1 0 0,1 0 0,0 0 0,-1 0 0,1 0-1,-1-1 1,1 1 0,-1 0 0,1 0 0,-1-1-1,1 1 1,-1 0 0,0-1 0,1 1 0,0-1 0,1-4-3987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0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14464,'0'0'2991,"44"-61"-2751,-9 43-96,1 2 0,8 10-104,3 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4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75 144 9944,'0'0'7787,"-10"-8"-7269,-32-24-9,21 20 992,19 12-197,6 0 427,11 3-719,13 0-760,1-1 0,-1-2 0,55-6 0,-53 3-127,213-31 634,-43 5-207,4 7 250,-184 19-904,-17 2 169,0 1 1,1-1-1,-1 1 0,0 0 0,1-1 1,-1 1-1,6 1 0,-7 0-305,-1-1-1,0 1 1,1-1 0,-1 1-1,0-1 1,0 1 0,0 0-1,0 0 1,0 0-1,1-1 1,-1 1 0,-1 0-1,1 0 1,1 2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0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0 739 7328,'0'0'4370,"14"-2"-3756,-3 0-472,-2 2-23,0-2 1,0 1-1,0-1 0,0-1 0,0 1 1,-1-1-1,1-1 0,12-7 1,1-5 271,-1-1-1,-1-1 1,0-1 0,-2 0 0,0-1 0,-1-2 0,-1 1 0,15-29 0,-24 38-105,-1-1 0,0 0 0,-1 0 0,0 0 0,-1-1 0,-1 0 0,0 0 0,0 0 0,-2 0 0,0 0 0,0 0 0,-1 0 0,-4-23 0,2 25 348,1 11-495,1 0-1,0-1 1,-1 1-1,1-1 1,0 1-1,0-1 1,0 1-1,0-1 1,0 1-1,0-1 1,0 1 0,1-3-1,0 3-113,0 0 1,0 0-1,0 0 1,0 0-1,0 0 1,0 0-1,0 1 1,0-1-1,1 0 1,-1 1-1,0-1 0,0 1 1,1 0-1,-1-1 1,0 1-1,1 0 1,-1 0-1,3-1 1,9-1 21,1 0 1,-1 1 0,1 0 0,0 1 0,-1 0 0,1 1-1,21 5 1,-33-6-44,-1 1 0,0-1 0,0 1 1,0 0-1,0 0 0,0-1 0,0 1 0,0 0 0,0 0 0,0 0 0,0 0 0,0 0 0,0 0 0,0 0 0,-1 0 0,1 1 1,-1-1-1,1 0 0,-1 0 0,1 0 0,-1 1 0,1 1 0,3 33 33,-3-27-30,-2 20 4,-1-1 1,-1 1 0,-2-1 0,-9 34 0,9-38-10,-14 74-13,18-86-6,0 0 1,1 0-1,0 0 0,0-1 0,1 1 1,4 16-1,-4-24 11,0 0 1,0-1-1,1 1 0,0 0 1,-1 0-1,1-1 0,0 1 1,0-1-1,1 0 0,-1 0 1,1 0-1,0 0 0,0 0 1,0 0-1,0-1 1,5 4-1,-3-3 4,0-1 1,0 0-1,0 0 1,1 0-1,-1-1 1,1 0-1,-1 0 1,0 0-1,1-1 0,9 0 1,3-1 17,0-2 0,-1 0 0,1-1 0,-1-1 0,0 0 0,23-12 0,21-13 111,-1-3 1,100-74-1,-115 75-72,-4 3 48,-1-1 0,36-36 0,-76 66-100,0 0 0,1 0-1,-1-1 1,0 1 0,0 0 0,1 0-1,-1-1 1,0 1 0,0 0-1,1-1 1,-1 1 0,0 0 0,0 0-1,0-1 1,0 1 0,0 0 0,1-1-1,-1 1 1,0 0 0,0-1-1,0 1 1,0-1 0,0 1 0,0 0-1,0-1 1,0 1 0,0 0 0,0-1-1,0 1 1,-1 0 0,1-1-1,0 1 1,0 0 0,0-1 0,0 1-1,0 0 1,-1-1 0,1 1 0,0 0-1,0 0 1,-1-1 0,1 1-1,0 0 1,0 0 0,-1 0 0,1-1-1,0 1 1,-1 0 0,1 0 0,0 0-1,-1 0 1,1-1 0,0 1-1,-1 0 1,1 0 0,0 0 0,-1 0-1,1 0 1,0 0 0,-1 0 0,1 0-1,0 0 1,-1 0 0,-24-1 82,12 3-83,1 1 0,-1 1-1,1 0 1,0 0 0,0 1 0,0 1-1,1 0 1,0 0 0,0 1-1,0 1 1,-9 8 0,5-3-26,1 0-1,1 1 1,0 0 0,1 1-1,0 1 1,-17 31 0,26-40 6,-1 0 1,2 1 0,-1 0-1,1 0 1,0 0-1,0 0 1,0 10-1,2-16 16,-1 0 0,1 0-1,0 1 1,0-1 0,0 0 0,1 0-1,-1 0 1,0 0 0,1 0-1,-1 0 1,1 0 0,0 0 0,0 0-1,0 0 1,0 0 0,0 0-1,0-1 1,0 1 0,0 0 0,1-1-1,-1 1 1,1-1 0,-1 1-1,1-1 1,0 0 0,-1 0 0,1 1-1,0-1 1,0-1 0,0 1-1,0 0 1,0 0 0,3 0 0,-2-1 7,0 1 1,0-1-1,1-1 1,-1 1-1,0 0 1,0-1 0,0 0-1,0 1 1,0-1-1,0 0 1,0-1-1,0 1 1,0 0 0,-1-1-1,1 0 1,4-3-1,6-6 35,-1 1-1,11-14 0,-9 10 1,-6 6 11,0-1 0,-1 0 0,1-1 0,-2 0 0,1 0 0,-2 0 0,1-1 0,-1 1 0,6-23 0,-8 43-22,-1 1 1,2-1-1,-1 0 0,1 0 0,1 0 0,-1-1 1,2 0-1,10 16 0,-13-22-25,1 0-1,-1 1 1,1-1-1,-1 0 1,1-1 0,0 1-1,0-1 1,0 0 0,1 0-1,-1 0 1,0 0 0,1-1-1,0 1 1,-1-1 0,1-1-1,-1 1 1,1 0 0,0-1-1,0 0 1,-1 0 0,1-1-1,0 1 1,-1-1 0,1 0-1,-1 0 1,5-2 0,12-5 91,-1-1 0,0 0 0,-1-2 0,0 0 0,0-1 0,22-20 0,-34 27-50,16-16 131,-18 17-128,-1 0 1,0 0-1,1 0 0,-1 1 0,1-1 0,0 1 0,0 0 0,8-2 0,-12 4-37,0 0-1,1 1 0,-1-1 0,1 1 0,-1 0 0,1-1 0,-1 1 0,1 0 0,-1 0 0,1 0 0,-1 0 0,1 0 0,1 1 0,-2 0-9,0-1 0,0 1-1,0 0 1,-1-1 0,1 1 0,-1 0-1,1 0 1,0-1 0,-1 1 0,1 0-1,-1 0 1,0 0 0,1 0 0,-1 0-1,0 0 1,1 0 0,-1 0 0,0 0-1,0 0 1,0 0 0,0 0 0,0 0-1,0 1 1,0 106-74,0-108 73,0 1 0,0 0 0,0-1 0,0 1 0,0 0-1,0-1 1,0 1 0,0 0 0,0 0 0,1-1 0,-1 1 0,0 0 0,0-1 0,1 1 0,-1-1 0,0 1 0,1 0 0,-1-1 0,1 1 0,-1-1 0,1 1-1,-1-1 1,1 1 0,-1-1 0,1 1 0,-1-1 0,2 1 0,-1-1 2,1 0 0,-1 1-1,0-1 1,1 0 0,-1 0 0,0 0-1,1 0 1,-1-1 0,1 1 0,-1 0-1,0 0 1,1-1 0,1 0 0,6-3 11,0-1 0,0 0 0,10-6 1,-14 7-13,33-23 59,-26 18-17,0 1 1,0 0 0,26-13 0,-37 21-40,0-1 0,0 0 0,0 1 1,0 0-1,0-1 0,0 1 0,0 0 1,1-1-1,-1 1 0,0 0 0,0 0 0,0 0 1,0 0-1,1 0 0,-1 0 0,0 0 1,0 0-1,0 1 0,0-1 0,0 0 0,1 1 1,-1-1-1,0 1 0,0-1 0,0 1 0,0-1 1,0 1-1,0 0 0,-1 0 0,1-1 1,0 1-1,0 0 0,0 0 0,0 1 0,2 3 4,-1 0 0,-1 1 0,1-1 0,-1 0 0,0 0 0,1 8 0,6 21-35,-7-31 27,0 0 1,1-1-1,-1 1 0,1-1 1,0 0-1,-1 1 1,1-1-1,0 0 0,0 0 1,0 0-1,1 0 1,-1 0-1,0-1 0,1 1 1,-1-1-1,1 1 1,4 1-1,-1-2 6,-1 0 1,1-1-1,-1 1 0,1-1 1,-1-1-1,1 1 0,-1-1 0,8-1 1,11-3 10,0-2 1,-1 0 0,0-1-1,28-15 1,87-53 125,-73 38-6,-13 7 112,-104 60-70,35-16-180,1 1-1,0 1 1,1 1 0,-20 26 0,29-34-9,1 0 1,-1 0-1,2 1 0,-1 0 1,1 0-1,0 0 1,1 1-1,0-1 0,1 1 1,0 0-1,0 0 1,0 12-1,2-21 9,0 0 0,0 1 0,0-1 0,0 0 0,0 1 0,0-1 0,0 0 0,0 1 0,1-1 0,-1 0 0,0 1 0,1-1 0,-1 0 0,1 0 0,0 0 0,-1 1 0,1-1 0,0 0 0,0 0 0,0 0 0,-1 0 0,1 0 0,0 0 0,0 0-1,1-1 1,-1 1 0,0 0 0,0 0 0,0-1 0,0 1 0,1-1 0,-1 1 0,0-1 0,0 0 0,1 1 0,-1-1 0,0 0 0,1 0 0,-1 0 0,3 0 0,1 0-2,-1-1 1,1 0-1,-1 0 0,1-1 0,-1 1 1,1-1-1,-1 0 0,0 0 1,0 0-1,6-5 0,-3 1 6,0 0 0,0-1 0,-1 0 0,0 0 0,0 0 0,5-9 0,27-53 30,-33 58-30,20-43 36,-2 0 0,24-89-1,14-119 120,-60 254-153,2-5 6,0 5-6,-1 0 1,-1-1-1,1 1 1,-1 0-1,-1-1 0,0 1 1,0-1-1,0 1 1,-3-11-1,3 19-5,0 0 0,0 0-1,0 0 1,0-1-1,0 1 1,0 0 0,0 0-1,0 0 1,0-1-1,-1 1 1,1 0 0,0 0-1,0 0 1,0 0-1,0-1 1,0 1 0,-1 0-1,1 0 1,0 0-1,0 0 1,0 0 0,0 0-1,-1-1 1,1 1-1,0 0 1,0 0 0,0 0-1,-1 0 1,1 0-1,0 0 1,0 0 0,0 0-1,-1 0 1,1 0-1,0 0 1,0 0 0,0 0-1,-1 0 1,1 0-1,0 0 1,0 0 0,0 1-1,-1-1 1,1 0-1,0 0 1,-12 10-19,-5 16-22,7-4-7,1 0 0,1 0 0,1 1 1,1 0-1,-5 44 0,1 120-275,10-155 208,8 55-1,-7-76 92,2 0 1,-1 0-1,1-1 1,1 1-1,0-1 0,0 0 1,1 0-1,10 15 0,-12-22 24,0 0-1,0 1 0,0-1 0,1 0 0,-1-1 0,1 1 0,0-1 0,0 1 0,0-1 0,0 0 0,0-1 0,0 1 0,0-1 0,1 0 0,-1 0 0,0 0 0,1 0 0,-1-1 0,1 0 0,-1 0 0,1 0 0,6-1 0,6-2 9,-1 0 0,0-1 1,0 0-1,26-12 0,-16 4 42,0-2 1,-1-1-1,-1-2 0,0 0 1,-1-1-1,34-36 0,-54 51-30,0 0 0,0 0-1,-1 0 1,1 0 0,-1-1-1,0 1 1,0-1 0,2-4-1,-4 8-17,0 0-1,0 0 1,0 0-1,0-1 0,0 1 1,0 0-1,0 0 0,0-1 1,0 1-1,0 0 1,0 0-1,-1 0 0,1-1 1,0 1-1,0 0 0,0 0 1,0 0-1,0 0 1,-1-1-1,1 1 0,0 0 1,0 0-1,0 0 0,0 0 1,-1 0-1,1 0 0,0-1 1,0 1-1,0 0 1,-1 0-1,1 0 0,0 0 1,0 0-1,-1 0 0,1 0 1,0 0-1,0 0 1,0 0-1,-1 0 0,1 0 1,0 0-1,0 0 0,-1 0 1,1 0-1,0 0 1,0 1-1,0-1 0,-1 0 1,1 0-1,0 0 0,0 0 1,0 0-1,0 0 1,-1 1-1,1-1 0,-15 6 29,1 2-23,1 1 0,0 0 1,0 1-1,1 1 0,-17 19 0,22-24-16,2 1 1,-1 0-1,1 1 0,0 0 1,1-1-1,0 1 0,0 1 0,1-1 1,0 1-1,0-1 0,-2 13 1,5-19 3,0 1 1,-1-1-1,1 1 1,0-1-1,1 1 0,-1 0 1,0-1-1,1 1 1,-1-1-1,1 0 1,0 1-1,0-1 0,0 0 1,0 1-1,0-1 1,1 0-1,-1 0 1,1 0-1,-1 0 0,1 0 1,0 0-1,0 0 1,-1-1-1,1 1 1,0-1-1,1 1 0,-1-1 1,0 0-1,0 0 1,1 0-1,-1 0 1,5 1-1,-2 0 4,0-1 1,1 0-1,-1 0 1,1-1-1,-1 1 0,1-1 1,-1-1-1,1 1 0,-1-1 1,0 0-1,1 0 1,-1 0-1,0-1 0,6-2 1,-3 0 24,-1 0-1,0-1 1,1 0 0,-2 0-1,1-1 1,0 0 0,-1 0-1,-1-1 1,1 1 0,-1-1 0,0-1-1,0 1 1,-1-1 0,0 1-1,0-1 1,-1 0 0,4-13-1,-7 19-6,1-1-1,0 0 0,-1 0 0,0 0 0,1 0 0,-1 0 0,-1 1 0,1-6 0,0 7-11,-1 1-1,1-1 1,0 0-1,0 0 1,0 0 0,-1 1-1,1-1 1,-1 0-1,1 0 1,0 1-1,-1-1 1,1 0-1,-1 1 1,0-1 0,1 0-1,-1 1 1,1-1-1,-1 1 1,0-1-1,0 1 1,1-1-1,-1 1 1,0 0-1,0-1 1,1 1 0,-1 0-1,0-1 1,0 1-1,-1 0 1,-18-2 53,13 0-47,0 2 0,0-1-1,0 1 1,0 0 0,0 0-1,-13 3 1,-14 5 5,44-10-16,0 0 0,1 0 0,0 2 0,16-1 0,13 0 0,1-3-1,-19 0-1,1 2-1,-1 1 1,1 1 0,25 3-1,-42-2 2,0 0 0,0 0 1,0 1-1,0 0 0,0 0 0,0 0 0,-1 1 0,1 0 0,-1 0 0,0 0 0,0 1 1,0 0-1,0 0 0,0 0 0,-1 0 0,0 1 0,0 0 0,0-1 0,5 12 0,2 5-16,10 32-1,-10-25 63,-10-27-42,-1-1 0,0 1 0,0-1 0,1 0 0,-1 1 0,0-1 0,0 1 0,1-1 0,-1 0 1,1 1-1,-1-1 0,0 0 0,1 1 0,-1-1 0,1 0 0,-1 0 0,1 1 0,-1-1 0,1 0 0,-1 0 0,1 0 1,-1 0-1,1 0 0,-1 0 0,1 0 0,-1 0 0,1 0 0,-1 0 0,1 0 0,-1 0 0,1 0 0,-1 0 0,1 0 0,-1 0 1,0 0-1,1-1 0,-1 1 0,1 0 0,-1 0 0,1-1 0,-1 1 0,0 0 0,1-1 0,-1 1 0,1 0 0,-1-1 1,0 1-1,1 0 0,-1-1 0,0 0 0,24-25 81,-21 21-61,19-20 107,0 1 0,47-39 0,-69 63-124,1-1 0,0 0 0,0 1 0,0-1 0,0 1 0,-1-1 0,1 1 0,0-1 0,0 1 0,0-1 0,0 1 0,0 0 0,0 0 0,0 0 0,0-1 0,2 1 0,-2 1-4,-1-1 0,1 0 1,-1 0-1,1 0 1,-1 1-1,1-1 1,-1 0-1,1 1 1,-1-1-1,1 0 1,-1 1-1,1-1 1,-1 1-1,0-1 1,1 1-1,-1-1 1,0 1-1,1-1 0,-1 1 1,0-1-1,0 1 1,1 0-1,0 4 10,0 1-1,0 0 0,0 0 0,-1 11 1,1 3 40,0-18-47,-1 0-1,1 0 1,-1 0 0,1 0-1,0 0 1,0 0 0,0-1-1,0 1 1,0 0 0,0-1-1,0 1 1,0 0 0,4 2-1,-4-4-2,1 1-1,0 0 1,0-1 0,-1 0-1,1 1 1,0-1-1,0 0 1,0 0 0,0 0-1,0 0 1,-1 0-1,1-1 1,0 1 0,0 0-1,2-2 1,14-2 20,-1-2 1,26-11-1,-27 10 58,1 0 0,30-7-1,-44 13-59,0 1 0,0-1-1,0 1 1,0 0-1,0 0 1,0 0-1,0 0 1,0 1 0,1-1-1,-1 1 1,0 0-1,0-1 1,0 1-1,-1 1 1,1-1 0,0 0-1,0 1 1,-1 0-1,1-1 1,-1 1-1,5 4 1,16 13 98,30 22 210,-49-39-304,0 1 0,0-1 0,1 0 0,-1 0 0,1 0 0,-1 0 0,1-1 0,0 0 0,0 0-1,8 0 1,1-3-73,-3 0-4817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1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101 706 5920,'0'0'12407,"-10"9"-11891,3-3-417,-1 1-6,1-1-1,0 1 1,1 0 0,0 1-1,0 0 1,0-1-1,1 2 1,-5 9-1,-8 32 571,17-47-562,0 1 1,0-1-1,1 1 1,-1-1-1,1 1 1,0 0 0,0-1-1,0 1 1,0-1-1,1 1 1,-1 0-1,2 4 1,-1-7-59,0 0 0,0 1 0,0-1 1,0 0-1,0 0 0,0 0 0,0 0 0,0 0 0,0 0 1,0 0-1,1-1 0,-1 1 0,0 0 0,1-1 0,-1 1 0,0-1 1,1 1-1,-1-1 0,1 0 0,-1 1 0,1-1 0,-1 0 1,1 0-1,-1 0 0,1 0 0,-1 0 0,1-1 0,-1 1 0,1 0 1,-1-1-1,0 1 0,3-2 0,5-1 77,1 0 1,-1-1-1,12-7 0,-3-1 67,-1-1-1,0 0 1,-1-1-1,25-29 1,-25 27-45,8-11 103,-16 17-30,1 0 1,0 1 0,11-9 0,-16 15 313,-4 13-318,9 50 6,10 53-18,-18-110-195,0 0 1,0 0-1,0 0 0,0-1 1,1 1-1,-1 0 1,1-1-1,-1 1 0,1-1 1,0 0-1,0 0 1,0 1-1,1-1 0,-1 0 1,3 1-1,0 0 0,0 0 0,0 0-1,1-1 1,-1 1 0,1-1-1,-1-1 1,9 2 0,-1-1 6,0 0 1,0-1 0,0-1 0,0 0 0,0-1 0,17-3 0,-24 3 1,0-1 1,0 0-1,0-1 1,0 0 0,-1 1-1,1-2 1,-1 1-1,0-1 1,0 0-1,0 0 1,0 0-1,-1 0 1,1-1-1,-1 0 1,0 0 0,-1 0-1,1 0 1,-1-1-1,3-6 1,-2 3 23,0 0 0,-1 0 0,0 0 1,0 0-1,-1-1 0,0 1 0,-1-1 0,0 0 1,0 1-1,-1-1 0,-2-16 0,0 16 27,-1 1 0,0-1 1,-1 1-1,1 0 0,-2 0 0,1 1 0,-1-1 0,-8-9 0,-14-26 356,27 43-414,0 1 0,0 0-1,0-1 1,0 1 0,0 0 0,0-1 0,0 1 0,0 0 0,0-1 0,0 1-1,0 0 1,1-1 0,-1 1 0,0 0 0,0-1 0,0 1 0,0 0 0,1 0-1,-1-1 1,0 1 0,0 0 0,1 0 0,-1-1 0,0 1 0,0 0 0,1 0-1,-1 0 1,0-1 0,1 1 0,-1 0 0,0 0 0,1 0 0,-1 0 0,0 0-1,1 0 1,0 0 0,14-4 62,-14 3-53,20-1 51,0 0 0,0 1 0,0 1 0,26 4 0,-20-2 46,43-2 0,92-25 301,-143 22-350,-10 1 26,0-1-1,0 1 0,0-2 1,0 1-1,-1-1 0,1 0 1,13-10-1,-33 25 10,-1 0 1,2 1-1,-14 17 1,0 0-32,8-9-4,1 1 0,0 0-1,2 1 1,0 1 0,-16 41 0,27-59-36,0 0 1,1 1-1,0-1 1,0 0-1,0 1 1,0 8-1,1-13-16,0 1-1,0 0 1,0 0 0,0-1-1,0 1 1,1 0-1,-1 0 1,1-1 0,-1 1-1,1 0 1,0-1-1,-1 1 1,1-1 0,0 1-1,0-1 1,0 1-1,0-1 1,1 0 0,-1 1-1,0-1 1,0 0-1,1 0 1,2 2 0,-3-3-1,0 0 0,0 1 0,-1-1 0,1 0 0,0 0-1,0 0 1,0 0 0,0 0 0,0-1 0,0 1 0,0 0 0,0 0 0,0-1 0,0 1 0,-1 0 0,1-1 0,0 1 0,0-1 0,1 0 0,16-12 76,-15 10-72,11-10 48,0 0 1,-1 0-1,-1-1 0,16-25 1,-10 16 32,-11 12-88,-6 9-6,0 1 0,-1 0 1,1 0-1,0 0 0,0 0 0,-1 0 0,1 0 1,0 0-1,0 0 0,0 0 0,0 0 0,2-1 1,-2 3-2,0-1 1,0 0 0,0 0 0,-1 1 0,1-1 0,0 0 0,0 1 0,-1-1 0,1 1 0,0-1 0,0 1 0,-1-1 0,1 1 0,-1 0 0,1-1 0,0 1 0,-1 0-1,1-1 1,-1 1 0,0 0 0,1 0 0,-1-1 0,0 1 0,1 0 0,-1 1 0,11 20 0,-10-17 0,1-1 0,0 0 0,0 0 0,0 0 0,0 0 0,1 0 0,-1 0 0,1-1 0,0 1 0,0-1 0,1 0 0,-1 0 0,1 0 0,-1 0 0,1 0 0,7 3 0,1-2 0,2 1 0,-1-1 0,0-1 0,1-1 0,-1 0 0,1 0 0,0-1 0,-1-1 0,1-1 0,0 0 0,0 0 0,-1-1 0,1-1 0,-1 0 0,0-1 0,0-1 0,0 0 0,0-1 0,14-8 0,-3-1 0,-1 0 0,-1-2 0,0 0 0,-2-2 0,0 0 0,-1-1 0,0-1 0,24-38 0,-15 16 0,-3-2 0,-1 0 0,-3-1 0,-1-1 0,21-80 0,-37 107 0,-1 0 0,0-1 0,-2 0 0,0 1 0,-3-25 0,1-7 0,-1 30 0,2 21 0,0 1 0,0 0 0,0-1 0,0 1 0,0-1 0,0 1 0,0-1 0,0 1 0,0-1 0,0 1 0,0-1 0,0 1 0,0 0 0,0-1 0,0 1 0,0-1 0,0 1 0,-1-1 0,1 1 0,0 0 0,0-1 0,-1 1 0,1-1 0,0 1 0,0 0 0,-1-1 0,0 1 0,-6 9 0,-7 21 0,-5 35 0,-13 78 0,11-43 0,10-49 0,2 1 0,3 0 0,0 95 0,6-136 0,1 0 0,0-1 0,1 1 0,0-1 0,1 1 0,4 10 0,-6-19 0,0 1 0,0-1 0,0 0 0,0 0 0,0 1 0,1-1 0,-1 0 0,1 0 0,-1 0 0,1-1 0,0 1 0,0 0 0,-1-1 0,1 1 0,1-1 0,-1 1 0,0-1 0,0 0 0,0 0 0,1 0 0,-1 0 0,0 0 0,1-1 0,-1 1 0,1-1 0,-1 0 0,1 1 0,-1-1 0,1 0 0,-1 0 0,4-1 0,4-1 0,-1-1 0,1 0 0,-1 0 0,0-1 0,0 0 0,16-10 0,49-40 0,-41 28 0,14-9 0,-1-2 0,64-69 0,-87 80 0,-1-1 0,-1-2 0,-1 0 0,-2-1 0,26-57 0,-24 34 0,28-108 0,-46 132 0,-6 19 0,4 10 0,-1 0 0,1 0 0,0 0 0,-1 0 0,1 0 0,-1 0 0,1 0 0,-1 0 0,1 0 0,-1 1 0,1-1 0,0 0 0,-1 0 0,1 0 0,-1 1 0,1-1 0,0 0 0,-1 0 0,1 1 0,0-1 0,-1 0 0,1 1 0,0-1 0,-1 0 0,1 1 0,-1 0 0,-13 16 0,1 1 0,-14 24 0,-10 14 0,-24 20 0,34-43 0,0 2 0,-31 54 0,30-31 0,2 1 0,3 1 0,2 1 0,-24 124 0,33-93 0,14-90 0,4-5 0,5-6 0,12-11 0,26-16 0,14-11 0,147-120 0,-200 160 0,0 1 0,1 0 0,0 1 0,0 0 0,0 0 0,0 1 0,15-3 0,-26 7 0,1 0 0,0-1 0,-1 1 0,1 0 0,-1 0 0,1 0 0,0-1 0,-1 1 0,1 0 0,0 0 0,-1 0 0,1 0 0,0 0 0,-1 0 0,1 0 0,0 1 0,-1-1 0,1 0 0,0 0 0,-1 0 0,1 1 0,0-1 0,-1 0 0,1 1 0,-1-1 0,1 0 0,-1 1 0,1-1 0,-1 1 0,1-1 0,-1 1 0,1-1 0,-1 1 0,0-1 0,1 1 0,-1-1 0,0 1 0,1 0 0,-1-1 0,0 1 0,0 0 0,1-1 0,-1 1 0,0 0 0,0-1 0,0 1 0,0 0 0,0-1 0,0 1 0,0 0 0,-1 1 0,1 0 0,-1 1 0,0 0 0,0 0 0,0-1 0,0 1 0,0 0 0,-1-1 0,1 1 0,-1-1 0,-3 4 0,-87 67 0,90-71 0,1-1 0,-1 1 0,1 0 0,-1 0 0,1 0 0,0-1 0,0 1 0,0 1 0,0-1 0,0 0 0,0 0 0,0 0 0,1 0 0,-1 1 0,1-1 0,-1 0 0,1 0 0,0 1 0,0 3 0,1-3 0,0 1 0,0-1 0,0 1 0,0-1 0,1 0 0,0 1 0,-1-1 0,1 0 0,0 0 0,0 0 0,4 3 0,5 6 0,1-1 0,1 0 0,0-1 0,18 11 0,-31-21 0,111 60 0,-75-42 0,-35-18 27,-1 0 1,0 0-1,0 0 1,1 0-1,-1 0 1,0 0-1,0 1 0,1-1 1,-1 0-1,0 0 1,0 0-1,0 1 0,1-1 1,-1 0-1,0 0 1,0 0-1,0 1 1,0-1-1,1 0 0,-1 1 1,0-1-1,0 0 1,0 0-1,0 1 0,0-1 1,0 0-1,0 0 1,0 1-1,0-1 1,0 1-1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19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699 439 9648,'0'0'8753,"2"-11"-8504,3-34 12,-5 43-228,-1-1 0,1 1-1,-1-1 1,1 1-1,-1-1 1,0 1 0,0 0-1,0-1 1,-1 1-1,1 0 1,0 0 0,-1 0-1,1 0 1,-1 0-1,0 0 1,0 0-1,0 0 1,-3-1 0,-2-4 97,-59-55 955,24 25-590,26 22-275,0 2 1,-1 0-1,0 0 1,-1 2 0,0 0-1,-38-16 1,50 26-175,1-1 0,-1 1 1,0 0-1,0 1 0,1 0 1,-1 0-1,0 0 0,0 0 1,0 1-1,1 0 0,-1 0 0,0 1 1,1-1-1,-1 1 0,1 0 1,0 1-1,-7 3 0,-6 5 42,0 1-1,0 0 0,-19 19 0,19-14-7,0 1 0,1 1 0,0 0 0,2 1 0,1 1 0,0 0 0,-20 46 0,22-40 34,1 1-1,2 1 0,1 0 1,1 0-1,2 1 0,-3 42 1,7-43 8,3 0 0,4 35 1,-1-29-20,-4-26-69,1 1-1,0-1 0,1 0 0,0 0 1,0-1-1,1 1 0,0-1 1,0 1-1,1-1 0,0-1 0,1 1 1,-1-1-1,2 0 0,-1 0 1,1 0-1,0-1 0,0 0 1,0-1-1,1 1 0,16 7 0,-15-8-7,1-1 0,0 0 0,0-1 0,0 0 0,0 0 0,0-1-1,1-1 1,-1 0 0,1 0 0,-1-1 0,1 0 0,0-1 0,-1 0 0,0 0-1,1-1 1,-1-1 0,0 0 0,13-5 0,-11 3 10,-1-1 1,0 0 0,0-1-1,0 0 1,-1 0 0,12-12-1,-17 14-16,-1 1 0,-1-1 1,1 1-1,-1-1 0,0 0 0,0 0 0,0 0 0,-1-1 0,0 1 0,0-1 0,0 1 0,0-1 0,-1 0 0,0 0 0,0-10 0,-1 8 15,0 0 0,0 0 0,-1-1 0,0 1-1,-1 0 1,0 0 0,0 0 0,0 0 0,-1 1 0,0-1 0,-1 1-1,0 0 1,0 0 0,-1 0 0,1 0 0,-1 0 0,-1 1 0,1 0-1,-1 1 1,-9-8 0,4 5 39,8 5-31,-1 1-1,0-1 0,0 0 1,0 1-1,0 0 0,0 0 1,0 0-1,0 1 1,-1-1-1,1 1 0,-7-1 1,11 2-37,0 1 1,0-1-1,0 1 1,0-1 0,0 0-1,0 1 1,0-1-1,1 1 1,-1-1 0,0 1-1,0-1 1,0 0-1,0 1 1,1-1-1,-1 0 1,0 1 0,0-1-1,1 0 1,-1 1-1,0-1 1,1 0-1,-1 1 1,0-1 0,1 0-1,-1 0 1,1 1-1,-1-1 1,1 0-1,16 7 27,1-1-1,0-1 0,0 0 0,0-2 0,0 0 1,1-1-1,20 0 0,133-12 405,-155 9-268,33-9 0,-45 9-102,1-1 0,-1 0 0,0 0 0,1 0 1,-1-1-1,0 0 0,0 0 0,-1 0 0,8-6 0,-1-3 247,-2 2-73,-7 9-74,-2 2 62,-6 10-165,2 0 0,-1 1 0,-5 23 0,5-15-23,-4 12 34,2 0-1,2 0 0,-3 48 1,7-69-44,1-7-13,-1 0-1,1 0 1,0 0-1,0-1 1,0 1-1,1 6 1,-1-9-14,1 0 1,-1 0-1,0-1 0,1 1 0,-1 0 1,1 0-1,-1-1 0,1 1 0,-1 0 1,1-1-1,-1 1 0,1-1 0,-1 1 1,1-1-1,0 1 0,0-1 0,-1 1 1,1-1-1,0 0 0,0 1 0,-1-1 1,1 0-1,0 0 0,0 1 0,0-1 1,-1 0-1,1 0 0,0 0 0,0 0 1,0 0-1,0 0 0,-1 0 0,1-1 1,0 1-1,0 0 0,0 0 0,1-1 1,3-1-2,0 1 0,0-1 0,0 0 0,0-1 0,0 1 0,0-1 0,-1 0 0,1-1 0,-1 1 0,8-8 0,3-5 4,18-26 1,-17 20-7,10-12-1,26-44 0,-45 60 0,-5 13 0,-5 12 0,0 3 0,1 0 0,0 0 0,1 0 0,0 0 0,0 1 0,1-1 0,1 0 0,-1 1 0,2-1 0,-1 0 0,2 0 0,-1 0 0,1 0 0,1 0 0,0-1 0,5 11 0,-8-18 0,0 0 0,1 0 0,-1 0 0,0 0 0,1-1 0,0 1 0,-1 0 0,1-1 0,0 1 0,0-1 0,0 1 0,0-1 0,0 0 0,0 0 0,0 0 0,1 0 0,-1 0 0,3 0 0,-2 0 0,1-1 0,-1 0 0,1 0 0,-1 0 0,1 0 0,-1-1 0,1 1 0,-1-1 0,1 0 0,-1 0 0,4-2 0,7-4 0,-1-1 0,1 0 0,-2 0 0,18-16 0,-28 22 0,19-15 0,0 2 0,32-35 0,42-45 0,-98 109 0,0 1 0,2-1 0,-1 1 0,3 24 0,5 16 0,-5-51 0,0 0 0,0-1 0,0 1 0,0-1 0,1 1 0,-1-1 0,1 0 0,0 1 0,0-1 0,0 0 0,1 0 0,-1 0 0,4 2 0,-4-4 0,0 0 0,0 0 0,0 0 0,0 0 0,1 0 0,-1-1 0,0 1 0,1-1 0,-1 1 0,1-1 0,-1 0 0,0 0 0,1 0 0,-1 0 0,1-1 0,-1 1 0,0-1 0,3 0 0,46-18 0,-40 15 0,78-38 0,128-81 0,-162 89 0,-23 11 0,-30 21 0,-9 7 0,0 2 0,-10 8 0,-4 3 0,0 1 0,-26 31 0,42-44 0,0 1 0,1-1 0,-1 1 0,2 0 0,-1 0 0,1 1 0,0-1 0,0 1 0,1-1 0,0 1 0,0 0 0,1 0 0,-1 12 0,2-19 0,0 1 0,0-1 0,0 1 0,0 0 0,1-1 0,-1 1 0,0-1 0,1 1 0,-1-1 0,1 1 0,-1-1 0,1 0 0,0 1 0,0-1 0,0 1 0,0-1 0,0 0 0,0 0 0,0 0 0,0 0 0,0 0 0,0 0 0,1 0 0,-1 0 0,0 0 0,1 0 0,-1-1 0,1 1 0,-1 0 0,1-1 0,-1 1 0,1-1 0,-1 0 0,1 0 0,-1 1 0,1-1 0,-1 0 0,1 0 0,3-1 0,2 1 0,0-1 0,-1 0 0,1-1 0,0 0 0,0 0 0,0 0 0,12-7 0,-4 0 0,1 0 0,-1-2 0,-1 0 0,0 0 0,0-2 0,-2 0 0,19-22 0,-15 13 0,-1-1 0,-1-1 0,0 0 0,14-39 0,-12 17 0,-1-2 0,-3 0 0,-2 0 0,-2-1 0,2-58 0,-9 87 0,1-12 0,-3-54 0,1 78 0,-1 0 0,0 0 0,-1 1 0,0-1 0,0 1 0,0-1 0,-1 1 0,0 0 0,-1 0 0,1 0 0,-1 0 0,-7-8 0,10 14 0,0 0 0,1 0 0,-1 0 0,0 1 0,0-1 0,1 0 0,-1 1 0,0-1 0,0 1 0,0-1 0,0 1 0,0-1 0,0 1 0,0 0 0,0-1 0,0 1 0,0 0 0,0 0 0,0 0 0,0 0 0,0 0 0,0 0 0,0 0 0,-1 0 0,0 1 0,0-1 0,0 1 0,1 0 0,-1 0 0,1 0 0,-1 0 0,1 0 0,-1 0 0,1 1 0,0-1 0,-1 0 0,-1 3 0,-2 4 0,0 0 0,1-1 0,0 2 0,-5 11 0,3 0 0,0 0 0,1 1 0,2-1 0,0 1 0,-1 30 0,10 106 0,-2-107 0,2 0 0,3-1 0,29 97 0,-35-139 0,0 1 0,0 0 0,0-1 0,1 0 0,0 0 0,1 0 0,0 0 0,0-1 0,8 9 0,-11-14 0,0 1 0,0 0 0,1-1 0,-1 1 0,0-1 0,1 1 0,-1-1 0,1 0 0,0 0 0,-1-1 0,1 1 0,0 0 0,0-1 0,-1 1 0,1-1 0,0 0 0,0 0 0,-1 0 0,1-1 0,0 1 0,0-1 0,-1 1 0,1-1 0,0 0 0,-1 0 0,1 0 0,-1 0 0,1 0 0,4-4 0,16-10 0,0-2 0,-1-1 0,-1 0 0,35-40 0,-44 47 0,-5 11 0,-6 2 0,0 0 0,0 0 0,0 0 0,-1 0 0,1 0 0,-1 0 0,1 0 0,-1 0 0,0 3 0,1 4 0,6 37 0,14 51 0,-18-91 0,-1 1 0,1-1 0,0 1 0,0-1 0,1 0 0,0 0 0,0 0 0,0 0 0,1-1 0,0 0 0,6 6 0,-9-10 0,-1 0 0,1-1 0,0 1 0,-1 0 0,1-1 0,0 1 0,0-1 0,0 1 0,-1-1 0,1 0 0,0 0 0,0 0 0,0 0 0,0 0 0,0 0 0,-1 0 0,1-1 0,0 1 0,0-1 0,0 1 0,-1-1 0,1 0 0,0 0 0,2-2 0,6-3 0,0 0 0,16-14 0,-18 14 0,133-121 0,-94 83 0,-36 34 0,-9 7 0,1 0 0,-1 0 0,1 1 0,0-1 0,0 1 0,1 0 0,-1 0 0,0 0 0,5-2 0,-7 4 0,-1 0 0,0 0 0,1 1 0,-1-1 0,0 0 0,1 0 0,-1 0 0,0 1 0,1-1 0,-1 0 0,0 0 0,0 1 0,1-1 0,-1 0 0,0 1 0,0-1 0,1 0 0,-1 1 0,0-1 0,0 0 0,0 1 0,0-1 0,0 1 0,0-1 0,1 0 0,-1 1 0,0-1 0,0 0 0,0 1 0,0-1 0,0 1 0,-1-1 0,1 0 0,0 1 0,0 0 0,0 19 0,0-19 0,-8 54 0,5-43 0,1 1 0,1-1 0,0 0 0,0 1 0,1-1 0,2 17 0,-2-29 0,1 0 0,-1 1 0,0-1 0,0 0 0,0 1 0,1-1 0,-1 0 0,0 0 0,1 1 0,-1-1 0,0 0 0,0 0 0,1 0 0,-1 1 0,0-1 0,1 0 0,-1 0 0,1 0 0,-1 0 0,0 0 0,1 0 0,-1 0 0,0 0 0,1 0 0,-1 0 0,0 0 0,1 0 0,-1 0 0,1 0 0,-1 0 0,0 0 0,1 0 0,-1 0 0,0 0 0,1 0 0,-1-1 0,0 1 0,1 0 0,-1 0 0,0 0 0,0-1 0,1 1 0,15-11 0,-2-1 0,-1 0 0,-1-1 0,0-1 0,15-23 0,-14 19 0,0 1 0,24-24 0,-23 24 0,8-9 0,-21 25 0,0 0 0,-1 0 0,1 1 0,0-1 0,0 0 0,0 1 0,0-1 0,0 0 0,0 1 0,0-1 0,1 1 0,-1 0 0,0-1 0,0 1 0,0 0 0,0 0 0,1 0 0,-1 0 0,0 0 0,2 0 0,-1 2 0,-1 0 0,0 0 0,0 0 0,1 1 0,-1-1 0,-1 1 0,1-1 0,0 0 0,0 1 0,-1-1 0,0 1 0,1 4 0,-1-2 0,5 23 0,8 44 0,-11-67 0,-1 0 0,1 0 0,0 0 0,0-1 0,0 1 0,0-1 0,1 0 0,0 1 0,0-1 0,0 0 0,5 4 0,-4-6 0,-1 0 0,1 0 0,-1 0 0,1-1 0,0 1 0,0-1 0,0 0 0,-1 0 0,1-1 0,0 1 0,0-1 0,0 0 0,0 0 0,0 0 0,0-1 0,0 1 0,0-1 0,0 0 0,5-2 0,7-1 0,-1-2 0,-1 0 0,22-11 0,-18 8 0,-1-1 0,0-1 0,-1 0 0,0-1 0,-1-1 0,0 0 0,-1-1 0,-1-1 0,0 0 0,-1 0 0,0-2 0,9-18 0,-20 33 0,-4 4 0,-6 9 0,-13 19 0,14-17 0,0 1 0,1 1 0,1 0 0,0-1 0,-5 22 0,10-30 0,0 0 0,0 0 0,0-1 0,1 1 0,-1 0 0,2 0 0,-1 0 0,0 0 0,1-1 0,0 1 0,1 0 0,-1-1 0,1 1 0,0-1 0,1 1 0,-1-1 0,1 0 0,3 6 0,-5-11 0,0 1 0,-1-1 0,1 1 0,-1-1 0,1 1 0,0-1 0,-1 1 0,1-1 0,0 0 0,0 1 0,-1-1 0,1 0 0,0 0 0,0 1 0,-1-1 0,1 0 0,0 0 0,0 0 0,0 0 0,-1 0 0,1 0 0,0 0 0,0 0 0,-1-1 0,1 1 0,0 0 0,0 0 0,-1-1 0,1 1 0,0 0 0,0-1 0,-1 1 0,1 0 0,0-1 0,-1 1 0,1-1 0,-1 0 0,1 1 0,-1-1 0,1 1 0,-1-1 0,1 0 0,0 0 0,22-31 0,-22 30 0,16-28 0,15-40 0,-3 5 0,-22 53 0,-5 31 0,-2-18 0,0 46 0,-13 302 0,8-310 0,-1-1 0,-2 1 0,-1-1 0,-2-1 0,-2 1 0,-32 63 0,42-94 0,-1-1 0,0 0 0,0-1 0,0 1 0,-1-1 0,0 0 0,0 0 0,-9 7 0,12-11 0,0 1 0,0-1 0,0 0 0,0 0 0,0 0 0,0 0 0,-1 0 0,1-1 0,0 1 0,-1-1 0,1 1 0,0-1 0,-1 0 0,1 0 0,-1 0 0,1 0 0,-1 0 0,1-1 0,0 1 0,-1-1 0,1 0 0,0 1 0,0-1 0,-1 0 0,1 0 0,0-1 0,0 1 0,-3-2 0,-1-3 0,0 1 0,1-1 0,-1 0 0,1-1 0,1 1 0,-1-1 0,1 0 0,0 0 0,1-1 0,0 1 0,0-1 0,0 1 0,1-1 0,-2-14 0,2 14 0,1 0 0,0-1 0,1 1 0,-1-1 0,2 1 0,-1-1 0,1 1 0,1-1 0,-1 1 0,1 0 0,1 0 0,0-1 0,0 2 0,4-9 0,-2 9 0,0 1 0,0 0 0,0 0 0,1 0 0,0 1 0,0 0 0,0 0 0,10-5 0,61-31 0,-39 23 0,30-15 918,-22 12-5771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20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25623,'0'0'4648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20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 18591,'0'0'4864,"96"-72"-4720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24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433 758 11656,'0'0'6513,"-8"-10"-6249,-25-35 4,30 41-206,-1 0 1,0 0-1,1 1 1,-1-1 0,0 1-1,-1 0 1,1 0-1,0 1 1,-1-1-1,0 1 1,1 0 0,-1 0-1,0 1 1,0-1-1,0 1 1,-8-1-1,1 1 28,0 1 0,1 0 0,-1 1 0,1 0 0,-16 4-1,9-1 46,1 0-1,0 1 0,-1 0 1,2 2-1,-1 0 1,-25 16-1,36-20-79,0 2 1,0-1-1,1 1 1,-1 0-1,1 0 1,1 0-1,-1 1 0,1 0 1,0 0-1,0 0 1,0 0-1,1 0 1,0 1-1,0 0 0,1-1 1,0 1-1,0 0 1,1 0-1,-2 12 1,2-11-11,1 1 0,0-1 0,0 0 0,1 0 0,0 0 0,0 0 0,1 0 0,0 0 0,0 0 0,1-1 0,0 1 0,0-1 0,1 1 1,0-1-1,0 0 0,1-1 0,0 1 0,0-1 0,1 0 0,-1 0 0,1 0 0,0-1 0,1 0 0,13 8 0,-4-3 21,1-1 0,1-1 0,0 0 0,0-1 0,22 5-1,-8-4 51,-1-2 0,47 4 0,-49-8-33,1-1 1,-1-2-1,1-1 0,-1-1 1,1-2-1,-1-1 0,47-15 1,-48 11 45,-1-1 0,-1-2 0,43-25 0,-62 33-95,1 0 0,-2 0 0,1-1 0,-1 0 0,1 0 0,-2-1 1,1 0-1,-1 0 0,0 0 0,0 0 0,-1-1 0,0 0 0,0 0 1,-1 0-1,0 0 0,-1 0 0,3-11 0,-4 12 0,0-1 0,-1 0 0,0 1-1,0-1 1,-1 0 0,0 0 0,-3-14 0,3 20-21,1 0 0,-1 0 0,0 0 0,1 0 0,-1 0 0,0 0 0,-1 0-1,1 0 1,0 0 0,0 1 0,-1-1 0,1 0 0,-1 1 0,0-1 0,1 1 0,-1 0 0,0-1 0,0 1 0,0 0 0,0 0 0,0 0 0,0 1 0,0-1 0,0 0 0,0 1 0,0-1 0,0 1 0,0 0 0,-1-1 0,1 1 0,0 0 0,-4 1 0,0 0 9,-1 0-1,1 1 1,-1 0 0,1 0-1,0 1 1,0 0 0,0 0-1,0 0 1,1 1 0,-1 0-1,1 0 1,0 0 0,0 0-1,0 1 1,1 0 0,-1 0 0,1 0-1,-3 7 1,1-4 6,1 0-1,1 1 1,0 0 0,0 0 0,0 0 0,1 1-1,0-1 1,1 1 0,0-1 0,1 1-1,-1 17 1,3-15-1,1 1 0,0-1 0,0 0-1,1 0 1,1 0 0,0 0 0,0 0 0,2-1-1,-1 0 1,1 0 0,1 0 0,0-1 0,0 0-1,1 0 1,0-1 0,1 0 0,0-1 0,0 1-1,20 11 1,-23-16-10,1-2 0,-1 1-1,1-1 1,0 0 0,-1 0-1,1-1 1,0 1 0,0-2 0,0 1-1,0-1 1,0 0 0,0 0-1,0-1 1,0 0 0,0 0 0,0-1-1,-1 0 1,1 0 0,11-6-1,6-4 56,0-2-1,0 0 0,34-29 0,-49 36-49,141-125 385,-87 72-126,-2 10 245,-60 49-518,-1 1 1,0-1-1,0 1 0,1-1 1,-1 1-1,0 0 1,1-1-1,-1 1 0,0 0 1,1-1-1,-1 1 0,1 0 1,-1-1-1,1 1 1,-1 0-1,0 0 0,1 0 1,-1-1-1,1 1 1,-1 0-1,1 0 0,-1 0 1,1 0-1,-1 0 1,1 0-1,-1 0 0,1 0 1,-1 0-1,1 0 1,0 0-1,-1 0 0,0 1 1,1-1-1,-1 0 1,1 0-1,-1 0 0,1 1 1,-1-1-1,1 0 1,-1 0-1,0 1 0,1-1 1,-1 1-1,1-1 0,-1 0 1,0 1-1,1-1 1,-1 1-1,0-1 0,0 0 1,1 1-1,-1-1 1,0 1-1,0-1 0,0 1 1,0 0-1,5 34 371,-5-26-343,0 16 216,-1 1-1,-1 0 1,-12 48 0,18-73 56,5-7-152,10-9-14,32-31 7,-25 21-24,51-38 0,-76 62-125,0 0 0,0 1 0,0-1 0,0 0 0,0 1 0,0-1 0,1 1 0,-1-1 0,0 1 0,0-1 0,0 1 0,0 0 0,1-1 0,-1 1 0,0 0 0,0 0 0,0 0 0,1 0 0,-1 0 0,0 0 0,0 1 0,0-1 0,1 0 0,-1 1 0,0-1 0,0 0 0,0 1 0,0 0 0,0-1 0,0 1 0,0-1 0,0 1 0,0 0 0,0 0 0,0 0 0,0 0 0,0 0 0,-1-1 0,1 1 0,0 1 0,0 0 0,3 6 0,0-1 0,-1 1 0,0 1 0,3 16 0,-1-6 0,1 1 0,-4-11 0,0-1 0,1 1 0,0-1 0,1 0 0,6 11 0,-9-17 0,1-1 0,-1 1 0,1 0 0,-1 0 0,1-1 0,0 1 0,-1-1 0,1 1 0,0-1 0,0 0 0,0 0 0,1 0 0,-1 0 0,0 0 0,0 0 0,0-1 0,1 1 0,-1-1 0,0 0 0,0 1 0,1-1 0,-1 0 0,0 0 0,1-1 0,2 1 0,3-2 0,0 0 0,0-1 0,0 1 0,0-2 0,-1 1 0,1-1 0,12-8 0,46-39 0,-37 25 0,-1-2 0,-2-1 0,0-1 0,-2-1 0,-2-1 0,-1-1 0,20-41 0,5-24 0,42-136 0,-71 175 0,-2 1 0,-4-2 0,7-90 0,-17 146 0,-1 0 0,1 0 0,-1 1 0,0-1 0,0 0 0,-1 0 0,1 0 0,-1 1 0,0-1 0,0 0 0,-3-6 0,4 10 0,0-1 0,0 1 0,0 0 0,-1 0 0,1 0 0,0 0 0,0-1 0,-1 1 0,1 0 0,0 0 0,0 0 0,-1 0 0,1 0 0,0 0 0,-1 0 0,1 0 0,0 0 0,0 0 0,-1 0 0,1 0 0,0 0 0,-1 0 0,1 0 0,0 0 0,0 0 0,-1 0 0,1 0 0,0 0 0,-1 0 0,1 1 0,0-1 0,0 0 0,-1 0 0,1 0 0,0 0 0,0 1 0,0-1 0,-1 0 0,1 0 0,0 1 0,0-1 0,0 0 0,0 0 0,0 1 0,-1-1 0,-10 15 0,9-12 0,-5 8 0,2-1 0,-1 1 0,1 0 0,0 0 0,1 1 0,-4 18 0,-8 74 0,13-81 0,-5 73 0,7 127 0,1-193 0,1 17 0,1 1 0,3-2 0,1 1 0,25 88 0,-29-128 0,0-1 0,1 1 0,0 0 0,1-1 0,-1 0 0,1 0 0,0 0 0,1 0 0,0-1 0,-1 1 0,2-1 0,-1 0 0,1-1 0,-1 1 0,9 3 0,-10-5 0,1-1 0,0 0 0,0-1 0,0 1 0,0-1 0,0 0 0,0 0 0,0-1 0,0 0 0,0 1 0,0-2 0,0 1 0,0 0 0,0-1 0,0 0 0,0 0 0,0-1 0,0 0 0,0 1 0,-1-1 0,1-1 0,5-3 0,-1 1 0,0-2 0,0 1 0,0-1 0,-1-1 0,0 1 0,0-1 0,-1-1 0,0 0 0,-1 0 0,0 0 0,0 0 0,-1-1 0,0 0 0,-1 0 0,0-1 0,4-17 0,-7 25 0,0-1 0,0 1 0,-1 0 0,0-1 0,1 1 0,-1 0 0,0-1 0,-1 1 0,1-1 0,-1 1 0,1 0 0,-1 0 0,0-1 0,-2-3 0,2 6 0,1 0 0,-1 0 0,0 0 0,0 0 0,0 0 0,0 0 0,0 0 0,0 0 0,0 0 0,0 0 0,0 1 0,0-1 0,0 0 0,0 1 0,-1-1 0,1 1 0,0-1 0,0 1 0,-1 0 0,1-1 0,0 1 0,-1 0 0,1 0 0,0 0 0,-1 0 0,1 0 0,0 0 0,-1 0 0,1 1 0,0-1 0,0 0 0,-1 1 0,1-1 0,0 1 0,0-1 0,-1 1 0,1 0 0,-1 0 0,-1 2 0,-1 0 0,1-1 0,0 1 0,0 0 0,0 1 0,0-1 0,1 0 0,-1 1 0,1 0 0,-2 4 0,-17 39 0,20-42 0,0 1 0,-1-1 0,2 0 0,-1 0 0,1 0 0,-1 1 0,1-1 0,1 0 0,-1 0 0,1 1 0,0-1 0,0 0 0,1 0 0,-1 0 0,1 0 0,0 0 0,0-1 0,1 1 0,0 0 0,0-1 0,0 0 0,0 0 0,0 0 0,1 0 0,0 0 0,0-1 0,0 1 0,0-1 0,0 0 0,1-1 0,-1 1 0,1-1 0,0 1 0,0-1 0,0-1 0,0 1 0,0-1 0,0 0 0,0 0 0,0 0 0,0-1 0,1 0 0,7 0 0,1-2 0,0 0 0,-1-1 0,1 0 0,0-1 0,-1 0 0,0-1 0,0-1 0,0 0 0,12-9 0,12-9 0,51-46 0,-24 17 0,-61 51 0,-1 0 0,1 0 0,0 0 0,0 0 0,0 1 0,0-1 0,0 1 0,1-1 0,-1 1 0,0 0 0,4 0 0,-5 1 0,-1 0 0,1 0 0,-1 0 0,0 1 0,1-1 0,-1 1 0,1-1 0,-1 1 0,0-1 0,0 1 0,1 0 0,-1 0 0,0 0 0,0-1 0,0 1 0,0 0 0,0 0 0,0 1 0,0-1 0,0 0 0,0 0 0,-1 0 0,1 1 0,0-1 0,-1 0 0,1 1 0,0 2 0,8 17 0,-6-12 0,0-1 0,0 0 0,1 0 0,0 0 0,0 0 0,1-1 0,0 0 0,1 0 0,-1 0 0,1-1 0,10 9 0,-14-14 0,0 0 0,0 0 0,-1 0 0,1-1 0,0 1 0,0 0 0,0-1 0,1 0 0,-1 1 0,0-1 0,0 0 0,0 0 0,0 0 0,0-1 0,0 1 0,0 0 0,0-1 0,0 1 0,0-1 0,0 0 0,0 0 0,0 1 0,2-3 0,6-2 0,-1-1 0,0 0 0,9-8 0,-15 12 0,18-17 0,0-2 0,-1 0 0,-2-1 0,0 0 0,-1-2 0,-1 0 0,18-37 0,-28 48 0,2 1 0,0 0 0,0 1 0,20-21 0,-24 32 0,-2 7 0,0 13 0,-2-18 0,1 45 0,-1 0 0,-3 0 0,-15 83 0,17-128 0,0 1 0,0-1 0,0 0 0,0 1 0,0-1 0,0 0 0,-1 0 0,1 0 0,-1 0 0,1 0 0,-1 0 0,0 0 0,0-1 0,0 1 0,0-1 0,0 1 0,0-1 0,0 0 0,0 1 0,-1-1 0,1 0 0,0-1 0,-1 1 0,1 0 0,-1-1 0,1 1 0,-1-1 0,1 0 0,-1 0 0,1 0 0,-1 0 0,1 0 0,-1-1 0,1 1 0,-1-1 0,1 1 0,0-1 0,-5-2 0,-8 0 0,25 4 0,110 11 0,120 6 0,-234-17 71,34 1 821,-37-1-1301,-1-1 1,1 0 0,-1 1 0,1 0 0,0-1 0,-1 1 0,1 0 0,-1 0 0,0 1 0,1-1 0,2 2-1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24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25623,'0'0'1352,"99"28"-680,-17-16 0,23-8-296,10-10 0,6-6-448,4-4 0,-6 4-152,-12-4 8,-5 2-80,-13-4 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29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1364 14872,'0'0'3241,"10"-5"-2929,18-10 45,0-1 0,31-25 1,-15 2 142,-2-2 0,-1-1-1,52-72 1,-81 98-418,31-40 222,-3-1 0,-3-3-1,-2-1 1,-3-1 0,39-107 0,-67 157-262,18-47 410,-2-1 0,22-121 0,-42 174-408,4-14 177,-1-1 1,-2 0 0,0 0 0,-1 1 0,-5-39 0,5 59-188,-1 0 0,1-1 1,0 1-1,-1 0 0,1 0 1,0-1-1,-1 1 0,1 0 1,-1 0-1,0 0 0,1 0 0,-1 0 1,0 0-1,0 0 0,0 0 1,0 0-1,0 0 0,0 0 1,0 0-1,0 1 0,0-1 0,0 0 1,-2 0-1,2 1-3,0 0 0,-1 0-1,1 0 1,0 0 0,0 0 0,0 0-1,-1 0 1,1 0 0,0 1 0,0-1-1,0 0 1,0 1 0,0-1 0,0 1-1,0 0 1,-1-1 0,2 1 0,-1 0-1,0-1 1,0 1 0,0 0 0,0 0-1,0 0 1,1 0 0,-2 1-1,-14 22 166,0 0 0,1 1-1,-17 43 1,2 17 56,5-12-43,17-52-148,2 0 0,0 1 0,-4 34 0,0 66 163,8-94-174,1-1 6,2 0 0,1-1 0,6 37 0,24 76 164,-29-125-191,2 0 0,0 0 0,10 18 0,-12-25 1,1 0 0,0-1 1,1 0-1,-1 1 1,1-1-1,0-1 0,1 1 1,7 5-1,-10-9-15,1 0 0,1 0 0,-1 0-1,0-1 1,0 1 0,1-1 0,-1 0 0,1 0 0,-1-1-1,1 1 1,-1-1 0,1 0 0,-1 0 0,1-1 0,-1 1-1,7-3 1,0 1 13,-1-1-1,1 0 0,-1-1 0,1 0 1,14-9-1,-15 6 16,-1 1 0,0-1 0,-1-1 0,0 0 0,0 0 0,0 0-1,-1-1 1,0 0 0,-1 0 0,0-1 0,0 0 0,-1 0 0,-1 0 0,0-1 0,0 0 0,-1 0 0,0 0-1,-1 0 1,0 0 0,0 0 0,-2 0 0,1-1 0,-2 1 0,1 0 0,-1-1 0,-4-14 0,5 25-33,0 0 0,0 0 0,0 0 0,0 0 0,0 1 0,-1-1 0,1 0 0,0 0 0,0 0 1,-1 0-1,1 1 0,0-1 0,-1 0 0,1 0 0,-1 1 0,1-1 0,-1 0 0,1 1 0,-1-1 0,0 1 0,1-1 1,-1 0-1,0 1 0,0-1 0,1 1 0,-1 0 0,0-1 0,0 1 0,1 0 0,-1-1 0,0 1 0,0 0 0,0 0 1,0 0-1,0 0 0,1 0 0,-1-1 0,0 2 0,0-1 0,0 0 0,0 0 0,0 0 0,1 0 0,-1 1 0,-1-1 1,-1 2 15,-1 0 0,1 0 1,0 0-1,0 0 1,0 0-1,0 0 0,0 1 1,1 0-1,-3 3 1,0 0-25,1 0 0,0 1 0,0 0 1,1 0-1,0 0 0,0 0 0,1 0 1,0 1-1,0-1 0,1 1 0,-1-1 1,2 1-1,-1 0 0,1-1 0,0 1 1,1 0-1,0-1 0,0 1 0,0-1 1,1 1-1,1-1 0,-1 1 0,1-1 1,0 0-1,1 0 0,-1-1 0,1 1 1,10 11-1,-11-14-2,1 0 0,-1-1 0,1 0 0,0 0 0,0 0 0,0 0 0,1 0 0,-1-1 0,1 0 0,-1 0 0,1 0 0,0 0 0,0-1 0,0 0 0,6 1 0,-3-2 0,-1 0 0,1 0 0,-1 0 0,1-1 0,-1-1 0,1 1 0,-1-1 0,0-1 0,13-5 0,14-10 0,-2-1 0,0-2 0,-1-1 0,28-27 0,13-9 0,-70 57 0,-1 0 0,0 0 0,0 0 0,1 0 0,-1 1 0,1-1 0,-1 0 0,1 1 0,-1-1 0,1 1 0,-1-1 0,1 1 0,3-1 0,-5 1 0,1 0 0,-1 1 0,1-1 0,-1 0 0,1 0 0,-1 0 0,0 1 0,1-1 0,-1 0 0,1 0 0,-1 1 0,1-1 0,-1 0 0,0 1 0,1-1 0,-1 1 0,0-1 0,1 0 0,-1 1 0,0-1 0,0 1 0,1-1 0,-1 1 0,0-1 0,0 1 0,0-1 0,0 1 0,1 5 0,0 0 0,-1 0 0,0 0 0,0 0 0,-3 9 0,3-8 0,-4 25 0,2-9 0,-1 0 0,-1 0 0,-7 25 0,11-48 0,-1 0 0,1 1 0,0-1 0,0 0 0,0 0 0,0 0 0,0 1 0,0-1 0,-1 0 0,1 0 0,0 0 0,0 1 0,0-1 0,0 0 0,0 0 0,0 1 0,0-1 0,0 0 0,0 0 0,0 1 0,0-1 0,0 0 0,0 0 0,0 0 0,0 1 0,0-1 0,0 0 0,1 0 0,-1 1 0,0-1 0,0 0 0,0 0 0,0 0 0,0 1 0,0-1 0,1 0 0,-1 0 0,0 0 0,0 0 0,0 0 0,1 1 0,-1-1 0,0 0 0,0 0 0,0 0 0,1 0 0,-1 0 0,0 0 0,0 0 0,0 0 0,1 0 0,-1 0 0,0 0 0,0 0 0,1 0 0,-1 0 0,0 0 0,0 0 0,1 0 0,-1 0 0,0 0 0,0 0 0,0 0 0,1 0 0,-1 0 0,0 0 0,0 0 0,0-1 0,1 1 0,14-8 0,5-8 0,-1-1 0,17-21 0,23-19 0,-49 48 0,-5 4 0,0 1 0,0-1 0,0 1 0,1 1 0,0-1 0,5-2 0,-10 5 0,0 1 0,0 0 0,0-1 0,0 1 0,0 0 0,-1 0 0,1 0 0,0 0 0,0 0 0,0 0 0,0 0 0,0 0 0,0 0 0,0 0 0,-1 1 0,1-1 0,0 0 0,0 1 0,0-1 0,1 1 0,-1 0 0,0 0 0,0 1 0,0-1 0,0 0 0,0 1 0,0-1 0,0 1 0,0-1 0,-1 1 0,1-1 0,0 1 0,-1-1 0,0 1 0,1 0 0,-1 1 0,1-1 0,0 9 0,1-1 0,0 1 0,1-1 0,0 0 0,1 0 0,0 0 0,1 0 0,0-1 0,12 18 0,-16-26 0,1 0 0,-1 0 0,1 0 0,0 0 0,-1 0 0,1-1 0,0 1 0,0-1 0,0 1 0,-1-1 0,1 0 0,0 0 0,0 1 0,0-1 0,0 0 0,0-1 0,-1 1 0,1 0 0,0 0 0,0-1 0,0 1 0,2-2 0,43-17 0,-44 18 0,42-23 0,-1-3 0,-2-1 0,53-45 0,-53 39 0,-22 22 0,-16 10 0,-1 0 0,1 0 0,-1 0 0,1 0 0,-1-1 0,0 0 0,0 1 0,2-4 0,-65 52 0,45-31 0,0 0 0,1 2 0,1-1 0,1 2 0,0 0 0,-14 29 0,25-46 0,0 1 0,0-1 0,0 1 0,1 0 0,-1-1 0,0 1 0,1 0 0,-1-1 0,1 1 0,0 0 0,0-1 0,-1 1 0,1 0 0,0 0 0,0-1 0,1 1 0,-1 0 0,0 0 0,1-1 0,-1 1 0,1 0 0,-1-1 0,1 1 0,0-1 0,-1 1 0,1-1 0,0 1 0,0-1 0,0 1 0,1-1 0,-1 0 0,0 1 0,2 0 0,-1 0 0,1-1 0,-1 0 0,1 0 0,0 0 0,-1 0 0,1-1 0,0 1 0,-1-1 0,1 1 0,0-1 0,0 0 0,-1 0 0,1 0 0,0 0 0,0-1 0,-1 1 0,1-1 0,0 0 0,-1 1 0,5-3 0,8-5 0,0 0 0,0-1 0,-1-1 0,0 0 0,-1-1 0,0-1 0,-1 1 0,0-2 0,-1 0 0,0 0 0,-1-1 0,12-23 0,6-15 0,-3-2 0,23-70 0,-29 70 0,-2-2 0,-3 0 0,-2 0 0,-3-1 0,-3-1 0,-1 1 0,-4-1 0,-6-70 0,5 126 0,0 0 0,0 1 0,0-1 0,0 0 0,-1 1 0,1-1 0,0 0 0,-1 1 0,1-1 0,-1 1 0,0-1 0,1 1 0,-1-1 0,0 1 0,0-1 0,0 1 0,0 0 0,0-1 0,-1 1 0,1 0 0,-1-1 0,1 2 0,0 0 0,0-1 0,1 1 0,-1 0 0,0 0 0,0 0 0,1 0 0,-1 0 0,0 0 0,1 1 0,-1-1 0,0 0 0,0 0 0,1 0 0,-1 1 0,0-1 0,1 0 0,-2 1 0,-17 17 0,10-5 0,0 1 0,0 0 0,1 1 0,1 0 0,0 0 0,2 1 0,-1-1 0,-4 29 0,2 0 0,3-1 0,-1 50 0,6-49 0,2 0 0,2 0 0,2 0 0,2-1 0,1 0 0,3 0 0,1-1 0,20 42 0,56 116 0,-85-187 850,-3-6-5635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30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0 130 22007,'0'0'1512,"67"0"-576,7-4 16,35-4-248,36-6 8,27-7-456,-15-1 8,-34 10-168,-18 4 16,-3-2-168,-11 0 0,-10 2-72,-17-4 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32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1128 14272,'0'0'4711,"10"-7"-4311,18-12-125,-1-1-1,-1-2 0,-2 0 0,27-31 0,-23 15 7,-2-2 0,-2 0 0,-1-1 0,17-46 0,53-182 943,-64 160-340,19-162 0,-47 263-824,1 2-2,-1 1 1,0-1-1,-1 0 1,1 1 0,-1-1-1,0 0 1,-1 0-1,1 0 1,-1 1 0,0-1-1,-4-9 1,5 15-52,0 0-1,0 0 1,0-1 0,0 1-1,0 0 1,0 0 0,0 0-1,0 0 1,0-1 0,0 1-1,0 0 1,-1 0 0,1 0-1,0 0 1,0 0 0,0-1-1,0 1 1,0 0 0,0 0-1,-1 0 1,1 0-1,0 0 1,0 0 0,0 0-1,0 0 1,-1 0 0,1 0-1,0 0 1,0 0 0,0 0-1,0-1 1,-1 1 0,1 0-1,0 0 1,0 1 0,0-1-1,-1 0 1,1 0 0,0 0-1,0 0 1,0 0 0,0 0-1,-1 0 1,1 0 0,0 0-1,0 0 1,0 0 0,0 0-1,0 1 1,-1-1 0,1 0-1,0 0 1,0 0 0,0 0-1,-7 12 123,4-8-88,-10 22 98,0 0 0,-15 50 0,-11 61 103,-23 148 195,53-223-238,2 0 0,3 104 0,10-107 7,-6-55-182,1 0-1,0 0 1,0 0-1,1 0 1,-1-1-1,1 1 0,-1-1 1,1 1-1,0-1 1,1 0-1,-1 1 0,3 2 1,-3-5-10,0 0 1,0 0-1,-1 0 1,1 0-1,0 0 1,0-1-1,0 1 0,0-1 1,0 1-1,0-1 1,0 0-1,0 1 1,0-1-1,0 0 1,0-1-1,0 1 1,0 0-1,0 0 0,0-1 1,3-1-1,41-16 116,-40 15-107,28-15 91,-1-1 1,52-39 0,53-58 297,-99 82-214,-21 21 66,-17 13-129,-6 8 144,-11 28-81,0 1-18,-16 49 0,29-75-147,0 0 1,1 0-1,0 0 1,0 0-1,1 1 1,1-1-1,0 0 1,1 0 0,3 18-1,-3-25-15,0-1 1,0 1-1,1 0 0,-1-1 1,1 0-1,0 1 0,0-1 1,1 0-1,-1 0 0,1 0 1,-1 0-1,1 0 1,0-1-1,0 1 0,0-1 1,0 0-1,1 0 0,-1 0 1,1 0-1,-1 0 0,1-1 1,-1 0-1,1 0 0,0 0 1,0 0-1,-1 0 0,1-1 1,0 1-1,0-1 0,0 0 1,7-2-1,-7 2-3,-1 0-1,0-1 1,1 1-1,-1-1 1,0 0-1,1 0 1,-1 0-1,0-1 1,0 1-1,0-1 1,0 0-1,0 0 1,0 0-1,-1 0 1,1 0-1,-1-1 1,1 1-1,-1-1 1,0 1-1,0-1 1,0 0-1,0 0 1,0 0-1,-1 0 1,0 0-1,1 0 1,-1-1-1,0 1 1,0 0-1,-1-1 1,1 1-1,-1-1 1,0 1-1,0 0 1,0-1-1,0-4 1,-2-5-15,0 1 0,-1-1 0,-1 1 0,0 0 0,0 0 0,-1 1 0,-8-15 0,9 19 0,0 1 0,0-1 0,-1 1 0,1 1 0,-1-1 0,-1 1 0,1 0 0,-1 0 0,0 0 0,0 1 0,0 0 0,0 0 0,-12-5 0,-15-6 0,38 17 0,1 0 0,0-1 0,-1 0 0,1 0 0,0 0 0,-1 0 0,7-1 0,9 2 0,1 0 0,-1 0 0,0-1 0,1-2 0,-1 0 0,0-1 0,1-1 0,-1-1 0,-1-1 0,1-1 0,-1-1 0,23-10 0,-39 14 0,1 1 0,-1 0 0,0-1 0,0 0 0,-1 0 0,7-6 0,-8 3 1002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2:45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337 203 6520,'0'0'5264,"-11"-5"-4654,-36-16 24,44 20-530,0 1 0,-1-1 0,1 0 1,-1 1-1,1 0 0,-1-1 0,1 2 1,-1-1-1,1 0 0,0 1 1,-1-1-1,1 1 0,-1 0 0,1 0 1,0 0-1,0 1 0,-1-1 0,1 1 1,0 0-1,0-1 0,1 1 0,-6 5 1,0-2 126,-6 6 86,0 0 1,1 0-1,1 1 1,0 1-1,0 0 1,-19 29-1,15-16 87,2 0 0,0 1 0,-12 33 0,23-51-254,1-1-1,0 1 0,0 0 0,1 0 0,0 0 0,0-1 0,1 1 1,0 10-1,0-17-118,0 0 0,1 0 1,-1 0-1,0 0 0,1 0 1,-1 0-1,1 0 0,-1 0 1,1 0-1,0 0 0,0 0 1,0 0-1,0 0 0,0 0 1,1-1-1,-1 1 0,0 0 1,1-1-1,0 1 0,-1-1 1,1 0-1,0 1 0,-1-1 0,1 0 1,0 0-1,0 0 0,0 0 1,0-1-1,0 1 0,0 0 1,0-1-1,0 1 0,0-1 1,0 0-1,1 0 0,-1 0 1,0 0-1,3 0 0,0-1-1,1-1 0,-1 1-1,0-1 1,0 0 0,0 0 0,0-1-1,0 1 1,0-1 0,-1 0-1,0 0 1,1-1 0,-1 1 0,0-1-1,0 0 1,5-8 0,4-5 66,-1-1 0,17-31 0,-12 14 59,-2-1 0,-1-1-1,-1 0 1,-3-1 0,9-53-1,-19 90-131,1 1 0,-1-1 1,0 0-1,0 0 0,0 0 0,0 1 0,0-1 0,0 0 0,0 0 0,-1 0 0,1 1 1,0-1-1,0 0 0,0 0 0,-1 1 0,1-1 0,0 0 0,-1 0 0,0 0 0,-3 2 312,-1 12-180,2 11-44,0 0 0,2 1 0,1-1-1,1 1 1,0-1 0,2 1 0,1-1 0,9 31 0,-10-47-70,0-1 0,0 1 1,0-1-1,1 1 1,0-1-1,1-1 0,-1 1 1,1 0-1,1-1 1,-1 0-1,1 0 1,0-1-1,0 0 0,11 7 1,-14-11-23,0 0 0,0 0 0,0-1 0,0 1 0,-1-1 0,1 0 0,0 0 0,0 0 0,0 0 0,0-1 1,0 1-1,0-1 0,-1 1 0,1-1 0,0 0 0,0 0 0,-1 0 0,1-1 0,-1 1 0,1-1 0,3-3 0,7-4 48,-2 0 0,19-19 0,-30 28-64,23-25 126,-2-2 1,-1 0-1,29-54 1,9-12 253,5-13 218,-63 106-596,0-1-1,1 1 1,-1 0-1,0-1 1,0 1-1,1 0 1,-1-1-1,0 1 1,0 0-1,1 0 1,-1-1-1,0 1 1,1 0-1,-1 0 1,0 0-1,1-1 1,-1 1 0,0 0-1,1 0 1,-1 0-1,1 0 1,-1 0-1,0 0 1,1 0-1,-1 0 1,0 0-1,1 0 1,-1 0-1,1 0 1,-1 0-1,0 0 1,1 0-1,-1 0 1,1 0-1,-1 0 1,0 1-1,1-1 1,-1 0-1,0 0 1,1 0 0,-1 1-1,0-1 1,0 0-1,1 0 1,-1 1-1,0-1 1,1 0-1,-1 1 1,0-1-1,0 0 1,0 1-1,0-1 1,1 0-1,-1 1 1,0-1-1,0 0 1,0 1-1,12 27 45,-10-22-31,15 37 44,39 71-1,-3-44 0,-51-66-56,1 0 0,0 0-1,0 0 1,0-1 0,0 1-1,1-1 1,-1 0 0,1 1-1,0-2 1,0 1 0,0 0-1,0-1 1,0 0-1,1 0 1,-1 0 0,1 0-1,-1-1 1,1 0 0,0 0-1,-1 0 1,1 0 0,0-1-1,0 0 1,0 0 0,-1 0-1,1 0 1,0-1-1,5-1 1,6-2 13,0 0-1,-1-1 0,1-1 1,-1 0-1,0-1 1,-1 0-1,0-2 1,0 0-1,16-13 0,1-5 44,-2 0-1,43-51 0,-61 65-20,-1 0 0,0 0 0,-1-1 0,0 0 0,-1 0 0,-1-1 1,0 0-1,-1-1 0,0 0 0,-2 0 0,4-16 0,-8 30-29,0 1 1,0 0-1,1 0 1,-1-1-1,0 1 0,0 0 1,0-1-1,0 1 0,-1 0 1,1 0-1,0-1 1,0 1-1,-1 0 0,1 0 1,-1-1-1,1 1 0,-1 0 1,0 0-1,1 0 1,-1 0-1,0 0 0,-1-2 1,1 3-2,0-1 0,-1 1 0,1-1 0,0 1 1,0 0-1,-1-1 0,1 1 0,0 0 1,-1 0-1,1 0 0,0 0 0,-1 0 0,1 0 1,0 1-1,-1-1 0,1 0 0,-3 1 0,-5 3 20,-1 0 0,1 1 0,0 0 0,-11 8 0,-4 5 2,2 0 0,0 1 0,1 1 0,2 1 0,0 1 1,1 1-1,1 1 0,-14 25 0,27-43-20,1 1-1,-1 0 1,2 0 0,-1 1-1,1-1 1,0 1 0,0-1-1,1 1 1,0 0 0,0-1-1,1 1 1,0 0 0,0-1-1,3 14 1,-1-16-1,-1 0 0,1 0 1,0 0-1,0 0 0,0 0 1,1 0-1,0-1 0,0 0 1,0 1-1,0-1 0,1 0 0,0-1 1,0 1-1,0-1 0,0 1 1,0-1-1,1 0 0,-1-1 1,1 1-1,0-1 0,-1 0 0,7 2 1,3 0 30,0-1 0,0 0 0,1-1 0,-1 0 0,1-1 0,-1-1 0,0-1 0,1 0 0,-1 0 0,27-7 0,-18 1 7,1 0 1,-2-2 0,1 0-1,-1-1 1,34-22 0,-44 24-68,-1 0-1,0-1 1,-1 0 0,0 0 0,-1-1 0,0-1 0,0 1 0,14-24 0,-19 26-859,0 1 0,-1-1 1,0 0-1,4-16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32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21607,'0'0'2880,"111"10"-1864,-22-10-272,16 0 8,10-4-464,-5 2 8,-5-2-208,-2-4 0,-6-2-128,-4-2-8,-11-4-48,-13-2 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36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404 861 14776,'0'0'6143,"-11"-7"-5887,4 3-207,3 1-24,0 0 0,0 0 0,0 1 0,-1 0 0,1 0 0,-1 0 0,1 0 0,-1 1 0,0 0 0,1 0 0,-1 0 0,0 0 0,0 1 0,0 0 0,1 0 0,-9 1 0,-4 3 72,0 1 1,0 1-1,0 0 1,1 2-1,0-1 1,0 2-1,-26 19 1,25-16-13,1 1 0,1 1 0,0 1 0,1 0-1,0 0 1,-16 26 0,27-37-61,1 1 0,-1-1 0,1 1 0,0 0 0,0 0 0,0-1-1,0 1 1,1 0 0,0 0 0,0 1 0,1-1 0,-1 0 0,1 0-1,0 0 1,0 0 0,1 0 0,0 1 0,0-1 0,0 0 0,0 0 0,1 0-1,0-1 1,0 1 0,0 0 0,0-1 0,1 1 0,0-1 0,0 0-1,0 0 1,1 0 0,-1 0 0,1 0 0,0-1 0,0 0 0,0 1 0,0-2-1,0 1 1,1 0 0,0-1 0,5 3 0,-2-2 7,0 0 1,0-1 0,0 1-1,0-2 1,1 1-1,-1-1 1,0 0-1,1-1 1,-1 0 0,1 0-1,15-3 1,-13 0 11,1 0 1,-1-1 0,1 0-1,-1 0 1,0-1 0,-1-1 0,17-11-1,-8 3 38,-1-2 0,0 0 0,-1-1-1,-1 0 1,-1-1 0,0-1 0,23-41 0,-16 18 52,-2 0 0,-3-1 1,-1-2-1,-2 1 0,9-55 1,-10 26 157,-4-2 1,1-112-1,-10 164-215,1-12 137,-2 1-1,-1-1 1,-12-61 0,14 96-206,0 1 1,-1-1 0,1 0-1,0 1 1,0-1 0,0 0-1,0 1 1,-1-1 0,1 0-1,0 1 1,0-1 0,0 0-1,-1 0 1,1 1-1,0-1 1,-1 0 0,1 0-1,0 1 1,-1-1 0,1 0-1,0 0 1,-1 0 0,1 0-1,0 0 1,-1 1-1,1-1 1,0 0 0,-1 0-1,1 0 1,0 0 0,-1 0-1,1 0 1,-1 0 0,1 0-1,0 0 1,-1 0 0,1-1-1,0 1 1,-1 0-1,1 0 1,0 0 0,-1 0-1,1 0 1,0-1 0,-1 1-1,1 0 1,0 0 0,0-1-1,-1 1 1,1 0-1,0 0 1,0-1 0,-1 1-1,1 0 1,0-1 0,0 1-1,0 0 1,0-1 0,-1 1-1,1 0 1,0-1 0,0 1-1,0 0 1,0-1-1,0 1 1,0-1 0,0 0-1,-14 30 106,1 6-77,2 1-1,2 1 1,1-1 0,-3 42 0,-4 155 37,15-228-71,-1 209 73,3-182-64,1 1 0,2-1 1,2 0-1,15 48 0,-21-76-4,0 0 0,1 0-1,-1 0 1,1 0 0,0-1 0,0 1-1,1 0 1,-1-1 0,1 0-1,0 1 1,0-1 0,0 0 0,0 0-1,0-1 1,1 1 0,-1-1 0,1 0-1,0 0 1,-1 0 0,1 0-1,0 0 1,0-1 0,0 0 0,1 0-1,-1 0 1,0 0 0,0-1 0,0 1-1,1-1 1,-1 0 0,0 0 0,1-1-1,-1 0 1,0 1 0,0-1-1,0 0 1,0-1 0,0 1 0,0-1-1,5-3 1,1 0 15,-1 0 0,0-1 0,0 0 0,0 0 0,-1-1-1,13-13 1,36-52 120,-6 8 19,-49 62-149,1-1 13,1-1-1,-1 0 0,0 1 0,0-1 1,0 0-1,0-1 0,-1 1 1,0 0-1,0-1 0,0 1 0,0-1 1,1-5-1,-3 10 33,-3 13 135,-9 27-90,2 1-1,-7 66 0,17-103-92,0 1 0,0-1 0,0 0 0,0 0 0,1 0-1,0 0 1,-1 0 0,2 0 0,-1 0 0,0 0-1,1 0 1,0 0 0,0 0 0,0-1 0,3 5 0,-4-7-2,1 1 0,0 0 0,0 0 0,0-1 0,0 1 0,0-1 0,0 1 0,0-1 1,0 0-1,1 0 0,-1 0 0,0 0 0,1-1 0,-1 1 0,1 0 0,-1-1 1,1 0-1,-1 0 0,1 1 0,-1-1 0,1-1 0,-1 1 0,1 0 0,-1-1 1,1 1-1,1-2 0,4 0 9,-1-1-1,1-1 1,-1 0 0,0 0 0,-1 0 0,1 0-1,11-11 1,1-4 51,19-21 0,-18 15-8,-2 0 1,0-2 0,-1 0-1,-2-1 1,18-46-1,44-156 286,-62 179-274,15-61 307,28-219 0,-56 316-372,0 0-1,-1 0 1,-1 0-1,-2-18 1,0 30-6,-2 8 0,-3 10 0,-88 307 0,61-196 0,-203 664 0,183-618 0,-9 37 0,63-209 0,0 0 0,0 0 0,0 0 0,-1 0 0,1 0 0,0 0 0,0 0 0,0 1 0,0-1 0,0 0 0,0 0 0,0 0 0,0 0 0,-1 1 0,1-1 0,0 0 0,0 0 0,0 0 0,0 1 0,0-1 0,0 0 0,0 0 0,0 0 0,0 0 0,0 1 0,0-1 0,0 0 0,0 0 0,0 0 0,0 1 0,1-1 0,-1 0 0,0 0 0,0 0 0,0 0 0,0 1 0,0-1 0,0 0 0,0 0 0,0 0 0,1 0 0,-1 0 0,0 0 0,0 1 0,0-1 0,0 0 0,0 0 0,1 0 0,-1 0 0,0 0 0,0 0 0,0 0 0,0 0 0,1 0 0,-1 0 0,0 0 0,13-9 0,15-23 0,-13 11 0,-2 0 0,12-25 0,6-12 0,158-300 0,-20-11 0,-58 124 0,75-212 0,-178 440 0,-16 46 0,-118 380 0,-81 241 0,154-496 0,-48 118 0,89-235 0,55-77 0,30-57 0,-14 17 0,1 8 0,190-252 0,-174 224 0,-19 28 0,-45 56 0,-12 26 0,-5 15 0,0 21 0,0-10 0,1-1 0,2 1 0,5 65 0,-2-89 0,-1-8 0,0 0 0,1 0 0,-1 1 0,1-1 0,0 0 0,0 0 0,0 0 0,1 0 0,-1 0 0,1 0 0,0 0 0,4 5 0,-5-8 0,0-1 0,0 1 0,0-1 0,0 0 0,0 1 0,0-1 0,1 0 0,-1 0 0,0 0 0,0 0 0,0 0 0,0 0 0,0 0 0,0 0 0,0 0 0,0-1 0,1 1 0,-1 0 0,0-1 0,0 1 0,0-1 0,0 1 0,0-1 0,-1 1 0,1-1 0,0 0 0,0 0 0,0 1 0,1-2 0,26-25 0,0-8 0,-2-1 0,41-79 0,-5 10 0,-46 86 0,-9 19 0,-4 13 0,-1 20 0,6 71 0,-6-88 0,1 0 0,1 0 0,0 0 0,8 18 0,-12-33 0,1 1 0,-1-1 0,1 1 0,0-1 0,-1 0 0,1 1 0,0-1 0,0 0 0,0 0 0,0 0 0,0 1 0,0-1 0,1 0 0,-1-1 0,0 1 0,0 0 0,1 0 0,-1 0 0,1-1 0,-1 1 0,0-1 0,2 1 0,0-1 0,-1 0 0,0 0 0,0 0 0,0 0 0,0 0 0,0-1 0,0 1 0,0-1 0,0 0 0,0 1 0,0-1 0,0 0 0,0 0 0,1-2 0,6-3 0,-1 0 0,0-1 0,-1 0 0,0-1 0,8-10 0,19-31 0,-3 0 0,31-66 0,0 0 0,-56 102 0,-5 10 0,0 0 0,0 0 0,1 0 0,-1 0 0,1 0 0,0 0 0,0 1 0,0-1 0,0 1 0,0-1 0,4-2 0,-6 5 0,1 1 0,-1-1 0,1 1 0,-1 0 0,1-1 0,-1 1 0,0-1 0,1 1 0,-1 0 0,0-1 0,0 1 0,1 0 0,-1 0 0,0-1 0,0 1 0,0 0 0,0-1 0,0 1 0,0 0 0,0 0 0,0-1 0,0 1 0,-1 0 0,1 0 0,0 0 0,-8 55 0,-1 0 0,-3 0 0,-3-1 0,-1-1 0,-33 70 0,47-119 0,-14 26 0,15-29 0,0 0 0,0 0 0,0-1 0,0 1 0,-1 0 0,1-1 0,-1 1 0,1-1 0,-1 0 0,0 1 0,1-1 0,-5 2 0,6-3 0,-1 0 0,0 0 0,1 0 0,-1 0 0,0 0 0,1 0 0,-1 0 0,0 0 0,1-1 0,-1 1 0,0 0 0,1 0 0,-1-1 0,1 1 0,-1 0 0,0-1 0,1 1 0,-1-1 0,1 1 0,-1-1 0,1 1 0,0-1 0,-1 1 0,1-1 0,-1 1 0,1-1 0,0 1 0,0-1 0,-1 0 0,1 1 0,0-1 0,0 1 0,0-1 0,-1 0 0,1 1 0,0-1 0,0-1 0,-3-26 0,4 26 0,-1 0 0,1 0 0,0 0 0,0-1 0,0 1 0,0 0 0,0 0 0,0 0 0,1 0 0,-1 1 0,1-1 0,-1 0 0,1 1 0,-1-1 0,1 0 0,0 1 0,0 0 0,0 0 0,0-1 0,0 1 0,0 0 0,0 0 0,0 1 0,5-2 0,7-2 0,0 0 0,27-2 0,-24 3 0,34-5 0,-10 3 0,-1-3 0,0-1 0,44-16 0,-48 11 0,0-2 0,50-29 0,-77 40 0,0-1 0,-1 0 0,0-1 0,0 0 0,0 0 0,-1-1 0,0 1 0,0-2 0,-1 1 0,0-1 0,-1 0 0,0 0 0,0 0 0,5-14 0,-10 20 0,1 1 0,0 0 0,-1 0 0,0-1 0,1 1 0,-1 0 0,0 0 0,0-1 0,0 1 0,0 0 0,-1-1 0,1 1 0,-1 0 0,1 0 0,-2-3 0,2 4 0,0 1 0,-1-1 0,1 1 0,-1-1 0,1 1 0,0-1 0,-1 1 0,1 0 0,-1-1 0,1 1 0,-1-1 0,1 1 0,-1 0 0,0 0 0,1-1 0,-1 1 0,1 0 0,-1 0 0,0 0 0,-1-1 0,1 1 0,-1 0 0,1 1 0,-1-1 0,1 0 0,-1 0 0,1 1 0,-1-1 0,1 1 0,0-1 0,-1 1 0,1 0 0,-2 1 0,-1 0 0,0 1 0,1 1 0,-1-1 0,1 0 0,0 1 0,0-1 0,0 1 0,0 0 0,0 0 0,1 0 0,0 1 0,0-1 0,-3 8 0,3-4 0,0 1 0,0-1 0,0 0 0,1 1 0,0-1 0,1 17 0,1-16 0,0 0 0,0 0 0,1 0 0,0 0 0,1 0 0,0 0 0,1-1 0,0 1 0,0-1 0,0 0 0,1 0 0,0-1 0,1 1 0,0-1 0,0 0 0,0-1 0,1 1 0,0-1 0,0-1 0,1 1 0,-1-1 0,1-1 0,1 1 0,-1-1 0,0-1 0,10 3 0,-8-3 850,-4-3-5635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36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82 25623,'0'0'7136,"-30"-65"-7136,30 59 0,6 0 0,6 2 0,8 4 0,10 0 0,13 4 0,3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39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0 562 11152,'0'0'6073,"12"-2"-5493,2-1-394,1 0 1,-1-1 0,0-1-1,0 0 1,0-1 0,15-10-1,5-6 189,-1-2 0,-1-2-1,-1 0 1,36-43 0,-46 45-135,-1-1 1,-2-1 0,0 0 0,-2-1-1,-1-1 1,14-36 0,-25 53-123,16-47 431,-18 52-415,-1 0-1,1 0 0,-2 0 0,1 0 0,0 0 0,-1 0 0,-1-9 0,1 15-118,0-1-1,0 1 1,0 0 0,0 0-1,-1 0 1,1-1 0,0 1 0,0 0-1,0 0 1,0 0 0,0-1-1,0 1 1,-1 0 0,1 0 0,0 0-1,0 0 1,0-1 0,0 1-1,-1 0 1,1 0 0,0 0 0,0 0-1,0 0 1,-1 0 0,1 0-1,0 0 1,0 0 0,-1 0 0,1 0-1,0 0 1,0 0 0,0 0-1,-1 0 1,1 0 0,0 0 0,0 0-1,-1 0 1,1 0 0,0 0-1,0 0 1,0 0 0,-1 0 0,1 0-1,0 0 1,0 0 0,-1 1-1,-9 6 315,1 3-244,0 0-1,1 1 1,1 0 0,0 1-1,0 0 1,1 0 0,0 0 0,-5 21-1,2-3 33,2 0-1,-6 51 1,11-68-82,1 0 1,1 1-1,0-1 1,1 0-1,0 0 1,5 18-1,-5-27-23,-1-1 0,1 0-1,0 0 1,0 0 0,1 0-1,-1 0 1,1 0 0,-1 0-1,1 0 1,0 0-1,0-1 1,0 1 0,0-1-1,1 1 1,-1-1 0,1 0-1,-1 0 1,1 0 0,0 0-1,0-1 1,0 1-1,0-1 1,0 1 0,0-1-1,0 0 1,0-1 0,1 1-1,-1 0 1,0-1 0,5 1-1,10-3 44,-1 0 0,0-1 0,0-1 0,0-1 0,0 0 1,-1-1-1,1-1 0,-1 0 0,20-14 0,-5-1 132,-1-2 1,-2 0 0,0-2-1,34-42 1,-41 45-10,-10 11-52,-6 8-34,-1 0 0,0-1 1,0 1-1,-1-1 0,1 0 0,-1 0 1,4-8-1,-14 40 519,-4 41 0,-7 30-209,15-88-348,2-7-10,0 0 0,0 1 0,0-1 0,1 0 0,-1 1 0,1-1 0,0 1 0,0-1 0,0 6 0,0-9-34,1 0 0,-1 1-1,0-1 1,1 0 0,-1 1-1,1-1 1,-1 0 0,0 0-1,1 1 1,-1-1 0,1 0-1,-1 0 1,0 0 0,1 0-1,-1 0 1,1 0 0,-1 0-1,1 0 1,-1 0 0,1 0-1,-1 0 1,1 0 0,-1 0-1,0 0 1,1 0 0,-1 0 0,1 0-1,-1 0 1,1 0 0,-1-1-1,0 1 1,1 0 0,-1 0-1,1-1 1,-1 1 0,0 0-1,1-1 1,17-10 108,60-54 168,-7 4-91,-70 60-195,0 0 0,0 0 0,1 0 0,-1 0 0,0 0 0,1 1 0,-1-1 0,0 0 0,1 1 0,-1-1 0,1 1 0,-1 0 0,1-1 0,-1 1 0,1 0 0,-1 0 0,1 0 0,-1 0 0,1 0 0,-1 0 0,1 1 0,-1-1 0,1 0 0,-1 1 0,1-1 0,-1 1 0,1-1 0,-1 1 0,0 0 0,0 0 0,1 0 0,-1-1 0,0 1 0,0 0 0,0 1 0,0-1 0,1 1 0,4 6 0,0 0 0,-1 0 0,0 1 0,7 16 0,-1-3 0,-3-6 0,1 0 0,-2 0 0,0 1 0,-1 0 0,-1 0 0,0 0 0,2 21 0,-7-33 109,0 0 0,0 0-1,-1 0 1,1 0 0,-1 0 0,0 0 0,-2 5-1,2-8-516,0 0 0,1 0-1,-1 0 1,0-1 0,0 1 0,0 0-1,0 0 1,0-1 0,0 1-1,-1-1 1,-2 3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39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21711,'0'0'5816,"76"-69"-5624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43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442 731 14872,'0'0'6275,"-11"-2"-6031,-2 0-141,-1 0 0,1 1-1,-1 1 1,1 0 0,-1 0-1,1 2 1,-22 4 0,2 2 222,1 3 1,-60 26 0,82-31-255,-1 0 0,1 0 0,0 1 0,0 1 0,1 0 0,0 0 0,0 1 0,1 0 0,0 0 0,0 1 0,-9 17 0,13-20-22,0 0 1,1 1-1,0-1 0,0 1 0,1 0 1,0-1-1,0 1 0,1 0 1,0 0-1,0 9 0,2-11-14,-1 0-1,1 0 1,0 0-1,0 0 0,1 0 1,0 0-1,0-1 1,0 1-1,1-1 0,-1 0 1,1 1-1,1-1 1,-1 0-1,5 5 1,-5-7-16,-1-1 0,1 1 0,-1-1 0,1 0 0,0 1 0,0-1 0,0 0 0,0-1 1,1 1-1,-1-1 0,0 1 0,1-1 0,-1 0 0,1 0 0,6 1 0,-4-2 6,0 0-1,-1 0 0,1-1 0,0 0 0,0 0 0,-1 0 0,1 0 1,-1-1-1,7-3 0,2-2 30,1 0 0,-2-2 0,1 1 1,-1-2-1,-1 0 0,14-13 0,-6 2 31,-1-1 0,-1-1 0,-1-1-1,-1 0 1,-1-1 0,-1-1 0,13-34-1,-3-3 103,-3-1-1,12-68 1,6-106 272,-35 195-326,-3-1 0,-1 0-1,-9-62 1,9 100-122,-4-15 193,-1 18-71,-3 13-25,1 8-71,-1 1-1,2-1 1,0 2-1,-3 22 1,2-9-4,-7 43 41,2 1-1,5 1 1,2 0-1,4 0 1,12 104-1,-11-182-73,3 33 50,12 50-1,-14-75-37,1 0-1,1 0 0,0 0 1,0-1-1,0 1 0,1-1 1,0 1-1,0-1 1,1-1-1,0 1 0,0-1 1,8 8-1,-9-12-2,-1 1 0,1-1 0,-1 1 0,1-1 0,0 0 0,0-1 0,0 1 0,0-1 0,0 0 0,0 0 0,0 0 0,1 0 0,-1-1 0,7 1 0,-4-2 5,0 0-1,0 0 1,0 0-1,0-1 1,0 0-1,-1 0 1,1-1-1,7-4 1,3-3 32,-1-1 0,0 0 0,0-1 0,-2-1 0,20-21 0,-13 10 117,-2-1-1,-1-1 0,-1-1 0,18-36 0,-34 60-97,1 0 0,-1 1 0,0-1 0,0 0 0,-1 0 0,1 0 1,0 0-1,-1 0 0,0-6 0,-1 31 349,0-12-369,0-1 1,1 0-1,2 19 1,1-3 7,-1-7 22,1-1 0,6 19 0,-8-32-56,1 0 0,-1 0 0,1 0 0,0 0 0,0 0 0,0 0 0,0-1 0,1 1 1,0-1-1,-1 0 0,1 0 0,1 0 0,5 5 0,-6-6-19,1 0 1,-1 0-1,0 0 0,1-1 1,-1 0-1,1 0 0,-1 0 1,1 0-1,-1 0 0,1 0 1,0-1-1,-1 0 0,1 0 0,0 0 1,-1 0-1,1-1 0,0 1 1,-1-1-1,1 0 0,-1 0 1,1 0-1,-1-1 0,1 1 1,3-3-1,5-3 0,0-2 0,0 1 0,-1-1 0,0-1 0,-1 0 0,0 0 0,0-1 0,-1 0 0,0-1 0,-1 0 0,-1 0 0,8-18 0,-7 11 0,10-34 0,-14 38 0,1-1 0,0 1 0,14-26 0,-19 40 0,0 1 0,1 0 0,-1 0 0,0-1 0,0 1 0,0 0 0,0 0 0,0 0 0,1-1 0,-1 1 0,0 0 0,0 0 0,0 0 0,1 0 0,-1-1 0,0 1 0,0 0 0,1 0 0,-1 0 0,0 0 0,0 0 0,1 0 0,-1 0 0,0 0 0,1 0 0,-1 0 0,0 0 0,0 0 0,1 0 0,-1 0 0,0 0 0,0 0 0,1 0 0,-1 0 0,0 0 0,0 0 0,1 0 0,-1 0 0,0 0 0,1 1 0,9 11 0,4 19 0,13 90 0,1 5 0,-27-121 0,1 0 0,0 0 0,0 0 0,0 0 0,1 0 0,-1 0 0,1-1 0,0 1 0,1-1 0,-1 0 0,1 0 0,0 0 0,0 0 0,0-1 0,0 1 0,0-1 0,1 0 0,0 0 0,0-1 0,0 0 0,0 1 0,0-2 0,0 1 0,0 0 0,0-1 0,1 0 0,-1-1 0,1 1 0,-1-1 0,7 0 0,1-1 0,0 0 0,1-2 0,-1 1 0,0-2 0,0 1 0,-1-2 0,1 0 0,-1 0 0,0-1 0,0-1 0,11-8 0,-11 7 0,1-1 0,-1 0 0,-1-1 0,0 0 0,0-1 0,-1-1 0,-1 1 0,0-1 0,0-1 0,-1 0 0,10-23 0,-17 34 0,0 1 0,-1-1 0,1 1 0,-1-1 0,1 0 0,-1 1 0,0-1 0,0 0 0,0 1 0,0-1 0,0-3 0,0 5 0,0 0 0,-1-1 0,1 1 0,0-1 0,0 1 0,0-1 0,-1 1 0,1-1 0,0 1 0,-1 0 0,1-1 0,0 1 0,-1 0 0,1-1 0,0 1 0,-1 0 0,1-1 0,-1 1 0,1 0 0,0 0 0,-1-1 0,1 1 0,-1 0 0,1 0 0,-2 0 0,0 0 0,0 0 0,0 0 0,-1 0 0,1 1 0,0-1 0,0 1 0,0 0 0,0-1 0,0 1 0,0 0 0,0 0 0,0 0 0,0 0 0,0 1 0,-3 2 0,-2 2 0,1 0 0,-1 0 0,1 1 0,1 0 0,-1 0 0,1 0 0,0 1 0,1 0 0,0 0 0,0 0 0,1 0 0,-5 15 0,7-18 0,1-1 0,-1 1 0,0-1 0,1 1 0,0-1 0,0 1 0,1-1 0,-1 1 0,1-1 0,0 1 0,0-1 0,0 1 0,1-1 0,-1 0 0,1 0 0,0 0 0,0 0 0,1 0 0,-1 0 0,1-1 0,0 1 0,0-1 0,0 1 0,0-1 0,1 0 0,6 4 0,-1-2 0,0 0 0,0-1 0,0 0 0,1 0 0,0-1 0,0-1 0,0 0 0,0 0 0,0 0 0,0-2 0,1 1 0,-1-1 0,0-1 0,1 1 0,15-5 0,8-2 0,0-2 0,0-1 0,38-17 0,26-14 0,162-91 0,-238 120 0,-23 13 0,-26 19 0,-46 44 0,67-57 0,-1 0 0,1 0 0,0 0 0,1 1 0,-1 0 0,2 0 0,-1 0 0,1 1 0,0-1 0,1 1 0,0 0 0,-3 16 0,6-22 0,-1 0 0,1 0 0,0 0 0,0 0 0,1 0 0,-1 0 0,0 0 0,1 0 0,0 0 0,0 0 0,0 0 0,0 0 0,0-1 0,0 1 0,1 0 0,-1-1 0,1 1 0,2 2 0,-1-2 0,0 0 0,0-1 0,1 0 0,-1 1 0,1-1 0,-1 0 0,1-1 0,-1 1 0,1-1 0,0 1 0,0-1 0,5 1 0,2-1 0,0 0 0,0 0 0,0-1 0,1 0 0,-1-1 0,0 0 0,0-1 0,0 0 0,12-5 0,2-3 0,-1-1 0,-1 0 0,0-2 0,-1-1 0,0-1 0,-1-1 0,-1 0 0,0-2 0,-2 0 0,18-22 0,8-15 0,-2-2 0,52-95 0,-67 101 0,-2-1 0,17-56 0,27-114 0,-68 217 0,4-10 0,-1 0 0,0 0 0,-1-1 0,-1 1 0,0-1 0,-1 0 0,-1 1 0,-2-22 0,2 36 0,0 0 0,0 0 0,0 1 0,0-1 0,0 0 0,0 0 0,-1 0 0,1 0 0,0 0 0,-1 0 0,1 1 0,-1-1 0,1 0 0,-1 0 0,1 1 0,-1-1 0,1 0 0,-1 1 0,0-1 0,1 0 0,-1 1 0,0-1 0,0 1 0,-1-1 0,1 1 0,0 0 0,0 0 0,0 0 0,0 0 0,0 0 0,0 0 0,0 0 0,0 1 0,0-1 0,0 0 0,0 1 0,0-1 0,0 1 0,0-1 0,0 1 0,0 0 0,-1 0 0,-4 5 0,-1 0 0,1 1 0,-10 12 0,2 2 0,1 0 0,1 1 0,1 0 0,1 1 0,-11 33 0,-25 126 0,41-161 0,-10 46 0,3 0 0,3 1 0,3 0 0,5 135 0,2-194 0,0 1 0,0-1 0,1 0 0,0 0 0,0 0 0,5 11 0,-6-18 0,0-1 0,0 1 0,0 0 0,0-1 0,0 1 0,0-1 0,1 1 0,-1-1 0,0 0 0,1 1 0,-1-1 0,1 0 0,-1 0 0,1 0 0,0 0 0,-1 0 0,1-1 0,0 1 0,0 0 0,0-1 0,0 1 0,-1-1 0,1 0 0,0 0 0,0 1 0,0-1 0,0 0 0,0-1 0,0 1 0,0 0 0,0-1 0,-1 1 0,1-1 0,0 1 0,0-1 0,0 0 0,1-1 0,8-3 0,0 0 0,0-1 0,0-1 0,-1 0 0,13-10 0,45-49 0,-18 19 0,10-11 0,-59 57 0,0 0 0,0 1 0,-1-1 0,1 0 0,0 0 0,0 1 0,0-1 0,0 0 0,0 1 0,0-1 0,0 1 0,0-1 0,0 1 0,0 0 0,0 0 0,0-1 0,0 1 0,0 0 0,2 0 0,-2 0 0,-1 0 0,1 1 0,-1-1 0,1 1 0,-1-1 0,1 0 0,-1 1 0,0-1 0,1 1 0,-1-1 0,1 1 0,-1-1 0,0 1 0,0 0 0,1-1 0,-1 1 0,0-1 0,0 1 0,1 0 0,-1-1 0,0 1 0,0-1 0,0 1 0,0 0 0,0 8 0,0 0 0,0 0 0,-3 14 0,2-15 0,-1 8 0,0-2 0,1 1 0,0 0 0,3 28 0,-2-40 0,0 1 0,1-1 0,-1 0 0,1 0 0,0 0 0,0 0 0,0 0 0,1 0 0,-1-1 0,1 1 0,-1 0 0,1-1 0,0 1 0,0-1 0,0 1 0,1-1 0,-1 0 0,0 0 0,1 0 0,-1 0 0,1 0 0,0-1 0,0 1 0,4 1 0,-1-1 0,1 0 0,-1-1 0,1 1 0,0-2 0,0 1 0,-1-1 0,1 0 0,0 0 0,0 0 0,0-1 0,6-2 0,-2 0 0,-1 0 0,1-1 0,-1 0 0,0-1 0,-1 0 0,13-8 0,-2-2 0,0-1 0,-1-1 0,-1 0 0,-1-2 0,19-25 0,-29 36 0,-4 5 0,-1 0 0,1 0 0,-1 0 0,0 0 0,0 0 0,0-1 0,2-6 0,-4 10 0,0 0 0,0 0 0,0 0 0,0 0 0,0-1 0,0 1 0,0 0 0,0 0 0,0 0 0,0 0 0,0 0 0,0 0 0,0 0 0,0 0 0,0 0 0,0-1 0,0 1 0,0 0 0,0 0 0,0 0 0,0 0 0,0 0 0,0 0 0,0 0 0,0 0 0,0 0 0,0 0 0,0-1 0,-1 1 0,1 0 0,0 0 0,0 0 0,0 0 0,0 0 0,0 0 0,0 0 0,0 0 0,0 0 0,0 0 0,0 0 0,-1 0 0,1 0 0,0 0 0,0 0 0,0 0 0,0 0 0,0 0 0,0 0 0,0 0 0,0 0 0,0 0 0,-1 0 0,1 0 0,0 0 0,0 0 0,0 0 0,0 0 0,0 0 0,0 0 0,-10 5 0,-7 8 0,8-2 0,0-1 0,0 2 0,1-1 0,0 1 0,-7 15 0,13-24 0,0 1 0,1 0 0,-1 1 0,1-1 0,-1 0 0,1 0 0,1 1 0,-1-1 0,1 0 0,-1 1 0,1-1 0,0 1 0,1-1 0,-1 0 0,1 1 0,0-1 0,0 0 0,0 1 0,1-1 0,3 7 0,-3-8 0,-1-1 0,2 0 0,-1 1 0,0-1 0,0 0 0,1 0 0,-1 0 0,1 0 0,-1-1 0,1 1 0,0-1 0,0 0 0,0 0 0,0 0 0,0 0 0,5 1 0,-1-1 0,0 0 0,0 0 0,0-1 0,0 0 0,15-1 0,-17-1 0,1 1 0,-1-1 0,0 0 0,0 0 0,0 0 0,0-1 0,0 0 0,-1 0 0,1 0 0,-1-1 0,0 1 0,0-1 0,0 0 0,0 0 0,-1 0 0,1-1 0,-1 1 0,0-1 0,0 0 0,-1 0 0,0 0 0,0 0 0,0 0 0,0-1 0,-1 1 0,0-1 0,0 1 0,0-1 0,-1 1 0,0-1 0,0 1 0,0-1 0,-1 1 0,-1-10 0,0 11 0,0 1 0,1-1 0,-1 1 0,0 0 0,0 0 0,-1 0 0,1 0 0,-1 0 0,1 0 0,-1 1 0,0-1 0,0 1 0,0 0 0,0 0 0,-1 0 0,1 0 0,-1 1 0,1-1 0,-7-1 0,-2 0 0,1 0 0,0 1 0,0 0 0,-1 1 0,-13 0 0,65-10 0,24-2 0,-33 6 0,1 0 0,0 3 0,0 0 0,34 2 0,-63 2 0,-1 0 0,1 0 0,-1 0 0,1 1 0,-1-1 0,1 1 0,-1 0 0,1-1 0,-1 1 0,1 1 0,-1-1 0,0 0 0,0 0 0,0 1 0,0-1 0,0 1 0,0 0 0,0 0 0,0-1 0,0 1 0,-1 0 0,1 0 0,-1 1 0,0-1 0,1 0 0,1 5 0,-2 0 0,1-1 0,-1 1 0,0-1 0,0 1 0,-1 0 0,0-1 0,0 1 0,-1 0 0,-1 7 0,0 0 0,-4 20 0,6-32 0,0-1 0,0 0 0,0 1 0,0-1 0,0 0 0,0 1 0,0-1 0,1 0 0,-1 1 0,0-1 0,1 0 0,-1 0 0,1 1 0,-1-1 0,1 0 0,0 0 0,-1 0 0,1 0 0,2 2 0,-3-3 0,1 0 0,0 0 0,-1 0 0,1 0 0,0 0 0,0 0 0,-1 0 0,1 0 0,0 0 0,-1 0 0,1 0 0,0 0 0,0 0 0,-1-1 0,1 1 0,0 0 0,-1-1 0,1 1 0,-1 0 0,1-1 0,0 0 0,17-11 0,-14 9 0,141-121 0,-144 123 0,1-1 0,-1 1 0,0-1 0,1 1 0,0 0 0,-1 0 0,1 0 0,0 0 0,-1 0 0,1 0 0,0 0 0,0 1 0,0-1 0,0 1 0,0-1 0,0 1 0,-1 0 0,1-1 0,0 1 0,0 0 0,0 0 0,0 1 0,0-1 0,0 0 0,0 1 0,0-1 0,0 1 0,0 0 0,0-1 0,-1 1 0,1 0 0,0 0 0,0 0 0,-1 0 0,1 1 0,-1-1 0,1 0 0,-1 1 0,0-1 0,3 4 0,4 5 0,-1 1 0,0 1 0,0-1 0,8 24 0,-13-30 0,-1-2 0,1 0 0,-1 0 0,0 0 0,-1 0 0,1 0 0,0 0 0,-1 1 0,0-1 0,0 0 0,0 0 0,-1 7 0,1-9 0,-1 1 0,1 0 0,-1 0 0,0 0 0,0 0 0,0-1 0,0 1 0,0 0 0,0-1 0,0 1 0,-1-1 0,1 0 0,0 1 0,-1-1 0,1 0 0,-1 0 0,0 0 0,1 0 0,-1 0 0,0 0 0,-2 1 0,-15 5-3935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43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 25623,'0'0'4032,"65"-10"-4632,-53 10 280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43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0 245 18295,'0'0'1752,"101"-27"-704,-19 5 0,21 2-224,18-8 16,14 0-384,2-2 0,-12 1-192,-12 9-8,-26 0-112,-21 6 0,-30 8-64,-17 6 0,-17 0-72,-21 6 16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44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17687,'0'0'5408,"68"-61"-5048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49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1031 10448,'0'0'2665,"7"-10"-2433,23-28 39,-20 21 58,-10 9 322,-1 7-595,1 1-1,-1 0 1,0 0-1,1 0 1,-1 0-1,0-1 1,1 1-1,-1 0 1,0 0-1,0 1 1,1-1-1,-1 0 1,0 0 0,1 0-1,-1 0 1,1 0-1,-1 1 1,0-1-1,1 0 1,-1 1-1,1-1 1,-1 0-1,-1 2 1,-25 12 665,22-12-595,0 0 1,0 1 0,0-1 0,-9 8-1,2 0 177,1 1 0,0 0-1,0 1 1,1 0 0,-12 20-1,19-27-189,0-1 0,0 1 0,1 0 0,0 0 0,0 0 0,0 0 0,0 0 0,1 0 0,0 0 0,0 1 0,1-1 0,-1 0 0,1 1 0,0-1 0,0 1 0,1-1 0,0 0 0,0 0 0,2 9 0,-1-11-30,0 1-1,-1-1 0,1 0 1,1 0-1,-1-1 0,0 1 0,1 0 1,-1-1-1,1 1 0,0-1 1,0 0-1,0 0 0,0 0 1,0 0-1,0 0 0,0-1 1,1 1-1,-1-1 0,1 0 0,-1 0 1,1-1-1,-1 1 0,1-1 1,0 1-1,6-1 0,3-1 57,0 0-1,1 0 0,-1-2 0,0 1 0,20-8 1,-21 6-9,0-1 1,0 0-1,0 0 1,-1-2-1,21-13 1,-28 16-60,1 0-1,-1 1 1,0-2 0,0 1 0,0 0-1,0-1 1,-1 0 0,0 1-1,0-1 1,0-1 0,0 1-1,-1 0 1,0-1 0,0 1 0,1-10-1,-2 12-33,-1 1 0,0 0 0,0 0 1,0 0-1,0-1 0,0 1 0,0 0 0,0 0 0,-1 0 0,1-1 0,-1 1 0,0 0 0,0 0 1,0 0-1,0 0 0,0 0 0,0 0 0,0 1 0,-2-3 0,0 2 7,1-1-1,-1 1 1,0 0-1,1 0 1,-1 1-1,0-1 1,0 1 0,-1-1-1,1 1 1,0 0-1,-4-1 1,-5 0 54,0 0 0,-1 1-1,1 1 1,0 0 0,-23 2 0,-67 20 710,93-19-461,15-1-119,20-1-4,49-7 68,78-16 1,-109 14-180,-6 0 184,39-2 0,-74 10-259,-1-1-1,0 1 1,1 0 0,-1 0 0,0 0 0,1 1-1,-1-1 1,0 0 0,0 1 0,1 0 0,-1-1 0,0 1-1,0 0 1,3 2 0,-3-1-14,0-1 0,-1 1 0,1 0 0,-1 0 0,0 1 0,1-1 0,-1 0 0,0 0 0,0 0 0,0 1 1,-1-1-1,1 1 0,0-1 0,-1 3 0,4 16 67,-2-1 1,0 1-1,-1 0 1,-1 0 0,-5 33-1,-26 105 180,-12 3-263,-96 232 1,117-335-9,22-59 0,0 0 0,0 0 0,0 1 0,0-1 0,0 0 0,0 1 0,0-1 0,0 0 0,0 0 0,0 1 0,-1-1 0,1 0 0,0 0 0,0 1 0,0-1 0,0 0 0,-1 0 0,1 0 0,0 1 0,0-1 0,-1 0 0,1 0 0,0 0 0,0 0 0,-1 0 0,1 0 0,0 1 0,0-1 0,-1 0 0,1 0 0,0 0 0,0 0 0,-1 0 0,2-10 0,84-173 0,16-38 0,-72 151 0,42-109 0,-60 147 0,135-340 0,-96 287 0,-50 84 0,0 0 0,1 0 0,-1 0 0,1 0 0,0 0 0,-1 1 0,1-1 0,0 0 0,-1 0 0,1 0 0,0 1 0,0-1 0,0 0 0,0 1 0,-1-1 0,1 0 0,0 1 0,0-1 0,0 1 0,0 0 0,0-1 0,0 1 0,1 0 0,-1 0 0,1-1 0,0 2 0,0-1 0,0 0 0,0 1 0,-1-1 0,1 1 0,0 0 0,0 0 0,0-1 0,-1 1 0,1 0 0,0 1 0,2 1 0,2 3 0,0-1 0,-1 1 0,0 0 0,0 1 0,8 12 0,-9-9 0,1 0 0,-2 0 0,1 1 0,-2-1 0,1 1 0,-1 0 0,-1 0 0,0-1 0,0 1 0,-1 0 0,-1 0 0,-2 18 0,2-23 0,0 0 0,0 0 0,-1 0 0,0 0 0,0 0 0,0-1 0,-1 1 0,0-1 0,0 1 0,0-1 0,-1 0 0,1 0 0,-1 0 0,0-1 0,-1 1 0,1-1 0,-1 0 0,0-1 0,0 1 0,0-1 0,0 0 0,-1 0 0,-10 4 0,12-6 0,0 0 0,0-1 0,-1 0 0,1 1 0,0-1 0,0-1 0,-1 1 0,-7-2 0,10 1 0,-1 1 0,0-1 0,1 0 0,-1 0 0,0 0 0,1 0 0,-1 0 0,1 0 0,0-1 0,0 1 0,-1-1 0,1 0 0,0 0 0,-2-2 0,4 3 0,0 1 0,0 0 0,0-1 0,1 1 0,-1 0 0,0-1 0,0 1 0,1-1 0,-1 1 0,0 0 0,1 0 0,-1-1 0,0 1 0,1 0 0,-1 0 0,0-1 0,1 1 0,-1 0 0,0 0 0,1 0 0,-1-1 0,1 1 0,-1 0 0,0 0 0,1 0 0,-1 0 0,1 0 0,17-5 0,-17 4 0,10-2 0,1 1 0,-1 0 0,0 0 0,1 1 0,-1 1 0,1 0 0,-1 0 0,15 3 0,-21-2 0,-1 0 0,0 0 0,1 0 0,-1 1 0,0 0 0,0 0 0,0 0 0,0 0 0,0 0 0,0 1 0,-1 0 0,1 0 0,-1 0 0,0 0 0,0 0 0,0 1 0,0-1 0,-1 1 0,1 0 0,-1 0 0,0 0 0,0 0 0,0 0 0,1 5 0,0 4 0,0 1 0,-1-1 0,0 1 0,-1 0 0,-1 0 0,0-1 0,-1 1 0,0 0 0,-5 20 0,-6 12 0,-24 63 0,28-87 0,-33 91 0,-48 144 0,46-133 0,106-296 0,12-28 0,28-60 0,6-14 0,-77 205 0,76-122 0,-106 188 0,0 0 0,0 0 0,0 0 0,1 1 0,-1-1 0,1 0 0,0 1 0,0 0 0,0 0 0,3-2 0,-5 3 0,0 1 0,1 0 0,-1-1 0,0 1 0,0 0 0,0 0 0,0 0 0,0 0 0,0 0 0,1 0 0,-1 0 0,0 0 0,0 0 0,0 0 0,0 1 0,0-1 0,0 1 0,0-1 0,0 1 0,0-1 0,0 1 0,0-1 0,0 1 0,0 0 0,0-1 0,0 1 0,0 0 0,-1 0 0,1 0 0,0 0 0,-1 0 0,1 0 0,-1 0 0,1 0 0,0 1 0,4 7 0,-1 0 0,-1-1 0,1 1 0,-1 1 0,-1-1 0,0 0 0,0 1 0,-1-1 0,1 13 0,-2-1 0,-1-1 0,0 1 0,-7 26 0,6-39 0,0 0 0,0-1 0,-1 1 0,0 0 0,0-1 0,-1 1 0,0-1 0,-1 0 0,1 0 0,-1-1 0,-7 8 0,8-10 0,0 0 0,0-1 0,0 0 0,-1 0 0,1 0 0,-1 0 0,1 0 0,-1-1 0,0 0 0,0 0 0,0 0 0,0-1 0,0 0 0,0 0 0,-1 0 0,1-1 0,0 1 0,-7-1 0,10 0 0,1-1 0,-1 1 0,1 0 0,-1 0 0,1 0 0,0-1 0,-1 1 0,1-1 0,0 1 0,-1-1 0,1 0 0,0 1 0,-1-1 0,1 0 0,0 0 0,-1-1 0,1 1 0,1 1 0,-1-1 0,1 0 0,-1 0 0,1 0 0,0 1 0,-1-1 0,1 0 0,0 0 0,0 0 0,0 0 0,0 0 0,0 1 0,0-1 0,0 0 0,0 0 0,0 0 0,0 0 0,0-1 0,2-1 0,-1 0 0,0 0 0,0 0 0,1 0 0,0 1 0,-1-1 0,1 1 0,0-1 0,0 1 0,1 0 0,-1-1 0,0 1 0,4-2 0,12-6 0,0 1 0,1 0 0,39-11 0,-1 0 0,39-21 0,-28 11 0,96-27 0,-164 56 0,0 1 0,0 0 0,0 0 0,0 0 0,0 0 0,1 0 0,-1 0 0,0 0 0,0 0 0,0 0 0,0 0 0,0-1 0,0 1 0,0 0 0,1 0 0,-1 0 0,0 0 0,0 0 0,0 0 0,0 0 0,0 0 0,1 0 0,-1 0 0,0 0 0,0 0 0,0 0 0,0 0 0,0 0 0,0 0 0,1 0 0,-1 0 0,0 1 0,0-1 0,0 0 0,0 0 0,0 0 0,0 0 0,0 0 0,1 0 0,-1 0 0,0 0 0,0 0 0,0 0 0,0 1 0,0-1 0,0 0 0,0 0 0,0 0 0,0 0 0,0 0 0,0 0 0,0 1 0,0-1 0,0 0 0,0 0 0,1 0 0,-1 0 0,0 0 0,0 0 0,-1 1 0,1-1 0,0 0 0,0 0 0,0 0 0,0 0 0,0 0 0,0 1 0,-10 12 0,-25 23 0,28-28 0,1-2 0,1 0 0,0 0 0,1 1 0,-1-1 0,1 1 0,1 0 0,-1 1 0,1-1 0,1 0 0,-1 1 0,1 0 0,0 0 0,1-1 0,-1 9 0,2-12 0,0 0 0,0-1 0,0 1 0,0 0 0,1 0 0,-1-1 0,1 1 0,0-1 0,0 1 0,0-1 0,0 1 0,1-1 0,0 0 0,-1 1 0,1-1 0,1 0 0,-1 0 0,0 0 0,1-1 0,-1 1 0,1 0 0,0-1 0,0 0 0,0 0 0,0 0 0,0 0 0,0 0 0,0 0 0,1-1 0,-1 0 0,7 2 0,-5-2 0,0 0 0,-1 0 0,1 0 0,0-1 0,0 0 0,0 0 0,-1 0 0,1-1 0,0 1 0,0-1 0,-1-1 0,1 1 0,0 0 0,-1-1 0,6-3 0,-4 2 0,0-1 0,-1 0 0,1 0 0,-1-1 0,0 1 0,0-1 0,0 0 0,-1-1 0,0 1 0,4-7 0,-3 5 0,-1 0 0,0-1 0,-1 1 0,0-1 0,0 0 0,0 0 0,-1 0 0,0 0 0,-1-1 0,0 1 0,0 0 0,-1-1 0,0 1 0,0-1 0,-1 1 0,0 0 0,-1-1 0,-2-7 0,1 10 0,0 0 0,0 0 0,-1 0 0,1 1 0,-1 0 0,-1 0 0,1 0 0,-1 0 0,-10-7 0,11 8 0,0 1 0,-1 0 0,0 0 0,1 1 0,-1-1 0,0 1 0,0 0 0,0 0 0,-1 1 0,1-1 0,0 1 0,-7 0 0,11 0 0,0 1 0,0 0 0,0 0 0,1 0 0,-1 0 0,0 0 0,0 1 0,0-1 0,0 0 0,0 0 0,1 1 0,-1-1 0,0 0 0,0 1 0,0-1 0,1 1 0,-1-1 0,0 1 0,-1 0 0,2 0 0,0-1 0,0 1 0,-1-1 0,1 1 0,0 0 0,0-1 0,0 1 0,0-1 0,0 1 0,0 0 0,0-1 0,0 1 0,0-1 0,0 1 0,0-1 0,0 1 0,1 0 0,-1-1 0,0 1 0,0-1 0,1 2 0,1 1 0,0 0 0,0 1 0,1-1 0,-1 0 0,1 0 0,0 0 0,3 2 0,2 1 0,1-1 0,-1 0 0,1 0 0,0 0 0,0-1 0,1-1 0,-1 0 0,1 0 0,0 0 0,-1-2 0,1 1 0,0-1 0,0 0 0,0-1 0,0-1 0,0 1 0,0-1 0,0-1 0,0 0 0,0 0 0,-1-1 0,1-1 0,-1 1 0,0-1 0,0-1 0,0 0 0,0 0 0,-1-1 0,10-7 0,42-41 0,59-66 0,-107 107 0,-2 1 0,-8 9 0,1 0 0,-1 0 0,1 0 0,0 0 0,-1 0 0,1 1 0,1-1 0,-1 1 0,0 0 0,5-2 0,-8 4 0,0 0 0,1-1 0,-1 1 0,1 0 0,-1 0 0,1 0 0,-1 0 0,0 0 0,1 0 0,-1 0 0,1 1 0,-1-1 0,0 0 0,1 0 0,-1 0 0,1 0 0,-1 0 0,0 1 0,1-1 0,-1 0 0,0 0 0,1 1 0,-1-1 0,0 0 0,0 0 0,1 1 0,-1-1 0,0 0 0,0 1 0,1-1 0,-1 0 0,0 1 0,0-1 0,0 1 0,1-1 0,-1 1 0,2 16 0,-2-15 0,1 25 0,-2 1 0,-1-1 0,-1 0 0,-2 0 0,0 0 0,-2 0 0,-1-1 0,-16 37 0,21-56 0,0-1 0,0 0 0,-1 0 0,0-1 0,0 1 0,0-1 0,-1 0 0,-7 7 0,11-11 0,-1 0 0,0 0 0,1 0 0,-1 0 0,0 0 0,1 0 0,-1 0 0,0 0 0,0-1 0,0 1 0,0-1 0,1 1 0,-1-1 0,0 0 0,0 1 0,0-1 0,0 0 0,0-1 0,0 1 0,0 0 0,0 0 0,0-1 0,0 1 0,0-1 0,0 0 0,1 0 0,-1 1 0,0-1 0,0 0 0,1 0 0,-3-3 0,-1 0 0,0-1 0,0 0 0,1 0 0,0-1 0,0 0 0,-6-10 0,-9-14 0,14 23 0,10 17 0,1 0 0,1 1 0,0-1 0,1 0 0,0-1 0,1 1 0,-1-2 0,2 1 0,-1-1 0,1-1 0,16 10 0,-20-14 0,1 0 0,0 0 0,0 0 0,1-1 0,-1 0 0,0 0 0,1-1 0,-1 0 0,1 0 0,-1-1 0,1 0 0,13-1 0,-8-1 0,-1-1 0,1-1 0,-1 0 0,0 0 0,0-1 0,20-12 0,2-5 0,-1-2 0,60-55 0,-13 9 0,-63 50 0,-16 18 0,0 0 0,0 0 0,1 0 0,-1 0 0,1 0 0,0 0 0,0 0 0,-1 1 0,1-1 0,0 1 0,3-2 0,-4 5 0,-1-1 0,0 1 0,1 0 0,-1 0 0,0 0 0,0-1 0,0 1 0,0 0 0,-1 0 0,1 0 0,0-1 0,-2 5 0,1-1 0,-4 34 0,0 43 0,5-68 0,0 1 0,2-1 0,0 1 0,0-1 0,1 0 0,7 19 0,-9-30 0,0 1 0,1-1 0,-1 0 0,1 0 0,-1 0 0,1-1 0,0 1 0,0 0 0,1 0 0,-1-1 0,0 0 0,1 1 0,-1-1 0,1 0 0,0 0 0,3 2 0,-3-3 0,0 0 0,0-1 0,0 1 0,0-1 0,0 1 0,0-1 0,0 0 0,0 0 0,0 0 0,0 0 0,0-1 0,0 1 0,0-1 0,0 0 0,0 0 0,0 0 0,5-3 0,7-4 0,-1 0 0,0-1 0,-1 0 0,0-1 0,0-1 0,17-19 0,-2-2 0,32-46 0,-22 19 0,-2-2 0,-2-2 0,38-102 0,46-208 0,-108 340 0,-4 15 0,-1 1 0,-1-1 0,-1 0 0,0 0 0,-1 0 0,0-24 0,-2 41 0,-1-1 0,1 1 0,0 0 0,0-1 0,0 1 0,-1 0 0,1-1 0,-1 1 0,1 0 0,-1-1 0,1 1 0,-1 0 0,0 0 0,-1-2 0,2 3 0,-1-1 0,1 1 0,-1 0 0,1 0 0,-1-1 0,1 1 0,-1 0 0,1 0 0,-1 0 0,1 0 0,-1 0 0,0-1 0,1 1 0,-1 0 0,1 0 0,-1 0 0,1 0 0,-1 1 0,1-1 0,-1 0 0,1 0 0,-1 0 0,1 0 0,-1 1 0,0-1 0,-3 2 0,1 1 0,-1-1 0,1 1 0,0 0 0,-1 0 0,1 0 0,1 0 0,-5 6 0,-5 10 0,0 0 0,1 1 0,1 1 0,1-1 0,-10 39 0,5-6 0,-10 68 0,3 90 0,20-180 0,1 0 0,2 0 0,1-1 0,14 57 0,-16-81 0,1 1 0,1 0 0,-1-1 0,1 1 0,0-1 0,1 0 0,-1 0 0,1 0 0,1 0 0,-1-1 0,1 1 0,0-1 0,5 5 0,-5-7 0,0 0 0,0-1 0,0 1 0,0-1 0,0 0 0,0 0 0,1 0 0,-1-1 0,1 0 0,-1 0 0,1 0 0,0-1 0,-1 0 0,1 0 0,-1 0 0,10-2 0,4-2 0,1 0 0,-1-2 0,0 0 0,0-1 0,-1-1 0,0-1 0,0-1 0,-1 0 0,0-1 0,26-23 0,-14 4 0,-27 28 0,1-1 0,-1 0 0,0 1 0,0-1 0,-1 0 0,1 0 0,0 0 0,-1-1 0,2-5 0,-3 9 0,0-1 0,0 0 0,0 1 0,0-1 0,0 0 0,0 1 0,0-1 0,0 1 0,0-1 0,0 0 0,0 1 0,-1-1 0,1 1 0,0-1 0,0 1 0,-1-1 0,1 1 0,0-1 0,-1 0 0,1 1 0,0 0 0,-1-1 0,1 1 0,-1-1 0,1 1 0,-1-1 0,1 1 0,-1 0 0,0-1 0,0 1 0,-1-1 0,0 1 0,0-1 0,1 1 0,-1 0 0,0 0 0,0 0 0,0 0 0,1 0 0,-3 0 0,-3 1 0,0 1 0,1-1 0,-1 1 0,-9 5 0,9-4 0,1 1 0,-1-1 0,1 2 0,-1-1 0,1 1 0,0 0 0,1 0 0,-11 12 0,15-15 0,-1 1 0,0 0 0,1 0 0,-1 0 0,1 0 0,0 0 0,0 1 0,0-1 0,0 0 0,1 0 0,-1 1 0,1-1 0,0 0 0,0 1 0,0-1 0,1 0 0,-1 1 0,1-1 0,-1 0 0,1 0 0,0 0 0,3 6 0,0-1 0,0-1 0,0 0 0,1 0 0,-1 0 0,2-1 0,-1 0 0,1 0 0,0 0 0,0-1 0,12 8 0,-4-3 0,1-2 0,0 0 0,0 0 0,18 4 0,-22-9 0,-1 0 0,2-1 0,-1-1 0,0 0 0,0-1 0,14 0 0,-14-1 0,0 1 0,19 3 0,-47-8 465,12 3-4865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3:13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194 677 5320,'0'0'10048,"-12"3"-9766,-36 13-19,43-13-219,1-1-1,0 1 1,0-1 0,0 1 0,1 0 0,-1 0 0,1 1-1,-1-1 1,1 1 0,0 0 0,0 0 0,1 0-1,-1 0 1,1 0 0,-3 7 0,0-2 49,-7 15 91,1-1 0,1 2 0,1-1 0,2 1 0,0 0 0,1 1 0,2 0-1,0 0 1,2 0 0,2 41 0,0-59-115,0-1 1,1 0-1,0 0 0,1 0 0,0-1 0,0 1 1,0 0-1,4 7 0,-5-12-49,0-1 0,0 1 0,1 0 1,-1-1-1,0 1 0,1-1 0,-1 0 0,1 1 0,0-1 0,-1 0 0,1 0 0,0 0 1,0 0-1,-1 0 0,1 0 0,0-1 0,0 1 0,0-1 0,0 1 0,0-1 0,0 0 1,0 0-1,0 1 0,0-2 0,0 1 0,0 0 0,0 0 0,0-1 0,0 1 0,0-1 0,0 1 1,3-2-1,5-2 21,1-1 0,-1 0 0,0 0 0,-1-1 0,1 0 0,-1-1 0,0 0 0,-1 0 0,0-1 0,12-15 0,6-10 188,33-56 0,-26 38 38,-24 37-167,-4 8-29,-1 0 1,1 0-1,-1 0 1,0-1-1,-1 0 1,0 0-1,0 0 1,-1 0-1,1 0 1,1-11-1,-1 10 147,-2 8-214,-1 0-1,0 0 0,0 0 0,0 1 1,0-1-1,1 0 0,-1 0 0,0 0 1,0 0-1,0 1 0,0-1 1,0 0-1,0 0 0,0 0 0,0 1 1,0-1-1,1 0 0,-1 0 0,0 0 1,0 1-1,0-1 0,0 0 0,0 0 1,0 1-1,0-1 0,0 0 0,-1 0 1,1 0-1,0 1 0,0-1 0,0 0 1,0 0-1,0 0 0,0 1 0,0-1 1,0 0-1,0 0 0,-1 0 0,1 0 1,0 1-1,0-1 0,0 0 0,-1 0 1,-1 9 6,0-1 0,1 1 0,0-1 0,0 1 0,1 0 1,1 15-1,-1 12-3,-1-11 4,0 0-1,1-1 0,1 1 1,2 0-1,0-1 0,2 0 1,10 34-1,-14-56-4,-1 0 0,1 0 0,0 1 1,0-1-1,0 0 0,0 0 0,0-1 0,0 1 0,1 0 1,-1 0-1,0 0 0,1-1 0,0 1 0,-1-1 0,1 1 0,0-1 1,0 0-1,0 0 0,0 1 0,0-1 0,0-1 0,0 1 1,0 0-1,0 0 0,0-1 0,0 1 0,1-1 0,-1 0 0,0 0 1,0 0-1,1 0 0,2 0 0,-1-1 9,1 0 0,-1-1 0,1 1 0,-1-1 0,0 0 1,0 0-1,0 0 0,0-1 0,0 1 0,0-1 0,0 0 0,-1 0 0,0-1 0,6-5 0,25-39 148,-2-2-1,35-71 1,-25 44 7,-40 71-139,1 1 0,0 0 1,1 0-1,-1 0 0,1 1 1,0-1-1,1 1 0,-1 0 1,0 0-1,1 0 0,8-4 1,-13 8-29,1 0 1,0 0 0,-1 0 0,1 0 0,-1 0 0,1 0 0,-1 0-1,1 0 1,-1 1 0,1-1 0,-1 0 0,1 0 0,-1 1-1,1-1 1,-1 0 0,0 0 0,1 1 0,-1-1 0,1 1 0,-1-1-1,0 0 1,1 1 0,-1-1 0,0 1 0,0-1 0,1 1-1,8 14 30,-6-8-28,-1 0 1,0-1 0,0 1 0,-1 0 0,1 0 0,-1 0 0,0 12 0,-4 52 6,2-57-10,-4 22 19,-1-1 0,-17 57 0,19-73 43,9-22 100,12-30-4,0-4-87,-10 20-15,1-1 0,0 1 0,2 1-1,0 0 1,0 0 0,2 1 0,23-25 0,-15 21-9,-10 10-10,0 0 0,0 1 0,1 0 0,16-9 0,-26 16-38,0 1 1,1-1 0,-1 0 0,1 1 0,-1-1 0,1 1 0,-1 0 0,1-1-1,-1 1 1,1 0 0,-1 0 0,1 0 0,-1 0 0,1 0 0,-1 0 0,1 1-1,-1-1 1,1 0 0,-1 1 0,1-1 0,-1 1 0,0 0 0,1-1 0,-1 1-1,0 0 1,1 0 0,-1 0 0,0 0 0,0 0 0,0 0 0,0 0-1,0 0 1,0 0 0,0 1 0,0-1 0,0 0 0,-1 1 0,1-1 0,0 2-1,3 7-6,0 0 0,-1 0 0,0 1 0,2 15-1,-2-15-22,-1 1 28,1 0 1,1-1 0,0 0 0,0 0 0,1 0 0,7 12 0,-9-19 0,0 0 0,0 0 1,0 0-1,0 0 0,1 0 0,0-1 1,0 0-1,-1 1 0,2-1 1,-1-1-1,0 1 0,1-1 0,-1 0 1,1 0-1,-1 0 0,1 0 1,6 1-1,-6-3 1,1 0 0,-1-1 0,0 1 0,0-1 0,0 0 0,8-3 0,3 1 7,2-2 1,0-1-1,0 0 1,-1-1 0,0-1 0,0-1 0,-1 0 0,0-1 0,-1-1 0,0 0 0,0-1 0,-1-1 0,18-21 0,-26 27-4,0-1 0,0 0 0,0 0 0,-1 0-1,8-17 1,-12 21 6,1-1 0,0 0 0,-1 0 0,0 0 0,0 1-1,0-1 1,-1 0 0,1 0 0,-1 0 0,0 0 0,-1 0 0,1 0-1,-2-6 1,1 8-4,0 1 0,1-1-1,-1 1 1,0-1 0,0 1-1,0 0 1,-1-1 0,1 1-1,0 0 1,-1 0 0,0 0-1,1 0 1,-1 0-1,0 0 1,0 0 0,0 1-1,0-1 1,0 1 0,-5-3-1,5 3-2,-1 1-1,0-1 1,0 1-1,0-1 1,0 1-1,0 0 1,0 0-1,0 0 1,0 1-1,0-1 0,0 1 1,0 0-1,0-1 1,0 1-1,1 0 1,-1 1-1,-3 1 1,-2 1-24,1 0 1,-1 1-1,1 0 1,1 0-1,-1 0 1,-9 11-1,16-16 17,0 1-1,-1-1 0,1 1 1,-1-1-1,1 1 1,0-1-1,-1 1 1,1-1-1,0 1 1,-1-1-1,1 1 0,0-1 1,0 1-1,0 0 1,-1-1-1,1 1 1,0 0-1,0-1 0,0 1 1,0-1-1,0 1 1,0 0-1,0-1 1,1 1-1,-1 0 0,0-1 1,0 2-1,1-2 0,-1 1 0,0 0 0,0 0 0,0-1 0,1 1 0,-1 0 0,0-1 0,0 1 0,0 0 0,0 0 0,0-1 0,-1 1 0,1 0 0,0 0 0,0-1 0,0 1 0,-1 0 1,1-1-1,0 1 0,-1 1 0,-2 3 2,1 0 1,0 1 0,0-1 0,0 1 0,1 0 0,0 0 0,0-1-1,0 1 1,1 12 0,-4 12-94,3-14 80,1-11 10,0 0-1,-1 0 1,2 0-1,-1 0 1,1 1-1,-1-1 1,4 8-1,-2-7 0,-1 0 0,1 0 1,-1-1-1,1 9 0,4 21-25,-4-29 20,0 0 1,1-1 0,-1 1 0,1-1 0,0 0-1,0 0 1,1 0 0,7 8 0,-10-11 9,1-1-1,-1 0 1,0 0 0,1 0 0,-1 0 0,1 0-1,-1 0 1,1-1 0,0 1 0,-1-1 0,1 1-1,0-1 1,0 1 0,-1-1 0,1 0 0,0 0 0,0 0-1,-1 0 1,1 0 0,0 0 0,0 0 0,0 0-1,-1-1 1,1 1 0,0-1 0,-1 0 0,1 1 0,0-1-1,-1 0 1,1 0 0,-1 0 0,1 0 0,-1 0-1,2-2 1,4-3 8,0-1 1,0 0-1,-1 0 0,0 0 0,-1-1 0,0 0 0,0 0 1,0 0-1,-1-1 0,0 1 0,4-18 0,-4 12 23,-1 1 0,-1-1 0,0 0-1,-1 0 1,0 1 0,-1-1-1,-3-22 1,2 34-18,-2-18 25,3 19-36,0 1 0,0-1 0,0 1-1,0-1 1,-1 1 0,1-1 0,0 1-1,0-1 1,0 1 0,0-1 0,0 1-1,-1-1 1,1 1 0,0 0 0,0-1-1,-1 1 1,1-1 0,0 1 0,-1 0-1,1-1 1,-1 1 0,1 0 0,0-1-1,-1 1 1,1 0 0,-1 0 0,1 0-1,-1-1 1,1 1 0,-1 0 0,0 2-4,0 0 0,0 1 1,1-1-1,-1 0 0,1 1 1,-1-1-1,1 0 0,0 1 1,0-1-1,0 0 0,0 1 1,0-1-1,1 3 0,-1 2 0,0 2-5,0-1-1,0 1 1,1-1-1,0 1 0,1-1 1,0 0-1,0 0 1,0 0-1,1 0 1,1 0-1,-1 0 1,1 0-1,1-1 0,-1 0 1,1 0-1,0 0 1,12 11-1,-9-11 11,0-1-1,0-1 0,0 1 1,1-1-1,15 7 1,-20-11-2,0 0 0,0 0 1,1 0-1,-1 0 1,0-1-1,0 1 1,1-1-1,-1 0 0,0 0 1,0-1-1,1 0 1,-1 1-1,0-1 1,0 0-1,0-1 0,5-1 1,9-6 20,-1 0 1,-1-1-1,1 0 0,-2-1 1,1-1-1,-2-1 0,0 0 1,23-27-1,4-8 68,-19 24-58,-1-2-1,-1 0 1,-2-1 0,0 0-1,15-34 1,-11 3 8,31-117-1,-5-66 102,-48 241-141,5-37 54,-2 1 0,-2-51-1,-2 47 24,1 40-77,0 0 0,0 0 0,0 0 0,0 1 1,0-1-1,0 0 0,-1 0 0,1 0 0,0 0 1,0 0-1,0 0 0,0 0 0,0 0 0,-1 0 1,1 0-1,0 0 0,0 0 0,0 0 0,0 0 1,0 0-1,-1 0 0,1 0 0,0 0 0,0 0 1,0 0-1,0 0 0,0 0 0,-1 0 1,1 0-1,0 0 0,0 0 0,0-1 0,0 1 1,0 0-1,0 0 0,-1 0 0,1 0 0,0 0 1,0 0-1,0 0 0,0-1 0,0 1 0,0 0 1,0 0-1,0 0 0,0 0 0,0 0 0,0 0 1,0-1-1,0 1 0,0 0 0,0 0 0,0 0 1,0 0-1,0 0 0,0-1 0,0 1 1,0 0-1,0 0 0,0 0 0,0 0 0,0 0 1,0-1-1,0 1 0,-6 11-3,-45 209-297,-11 124-67,27-124 214,-1 13 121,31-176 24,-3 0 0,-3-1 0,-32 102 0,29-116 15,10-28-4,-1 0 0,0-1 0,0 1-1,-2-2 1,-13 23 0,16-29 14,-1-1-1,1 1 0,-1-1 1,0 0-1,-1 0 1,1-1-1,-12 8 1,16-11-13,-1-1 0,0 1 0,1 0 0,-1-1 0,1 1 0,-1-1 0,0 1 0,0-1 0,1 0 0,-1 0 1,0 0-1,1 0 0,-1 0 0,0 0 0,0 0 0,1 0 0,-1-1 0,0 1 0,1-1 0,-1 0 0,0 1 1,1-1-1,-1 0 0,1 0 0,-1 0 0,1 0 0,0 0 0,-1 0 0,1 0 0,0 0 0,0-1 0,0 1 0,0 0 1,0-1-1,0 1 0,-1-3 0,-1-1 7,0 0 0,1 0 1,0-1-1,0 1 0,0-1 1,1 1-1,0-1 0,0 1 1,0-1-1,1 0 0,0 1 0,0-1 1,0 0-1,1 0 0,0 1 1,0-1-1,0 1 0,0-1 1,1 1-1,4-8 0,4-9 13,1 0-1,1 1 1,22-28-1,-27 38-11,24-28 46,1 1 1,66-58-1,-9 8-9,-57 55-19,-1 2 23,-2-1 0,50-71 0,-27 25-46,-31 50 11,-2-1 0,-2 0 1,27-59-1,-8-23 41,-4-2-1,18-131 1,-49 201-208,-1 43 122,-4 18-621,-73 328 576,30-108 44,17-85 11,-48 231-27,70-346 67,-2-1 0,-1 0 1,-2-1-1,-2-1 0,-24 44 1,32-67 0,-17 27 46,23-38-64,0 1 1,0-1 0,0 0-1,0 1 1,0-1-1,0 0 1,0 0 0,-1 0-1,1 0 1,0 0 0,-1 0-1,1-1 1,0 1-1,-1 0 1,1-1 0,-1 1-1,1-1 1,-1 1 0,0-1-1,1 0 1,-1 0 0,-1 1-1,1-2 2,0 0 0,0 0 0,0 0-1,0 0 1,0 0 0,0 0 0,1 0 0,-1-1 0,0 1-1,1-1 1,-1 1 0,1-1 0,0 1 0,-1-1 0,1 0-1,0 0 1,0 0 0,0 0 0,0 0 0,1 0 0,-1 0-1,0 0 1,0-3 0,-1-2 7,1 0 0,0 0 0,0 0 1,0 0-1,1-13 0,5-12 12,1 1 0,1 0 0,1 0 0,2 1 0,1 0 0,2 1 0,18-32 0,-11 25-35,1 1 0,29-35 0,-15 30 5,68-58 0,-72 70 2,-19 18 1,1-1 0,1 2 0,-1 0 0,2 0 0,-1 1 0,1 1 0,1 1 0,-1 0 0,1 1 0,0 0 0,0 1 0,0 1 0,1 1 0,-1 0 0,17 1 0,0 1-8,-12 1-8,-1-1 0,1-1 0,-1 0 0,33-8 0,-45 6 5,-1 2 17,-1-1 0,0 1 0,0-1 0,-1-1 0,1 1 0,7-6 0,-12 7-5,1 0 1,-1 0 0,0 0 0,0 0-1,0 0 1,0-1 0,0 1 0,0-1-1,0 1 1,-1 0 0,1-1-1,0 1 1,-1-1 0,1 1 0,-1-1-1,1 0 1,-1 1 0,0-1 0,0 0-1,0 1 1,0-1 0,0 1 0,0-1-1,0 0 1,-1 1 0,1-1 0,0 1-1,-1-1 1,-1-2 0,1-2 10,-1 1 0,0 0 0,0 0 0,-1 0 0,0 0 0,0 0 0,-3-4 0,3 6-4,1 1 0,-1-1-1,0 1 1,1 0 0,-1 0 0,0 1 0,0-1-1,-1 1 1,1-1 0,0 1 0,0 0-1,-7-1 1,6 0-5,0 1 0,1 1 0,-1-1 0,0 0 0,0 1 0,0 0 0,0 0 0,0 0 0,0 1-1,0-1 1,0 1 0,0 0 0,0 0 0,1 0 0,-1 0 0,0 1 0,1-1 0,-1 1 0,1 0 0,-1 0 0,1 1 0,0-1 0,0 1 0,-4 3-1,0 0-15,0 0 0,0 1 0,1 0 0,0 0 0,0 1 0,0-1 0,1 1 0,0 0-1,1 1 1,0-1 0,0 1 0,0 0 0,2 0 0,-1 0 0,1 0 0,0 0-1,1 1 1,-1 12 0,2-20 14,0 16-27,1 1 1,4 29-1,-4-43 24,0 0 0,0 0 0,1 0 0,-1-1 0,1 1 0,0 0 0,1-1 0,-1 1 0,1-1 0,0 0 0,0 0 0,0 0 0,0 0 0,8 6 0,-7-8 6,0 0 1,1 0 0,-1 0 0,1 0 0,-1-1 0,1 0 0,-1 0 0,1 0 0,0 0 0,-1-1 0,1 0 0,0 0 0,0 0 0,-1 0 0,1-1 0,0 0 0,-1 0 0,7-2 0,8-3 21,0 0 0,34-18-1,-33 12-13,-1 0 0,0-1 0,19-18 0,-20 16-4,0 2 0,1-1 0,22-11 1,-18 14 27,-3 0-14,0 1 0,37-11 0,-49 19-14,0 0 1,0 1-1,0-1 1,0 2 0,0-1-1,1 2 1,-1-1-1,0 1 1,0 0 0,0 0-1,10 4 1,-9-3 1,1 1 0,0-1 0,0-1 1,0 0-1,10 0 0,-21-3-1,0 1 1,1-1-1,-1 1 0,0-1 1,0 0-1,-1 1 0,1 0 1,0-1-1,-2-1 0,-3-1-5,1-1 0,-1 1 0,1 0 0,-1 1 0,-1-1 0,1 1 0,0 0-1,-1 1 1,1-1 0,-1 1 0,0 1 0,0-1 0,0 1 0,0 0-1,0 1 1,0 0 0,0 0 0,0 0 0,0 1 0,0 0 0,0 0-1,1 1 1,-1 0 0,0 0 0,1 1 0,-1 0 0,1 0 0,0 0-1,0 1 1,0 0 0,0 0 0,1 0 0,-1 1 0,1 0 0,1 0-1,-1 0 1,-6 10 0,6-6-13,1 0-1,0 1 1,0-1-1,1 1 1,1 0-1,0 0 1,0 1-1,-1 16 1,3-23 4,0 0 0,1 0 0,-1 0 0,1 0 0,-1 0 0,1 0 0,0 0 0,1 0 0,-1 0 0,1-1 0,-1 1 0,1 0 0,0-1 0,0 0 0,1 1 0,-1-1 0,1 0 0,0 0 0,0 0 0,0-1 0,0 1 0,4 2 0,-1-2 8,-1 0 0,1-1 0,0 0 1,0 0-1,0 0 0,-1-1 0,2 1 0,-1-2 0,0 1 0,0-1 0,0 0 0,0 0 0,11-2 0,0-1 13,1-1 1,-1-1-1,-1-1 1,1 0-1,17-10 1,74-46 44,-79 44-44,-1-1 0,-1-2 0,-1 0 0,0-2 1,-2 0-1,29-38 0,-29 30 4,-1-2 0,-1-1 1,-2 0-1,-2-1 0,28-73 1,32-160 52,-72 244-42,-1 0-1,-2-1 0,2-40 1,-5 63-31,0 0 1,0 0-1,0 1 1,0-1-1,0 0 0,-1 0 1,1 0-1,-1 0 1,1 0-1,-1 1 1,1-1-1,-1 0 1,0 1-1,-1-3 0,2 4-1,-1-1-1,1 1 1,0 0-1,-1 0 1,1 0-1,0 0 1,-1 0-1,1-1 1,0 1-1,-1 0 1,1 0-1,0 0 1,-1 0-1,1 0 1,0 0-1,-1 0 1,1 0 0,0 0-1,-1 0 1,1 0-1,0 0 1,-1 0-1,1 0 1,0 1-1,-1-1 1,1 0-1,-14 13-37,4 1 22,1 1-1,0 0 0,1 1 0,1 0 0,1 0 0,-5 18 0,-2 4-17,-5 19-7,2 1-1,-10 79 0,18-88 5,-2 64-17,7-90 38,1 1 0,2 33 0,0-45 10,1-1 1,1 1-1,0-1 0,1 1 0,0-1 0,0 0 1,6 11-1,-1-7 20,0 0 0,15 18 0,-19-27-9,1 0 0,-1-1 0,1 0-1,1 0 1,-1 0 0,1-1 0,0 0-1,7 5 1,0-3-6,-4-1-7,1 0 1,-1-1 0,11 3 0,-16-6 5,1-1 1,-1 1-1,1-1 0,-1 1 0,1-1 0,-1 0 1,1-1-1,-1 1 0,9-3 0,13-4 36,0 0-1,-1-2 1,25-12-1,-42 17-13,0 0-1,0-1 1,-1 0-1,1 0 0,-1-1 1,0 0-1,0 0 1,-1 0-1,0-1 1,0 0-1,0 0 0,7-14 1,-12 16-9,1 0 1,-1 0-1,0 0 0,0 0 1,0 0-1,-1 0 0,1 0 1,-1 0-1,-1-1 1,1 1-1,-1 0 0,0 0 1,0 0-1,0 0 1,-1 0-1,0 0 0,0 0 1,0 1-1,0-1 0,-1 1 1,0-1-1,0 1 1,0 0-1,0 0 0,-8-6 1,6 6-3,0 1 0,0 0 0,0 1 0,-1-1 0,1 1 0,-1 0 0,0 1 0,0-1 0,0 1 0,-9-1 0,12 2-13,0 0 0,1 0 0,-1 1 0,0-1-1,1 1 1,-1-1 0,1 1 0,-1 0 0,1 0 0,-1 0-1,1 0 1,-1 0 0,1 1 0,0-1 0,0 1 0,0-1-1,0 1 1,0 0 0,0 0 0,0 0 0,0 0 0,1 0-1,-1 0 1,1 0 0,0 1 0,0-1 0,-2 3-1,-1 5-4,1 1 0,0 0 0,0 0 0,1 0 0,0 0-1,1 0 1,0 0 0,1 0 0,1 17 0,0-19 2,1-1 1,-1 1-1,1 0 0,1-1 1,0 1-1,0-1 1,1 0-1,-1 0 0,2 0 1,-1 0-1,1-1 1,8 10-1,-7-11 5,0-1 0,0 0 0,0 0 0,0 0 0,1-1 0,0 0-1,0 0 1,0 0 0,0-1 0,1-1 0,-1 1 0,1-1 0,0 0 0,-1-1 0,1 0 0,11 1-1,-5-2 0,0-1 0,-1 0 0,1-1-1,0 0 1,-1-1 0,0 0-1,0-1 1,23-11 0,-26 10 14,0-1 0,-1 0-1,0-1 1,0 0 0,0 0 0,7-9 0,44-54 77,-59 69-87,43-44 65,-31 32-34,21-24 1,-31 34-30,0-1 0,1 1 0,-1-1 0,1 1 0,0 0 0,0 0-1,0 1 1,0-1 0,0 1 0,1 0 0,-1 0 0,1 0 0,-1 1 0,1 0 0,0 0 0,5-1 0,-2 1-8,-1 1 0,0 0 0,0 0 0,1 1 0,-1 0 0,0 0 0,0 0 0,0 1 0,0 0 0,8 5-1,4-2-2,-15-5 47,-13-5-18,2 2-17,0 1 0,0 0 0,-1 0-1,1 1 1,0 0 0,0 1-1,-1-1 1,1 1 0,0 1 0,-1-1-1,1 1 1,0 1 0,-1-1-1,1 1 1,0 1 0,0-1-1,1 1 1,-1 0 0,0 1 0,1-1-1,0 1 1,0 1 0,0-1-1,0 1 1,1 0 0,-6 7-1,7-7-1,0 0 0,0 1-1,1-1 1,0 1 0,0 0-1,0 0 1,1 0-1,0 1 1,-3 11 0,5-13-8,-1-1 0,1 0 1,0 0-1,0 0 0,0 0 1,1 1-1,-1-1 0,1 0 1,0 0-1,0 0 0,0 0 1,1 0-1,-1 0 0,1-1 1,0 1-1,4 5 0,-4-7 9,-1-1-1,0 0 1,1 1-1,-1-1 1,1 0-1,-1 0 1,1 0-1,0 0 1,-1-1-1,1 1 1,0 0-1,0-1 0,0 1 1,-1-1-1,1 1 1,0-1-1,0 0 1,2 0-1,38-3 11,-29 1-33,-5 1 16,-1-1 0,1 0 0,-1 0 0,0 0 0,1-1 0,-1 0 0,11-8 0,45-34-10,-43 30 14,-10 7 11,-1 0 1,-1-1 0,0 0-1,0 0 1,-1 0 0,0-1-1,0 0 1,-1-1-1,-1 0 1,0 1 0,5-17-1,2-12 36,14-81 0,-21 91-42,8-58 59,4-175 0,-17 234-75,-2 1 0,-1-1 0,-1 1 0,-9-29-1,13 55 12,0 0-1,0-1 1,-1 1-1,1-1 0,0 1 1,-1 0-1,1 0 0,-1-1 1,0 1-1,0 0 0,1 0 1,-1-1-1,0 1 0,0 0 1,0 0-1,0 0 0,0 0 1,0 0-1,0 1 1,-3-2-1,3 2 0,0-1 0,0 1 0,0 0-1,0 1 1,0-1 0,0 0 0,0 0 0,0 0 0,0 1 0,0-1 0,1 0 0,-1 1-1,0-1 1,0 1 0,0-1 0,0 1 0,0-1 0,1 1 0,-1 0 0,0-1 0,-1 3-1,-2 1-4,1 1-1,-1 0 0,1 0 1,-1 0-1,1 1 0,1-1 0,-1 1 1,-1 6-1,-5 27-22,2-1 0,1 2 0,3-1-1,0 41 1,19 159-100,-11-200 65,1-1-1,19 60 1,-14-72 48,22 43 1,-28-60 12,2 2 8,1-1-1,0 1 1,1-2-1,0 1 0,0-1 1,1 0-1,0-1 1,0-1-1,1 1 0,0-1 1,1-1-1,-1 0 0,16 5 1,-17-8 7,0-1 1,1 1-1,-1-2 0,19 2 1,-21-3-55,-1 0-1,1 1 1,0 0 0,0 0 0,-1 1 0,1 0-1,0 1 1,-1-1 0,14 8 0,-13-5-3595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49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0 120 25623,'0'0'1713,"16"-4"-778,281-62 1800,-226 50-2525,0 3 0,0 3 1,142 0-1,-204 10-196,31 3 79,-38-3-97,-1 0 0,0 0 0,1 1 0,-1-1 0,1 0 0,-1 1 0,0-1 0,0 1 0,1-1 0,-1 1 0,0 0 0,0 0 0,0-1 0,1 1 0,-1 0 0,0 0 0,0 0 0,0 0 0,-1 0 0,1 1 0,1 1 0,-1-2-2,-1 0 0,0 0 1,0 1-1,0-1 0,-1 0 0,1 0 1,0 0-1,0 0 0,0 0 0,-1 0 1,1 0-1,-1 0 0,1 0 1,-1 0-1,1 0 0,-1 0 0,1 0 1,-1 0-1,0 0 0,0 0 0,1-1 1,-1 1-1,0 0 0,0-1 1,-1 2-1,-22 13-2942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49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20303,'0'0'4176,"107"-18"-3376,-49 5-8,4 1-504,-3-2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51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13560,'0'0'6991,"8"13"-6613,247 490 2572,-213-383-2438,-30-80 244,30 66 0,-42-105-726,0 0 0,0 0 1,1-1-1,-1 1 0,0 0 0,1 0 0,-1-1 0,0 1 0,1 0 0,-1-1 0,1 1 1,-1-1-1,1 1 0,-1 0 0,1-1 0,-1 1 0,1-1 0,0 1 0,-1-1 0,1 0 1,0 1-1,-1-1 0,1 0 0,0 1 0,-1-1 0,1 0 0,0 0 0,0 1 1,0-1-1,-1 0 0,1 0 0,0 0 0,0 0 0,-1 0 0,1 0 0,0 0 0,0-1 1,0 1-1,-1 0 0,1 0 0,0-1 0,-1 1 0,1 0 0,0-1 0,0 1 0,-1 0 1,1-1-1,-1 1 0,1-1 0,0 0 0,4-4 50,-1-1 0,1 1-1,-2-1 1,1 1 0,3-8 0,63-134 519,-24 46-260,99-162 805,-103 193-778,-26 42-72,1 1-1,30-38 1,-40 57-155,-3 5-44,-1 0-1,0 0 1,0-1 0,0 0 0,0 1 0,-1-1 0,1 0 0,-1 0 0,0-1-1,0 1 1,-1 0 0,2-6 0,-3 10-91,0-1-1,-1 0 1,1 1-1,0-1 1,-1 1-1,1-1 1,-1 1-1,1-1 1,-1 1-1,1-1 1,-1 1-1,1-1 1,-1 1-1,1 0 1,-1-1-1,0 1 1,1 0-1,-1 0 1,0-1-1,1 1 1,-1 0-1,0 0 1,1 0-1,-1 0 1,0 0-1,1 0 1,-1 0-1,0 0 1,0 0 0,1 0-1,-2 0 1,-30 3 23,27-2-27,-84 11 0,-100 9 0,-184 7 0,302-21 0,71-7 130,-7 0 426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51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 19591,'0'0'7494,"14"-9"-7337,-7 4-135,3-1 7,0-1-1,1 1 1,0 1 0,0 0 0,0 1 0,0 0 0,0 0 0,1 1 0,13-1-1,272-21 681,-42 6-131,-206 13-285,0 3 1,53 4-1,-76 6 41,-23-6-258,0 0 0,0 0-1,0 0 1,0 0 0,1 0-1,5 0 1,6 3 488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0:53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19591,'0'0'6667,"5"13"-6556,-4-11-107,5 11 50,-1 0-1,0 1 1,-2 0 0,1-1-1,-1 1 1,1 26 0,-13 152 643,0 2 712,11-188-1108,1-8-106,6-13 14,-7 12-169,17-37 244,21-64-1,-16 39-75,-1 4 279,4 1 1,1 2-1,64-97 0,-90 153-460,1-3 20,1 0 0,-1 0-1,1 1 1,1-1 0,6-5 0,-11 10-44,1-1 0,0 0 0,0 1 0,0-1 0,0 1 0,0 0 1,0-1-1,0 1 0,0 0 0,0-1 0,0 1 0,0 0 0,0 0 0,0 0 0,0 0 0,0 0 1,0 0-1,0 0 0,0 0 0,0 0 0,0 1 0,0-1 0,0 0 0,0 1 0,0-1 0,-1 0 1,1 1-1,0 0 0,0-1 0,0 1 0,0-1 0,-1 1 0,1 0 0,0-1 0,0 1 0,-1 0 1,1 0-1,-1 0 0,1 0 0,0 1 0,5 8-3,0 1 0,-1-1 0,0 1 0,-1 1 0,0-1 0,3 16 0,10 73 0,-12-49 0,-1 0 0,-3 1 0,-2-1 0,-2 0 0,-11 60 0,12-92 0,-3 9 0,5-27 16,-3 5 941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1:5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1592 9240,'0'0'4761,"13"4"-3760,-3-1-785,-3 0-82,1-1 1,-1 1-1,0-2 0,1 1 1,-1-1-1,1 0 0,-1 0 1,1-1-1,-1 0 0,10-2 0,-3 0 62,-1-2-1,1 1 1,-1-2-1,1 0 1,-1 0-1,-1-1 1,1-1-1,13-9 0,-10 4-22,0-1 0,-1 0 0,0-1 0,-2-1 0,15-17 0,0-9 164,-2-1 0,-1-1 0,35-86-1,46-158 886,-80 212-845,36-141 1410,-62 215-1760,0 0 0,0 1 0,0-1 1,0 0-1,0 1 0,0-1 0,0 1 0,0-1 1,1 0-1,-1 1 0,0-1 0,0 0 1,1 1-1,-1-1 0,0 1 0,1-1 1,-1 1-1,1-1 0,-1 1 0,1-1 1,-1 1-1,1-1 0,-1 1 0,1 0 0,-1-1 1,1 1-1,-1 0 0,1-1 0,0 1 1,-1 0-1,1 0 0,0-1 0,1 2 1,-1 0 0,0 0-1,0 0 1,1 0 0,-1 0-1,0 0 1,0 0 0,0 0-1,0 0 1,0 0 0,0 1-1,0-1 1,-1 0 0,1 1-1,0 0 1,18 37 160,-2 0 0,16 53 0,14 87 163,-33-118-203,-2 1 0,-4 1 0,2 86 0,-10-147-144,0 8 44,-1 0 1,0 0-1,0 0 0,-4 13 1,5-21-40,-1-1 1,1 1-1,-1-1 1,1 0-1,-1 1 1,1-1 0,-1 1-1,0-1 1,0 0-1,0 0 1,0 1-1,0-1 1,0 0 0,0 0-1,0 0 1,0 0-1,0 0 1,-1 0-1,1-1 1,0 1 0,-1 0-1,1-1 1,-1 1-1,1-1 1,0 1-1,-1-1 1,1 0 0,-1 1-1,1-1 1,-1 0-1,0 0 1,1 0-1,-1 0 1,1 0 0,-3-1-1,-8-3 40,1 0 0,0-1 0,0 0 0,0 0 0,1-2-1,-18-12 1,-16-10 101,29 21-40,-31-13-1,42 20-90,0-1 0,0 1 0,0 0 1,0 0-1,0 0 0,-1 1 0,1 0 0,0-1 0,0 1 0,-1 1 0,1-1 1,0 1-1,-8 1 0,11-2-16,0 1 0,-1-1 0,1 1 1,0 0-1,-1-1 0,1 1 0,0 0 0,0-1 1,0 1-1,0 0 0,0 0 0,0 0 0,0 0 1,0 0-1,0 0 0,0 1 0,0-1 1,1 0-1,-1 0 0,0 1 0,1-1 0,-1 0 1,1 1-1,-1 1 0,1-1-4,0 0 1,0 0-1,1 0 1,-1 1-1,1-1 0,-1 0 1,1 0-1,0 0 1,0 0-1,0 0 0,0 0 1,0-1-1,0 1 1,2 2-1,2 2-6,-1-1-1,1-1 1,0 1 0,0 0 0,0-1-1,1 0 1,-1 0 0,1-1 0,9 4-1,-7-5 5,1 0 0,0 0 0,0-1-1,0 0 1,0-1 0,0 0 0,0-1-1,0 0 1,0 0 0,0-1 0,17-5-1,0-2 2,-1 0-1,40-23 1,-43 19 13,0-1 1,-1-1-1,-1-1 0,0-1 1,-2-1-1,1 0 0,18-27 1,10-19 51,38-70 1,-36 55-18,-10 16 32,42-93 1,-63 113-56,-2-1 0,-1 0 0,10-62 0,-11 29 24,-4-1-1,-1-151 1,-9 225-45,-3-33 21,3 35-24,0-1 0,-1 1 1,1-1-1,-1 1 1,0-1-1,0 1 0,0 0 1,0 0-1,0-1 1,0 1-1,-3-3 0,3 5-1,0 1-1,0-1 0,0 0 0,0 1 1,0-1-1,1 0 0,-1 1 0,0-1 1,0 1-1,0-1 0,0 1 0,0 0 0,1-1 1,-1 1-1,0 0 0,0-1 0,1 1 1,-1 0-1,0 1 0,0-1 1,-6 8-7,0 0 0,0 1-1,1-1 1,1 1 0,-6 14 0,-19 57-81,1 15-77,5 1 0,-17 148 0,28-106-22,5 172 0,10-278 193,2 1 0,1-1 0,16 59 0,-19-87 7,0-1 0,1 1-1,-1-1 1,1 1 0,-1-1-1,1 0 1,1 0 0,-1 0-1,1 0 1,-1 0 0,1-1 0,0 0-1,0 1 1,0-2 0,1 1-1,-1 0 1,1-1 0,0 0 0,-1 0-1,1 0 1,6 1 0,3 1 30,-1-1 1,1-1 0,0 0 0,0 0 0,0-2-1,23-1 1,-21 0-4,0-2-1,0 0 0,-1-1 1,1 0-1,-1-1 1,0-1-1,-1 0 0,1-1 1,20-15-1,-25 16 1,-1-1 0,0 0 0,-1-1 0,0 0 0,0-1 0,0 1 0,-1-2 0,-1 1 0,0-1 0,0 1 0,-1-2 0,0 1 0,0 0 0,3-16 0,-6 17 1,0 0 0,-1 0 0,0 0 0,0 0-1,-1-14 1,0 21-29,0-1-1,-1 0 1,1 0-1,0 1 1,-1-1-1,0 0 0,0 1 1,1-1-1,-2 1 1,1-1-1,0 1 1,0-1-1,-1 1 1,1 0-1,-1-1 1,0 1-1,0 0 0,0 0 1,0 0-1,0 1 1,0-1-1,-3-1 1,3 2-6,-1 1 1,1-1 0,0 1 0,-1 0-1,1 0 1,0 0 0,-1 0-1,1 0 1,0 1 0,0-1-1,-1 1 1,1-1 0,0 1-1,0 0 1,-1 0 0,1 0-1,0 0 1,0 0 0,0 0 0,1 1-1,-4 2 1,-4 3 6,0 0 0,-14 17 0,19-19-10,0 0 0,1 0 0,-1 1 0,1-1 0,0 1 0,0 0 0,1 0 0,0 0 0,0 1 0,0-1 0,1 0 0,0 1 0,0-1 0,1 1 0,-1-1 0,2 1 0,-1-1 0,1 1 0,-1-1 0,4 9 0,-3-10 0,1 1 0,0-1 1,0 1-1,0-1 0,1 0 0,-1 0 0,1 0 0,1 0 1,-1 0-1,1-1 0,0 1 0,0-1 0,0 0 0,0 0 0,1-1 1,0 1-1,-1-1 0,1 0 0,0 0 0,1-1 0,-1 1 1,10 2-1,-10-4 7,1-1 1,0 1 0,-1-1-1,1 0 1,-1-1 0,1 1-1,0-1 1,-1 0 0,1-1-1,-1 1 1,0-1 0,1 0-1,-1 0 1,0-1-1,0 1 1,5-5 0,7-4 37,-1-1 0,0-1 1,15-15-1,-2 1 50,-5 4 86,26-30 0,-34 43-97,-16 9-83,0 1 1,1 0 0,-1 0-1,1 0 1,-1 0-1,1 0 1,-1 0-1,0 0 1,1 0 0,-1 0-1,1 0 1,-1 0-1,1 0 1,-1 0-1,0 0 1,1 0-1,-1 0 1,1 0 0,-1 0-1,0 1 1,1-1-1,-1 0 1,0 0-1,1 1 1,-1-1-1,1 0 1,-1 0 0,0 1-1,0-1 1,1 0-1,-1 1 1,0-1-1,0 0 1,1 1-1,-1-1 1,0 0 0,0 1-1,0-1 1,0 1-1,1-1 1,-1 0-1,0 1 1,0-1 0,0 1-1,0-1 1,0 1-1,0 0 1,1 29 27,-1 1 0,-7 45 0,3-30-20,-56 387 154,36-290 185,20-132-221,4-20-19,1-21 27,13-62-58,4-1 0,3 2 0,5 1-1,3 0 1,59-120 0,-75 182-78,1 1 0,1 1 0,27-37 0,-41 62 0,0 0 0,0-1 0,0 1 0,0 0 0,0 0 0,0 0 0,1 0 0,-1 0 0,0 0 0,1 0 0,-1 1 0,0-1 0,1 0 0,-1 1 0,3-1 0,-3 1 0,0 0 0,-1 0 0,1 0 0,0 0 0,-1 0 0,1 1 0,0-1 0,-1 0 0,1 0 0,0 1 0,-1-1 0,1 0 0,0 1 0,-1-1 0,1 1 0,-1-1 0,1 1 0,-1-1 0,1 1 0,-1-1 0,1 1 0,-1-1 0,1 2 0,1 2 0,0 1 0,-1 0 0,1-1 0,-1 1 0,0 0 0,0 0 0,1 9 0,-2 3 0,-1-1 0,0 1 0,-1-1 0,-1 1 0,0-1 0,-1 0 0,-11 26 0,6-20 0,-1 0 0,-1-1 0,0-1 0,-28 35 0,37-52 112,0 0 1,-1 0-1,0-1 1,0 1-1,0-1 0,0 1 1,0-1-1,-5 2 1,7-3-288,0-1 1,0 1-1,0-1 1,0 0 0,0 1-1,-1-1 1,1 0-1,0 0 1,0 1-1,0-1 1,-1 0 0,1-1-1,0 1 1,0 0-1,-1 0 1,1 0 0,0-1-1,0 1 1,0 0-1,0-1 1,-1 1-1,1-1 1,0 0 0,0 1-1,0-1 1,0 0-1,0 1 1,0-2-1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1:51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13360,'0'0'1736,"71"-13"-720,-9 7 7,13-8-287,10 6 0,-1-2-160,9 2 8,-4 2-104,3 0 8,3-4-136,-8-2-8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1:55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1328 10040,'0'0'6566,"10"-3"-6306,0 0-179,1-1 1,-1 1-1,0-2 0,0 1 1,0-2-1,-1 1 0,1-1 1,-1 0-1,15-15 0,10-19 289,-2 0-1,50-85 0,34-99 682,-116 223-1049,27-54 528,22-66 1,-43 104-410,-1-1 0,-1 1 1,-1-1-1,0 0 0,-1 0 0,-1 0 0,-1-1 0,-2-24 0,1 36-62,-1-1-1,1 1 1,-1 0-1,-1 0 1,1 0-1,-1 0 1,-6-10-1,8 16-42,0-1 0,0 1 0,0-1 0,0 1-1,0-1 1,0 1 0,-1 0 0,1-1 0,0 1 0,-1 0 0,1 0-1,-1 0 1,1 0 0,-1 0 0,0 0 0,1 1 0,-1-1 0,0 1-1,0-1 1,0 1 0,1-1 0,-1 1 0,0 0 0,0 0-1,0 0 1,0 0 0,1 0 0,-1 0 0,0 1 0,0-1 0,0 1-1,1-1 1,-1 1 0,-2 1 0,-6 3 22,1 1 0,-1 0 0,2 1 0,-1 0-1,1 0 1,0 1 0,0 0 0,-11 15 0,6-4 22,0 1-1,-21 43 1,27-44-24,0 1 0,0 0 0,2 1 0,1-1 0,1 1 0,0 0-1,2 0 1,0 0 0,2 22 0,3 1 77,2 0 0,2-1 0,17 56 0,-18-77-15,0 0 1,1-1-1,1 0 1,1 0-1,1-1 1,1 0-1,0-1 1,1 0-1,29 29 1,-39-44-60,1-1 1,-1 0 0,1 0-1,0 0 1,0 0-1,1-1 1,-1 1-1,0-1 1,1 0-1,0 0 1,-1-1-1,1 1 1,0-1-1,0 0 1,-1-1 0,1 1-1,0-1 1,0 0-1,0 0 1,0 0-1,0-1 1,0 0-1,0 0 1,-1 0-1,1 0 1,0-1-1,-1 0 1,1 0 0,-1 0-1,8-5 1,5-5 66,-1-1 1,0 0-1,-1-1 1,-1-1 0,25-32-1,-24 27 6,0 0 1,-2-1-1,0-1 0,12-29 1,-20 41-56,-2-1 0,1 1 0,-1-1 0,-1 1 0,0-1 0,0 0 0,-1 0 0,-1 0 0,1 0 0,-2 0 0,0 0 0,-2-12 0,3 22-42,0 0 0,0 0 0,-1 1 1,1-1-1,0 0 0,0 0 0,-1 0 0,1 1 1,0-1-1,-1 0 0,1 0 0,0 1 0,-1-1 1,1 0-1,-1 1 0,0-1 0,1 1 0,-1-1 1,1 1-1,-1-1 0,0 1 0,-1-2 0,1 2-5,1 0-1,-1 0 0,0 0 0,0 1 0,0-1 0,1 0 0,-1 0 0,0 0 1,0 1-1,1-1 0,-1 0 0,0 1 0,1-1 0,-1 0 0,0 1 0,1-1 1,-1 1-1,0-1 0,0 2 0,-5 4 23,0 1 0,1 0 0,-7 12 1,7-12-2,-4 6-12,1 1 0,0 1 0,1-1 1,0 1-1,1 0 0,1 1 0,1-1 1,0 1-1,1 0 0,1 0 0,0 0 1,1 1-1,2 29 0,-1-44-16,0 0 0,0 0 0,0 0 0,1 0 0,-1-1 0,0 1 0,1 0 0,0 0 0,-1 0-1,1-1 1,0 1 0,0 0 0,0-1 0,0 1 0,0-1 0,0 1 0,1-1 0,-1 1 0,0-1 0,1 0 0,-1 0 0,1 0 0,-1 1 0,1-1-1,0-1 1,-1 1 0,1 0 0,0 0 0,0-1 0,0 1 0,-1-1 0,1 1 0,0-1 0,3 0 0,1 0 6,0 0 1,-1 0-1,1-1 0,-1 0 0,0 0 1,1-1-1,-1 1 0,0-1 1,1 0-1,-1 0 0,6-4 1,21-17 71,0 0-1,50-50 1,-50 43 86,68-49 0,-84 67-92,20-12 73,-33 22-113,-1 1 0,1 0 0,-1 0-1,1 0 1,0 0 0,-1 0 0,1 0 0,0 1 0,0-1-1,0 1 1,4 0 0,-6 0-19,0 1 1,0-1-1,0 0 0,0 1 1,0-1-1,0 1 0,0 0 1,0-1-1,0 1 0,-1 0 0,1-1 1,0 1-1,0 0 0,-1 0 1,1 0-1,0 0 0,-1 0 1,1 0-1,-1 0 0,1 0 1,-1 0-1,0 0 0,1 0 1,-1 2-1,6 29 167,-6-31-178,1 25 111,-1 1 0,-1-1-1,-2 1 1,0-1 0,-2 0 0,-11 37 0,16-63-112,-1 1 0,1-1-1,0 1 1,0-1 0,-1 0 0,1 1 0,0-1 0,0 1 0,0-1 0,0 1 0,0-1 0,0 1 0,0-1 0,0 1-1,0-1 1,0 1 0,0-1 0,0 1 0,0-1 0,0 0 0,0 1 0,1-1 0,-1 1 0,0 0 0,9-8 144,13-22 65,-21 27-211,15-21-2,30-45 0,110-123 0,-156 190 0,1 0 0,0 0 0,0 0 0,0 1 0,0-1 0,-1 0 0,1 0 0,0 1 0,0-1 0,0 1 0,1-1 0,-1 1 0,0-1 0,0 1 0,0-1 0,0 1 0,0 0 0,0 0 0,1 0 0,0 0 0,-1 0 0,0 0 0,0 1 0,-1-1 0,1 0 0,0 1 0,0-1 0,-1 1 0,1 0 0,-1-1 0,1 1 0,0-1 0,-1 1 0,1 0 0,-1-1 0,1 1 0,-1 0 0,0 0 0,1 0 0,-1-1 0,1 3 0,0 2 0,0 1 0,1 0 0,-2 0 0,1 0 0,-1 0 0,0 7 0,-4 30 0,1-24 0,2-1 0,0 1 0,0-1 0,2 1 0,0-1 0,8 33 0,-9-49 0,1 1 0,0-1 0,0 1 0,1-1 0,-1 0 0,0 1 0,1-1 0,-1 0 0,1 0 0,0 0 0,0 0 0,-1-1 0,1 1 0,1 0 0,-1-1 0,0 1 0,0-1 0,0 0 0,1 0 0,-1 1 0,1-2 0,-1 1 0,1 0 0,-1 0 0,1-1 0,-1 0 0,1 1 0,0-1 0,-1 0 0,1 0 0,0 0 0,3-1 0,5-1 0,0 0 0,0 0 0,-1-1 0,1-1 0,-1 0 0,15-7 0,10-10 0,0-1 0,-1-2 0,-1-1 0,-2-2 0,32-33 0,-57 53 0,1 0 0,-1 0 0,0 0 0,0-1 0,-1 1 0,0-1 0,-1-1 0,1 1 0,3-13 0,-8 21 0,0 0 0,0 0 0,0-1 0,0 1 0,0 0 0,0 0 0,0 0 0,0-1 0,0 1 0,0 0 0,0 0 0,0 0 0,0-1 0,0 1 0,0 0 0,0 0 0,0 0 0,0-1 0,0 1 0,0 0 0,-1 0 0,1 0 0,0-1 0,0 1 0,0 0 0,0 0 0,0 0 0,-1 0 0,1 0 0,0 0 0,0-1 0,0 1 0,-1 0 0,1 0 0,0 0 0,0 0 0,0 0 0,-1 0 0,1 0 0,0 0 0,0 0 0,0 0 0,-1 0 0,1 0 0,0 0 0,0 0 0,0 0 0,-1 0 0,1 0 0,0 0 0,0 0 0,0 0 0,-1 0 0,1 0 0,0 0 0,0 1 0,0-1 0,-1 0 0,1 0 0,0 0 0,0 0 0,0 0 0,0 1 0,0-1 0,-1 0 0,1 0 0,-15 10 0,-7 7 0,1 0 0,-32 35 0,46-45 0,1 1 0,0-1 0,1 1 0,-1 1 0,2-1 0,-1 1 0,1 0 0,0 0 0,1 0 0,0 0 0,-2 11 0,5-18 0,0-1 0,-1 1 0,1 0 0,0-1 0,0 1 0,1-1 0,-1 1 0,0 0 0,0-1 0,1 1 0,-1-1 0,1 1 0,-1-1 0,1 1 0,0-1 0,0 0 0,0 1 0,-1-1 0,1 0 0,0 1 0,1-1 0,-1 0 0,0 0 0,0 0 0,0 0 0,1 0 0,-1 0 0,0 0 0,1-1 0,-1 1 0,1 0 0,-1-1 0,1 1 0,-1-1 0,1 1 0,2-1 0,0 1 0,0-1 0,0 1 0,0-1 0,0 0 0,1 0 0,-1-1 0,0 1 0,0-1 0,0 0 0,0 0 0,0 0 0,0-1 0,4-1 0,-3-1 0,0 1 0,0-1 0,0 0 0,-1-1 0,1 1 0,-1-1 0,0 0 0,-1 0 0,1 0 0,-1 0 0,0-1 0,0 1 0,3-10 0,2-8 0,-2 0 0,5-28 0,-9 40 0,1 0 0,-1 0 0,-1 0 0,0-1 0,-1-16 0,0 28 0,0 0 0,0 0 0,0 0 0,0-1 0,0 1 0,0 0 0,0 0 0,0 0 0,0 0 0,0 0 0,0 0 0,0-1 0,0 1 0,0 0 0,0 0 0,0 0 0,0 0 0,0 0 0,-1-1 0,1 1 0,0 0 0,0 0 0,0 0 0,0 0 0,0 0 0,0 0 0,0-1 0,0 1 0,0 0 0,-1 0 0,1 0 0,0 0 0,0 0 0,0 0 0,0 0 0,0 0 0,0 0 0,-1 0 0,1 0 0,0 0 0,0 0 0,0 0 0,0 0 0,0 0 0,-1 0 0,1 0 0,0 0 0,0 0 0,0 0 0,0 0 0,-1 0 0,-6 8 0,-5 13 0,-6 24 0,1 2 0,3-1 0,-14 84 0,14-58 0,-3 10 0,-50 193 0,63-264 0,1-2 0,0 0 0,0 0 0,-1-1 0,-8 16 0,11-22 0,-1-1 0,1 1 0,0-1 0,0 1 0,-1-1 0,1 1 0,-1-1 0,1 0 0,-1 0 0,0 0 0,1 0 0,-1 0 0,0 0 0,0 0 0,0-1 0,0 1 0,0-1 0,0 1 0,1-1 0,-1 0 0,0 1 0,0-1 0,0 0 0,0-1 0,0 1 0,0 0 0,0 0 0,-2-1 0,-1-1 0,0 0 0,0 0 0,0 0 0,0 0 0,1-1 0,-1 0 0,1 0 0,0 0 0,-5-4 0,-13-10 0,21 16 0,1 1 0,-1-1 0,0 1 0,1-1 0,-1 0 0,1 1 0,-1-1 0,1 0 0,-1 1 0,1-1 0,-1 0 0,1 1 0,-1-1 0,1 0 0,0 0 0,0 0 0,-1 1 0,1-1 0,0 0 0,0 0 0,0 0 0,0 0 0,0 0 0,0-1 0,0 0 0,1-1 0,0 1 0,-1-1 0,1 1 0,0 0 0,0-1 0,1 1 0,1-3 0,4-5 0,1 0 0,15-14 0,-21 22 0,96-94 0,-17 18 0,95-116 0,-108 104 0,109-190 0,-146 219 0,-2-2 0,-3 0 0,-3-2 0,23-98 0,-42 142 0,0-1 0,-1 1 0,-1-1 0,-1-25 0,-5 30 0,3 17 0,1 0 0,0 0 0,0 0 0,0 0 0,-1 0 0,1-1 0,0 1 0,0 0 0,0 0 0,-1 0 0,1 0 0,0 0 0,0 0 0,-1 0 0,1 0 0,0 0 0,0 0 0,0 0 0,-1 0 0,1 0 0,0 0 0,0 0 0,-1 0 0,1 0 0,0 0 0,0 0 0,-1 0 0,1 0 0,0 0 0,0 0 0,0 0 0,-1 0 0,1 1 0,0-1 0,-3 2 0,1 1 0,0-1 0,0 0 0,0 1 0,0 0 0,0-1 0,-2 6 0,-14 31 0,3 1 0,-16 55 0,22-62 0,-89 348 0,83-312 0,-7 86 0,23-146 0,5-10 0,8-13 0,19-28 0,52-90 0,-32 45 0,114-207 0,-19-10 0,-126 259 0,41-101 0,-54 135 0,-14 28 0,-141 358 0,19 10 0,110-331 0,10-33 0,4-12 0,0 0 0,0-1 0,1 2 0,0-1 0,-1 13 0,3-22 0,0 0 0,0 0 0,0 0 0,0 0 0,0 0 0,0 0 0,0 0 0,0 0 0,0 1 0,0-1 0,0 0 0,0 0 0,0 0 0,0 0 0,0 0 0,0 0 0,0 0 0,0 0 0,0 1 0,0-1 0,0 0 0,0 0 0,0 0 0,0 0 0,0 0 0,0 0 0,0 0 0,0 0 0,1 0 0,-1 0 0,0 0 0,0 1 0,0-1 0,0 0 0,0 0 0,0 0 0,0 0 0,0 0 0,0 0 0,0 0 0,1 0 0,-1 0 0,0 0 0,0 0 0,0 0 0,0 0 0,0 0 0,0 0 0,0 0 0,0 0 0,1 0 0,-1 0 0,0 0 0,0 0 0,0 0 0,0 0 0,0 0 0,0 0 0,0-1 0,8-6 0,9-14 0,-15 19 0,2-4 0,42-55 0,61-63 0,-107 124 0,1-1 0,-1 0 0,1 1 0,-1-1 0,1 1 0,-1-1 0,1 1 0,-1-1 0,1 1 0,0-1 0,-1 1 0,1 0 0,0-1 0,-1 1 0,1 0 0,0 0 0,0-1 0,-1 1 0,1 0 0,0 0 0,0 0 0,-1 0 0,1 0 0,0 0 0,0 0 0,-1 0 0,1 0 0,0 0 0,0 1 0,-1-1 0,1 0 0,0 0 0,-1 1 0,1-1 0,0 0 0,-1 1 0,1-1 0,0 1 0,-1-1 0,1 1 0,-1-1 0,1 1 0,-1 0 0,1 0 0,2 4 0,0-1 0,0 1 0,0 1 0,-1-1 0,2 6 0,-1-2 0,97 272 0,-87-236 908,0-5-1894,-7-14-3027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1:55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16575,'0'0'2112,"90"2"-1648,-13-8 8,28-6-248,12-4 0,-3-8-64,-11 0 0,-18-1-96,-13 7 8,-11 2-8,-19 4 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1:57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1 545 9144,'0'0'7714,"10"-5"-7154,-3 1-447,4-2 66,-1 0-1,0 0 1,0-1-1,-1-1 1,13-12-1,3-8 349,-2-1 0,-2-1 0,0-1 0,-2-1 1,-1-1-1,-2-1 0,-1 0 0,-2 0 0,-2-2 0,0 0 0,7-51 0,-18 83-430,1 2 3,0 0 0,-1 0 0,0 0 1,1-1-1,-1 1 0,0 0 0,0-1 1,0 1-1,0 0 0,0 0 0,-1-1 1,1 1-1,-2-4 0,0 7-45,1 1 0,-1 0 0,1-1 0,-1 1 0,1 0 0,0 0-1,0 0 1,0 0 0,0 0 0,0 0 0,-1 4 0,2-6-44,-11 26 92,2 1 0,0 0 0,2 0 0,-4 32 0,9-45-66,1-1-1,0 0 1,1 1-1,0-1 1,1 1-1,1-1 0,0 0 1,1 0-1,0 0 1,1 0-1,6 13 1,-8-22-25,0-1 1,0 1-1,0-1 1,0 1-1,1-1 1,-1 0-1,1 1 1,0-1-1,0-1 1,0 1-1,0 0 1,1-1-1,-1 1 1,1-1-1,-1 0 0,7 2 1,-4-2 14,-1-1-1,1 0 1,-1 0 0,1-1-1,0 1 1,0-1 0,-1-1-1,1 1 1,0-1-1,-1 0 1,11-3 0,-5 1 25,1-1 0,0-1 0,-1 0 1,0 0-1,0-2 0,0 1 0,-1-1 0,0 0 1,0-1-1,-1-1 0,0 1 0,0-1 0,10-15 1,4-10 284,-2 0 1,31-68 0,-6 11 520,-39 80-388,-2 11-92,-2 19-2,-2-11-390,4 66 180,-6 89 1,-1-102-135,2-31-32,-2-1 0,-1 1 0,-7 28 0,10-57 0,0 0 0,0 0 0,0 0 0,0-1 0,0 1 0,-1 0 0,1 0 0,0 0 0,-1 0 0,1-1 0,-1 1 0,1 0 0,0-1 0,-1 1 0,0 0 0,1-1 0,-1 1 0,1 0 0,-1-1 0,0 1 0,0-1 0,1 1 0,-1-1 0,0 0 0,0 1 0,1-1 0,-1 0 0,0 1 0,0-1 0,0 0 0,0 0 0,1 0 0,-1 0 0,0 0 0,-1 0 0,0 0 0,1-1 0,-1 1 0,1-1 0,-1 0 0,0 0 0,1 0 0,0 0 0,-1 0 0,1 0 0,-1 0 0,1 0 0,0 0 0,0-1 0,0 1 0,0 0 0,-2-3 0,-1-4 0,-3-2 0,0-1 0,1 0 0,1-1 0,0 1 0,-7-23 0,11 31 0,0 2 0,0 0 0,1 0 0,-1 0 0,1 0 0,0 0 0,-1 0 0,1 0 0,0 0 0,0 0 0,-1 0 0,1 0 0,0 0 0,0-1 0,0 1 0,0 0 0,1-1 0,13 6 0,22 10 0,59 13 0,-28-8 0,-48-13 182,1 0 205,33 7 0,-49-12-722,1 0 0,-1-1 1,0 0-1,0 1 0,0-1 0,0-1 0,0 1 0,1-1 0,-1 1 0,0-1 0,0 0 0,0-1 0,0 1 0,5-3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3:14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8640,'0'0'10758,"12"4"-10245,-1 0-381,-2-1-41,-1 0 0,0 0 0,1-1 0,-1 0 0,1-1 0,0 0 0,-1 0 0,10-1 0,340 2 2197,-237 2-1619,127-13 1,-165 7-32,-23 2-3807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1:5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15376,'0'0'1687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1:59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1 631 9536,'0'0'9965,"3"-13"-9385,12-42 36,3 0 0,2 2 0,3 0 0,48-83 0,-20 45 80,-31 53-100,1 0 1,31-39-1,-51 75-540,0 1 0,0 0 0,0-1 0,0 1 0,0 0 0,1 0 0,-1 0 1,0 0-1,1 0 0,-1 0 0,1 0 0,-1 0 0,1 1 0,1-2 0,-3 2-21,1 0 0,0 0 0,-1 0 1,1 0-1,-1 0 0,1 1 0,0-1 0,-1 0 0,1 0 0,-1 0 0,1 0 1,0 1-1,-1-1 0,1 0 0,-1 1 0,1-1 0,-1 0 0,1 1 1,-1-1-1,0 1 0,1-1 0,-1 1 0,1-1 0,-1 1 0,1 0 0,1 4 85,1 0 0,-1 0-1,-1 1 1,1-1 0,-1 1-1,2 8 1,2 36 172,-1 1 1,-3 0-1,-2 0 1,-3 0 0,-1 0-1,-19 76 1,24-124-305,-4 16 285,4-16-72,5-10-78,82-161 355,-71 142-369,1 1 0,1 0 1,2 1-1,24-23 0,-41 44-81,0 0-1,0 0 1,0 1-1,0-1 1,0 1-1,4-2 1,-6 4-24,-1 0 1,0 0-1,1 0 1,-1 0 0,0 0-1,1-1 1,-1 1-1,1 0 1,-1 0-1,0 0 1,1 0-1,-1 0 1,0 0-1,1 1 1,-1-1 0,1 0-1,-1 0 1,0 0-1,1 0 1,-1 0-1,0 0 1,1 1-1,-1-1 1,0 0-1,1 1 1,0 0 1,-1 0 0,1 0 0,-1 0-1,1 0 1,-1 0 0,1 0 0,-1 0 0,0 0 0,1 0 0,-1 0 0,0 0 0,0 0-1,0 2 1,0 52 26,-3 0-1,-2 0 0,-16 71 1,18-106-53,0 1 1,2 33-1,1-53 21,0-1-1,0 1 1,0-1-1,0 1 1,0 0-1,0-1 1,0 1-1,1-1 0,-1 1 1,0-1-1,0 1 1,1 0-1,-1-1 1,0 1-1,1-1 1,-1 1-1,0-1 1,1 0-1,-1 1 0,1-1 1,-1 1-1,0-1 1,1 0-1,-1 1 1,1-1-1,-1 0 1,1 0-1,0 1 1,0-1-1,1 1 2,1-1 0,-1 0-1,0 1 1,0-1 0,1 0-1,-1 0 1,0-1 0,4 0 0,2 0 6,0-1 0,-1-1 1,16-6-1,10-11 17,0-2-1,-2-2 1,0 0-1,36-39 0,-27 26 16,54-40-1,-82 67-33,-10 8-3,-1 0-1,1 0 0,1 1 1,-1-1-1,0 1 0,0-1 1,0 1-1,1 0 0,-1 0 0,1 0 1,-1 0-1,1 0 0,3 0 1,-6 1-2,1 1 0,-1-1 1,0 1-1,1 0 0,-1-1 1,0 1-1,1 0 0,-1-1 0,0 1 1,0 0-1,0-1 0,0 1 1,1 0-1,-1 0 0,0-1 1,0 1-1,-1 0 0,1 0 1,0-1-1,0 1 0,0 0 1,0-1-1,-1 1 0,1 0 0,0-1 1,-1 2-1,0 4 1,-10 62 6,5-33 6,1 0 0,2 0 0,2 39 0,1-72-11,0 0 0,1 0 0,-1-1 0,1 1 1,-1 0-1,1 0 0,0-1 0,0 1 0,0 0 1,0-1-1,0 1 0,0-1 0,0 1 1,1-1-1,-1 1 0,0-1 0,1 0 0,-1 0 1,1 0-1,0 0 0,-1 0 0,1 0 0,0 0 1,0 0-1,-1-1 0,1 1 0,0-1 0,0 1 1,0-1-1,0 0 0,0 0 0,-1 1 0,1-2 1,0 1-1,0 0 0,0 0 0,0 0 0,0-1 1,0 1-1,-1-1 0,1 0 0,0 1 0,0-1 1,-1 0-1,4-2 0,8-6-2,-1 0 0,1-1 0,-2 0 0,1-1 0,-1 0 0,-1-1 0,15-22 0,-19 25 0,0 0 0,-1 0 0,0-1 0,-1 1 0,0-1 0,-1 0 0,0 0 0,0-1 0,-1 1 0,-1-1 0,1 1 0,-1-15 0,-1 23 0,0 0 0,0 0 0,-1 0 0,1 0 0,0 1 0,0-1 0,-1 0 0,0 0 0,1 0 0,-1 0 0,0 0 0,0 1 0,0-1 0,0 0 0,0 1 0,0-1 0,0 1 0,0-1 0,-1 1 0,1-1 0,-1 1 0,1 0 0,-1 0 0,0 0 0,1 0 0,-1 0 0,0 0 0,0 0 0,1 0 0,-1 1 0,0-1 0,0 1 0,0 0 0,0-1 0,0 1 0,0 0 0,0 0 0,0 0 0,-3 1 0,-5 0 0,0 1 0,1 0 0,-1 0 0,1 1 0,-1 1 0,-10 5 0,-47 20 0,222-92 0,-30 10 0,-118 50 0,1 1 0,-1-1 0,1 2 0,-1-1 0,1 1 0,0 0 0,13 1 0,-18 0 0,-1 0 0,1 1 0,0-1 0,-1 1 0,1 0 0,0-1 0,-1 1 0,1 0 0,-1 1 0,1-1 0,-1 0 0,0 1 0,1 0 0,-1-1 0,0 1 0,0 0 0,0 0 0,0 0 0,0 0 0,-1 0 0,1 1 0,-1-1 0,3 5 0,0 6 0,0 0 0,0 0 0,-1 1 0,-1-1 0,0 1 0,-1 22 0,0-19 0,0-1 0,1 0 0,0 0 0,7 21 0,-9-37 0,0 1 0,0-1 0,0 1 0,1-1 0,-1 1 0,0-1 0,0 1 0,1-1 0,-1 1 0,1-1 0,-1 1 0,0-1 0,1 1 0,-1-1 0,1 1 0,-1-1 0,1 0 0,-1 1 0,1-1 0,-1 0 0,1 0 0,-1 1 0,1-1 0,-1 0 0,1 0 0,-1 0 0,2 1 0,-1-2 0,0 1 0,1 0 0,-1 0 0,1 0 0,-1-1 0,0 1 0,1-1 0,-1 1 0,0-1 0,1 1 0,0-2 0,34-28 0,-31 25 0,26-26 0,32-42 0,-35 39 0,42-41 0,-69 74 0,-1 0 0,1 1 0,-1-1 0,1 1 0,-1-1 0,1 1 0,-1-1 0,1 1 0,-1-1 0,1 1 0,0-1 0,-1 1 0,1 0 0,0-1 0,-1 1 0,1 0 0,0 0 0,-1 0 0,1-1 0,0 1 0,0 0 0,-1 0 0,1 0 0,0 0 0,0 0 0,-1 0 0,1 0 0,0 1 0,0-1 0,-1 0 0,1 0 0,0 0 0,-1 1 0,1-1 0,0 0 0,0 1 0,1 1 0,-1 1 0,0-1 0,1 0 0,-1 1 0,0-1 0,0 0 0,0 1 0,-1-1 0,2 6 0,10 72 0,-10-55 0,2-1 0,1 1 0,10 32 0,-14-55 0,0 0 0,-1 0 0,1 0 0,0-1 0,0 1 0,0 0 0,0-1 0,0 1 0,1-1 0,-1 1 0,3 2 0,-3-4 0,-1 0 0,1 1 0,0-1 0,0 0 0,-1 0 0,1 0 0,0 0 0,0 0 0,-1 0 0,1 0 0,0 0 0,0 0 0,-1 0 0,1-1 0,0 1 0,-1 0 0,1 0 0,0-1 0,-1 1 0,1 0 0,0-1 0,-1 1 0,1-1 0,-1 1 0,1-1 0,0 1 0,-1-1 0,0 1 0,1-1 0,-1 0 0,1 1 0,-1-1 0,0 1 0,1-2 0,7-11 0,0 1 0,-1-1 0,-1 0 0,0 0 0,0-1 0,5-26 0,12-93 0,-10 48 0,-12 72 0,2-11 0,-3 23 0,0 1 0,0-1 0,0 1 0,1-1 0,-1 1 0,0-1 0,0 1 0,1-1 0,-1 1 0,0 0 0,1-1 0,-1 1 0,1-1 0,-1 1 0,0 0 0,1-1 0,-1 1 0,1 0 0,-1 0 0,1-1 0,-1 1 0,1 0 0,-1 0 0,1 0 0,-1 0 0,1-1 0,0 1 0,-1 0 0,1 0 0,-1 0 0,1 0 0,-1 0 0,1 1 0,-1-1 0,2 0 0,42 13 0,-31-8 0,0-1 0,0-1 0,18 3 0,-5-5 141,1 0-1,-1-2 1,0-1-1,1-1 1,-1-1-1,33-10 1,-39 8-756,1-1 0,-1-1 0,0-1 1,-1 0-1,0-1 0,-1-2 0,31-23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05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1576 9536,'0'0'3984,"10"-7"-3178,10-8-379,-1 0-1,0 0 0,30-35 1,4-27 133,-2-2 1,46-100-1,-28 50-198,-4 16-43,57-108 371,-96 167-387,-3 0 0,21-71 0,-38 104-199,-2 9 45,0 0 0,2-20-1,-7 26 50,-2 9-92,-6 12-24,-32 88-31,-55 210 0,46-87-145,42-177 30,2 0 1,2 85-1,4-132 60,3 37-42,-2-36 39,-1-1 0,0 1-1,1-1 1,0 0-1,-1 1 1,1-1-1,0 0 1,0 1-1,0-1 1,1 0-1,-1 0 1,3 3-1,-3-5 5,0 0 0,0 1 0,0-1 0,0 0 0,0 0 0,0 0-1,0 0 1,0 0 0,0 0 0,0-1 0,0 1 0,0 0 0,0 0-1,0-1 1,0 1 0,0-1 0,-1 1 0,1-1 0,0 1 0,0-1-1,0 1 1,0-1 0,-1 0 0,2 0 0,2-2-7,10-7 6,0-1-1,0 0 1,-1-1-1,-1 0 0,21-27 1,47-79 88,-76 112-78,26-42 36,189-311 409,-159 248-197,62-155 0,-113 243-216,23-59 280,31-121 0,-63 203-316,0 0 0,0 0 0,0 0 0,0-1 0,0 1 1,0 0-1,0 0 0,0 0 0,0 0 0,1 0 0,-1 0 1,0 0-1,0 0 0,0 0 0,0-1 0,0 1 0,0 0 1,0 0-1,0 0 0,0 0 0,0 0 0,0 0 0,0-1 1,0 1-1,0 0 0,0 0 0,0 0 0,0 0 0,0 0 1,0 0-1,0 0 0,-1 0 0,1-1 0,0 1 0,0 0 0,0 0 1,0 0-1,0 0 0,0 0 0,0 0 0,0 0 0,0 0 1,0 0-1,0 0 0,-1-1 0,1 1 0,0 0 0,0 0 1,0 0-1,0 0 0,0 0 0,0 0 0,0 0 0,-1 0 1,1 0-1,0 0 0,-7 6 45,-8 13-16,-21 42 102,-50 122 0,-3 74 121,41-112-49,-27 97 434,35-68 476,31-145 93,9-29-1184,-1 0 1,1 0-1,0 0 1,-1 1 0,1-2-1,-1 1 1,1 0-1,0 0 1,-1 0 0,1 0-1,-1 0 1,1 0-1,0 0 1,-1 0 0,1-1-1,-1 1 1,1 0-1,0 0 1,-1 0 0,1-1-1,0 1 1,-1 0-1,1-1 1,0 1 0,0 0-1,-1-1 1,1 1-1,0 0 1,0-1 0,0 1-1,-1 0 1,1-1-1,0 1 1,0-1 0,-5-16 226,6-1-193,0 0 0,2 0 1,0 0-1,0 1 1,10-26-1,-9 31-25,1 1-1,0-1 0,0 1 0,1 1 1,1-1-1,0 1 0,0 0 0,1 1 1,9-10-1,-13 15-20,-1 2 0,1-1 0,0 0 1,0 1-1,0-1 0,0 1 0,1 0 1,7-2-1,-10 4-10,-1-1 1,1 1-1,-1 0 1,1 0-1,-1 0 1,1 0-1,-1 0 1,1 0-1,-1 0 1,1 0-1,-1 0 1,1 1-1,-1-1 1,1 1-1,-1-1 1,0 1-1,1-1 1,-1 1-1,0 0 0,1 0 1,-1 0-1,0 0 1,0 0-1,0 0 1,0 0-1,0 0 1,0 0-1,0 0 1,0 1-1,0-1 1,-1 0-1,2 3 1,3 9-10,0 1 0,-1 1-1,-1-1 1,3 27 0,-5-29 1,0 0 0,1 0 0,1 0 0,0 0 0,0 0 0,2-1 0,-1 1 0,12 19 0,-15-29 11,1 1-1,0-1 0,0 1 0,0-1 0,0 0 1,1 0-1,-1 0 0,0 0 0,1 0 0,-1 0 0,1-1 1,0 1-1,0-1 0,0 0 0,0 1 0,0-1 0,0-1 1,0 1-1,0 0 0,0-1 0,0 0 0,0 1 1,0-1-1,0-1 0,0 1 0,0 0 0,0-1 0,1 1 1,-1-1-1,0 0 0,0 0 0,4-2 0,1-2 35,1 1-1,-1-2 0,0 1 0,0-1 0,-1 0 1,1-1-1,-1 0 0,-1 0 0,8-10 0,1-2 114,-2-1 0,18-34 0,-27 46-93,0-1 1,0 1 0,-1-1-1,-1 0 1,1-1 0,-2 1-1,1 0 1,-1-1 0,0-15-1,-1 24-51,0 0 0,0 0 0,0-1 0,0 1 0,0 0 0,0-1 0,-1 1 0,1 0 0,0 0 0,-1-1 0,1 1 0,-1 0 0,1 0 0,-1 0 0,1 0 0,-1 0 0,0 0 0,0 0 0,0 0 0,1 0 0,-1 0 0,0 0 0,0 0 0,0 0 0,0 1 0,0-1 0,-1 0 0,1 1 0,0-1 0,0 1 0,0-1 0,-1 1 0,1 0 0,0-1 0,0 1 0,-1 0 0,1 0 0,0 0 0,0 0 0,-1 0 0,1 0 0,0 0 0,0 0 0,-1 1 0,1-1 0,0 1 0,0-1 0,-1 0 0,-1 2 0,-2 0 1,0 1 0,-1-1 1,1 1-1,0 0 0,0 1 0,1-1 1,-1 1-1,1 0 0,-8 8 0,8-6-6,-1 1-1,2-1 0,-1 1 0,1 0 0,0 0 1,1 0-1,-1 0 0,1 0 0,1 1 0,-1-1 1,1 1-1,1-1 0,-1 1 0,1-1 0,1 1 1,-1 0-1,1-1 0,1 0 0,-1 1 0,1-1 1,1 0-1,-1 0 0,1 0 0,0 0 0,1 0 0,-1 0 1,2-1-1,-1 0 0,0 0 0,1 0 0,0 0 1,1-1-1,9 8 0,-7-8 21,0 1-1,1-2 1,-1 1-1,1-1 1,0 0 0,0-1-1,0 0 1,17 3-1,-20-6-40,0 1 0,-1-1-1,1 0 1,0 0-1,-1-1 1,1 0 0,-1 0-1,1 0 1,-1 0 0,1-1-1,-1 0 1,0 0-1,0-1 1,0 1 0,0-1-1,6-5 1,-1 1-3982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06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13672,'0'0'608,"64"-8"-240,-9 0 8,19-4-144,5 0 0,1-4 88,-1 4-8,2 6 31,-5 1-7,-7 5-32,-3-8 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11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8 410 9040,'0'0'5904,"14"5"-5431,-1-1-336,0 1 1,1-2 0,-1 0-1,1 0 1,0-2 0,0 1-1,-1-2 1,25-1-1,-18-3 48,0-1-1,0 0 0,-1-2 0,0 0 0,0-1 1,-1-1-1,0 0 0,0-2 0,-1 0 0,27-23 1,-31 22-30,0 0 0,0-1 0,-1-1 0,-1 0 0,0 0 0,-1-1 0,-1 0 0,0-1 1,-1 0-1,-1 0 0,0-1 0,5-22 0,-11 34-95,0 1-1,0-1 1,-1 1-1,0 0 1,1-1 0,-2 1-1,1-1 1,0 1-1,-1-1 1,0 1 0,0 0-1,0-1 1,-1 1-1,1 0 1,-1 0 0,-4-7-1,4 9-30,0-1 0,0 1 0,0 0 0,0 0 0,0 0 0,0 0 0,-1 0 0,1 0-1,-1 1 1,0-1 0,1 1 0,-1-1 0,0 1 0,0 0 0,0 0 0,0 1 0,0-1 0,0 1 0,0-1-1,0 1 1,0 0 0,0 0 0,0 0 0,-4 1 0,-6 1 11,1 1 1,-1 1-1,1 0 0,0 1 1,0 0-1,0 0 0,1 2 0,0-1 1,0 1-1,-13 12 0,2 0 4,0 1-1,2 1 0,-27 33 0,37-40 0,0-1 1,1 2-1,1-1 1,0 1-1,-6 18 1,11-26 5,1 0 1,0 1-1,0-1 1,1 0-1,0 1 1,0-1-1,1 0 1,0 1-1,0-1 0,0 1 1,1-1-1,0 0 1,4 13-1,1-7 71,0-1-1,1 0 0,0 0 0,0 0 1,1-1-1,11 11 0,21 30 301,-22-27-211,-14-20-178,-1-1-1,1 1 1,-1 0-1,0 0 1,0 0-1,-1 0 1,1 0-1,2 9 1,-3-4 12,0 1-1,0 0 1,-1-1 0,0 1 0,-1 0 0,-1 0-1,-1 16 1,-2-9 22,0-1 0,-1 0-1,-14 31 1,3-11 120,-34 54-1,40-76-111,-1 0-1,0-1 1,-1 0-1,-1-1 1,-27 23-1,28-26-8,-18 13 130,28-22-177,0 0-1,1 0 1,-1 0 0,0 0 0,0-1 0,0 1-1,0-1 1,0 1 0,0-1 0,0 0 0,0 1 0,0-1-1,0 0 1,0-1 0,-3 1 0,4 0-9,0-1 0,1 1 1,-1 0-1,0-1 0,0 1 0,0 0 0,0-1 1,1 1-1,-1-1 0,0 1 0,0-1 1,1 0-1,-1 1 0,1-1 0,-1 0 0,0 1 1,1-1-1,-1 0 0,1 0 0,0 1 1,-1-1-1,1 0 0,-1 0 0,1 0 1,0 0-1,0 1 0,0-1 0,-1 0 0,1 0 1,0 0-1,0 0 0,0 0 0,0 0 1,1-1-1,-1-1 1,1-1 0,0 1 0,0-1 0,0 1 0,0-1 0,1 1 0,1-4 0,12-16 14,0 0 1,2 1 0,0 0-1,1 1 1,2 2 0,0-1-1,25-17 1,-40 33-12,1 0-1,0 0 1,-1 1-1,1 0 0,0 0 1,1 1-1,-1-1 1,0 1-1,10-1 1,-12 2-11,0 1 1,0-1 0,1 1-1,-1 0 1,0 0 0,1 1-1,-1 0 1,0-1 0,0 1-1,0 0 1,0 1 0,0-1-1,0 1 1,0 0 0,5 3-1,56 44-6,-50-36 38,0-1 0,1 0 0,1-1 0,0-1 0,32 14-1,-46-23-19,1 0 0,0-1-1,0 1 1,0-1-1,0 1 1,0-1 0,0-1-1,0 1 1,0 0-1,0-1 1,0 0 0,0 0-1,-1 0 1,1 0-1,0-1 1,4-2 0,6-4 61,0 0 0,20-17 0,-25 19-45,45-43 231,-43 38-180,-1 1 0,2 0-1,-1 1 1,1 0 0,17-9-1,-2 0 23,-23 15-87,-1 0 1,1 1-1,0-1 0,0 1 1,0 0-1,0 0 0,0 1 1,0-1-1,7-1 0,3-2-15,-13 5 0,-9 3 4,-30 10 37,1 2 0,-48 26 0,71-33-31,0 0 1,0 2 0,1-1-1,0 2 1,0 0 0,2 0-1,-1 1 1,-15 21 0,25-30-11,0 0-1,1 1 1,-1-1 0,0 1 0,1-1 0,0 1 0,0 0 0,0-1-1,0 1 1,1 0 0,-1 0 0,1-1 0,0 1 0,1 6-1,-1-8 2,1-1-1,-1 1 0,0-1 1,1 1-1,0-1 0,-1 0 0,1 1 1,0-1-1,0 0 0,0 1 0,0-1 1,0 0-1,0 0 0,0 0 1,0 0-1,0 0 0,0 0 0,1 0 1,-1 0-1,0 0 0,1-1 0,-1 1 1,1-1-1,-1 1 0,1-1 0,-1 1 1,1-1-1,-1 0 0,1 0 1,-1 1-1,1-1 0,-1 0 0,1-1 1,0 1-1,-1 0 0,1 0 0,2-1 1,2-1 17,1 0-1,-1 0 1,0 0 0,0 0 0,0-1 0,0 0-1,0-1 1,-1 1 0,1-1 0,-1 0 0,0 0 0,0-1-1,7-8 1,5-8 104,-1-1-1,15-25 1,-10 14 106,-17 31-111,-2 10-66,-1 17-39,-1-17-1,1 5-19,0 1-1,2-1 1,4 20 0,-5-26 1,1-1 1,-1 1-1,1-1 1,0 1-1,0-1 1,1 0-1,0 0 1,8 9-1,-9-12 5,-1-1 1,1 0-1,0-1 0,0 1 0,0 0 1,0-1-1,0 1 0,0-1 1,1 0-1,-1 0 0,0 0 0,1-1 1,-1 1-1,0-1 0,1 0 1,-1 0-1,1 0 0,-1 0 1,1-1-1,-1 1 0,0-1 0,1 0 1,3-1-1,7-3 15,-1 0-1,-1-1 1,1 0 0,15-12 0,-4 0 31,-1-1 0,0-1 1,-2-1-1,0-1 0,27-39 0,-29 37 49,-9-1 132,-10 25-218,0-1 0,0 1-1,0-1 1,1 1-1,-1-1 1,0 1-1,0-1 1,0 1-1,0-1 1,0 0-1,0 1 1,0-1 0,0 1-1,0-1 1,0 1-1,0-1 1,0 1-1,-1-1 1,1 1-1,0-1 1,0 1 0,0-1-1,-1 1 1,1-1-1,0 1 1,-1-1-1,1 1 1,0 0-1,-1-1 1,1 1-1,-1-1 1,1 1 0,0 0-1,-1-1 1,1 1-1,-1 0 1,1 0-1,-1-1 1,1 1-1,-1 0 1,1 0-1,-2 0 1,1 0-2,0 0 0,0 1 0,0-1 1,0 1-1,0-1 0,0 1 0,0 0 0,1-1 0,-1 1 0,0 0 0,0 0 0,1-1 1,-1 1-1,0 0 0,1 0 0,-1 0 0,1 0 0,-1 0 0,1 0 0,-1 0 1,1 0-1,-1 2 0,-6 24 54,6-18-54,0 0 0,1 0 0,0 0-1,1 0 1,0 0 0,0 0 0,1 0-1,0-1 1,0 1 0,6 12 0,-3-9 31,1 0 1,0-1-1,0 0 1,1-1-1,1 1 1,16 17-1,-22-26-31,1 0 0,-1-1 0,1 1 0,0-1 0,-1 0 0,1 0 0,0 0 0,0 0 0,0 0 0,-1-1 0,1 1 0,0-1 0,0 1 0,0-1 0,0 0 0,0-1 0,0 1 0,0 0 0,0-1 0,0 0 0,0 1 0,4-3 0,4-1 12,0 0-1,-1-1 1,0 0 0,16-11 0,2-5-17,0-2 0,26-28 0,-21 19 0,25-21 0,-57 52 0,0-1 0,1 1 0,-1-1 0,1 1 0,0 0 0,-1-1 0,1 1 0,0 0 0,0 0 0,0 0 0,0 0 0,0 1 0,2-2 0,-3 2 0,1 0 0,-1 0 0,0 0 0,0 0 0,0 0 0,0 0 0,0 0 0,0 1 0,0-1 0,0 0 0,0 1 0,0-1 0,1 1 0,-2-1 0,1 1 0,0-1 0,0 1 0,2 1 0,-1 1 0,0-1 0,0 1 0,0 0 0,0 0 0,0 0 0,-1 0 0,0 0 0,1 0 0,-1 1 0,0-1 0,0 0 0,-1 1 0,1-1 0,0 7 0,-3 100 0,2-110 0,0 0 0,1 0 0,-1 0 0,0 0 0,1 0 0,-1 0 0,0 0 0,1-1 0,-1 1 0,0 0 0,1 0 0,-1 0 0,0 0 0,0 0 0,1 0 0,-1 0 0,0-1 0,0 1 0,1 0 0,-1 0 0,0 0 0,0-1 0,1 1 0,-1 0 0,0 0 0,0-1 0,0 1 0,0 0 0,1-1 0,-1 1 0,0 0 0,0 0 0,0-1 0,10-12 0,23-36 0,-9 13 0,48-58 0,-71 92 0,1 1 0,-1-1 0,1 1 0,-1-1 0,1 1 0,-1 0 0,1 0 0,0 0 0,0 0 0,0 0 0,0 0 0,-1 0 0,1 1 0,0-1 0,0 1 0,0-1 0,0 1 0,3 0 0,-4 0 0,0 0 0,0 1 0,0-1 0,1 0 0,-1 1 0,0-1 0,0 1 0,0 0 0,0-1 0,0 1 0,0 0 0,0-1 0,0 1 0,0 0 0,-1 0 0,1 0 0,0 0 0,0 0 0,-1 0 0,1 0 0,0 0 0,-1 0 0,0 0 0,1 0 0,-1 1 0,1-1 0,-1 0 0,0 0 0,0 0 0,0 2 0,2 10 0,-1 0 0,-1 0 0,0 0 0,-3 13 0,0 21 0,3-47 0,0 1 0,0-1 0,0 0 0,0 1 0,0-1 0,0 1 0,0-1 0,0 1 0,0-1 0,0 1 0,0-1 0,0 1 0,0-1 0,1 0 0,-1 1 0,0-1 0,0 1 0,0-1 0,1 0 0,-1 1 0,0-1 0,1 0 0,-1 1 0,0-1 0,0 0 0,1 1 0,-1-1 0,1 0 0,-1 1 0,0-1 0,1 0 0,-1 0 0,1 0 0,-1 0 0,0 1 0,1-1 0,-1 0 0,1 0 0,-1 0 0,1 0 0,-1 0 0,1 0 0,-1 0 0,0 0 0,1 0 0,-1 0 0,1 0 0,-1 0 0,1-1 0,-1 1 0,1 0 0,-1 0 0,0 0 0,1 0 0,-1-1 0,1 0 0,23-16 0,6-15 0,6-7 0,57-48 0,-89 84 0,1 0 0,-1 0 0,1 0 0,0 0 0,6-2 0,-10 5 0,0-1 0,-1 1 0,1 0 0,0-1 0,0 1 0,-1 0 0,1 0 0,0 0 0,-1 0 0,1 0 0,0 0 0,0 0 0,-1 0 0,1 0 0,0 0 0,0 0 0,-1 0 0,1 0 0,0 0 0,-1 1 0,1-1 0,0 0 0,-1 1 0,1-1 0,0 0 0,-1 1 0,1-1 0,-1 1 0,1-1 0,-1 1 0,1-1 0,-1 1 0,1-1 0,-1 1 0,1 0 0,-1-1 0,0 1 0,1 0 0,-1-1 0,0 1 0,1 0 0,-1-1 0,0 1 0,0 0 0,0 0 0,0-1 0,0 1 0,0 0 0,0 0 0,0 0 0,0 18 0,-1 0 0,-4 25 0,2-28 0,2 1 0,-1 0 0,3 28 0,-1-43 0,0 0 0,0 0 0,1 0 0,-1 0 0,0 0 0,1 0 0,0 0 0,-1 0 0,1 0 0,0 0 0,0 0 0,0 0 0,0 0 0,1-1 0,-1 1 0,0 0 0,1-1 0,-1 1 0,1-1 0,-1 0 0,1 1 0,0-1 0,0 0 0,-1 0 0,1 0 0,0 0 0,0 0 0,0-1 0,0 1 0,0 0 0,0-1 0,0 0 0,0 1 0,1-1 0,-1 0 0,0 0 0,0 0 0,0-1 0,0 1 0,0 0 0,3-2 0,8-1 0,0 0 0,-1-2 0,0 1 0,0-2 0,13-6 0,-4-1 0,-1-1 0,-1-1 0,0-1 0,28-29 0,2-3 0,-39 42 0,-11 13 0,-19 27 0,8-14 0,9-13 0,1-1 0,0 1 0,0-1 0,1 1 0,-1 0 0,1-1 0,1 1 0,0 0 0,0 10 0,0-13 0,1 0 0,-1 1 0,1-1 0,0 0 0,0 0 0,0 0 0,0-1 0,1 1 0,0 0 0,0 0 0,0-1 0,0 1 0,0-1 0,1 0 0,-1 0 0,1 0 0,4 4 0,-5-5 0,0-1 0,1 1 0,0 0 0,-1-1 0,1 0 0,0 1 0,-1-1 0,5 1 0,-5-2 0,-1 0 0,0 0 0,1 0 0,-1 0 0,0 0 0,1 0 0,-1 0 0,0-1 0,0 1 0,1 0 0,-1-1 0,0 1 0,0-1 0,1 1 0,-1-1 0,0 0 0,0 0 0,0 1 0,0-1 0,0 0 0,0 0 0,1-2 0,4-4 0,-1 0 0,0-1 0,0 0 0,-1 0 0,0 0 0,-1 0 0,0-1 0,0 1 0,0-1 0,-1 0 0,-1 0 0,1 0 0,-1 0 0,-1 0 0,0 0 0,0 0 0,-1 0 0,0 0 0,-4-16 0,3 21 0,0 0 0,0 1 0,0-1 0,0 1 0,-1-1 0,1 1 0,-1 0 0,0 0 0,0 1 0,0-1 0,0 0 0,0 1 0,-1 0 0,-5-3 0,9 1 0,8-2 0,16-9 0,-14 9 0,5-4 0,0 2 0,1 0 0,0 1 0,1 1 0,0 0 0,0 1 0,0 1 0,0 0 0,1 2 0,-1 0 0,22 0 0,-36 3 0,1-1 0,-1 1 0,1 0 0,-1 0 0,0 0 0,0 0 0,0 0 0,1 1 0,-1 0 0,-1-1 0,1 1 0,0 0 0,0 1 0,-1-1 0,1 0 0,3 5 0,3 5 0,0 0 0,12 23 0,-15-24 0,1 1 0,11 13 0,-12-20 58,0 1 0,0 0 0,0-1-1,1 0 1,-1-1 0,1 0 0,1 0 0,-1 0 0,0-1 0,1 0-1,0 0 1,0-1 0,0 0 0,0 0 0,0-1 0,13 1 0,-8-2-550,-1 0 0,1-1 0,-1 0 0,1-1 1,-1-1-1,0 0 0,0 0 0,0-1 0,17-9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14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1 991 9648,'0'0'9483,"14"-3"-9064,-9 2-374,4-1 26,-1 0 1,0-1 0,1 1-1,-1-1 1,0-1 0,0 0 0,-1 0-1,1 0 1,-1-1 0,12-10-1,5-11 352,-2-1 1,-1-1-1,-2-1 0,28-53 0,15-23 1620,-52 89-1562,-10 14-416,1 0 0,-1 0 0,1 0-1,0 0 1,0 1 0,0-1 0,0 0-1,0 1 1,0-1 0,0 0 0,1 1 0,-1 0-1,1-1 1,-1 1 0,1 0 0,-1 0-1,1-1 1,0 1 0,-1 1 0,1-1 0,0 0-1,0 0 1,2 0 0,-3 1-35,1 0 1,-1 0-1,1 0 1,-1 0-1,1 0 0,-1 0 1,1 0-1,-1 1 1,1-1-1,-1 1 1,0-1-1,1 1 0,-1-1 1,1 1-1,-1 0 1,0 0-1,0 0 1,1 0-1,-1 0 0,0 0 1,0 0-1,0 0 1,0 0-1,0 0 1,0 0-1,-1 1 0,1-1 1,0 0-1,-1 1 1,1-1-1,-1 1 1,1-1-1,0 3 0,2 6 28,1 0 0,-2 0 0,1 0-1,-1 0 1,-1 1 0,0-1-1,0 14 1,-9 76 253,2-54-154,5-27-113,-1-7 19,1 0 0,0 0 1,1 0-1,0 1 1,3 17-1,-2-27-47,0 0 0,0-1 0,-1 1 1,1 0-1,1-1 0,-1 1 0,0-1 0,1 0 1,-1 1-1,1-1 0,0 0 0,0 0 0,0 0 0,0 0 1,0 0-1,0 0 0,0-1 0,1 1 0,-1-1 0,0 1 1,1-1-1,0 0 0,-1 0 0,1 0 0,0 0 0,-1-1 1,1 1-1,0-1 0,5 1 0,4-1 32,0 0 0,1-1 0,-1-1 0,0 0 0,0 0 0,0-1 0,0-1-1,14-5 1,91-48 290,-102 48-294,40-23 119,-2-3 0,-2-2-1,80-75 1,-123 105-128,-3 3 5,-1 0 0,0 0 0,1 0 0,-2 0 0,1-1 0,0 0 0,-1 0 0,3-5 0,-7 12-22,-1 1 1,0-1 0,-1 0 0,1 1-1,0-1 1,0 0 0,-1 0 0,-2 1-1,-5 4 8,-48 48 70,1 2 0,-54 72 0,88-101-56,8-10 3,-17 27-1,27-38-15,1 0 0,0 1-1,1 0 1,-1-1 0,2 1 0,-1 0-1,-1 12 1,3-19-20,1 0 0,0 0 0,0 0 0,0 0 0,0 0 0,0-1 0,0 1 0,0 0 0,0 0 0,0 0 0,0 0-1,0 0 1,0 0 0,1 0 0,-1-1 0,0 1 0,1 0 0,-1 0 0,1 0 0,-1-1 0,1 1 0,-1 0 0,1 0 0,-1-1 0,1 1 0,1 0 0,-1 0 7,0-1-1,1 1 1,-1-1 0,0 0-1,1 1 1,-1-1 0,1 0-1,-1 0 1,1 0 0,-1 0 0,0 0-1,1-1 1,-1 1 0,3-1-1,2-1 19,0 0 0,0 0 0,-1-1 0,1 1 0,-1-1 0,9-7 0,0-3-31,-1-1 0,-1-1 0,0 0 0,-1 0 0,-1-1 0,0-1 0,-1 0 0,-1 0 0,0 0 0,6-27 0,-12 38-1,0-1 0,-1 0 0,0 0 0,0-1 0,0-7 0,-7 20 0,-1 5 0,4-4 0,0 1 0,1-1 0,0 0 0,0 0 0,0 1 0,1 0 0,-1-1 0,2 1 0,-1-1 0,1 10 0,0-13 0,0-1 0,0 0 0,1 1 0,-1-1 0,1 0 0,-1 1 0,1-1 0,0 0 0,0 0 0,0 0 0,0 0 0,0 0 0,1 0 0,-1 0 0,1 0 0,-1 0 0,1-1 0,-1 1 0,1 0 0,0-1 0,0 1 0,0-1 0,0 0 0,0 0 0,0 0 0,0 0 0,0 0 0,1 0 0,-1-1 0,0 1 0,0-1 0,5 1 0,13 0 0,0 0 0,0-2 0,0 0 0,0-1 0,27-7 0,0-3 0,49-20 0,-2-5 0,-2-4 0,94-57 0,-153 73 0,-28 21 0,1-1 0,-1 1 0,1 0 0,0 1 0,10-5 0,-37 37 0,-150 158 0,138-144 0,31-39 0,0 0 0,-1 0 0,2 0 0,-1 0 0,0 0 0,1 1 0,0-1 0,0 0 0,-1 9 0,2-12 0,0-1 0,0 1 0,0 0 0,0-1 0,0 1 0,0-1 0,0 1 0,0 0 0,0-1 0,0 1 0,1-1 0,-1 1 0,0 0 0,0-1 0,1 1 0,-1-1 0,0 1 0,1-1 0,-1 1 0,1-1 0,-1 1 0,0-1 0,1 0 0,-1 1 0,1-1 0,-1 1 0,1-1 0,0 0 0,0 1 0,1-1 0,-1 0 0,1 0 0,0 1 0,-1-1 0,1 0 0,0-1 0,-1 1 0,1 0 0,0 0 0,-1-1 0,3 0 0,3-2 0,0 0 0,0 0 0,13-9 0,1-4 0,-1-1 0,-1 0 0,0-2 0,-1 0 0,-1-1 0,19-30 0,75-142 0,-77 123 0,-2-2 0,-3-2 0,-4 0 0,30-141 0,-44 165 0,-7 33 0,0 1 0,-2-1 0,1 0 0,-2 0 0,0-19 0,-1 35 0,0 0 0,0 0 0,0 0 0,0 0 0,0-1 0,0 1 0,0 0 0,0 0 0,0 0 0,0 0 0,0 0 0,0-1 0,0 1 0,0 0 0,0 0 0,0 0 0,0 0 0,0-1 0,0 1 0,0 0 0,0 0 0,0 0 0,0 0 0,-1 0 0,1 0 0,0 0 0,0-1 0,0 1 0,0 0 0,0 0 0,0 0 0,0 0 0,-1 0 0,1 0 0,0 0 0,0 0 0,0 0 0,0 0 0,-1 0 0,1 0 0,0 0 0,0 0 0,0 0 0,0 0 0,0 0 0,-1 0 0,1 0 0,-8 7 0,-6 13 0,-7 17 0,2 1 0,1 2 0,2-1 0,2 2 0,2 0 0,2 0 0,1 1 0,-5 73 0,13-89-4,-4 143-117,6-142 98,1 0 0,1-1 1,1 1-1,10 33 0,-13-58 24,0 0 0,-1 1 0,1-1-1,0 0 1,0 0 0,0 0 0,1 0-1,-1 1 1,0-2 0,1 1 0,-1 0-1,1 0 1,0 0 0,0-1 0,-1 1-1,1-1 1,0 1 0,0-1 0,0 0-1,1 0 1,-1 0 0,0 0 0,0 0-1,1 0 1,-1-1 0,0 1 0,1-1-1,-1 1 1,1-1 0,-1 0 0,0 0-1,1 0 1,-1 0 0,1-1 0,-1 1-1,1-1 1,-1 1 0,0-1 0,0 0-1,5-2 1,12-7 22,-1-1 0,0 0 0,0-1 0,-1-1 0,-1-1 0,28-30 0,24-20 24,-65 62-47,19-13 0,-14 15 0,-8 0 0,1 1 0,-1-1 0,0 1 0,0 0 0,1-1 0,-1 1 0,0-1 0,0 1 0,0 0 0,0-1 0,0 1 0,0 0 0,0-1 0,0 1 0,0 0 0,0-1 0,0 1 0,-1 0 0,-2 23 0,1-1 0,0 35 0,2-46 0,1 0 0,1-1 0,-1 1 0,2 0 0,0 0 0,7 19 0,-9-29 0,0 0 0,0 0 0,0-1 0,1 1 0,-1 0 0,0-1 0,1 1 0,-1 0 0,1-1 0,-1 0 0,1 1 0,-1-1 0,1 0 0,0 0 0,0 0 0,0 0 0,0 0 0,4 1 0,-2-1 0,0-1 0,0 1 0,0-1 0,0 0 0,1 0 0,-1 0 0,0-1 0,0 1 0,5-2 0,2-1 0,-1 0 0,0-1 0,1-1 0,-1 0 0,-1 0 0,14-9 0,-7 1 0,21-21 0,9-7 0,-45 40 0,0 0 0,1 0 0,-1 0 0,0 0 0,1 0 0,-1 0 0,1 0 0,-1 1 0,1-1 0,-1 1 0,4-1 0,-5 1 0,1 0 0,-1 0 0,0 1 0,1-1 0,-1 0 0,1 1 0,-1-1 0,0 0 0,1 1 0,-1-1 0,0 0 0,0 1 0,1-1 0,-1 1 0,0-1 0,0 1 0,1-1 0,-1 1 0,0-1 0,0 1 0,0-1 0,0 1 0,0-1 0,0 1 0,0-1 0,0 1 0,0-1 0,0 1 0,0-1 0,0 0 0,0 1 0,0-1 0,-1 1 0,1-1 0,0 1 0,0-1 0,0 1 0,-1 0 0,-10 39 0,8-33 0,1 0 0,-1 1 0,1 0 0,1-1 0,-1 1 0,1 0 0,1 0 0,0 0 0,0 0 0,0 0 0,3 15 0,-2-21 0,-1-1 0,1 1 0,0 0 0,-1-1 0,1 1 0,0-1 0,0 1 0,0-1 0,0 1 0,0-1 0,0 1 0,0-1 0,1 0 0,-1 0 0,0 0 0,1 0 0,-1 0 0,1 0 0,-1 0 0,1 0 0,-1 0 0,3 0 0,-1-1 0,0 1 0,0-1 0,0 0 0,0 0 0,-1-1 0,1 1 0,0 0 0,0-1 0,0 0 0,0 1 0,-1-1 0,5-2 0,5-3 0,-1-1 0,0 0 0,0 0 0,19-18 0,26-31 0,54-67 0,-108 121 0,-1 1 0,1-1 0,-1 0 0,1 1 0,0-1 0,0 1 0,0 0 0,4-2 0,-6 2 0,0 1 0,0 0 0,0 0 0,1 0 0,-1 0 0,0 0 0,0 0 0,1 0 0,-1 0 0,0 0 0,0 0 0,1 0 0,-1 0 0,0 0 0,0 0 0,1 0 0,-1 0 0,0 0 0,0 0 0,1 1 0,-1-1 0,0 0 0,0 0 0,0 0 0,1 0 0,-1 0 0,0 1 0,0-1 0,0 0 0,1 0 0,0 15 0,-4 6 0,-1 11 0,1 33 0,2-56 0,2 1 0,0-1 0,0 0 0,0 0 0,1 0 0,1 0 0,0 0 0,5 12 0,-7-19 0,0 0 0,0 0 0,0 0 0,0 0 0,1 0 0,-1 0 0,1 0 0,-1-1 0,1 1 0,0 0 0,-1-1 0,1 1 0,0-1 0,0 0 0,0 0 0,0 0 0,0 0 0,1 0 0,-1 0 0,3 1 0,-1-2 0,-1 0 0,1 0 0,-1 0 0,1 0 0,-1-1 0,1 0 0,-1 1 0,1-1 0,-1 0 0,0-1 0,0 1 0,5-3 0,6-5 0,1 0 0,-1-2 0,-1 1 0,17-19 0,-4 1 0,-1-2 0,-1-1 0,-2-1 0,28-53 0,-36 60 0,-10 17 0,-3 6 0,0-1 0,0 1 0,0 0 0,1 0 0,-1 0 0,1-1 0,0 1 0,-1 1 0,1-1 0,0 0 0,0 0 0,4-2 0,-5 5 0,-1 0 0,0 0 0,0 0 0,1 0 0,-1 0 0,0 0 0,0 0 0,0 0 0,0 0 0,0 0 0,0 0 0,0 0 0,0 0 0,-1 0 0,1 0 0,-1 1 0,1-1 0,-3 14 0,-29 138 0,-2-35 0,31-107 0,3-8 0,0-1 0,-1 1 0,0-1 0,1 0 0,-1 0 0,0 1 0,0-1 0,0 0 0,-2 3 0,0-2 0,0 0 0,-1 0 0,1 0 0,0 0 0,-1-1 0,0 0 0,1 1 0,-1-1 0,0-1 0,0 1 0,0-1 0,-7 2 0,-19 9 0,24-10 0,4-1 0,0-1 0,0 1 0,1-1 0,-1 1 0,0 0 0,1 0 0,-1 0 0,1 0 0,-1 0 0,1 0 0,-3 3 0,-6-5 0,8-1 0,8 1 0,7 2 0,1 1 0,-1 0 0,16 4 0,18 3 0,-3-3 0,-15-2 0,38 1 0,-67-5 63,3-1 626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14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39 18895,'0'0'1384,"-72"-6"-720,62 6-128,8-4 8,2 2-360,8-2 0,14-2-104,10-11 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17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10752,'0'0'9265,"4"15"-8883,8 34 200,-3 2 0,6 73 0,-12-79-106,-2-26-189,0 1 0,-1-1 0,-3 24 0,-5 6 1264,7-40-155,4-33-737,8-116 165,-4 21-127,-5 92-444,-2-37-1,-2 46-131,2 1 0,0-1 0,1 1 0,1 0 0,0-1 0,6-17 0,-8 33-102,1 0-1,0 0 0,0 0 0,0 0 1,0 0-1,0 0 0,1 1 0,-1-1 1,0 0-1,1 1 0,-1-1 0,1 1 1,0-1-1,0 1 0,-1 0 0,1-1 1,3 0-1,-1 0 7,0 1 0,-1 0 1,1 0-1,0 0 0,0 1 0,0-1 0,0 1 1,0 0-1,4 1 0,5 0 31,-1 1 0,0 1 0,0 0 1,0 1-1,12 6 0,70 38 837,-91-46-1010,8 3 654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18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12760,'0'0'7785,"0"12"-7248,-3 47 331,-2 0-1,-14 61 1,14-92-431,-3 34 1,6-40 86,-1 1 0,-1 0 0,-7 22 1,11-45-502,0 1 1,0-1 0,0 0 0,0 0 0,0 0 0,0 0 0,0 0 0,0 0 0,-1 0 0,1 1 0,0-1 0,0 0 0,0 0 0,0 0-1,0 0 1,0 0 0,0 1 0,0-1 0,0 0 0,0 0 0,0 0 0,0 0 0,0 0 0,0 1 0,0-1 0,1 0 0,-1 0 0,0 0 0,0 0-1,0 0 1,0 0 0,0 1 0,0-1 0,0 0 0,0 0 0,0 0 0,0 0 0,1 0 0,-1 0 0,0 0 0,0 0 0,0 0 0,0 0-1,0 1 1,0-1 0,0 0 0,1 0 0,-1 0 0,0 0 0,0 0 0,11-4 652,21-16-225,-16 10-235,-1 2 4,0 0-1,1 1 0,29-9 0,-38 14-141,1 1 0,-1 0-1,1 0 1,0 0 0,-1 1 0,1 1-1,-1-1 1,1 1 0,0 0 0,13 5-1,101 23 1170,-114-28-1694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23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15 8536,'0'0'11290,"-14"5"-10893,7-2-333,-6 1 42,0 1 0,1 0 1,0 1-1,0 1 1,0 0-1,-12 10 0,-9 11 388,1 1 1,1 2-1,1 2 0,-39 55 0,65-80-407,0-1 0,0 1 0,0 0 1,1 0-1,0 1 0,1-1 0,0 1 0,0-1 0,1 1 1,0 0-1,0-1 0,1 1 0,0 0 0,1 0 0,0-1 0,0 1 1,1 0-1,0-1 0,0 1 0,1-1 0,0 0 0,1 0 1,0 0-1,0 0 0,1-1 0,9 13 0,-13-19-67,1 1 0,-1-1 0,0 0-1,1 0 1,-1 0 0,0 0 0,1 0 0,-1-1 0,1 1-1,0 0 1,-1-1 0,1 1 0,0-1 0,-1 1-1,1-1 1,0 0 0,-1 0 0,1 1 0,0-2 0,0 1-1,-1 0 1,1 0 0,0 0 0,-1-1 0,1 1-1,0-1 1,-1 1 0,1-1 0,-1 0 0,1 1 0,-1-1-1,1 0 1,-1 0 0,1 0 0,-1 0 0,2-2-1,4-4 57,0 1 0,0-1 0,0 0 0,-1-1-1,6-10 1,3-5 83,-1-1-1,-2-1 0,0 0 0,-2-1 1,-1 0-1,-1-1 0,9-52 1,-15 23 481,-2 56-522,0 2-76,-1 0-1,1 0 1,-1 1-1,1-1 0,0 0 1,0 0-1,0 0 1,0 0-1,0 1 0,1-1 1,-1 0-1,1 0 1,-1 0-1,2 3 0,13 39 108,-10-29-72,2 0-1,0 0 1,1-1 0,13 20 0,-17-30-38,-1 1 1,1-1 0,-1 1 0,1-1 0,1 0 0,-1 0-1,0-1 1,1 1 0,0-1 0,0 0 0,0-1 0,0 1 0,0-1-1,1 0 1,-1 0 0,7 1 0,-8-3 4,0 0 0,0 0 0,0-1 0,0 1 0,0-1 0,0 0-1,-1 0 1,1-1 0,0 1 0,-1-1 0,8-3 0,35-28 370,-13 4-53,33-38 1,-20 18-166,-44 48-196,0-1 0,0 0 0,0 1 0,-1-1 0,1 1 0,1-1 0,-1 1 0,0 0 0,0 0 0,3-1 0,-4 2 0,0 0 0,0 0 0,0 0 0,0 0 0,0 0 0,0 0 0,0 0 0,-1 0 0,1 0 0,0 0 0,0 1 0,0-1 0,0 0 0,0 1 0,0-1 0,-1 1 0,1-1 0,0 1 0,0-1 0,-1 1 0,1 0 0,0-1 0,-1 1 0,1 0 0,0-1 0,-1 1 0,1 0 0,0 1 0,6 12 0,0 0 0,-1 0 0,-1 1 0,0-1 0,-1 1 0,0 0 0,-1 1 0,1 22 0,7 33 0,-11-70 0,0 0 0,0-1 0,0 1 0,0 0 0,0 0 0,1-1 0,-1 1 0,0 0 0,0-1 0,0 1 0,1 0 0,-1-1 0,0 1 0,1 0 0,-1-1 0,1 1 0,-1-1 0,0 1 0,1-1 0,-1 1 0,1-1 0,0 1 0,-1-1 0,1 1 0,-1-1 0,1 0 0,0 1 0,-1-1 0,1 0 0,0 0 0,-1 1 0,1-1 0,0 0 0,-1 0 0,1 0 0,0 0 0,0 0 0,-1 0 0,1 0 0,0 0 0,-1 0 0,1 0 0,0 0 0,-1-1 0,1 1 0,0 0 0,-1 0 0,2-1 0,4-2 0,-1-1 0,0 1 0,0-1 0,7-8 0,-5 6 0,2-2 0,136-110 0,-133 109 0,21-13 0,-32 21 0,1 0 0,-1 0 0,1 1 0,0-1 0,0 0 0,-1 1 0,1-1 0,0 1 0,0-1 0,0 1 0,-1 0 0,1 0 0,0 0 0,0 0 0,0 0 0,2 1 0,-3-1 0,0 1 0,1 0 0,-1 0 0,0-1 0,0 1 0,0 0 0,0 0 0,0 0 0,0 0 0,0 0 0,0 1 0,-1-1 0,1 0 0,0 0 0,-1 1 0,1-1 0,0 0 0,-1 1 0,1 1 0,4 29 0,-4-30 0,2 92 0,0-6 0,-2-69 0,0-8 0,-1 0 0,1 0 0,1 1 0,0-1 0,6 14 0,-8-23 0,1 0 0,0 0 0,0 0 0,0 0 0,0 0 0,1 0 0,-1 0 0,0-1 0,1 1 0,-1 0 0,1-1 0,0 1 0,-1-1 0,1 0 0,0 1 0,0-1 0,0 0 0,0 0 0,0-1 0,0 1 0,0 0 0,0 0 0,0-1 0,1 0 0,-1 1 0,0-1 0,0 0 0,0 0 0,1 0 0,-1 0 0,0 0 0,0-1 0,4 0 0,6-3 0,0-1 0,0 0 0,0-1 0,-1 0 0,0-1 0,0 0 0,14-12 0,7-4 0,126-103 0,-136 106 0,-10 8 0,7-4 0,-24 20 0,0 0 0,0 0 0,0 0 0,1 1 0,-1 0 0,1 0 0,0 0 0,-3 7 0,-4 4 0,-13 30 0,17-30 0,1-1 0,0 1 0,-4 23 0,9-35 0,0 0 0,1-1 0,-1 1 0,1 0 0,0 0 0,0 0 0,0 0 0,1 0 0,-1 0 0,1 0 0,0 0 0,0 0 0,0-1 0,0 1 0,1 0 0,0-1 0,0 1 0,0-1 0,0 0 0,4 5 0,-6-7 0,1-1 0,0 1 0,0 0 0,0-1 0,0 1 0,0-1 0,0 1 0,0-1 0,0 1 0,0-1 0,0 0 0,0 0 0,0 1 0,0-1 0,0 0 0,0 0 0,0 0 0,0 0 0,0 0 0,0 0 0,0 0 0,0-1 0,0 1 0,0 0 0,0-1 0,0 1 0,0 0 0,0-1 0,0 1 0,0-1 0,0 0 0,0 1 0,0-1 0,-1 0 0,1 1 0,0-1 0,1-1 0,3-4 0,1 0 0,-1-1 0,7-12 0,-9 15 0,16-30 0,-2-1 0,-1-1 0,-2 0 0,-1-1 0,-2-1 0,-2 0 0,-1 0 0,3-45 0,-9 57 0,-1-1 0,-1 0 0,-2 1 0,0-1 0,-9-39 0,11 66 0,0-1 0,0 1 0,0-1 0,0 1 0,0-1 0,-1 0 0,1 1 0,0-1 0,0 1 0,0-1 0,-1 1 0,1-1 0,0 1 0,-1 0 0,1-1 0,0 1 0,-1-1 0,1 1 0,0-1 0,-1 1 0,1 0 0,-1-1 0,0 1 0,-6 7 0,-3 22 0,7-9 0,1 0 0,0 0 0,2 1 0,0-1 0,1 0 0,1 0 0,1 0 0,1-1 0,8 27 0,4 1 0,1-1 0,40 74 0,-23-64 850,-31-52-1534,0 0 1,0-1-1,0 1 1,1-1-1,0 0 1,4 3-1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3:17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0 5920,'0'0'11689,"-10"0"-11179,-35 2-15,43-2-421,-1 1 0,1 0-1,-1 0 1,1 0 0,-1 0 0,1 1-1,0-1 1,-1 1 0,1-1-1,0 1 1,0 0 0,0-1 0,0 1-1,1 0 1,-1 1 0,0-1 0,1 0-1,0 0 1,-1 1 0,1-1 0,-1 4-1,1-4 32,-5 10 349,4-9-178,0 0 0,0 1 0,1-1 0,-1 1 0,1 0 0,0-1 0,0 1 0,0 0 0,0 0 0,1 7 0,-1-11-278,0 0 1,1-1-1,-1 1 0,1 0 0,-1 0 0,0 0 0,1-1 0,-1 1 1,1 0-1,-1-1 0,1 1 0,-1-1 0,1 1 0,0 0 0,-1-1 1,1 1-1,-1-1 0,1 1 0,0-1 0,-1 1 0,1-1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25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0 389 11256,'0'0'9989,"11"15"-9523,-5-7-391,2 2 16,-1 1-1,0 0 0,0 0 1,-1 0-1,-1 1 0,0 0 1,-1 0-1,6 22 0,22 190 1313,-10-59-4,-20-154-1127,-1-5 504,3-20-312,-4 11-466,13-50 306,-7 24-128,1 0 0,17-44 0,-22 68-149,12-27 235,20-33-1,-29 56-190,0 2 0,0-1 0,1 0 0,0 1-1,1 0 1,-1 1 0,1-1 0,1 1 0,8-5 0,-15 10-59,0 0 0,0 1 0,1-1 0,-1 1 1,0-1-1,0 1 0,1-1 0,-1 1 0,0 0 1,1 0-1,-1 0 0,0 0 0,1 0 0,-1 0 0,0 0 1,1 0-1,-1 0 0,0 1 0,1-1 0,-1 0 1,0 1-1,0-1 0,1 1 0,-1-1 0,0 1 0,0 0 1,0 0-1,0-1 0,0 1 0,0 0 0,0 0 1,2 2-1,0 1 8,-1 0 0,1-1 0,-1 1 1,0 0-1,1 1 0,-2-1 0,1 0 1,1 7-1,30 174 375,-24-119-43,21 78 1,-29-140-323,0 0 1,1 0 0,-1 0-1,1-1 1,-1 1 0,1-1-1,3 5 1,-4-7-21,0 0 0,0 0-1,0-1 1,-1 1 0,1 0 0,0-1 0,0 1 0,1-1 0,-1 1-1,0-1 1,0 1 0,0-1 0,0 0 0,0 1 0,0-1 0,1 0 0,-1 0-1,0 0 1,0 0 0,0 0 0,1 0 0,-1 0 0,0 0 0,0-1-1,0 1 1,0 0 0,3-2 0,8-4-22,0 0 0,0-1 1,-1-1-1,0 0 0,0-1 0,0 0 0,13-16 0,-13 15-26,3-5-106,-1 0 1,-1 0-1,21-34 1,22-55-918,-43 79 590,-15 69-417,2-29 897,0-1-1,1 0 0,1 1 1,1-1-1,-1 0 0,2 0 1,0 0-1,1 0 0,0 0 1,1-1-1,1 0 0,13 24 0,-16-33 15,-1-1 1,1 1-1,-1-1 0,1 0 0,0 0 0,0 0 0,0-1 0,1 1 0,-1-1 0,1 1 0,-1-1 0,1 0 0,0-1 0,0 1 0,0-1 0,0 1 0,0-1 0,7 1 0,-8-2 2,0 0 0,0 0 0,0 0 0,0 0 0,0-1 1,0 1-1,0-1 0,-1 1 0,1-1 0,0 0 0,0 0 0,0-1 1,-1 1-1,1-1 0,-1 1 0,1-1 0,-1 0 0,0 0 0,1 0 0,-1 0 1,0 0-1,0 0 0,0-1 0,-1 1 0,1-1 0,1-3 0,0 0 27,-1 0 0,1 0 0,-2 0 0,1 0 0,-1 0 0,0 0 0,0-1 0,0 1 0,-1 0 0,0-1 0,-1 1 0,1 0 0,-1 0 0,0-1 0,-1 1 0,1 0 0,-6-11 0,1 2 195,-1 1 0,-1 0 0,0 0 1,-1 0-1,-20-22 0,22 31-99,0 0 0,0 1 0,0 0 0,-1 0 0,0 0 0,-15-4 0,92-19-148,-37 15 0,-1-2 0,0-1 0,0-2 0,-2-1 0,0-1 0,-1-1 0,-1-2 0,-1 0 0,-1-2 0,36-45 0,-47 50 0,0-1 0,-2 0 0,-1-1 0,0 0 0,-2-1 0,0 0 0,8-32 0,-1-15 0,10-83 0,-24 129 0,-4 15 0,-2 16 0,-4 26 0,1 0 0,2 1 0,2-1 0,1 58 0,2-83 0,39 544 0,-34-509 0,5 4 0,-6-38 0,-2 1 0,0 0 0,2 19 0,-4-30 16,0 0 0,0-1-1,0 1 1,0 0 0,0 0 0,-1 0 0,1 0 0,0 0-1,0 0 1,0 0 0,0 0 0,0 0 0,0 0-1,0 0 1,0 0 0,0 0 0,0 0 0,0 0 0,0-1-1,0 1 1,0 0 0,0 0 0,-1 0 0,1 0-1,0 0 1,0 0 0,0 0 0,0 0 0,0 0-1,0 0 1,0 0 0,0 0 0,0 0 0,0 0 0,0 0-1,-1 0 1,1 0 0,0 0 0,0 0 0,0 0-1,0 0 1,0 1 0,0-1 0,0 0 0,0 0 0,0 0-1,0 0 1,0 0 0,0 0 0,0 0 0,0 0-1,-1 0 1,1 0 0,0 0 0,0 0 0,0 0 0,0 0-1,-5-7-1670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26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18895,'0'0'930,"10"-3"-201,391-69 2971,-308 59-3024,-56 7-198,1 1 1,0 2-1,0 2 0,66 7 1,-94-5-404,0 1 1,-1 1-1,1 0 0,10 5 1,2 4-3526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28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0 8032,'0'0'12279,"-8"10"-11719,-124 175 1770,88-124-1346,3 3 0,-37 77 0,76-137-918,-25 56 729,25-55-645,0 1 0,1-1 0,0 1 0,0 0 1,0-1-1,0 1 0,1 0 0,0 0 0,1 6 0,-1-11-139,0-1-1,0 0 1,0 0 0,0 1-1,0-1 1,0 0 0,0 0-1,0 1 1,0-1-1,0 0 1,1 0 0,-1 1-1,0-1 1,0 0 0,0 0-1,0 1 1,0-1 0,1 0-1,-1 0 1,0 0-1,0 0 1,0 1 0,1-1-1,-1 0 1,0 0 0,0 0-1,1 0 1,-1 0-1,0 0 1,0 0 0,1 0-1,-1 0 1,0 1 0,0-1-1,1 0 1,-1 0 0,0 0-1,0 0 1,1 0-1,-1-1 1,0 1 0,0 0-1,1 0 1,-1 0 0,0 0-1,0 0 1,1 0-1,-1 0 1,0 0 0,0-1-1,0 1 1,1 0 0,-1 0-1,0 0 1,0 0 0,0-1-1,0 1 1,1 0-1,10-11-3189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28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13864,'0'0'3933,"13"-4"-3508,-2 0-335,-1 1-3,1-1 0,-1 1 1,1 1-1,-1 0 0,1 1 0,0 0 1,17 0-1,-3 4 132,1 1 0,-1 0 0,0 2 0,0 1 0,0 1 0,-1 1 0,0 2 0,-1 0 0,0 1 0,-1 1 0,-1 1 0,0 1 0,0 1 1,-2 1-1,0 1 0,-1 0 0,23 31 0,4 12 422,-3 1 1,-2 2 0,60 133-1,8 23 1224,-89-185-1415,-18-32-375,24 39 900,-24-40-901,0-1-1,0 1 1,1 0-1,-1-1 1,1 1 0,-1-1-1,1 1 1,-1-1 0,1 0-1,0 0 1,0 1 0,-1-1-1,1-1 1,0 1-1,0 0 1,0 0 0,0-1-1,3 1 1,-4-1-56,0 0 1,-1 0-1,1 0 0,0-1 1,0 1-1,0 0 0,-1-1 1,1 1-1,0 0 0,0-1 1,-1 1-1,1-1 0,0 0 1,-1 1-1,1-1 0,-1 1 1,1-1-1,-1 0 0,1 1 1,-1-1-1,1 0 0,-1 0 1,0 1-1,1-2 0,5-18-2182,-5 17 276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30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10752,'0'0'8993,"3"12"-8425,6 25 121,-2 1 0,5 72 1,-7 2 379,0 91 3185,8-230-3232,21-50-569,-22 46-174,32-57-1,-21 44-60,-15 28-30,18-27 0,-25 42-167,0 0-1,-1 0 1,1 1 0,-1-1 0,1 0 0,0 0-1,0 1 1,-1-1 0,1 0 0,0 1 0,0-1-1,0 1 1,0-1 0,0 1 0,1-1 0,-1 1-6,-1 0 1,1 0 0,-1 0 0,1 0 0,-1 0-1,1 0 1,-1 1 0,1-1 0,-1 0 0,0 0-1,1 0 1,-1 0 0,1 1 0,-1-1 0,0 0-1,1 1 1,-1-1 0,0 0 0,1 0 0,-1 1 0,0-1-1,1 1 1,-1-1 0,2 3 20,-1-1-1,0 0 1,0 1-1,0-1 1,-1 1-1,1-1 1,0 1 0,-1 0-1,1 4 1,-2 29 282,-9 68 0,10-102-305,-1 0 14,1-1 0,0 1 0,0-1 0,0 1 0,0 0 0,1-1 0,-1 1-1,0-1 1,1 1 0,-1-1 0,1 1 0,-1-1 0,1 1 0,1 1 0,14-14 270,80-72-286,-95 82-11,0 0 0,0 0 0,0 0 0,0 0 0,1 0 0,-1 0 0,0 1 0,0-1 0,1 0 0,-1 1 0,1-1 0,-1 1 0,0-1 0,1 1 0,-1 0 0,1-1 0,-1 1 0,1 0 0,-1 0 0,1 0 0,-1 0 0,1 1 0,-1-1 0,1 0 0,-1 0 0,1 1 0,-1-1 0,0 1 0,1 0 0,-1-1 0,0 1 0,1 0 0,-1 0 0,0-1 0,0 1 0,0 0 0,0 0 0,1 1 0,-2-1 0,3 2 0,3 4 0,-1 1 0,0 1 0,0-1 0,7 17 0,-10-21 0,86 203 0,-83-194 0,-1 0 0,-1 0 0,3 15 0,3 14 0,-4-34 492,0-15 0,0-11-5412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31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8136,'0'0'9081,"9"11"-8684,1 0-264,-6-8-81,0 1 1,-1 1-1,1-1 0,-1 0 0,0 1 0,0 0 1,0 0-1,0 0 0,-1 0 0,0 0 0,0 0 1,0 1-1,1 8 0,7 114 2431,-10-127-2434,0 0-1,0 0 1,0 0 0,0 0 0,1 0 0,-1 0-1,0 0 1,0 0 0,0-1 0,1 1 0,-1 0-1,0 0 1,1 0 0,-1 0 0,1-1 0,-1 1-1,1 0 1,-1 0 0,1-1 0,0 1 0,-1 0-1,1-1 1,0 1 0,-1-1 0,1 1 0,0-1-1,1 1 1,0 0-241,-1-1 0,1 0 0,0 0-1,-1-1 1,1 1 0,0 0 0,-1 0 0,1-1 0,0 1-1,-1-1 1,1 0 0,1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34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9744,'0'0'10818,"-13"13"-10534,-7 7-171,-55 54 337,63-63-342,-18 14 196,2 2 1,1 1 0,-44 59-1,67-80-255,0 0 0,0 0 0,1 0 0,0 0 0,1 1 0,-1-1 0,1 1 0,1 0 0,0 0 0,0-1 0,0 1 0,1 0 0,0 0 0,0 0 0,1 0 0,0 0-1,1-1 1,0 1 0,0 0 0,0-1 0,1 1 0,0-1 0,1 0 0,0 0 0,0 0 0,0-1 0,8 9 0,-10-12-21,0-1-1,1 1 1,-1-1-1,1 0 1,0 0-1,0 0 1,0 0 0,0 0-1,0-1 1,0 1-1,1-1 1,-1 0-1,0 0 1,1 0 0,-1 0-1,1-1 1,-1 1-1,1-1 1,-1 0 0,1 0-1,-1 0 1,1-1-1,3 0 1,-1 0 0,-1-1 1,0 1-1,-1-1 1,1 0-1,0 0 1,-1-1-1,1 1 1,-1-1-1,1 0 0,-1 0 1,0-1-1,-1 1 1,1-1-1,0 0 1,3-5-1,6-11 81,0 0 1,-2 0-1,0-2 0,-2 1 0,0-1 1,-1 0-1,-2-1 0,0 0 0,-1 0 0,-1 0 1,0-35-1,-3 42-6,-1 6-8,0-1 0,0 1 0,-1 0 0,0-1 0,-1 1 0,-4-16 0,1 20 154,3 11-76,1 16-51,2 11-74,2-1-1,1-1 1,1 1 0,17 56-1,-9-48 16,2-1 0,2 0-1,26 43 1,-38-72-24,1 0 0,0 0 0,1-1 0,-1 0 0,2 0-1,-1 0 1,15 10 0,-20-16-19,1 0-1,-1-1 0,1 1 1,0-1-1,0 1 0,0-1 1,0 0-1,0 0 0,0-1 1,0 1-1,0 0 1,0-1-1,1 0 0,-1 0 1,0 0-1,0 0 0,0 0 1,0-1-1,0 1 0,1-1 1,-1 0-1,0 0 1,0 0-1,-1 0 0,1-1 1,0 1-1,0-1 0,-1 0 1,5-3-1,4-4 62,-1-1 0,0 0 1,0-1-1,-1 0 0,-1-1 0,11-17 0,37-83 549,-38 73-335,20-59 500,-27 65-196,18-37-1,-29 70-567,0-1-30,0 0 0,1 1-1,-1-1 1,0 0 0,0 1-1,1-1 1,-1 1 0,0-1-1,0 0 1,1 1 0,-1-1-1,1 1 1,-1-1 0,1 1 0,-1-1-1,1 1 1,-1 0 0,1-1-1,-1 1 1,1 0 0,-1-1-1,2 1 1,-2 21-1,0-6 0,1 87 0,-18 136 0,14-225 0,0 1 0,0-1 0,-1-1 0,-1 1 0,0-1 0,-8 15 0,12-26 0,1 0 0,-1-1 0,1 1 0,-1 0 0,0 0 0,1 0 0,-1 0 0,0-1 0,0 1 0,0 0 0,1-1 0,-1 1 0,0 0 0,0-1 0,0 1 0,0-1 0,0 0 0,0 1 0,0-1 0,0 0 0,0 1 0,-2-1 0,0 0 0,1 0 0,0-1 0,0 1 0,-1-1 0,1 1 0,0-1 0,0 1 0,0-1 0,-1 0 0,-1-2 0,-1 0 0,0 0 0,1 0 0,-1 0 0,1-1 0,0 0 0,0 0 0,1 0 0,-5-5 0,7 5 0,-1 1 0,1 0 0,-1-1 0,1 1 0,0-1 0,1 1 0,-1-1 0,1 0 0,-1 1 0,1-1 0,0 0 0,0 1 0,1-6 0,0 8 0,-1 0 0,1 0 0,-1 0 0,1 0 0,0 0 0,-1 0 0,1 1 0,0-1 0,-1 0 0,1 0 0,0 0 0,0 1 0,0-1 0,0 0 0,0 1 0,0-1 0,0 1 0,0-1 0,0 1 0,0-1 0,0 1 0,0 0 0,2-1 0,27-3 0,-4 6 0,1 1 0,-1 1 0,31 10 0,-13-4 0,45 17 686,-46-13-5353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35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1 987 9944,'0'0'5801,"11"0"-5152,-8 0-617,9 1 127,0-2 0,0 1 0,-1-1 0,1-1 0,0 0 0,-1 0 0,0-2 0,1 1 0,16-9-1,1-7 261,-1-1-1,-1-1 0,-1-1 0,-1-2 0,-1 0 0,32-43 0,-36 39 263,0 0 1,29-58-1,-47 76 351,-11 17-539,-13 19-154,8-6-177,0-1 90,-17 31 1,28-44-174,1-1-1,-1 1 1,1 0 0,0 0-1,0 0 1,1 1-1,-1-1 1,2 0 0,-1 1-1,1 10 1,0-15-63,0 0 0,0-1 0,0 1 0,1 0 0,-1 0 0,1 0 0,-1 0 0,1-1 0,0 1 0,0 0 0,0-1 0,0 1 0,0 0 0,0-1 0,0 1 0,0-1 0,1 0 0,-1 1 0,0-1 0,3 2 0,-1-2 2,-1 0 0,1 0-1,0 0 1,0 0 0,-1 0 0,1 0-1,0-1 1,0 0 0,0 1-1,0-1 1,0 0 0,3-1 0,3 0 26,0 0 0,1-1 0,-1-1 0,0 0 0,-1 0 0,1 0 0,10-6 0,13-11 74,-1-1 0,0-1 0,-2-2 0,0 0 0,-2-2 0,-1-2 0,-1 0 0,-2-1 0,0-2 0,-3 0 1,0-1-1,-2-1 0,26-66 0,-23 43 35,-2-2 1,-3 0 0,16-108-1,-32 163-132,1 0-3,0 1 0,-1-1 0,0 0 0,0 1 0,1-1-1,-2 1 1,1-1 0,0 0 0,0 1 0,-1-1 0,0 1-1,1-1 1,-3-4 0,3 7-15,0 0 0,-1 0 0,1 0-1,0 0 1,-1 1 0,1-1 0,0 0 0,0 0 0,-1 0-1,1 0 1,0 0 0,-1 0 0,1 1 0,0-1-1,0 0 1,0 0 0,-1 0 0,1 1 0,0-1 0,0 0-1,0 0 1,-1 1 0,1-1 0,0 0 0,0 0 0,0 1-1,0-1 1,0 0 0,0 1 0,0-1 0,0 0 0,0 1-1,0-1 1,-1 1 5,-17 46 41,2 1 0,2 0 0,3 1 0,-10 88-1,13-32 70,7 133-1,10-133 2,-6-90-72,0 1 0,1-1 1,1 0-1,10 25 1,-13-36-39,-1-1-1,0 0 1,0 1 0,0 0 0,0-1 0,0 1 0,-1 7-1,1-11-17,-1 0 0,0 0 0,0 0 0,0 0 0,0 0-1,1 0 1,-1 0 0,0-1 0,0 1 0,0 0 0,0 0-1,0 0 1,1 0 0,-1 0 0,0 0 0,0 0 0,0 0 0,0 0-1,0 0 1,1 0 0,-1-1 0,0 1 0,0 0 0,0 0-1,0 0 1,0 0 0,0 0 0,0 0 0,0-1 0,0 1-1,0 0 1,1 0 0,-1 0 0,0 0 0,0-1 0,0 1-1,0 0 1,0 0 0,0 0 0,0 0 0,0 0 0,0-1 0,0 1-1,0 0 1,0 0 0,0 0 0,-1 0 0,1-1 0,0 1-1,0 0 1,0 0 0,0 0 0,0-1 0,-6-21-962,3 13-2511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36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17183,'0'0'623,"10"0"26,333-26 3165,-151 7-2604,-184 18-1168,1 1 1,0 0-1,0 0 0,-1 1 0,1 0 0,0 1 0,-1 0 0,1 0 0,-1 1 0,0 0 0,10 5 1,-9-1-126,-8-3-2966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36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14872,'0'0'3239,"73"0"-3071,-33 2-152,6-2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18.4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254 66 4312,'0'0'12794,"-5"11"-12534,-21 37-1,22-43-199,0-1 1,0 0-1,0 1 0,0-2 1,-1 1-1,1 0 1,-1-1-1,0 0 1,0 0-1,0 0 0,0-1 1,-1 1-1,-7 1 1,5-1 45,2-1-43,0-1 0,0 0 1,0 0-1,0 0 0,0-1 1,0 0-1,0 0 0,0-1 0,0 1 1,0-1-1,-9-3 0,11 3-21,1 1 0,0-1 0,0 0 0,0-1 0,-1 1 0,1 0 0,0-1 0,1 0 0,-1 1 0,0-1 0,1-1 0,-1 1 0,1 0 0,-1 0 0,1-1 0,0 0 0,0 1 0,0-1 0,0 0 0,1 0 0,-1 0 0,-1-4 0,3 3 0,0 1-1,-1 0 1,2 0 0,-1-1-1,0 1 1,1 0 0,-1-1-1,1 1 1,0 0 0,0 0-1,0 0 1,0 0 0,1 0-1,-1 0 1,1 0 0,0 0-1,0 0 1,0 1 0,0-1-1,0 1 1,1 0 0,3-4-1,0 1 38,0 1-1,0-1 1,1 1-1,-1 0 1,1 1 0,0-1-1,0 1 1,14-3-1,-9 4 49,0 0 1,-1 1-1,1 1 0,0 0 0,0 0 0,18 4 0,-1 2 315,41 13 0,-53-13-192,-1 2 1,29 16-1,-28-14 44,34 14-1,-32-16-173,-12-5-68,1 0 1,-1 0-1,1-1 0,0 0 1,0 0-1,0-1 0,13 1 1,-2-2 48,0-1 0,0-1-1,1-1 1,-1-1 0,-1 0 0,1-1 0,23-10 0,-13 4 74,-20 9-110,-1-1 1,1-1-1,0 0 1,10-6-1,-14 7-259,2-2 464,0 0 0,0 0 0,10-10 0,-16 14-404,0 0-1,0 0 1,0 0-1,0 0 1,0 0 0,-1 0-1,1-1 1,0 1-1,-1 0 1,1-1-1,0 1 1,-1 0-1,0-1 1,1 1 0,-1 0-1,0-1 1,0 1-1,0-1 1,1 1-1,-2-1 1,1 1-1,0-1 1,0 1-1,0 0 1,-1-1 0,1 1-1,-1-3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38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 11256,'0'0'6926,"-13"5"-6323,2-1-462,3-1-34,-1 1 0,1-1 0,0 1 0,1 1 0,-1-1 0,1 1 0,0 1 0,-11 9 0,4 0 262,-1 0 0,2 2 0,-21 30 1,28-35-187,-1 1 0,2-1-1,0 1 1,0-1 0,1 2 0,-4 23 0,7-31-111,-3 17 278,1 0 1,0 33-1,4-49-273,-1 0 0,1 0-1,0 0 1,0 0 0,1 0 0,0-1 0,0 1-1,1 0 1,0-1 0,0 0 0,0 0-1,6 8 1,-6-10 0,0 0 0,0 0 1,1 0-1,-1-1 0,1 1 0,0-1 0,0 0 0,0 0 0,6 3 0,-7-5-38,-1 0 0,0 0 0,1-1 0,-1 1-1,1-1 1,-1 1 0,1-1 0,-1 0 0,1 0 0,-1 0-1,1-1 1,-1 1 0,1 0 0,-1-1 0,1 0 0,-1 0 0,1 1-1,-1-1 1,0-1 0,5-1 0,8-7 139,0 0-1,-1-1 1,0-1 0,16-17 0,46-59 611,15-43 387,-76 108-854,-8 4 105,-3 12 238,1 22-416,-1 2-222,2 0 1,0-1-1,1 1 1,0-2-1,1 1 1,1-1-1,1 0 1,0 0-1,1-1 0,0-1 1,22 20-1,-30-30-15,1 0-1,-1-1 1,0 1 0,1-1-1,0 0 1,-1 0-1,1 0 1,0 0-1,0-1 1,0 1-1,0-1 1,0 0-1,1-1 1,-1 1-1,0-1 1,0 1-1,1-1 1,-1 0 0,0-1-1,0 1 1,0-1-1,1 0 1,-1 0-1,0 0 1,0-1-1,0 1 1,6-5-1,-3 2 23,-1 0-1,1-1 1,-1 0-1,0-1 1,-1 1-1,1-1 1,-1 0-1,0-1 1,-1 1-1,0-1 1,0 0-1,0 0 1,-1 0-1,4-10 1,-4 8 5,-1 0 0,1 0 0,-1-1 1,-1 1-1,0-1 0,0 1 1,-1-1-1,-1 0 0,-1-12 0,1 16-17,0 0-1,-1 0 0,1 1 1,-1-1-1,-1 0 0,1 0 0,-1 1 1,0 0-1,0-1 0,-1 1 1,0 0-1,0 1 0,0-1 0,0 1 1,-9-8-1,12 12-21,1 0 0,0 0 0,-1 0 0,1 0 0,0 0 0,0 0 0,-1 0 0,1-1 0,0 1 0,-1 0 0,1 0 0,0 0 0,0 0 0,-1-1 0,1 1 0,0 0 0,0 0 0,0-1 0,-1 1 0,1 0 0,0 0 0,0-1 0,0 1 0,0 0 0,0-1 0,-1 1 0,1 0 0,0 0 0,0-1 0,0 1 0,0 0 0,0-1 0,0 1 0,0 0 0,0-1 0,0 1 0,0 0 0,0-1 0,0 1 0,1 0 0,-1-1 0,0 1 0,0 0 0,0 0 0,0-1 0,0 1 0,1 0 0,-1 0 0,0-1 0,0 1 0,0 0 0,1 0 0,-1-1 0,0 1 0,0 0 0,1 0 0,-1 0 0,0 0 0,0-1 0,1 1 0,-1 0 0,0 0 0,1 0 0,-1 0 0,0 0 0,1 0 0,24-4 0,84 6 0,116-4 0,-164-3 0,58-2 0,-120 9 0,1-1 0,0 0 0,-1 0 0,0 1 0,1-1 0,-1 0 0,0 0 0,1 0 0,-1 0 0,0 0 0,0 0 0,0 0 0,0 0 0,-2 1 0,-1 3 0,-117 120 0,106-111 0,1 1 0,1 0 0,1 1 0,-17 26 0,26-37 0,0-1 0,1 1 0,-1 0 0,1 0 0,0 0 0,1 1 0,-1-1 0,1 0 0,0 1 0,0-1 0,1 1 0,-1-1 0,1 0 0,1 1 0,-1-1 0,1 1 0,0-1 0,0 1 0,0-1 0,1 0 0,3 9 0,-2-8 0,0-1 0,1 1 0,0-1 0,-1 0 0,2 0 0,-1 0 0,1 0 0,-1-1 0,1 1 0,11 6 0,-13-10 0,0 0 0,0 1 0,0-1 0,0 0 0,0-1 0,1 1 0,-1 0 0,0-1 0,0 0 0,0 0 0,1 0 0,-1 0 0,0 0 0,0-1 0,0 0 0,1 1 0,-1-1 0,0 0 0,0 0 0,0-1 0,0 1 0,-1-1 0,1 1 0,3-4 0,3-1 0,-2 0 0,1-1 0,-1 0 0,0 0 0,0-1 0,-1 0 0,0 0 0,9-17 0,-1-3 0,15-44 0,-25 61 0,-1 0 0,0 0 0,-1 1 0,0-2 0,-1 1 0,1-15 0,0 35 0,0-1 0,1 0 0,0 0 0,1 0 0,-1 0 0,9 12 0,32 41 0,-41-57 0,0-1 0,1 1 0,-1-1 0,1 1 0,0-1 0,-1 0 0,1-1 0,1 1 0,-1-1 0,0 0 0,1 0 0,-1 0 0,1 0 0,-1-1 0,1 0 0,0 0 0,-1 0 0,1 0 0,9-1 0,-7 0 0,-1-1 0,1 0 0,0 0 0,0-1 0,-1 0 0,1 0 0,-1-1 0,0 0 0,0 0 0,0 0 0,0-1 0,0 0 0,6-5 0,15-16 0,0-2 0,-2 0 0,-1-2 0,-2 0 0,0-1 0,30-59 0,-49 83 0,0-1 0,0 1 0,1 0 0,0-1 0,0 1 0,1 1 0,9-10 0,-14 14 0,0 1 0,0 0 0,1 0 0,-1 0 0,0 0 0,1 0 0,-1 0 0,0-1 0,1 1 0,-1 0 0,0 0 0,0 0 0,1 0 0,-1 0 0,0 0 0,1 0 0,-1 0 0,0 1 0,1-1 0,-1 0 0,0 0 0,1 0 0,-1 0 0,0 0 0,0 0 0,1 1 0,-1-1 0,0 0 0,0 0 0,1 0 0,-1 1 0,0-1 0,0 0 0,0 0 0,1 1 0,-1-1 0,0 0 0,0 0 0,0 1 0,0-1 0,1 0 0,-1 1 0,0-1 0,0 0 0,0 1 0,0-1 0,0 0 0,0 0 0,0 1 0,0-1 0,0 1 0,3 23 0,-2-19 0,4 77 0,-2 0 0,-5 0 0,-16 119 0,18-199 0,-1 0 0,1 0 0,0 0 0,-1 0 0,1 0 0,-1 0 0,0 0 0,1 0 0,-1 0 0,0 0 0,0-1 0,0 1 0,0 0 0,-1-1 0,1 1 0,0 0 0,-1-1 0,1 0 0,-1 1 0,0-1 0,1 0 0,-1 0 0,-2 1 0,2-1 0,0-1 0,0 0 0,0 0 0,0 0 0,0 0 0,0 0 0,0 0 0,0 0 0,0-1 0,0 1 0,0-1 0,0 0 0,0 0 0,0 1 0,0-1 0,0 0 0,1 0 0,-1-1 0,0 1 0,1 0 0,-1-1 0,1 1 0,-3-3 0,-4-4 0,0-1 0,1 0 0,0 0 0,0-1 0,1 0 0,0 0 0,1 0 0,-4-12 0,9 21 0,0 1 0,0 0 0,0 0 0,0-1 0,0 1 0,0 0 0,0 0 0,0-1 0,0 1 0,0 0 0,0 0 0,0 0 0,0-1 0,1 1 0,-1 0 0,0 0 0,0 0 0,0-1 0,0 1 0,1 0 0,-1 0 0,0 0 0,0 0 0,0 0 0,1-1 0,-1 1 0,0 0 0,0 0 0,1 0 0,-1 0 0,0 0 0,0 0 0,0 0 0,1 0 0,-1 0 0,0 0 0,0 0 0,1 0 0,-1 0 0,1 0 0,11 0 0,71 15 0,-58-9 0,0-2 0,1 0 0,47 0 0,-43-6 0,0-1 0,0-1 0,-1-2 0,39-12 0,-56 14 0,-1 1 0,0-1 0,-1 1 0,0-2 0,0 1 0,0-1 0,0-1 0,-1 0 0,1 0 0,8-9 0,-13 8 540,6-5-734,-1 9-4108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42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50 580 8032,'0'0'6965,"10"-7"-6481,30-20-16,-23 17 516,-19 17 301,-2 0-1049,-20 53 865,-42 111 959,61-159-1830,1 1 0,1 0-1,0 0 1,1 0 0,0 1-1,1 24 1,1-33-141,0-1 0,1 0-1,0 0 1,-1 0 0,1 0 0,1 0 0,-1 0-1,1 0 1,-1 0 0,1-1 0,0 1-1,1 0 1,-1-1 0,0 0 0,1 1-1,0-1 1,0 0 0,0-1 0,0 1 0,0 0-1,1-1 1,-1 0 0,1 1 0,0-2-1,6 4 1,-6-4-20,-1 0 0,1-1 0,-1 1 0,1-1 0,0 0 0,-1 0 0,1 0 0,0 0 0,-1-1 0,1 0 0,-1 1 0,1-1 0,-1-1-1,1 1 1,4-3 0,3-1 101,0-1-1,0-1 1,12-8-1,-13 6-43,0 1-1,0-1 0,-1-1 0,0 0 0,-1 0 1,10-15-1,-1-4 511,18-42 1,-33 60-471,2 1 309,-4 10-461,0 0 0,1 0 0,-1 0 0,0 0 0,1 0 0,-1 0 0,0 0-1,1 1 1,-1-1 0,0 0 0,1 0 0,-1 0 0,0 1 0,0-1-1,1 0 1,-1 0 0,0 1 0,0-1 0,0 0 0,1 0 0,-1 1 0,0-1-1,0 0 1,0 1 0,0-1 0,0 0 0,1 1 0,-1-1 0,0 0 0,0 1-1,0-1 1,0 0 0,0 1 0,9 18 126,1 0 1,1-1-1,0 0 0,20 22 0,-27-35-109,0-1-1,0 0 0,1 0 0,0-1 0,0 1 1,0-1-1,0 0 0,0-1 0,1 1 1,-1-1-1,1 0 0,-1 0 0,1-1 0,8 2 1,-11-3-6,1 1 0,-1-1 0,0 0 0,1 0 1,-1 0-1,1-1 0,-1 1 0,0-1 0,1 0 1,-1 0-1,0 0 0,0 0 0,0-1 0,0 1 0,0-1 1,0 0-1,0 0 0,0 0 0,0 0 0,-1 0 1,1-1-1,-1 1 0,0-1 0,0 1 0,0-1 0,2-3 1,2-6 1,0 1-1,-1-1 1,-1 0 0,0 0 0,0 0 0,-1-1 0,-1 1 0,0-1 0,-1 0-1,0 0 1,-1 1 0,-1-18 0,-1 15-27,2 13 0,0 1 0,0-1 0,0 0 0,0 0 0,-1 0 0,1 0 0,-1 0 0,1 0 0,-2-2 0,20 4 0,-1 4 0,-1 0 0,1-1 0,0-1 0,0-1 0,0-1 0,0 0 0,-1-1 0,30-5 0,-33 3 0,0-1 0,-1 1 0,0-2 0,0 0 0,0-1 0,-1 0 0,1 0 0,-1-1 0,-1-1 0,0 0 0,0 0 0,9-10 0,3-7 0,-2 0 0,-1-1 0,21-38 0,39-90 0,-63 116 0,-1-1 0,-3 0 0,0 0 0,9-72 0,-21 110 0,1 0 0,-1 0 0,0 0 0,0 0 0,0 0 0,0 0 0,0 0 0,0 0 0,0 0 0,0 0 0,0 0 0,0 1 0,0-1 0,-1 0 0,1 0 0,0 0 0,-1 0 0,0-1 0,1 3 0,-1 0 0,0-1 0,1 1 0,-1 0 0,1-1 0,-1 1 0,1 0 0,-1 0 0,1-1 0,-1 1 0,1 0 0,0 0 0,-1 0 0,1 0 0,0 0 0,0 0 0,-1-1 0,1 1 0,0 0 0,0 1 0,-95 517 0,62-332 0,26-148 0,1-1 0,1 42 0,-1-48 0,26-54 0,-3-2 0,15-29 0,7-9 0,-29 43 0,12-15 0,-21 32 0,0 1 0,0 0 0,0-1 0,0 1 0,1 0 0,-1 0 0,0 0 0,1 0 0,-1 0 0,1 0 0,-1 0 0,1 1 0,-1-1 0,1 0 0,-1 1 0,1-1 0,0 1 0,1-1 0,-1 2 0,-1-1 0,0 0 0,0 0 0,0 1 0,0-1 0,0 1 0,0-1 0,0 1 0,0-1 0,0 1 0,0 0 0,0 0 0,0-1 0,0 1 0,0 0 0,0 0 0,-1 0 0,1 0 0,0 0 0,-1 0 0,2 2 0,10 26 0,-9-23 0,0 4 0,2 0 0,-1 0 0,1-1 0,1 0 0,-1 0 0,2 0 0,-1-1 0,1 0 0,0 0 0,1 0 0,0-1 0,0-1 0,0 1 0,19 9 0,-23-14 0,0-1 0,0 1 0,1-1 0,-1-1 0,0 1 0,1 0 0,-1-1 0,0 0 0,1 0 0,-1-1 0,1 1 0,-1-1 0,0 0 0,1 0 0,-1 0 0,0 0 0,0-1 0,0 0 0,7-4 0,-1 0 0,1 0 0,-1-1 0,-1 0 0,1-1 0,16-18 0,-18 16 0,0 0 0,-1 0 0,9-16 0,-15 24 0,1-1 0,0 0 0,-1 0 0,0 0 0,0 0 0,0 0 0,0 0 0,0 0 0,0-1 0,-1 1 0,0 0 0,1 0 0,-1 0 0,0-1 0,-1 1 0,1 0 0,-1 0 0,0-4 0,1 7 0,-1 0 0,1-1 0,0 1 0,-1-1 0,1 1 0,0 0 0,-1 0 0,1-1 0,-1 1 0,1 0 0,-1 0 0,1-1 0,-1 1 0,1 0 0,-1 0 0,1 0 0,-1 0 0,1 0 0,-1 0 0,1-1 0,-1 1 0,1 1 0,-1-1 0,1 0 0,-1 0 0,1 0 0,-1 0 0,1 0 0,0 0 0,-1 0 0,1 1 0,-1-1 0,1 0 0,-1 0 0,1 1 0,-1-1 0,1 0 0,0 1 0,-1-1 0,1 0 0,0 1 0,-1-1 0,1 0 0,-1 2 0,-15 16 0,15-16 0,-1 0 0,1 0 0,0 0 0,0 0 0,0 0 0,0 0 0,1 0 0,-1 0 0,0 1 0,1-1 0,0 0 0,-1 0 0,1 1 0,0-1 0,0 0 0,0 1 0,1-1 0,-1 0 0,1 0 0,-1 1 0,2 2 0,-1-3 0,1 1 0,0 0 0,0-1 0,0 1 0,0-1 0,0 0 0,0 0 0,1 0 0,-1 0 0,1 0 0,-1 0 0,1 0 0,5 1 0,2 1 0,0 0 0,0-1 0,1 0 0,-1-1 0,1 0 0,0 0 0,-1-1 0,12-1 0,-1-2 0,-1-1 0,0-1 0,-1-1 0,1-1 0,-1-1 0,0 0 0,25-14 0,-13 6 0,-25 12 0,1 0 0,0 1 0,0-1 0,0 1 0,0 1 0,14-2 0,-19 3 0,0 0 0,0 0 0,0 0 0,0 0 0,0 0 0,0 1 0,0-1 0,0 1 0,0 0 0,-1-1 0,1 1 0,0 0 0,0 0 0,0 0 0,-1 0 0,1 0 0,-1 1 0,1-1 0,-1 0 0,1 1 0,-1-1 0,0 1 0,0 0 0,0-1 0,0 1 0,0 0 0,0 0 0,0-1 0,1 5 0,1 3 0,-1 1 0,0 0 0,-1 0 0,1 11 0,-2-11 0,1 0 0,1 0 0,4 17 0,-6-26 0,0-1 0,0 1 0,1-1 0,-1 1 0,0-1 0,1 1 0,-1-1 0,0 0 0,1 1 0,-1-1 0,1 0 0,-1 1 0,1-1 0,-1 0 0,1 0 0,-1 1 0,1-1 0,-1 0 0,1 0 0,-1 0 0,1 0 0,-1 1 0,1-1 0,-1 0 0,1 0 0,-1 0 0,1 0 0,0 0 0,-1 0 0,1-1 0,-1 1 0,1 0 0,-1 0 0,1 0 0,-1 0 0,1-1 0,-1 1 0,1 0 0,-1-1 0,1 1 0,-1 0 0,0-1 0,1 1 0,0-1 0,20-16 0,42-33 0,-33 27 0,-28 21 0,0 1 0,0-1 0,0 1 0,1-1 0,-1 1 0,0 0 0,0 0 0,1 0 0,-1 1 0,1-1 0,-1 0 0,1 1 0,-1-1 0,1 1 0,-1 0 0,1 0 0,-1 0 0,1 0 0,-1 1 0,4 0 0,1 1 0,-1 1 0,1 0 0,-1 0 0,1 1 0,8 6 0,22 11 0,-9-8 360,42 15-222,-64-26-1025,1 0 1,-1-1-1,1 0 1,11 1-1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43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12960,'0'0'5281,"1"14"-4433,21 382 3227,-15-229-2625,-4 11 1264,-3-134 0,6-89-1382,6-422 11,-12 406-1301,0 58-42,-1-22 0,1-1 0,1 1 0,2 1 0,0-1 0,13-46 0,-14 67 0,-1 0 0,1 0 0,1 0 0,-1 0 0,0 0 0,1 1 0,0-1 0,0 1 0,0 0 0,0 0 0,0 0 0,1 0 0,-1 0 0,8-3 0,-5 3 0,0 0 0,1 1 0,-1 0 0,0 0 0,1 0 0,0 1 0,-1 0 0,1 0 0,7 1 0,-3 0 0,-1 0 0,0 1 0,0 1 0,0 0 0,0 0 0,0 1 0,-1 0 0,1 1 0,-1 0 0,0 0 0,0 1 0,15 10 0,-18-10 0,-1 0 0,0 0 0,0 1 0,0-1 0,-1 1 0,1 0 0,-2 0 0,1 0 0,-1 1 0,1-1 0,-2 1 0,1 0 0,-1 0 0,0 0 0,-1 0 0,1 0 0,-1 0 0,-1 0 0,1 1 0,-1-1 0,-2 11 0,0-5 0,0-1 0,-1 0 0,-1 0 0,1-1 0,-2 1 0,0-1 0,0 0 0,-1 0 0,-1 0 0,0-1 0,-14 17 0,-85 92 0,62-81 0,44-38 0,0 0 0,0 0 0,0 1 0,0-1 0,0 0 0,0 0 0,0 1 0,0-1 0,0 0 0,0 0 0,0 0 0,0 1 0,0-1 0,0 0 0,0 0 0,0 1 0,0-1 0,0 0 0,0 0 0,0 0 0,0 1 0,0-1 0,0 0 0,0 0 0,0 0 0,1 1 0,-1-1 0,0 0 0,0 0 0,0 0 0,0 0 0,0 1 0,1-1 0,-1 0 0,0 0 0,0 0 0,0 0 0,1 0 0,-1 0 0,0 0 0,0 0 0,0 1 0,1-1 0,-1 0 0,1 0 0,15 6 0,-10-3 0,216 79 0,-213-78 0,1 0 0,-1 1 0,0 0 0,-1 0 0,1 1 0,-1 0 0,-1 1 0,1 0 0,9 11 0,-14-14 0,0 0 0,0 0 0,0 1 0,-1-1 0,0 0 0,0 1 0,0 0 0,0-1 0,-1 1 0,0 0 0,0 0 0,0 0 0,-1 0 0,1-1 0,-1 1 0,0 0 0,-1 0 0,1 0 0,-1 0 0,0 0 0,-1 5 0,-2 0 0,0 1 0,-1-1 0,0 0 0,0-1 0,-1 1 0,0-1 0,-1 0 0,0-1 0,0 0 0,-1 0 0,0 0 0,0-1 0,-1 0 0,0-1 0,0 1 0,0-2 0,-1 0 0,0 0 0,-14 5 0,-16 3 0,-1-2 0,0-1 0,-72 6 0,56-8 0,40-6 0,9-1 0,0 0 0,1 0 0,-1 1 0,-10 3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4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15776,'0'0'6997,"16"-2"-6120,102-5 955,-71 5-969,-7 1 740,0-1 1,0-3-1,54-12 1,-85 14-1095,-12 2 0,-12 4-5599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44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18087,'0'0'1560,"16"-1"-742,232-14 2144,22-1 1997,-265 16-4730,0 0 0,0 1 0,-1-1-1,1 1 1,0 0 0,0 0 0,-1 1 0,1 0 0,-1-1 0,0 1 0,1 1 0,4 2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2:44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313 138 17583,'0'0'3872,"-13"7"-2976,-3 1-646,0 2-1,1 0 1,-1 1 0,2 1-1,-16 16 1,0 5 383,2 1 0,-40 65 0,58-83-397,1 1-1,1 0 1,0 1-1,1 0 0,1 0 1,1 0-1,0 1 1,-3 34-1,8-41-85,-1 0-1,2 0 1,0-1-1,0 1 1,1 0-1,1-1 1,-1 1-1,2-1 1,0 1-1,0-1 1,1-1-1,1 1 1,7 12-1,-7-15-26,0-1 0,0 0 0,1 0-1,0 0 1,0-1 0,1 0 0,-1-1-1,1 1 1,0-1 0,1-1 0,-1 0-1,1 0 1,0 0 0,0-1 0,0-1-1,18 4 1,-13-5-77,0-1 0,0 1 0,0-2 0,0 0 0,0-1 0,0 0 0,-1-1 0,1-1 0,-1 0 0,19-9 0,0-1 6,-2-2-1,0-1 1,31-24-1,-35 21-51,0 0 0,-2-2 0,0-1 0,-2-1 0,0 0 0,-2-2 0,-1-1 0,-1 0 0,19-38 0,-31 51 0,-1-1 0,0-1 0,0 1 0,-2 0 0,0-1 0,0 0 0,-2 0 0,0 0 0,-1 0 0,0 0 0,-1 0 0,-1 1 0,-4-18 0,3 21 0,0 0 0,-1-1 0,0 1 0,-1 1 0,0-1 0,-1 1 0,0 0 0,-1 0 0,0 1 0,-1-1 0,0 2 0,-1-1 0,0 1 0,0 0 0,-1 1 0,-20-13 0,22 16 0,-1 2 0,0-1 0,0 1 0,0 0 0,0 1 0,0 0 0,0 1 0,-1 0 0,1 0 0,-1 1 0,1 0 0,0 0 0,-1 1 0,1 1 0,0-1 0,-15 6 0,9-2 0,0 0 0,1 2 0,0-1 0,0 2 0,1 0 0,0 0 0,0 1 0,1 1 0,-17 16 0,-36 49 951,26-26-4783,34-43 2658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13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191 151 9040,'0'0'9683,"-7"12"-9439,-3 3-148,1 1 0,0-1 0,2 2 0,-12 31 0,-8 58 418,-17 128-1,7 113 815,36-332-1093,-1 0-1,-1 0 1,-6 22 0,14-61 254,-1-1 1,1-28-1,4-26-256,-1-19 64,-3 21-75,3-19-72,-4 39-64,2 0 0,24-97 0,12 47 19,-30 66-74,-5 15-11,17-41 0,-21 61-26,0 0 1,0 0-1,1 0 0,0 0 0,0 0 1,0 1-1,1 0 0,-1 0 1,1 0-1,0 0 0,9-5 1,-10 8 7,0 1 0,-1-1 0,1 1 1,0 0-1,0 0 0,0 0 0,0 1 1,0-1-1,0 1 0,0 0 0,1 0 1,-1 0-1,0 1 0,0 0 0,0-1 1,0 1-1,0 1 0,-1-1 0,1 1 1,0-1-1,0 1 0,-1 0 0,1 0 1,-1 1-1,5 3 0,-1-1 1,-1 0-1,0 1 1,0-1-1,-1 1 1,0 0 0,0 0-1,0 1 1,0-1-1,-1 1 1,-1 0-1,1 1 1,3 9 0,-5-10 3,-1-1 0,0 1 1,0 0-1,0 0 1,-1 0-1,0 0 1,0 0-1,-1 0 1,0 0-1,0 0 0,0-1 1,-1 1-1,-3 9 1,1-8 3,0-1 0,0 0 0,-1 1 0,0-1 0,0-1 0,-1 1 0,1-1 1,-1 0-1,-1 0 0,-10 8 0,-20 12 107,-1 0 1,-2-3-1,0-1 0,-60 23 1,88-42-22,11-3-71,-1 1 0,1-1 0,-1 0-1,1 1 1,-1-1 0,1 1 0,-1-1 0,1 1-1,0 0 1,-3 1 0,32-8 298,-12 3-295,0 1 0,0 0 1,0 1-1,1 0 0,-1 2 1,0 0-1,0 0 0,0 2 1,0 0-1,16 5 0,-27-5-22,0-1-1,0 1 1,0 0-1,0 1 0,-1-1 1,1 1-1,-1 0 0,0 0 1,0 0-1,3 5 1,34 52 42,-31-44-37,0 1-3,0 0-1,-2 1 1,0 1-1,-1-1 1,-1 1 0,-1 0-1,-1 1 1,-1-1-1,-1 1 1,0 0 0,-1 0-1,-2-1 1,0 1-1,-1 0 1,-9 37-1,9-51 4,-1 1-1,0-1 0,0 0 0,-1 0 0,0 0 0,0 0 0,0-1 0,-1 0 0,0 0 0,-1 0 1,1-1-1,-1 1 0,0-1 0,0 0 0,0-1 0,-1 0 0,0 0 0,0 0 0,0-1 0,-12 4 0,-7 2 58,-1-1 0,-1-2 0,1-1 0,-40 3 0,48-6-39,-4 0 68,0 0 0,-30-3-1,52 1-101,1 0-1,-1 0 1,1 0 0,-1 0-1,1 0 1,-1 0 0,0 0-1,1 0 1,-1-1-1,1 1 1,-1 0 0,1 0-1,0-1 1,-1 1 0,1 0-1,-1-1 1,1 1 0,-1 0-1,1-1 1,0 1-1,-1-1 1,1 1 0,0 0-1,-1-2 1,0-3-3562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15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 8536,'0'0'9279,"-3"10"-8884,-5 21 400,-8 62 1,12-56-276,2-20-158,-1 32 0,3-44-263,0 0-1,1 0 1,0 0 0,0 0 0,0-1 0,0 1 0,1 0 0,0 0 0,0-1 0,5 9 0,-6-12-69,-1 0 0,1 0 1,0 0-1,0 0 1,0-1-1,-1 1 0,1 0 1,0 0-1,0-1 1,0 1-1,0 0 0,1-1 1,-1 1-1,0-1 1,0 1-1,0-1 0,0 0 1,0 0-1,1 1 1,-1-1-1,2 0 1,0 0 17,0-1 0,0 1 0,0-1 1,0 1-1,0-1 0,0 0 0,0 0 1,4-3-1,2-1 62,-1-1-1,0 0 1,0 0 0,10-10 0,-4 1 107,-1-1 1,-1-1-1,10-17 1,-4 6 408,-22 76 44,-56 222-13,29-147-490,22-81-64,-2 0 0,-2-1-1,-2-1 1,-35 70 0,49-107-83,-1-1 0,1 0 0,-1 1 0,0-1 0,1 0 0,-1 0 0,0 0 0,0 0 0,-1 0 0,1 0 0,0-1 1,-1 1-1,1-1 0,-1 1 0,-4 1 0,5-3-4,0 0 0,0 0-1,0 1 1,0-1 0,0-1 0,0 1 0,0 0-1,1 0 1,-1-1 0,0 1 0,0-1 0,0 0 0,0 1-1,0-1 1,0 0 0,1 0 0,-1 0 0,0 0 0,1-1-1,-1 1 1,1 0 0,-3-3 0,-1-2 13,0 0 0,0-1 1,1 1-1,0-1 0,0 0 1,0 0-1,1 0 0,0 0 1,1 0-1,0-1 0,0 1 0,0-1 1,1 0-1,-1-10 0,2 1 9,0 0 0,1 1 0,0-1 0,2 1 0,7-28-1,-8 36-19,1 1-1,0 0 0,1 0 0,0 0 0,0 0 0,0 1 0,1-1 0,0 1 0,0 0 1,1 1-1,-1-1 0,12-7 0,-5 4 30,1 1 0,0 0 0,1 1 1,0 0-1,20-6 0,-26 11 14,0 0 1,0 1-1,0 0 1,1 0-1,-1 1 1,0 0-1,0 0 1,11 3 0,21 0 118,1 1 64,-21-1-4221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20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0 481 10448,'0'0'6014,"14"-5"-5346,1 0-503,-3 2-27,1-2-1,-2 0 1,1 0 0,0-1-1,16-11 1,-12 5 119,0-1 0,-1 0 0,-1-1 0,-1-1-1,0 0 1,19-29 0,52-109 1889,-74 133-1796,-6 13-155,-2 4-30,0 0-1,-1-1 1,1 1 0,-1-1-1,1 1 1,-1-1 0,1-5-1,-8 14 633,-1 6-683,-12 26 73,3 2 0,-17 57 0,30-85-176,0 1 0,1-1 0,0 1 1,1 0-1,0-1 0,1 1 0,0 0 0,1 0 0,1-1 1,-1 1-1,2-1 0,0 1 0,8 21 0,-9-30-4,-1 0-1,1 0 1,0 0-1,0-1 1,0 1 0,0 0-1,0-1 1,1 0-1,-1 1 1,1-1-1,-1 0 1,5 2-1,-5-3 4,0 0 0,0 0 0,0 0 0,0-1-1,0 1 1,0-1 0,0 0 0,0 1 0,0-1-1,0 0 1,0 0 0,0 0 0,0-1 0,0 1-1,1 0 1,-1-1 0,-1 1 0,1-1 0,0 0-1,0 1 1,0-1 0,3-2 0,7-6 48,0 1 1,0-1 0,-1-1-1,0 0 1,-1-1-1,14-18 1,45-77 361,-38 54-134,-29 48-238,10-13 76,-12 17-108,1-1 0,-1 1 0,1-1 0,-1 1 0,1-1 0,-1 1 0,1 0 0,-1-1 0,1 1 0,0 0 0,-1-1 0,1 1 0,-1 0 0,1 0 1,0 0-1,-1-1 0,1 1 0,0 0 0,-1 0 0,1 0 0,0 0 0,-1 0 0,1 0 0,1 1 0,-1 0-1,0 0 0,0 1-1,0-1 1,0 1 0,-1-1 0,1 1-1,-1 0 1,1-1 0,-1 1 0,1-1 0,-1 1-1,0 0 1,0-1 0,0 1 0,0 2-1,1 2 18,3 42 91,-4-31-64,2 1 1,0-1 0,5 20-1,-7-37-54,0 1 0,0-1-1,0 0 1,0 1 0,0-1-1,0 1 1,0-1-1,0 0 1,0 1 0,1-1-1,-1 0 1,0 1-1,0-1 1,0 0 0,0 1-1,1-1 1,-1 0 0,0 1-1,0-1 1,0 0-1,1 1 1,-1-1 0,0 0-1,1 0 1,-1 1-1,0-1 1,1 0 0,-1 0-1,0 0 1,1 1-1,-1-1 1,0 0 0,1 0-1,-1 0 1,0 0 0,1 0-1,-1 0 1,1 0-1,-1 0 1,0 0 0,1 0-1,11-13 163,-5 4-150,73-94 263,-46 55-70,60-63 1,-93 110-203,1 0 0,-1-1 0,0 1 0,0 0 0,1 0 0,-1 0 0,0 0 0,1 0 0,-1 0 1,1 0-1,-1 1 0,1-1 0,0 0 0,-1 1 0,1-1 0,0 1 0,-1 0 0,1 0 0,2-1 0,-2 2-2,-1-1 1,0 1-1,1 0 1,-1 0-1,0-1 1,1 1-1,-1 0 1,0 0-1,0 0 0,0 0 1,0 1-1,0-1 1,0 0-1,0 0 1,0 1-1,0-1 1,-1 0-1,1 1 0,0-1 1,-1 1-1,1 1 1,2 7 13,-1 1 1,0 0-1,0 0 1,-2 0-1,1 0 1,-1 0-1,-1-1 1,0 1-1,-4 19 1,-1 37 56,6-65-71,-1-1-1,1 1 0,0-1 0,0 1 1,1-1-1,-1 1 0,0 0 0,0-1 1,1 1-1,-1-1 0,1 1 0,-1-1 0,1 1 1,0-1-1,1 3 0,-1-4-1,1 1 1,-1 0-1,0-1 0,0 0 0,1 1 0,-1-1 1,0 0-1,1 1 0,-1-1 0,1 0 1,-1 0-1,0 0 0,1 0 0,-1-1 0,0 1 1,1 0-1,-1 0 0,0-1 0,3 0 0,52-22 157,-17 6-66,89-38 154,-28 11 42,-84 34-222,-14 9-61,0-1 1,0 1-1,0 0 1,-1 0 0,1-1-1,0 2 1,1-1-1,-1 0 1,0 0-1,2 0 1,-11 5 10,1 0-1,-1 0 0,1 1 1,-1 0-1,-9 11 1,6-7-10,-57 59 34,63-64-36,1 1 0,-1-1 1,1 1-1,0 0 0,0 0 0,0 0 1,0 0-1,1 1 0,-3 8 0,5-11-1,-1-1-1,0 1 1,1-1-1,0 1 0,-1-1 1,1 1-1,0-1 1,0 1-1,1-1 1,-1 1-1,0 0 0,1-1 1,0 1-1,-1-1 1,1 0-1,0 1 0,0-1 1,0 0-1,1 1 1,-1-1-1,1 0 1,-1 0-1,4 3 0,-1-1 7,0-1-1,0 0 1,0 0 0,0 0-1,0-1 1,1 1-1,-1-1 1,1 0-1,7 2 1,-4-3 6,-1 0 0,1 0 1,0-1-1,-1 0 0,14-2 1,-5 0 6,0-1 1,-1-1-1,0-1 1,1 0-1,-2 0 0,1-2 1,-1 0-1,0-1 1,19-13-1,13-13 84,54-53 0,-42 34 20,-22 20 52,-1-1 0,60-76 0,-68 75-132,-26 35-49,-1 0 0,1-1 0,-1 1 0,0 0 0,1-1 0,-1 1 0,1 0 0,-1 0 0,1 0 0,-1-1 0,0 1 0,1 0 0,-1 0 0,1 0 0,-1 0 0,1 0 0,-1 0 0,1 0 0,-1 0 0,1 0 0,-1 0 0,1 0 0,-1 0 0,1 0 0,-1 0 0,1 1 0,-1-1 0,1 0 0,-1 0 0,0 0 0,1 1 0,-1-1 0,1 0 0,-1 1 0,0-1 0,1 0 0,-1 1 0,0-1 0,1 0 0,-1 1 0,0-1 0,0 1 0,1-1 0,-1 1 0,0 0 0,14 21 0,-14-21 0,10 21 0,-2 0 0,0 1 0,5 28 0,-8-28 0,1 0 0,2 0 0,11 25 0,-16-43 0,0 0 0,1 0 0,0 0 0,0 0 0,0-1 0,0 0 0,1 1 0,-1-2 0,1 1 0,0 0 0,0-1 0,1 0 0,-1 0 0,1-1 0,-1 0 0,10 3 0,-8-3 0,0 0 0,1-1 0,-1 1 0,0-2 0,1 1 0,-1-1 0,0 0 0,1-1 0,-1 1 0,0-1 0,0-1 0,1 0 0,7-3 0,-3 0 0,0-1 0,-1-1 0,0 0 0,0 0 0,19-18 0,-24 20 0,0-1 0,-1 0 0,0 0 0,0 0 0,0-1 0,-1 0 0,0 0 0,0 0 0,-1 0 0,6-15 0,-9 18 0,1-1 0,0 1 0,-1-1 0,0 1 0,0-1 0,0 1 0,-1-1 0,1 1 0,-3-8 0,3 11 0,0 0 0,-1 0 0,1 0 0,0 0 0,-1 0 0,1 1 0,-1-1 0,1 0 0,-1 0 0,0 0 0,1 0 0,-1 0 0,0 1 0,1-1 0,-1 0 0,0 1 0,0-1 0,0 1 0,0-1 0,0 1 0,1-1 0,-1 1 0,0-1 0,0 1 0,0 0 0,0-1 0,0 1 0,0 0 0,0 0 0,0 0 0,0 0 0,-1 0 0,1 0 0,0 0 0,0 0 0,0 0 0,0 1 0,0-1 0,0 0 0,0 1 0,1-1 0,-1 1 0,0-1 0,-1 1 0,-8 6 0,1 0 0,1 0 0,-1 1 0,1 0 0,0 0 0,1 1 0,-7 10 0,7-10 0,1 0 0,1 0 0,0 0 0,0 1 0,1-1 0,-4 13 0,7-20 0,0 1 0,0-1 0,1 0 0,-1 1 0,1-1 0,0 1 0,-1-1 0,1 1 0,0-1 0,1 1 0,-1-1 0,0 1 0,1-1 0,-1 0 0,1 1 0,0-1 0,-1 0 0,1 1 0,1-1 0,-1 0 0,0 0 0,0 0 0,1 0 0,-1 0 0,1 0 0,0 0 0,-1 0 0,1-1 0,0 1 0,0-1 0,0 1 0,4 1 0,2 0 0,0 0 0,0-1 0,1 1 0,-1-2 0,1 1 0,-1-1 0,1-1 0,0 1 0,13-2 0,-4-1 0,0 0 0,0-2 0,28-8 0,15-9 0,0-2 0,-2-4 0,72-43 0,-32 14 0,-132 93 0,12-16 0,-10 9 0,-36 47 0,59-67 0,0 1 0,1 0 0,1 0 0,-1 1 0,2 0 0,0 0 0,0 0 0,1 0 0,-2 15 0,6-26 0,-1 0 0,1 0 0,0-1 0,0 1 0,0 0 0,0 0 0,0 0 0,0 0 0,0 0 0,0 0 0,0 0 0,0 0 0,0-1 0,1 1 0,-1 0 0,0 0 0,1 0 0,-1 0 0,1-1 0,-1 1 0,1 0 0,-1 0 0,1-1 0,-1 1 0,1 0 0,0-1 0,-1 1 0,1 0 0,0-1 0,-1 1 0,1-1 0,0 1 0,0-1 0,0 0 0,0 1 0,1-1 0,0 1 0,0-1 0,0 0 0,-1 0 0,1 0 0,0 0 0,0 0 0,0-1 0,0 1 0,0-1 0,0 1 0,0-1 0,0 1 0,-1-1 0,1 0 0,0 0 0,1-1 0,8-7 0,-1-1 0,0 1 0,-1-2 0,0 1 0,0-1 0,-1 0 0,-1-1 0,8-15 0,23-34 0,-38 61 0,1 0 0,-1 0 0,0 0 0,0-1 0,0 1 0,0 0 0,1 0 0,-1 0 0,0-1 0,0 1 0,0 0 0,1 0 0,-1 0 0,0 0 0,0 0 0,1-1 0,-1 1 0,0 0 0,0 0 0,1 0 0,-1 0 0,0 0 0,0 0 0,1 0 0,-1 0 0,0 0 0,0 0 0,1 0 0,-1 0 0,0 0 0,0 0 0,1 0 0,-1 0 0,0 0 0,0 1 0,1-1 0,-1 0 0,0 0 0,0 0 0,1 0 0,-1 0 0,0 1 0,0-1 0,0 0 0,0 0 0,1 0 0,-1 1 0,0-1 0,0 0 0,0 0 0,0 1 0,0-1 0,1 0 0,-1 1 0,7 17 0,-5-13 0,1 4 0,1 0 0,1-1 0,-1 1 0,1-1 0,1 0 0,0 0 0,0-1 0,7 8 0,-10-12 0,0-1 0,0 1 0,0-1 0,0 0 0,1 0 0,-1 0 0,1 0 0,-1-1 0,1 1 0,0-1 0,0 0 0,-1 0 0,1 0 0,0-1 0,0 1 0,0-1 0,0 0 0,0 0 0,0 0 0,0-1 0,0 1 0,-1-1 0,5-1 0,0-1 0,0-1 0,0 0 0,-1 0 0,1 0 0,-1-1 0,0 0 0,-1-1 0,1 0 0,-1 0 0,0 0 0,-1 0 0,1-1 0,7-13 0,5-10 0,-2-1 0,13-33 0,-21 47 0,-1 0 0,-4 8 0,1 0 0,0 0 0,1 1 0,0-1 0,0 1 0,11-13 0,-16 21 0,0 0 0,1-1 0,-1 1 0,0 0 0,1 0 0,-1 0 0,0 0 0,1 0 0,-1 0 0,1 0 0,-1-1 0,0 1 0,1 0 0,-1 0 0,0 0 0,1 0 0,-1 1 0,0-1 0,1 0 0,-1 0 0,0 0 0,1 0 0,-1 0 0,0 0 0,1 1 0,-1-1 0,0 0 0,1 0 0,-1 0 0,0 1 0,1-1 0,-1 0 0,0 0 0,0 1 0,0-1 0,1 0 0,-1 1 0,0-1 0,0 0 0,0 1 0,0-1 0,1 0 0,-1 1 0,0-1 0,0 0 0,0 1 0,0-1 0,0 0 0,0 1 0,8 24 0,-7-22 0,5 28 0,-1-1 0,-1 1 0,-2 0 0,-1-1 0,-2 1 0,0 0 0,-3 0 0,-6 31 0,10-60 0,-1 1 0,1-1 0,-1 1 0,1-1 0,-1 0 0,0 1 0,0-1 0,0 0 0,0 1 0,0-1 0,-1 0 0,1 0 0,-1 0 0,1 0 0,-1 0 0,0-1 0,0 1 0,0 0 0,-4 2 0,4-3 0,-1 0 0,0 0 0,0-1 0,0 1 0,1-1 0,-1 0 0,0 0 0,0 0 0,0 0 0,0 0 0,0 0 0,1-1 0,-1 0 0,0 1 0,0-1 0,1 0 0,-4-2 0,-3 0 0,1-1 0,0 0 0,0 0 0,0-1 0,1 0 0,-1 0 0,1-1 0,0 0 0,-7-9 0,13 15 0,1 0 0,0-1 0,0 1 0,-1 0 0,1 0 0,0-1 0,0 1 0,-1 0 0,1 0 0,0-1 0,0 1 0,0 0 0,-1-1 0,1 1 0,0 0 0,0-1 0,0 1 0,0-1 0,0 1 0,0 0 0,0-1 0,0 1 0,0 0 0,0-1 0,0 1 0,0-1 0,0 1 0,0 0 0,0-1 0,0 1 0,0 0 0,0-1 0,0 1 0,1 0 0,-1-1 0,0 1 0,0 0 0,0-1 0,1 1 0,-1 0 0,0 0 0,0-1 0,1 1 0,-1 0 0,0 0 0,1-1 0,-1 1 0,0 0 0,1 0 0,-1 0 0,0 0 0,1-1 0,-1 1 0,0 0 0,1 0 0,-1 0 0,1 0 0,-1 0 0,0 0 0,1 0 0,-1 0 0,0 0 0,1 0 0,-1 0 0,0 0 0,1 0 0,-1 1 0,1-1 0,-1 0 0,42 6 0,-23-3 0,4 0 0,0-2 0,0-1 0,0-1 0,0-1 0,34-7 0,-42 5 0,-1 0 0,0-1 0,0 0 0,0-2 0,0 1 0,-1-2 0,0 1 0,-1-2 0,18-14 0,-20 13 0,1-1 0,-2 0 0,0-1 0,0 0 0,-1 0 0,0 0 0,9-24 0,8-4 0,-27 45 0,0 0 0,1 0 0,0 0 0,0 0 0,0 1 0,1-1 0,-1 0 0,2 7 0,-1-3 0,0 22 0,2-1 0,2 1 0,8 34 0,-10-52 0,-2-10 0,1 0 0,-1 0 0,1-1 0,0 1 0,0 0 0,0 0 0,0 0 0,0-1 0,1 1 0,-1-1 0,1 1 0,0-1 0,0 1 0,0-1 0,0 0 0,0 0 0,0 0 0,0 0 0,1 0 0,-1-1 0,1 1 0,-1-1 0,1 1 0,0-1 0,0 0 0,-1 0 0,1 0 0,5 1 0,-3-2 0,0 0 0,0 0 0,0-1 0,0 1 0,0-1 0,0 0 0,0 0 0,0-1 0,0 1 0,0-1 0,0 0 0,-1-1 0,1 1 0,-1-1 0,7-5 0,6-7 0,29-32 0,-35 34 0,1 0 0,0 1 0,1 0 0,23-15 0,-35 26 0,0 0 0,0 1 0,0-1 0,0 1 0,0-1 0,0 1 0,0-1 0,0 1 0,0-1 0,0 1 0,0 0 0,1 0 0,-1 0 0,0-1 0,0 1 0,0 0 0,0 0 0,1 1 0,-1-1 0,0 0 0,0 0 0,2 1 0,-2 0 0,0 0 0,0 0 0,0-1 0,-1 1 0,1 0 0,0 0 0,0 0 0,-1 0 0,1 0 0,-1 1 0,1-1 0,-1 0 0,1 0 0,-1 0 0,0 0 0,1 1 0,-1 1 0,1 6 0,-1 1 0,0-1 0,0 1 0,-3 10 0,-3 19 0,3-25 0,0 0 0,0 20 0,3-34 0,0 1 0,-1-1 0,1 1 0,0-1 0,0 0 0,0 1 0,0-1 0,1 1 0,-1-1 0,0 0 0,0 1 0,0-1 0,0 1 0,0-1 0,0 0 0,1 1 0,-1-1 0,0 0 0,0 1 0,1-1 0,-1 0 0,0 1 0,0-1 0,1 0 0,-1 1 0,0-1 0,1 0 0,-1 0 0,0 1 0,1-1 0,0 0 0,13-4 0,14-16 0,15-18 0,-19 15 0,1 2 0,36-24 0,-60 44 0,1 0 0,-1 0 0,1 0 0,-1 0 0,1 1 0,-1-1 0,1 0 0,-1 1 0,1 0 0,0-1 0,-1 1 0,1 0 0,0 0 0,0 0 0,-1 0 0,1 0 0,0 0 0,-1 0 0,1 0 0,0 1 0,-1-1 0,1 1 0,1 0 0,0 1 0,-1-1 0,0 1 0,-1 0 0,1-1 0,0 1 0,0 0 0,-1 0 0,1 0 0,-1 0 0,0 1 0,0-1 0,1 0 0,-1 1 0,1 3 0,-2-4 0,3 7 0,0 1 0,1-1 0,-1 0 0,2 0 0,-1-1 0,7 10 0,-9-16 0,0 0 0,1 0 0,-1 0 0,0 0 0,1 0 0,0 0 0,-1 0 0,1-1 0,0 1 0,0-1 0,0 0 0,-1 0 0,1 0 0,1 0 0,-1-1 0,0 1 0,0-1 0,0 0 0,0 0 0,0 0 0,0 0 0,0 0 0,6-2 0,13-2 0,0-2 0,1 0 0,-2-1 0,1-2 0,-1 0 0,-1-1 0,35-23 0,7-11 0,55-51 0,-53 41 0,-23 18 0,-84 82 0,23-24 0,1 1 0,1 1 0,2 0 0,-24 44 0,36-59 0,-1 0 0,2 0 0,-1 1 0,2-1 0,-1 1 0,1 0 0,0-1 0,1 11 0,0-19 0,1 0 0,0-1 0,0 1 0,0 0 0,0 0 0,0-1 0,1 1 0,-1 0 0,0-1 0,0 1 0,0 0 0,1-1 0,-1 1 0,0 0 0,1-1 0,-1 1 0,0 0 0,1-1 0,-1 1 0,1-1 0,-1 1 0,1-1 0,-1 1 0,1-1 0,-1 1 0,1-1 0,0 0 0,0 1 0,1-1 0,-1 1 0,1-1 0,-1 0 0,1 0 0,-1 0 0,1 0 0,-1 0 0,1 0 0,-1-1 0,1 1 0,-1 0 0,3-2 0,1 0 0,0 0 0,0 0 0,0-1 0,0 0 0,-1 0 0,6-4 0,2-7 0,-1-1 0,0 0 0,-1-1 0,-1 0 0,0 0 0,-1-1 0,10-31 0,-16 39 0,-5 13 0,-7 17 0,-2 14 0,2 1 0,2-1 0,-5 41 0,-4 114 0,9-91 0,4-31 0,-10 71 0,11-122 0,0 0 0,-2 0 0,0-1 0,-1 1 0,-14 27 0,18-41 0,0 1 0,0-1 0,-1 0 0,1 0 0,-1 0 0,0 0 0,0 0 0,0 0 0,0-1 0,0 0 0,-1 0 0,1 0 0,-1 0 0,-5 2 0,2-2 0,1 0 0,-1 0 0,0-1 0,0 0 0,0 0 0,-1-1 0,-10 0 0,-3-3 0,0 0 0,1-2 0,-1 0 0,-29-12 0,25 7 0,-34-18 0,49 22 0,0 0 0,0-1 0,0 0 0,1 0 0,-15-16 0,23 22 0,0-1 0,0 1 0,0 0 0,0-1 0,0 1 0,0 0 0,1-1 0,-1 1 0,0-1 0,1 1 0,-1-1 0,1 0 0,0 1 0,0-1 0,-1 1 0,1-1 0,0 0 0,0 1 0,0-1 0,0 0 0,1 1 0,-1-1 0,0 1 0,1-1 0,-1 1 0,1-1 0,0 1 0,-1-1 0,1 1 0,0-1 0,0 1 0,0 0 0,0-1 0,0 1 0,0 0 0,0 0 0,0 0 0,3-2 0,4-3 0,0 0 0,1 0 0,-1 1 0,17-7 0,-23 11 0,31-15 0,0-1 0,-1-1 0,50-39 0,-54 34 850,-14 10-5635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20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0 18391,'0'0'2776,"-68"47"-2592,62-41 16,2-2-496,4-8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19.2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198 1 8432,'0'0'13566,"8"10"-13167,-1-1-284,-4-5-65,1 0 0,-1 0 0,0 1-1,-1-1 1,1 1 0,-1 0 0,1-1 0,-2 1 0,1 0 0,0 0 0,-1 0 0,1 11 0,17 270 2288,-17-255-2092,-1-7-2,0 0 0,-4 32 0,2-50-158,0 1 0,-1 0 0,1-1-1,-1 1 1,-1-1 0,1 0 0,-1 0-1,0 1 1,0-2 0,-1 1 0,1 0-1,-1-1 1,-6 6 0,8-9-46,-1-1 1,0 1-1,0-1 0,0 0 1,0 0-1,0 0 1,0 0-1,-1 0 1,1-1-1,0 1 0,0-1 1,-1 0-1,1 0 1,0 0-1,0 0 0,0-1 1,-4 0-1,-6-1 110,0-1 0,-24-8 0,-26-10 546,59 20-639,1 0-1,-1 0 0,1 0 1,-1-1-1,1 1 1,-1-1-1,1 0 1,-5-4-1,9 5-315,0 0 1,0 0-1,0 0 1,0 0-1,0 0 1,0 0-1,1 1 0,-1-1 1,0 0-1,1 1 1,-1-1-1,3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20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15576,'0'0'3695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21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99 12664,'0'0'7537,"2"12"-6817,6 87 558,-7 137 1,-2-118-692,1 169 1134,4-235 245,-10-385-126,-26 1-530,28 312-1129,0-31 1,4 43-127,1 0 0,0 0-1,0 1 1,0-1 0,1 0 0,5-14-1,-4 14-1,1 0 0,-1 0 0,1 1 0,1-1 0,-1 1 0,11-12-1,-12 16-38,0 0 0,1 0 0,-1 0 0,1 0 0,0 1 0,-1 0 0,1 0 0,1 0 0,-1 0 0,0 1 0,0-1 0,0 1 0,1 0 0,-1 1 0,6-1 0,-4 0-3,1 1 1,0 0-1,0 0 0,0 1 1,0-1-1,0 2 1,0-1-1,0 1 1,-1 0-1,1 0 1,-1 1-1,1 0 0,-1 0 1,0 1-1,0-1 1,-1 1-1,1 0 1,-1 1-1,0 0 1,0 0-1,0 0 0,-1 0 1,6 9-1,-4-6-1,-1 1 0,-1 0 0,1 0 0,-2 0-1,1 1 1,-1-1 0,-1 1 0,1 0 0,-2-1 0,1 1 0,-2 0-1,1 0 1,-1 0 0,-1 0 0,-2 17 0,-2-9-4,0 1 1,-1-1 0,-1 0 0,-1-1 0,0 0 0,-2 0 0,-11 16-1,-10 11 10,-46 48-1,77-92-15,-1 1 0,1-1 0,-1 0 0,1 1 0,0-1 0,-1 1 0,1-1 0,0 1 0,-1 0 0,1-1 0,0 1 0,0-1 0,0 1 0,-1 0 0,1-1 0,0 1 0,0-1 0,0 1 0,0 0 0,0-1 0,0 1 0,0 0 0,0-1 0,0 1 0,0-1 0,1 1 0,-1 0 0,1 0 0,0 1 0,-1-1 0,1 0 0,0-1 0,0 1 0,0 0 0,0 0 0,0 0 0,1 0 0,-1-1 0,0 1 0,2 0 0,7 3 0,1-1 0,19 4 0,-19-5 0,160 44 0,-137-35 0,0 2 0,63 33 0,-91-42 0,1 0 0,-1 1 0,0 0 0,0 0 0,0 0 0,0 1 0,-1 0 0,0 0 0,-1 0 0,1 0 0,-1 1 0,5 10 0,-7-13 0,-1 1 0,1 0 0,-1-1 0,0 1 0,0 0 0,0-1 0,-1 1 0,0 0 0,0 0 0,0 0 0,0-1 0,-1 1 0,0 0 0,0 0 0,0-1 0,0 1 0,-1-1 0,0 1 0,0-1 0,-4 8 0,0-4 0,0-1 0,0 0 0,0 0 0,-1-1 0,0 0 0,0 0 0,-1 0 0,0-1 0,-12 6 0,-13 5 0,-36 12 0,47-19 0,0-1 0,-1 0 0,0-2 0,-32 6 0,44-11 0,1 0 0,-1 0 0,0-1 0,1 0 0,-1-1 0,0 0 0,1-1 0,-1 0 0,-18-7 0,1-7 864,15 4-5728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22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284 1 12552,'0'0'4885,"7"13"-3723,6 12-606,-2 0-1,0 0 0,-2 1 0,11 48 0,-16-48-279,-2 0-1,-1-1 1,-1 1 0,-1 0-1,-2 0 1,0 0-1,-2-1 1,0 1-1,-2-1 1,-1 0-1,-16 35 1,18-49-130,-1 0 0,1 0 0,-1-1 0,-1 0 0,0 0 0,-1 0 0,0-1 0,0-1 0,-18 13 0,22-17-87,-1 0-1,-1 0 0,1-1 0,0 1 0,-1-2 1,0 1-1,1-1 0,-1 0 0,0 0 1,0-1-1,0 0 0,-1 0 0,1-1 0,0 1 1,0-2-1,0 1 0,0-1 0,-9-2 1,13 2-31,0 0 0,-1-1 0,1 0 0,0 1 0,-1-1 0,1 0 0,0-1 0,1 1 1,-1 0-1,0-1 0,1 0 0,-1 0 0,1 1 0,0-1 0,0-1 0,-2-2 1,-1-4-627,0 0 1,1-1 0,-4-12 0,7 17-547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35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29 192 8432,'0'0'11045,"10"7"-10840,3 4-141,1 0 152,0 0 1,1 0 0,24 12 0,-24-16-77,0-1 0,1-1 0,0 0 0,0-1 1,0-1-1,0-1 0,1 0 0,29-1 0,-40-1-79,0 0-1,1 0 1,-1-1 0,0 0-1,0-1 1,0 0 0,0 1-1,0-2 1,0 1-1,0-1 1,-1 0 0,1 0-1,-1 0 1,0-1-1,0 0 1,0 0 0,-1 0-1,1-1 1,-1 1-1,0-1 1,0 0 0,0 0-1,-1-1 1,0 1-1,4-11 1,-5 10-14,0-1-1,-1 1 1,0-1-1,-1 0 1,1 1 0,-1-1-1,-1 0 1,1 1 0,-1-1-1,0 0 1,-1 1-1,1-1 1,-1 1 0,0 0-1,-1 0 1,-5-11 0,4 11-17,1 0 0,-1 0 1,1 0-1,-2 0 1,1 1-1,-1 0 1,0 0-1,0 0 1,0 0-1,0 1 1,-1 0-1,0 0 1,0 0-1,0 1 0,-12-5 1,12 6-21,-1 1 1,1 0-1,0 0 1,-1 0-1,1 1 1,0 0-1,-1 0 1,1 1-1,0-1 1,-1 2-1,1-1 1,0 1-1,0-1 1,0 2-1,0-1 1,0 1-1,0 0 0,1 0 1,0 0-1,-10 8 1,11-8-10,-19 15 9,1 0-1,1 1 1,-26 30 0,31-31-8,11-13-9,1-1 0,0 1 0,0 0 0,1 0 0,-1 0 1,1 0-1,-4 10 0,-4 10-19,8-19 35,0 0 0,0 1 0,1-1-1,0 0 1,0 1 0,0 0 0,0 10 0,0-1 40,1-14-37,0 0 0,1-1 0,0 1 0,-1 0 0,1 0 0,0 0 0,0 0 1,0 0-1,0 0 0,1 0 0,-1 0 0,0 0 0,1-1 0,-1 1 0,2 2 1,2 9 104,-4-12-108,0 0 0,0 0-1,1 0 1,-1 0-1,0 0 1,0 0-1,1 0 1,-1-1-1,0 1 1,1 0-1,-1 0 1,1 0-1,-1 0 1,1-1-1,-1 1 1,1 0-1,-1-1 1,1 1-1,0 0 1,0-1-1,1 2 1,4 2 25,1 1 1,-1 0-1,0 0 0,0 0 1,-1 1-1,0 0 1,0 0-1,0 1 0,5 8 1,40 69 58,-47-78-89,0-2 0,0 1 0,1 0 0,-1-1 0,1 1 0,0-1 0,0 0 0,1 0 0,-1-1 0,1 1 0,0-1 0,0 0 0,0 0 0,0-1 0,0 1 0,0-1-1,1 0 1,-1-1 0,8 2 0,2-1 47,1-1-1,-1-1 0,1 0 0,0-1 0,27-5 0,11 2 515,-8 2-718,-19-4-2971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24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1 186 16072,'0'0'4798,"0"16"-4413,12 291 1457,0-169-637,-9-119-686,-1-15 23,-1-13-128,-14-297 1050,5 172-1009,7 114-365,1-1 0,2 1-1,0-1 1,1 1 0,1 0-1,1 0 1,8-21 0,-13 39-75,1 0 1,0-1 0,0 1-1,0 0 1,1 0 0,-1 0-1,0 0 1,1 1-1,-1-1 1,1 0 0,0 0-1,0 1 1,-1-1 0,1 1-1,0 0 1,0 0 0,0-1-1,4 0 1,-2 1 2,-1 0 1,0 1-1,1-1 1,-1 1-1,1 0 1,0 0-1,-1 0 1,1 0 0,-1 1-1,1-1 1,4 2-1,2 1 22,-1 1-1,1 0 0,-1 0 1,0 1-1,0 0 1,0 1-1,13 11 0,-11-6 29,0 1-1,-1 0 0,-1 0 1,15 25-1,8 11 256,-31-47-295,-1 0-1,1 0 1,0 0-1,0-1 0,0 1 1,-1 0-1,1 0 1,0 0-1,0-1 0,0 1 1,0 0-1,0-1 1,0 1-1,2 0 0,4-4-3713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25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1 18695,'0'0'5746,"-1"10"-5640,-5 56 10,0 10 173,-29 133 1,-16-41 570,51-168-848,0 0 0,0 0 0,0 1 1,0-1-1,0 0 0,0 0 0,0 0 0,0 1 0,0-1 1,0 0-1,0 0 0,0 0 0,0 1 0,0-1 0,0 0 1,0 0-1,0 0 0,0 1 0,0-1 0,0 0 0,0 0 1,0 0-1,1 0 0,-1 0 0,0 1 0,0-1 0,0 0 1,0 0-1,0 0 0,1 0 0,-1 0 0,0 0 1,0 1-1,0-1 0,0 0 0,1 0 0,-1 0 0,0 0 1,0 0-1,0 0 0,1 0 0,-1 0 0,0 0 0,0 0 1,17 0 247,26-7-114,-31 5-58,85-14 171,32-5 73,-48 4-3640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27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 10040,'0'0'9066,"10"10"-8891,34 30-2,-41-37-149,1-1-1,0 0 1,-1 0-1,1 0 1,0 0-1,1 0 1,-1-1-1,0 1 1,0-1-1,1 0 1,-1-1-1,0 1 1,1-1 0,-1 0-1,1 0 1,-1 0-1,6-1 1,7 0 59,-17 1-81,157-4 809,-124 2-359,-1-2 0,57-15 0,-29 3 753,-59 16-1168,0 0 0,-1-1 0,1 1 0,0-1 0,0 1-1,-1 0 1,1-1 0,0 1 0,0-1 0,-1 1 0,1-1-1,-1 0 1,1 1 0,0-1 0,-1 0 0,1 1 0,-1-1-1,1 0 1,-1 0 0,0 0 0,1 1 0,-1-1 0,0 0 0,0 0-1,1 0 1,-1 0 0,0 1 0,0-1 0,0 0 0,0 0-1,0 0 1,0 0 0,0 0 0,-1 1 0,1-1 0,0 0 0,0 0-1,-1 0 1,1 0 0,-1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28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 16072,'0'0'4971,"-6"10"-4877,-18 29 6,23-38-77,1 0-1,-1 0 1,1 0 0,-1 0 0,1 0 0,-1 0 0,1 0-1,0 0 1,-1 0 0,1 0 0,0 0 0,0 0 0,0 2 0,0-3-18,0 1 0,0-1 1,0 0-1,1 1 0,-1-1 1,0 0-1,0 1 0,0-1 1,0 0-1,1 0 0,-1 1 1,0-1-1,0 0 0,1 0 1,-1 0-1,0 1 0,0-1 1,1 0-1,-1 0 0,0 0 0,1 0 1,-1 0-1,0 0 0,1 1 1,-1-1-1,0 0 0,1 0 1,27-4 70,-20 2-19,102-7 451,172 9-1,-267 0-395,0-1 1,28-4 0,16-1 302,-45 5-409,-9-1-2830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41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1 159 10040,'0'0'11142,"11"-6"-10771,81-47 609,-70 39-662,-8 3-11,2 1 0,0 1 0,18-8 0,-33 16-282,0 1-1,0 0 1,0-1-1,0 1 1,1 0 0,-1 0-1,0 0 1,0 0-1,0 0 1,1 0-1,-1 0 1,0 0 0,0 1-1,0-1 1,0 0-1,1 1 1,-1-1-1,0 1 1,0-1-1,0 1 1,0 0 0,0-1-1,0 1 1,0 0-1,0 0 1,-1 0-1,1 0 1,0 0-1,0 1 1,2 1 18,0 1-1,-1 1 1,1-1-1,-1 0 1,0 0-1,1 6 1,2 7 50,-1 1 0,-1 0 0,-1 0 0,0 0 0,-2 30 0,-12 91 289,11-128-350,-15 76 166,10-60-91,1 1 1,-3 49-1,8-76-100,0 0 0,0 0 1,0 0-1,0 0 0,0 0 0,0 0 0,0 1 1,1-1-1,-1 0 0,0 0 0,0 0 1,1 0-1,-1 0 0,1 0 0,-1 0 1,1 0-1,-1 0 0,1 0 0,0 0 0,0-1 1,-1 1-1,1 0 0,0 0 0,0-1 1,0 1-1,0 0 0,1 0 0,0-1 5,-1 0 0,1 1 0,-1-1 1,1 0-1,-1-1 0,1 1 0,-1 0 0,1 0 0,-1-1 0,1 1 0,-1-1 0,0 1 0,1-1 0,-1 1 0,0-1 0,1 0 1,-1 0-1,0 0 0,0 0 0,2-1 0,14-13 68,-1 0 1,-1-1-1,0-1 1,-2 0 0,0-1-1,0-1 1,-2 0-1,0 0 1,14-39-1,-3-6 256,24-124 0,-25 91 12,-20 94-337,0 1 0,0-1 0,0 1-1,0 0 1,1-1 0,-1 1 0,0 0 0,1 0 0,0 0-1,0 0 1,-1 0 0,1 0 0,0 0 0,1 1 0,-1-1-1,0 1 1,0-1 0,1 1 0,-1 0 0,1 0 0,-1 0 0,1 0-1,-1 0 1,1 1 0,-1-1 0,1 1 0,0 0 0,5 0-1,8-1-15,0 2 0,0 0 0,27 6 0,-26-4 14,35 4-18,80 15 72,-124-21-52,-8-1-12,1 0 0,0-1 0,-1 1 0,1 0 0,0 0 0,-1 0 0,1 1 0,0-1 0,-1 0 0,1 0-1,0 0 1,-1 0 0,1 1 0,-1-1 0,1 0 0,0 0 0,-1 1 0,1-1 0,-1 0 0,1 1 0,-1-1 0,1 1 0,-1-1 0,1 1-1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42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0 11152,'0'0'9153,"6"11"-8691,0 0-342,-2-5-38,-1 1-1,1 0 0,-1 0 0,0 1 0,0-1 0,-1 0 0,0 1 0,2 14 0,24 175 2860,-22-157-1753,-45-33 949,7 5-1796,-58 28 1,74-36-215,15-4-112,-1 0 0,1 0 0,0 0 0,0 0 0,0 1 0,-1-1 0,1 0 0,0 1 0,0-1 0,0 1 0,0-1 0,0 1 1,0 0-1,0-1 0,-2 2 0,3-1 9,15-7 66,77 0 110,86-4 584,-172 10-728,0 0 0,0-1 0,0 1 0,-1-1-1,1-1 1,0 1 0,5-3 0,5-8-4033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19.7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 12864,'0'0'5817,"13"-3"-5320,-7 2-423,12-3 144,0 1 1,0 0 0,22 1-1,7 2 591,0 3-1,0 1 1,56 14 0,-89-15-263,0 2 0,22 9 0,-30-8-381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47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1 265 10040,'0'0'9361,"9"-1"-9001,150-16 1609,-35 9-729,40-6-615,-65 6-370,97-4 446,-17 3-243,-141 7-307,68 3 1,12 0-25,65-7 76,-90 4-96,136-15 384,-55 2-169,-80 7-212,0-5-1,-1-3 1,94-30 0,-165 40-7,-2-2 0,1 0-1,31-19 1,-39 22-2,-11 5-91,-1 0 0,0-1 0,1 1 0,-1 0-1,1-1 1,-1 1 0,0-1 0,1 0 0,-1 1 0,0-1 0,0 0 0,1 0 0,-1 0 0,0 0 0,0 0 0,0 0-1,0 0 1,0 0 0,1-2 0,-2 3-47,0 0 0,0 0 0,0 0 0,0-1 0,0 1 0,0 0 0,0 0 0,0 0 0,0 0 0,0 0 0,0 0 0,0 0 0,-1 0 0,1 0 0,0-1 0,0 1 0,0 0 0,0 0 0,0 0 0,0 0 0,0 0 0,0 0 0,0 0 0,0 0 0,0 0 0,-1 0 0,1 0 0,0 0 0,0 0-1,0 0 1,0 0 0,0 0 0,0 0 0,0 0 0,0 0 0,0 0 0,-1 0 0,1 0 0,0 0 0,0 0 0,0 0 0,0 0 0,0 0 0,0 0 0,0 0 0,0 0 0,-1 0 0,1 0 0,0 0 0,0 0 0,0 0 0,0 0 0,0 0 0,0 0 0,0 0 0,0 0 0,0 0 0,0 1 0,0-1 0,0 0 0,-1 0 0,1 0 0,0 0 0,0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49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0 142 7632,'0'0'8109,"6"-11"-7681,18-33 13,-15 21 1198,-3 11 221,-6 12-1812,1 0 0,-1 0 0,1 1 0,-1-1 0,1 0 1,-1 0-1,1 1 0,-1-1 0,1 0 0,-1 1 0,0-1 0,1 0 1,-1 1-1,0-1 0,1 1 0,-1-1 0,0 1 0,1-1 1,-1 1-1,0-1 0,0 1 0,0-1 0,0 1 0,1-1 1,-1 1-1,12 40 956,-4-14-694,-1-1 0,-1 1 0,4 50 0,-6 85 1452,-4-140-858,4-37-324,41-109 108,12-27-101,-47 127-475,-8 17-68,0 1-1,1 0 1,0 0 0,0 0 0,0 0 0,8-9-1,-5 7 11,-1 2 10,0 1 0,0-1 0,0 1 0,1 0 0,8-5 0,-12 9-46,0 0 1,0 0-1,0 0 1,0 0-1,0 0 1,0 1-1,1-1 1,-1 1-1,0 0 1,0-1-1,1 1 1,-1 0-1,0 0 1,0 1-1,1-1 1,-1 0-1,0 1 1,0-1-1,0 1 1,1 0-1,-1 0 1,3 1-1,-3 0-6,1 0-1,-1 0 1,1 0 0,-1 0-1,0 1 1,0-1 0,0 1-1,0-1 1,0 1 0,0 0-1,-1-1 1,3 6 0,13 39 63,-16-41-61,15 39 63,-6-17 52,8 35 0,-17-64-104,0 1 1,0-1-1,0 1 0,-1-1 1,1 0-1,0 1 0,0-1 1,0 0-1,0 1 0,-1-1 1,1 0-1,0 0 0,-1 0 1,1 0-1,-1 0 0,1 0 1,0-1-1,18-27 135,13-30 69,-23 40-122,1 0 1,1 1-1,0 0 1,1 0-1,27-27 0,-37 43-96,0 0-1,0 1 1,0-1-1,0 1 0,0 0 1,0 0-1,0 0 1,1 0-1,-1 0 0,0 0 1,1 0-1,-1 1 1,1-1-1,-1 1 0,1 0 1,-1 0-1,1 0 1,-1 0-1,1 0 0,-1 0 1,0 1-1,1-1 1,-1 1-1,5 1 1,-2 1 6,0-1 1,0 1-1,-1-1 1,1 1-1,-1 1 1,0-1-1,0 0 1,0 1 0,0 0-1,5 7 1,5 12 59,0 1 0,-2 0 0,16 43 0,16 31 427,-31-65-483,-13-33-5,0 0 0,0 0 0,0 1 1,0-1-1,0 0 0,1 0 0,-1 0 0,0 1 0,0-1 1,0 0-1,0 0 0,1 0 0,-1 0 0,0 0 0,0 1 0,0-1 1,1 0-1,-1 0 0,0 0 0,0 0 0,0 0 0,1 0 1,-1 0-1,0 0 0,0 0 0,1 0 0,-1 0 0,0 0 1,0 0-1,0 0 0,1 0 0,-1 0 0,0 0 0,0 0 0,1 0 1,-1 0-1,0 0 0,0 0 0,0-1 0,1 1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51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0 147 10656,'0'0'12602,"2"10"-12203,23 217 1024,-10-66-673,-11-120-515,-2-22 5,0 1 0,1-1 1,8 28-1,-9-39-107,-2-8-114,-1 1 1,1-1 0,0 1-1,0-1 1,0 0-1,0 1 1,0-1 0,0 1-1,0-1 1,1 1 0,-1-1-1,0 1 1,0-1 0,0 1-1,0-1 1,1 0 0,-1 1-1,0-1 1,0 1-1,1-1 1,-1 0 0,0 1-1,1-1 1,-1 0 0,0 1-1,1-1 1,-1 0 0,0 0-1,1 1 1,-1-1 0,1 0-1,3-25 1060,-1-4-817,-1 0 0,-2 0 1,-1 0-1,-6-34 0,1 2 115,-22-109 843,2 13-235,19 82-985,8 74 0,-1-1 0,0 0 0,1 0 0,-1 0 0,1 0 0,0 1 0,0-1 0,0 0 0,0 1 0,0-1 0,0 1 0,0-1 0,0 1 0,0-1 0,1 1 0,-1 0 0,1 0 0,-1-1 0,1 1 0,-1 0 0,1 1 0,0-1 0,-1 0 0,1 0 0,0 1 0,0-1 0,0 1 0,3-1 0,3-1 0,1 0 0,-1 1 0,1 0 0,-1 1 0,10 0 0,5 1 0,0 1 0,0 1 0,0 1 0,0 1 0,-1 1 0,23 9 0,-38-12 0,-1 0 0,0 0 0,0 0 0,0 1 0,0 0 0,0 0 0,-1 0 0,1 1 0,-1 0 0,0 0 0,-1 0 0,1 0 0,-1 1 0,0 0 0,-1 0 0,1 0 0,-1 0 0,0 1 0,-1-1 0,0 1 0,0-1 0,0 1 0,-1 0 0,2 10 0,-3-7 0,-1 1 0,0-1 0,0 1 0,-1-1 0,0 0 0,0 0 0,-1 0 0,-1 0 0,0 0 0,0-1 0,-1 1 0,-8 11 0,-8 9 0,-1 0 0,-29 28 0,44-50 0,-41 38 0,48-46 0,0 0 0,0 1 0,0-1 0,0 0 0,0 0 0,0 0 0,0 1 0,0-1 0,0 0 0,0 0 0,0 0 0,0 0 0,0 1 0,0-1 0,0 0 0,0 0 0,0 0 0,0 1 0,0-1 0,0 0 0,0 0 0,1 0 0,-1 0 0,0 1 0,0-1 0,0 0 0,0 0 0,0 0 0,0 0 0,0 0 0,1 0 0,-1 1 0,0-1 0,0 0 0,0 0 0,0 0 0,1 0 0,-1 0 0,0 0 0,0 0 0,0 0 0,0 0 0,1 0 0,-1 0 0,0 0 0,0 0 0,0 0 0,1 0 0,-1 0 0,12 3 0,-12-3 0,45 6 0,50 1 0,-59-5 0,1 0 0,66 15 0,-98-15 0,0-1 0,0 1 0,0 0 0,0 0 0,0 1 0,0 0 0,-1-1 0,1 2 0,-1-1 0,0 0 0,0 1 0,0 0 0,6 8 0,-8-10 0,-1 0 0,0 0 0,0 1 0,0-1 0,0 0 0,0 1 0,-1-1 0,1 1 0,-1-1 0,1 1 0,-1-1 0,0 1 0,0 0 0,0-1 0,0 1 0,-1-1 0,1 1 0,-1-1 0,1 1 0,-1-1 0,0 1 0,0-1 0,0 0 0,0 1 0,-1-1 0,1 0 0,0 0 0,-1 0 0,0 0 0,-3 3 0,-4 5 0,-1-1 0,-1-1 0,0 0 0,0 0 0,0-1 0,-1 0 0,0-1 0,-1 0 0,1-1 0,-1-1 0,-21 5 0,-6-1 0,1-1 0,-67 1 0,78-7 432,-55-7 0,12-8-5296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54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280 518 11952,'0'0'7654,"-12"-6"-7045,4 2-487,5 1-72,-1 1-1,0 0 0,0 0 1,0 0-1,0 0 0,-1 1 1,1 0-1,0 0 0,-1 0 0,1 0 1,-1 1-1,1-1 0,-1 1 1,1 0-1,0 1 0,-1-1 0,1 1 1,-7 1-1,0 4 86,-1-1 1,1 2-1,1 0 1,-1 0-1,1 0 0,0 1 1,1 1-1,0 0 0,1 0 1,-1 1-1,2 0 1,-13 19-1,15-20-36,1-1 0,-1 1-1,1 0 1,0 0 0,1 0 0,0 1 0,1-1 0,0 1-1,0 0 1,1-1 0,0 1 0,1 0 0,0 0-1,1 0 1,0-1 0,4 19 0,-4-24-46,1 0-1,-1 0 1,1 0 0,0 0 0,0-1-1,1 1 1,-1-1 0,1 1 0,-1-1-1,1 0 1,0 0 0,0 0 0,1 0 0,-1-1-1,1 1 1,-1-1 0,1 0 0,0 0-1,0 0 1,-1-1 0,2 1 0,-1-1-1,8 2 1,-6-3 17,1 1 0,-1 0 0,0-1 0,1-1-1,-1 1 1,1-1 0,-1 0 0,0 0 0,0-1 0,0 1 0,1-2-1,-2 1 1,1 0 0,0-1 0,6-4 0,-2-1 49,0 0 0,-1 0 0,0-1 0,0 0 1,-1-1-1,0 0 0,-1 0 0,0-1 0,9-18 0,2-10 937,18-60-1,-33 87 234,-6 24-282,-24 242-939,6-44-73,13-143 5,5-30 0,-2 0 0,-1 0 0,-2-1 0,-23 66 0,31-101 0,0 0 0,0 0 0,-1 0 0,1 0 0,-1 0 0,1 0 0,-1 0 0,1 0 0,-1-1 0,0 1 0,1 0 0,-1 0 0,0-1 0,0 1 0,0 0 0,1-1 0,-1 1 0,0-1 0,-2 2 0,3-2 0,-1 0 0,0 0 0,0 0 0,1-1 0,-1 1 0,0 0 0,1 0 0,-1 0 0,0-1 0,1 1 0,-1 0 0,0 0 0,1-1 0,-1 1 0,1-1 0,-1 1 0,0-1 0,1 1 0,-1-1 0,1 1 0,-1-1 0,-2-3 0,1 0 0,-1 0 0,1 1 0,0-1 0,0-1 0,0 1 0,-1-7 0,0-1 0,1 1 0,0-1 0,1 0 0,0 0 0,1 0 0,0 0 0,1 1 0,0-1 0,1 0 0,0 0 0,1 1 0,0 0 0,1-1 0,1 1 0,-1 0 0,2 1 0,-1-1 0,2 1 0,-1 0 0,1 1 0,1 0 0,-1 0 0,2 0 0,-1 1 0,11-8 0,34-22 0,114-62 0,-21 15 0,-118 66 0,0-1 0,46-44 0,-66 56 0,0 0 0,-1 0 0,-1-1 0,1 0 0,7-15 0,-12 20 0,0 0 0,0-1 0,-1 1 0,1-1 0,-1 0 0,0 1 0,0-1 0,-1 0 0,1 0 0,-1 0 0,0 1 0,-1-1 0,1 0 0,-3-8 0,3 12 0,0-1 0,-1 1 0,1-1 0,-1 1 0,1 0 0,-1-1 0,0 1 0,0 0 0,1 0 0,-1-1 0,0 1 0,0 0 0,0 0 0,0 0 0,0 0 0,-1 0 0,1 0 0,0 1 0,0-1 0,-1 0 0,1 0 0,0 1 0,-1-1 0,1 1 0,-1-1 0,1 1 0,0 0 0,-1 0 0,1-1 0,-1 1 0,1 0 0,-1 0 0,1 1 0,-1-1 0,1 0 0,-1 0 0,1 1 0,-1-1 0,-1 1 0,-2 1 0,1 0 0,0-1 0,-1 2 0,1-1 0,0 0 0,0 1 0,0 0 0,0 0 0,1 0 0,-1 0 0,-3 6 0,2-3 0,1 0 0,0 0 0,1 1 0,-1-1 0,1 1 0,1 0 0,-1 0 0,1 0 0,0 0 0,1 1 0,0-1 0,0 0 0,1 1 0,-1-1 0,2 8 0,0-9 0,0 0 0,0 0 0,1 0 0,-1 0 0,2 0 0,-1 0 0,0-1 0,1 1 0,0-1 0,1 1 0,-1-1 0,1 0 0,0-1 0,0 1 0,0-1 0,1 1 0,-1-1 0,10 5 0,-10-6 0,2 0 0,-1-1 0,0 0 0,0 0 0,1-1 0,-1 1 0,1-1 0,-1 0 0,1 0 0,0-1 0,-1 0 0,1 0 0,0 0 0,-1-1 0,1 0 0,-1 0 0,1 0 0,-1-1 0,10-3 0,1-2 0,1 0 0,-2-1 0,1-1 0,27-21 0,-19 10 0,-1-1 0,-1-1 0,-1 0 0,-1-2 0,-1-1 0,-1 0 0,-1-1 0,-1-1 0,-2 0 0,21-55 0,-23 47 0,-1-1 0,-2-1 0,-1 1 0,-2-2 0,-2 1 0,-1 0 0,-2-1 0,-6-60 0,4 91 0,1 5 0,0-1 0,0 0 0,0 0 0,-1 0 0,1 0 0,-1 0 0,0 1 0,0-1 0,0 0 0,0 1 0,-1-1 0,1 1 0,-1-1 0,-1-2 0,2 5 0,1 0 0,0 0 0,0-1 0,0 1 0,0 0 0,-1 0 0,1 0 0,0 0 0,0 0 0,0 0 0,-1 0 0,1 0 0,0 0 0,0 0 0,0 0 0,-1 0 0,1 0 0,0 0 0,0 0 0,0 0 0,-1 0 0,1 0 0,0 0 0,0 0 0,-1 0 0,1 0 0,0 0 0,0 0 0,0 0 0,0 0 0,-1 0 0,1 0 0,0 1 0,0-1 0,0 0 0,0 0 0,-1 0 0,1 1 0,-7 10 0,-2 14 0,5-6 0,1 1 0,1 0 0,1 0 0,2 40 0,17 79 0,-17-139 0,36 181 0,-30-157 0,0-1 0,2 1 0,1-1 0,1-1 0,17 27 0,-26-46 0,-1-1 0,1 0 0,-1 0 0,1 0 0,0 0 0,-1 0 0,1 0 0,0-1 0,0 1 0,1 0 0,-1-1 0,0 0 0,0 1 0,1-1 0,-1 0 0,1 0 0,-1-1 0,1 1 0,-1 0 0,1-1 0,2 1 0,-1-1 0,-1-1 0,0 1 0,1-1 0,-1 0 0,0 0 0,0 0 0,0 0 0,0-1 0,0 1 0,0-1 0,0 0 0,0 0 0,0 0 0,-1 0 0,4-4 0,17-18 0,-1 0 0,-1-2 0,24-38 0,-42 60 0,0 0 0,1-1 0,-1 1 0,1 0 0,0 1 0,8-7 0,-12 10 0,1 0 0,-1 0 0,0 0 0,0 0 0,0 0 0,0 0 0,1 0 0,-1 0 0,0 0 0,0 0 0,0 1 0,0-1 0,0 0 0,1 0 0,-1 0 0,0 0 0,0 0 0,0 0 0,0 0 0,0 0 0,0 1 0,1-1 0,-1 0 0,0 0 0,0 0 0,0 0 0,0 0 0,0 1 0,0-1 0,0 0 0,0 0 0,0 0 0,0 0 0,0 1 0,0-1 0,0 0 0,0 0 0,0 0 0,0 0 0,0 1 0,0-1 0,0 0 0,0 0 0,0 0 0,0 0 0,0 1 0,0-1 0,0 0 0,0 0 0,0 0 0,0 0 0,-1 0 0,1 1 0,0-1 0,0 0 0,0 0 0,0 0 0,-3 14 0,-10 21 0,-2 0 0,-1-1 0,-39 62 0,45-75 0,14-16 0,9-7 0,108-44 0,-63 26 0,-1-3 0,106-59 0,-159 80 127,-1 0 1,0 0-1,1-1 1,-1 1-1,0-1 1,0 1-1,4-7 1,-6 8-253,-1 1 1,0-1 0,1 0-1,-1 1 1,1-1 0,-1 0-1,0 1 1,0-1 0,1 0-1,-1 0 1,0 0-1,0 1 1,0-1 0,0 0-1,0 0 1,0 1 0,0-1-1,0 0 1,0 0 0,0 0-1,-1 1 1,1-1 0,0 0-1,0 0 1,-1 1 0,1-1-1,0 0 1,-1 1 0,1-1-1,-1 0 1,1 1 0,-1-1-1,1 0 1,-1 1 0,0-1-1,1 1 1,-1-1 0,0 1-1,1 0 1,-2-1-1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54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0 107 17287,'0'0'3192,"63"-8"-2496,9-2-168,19-2 0,14-4-192,-7 2 0,-3 1 8,-8 3 0,-9-2-112,-11 2 8,-7 8-152,-11 2 16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57.2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1015 10752,'0'0'11394,"13"-7"-10867,0 0-378,-4 3-32,0-1 1,-1 0-1,0 0 0,1-1 1,-2 0-1,1-1 0,13-14 1,15-23 716,-1-2 0,-2-2 0,-3 0 0,-1-2-1,25-64 1,-52 109-534,0 0-1,1-1 0,0 1 1,0 1-1,0-1 0,0 0 1,8-7-1,-10 12-268,-1 0 1,0 0-1,1 0 1,-1 0-1,0 0 0,1 0 1,-1 0-1,0 0 1,1 0-1,-1 0 0,0 1 1,1-1-1,-1 0 1,0 0-1,1 0 0,-1 1 1,0-1-1,0 0 1,1 0-1,-1 1 0,0-1 1,0 0-1,0 1 1,1-1-1,-1 0 0,0 1 1,0-1-1,0 0 1,0 1-1,0-1 0,0 0 1,1 1-1,-1-1 1,0 0-1,0 1 0,0 0 1,5 20 129,-4-15-52,5 27-88,-1 1 0,-2 0 0,-1 0 0,-1 0 0,-3 1 0,0-1 0,-11 49 0,11-74-21,0 1 0,-1-1 0,0 0 0,-1 0 0,1 0 0,-11 16 0,14-24 0,-1 0 0,0 0 0,0 0 0,0 0 0,0 0 0,0 0 0,0 0 0,0 0 0,0 0 0,0-1 0,0 1 0,0 0 0,0-1 0,-1 1 0,1-1 0,0 0 0,0 1 0,-1-1 0,1 0 0,0 0 0,-1 0 0,1 0 0,0 0 0,0 0 0,-1 0 0,1 0 0,0 0 0,-1 0 0,1-1 0,0 1 0,0-1 0,-1 1 0,0-2 0,-6-1 0,1-2 0,0 1 0,0-1 0,-8-7 0,-3-1 0,17 12 0,0 1 0,0-1 0,0 1 0,0-1 0,0 0 0,0 1 0,0-1 0,1 0 0,-1 0 0,0 0 0,0 0 0,1 1 0,-1-1 0,0 0 0,1 0 0,-1 0 0,0-3 0,1 4 0,0-1 0,0 1 0,0-1 0,0 1 0,1-1 0,-1 0 0,0 1 0,0-1 0,1 1 0,-1-1 0,0 1 0,1-1 0,-1 1 0,0 0 0,1-1 0,-1 1 0,1-1 0,-1 1 0,0 0 0,1-1 0,-1 1 0,1 0 0,-1-1 0,2 1 0,6-3 0,0 0 0,0 0 0,16-2 0,-12 3 0,51-14 0,-1-3 0,84-37 0,-101 35 0,-1-2 0,0-2 0,69-54 0,95-98 0,-207 176 0,0 0 0,0 0 0,0 0 0,0 1 0,0-1 0,1 0 0,-1 0 0,0 1 0,0-1 0,1 1 0,-1-1 0,2 1 0,-2 0 0,-1 0 0,0 0 0,1 0 0,-1 0 0,0 0 0,0 0 0,1 0 0,-1 0 0,0 0 0,1 1 0,-1-1 0,0 0 0,0 0 0,1 0 0,-1 1 0,0-1 0,0 0 0,1 0 0,-1 1 0,0-1 0,0 0 0,0 0 0,0 1 0,1-1 0,-1 0 0,0 1 0,0-1 0,0 0 0,0 1 0,0-1 0,0 0 0,0 1 0,1 5 0,-1 0 0,0-1 0,-1 1 0,-1 10 0,1-14 0,-17 98 0,-40 125 0,45-177 0,33-68 0,39-60 0,-39 49 0,2 2 0,1 0 0,52-49 0,-74 77 0,0 0 0,0 0 0,1 0 0,-1 0 0,0 0 0,1 0 0,-1 0 0,0 1 0,1-1 0,-1 0 0,1 1 0,-1-1 0,1 1 0,-1 0 0,1 0 0,-1-1 0,4 1 0,-4 1 0,0-1 0,0 0 0,-1 1 0,1-1 0,0 1 0,0-1 0,0 1 0,0-1 0,-1 1 0,1 0 0,0-1 0,-1 1 0,1 0 0,0 0 0,-1-1 0,1 1 0,-1 0 0,1 0 0,-1 0 0,1 1 0,1 7 0,0-1 0,0 0 0,-1 0 0,0 1 0,0 8 0,-1-6 0,1 72 0,0-82 0,-1-1 0,0 1 0,0-1 0,1 0 0,-1 1 0,0-1 0,1 0 0,-1 1 0,0-1 0,1 0 0,-1 0 0,0 1 0,1-1 0,-1 0 0,1 0 0,-1 0 0,0 0 0,1 1 0,-1-1 0,1 0 0,-1 0 0,1 0 0,-1 0 0,0 0 0,1 0 0,-1 0 0,1 0 0,-1 0 0,1 0 0,-1 0 0,0 0 0,1-1 0,-1 1 0,1 0 0,-1 0 0,0 0 0,1-1 0,-1 1 0,1 0 0,-1 0 0,0-1 0,1 1 0,23-14 0,-21 12 0,57-43 0,-48 34 0,1 1 0,0 0 0,0 1 0,1 1 0,20-10 0,-32 18 0,-1-1 0,0 1 0,1 0 0,-1 0 0,0 0 0,1 0 0,-1 0 0,0 0 0,1 0 0,-1 0 0,0 1 0,1-1 0,-1 0 0,0 1 0,0-1 0,1 1 0,-1-1 0,0 1 0,0 0 0,0-1 0,0 1 0,1 0 0,-1 0 0,0 0 0,-1 0 0,1 0 0,0 0 0,0 0 0,0 0 0,-1 0 0,1 1 0,0-1 0,-1 0 0,1 0 0,-1 0 0,1 3 0,3 6 0,-1 0 0,0 0 0,1 16 0,-3-23 0,4 29 0,20 94 0,-24-123 0,0 0 0,-1-1 0,1 1 0,0-1 0,1 0 0,-1 1 0,0-1 0,1 0 0,-1 0 0,1 1 0,0-1 0,-1 0 0,1-1 0,0 1 0,0 0 0,0 0 0,4 1 0,-2-1 0,-1-1 0,1 1 0,0-1 0,0 0 0,-1 0 0,1-1 0,0 1 0,0-1 0,0 0 0,7-1 0,3 0 0,-1-2 0,0 0 0,1-1 0,-1 0 0,23-12 0,-9 1 0,0-1 0,-1-1 0,37-33 0,-23 18 0,-35 29 0,14-12 0,-15 14 0,-10 10 0,-17 17 0,11-13 0,-19 27 0,28-36 0,1 0 0,0-1 0,0 1 0,0 0 0,1 0 0,-1 0 0,1 0 0,0 0 0,0 1 0,1-1 0,-1 0 0,1 0 0,0 5 0,0-8 0,0 0 0,0 0 0,0 0 0,0-1 0,0 1 0,0 0 0,1 0 0,-1-1 0,0 1 0,0 0 0,1-1 0,-1 1 0,0 0 0,1-1 0,-1 1 0,1 0 0,-1-1 0,1 1 0,-1-1 0,1 1 0,0-1 0,-1 1 0,1-1 0,-1 0 0,1 1 0,1 0 0,-1-1 0,0 0 0,1 0 0,-1 0 0,1 0 0,-1 0 0,1 0 0,-1 0 0,1 0 0,-1 0 0,0-1 0,1 1 0,2-2 0,2 0 0,0-1 0,1-1 0,-1 1 0,9-9 0,-1-1 0,-1-1 0,-1-1 0,0 0 0,14-24 0,4-4 0,12-18 0,-38 60 0,-4 9 0,-3 15 0,3-20 0,-1 4 0,-3 14 0,2 0 0,0 43 0,3-58 0,-1-1 0,1 1 0,0-1 0,0 1 0,0 0 0,1-1 0,0 0 0,0 1 0,1-1 0,-1 0 0,1 0 0,0 0 0,0-1 0,1 1 0,0-1 0,6 7 0,-8-10 0,0 1 0,0-1 0,0 0 0,0 0 0,0 0 0,0 0 0,0 0 0,0 0 0,1 0 0,-1-1 0,0 1 0,0-1 0,1 0 0,-1 0 0,1 0 0,-1 0 0,4 0 0,0-1 0,-1-1 0,0 1 0,1-1 0,-1 0 0,0 0 0,0 0 0,6-5 0,3-2 0,0-1 0,-1-1 0,-1 0 0,13-13 0,19-28 0,-2-2 0,42-72 0,-57 81 0,39-96 0,5-53 0,-67 183 0,10-31 0,-1 0 0,-2-1 0,9-68 0,-20 109 0,1 1 0,-1 0 0,0-1 0,0 1 0,0 0 0,0-1 0,-1 1 0,1-1 0,0 1 0,0 0 0,-1-1 0,1 1 0,-1-1 0,0 1 0,1 1 0,0 0 0,0 0 0,-1-1 0,1 1 0,0 0 0,0 0 0,-1 0 0,1 0 0,0-1 0,-1 1 0,1 0 0,0 0 0,-1 0 0,1 0 0,0 0 0,-1 0 0,1 0 0,0 0 0,-1 0 0,1 0 0,0 0 0,-1 0 0,1 0 0,0 0 0,-1 0 0,1 0 0,0 0 0,-1 1 0,1-1 0,-1 0 0,-2 2 0,0 1 0,0-1 0,0 0 0,0 1 0,1 0 0,-1 0 0,-4 6 0,-9 15 0,1 2 0,1 0 0,-21 55 0,-15 90 0,39-122 0,2 1 0,-2 57 0,10-75 0,1 0 0,2 0 0,1-1 0,11 49 0,-10-66 0,-1 0 0,2 0 0,0 0 0,11 23 0,-14-34 0,-1-1 0,0 1 0,1-1 0,0 1 0,0-1 0,-1 0 0,1 0 0,0 0 0,1 0 0,-1 0 0,0 0 0,1-1 0,-1 1 0,1-1 0,-1 0 0,1 1 0,0-1 0,-1 0 0,1-1 0,0 1 0,0 0 0,0-1 0,-1 0 0,1 1 0,0-1 0,0 0 0,0 0 0,0-1 0,0 1 0,-1-1 0,6-1 0,1-1 0,1-2 0,-1 1 0,1-1 0,-1 0 0,-1-1 0,1 0 0,-1-1 0,0 1 0,13-16 0,5-8 0,27-41 0,-41 55 0,20-32 0,-3-1 0,37-81 0,25-113 0,-80 209 0,-1 0 0,-2-1 0,4-45 0,-12 78 0,1 0 0,-1 0 0,0 0 0,0 1 0,0-1 0,0 0 0,0 0 0,0 0 0,-1 1 0,1-1 0,-1 0 0,1 0 0,-1 1 0,1-1 0,-3-3 0,3 5 0,-1 0 0,1 0 0,-1-1 0,1 1 0,-1 0 0,0 0 0,1 0 0,-1 0 0,1 0 0,-1 0 0,1 0 0,-1 0 0,0 0 0,1 0 0,-1 0 0,1 0 0,-1 0 0,0 0 0,1 1 0,-1-1 0,1 0 0,-1 0 0,1 1 0,-1-1 0,1 0 0,-1 1 0,1-1 0,0 0 0,-1 1 0,0 0 0,-5 5 0,-1 0 0,1 1 0,0 0 0,-7 13 0,-7 12 0,2 1 0,2 0 0,1 2 0,1-1 0,2 2 0,-11 54 0,15-45 0,1 0 0,3 0 0,2 0 0,2 1 0,5 46 0,0-51 283,3-1 1,12 42-1,14 19-5068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3:58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0 337 12160,'0'0'4874,"13"5"-4283,-5-2-491,4 2 57,0-1-1,0-1 1,0 0 0,0 0 0,0-2-1,19 2 1,-16-4 95,0 0 0,0 0 1,0-2-1,0 0 0,-1-1 0,1 0 0,-1-1 1,0 0-1,0-2 0,-1 1 0,0-2 0,13-8 1,-15 8 6,-1-1 1,0 1 0,0-2-1,-1 1 1,0-1 0,0 0 0,-1-1-1,-1 0 1,0-1 0,-1 1-1,0-1 1,0 0 0,7-26 0,-10 27 45,0-1 0,-1-1 0,1-16 0,-3 26-221,1 0-1,-1 0 0,-1 0 1,1 0-1,0 0 0,-1 0 1,0 0-1,0 0 1,1 0-1,-2 0 0,1 0 1,0 1-1,0-1 0,-1 0 1,0 1-1,1-1 0,-1 1 1,0 0-1,-4-4 0,4 5-46,1 0 0,0 0 0,0 1 0,-1-1 0,1 0 0,-1 1 0,1-1 0,0 1 0,-1 0 0,1-1 0,-1 1 0,1 0 0,-1 0 0,1 0 0,-1 0 0,1 0 0,-1 0 0,-1 1 0,-1 0 22,0 0 1,0 1 0,0-1 0,0 1 0,1 0 0,-7 3 0,-1 4 59,0 0 0,0 0 1,-9 11-1,-2 4 35,1 0 0,1 2 0,2 0 0,0 1 1,2 1-1,-14 32 0,25-48-87,1 0-1,1 0 1,0 1 0,0-1 0,1 1 0,1 0-1,0 19 1,2-23 1,-1 1 0,1-1 0,1 0-1,0-1 1,0 1 0,1 0 0,0 0 0,0-1-1,1 0 1,0 1 0,6 8 0,-8-15-65,0 1 1,1-1 0,-1 0 0,1 0-1,-1 0 1,1 0 0,0 0-1,-1-1 1,1 1 0,0-1 0,0 0-1,0 1 1,0-2 0,1 1-1,-1 0 1,0 0 0,0-1 0,0 0-1,1 0 1,-1 0 0,0 0-1,0 0 1,1 0 0,-1-1 0,5-1-1,5-1 0,1-1-1,-1-1 1,0 0-1,18-10 1,1-5-3,-1-1 0,-1-1 0,0-1 0,33-37 0,-28 27 0,71-53 0,-100 82 0,0 0 0,1 0 0,-1 1 0,0 0 0,1 1 0,0-1 0,7-1 0,-13 4 0,0 0 0,-1 0 0,1 0 0,0 0 0,0 0 0,-1 0 0,1 0 0,0 1 0,0-1 0,0 0 0,-1 0 0,1 1 0,0-1 0,-1 0 0,1 1 0,0-1 0,-1 1 0,1-1 0,0 1 0,-1-1 0,1 1 0,-1 0 0,1-1 0,0 2 0,10 17 0,-9-15 0,26 61 0,-18-40 0,20 36 0,-21-46 0,1 0 0,1-1 0,0 0 0,0-1 0,1 0 0,24 18 0,-30-26 0,1 0 0,-1-1 0,1 0 0,0 0 0,0-1 0,0 0 0,0 0 0,0-1 0,1 0 0,-1 0 0,1-1 0,0 0 0,-1 0 0,1 0 0,0-1 0,-1-1 0,12-1 0,2-4-3935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05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1410 10848,'0'0'9519,"10"0"-9045,13-2-128,1-1 1,-1 0 0,0-2 0,-1-1 0,35-12-1,-46 13-195,0 0-1,0-1 0,-1 0 0,0-1 0,0 0 0,0 0 0,-1-1 0,0 0 1,0-1-1,-1 0 0,0 0 0,-1-1 0,10-17 0,3-13 382,16-52-1,22-43 1909,-49 119-1180,21-28 0,-30 44-1244,1-1 0,-1 1 1,0 0-1,0 0 1,0 0-1,1 0 0,-1-1 1,0 1-1,0 0 0,1 0 1,-1 0-1,0 0 0,0 0 1,1 0-1,-1 0 1,0 0-1,0 0 0,1 0 1,-1 0-1,0 0 0,0 0 1,1 0-1,-1 0 0,0 0 1,0 0-1,1 0 1,-1 0-1,0 0 0,0 0 1,1 1-1,-1-1 0,0 0 1,0 0-1,0 0 0,1 0 1,-1 0-1,0 1 1,0-1-1,0 0 0,1 1 1,8 11 249,-2 4-160,0 1-1,-1 0 1,-1 0-1,6 34 1,-6-25-25,-3-13-66,20 115 95,-20-114-105,-1 0 1,-1 0-1,-1 0 0,0 0 0,0 1 1,-2-1-1,-3 13 0,5-25-5,1 1 0,-1-1 0,0 0 0,0 0 0,0 0 0,0-1 0,0 1 0,-1 0 0,1 0 0,-1 0 0,1-1 0,-1 1 0,1-1 0,-1 1 0,0-1 0,0 0 0,0 0 0,1 0 0,-1 0 0,-2 1 0,0-1 0,0 0 0,0 0 0,0 0 0,0-1 0,0 0 0,0 0 0,0 0 0,0 0 0,0-1 0,-5 0 0,-3-2 0,1-1 0,0 0 0,1 0 0,-1-1 0,1 0 0,-18-12 0,12 6 0,10 8 0,0-1 0,0 0 0,0-1 0,-6-6 0,12 11 0,0 0 0,0 0 0,0-1 0,-1 1 0,1 0 0,0 0 0,0 0 0,0 0 0,0-1 0,0 1 0,0 0 0,0 0 0,0 0 0,0-1 0,0 1 0,0 0 0,0 0 0,0 0 0,0-1 0,0 1 0,0 0 0,0 0 0,0 0 0,0-1 0,0 1 0,0 0 0,0 0 0,0 0 0,0 0 0,0-1 0,0 1 0,1 0 0,-1 0 0,0 0 0,0 0 0,0-1 0,0 1 0,0 0 0,1 0 0,-1 0 0,0 0 0,0 0 0,0 0 0,0 0 0,1-1 0,-1 1 0,0 0 0,0 0 0,9-2 0,-9 2 0,65-12 0,51-13 0,-103 21 0,-1-1 0,1 0 0,-1 0 0,0-1 0,-1-1 0,21-15 0,6-12 0,-3-2 0,44-54 0,-48 52 0,-1 1 0,-2-2 0,-2 0 0,-2-2 0,-1-1 0,-2-1 0,-2-1 0,-2 0 0,-2-2 0,-2 1 0,9-61 0,11-119 0,-30 193 0,-2-1 0,-1 0 0,-1 0 0,-12-64 0,13 95 0,-1 1 0,1-1 0,0 1 0,-1-1 0,1 1 0,-1 0 0,1-1 0,-1 1 0,0 0 0,0 0 0,1-1 0,-1 1 0,0 0 0,0 0 0,0 0 0,0 0 0,-2-1 0,2 1 0,0 1 0,0 0 0,0 0 0,1-1 0,-1 1 0,0 0 0,0 0 0,0 0 0,0 0 0,1 0 0,-1 0 0,0 0 0,0 1 0,0-1 0,0 0 0,1 0 0,-1 1 0,0-1 0,0 0 0,1 1 0,-3 0 0,0 2 0,0-1 0,0 1 0,0 0 0,0 0 0,0 0 0,1 1 0,-1-1 0,1 1 0,0-1 0,-3 8 0,-4 15 0,1 0 0,2 0 0,-5 34 0,-3 86 0,12-120 0,-6 76 0,8 113 0,3-169 0,2 0 0,2-1 0,2 0 0,29 85 0,-36-126 0,7 21 0,1-1 0,19 34 0,-24-50 0,0-1 0,0 0 0,0 0 0,1-1 0,0 1 0,1-1 0,-1 0 0,1-1 0,0 0 0,1 0 0,12 6 0,-11-7 0,-1 0 0,1-1 0,0 0 0,0 0 0,0-1 0,0 0 0,0-1 0,0 0 0,1-1 0,9 0 0,-14-1 0,1 1 0,-1-2 0,0 1 0,0 0 0,0-1 0,0 0 0,0 0 0,0-1 0,0 1 0,-1-1 0,1 0 0,-1-1 0,0 1 0,0-1 0,0 1 0,0-1 0,-1 0 0,6-8 0,4-7 0,0 0 0,-1-1 0,16-38 0,-27 55 0,1-1 0,-2 1 0,1 0 0,0-1 0,-1 1 0,0-1 0,1 1 0,-1-1 0,-1 1 0,1-1 0,0 1 0,-1 0 0,0-1 0,0 1 0,0 0 0,0-1 0,0 1 0,-4-6 0,5 9 0,-1 0 0,1-1 0,0 1 0,-1 0 0,1 0 0,-1-1 0,1 1 0,-1 0 0,1 0 0,-1 0 0,1 0 0,-1 0 0,1-1 0,-1 1 0,0 0 0,1 0 0,-1 0 0,1 0 0,-1 1 0,1-1 0,-1 0 0,1 0 0,-1 0 0,1 0 0,-1 0 0,1 1 0,-1-1 0,1 0 0,-1 0 0,1 1 0,0-1 0,-1 0 0,1 1 0,-1-1 0,1 1 0,0-1 0,-1 0 0,1 1 0,0-1 0,0 1 0,-1 0 0,-12 23 0,9-11 0,0 0 0,1 0 0,0 0 0,1 1 0,1-1 0,0 1 0,2 22 0,0-28 0,0 0 0,0-1 0,0 1 0,1-1 0,0 1 0,1-1 0,0 0 0,0 0 0,0 0 0,1 0 0,0-1 0,0 1 0,1-1 0,-1 0 0,9 7 0,-10-11 0,-1 0 0,1 0 0,0 0 0,0 0 0,0-1 0,0 1 0,0-1 0,1 0 0,-1 0 0,0 0 0,1 0 0,-1 0 0,0-1 0,1 0 0,-1 0 0,1 0 0,-1 0 0,1 0 0,-1-1 0,0 1 0,1-1 0,-1 0 0,0 0 0,1 0 0,-1-1 0,0 1 0,5-3 0,7-6 0,0 0 0,-1 0 0,0-2 0,14-13 0,-9 7 0,-3 3 0,-12 11 0,-1-1 0,2 1 0,-1 1 0,0-1 0,1 1 0,7-5 0,-11 8 0,0-1 0,1 1 0,-1-1 0,0 1 0,0 0 0,1 0 0,-1 0 0,0 0 0,0 0 0,1 0 0,-1 0 0,0 0 0,1 0 0,-1 0 0,0 1 0,0-1 0,0 1 0,1-1 0,-1 1 0,0-1 0,0 1 0,0 0 0,0-1 0,0 1 0,0 0 0,0 0 0,0 0 0,0 0 0,0 0 0,-1 0 0,1 0 0,0 0 0,0 0 0,0 2 0,4 6 0,0 0 0,-1 0 0,0 1 0,0 0 0,-1-1 0,0 1 0,-1 1 0,0-1 0,0 16 0,-1 10 0,-3 47 0,1-78 0,-1 37 0,-2-1 0,-1 0 0,-3-1 0,-15 51 0,9-61 0,14-30 0,0 0 0,0 0 0,0 0 0,0 0 0,-1 0 0,1 0 0,0 0 0,0 0 0,0 1 0,0-1 0,0 0 0,0 0 0,0 0 0,0 0 0,0 0 0,0 0 0,-1 0 0,1 0 0,0 0 0,0 0 0,0 0 0,0 0 0,0 0 0,0 0 0,0 0 0,0 0 0,-1 0 0,1 0 0,0 0 0,0 0 0,0 0 0,0 0 0,0 0 0,0 0 0,0 0 0,-1 0 0,1 0 0,0 0 0,0 0 0,0 0 0,0 0 0,0 0 0,0 0 0,0-1 0,0 1 0,0 0 0,0 0 0,-1 0 0,1 0 0,0 0 0,0 0 0,0 0 0,0 0 0,0 0 0,0-1 0,0 1 0,0 0 0,0 0 0,0 0 0,0 0 0,0 0 0,0 0 0,-1-21 0,7-31 0,2 1 0,3 0 0,27-80 0,-25 90 0,2 0 0,28-53 0,-34 78 0,0 0 0,1 0 0,1 1 0,0 1 0,1 0 0,1 0 0,0 1 0,21-16 0,-32 28 0,0-1 0,0 1 0,0-1 0,1 1 0,-1 0 0,1 0 0,-1 0 0,1 0 0,-1 0 0,1 0 0,-1 1 0,1-1 0,4 1 0,-5 0 0,-1 0 0,1 1 0,-1-1 0,1 1 0,0 0 0,-1 0 0,1-1 0,-1 1 0,1 0 0,-1 0 0,0 0 0,1 0 0,-1 0 0,0 1 0,0-1 0,0 0 0,0 1 0,0-1 0,0 1 0,0-1 0,1 3 0,1 4 0,1 0 0,-1 0 0,-1 0 0,0 1 0,0-1 0,0 1 0,-1-1 0,-1 1 0,1 11 0,-2-3 0,0 0 0,-2 0 0,-6 29 0,7-39 0,-1 0 0,0 0 0,0 0 0,0-1 0,-1 0 0,0 1 0,0-1 0,0-1 0,-10 11 0,3-6 0,0-1 0,-1 1 0,-22 13 0,57-23 0,47-4 0,-48 0 0,0 0 0,0-1 0,0-1 0,20-9 0,-32 11 0,0-1 0,-1 0 0,1-1 0,-1 0 0,0 0 0,-1-1 0,0 0 0,0 0 0,0-1 0,9-13 0,17-31 0,52-108 0,-40 66 0,-43 89 0,0-1 0,1 1 0,-1 0 0,7-8 0,-9 13 0,-1-1 0,1 1 0,-1-1 0,1 1 0,-1 0 0,1-1 0,-1 1 0,1 0 0,0-1 0,-1 1 0,1 0 0,-1 0 0,1-1 0,0 1 0,-1 0 0,1 0 0,0 0 0,-1 0 0,1 0 0,1 0 0,-1 0 0,-1 1 0,1-1 0,0 1 0,0-1 0,-1 1 0,1 0 0,0-1 0,-1 1 0,1 0 0,0-1 0,-1 1 0,1 0 0,-1 0 0,0-1 0,1 1 0,-1 0 0,1 0 0,-1 0 0,0 0 0,0 1 0,6 17 0,-1 1 0,-2 0 0,0 0 0,1 39 0,-4-24 0,-2 0 0,-7 37 0,7-64 0,0 1 0,0 0 0,0-1 0,-1 0 0,-7 13 0,9-19 0,0 1 0,0-1 0,-1 0 0,1 0 0,-1 0 0,1 0 0,-1 0 0,0 0 0,0 0 0,0-1 0,0 1 0,0 0 0,0-1 0,-1 0 0,1 0 0,0 0 0,-1 0 0,1 0 0,0 0 0,-1 0 0,1-1 0,-1 1 0,-3-1 0,6 1 0,-1-1 0,1 0 0,0 0 0,-1 0 0,1 0 0,0 0 0,-1 0 0,1 0 0,-1 0 0,1 0 0,0 0 0,-1 0 0,1 0 0,-1-1 0,1 1 0,0 0 0,-1 0 0,1 0 0,0 0 0,-1-1 0,1 1 0,0 0 0,-1 0 0,1-1 0,0 1 0,-1 0 0,1 0 0,0-1 0,5-8 0,19-6 0,-4 8 0,0 1 0,1 2 0,-1 0 0,28-2 0,2 0 0,-12 2 0,-21 2 0,-1 0 0,21-5 0,-34 6 0,1 0 0,-1 0 0,1 0 0,-1-1 0,1 1 0,-1-1 0,0 0 0,0 0 0,0 0 0,0 0 0,-1-1 0,1 1 0,0-1 0,-1 0 0,4-4 0,-6 5 80,1 1 1,0-1-1,0 1 0,-1-1 1,1 0-1,-1 1 1,0-1-1,1 0 0,-1 0 1,0 1-1,0-3 0,-1-8-2940,0 10 821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05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1 154 16783,'0'0'1000,"113"4"-320,-17-14 8,29-2-96,6-6 16,2-1 0,-4 1 8,-2-4-32,-6 0 0,-10 4-152,-10 0 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07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449 497 11048,'0'0'10699,"-10"-2"-10397,3 0-365,-2 0 278,-1 0 1,1 1 0,-1 0 0,1 0-1,-1 1 1,0 0 0,1 1 0,-11 1-1,-4 5 69,1 1 1,1 1-1,-1 1 0,2 1 0,-36 24 0,44-26-205,1 0 1,0 1-1,1 0 0,0 1 1,0 1-1,2 0 0,-1 0 1,1 0-1,1 2 0,-9 16 1,8-8 48,1 0 0,-11 42 0,17-54-67,0 1 0,1 0 0,0-1 0,0 1 1,1 0-1,1 0 0,0 0 0,3 16 0,-3-24-35,0 0-1,1 0 1,-1 0-1,0 0 1,1 0 0,0-1-1,0 1 1,0-1-1,0 1 1,0-1-1,0 1 1,0-1-1,1 0 1,-1 0 0,1 0-1,0 0 1,0-1-1,-1 1 1,1-1-1,0 0 1,0 0-1,0 0 1,1 0 0,-1 0-1,0 0 1,0-1-1,0 0 1,0 1-1,6-2 1,1 1 16,-1-1-1,1 0 1,-1 0 0,0-1 0,1 0-1,-1-1 1,0 0 0,0-1-1,9-4 1,-8 1 1,0 0-1,0-1 1,0 0-1,-1 0 1,0-1-1,-1 0 1,0 0-1,0-1 1,-1 0-1,0-1 1,5-12-1,4-8 269,-2-1-1,16-58 0,-23 67 130,-2-1 0,0 0-1,1-38 1,0 27 496,6 114-936,-1 35 0,-5 0 0,-12 138 0,5-232 0,-1 0 0,-2 1 0,0-1 0,-1 0 0,0-1 0,-2 1 0,-1-1 0,0 0 0,-19 31 0,26-49 0,-1 1 0,1 0 0,0 0 0,0-1 0,-1 1 0,1 0 0,-1-1 0,1 0 0,-1 1 0,1-1 0,-1 0 0,0 0 0,0 0 0,0 0 0,0 0 0,0 0 0,0 0 0,0-1 0,0 1 0,0-1 0,0 1 0,0-1 0,0 0 0,0 0 0,0 0 0,0 0 0,0 0 0,0 0 0,0-1 0,-1 1 0,1-1 0,0 0 0,0 1 0,0-1 0,1 0 0,-1 0 0,-3-2 0,1 0 0,1 1 0,-1-1 0,0-1 0,1 1 0,0 0 0,0-1 0,0 0 0,0 0 0,0 0 0,1 0 0,0 0 0,0 0 0,0-1 0,0 1 0,-2-9 0,4 8 0,-1 1 0,1-1 0,-1 1 0,2-1 0,-1 0 0,0 1 0,1-1 0,0 1 0,0 0 0,0-1 0,0 1 0,1 0 0,2-5 0,-1 2 0,1 1 0,1 0 0,-1 0 0,1 0 0,0 1 0,0 0 0,8-7 0,7-2 0,0 0 0,1 2 0,41-18 0,-6 5 0,1 0 0,-1-2 0,77-50 0,-109 57 0,-1-1 0,0-1 0,-2-1 0,33-44 0,-1 0 0,-50 64 0,0 0 0,0-1 0,0 1 0,-1-1 0,0 0 0,0 0 0,0 0 0,0 0 0,2-7 0,-4 9 0,0 0 0,0 0 0,0 0 0,0 0 0,0 0 0,0 0 0,-1 0 0,1 0 0,-1 0 0,1 1 0,-1-1 0,0 0 0,0 0 0,1 0 0,-1 1 0,-1-1 0,1 0 0,0 1 0,0-1 0,-1 1 0,1 0 0,0-1 0,-3-1 0,-3-3 0,0 0 0,0 0 0,-1 1 0,0 0 0,0 1 0,-12-6 0,18 9 0,-1 0 0,1 1 0,0-1 0,0 1 0,0-1 0,-1 1 0,1 0 0,0 0 0,-1 0 0,1 0 0,0 0 0,0 1 0,-1-1 0,1 1 0,0-1 0,0 1 0,0 0 0,0 0 0,0 0 0,0 0 0,0 0 0,0 1 0,0-1 0,0 0 0,1 1 0,-1 0 0,0-1 0,1 1 0,0 0 0,-1 0 0,1-1 0,-2 4 0,0 1 0,1 0 0,-1 0 0,1 0 0,0 0 0,0 0 0,1 0 0,0 0 0,0 1 0,0-1 0,1 1 0,1 11 0,1 2 0,1-1 0,7 29 0,-6-38 0,-1 1 0,1-1 0,1-1 0,0 1 0,0-1 0,1 1 0,0-2 0,0 1 0,1-1 0,0 0 0,16 14 0,-13-14 0,1 0 0,0 0 0,1-1 0,0 0 0,0-1 0,0-1 0,1 0 0,-1 0 0,15 2 0,-21-6 0,-1 0 0,0 0 0,1-1 0,-1 1 0,0-1 0,1 0 0,-1-1 0,0 0 0,1 1 0,-1-2 0,0 1 0,0 0 0,0-1 0,0 0 0,0 0 0,0-1 0,-1 1 0,1-1 0,-1 0 0,1-1 0,-1 1 0,0-1 0,0 1 0,4-6 0,33-37 0,-1-1 0,64-102 0,-85 118 0,-3-1 0,0 0 0,-2-1 0,-2-1 0,-1 0 0,10-54 0,-13 21 0,-3 0 0,-2 0 0,-11-105 0,6 165 0,-2 10 0,-3 18 0,2 10 0,1 1 0,2 0 0,1 0 0,5 53 0,28 130 0,-29-200 0,78 390 0,-63-339 0,2 13 0,-31-94-10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20.7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108 196 8536,'0'0'6254,"5"-10"-5832,15-30 47,-20 39-408,1 0-1,-1 0 1,1 0 0,-1 0-1,1 0 1,-1 0 0,0 0-1,0 0 1,1 0 0,-1-1-1,0 1 1,0 0 0,0 0-1,0 0 1,-1 0 0,1 0-1,0 0 1,0 0 0,-1 0-1,1 0 1,0 0 0,-1 0 0,1 0-1,-1 0 1,1 0 0,-1 0-1,0 0 1,1 0 0,-1 0-1,0 0 1,0 1 0,0-1-1,1 0 1,-1 1 0,0-1-1,0 0 1,0 1 0,0-1-1,-1 1 1,-1-1 56,1 0 0,0 0 0,0 1 0,0-1 0,-1 1 0,1 0 0,0 0 0,-1 0-1,1 0 1,0 0 0,0 0 0,-1 1 0,1-1 0,-4 2 0,0 1 41,0 1 0,0 0 1,0 0-1,0 1 0,1 0 0,-1 0 0,1 0 0,1 0 1,-1 1-1,1 0 0,0 0 0,0 0 0,-3 8 1,6-12-108,0 1 0,0-1 0,0 1 0,0 0 0,0-1 0,1 1 0,-1 0 0,1-1 0,0 1 1,0 0-1,0 0 0,0-1 0,0 1 0,1 0 0,-1-1 0,1 1 0,0 0 0,0-1 0,0 1 1,0-1-1,0 1 0,0-1 0,1 1 0,-1-1 0,1 0 0,0 0 0,0 0 0,-1 0 0,1 0 1,0 0-1,1 0 0,-1-1 0,0 1 0,0-1 0,1 1 0,4 1 0,-5-2-15,0 0-1,0-1 1,0 1 0,1 0-1,-1-1 1,0 1-1,0-1 1,0 0 0,1 1-1,-1-1 1,0 0-1,1-1 1,-1 1 0,0 0-1,0-1 1,1 1-1,-1-1 1,0 0 0,0 1-1,0-1 1,0 0-1,0 0 1,0-1 0,0 1-1,0 0 1,0-1-1,-1 1 1,3-3 0,1-1 57,0-1 1,-1 1 0,0-1 0,0 0-1,0 0 1,-1-1 0,4-10 0,-4 9 26,0 0 1,-1 0 0,0 0-1,0 0 1,0-17-1,-2 21-74,0 1-1,0-1 0,0 0 0,-1 1 0,0-1 1,1 1-1,-1-1 0,-1 1 0,1 0 0,0-1 1,-1 1-1,1 0 0,-1 0 0,0 0 0,0 0 1,-4-5-1,3 6 23,1 0-1,-1 1 1,0-1-1,0 0 1,0 1 0,0-1-1,-3 0 1,5 2-5,1 0-54,0 1 0,0-1 0,0 0 0,0 1 0,-1-1 0,1 1 0,0-1 0,0 1 0,0-1 0,0 0 0,0 1 0,0-1 0,0 1 0,0-1 0,0 1 0,1-1 0,-1 0 0,0 1 0,0-1 0,0 1 0,1 0 0,0 0-2,1 1 0,0-1 0,0 1 0,0-1 0,0 0 0,0 1 0,0-1 0,0 0 0,0-1 0,1 1 0,-1 0 0,0-1 0,0 1 0,1-1 0,-1 1 0,0-1 0,4 0 0,43-5 118,-39 4-92,10-3 29,0-1 0,-1-1 0,0 0 0,0-1 0,0-1 0,22-14 0,-35 18-1,1 1 1,0 0 0,-1 0-1,1 0 1,0 1-1,0 0 1,1 1 0,-1-1-1,9 1 1,-14 1-34,-1 1 1,1-1 0,-1 1-1,1 0 1,-1-1 0,1 1-1,-1 0 1,1 0-1,-1 0 1,0 0 0,0 1-1,0-1 1,0 0 0,1 0-1,-2 1 1,1-1-1,0 1 1,0-1 0,0 1-1,-1-1 1,1 1 0,-1-1-1,1 3 1,8 41 319,-8-41-310,1 10 50,-1 2 57,1-1 0,1 1 1,1-1-1,0 1 1,6 14-1,-8-26-111,0 0 1,0-1-1,0 1 0,1-1 1,-1 1-1,1-1 0,0 0 1,-1 0-1,2 0 0,-1 0 1,0-1-1,0 1 0,1-1 1,0 0-1,-1 0 1,1 0-1,0 0 0,0-1 1,0 0-1,0 1 0,0-2 1,0 1-1,0 0 0,5 0 1,14-1 121,-1 0 1,45-7 0,-20-1-3158,-32 5 732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07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 19295,'0'0'1512,"101"6"-920,-31-6 72,19-4 0,-2-2-88,3-2 0,-9-5-32,2 3 16,-9 2-144,-1-8 8,-11-2-264,-7 0 16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11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1217 11048,'0'0'3840,"14"7"-2927,-1-1-679,1 1 42,-1-1 0,1 0 0,1-1-1,23 5 1,-18-5 342,0-2 1,1 0-1,40 0 0,-55-3-460,1-1 1,-1 1-1,1-1 0,-1-1 0,0 1 1,0-1-1,1 0 0,-1 0 0,-1-1 0,1 0 1,0 0-1,-1 0 0,1-1 0,-1 0 1,0 0-1,0 0 0,4-6 0,-1 0 75,0 0 0,-1-1 1,0-1-1,-1 1 0,-1-1 0,5-13 0,21-79 780,-20 63-586,62-211 4730,-73 251-5136,0 0 0,1 0 0,-1 0 0,0 1 0,0-1 0,0 0 0,1 0 0,-1 0 0,1 1 0,-1-1-1,0 0 1,1 1 0,-1-1 0,1 0 0,-1 1 0,1-1 0,0 1 0,-1-1 0,1 1 0,1-1 0,-2 0 5,1 1 1,-1 0 0,1 0 0,-1 0 0,1 0-1,0 1 1,-1-1 0,1 0 0,-1 0 0,1 0-1,-1 0 1,1 1 0,0-1 0,-1 0 0,1 0-1,-1 1 1,1-1 0,-1 0 0,0 1 0,1-1-1,0 1 1,4 5 164,0 0 1,-1 0-1,7 11 0,-11-16-190,10 18-1,-1 1 0,-1 0 0,-1 1 0,-1 0 0,-1 0 0,3 26 0,0-4 0,24 163 0,-30-179 0,-1-1 0,-2 1 0,0-1 0,-2 1 0,-10 45 0,13-70 0,-1-1 0,1 1 0,0-1 0,-1 1 0,1 0 0,-1-1 0,1 1 0,-1-1 0,0 1 0,0-1 0,0 1 0,0-1 0,0 0 0,0 0 0,0 1 0,0-1 0,0 0 0,-1 0 0,1 0 0,0 0 0,-1 0 0,1 0 0,-1-1 0,1 1 0,-1 0 0,1-1 0,-4 2 0,1-3 0,1 1 0,-1-1 0,0 1 0,1-1 0,-1 0 0,0 0 0,1-1 0,-1 1 0,1-1 0,0 0 0,-4-2 0,-16-10 0,2 0 0,0-1 0,1-2 0,0 0 0,-27-31 0,43 44 0,0 0 0,-1 1 0,1 0 0,-1-1 0,-5-2 0,8 5 0,1 0 0,-1 0 0,0 0 0,1 1 0,-1-1 0,0 0 0,0 1 0,0-1 0,0 1 0,0-1 0,1 1 0,-1 0 0,0 0 0,0 0 0,0 0 0,-4 1 0,6-1 0,0 0 0,-1 0 0,1 1 0,0-1 0,-1 0 0,1 0 0,0 0 0,0 1 0,0-1 0,-1 0 0,1 0 0,0 1 0,0-1 0,0 0 0,-1 0 0,1 1 0,0-1 0,0 0 0,0 1 0,0-1 0,0 0 0,0 1 0,0-1 0,0 0 0,0 1 0,0-1 0,0 0 0,0 1 0,0-1 0,0 0 0,0 1 0,0-1 0,0 0 0,0 1 0,0-1 0,0 0 0,0 1 0,1-1 0,-1 0 0,0 0 0,0 1 0,0-1 0,1 0 0,-1 0 0,0 1 0,0-1 0,1 0 0,-1 0 0,0 0 0,0 1 0,1-1 0,-1 0 0,0 0 0,1 0 0,16 9 0,-4-9 0,-1 0 0,0-1 0,0-1 0,0 0 0,0-1 0,0 0 0,0 0 0,-1-2 0,0 1 0,0-1 0,0-1 0,0 0 0,-1-1 0,0 1 0,16-16 0,8-9 0,-2-1 0,49-64 0,-81 95 0,30-35 0,1 1 0,2 2 0,2 1 0,0 1 0,2 3 0,2 0 0,62-33 0,-98 59 0,1 1 0,-1-1 0,1 0 0,0 1 0,0-1 0,0 1 0,0 0 0,0 1 0,-1-1 0,2 1 0,-1 0 0,0-1 0,4 2 0,-6 0 0,0-1 0,0 1 0,0 0 0,1 0 0,-1 0 0,0 0 0,0 1 0,0-1 0,-1 0 0,1 1 0,0 0 0,0-1 0,-1 1 0,1 0 0,-1 0 0,0 0 0,1 0 0,-1 0 0,0 0 0,0 0 0,0 0 0,0 0 0,0 5 0,9 32 0,-2 1 0,-2 0 0,-2 0 0,-1 66 0,-4-89 0,-1 1 0,0-1 0,-1 0 0,-6 18 0,8-29 0,4-69 0,3 25 0,1 1 0,2 0 0,1 0 0,2 1 0,32-66 0,-41 94 0,1 1 0,0 0 0,1 0 0,0 0 0,0 0 0,0 1 0,1 0 0,0 0 0,0 0 0,0 1 0,1 0 0,11-6 0,-17 10 0,1 1 0,-1-1 0,0 1 0,1 0 0,-1 0 0,0 0 0,1 0 0,-1 0 0,0 0 0,1 0 0,-1 0 0,0 0 0,1 1 0,-1-1 0,0 0 0,0 1 0,1-1 0,-1 1 0,0-1 0,0 1 0,0 0 0,0 0 0,0 0 0,0-1 0,0 1 0,0 0 0,0 0 0,0 0 0,0 0 0,0 0 0,-1 1 0,1-1 0,0 0 0,-1 0 0,1 0 0,0 3 0,2 4 0,0 0 0,-1 0 0,0 0 0,0 0 0,1 10 0,-1 36 0,-2-1 0,-8 69 0,1-27 0,6-93 0,1 0 0,0 0 0,0-1 0,0 1 0,0 0 0,0 0 0,0 0 0,1 0 0,-1 0 0,1-1 0,-1 1 0,1 0 0,1 2 0,-2-4 0,0 0 0,0 0 0,1 1 0,-1-1 0,0 0 0,0 0 0,1 0 0,-1 0 0,0 0 0,1 0 0,-1 0 0,0 1 0,1-1 0,-1 0 0,0 0 0,0 0 0,1 0 0,-1 0 0,0 0 0,1 0 0,-1 0 0,0-1 0,1 1 0,-1 0 0,0 0 0,0 0 0,1 0 0,14-12 0,-7 3 0,-1 0 0,0-1 0,0 0 0,-1-1 0,7-14 0,8-14 0,2 0 0,2 2 0,38-43 0,-63 79 0,1 0 0,-1 0 0,1 1 0,0-1 0,0 0 0,-1 0 0,1 1 0,0-1 0,0 1 0,0-1 0,0 1 0,0-1 0,0 1 0,0-1 0,0 1 0,0 0 0,0-1 0,0 1 0,0 0 0,0 0 0,0 0 0,1 0 0,-1 0 0,0 1 0,0-1 0,0 1 0,0-1 0,0 1 0,0 0 0,0-1 0,-1 1 0,1 0 0,0-1 0,-1 1 0,1 0 0,0 0 0,-1 0 0,1 0 0,-1 0 0,1 0 0,0 1 0,2 7 0,0 0 0,0 1 0,2 18 0,-3-17 0,13 97 0,-11-65 0,20 78 0,-23-117 0,0-1 0,0 0 0,0 1 0,1-1 0,-1 0 0,1 0 0,0 0 0,0 0 0,0 0 0,0 0 0,1-1 0,-1 1 0,1-1 0,-1 0 0,1 1 0,0-1 0,3 1 0,-2-1 0,0 0 0,1-1 0,-1 0 0,0 0 0,0 0 0,1 0 0,-1-1 0,0 1 0,1-1 0,-1-1 0,0 1 0,1 0 0,5-2 0,5-2 0,0 0 0,0-1 0,-1-1 0,1 0 0,-1-1 0,0 0 0,-1-1 0,0-1 0,0 0 0,14-14 0,10-13 0,57-72 0,-46 51 0,89-119 0,-136 175 0,-1 1 0,1-1 0,-1 1 0,1-1 0,-1 0 0,1 1 0,-1-1 0,0 0 0,1 1 0,-1-1 0,0 0 0,0 0 0,0 1 0,0-1 0,1 0 0,-1 0 0,0 1 0,0-1 0,0 0 0,-1 0 0,1 1 0,0-1 0,0 0 0,0 0 0,0 1 0,-1-1 0,1 0 0,-1 0 0,0 1 0,1 0 0,-1 0 0,0-1 0,0 1 0,0 0 0,1 0 0,-1 0 0,0 0 0,0 0 0,0 0 0,1 0 0,-1 0 0,0 0 0,0 1 0,0-1 0,1 0 0,-1 0 0,0 1 0,0-1 0,1 0 0,-1 1 0,0-1 0,1 1 0,-1-1 0,1 1 0,-1-1 0,0 2 0,-8 5 0,1 1 0,1 1 0,-1 0 0,2 0 0,-1 0 0,1 0 0,-7 17 0,0-3 0,-8 14 0,1 2 0,2 0 0,-17 58 0,32-88 0,1 0 0,0 0 0,-1 17 0,3-22 0,0-1 0,0 1 0,0-1 0,1 0 0,-1 1 0,1-1 0,-1 0 0,1 1 0,1-1 0,-1 0 0,0 0 0,1 0 0,2 5 0,-3-7 0,-1-1 0,1 1 0,-1-1 0,1 1 0,0-1 0,-1 1 0,1-1 0,0 0 0,-1 1 0,1-1 0,0 0 0,0 1 0,-1-1 0,1 0 0,0 0 0,0 0 0,-1 0 0,1 0 0,0 0 0,0 0 0,0 0 0,-1 0 0,1 0 0,0 0 0,0 0 0,0-1 0,-1 1 0,1 0 0,0 0 0,-1-1 0,1 1 0,0-1 0,-1 1 0,1-1 0,0 1 0,-1-1 0,1 0 0,2-1 0,0-1 0,0 1 0,0-1 0,-1 0 0,1 0 0,3-6 0,4-14 0,0 0 0,-1-1 0,-2 0 0,0 0 0,-2-1 0,4-28 0,4-21 0,-9 54 0,0 1 0,1-38 0,-7 48 0,0 8 0,-4 18 0,2 17 0,2 0 0,2 0 0,0 0 0,3 1 0,12 64 0,-12-90 0,0-1 0,0 1 0,0-1 0,1 0 0,0 0 0,1 0 0,0-1 0,0 0 0,10 11 0,-12-15 0,0 0 0,0 0 0,0-1 0,0 1 0,1-1 0,-1 1 0,1-1 0,-1-1 0,1 1 0,0 0 0,0-1 0,0 0 0,0 0 0,0 0 0,0 0 0,0-1 0,0 1 0,0-1 0,0 0 0,0 0 0,0-1 0,6 0 0,-1-2 0,0 0 0,0-1 0,0 0 0,-1-1 0,0 1 0,0-1 0,0-1 0,-1 0 0,0 0 0,0 0 0,0-1 0,-1 0 0,8-11 0,6-10 0,-2-2 0,19-38 0,-31 57 0,37-80 0,-4-3 0,-4-1 0,-4-2 0,-4 0 0,23-168 0,-45 231 0,-2-1 0,-2-43 0,-5 66 0,-2 12 0,4 1 0,1 0 0,-1 0 0,1 1 0,0-1 0,-1 1 0,1-1 0,0 1 0,0-1 0,0 1 0,-1 2 0,-12 24 0,1 1 0,2 1 0,-12 50 0,-11 98 0,24-93 0,3 0 0,5 1 0,3-1 0,14 104 0,-14-182 0,11 67 0,-10-67 0,0 0 0,0 0 0,1 0 0,-1-1 0,2 1 0,-1-1 0,1 0 0,4 6 0,-8-11 0,1 0 0,0 0 0,0 0 0,0-1 0,0 1 0,0 0 0,0 0 0,0-1 0,0 1 0,0 0 0,0-1 0,0 1 0,0-1 0,0 1 0,0-1 0,0 0 0,1 1 0,-1-1 0,0 0 0,0 0 0,0 0 0,1 0 0,1 0 0,-1-1 0,0 1 0,1-1 0,-1 0 0,0 0 0,0 0 0,0 0 0,0-1 0,0 1 0,0-1 0,0 1 0,2-3 0,4-4 0,0-1 0,0-1 0,10-18 0,35-65 0,42-107 0,-64 130 0,15-42 0,-5-1 0,-5-3 0,35-201 0,-71 313 0,5-30 0,-5 33 0,0 0 0,0-1 0,0 1 0,0-1 0,0 1 0,0 0 0,0-1 0,-1 1 0,1 0 0,0-1 0,-1 1 0,1 0 0,-1-1 0,1 1 0,-1 0 0,0 0 0,1 0 0,-1 0 0,-1-2 0,1 3 0,0 0 0,0 0 0,1 0 0,-1 0 0,0 0 0,0 0 0,1 0 0,-1 0 0,0 0 0,0 1 0,1-1 0,-1 0 0,0 0 0,1 1 0,-1-1 0,0 1 0,1-1 0,-1 0 0,0 1 0,1-1 0,-1 1 0,1-1 0,-1 1 0,1 0 0,-1 1 0,-18 20 0,16-18 0,-14 20 0,2 0 0,1 0 0,0 2 0,2 0 0,1 0 0,1 1 0,2 0 0,-10 50 0,8-14 0,4 1 0,1 117 0,7-143 0,2 0 0,1-1 0,2 0 0,1-1 0,20 54 0,-24-80 0,0 0 0,1-1 0,0 1 0,0-1 0,1 0 0,0-1 0,1 1 0,12 11 0,-15-16 0,0-1 0,1 0 0,-1 0 0,0 0 0,1 0 0,0-1 0,0 0 0,0 0 0,0 0 0,0 0 0,0-1 0,0 0 0,0 0 0,1 0 0,-1-1 0,0 0 0,1 0 0,-1 0 0,6-1 0,-6-1 0,-1 1 0,1-1 0,0 0 0,-1 0 0,1 0 0,-1-1 0,0 1 0,0-1 0,0 0 0,5-5 0,36-39 0,-35 36 0,-1 2 0,-1-1 0,0 0 0,-1 0 0,0-1 0,10-20 0,-15 23 0,1 1 0,-1 0 0,0-1 0,0 0 0,-1 1 0,0-1 0,-1 0 0,0 1 0,0-1 0,-2-13 0,2 19 0,-1-8 0,-1 0 0,0 0 0,-1 0 0,-5-13 0,8 22 0,-1-1 0,0 1 0,1 0 0,-1-1 0,0 1 0,0 0 0,0 0 0,0 0 0,0 0 0,0 0 0,0 0 0,0 0 0,0 0 0,0 0 0,-1 0 0,-2-1 0,3 2 0,0 0 0,-1 0 0,1 0 0,-1 0 0,1 0 0,0 1 0,-1-1 0,1 0 0,0 1 0,-1-1 0,1 1 0,0-1 0,-1 1 0,1-1 0,0 1 0,0 0 0,0 0 0,-1 0 0,1-1 0,0 1 0,-1 2 0,-4 3 0,1 1 0,-1 0 0,2-1 0,-1 1 0,1 1 0,0-1 0,0 1 0,1 0 0,0-1 0,0 1 0,1 1 0,0-1 0,1 0 0,-1 14 0,0 4 0,2-1 0,1 0 0,6 42 0,-1-34 0,13 49 0,-17-73 0,1 0 0,1 0 0,0 0 0,0-1 0,0 1 0,1-1 0,1 0 0,-1-1 0,1 1 0,9 8 0,-14-15 0,1 1 0,0-1 0,0 0 0,0 0 0,0 0 0,0 0 0,0 0 0,0 0 0,1 0 0,-1-1 0,0 1 0,0-1 0,1 0 0,-1 1 0,0-1 0,1 0 0,-1 0 0,0-1 0,0 1 0,1 0 0,-1-1 0,0 1 0,0-1 0,1 0 0,-1 0 0,0 0 0,0 0 0,0 0 0,3-3 0,3-1 0,0-1 0,-1-1 0,0 1 0,0-1 0,-1 0 0,7-9 0,7-15 0,30-58 0,14-23 0,-52 91 0,6-10 0,-16 30 0,-1-1 0,0 1 0,0-1 0,1 1 0,-1-1 0,1 1 0,-1 0 0,1 0 0,-1-1 0,1 1 0,0 1 0,0-1 0,3-1 0,-4 2 0,-1-1 0,1 1 0,0 0 0,0 0 0,-1 0 0,1 1 0,0-1 0,-1 0 0,1 0 0,0 0 0,-1 0 0,1 1 0,0-1 0,-1 0 0,1 1 0,-1-1 0,1 0 0,-1 1 0,1-1 0,0 1 0,-1-1 0,1 1 0,-1-1 0,0 1 0,1-1 0,-1 1 0,1 1 0,9 19 0,-9-16 0,12 31 0,-5-11 0,1-1 0,1 0 0,1-1 0,1 0 0,18 26 0,-20-36 246,1 0 0,0-1 0,23 19 0,-29-27-598,0 0 1,0-1 0,0 1-1,0-1 1,1 0 0,0-1 0,-1 1-1,1-1 1,0 0 0,0 0-1,0-1 1,0 0 0,7 1-1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12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1 11048,'0'0'8514,"10"10"-7773,-3-2-582,-4-6-107,0 1-1,0 0 1,0 0-1,0 0 1,-1 0 0,1 0-1,-1 1 1,0-1-1,0 1 1,0-1 0,0 1-1,-1 0 1,0 0-1,1 0 1,-1 0 0,-1 0-1,1 0 1,-1 0-1,1 0 1,-1 0 0,0 0-1,-1 5 1,-5 16 393,-1 0 1,-1 0-1,-22 47 1,-47 65 1036,63-114-1013,-1 0 1,-1 0 0,-1-2 0,-1 0 0,-1-1 0,-34 28 0,34-37 314,14-16-411,5-10-166,6-12-1265,15-49 1,-19 69-348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17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227 916 8336,'0'0'5737,"11"-7"-5442,4-1-178,-7 4 19,0-1 0,0 0 1,11-9-1,-18 14-77,-1-1 1,1 0-1,0 1 0,0-1 0,0 0 1,-1 1-1,1-1 0,0 0 1,-1 0-1,1 1 0,-1-1 0,1 0 1,-1 0-1,1 0 0,-1 0 0,0 0 1,1 0-1,-1 0 0,0 0 0,0 0 1,0 0-1,1 0 0,-1 0 0,0 0 1,0 0-1,-1 0 0,1 0 0,0 0 1,0 0-1,0 0 0,-1 0 0,1 0 1,0 0-1,-1 0 0,1 0 0,-1 0 1,1 1-1,-1-1 0,0 0 0,1 0 1,-1 0-1,-1 0 0,0-1 84,0 0 0,0 0 1,-1 0-1,1 1 0,-1-1 0,1 1 0,-1 0 0,0-1 0,0 1 1,0 0-1,1 1 0,-1-1 0,-6 0 0,0 1 123,-1 1-1,1 0 1,-1 0-1,1 1 1,0 0-1,0 1 1,0 0-1,0 1 1,1 0-1,-1 0 1,1 1-1,0-1 1,0 2 0,1-1-1,-11 11 1,8-7 44,1 0 1,0 1 0,0 0 0,1 1 0,0 0 0,1 0-1,0 1 1,1-1 0,0 2 0,-6 21 0,6-11-51,2 0 1,1 0-1,1 1 0,1-1 1,1 1-1,1-1 1,1 1-1,1-1 0,10 40 1,-11-57-167,0-1 1,0 1-1,0-1 1,0 1-1,1-1 1,0 0-1,0 0 1,1 0-1,-1 0 1,7 6-1,-8-10-54,0 1-1,0-1 0,1 1 1,-1-1-1,0 0 1,0 0-1,1 0 1,-1 0-1,1 0 1,-1-1-1,1 1 1,-1-1-1,1 0 1,-1 0-1,1 1 1,-1-2-1,1 1 1,-1 0-1,1 0 1,-1-1-1,1 1 1,-1-1-1,1 0 1,-1 0-1,0 0 1,3-2-1,2 0 12,0-1 0,-1 0-1,1 0 1,-1-1 0,0 0 0,-1 0 0,1 0 0,-1-1-1,7-9 1,3-7 60,17-34 1,-20 34-70,36-64-17,36-68-17,-70 123-10,-2 1 1,0-1-1,9-45 1,-11 20 1,-2-1 0,0-69 0,-15-113 0,5 205 0,-2 1 0,-2 0 0,0 0 0,-12-32 0,17 63 0,1 0 0,-1 0 0,0 0 0,0 1 0,0-1 0,0 0 0,0 0 0,0 1 0,-1-1 0,1 1 0,0-1 0,-4-1 0,5 3 0,-1-1 0,1 1 0,-1 0 0,0 0 0,1 0 0,-1-1 0,0 1 0,1 0 0,-1 0 0,0 0 0,1 0 0,-1 0 0,0 0 0,1 0 0,-1 1 0,0-1 0,1 0 0,-1 0 0,0 0 0,1 1 0,-1-1 0,0 0 0,1 1 0,-1-1 0,1 0 0,-1 1 0,1-1 0,-1 1 0,1-1 0,-1 1 0,1-1 0,0 1 0,-1-1 0,1 1 0,-1 0 0,1-1 0,0 1 0,-1 1 0,-9 19 0,0 1 0,2 0 0,0 0 0,1 1 0,-4 30 0,5-28 0,-8 58 0,2 0 0,5 0 0,4 123 0,4-173 0,2 0 0,8 43 0,-8-62 0,0 1 0,1-1 0,1 0 0,1 0 0,0-1 0,0 1 0,13 17 0,-16-27 0,0 0 0,0 0 0,1 0 0,0-1 0,0 1 0,0-1 0,0 0 0,0 0 0,1 0 0,-1-1 0,1 1 0,-1-1 0,1 0 0,0-1 0,0 1 0,0-1 0,0 0 0,6 1 0,-4-2 0,1 0 0,-1 0 0,0-1 0,1 0 0,-1 0 0,0-1 0,0 1 0,0-2 0,0 1 0,0-1 0,12-7 0,-7 4 0,-1 0 0,0-1 0,-1-1 0,0 0 0,0 0 0,0-1 0,-1 0 0,-1 0 0,15-22 0,66-103 0,-87 136 0,0 8 0,1 13 0,-2 4 0,2 1 0,8 35 0,-8-50 0,0-1 0,1 1 0,1-1 0,0 0 0,0-1 0,1 1 0,10 13 0,-15-24 0,0 0 0,0 0 0,-1 0 0,2 0 0,-1 0 0,0 0 0,0 0 0,0 0 0,0 0 0,1 0 0,-1-1 0,0 1 0,0-1 0,1 1 0,-1-1 0,1 1 0,-1-1 0,1 0 0,-1 1 0,3-1 0,-1 0 0,-1-1 0,1 1 0,0-1 0,-1 0 0,1 0 0,0 0 0,-1 0 0,1 0 0,-1 0 0,4-3 0,4-4 0,1 0 0,-1-1 0,14-18 0,-18 21 0,24-29 0,-2-2 0,-1 0 0,-2-1 0,20-44 0,-7 2 0,31-94 0,-44 104 0,3-5 0,17-81 0,-34 111 0,12-66 0,-24 92 0,1 19 0,0 0 0,0 0 0,0-1 0,0 1 0,0 0 0,0 0 0,0 0 0,0 0 0,-1 0 0,1-1 0,0 1 0,0 0 0,0 0 0,0 0 0,-1 0 0,1 0 0,0 0 0,0 0 0,0 0 0,0 0 0,-1 0 0,1-1 0,0 1 0,0 0 0,0 0 0,-1 0 0,1 0 0,0 0 0,0 0 0,0 0 0,0 1 0,-1-1 0,1 0 0,0 0 0,0 0 0,0 0 0,-1 0 0,1 0 0,0 0 0,0 0 0,0 0 0,0 0 0,0 1 0,-1-1 0,-2 3 0,0 0 0,0 0 0,1 0 0,-1 0 0,0 1 0,1-1 0,-2 5 0,-19 36 0,-27 76 0,-9 58 0,42-126 0,-268 864 0,250-805 0,-60 176 0,90-272 0,5-15 0,0 0 0,0 0 0,0 0 0,0 0 0,0 0 0,0 0 0,1 0 0,-1 0 0,0-1 0,0 1 0,0 0 0,0 0 0,0 0 0,0 0 0,0 0 0,0 0 0,0 0 0,0 0 0,0 0 0,0 0 0,0 0 0,0 0 0,0 0 0,1 0 0,-1 0 0,0 0 0,0 0 0,0 0 0,0 0 0,0 0 0,0 0 0,0 0 0,0 0 0,0 0 0,0 0 0,0 1 0,0-1 0,0 0 0,0 0 0,0 0 0,0 0 0,0 0 0,1 0 0,-1 0 0,0 0 0,0 0 0,0 0 0,0 0 0,0 0 0,0 0 0,0 0 0,0 0 0,0 0 0,0 0 0,0 0 0,0 1 0,0-1 0,0 0 0,0 0 0,0 0 0,0 0 0,17-24 0,122-250 0,-97 183 0,357-787 0,-287 598 0,-63 155 0,3-16 0,-136 414 0,-193 652 0,268-899 0,-116 326 0,101-288 0,19-46 0,-1-1 0,0 1 0,-2-1 0,0-1 0,-20 31 0,20-31 0,7-14 0,1-1 0,-1 1 0,1-1 0,-1 0 0,1 1 0,-1-1 0,0 0 0,0 1 0,0-1 0,0 0 0,-2 2 0,3-3 0,0 0 0,0 0 0,0 1 0,0-1 0,0 0 0,0 0 0,0 0 0,0 0 0,-1 0 0,1 0 0,0 0 0,0 0 0,0 0 0,0 0 0,0 0 0,0 0 0,0 0 0,0 0 0,-1 0 0,1 0 0,0 0 0,0 0 0,0 0 0,0 0 0,0 0 0,0 0 0,0 0 0,0 0 0,-1 0 0,1 0 0,0 0 0,0 0 0,0 0 0,0 0 0,0 0 0,0 0 0,0 0 0,0 0 0,0 0 0,0 0 0,-1-1 0,1 1 0,0 0 0,0 0 0,0 0 0,0 0 0,0 0 0,0 0 0,0 0 0,0 0 0,0 0 0,0-1 0,0 1 0,0 0 0,0 0 0,0 0 0,0 0 0,0 0 0,0 0 0,0 0 0,0-1 0,0 1 0,0 0 0,0 0 0,0 0 0,0 0 0,3-9 0,39-60 0,3 2 0,61-69 0,28-39 0,105-141 0,-198 268 0,46-52 0,-72 89 0,-15 11 0,0 0 0,0 0 0,0 0 0,0 0 0,1 0 0,-1 0 0,0 0 0,0 0 0,0 0 0,1 0 0,-1 0 0,0 0 0,0 0 0,0 0 0,0 0 0,1 0 0,-1 0 0,0 0 0,0 0 0,0 0 0,0 1 0,1-1 0,-1 0 0,0 0 0,0 0 0,0 0 0,0 0 0,0 0 0,0 1 0,1-1 0,-1 0 0,0 0 0,0 0 0,0 0 0,0 1 0,0-1 0,0 0 0,0 0 0,0 0 0,0 0 0,0 1 0,0 3 0,0 1 0,0-1 0,-1 1 0,1-1 0,-3 8 0,-22 124 0,11-50 0,6-42 0,-5 87 0,13-129 0,0-1 0,0 0 0,0 0 0,0 0 0,1 0 0,-1 0 0,0 0 0,0 0 0,0 0 0,1 0 0,-1 0 0,1 0 0,0 2 0,-1-3 0,1 0 0,-1 0 0,0 0 0,1 1 0,-1-1 0,0 0 0,0 0 0,1 0 0,-1 0 0,0 0 0,1 0 0,-1 1 0,0-1 0,1 0 0,-1 0 0,0 0 0,0 0 0,1 0 0,-1 0 0,0 0 0,1-1 0,-1 1 0,0 0 0,1 0 0,-1 0 0,0 0 0,1 0 0,-1 0 0,1-1 0,1-1 0,1 0 0,0 0 0,-1-1 0,0 1 0,1-1 0,-1 1 0,0-1 0,2-4 0,60-111 0,-38 67 0,44-65 0,2 11 0,-70 103 0,-1 1 0,0-1 0,1 0 0,-1 1 0,0-1 0,1 1 0,0 0 0,-1-1 0,3 0 0,-3 2 0,-1-1 0,1 1 0,-1 0 0,0 0 0,1 0 0,-1 0 0,1 0 0,-1 0 0,1 0 0,-1 0 0,0 0 0,1 0 0,-1 0 0,1 0 0,-1 0 0,0 0 0,1 0 0,-1 0 0,1 1 0,-1-1 0,0 0 0,1 0 0,-1 0 0,1 1 0,-1-1 0,0 0 0,1 1 0,1 2 0,0 0 0,0 1 0,-1-1 0,1 1 0,-1-1 0,0 1 0,0 0 0,1 4 0,12 61 0,-11-49 0,0 0 0,2 0 0,1-1 0,12 30 0,-13-37 0,23 41 0,-26-50 0,0 1 0,0-1 0,0 0 0,1 0 0,0 0 0,0 0 0,-1-1 0,2 1 0,-1-1 0,0 0 0,7 4 0,-9-5 0,1-1 0,-1 0 0,1 0 0,-1 0 0,1 0 0,-1 0 0,1 0 0,-1 0 0,1 0 0,-1 0 0,1-1 0,-1 1 0,0 0 0,1-1 0,-1 0 0,0 1 0,1-1 0,-1 0 0,0 1 0,1-1 0,-1 0 0,0 0 0,1-1 0,26-29 0,-23 23 0,47-60 0,-4-2 0,56-108 0,-87 141 0,-12 25 0,0 0 0,11-17 0,-13 29 0,-1 7 0,-2 9 0,-7 28 0,-15 46 0,4-22 0,12-40 0,-1 3 0,-1 1 0,-19 49 0,25-76 0,-15 24 0,17-29 0,-1 1 0,1-1 0,-1 1 0,1-1 0,-1 1 0,1-1 0,-1 0 0,1 1 0,-1-1 0,1 0 0,-1 1 0,1-1 0,-1 0 0,0 1 0,1-1 0,-1 0 0,1 0 0,-1 0 0,0 0 0,1 0 0,-1 0 0,0 0 0,1 0 0,-1 0 0,0 0 0,1 0 0,-1 0 0,1 0 0,-1-1 0,0 1 0,1 0 0,-1 0 0,1-1 0,-1 1 0,0 0 0,1-1 0,-1 1 0,1-1 0,0 1 0,-1 0 0,1-1 0,-1 0 0,-6-8 0,1 0 0,0 0 0,0-1 0,1 1 0,0-1 0,1 0 0,0-1 0,1 1 0,-3-14 0,6 23 0,0 0 0,0 1 0,0-1 0,0 0 0,-1 0 0,1 1 0,0-1 0,0 0 0,1 0 0,-1 1 0,0-1 0,0 0 0,0 0 0,0 1 0,1-1 0,-1 0 0,0 1 0,1-1 0,-1 0 0,0 1 0,1-1 0,-1 0 0,1 1 0,-1-1 0,2 0 0,-1 0 0,1-1 0,0 1 0,0 0 0,0 0 0,0 0 0,0 1 0,0-1 0,0 0 0,3 0 0,8-1 0,-1 1 0,20 0 0,-20 1 0,4-1 0,0-1 0,0 0 0,-1-1 0,1-1 0,-1 0 0,1-1 0,-1-1 0,25-13 0,-21 7 0,0-1 0,0 0 0,-1-2 0,-1 0 0,24-26 0,106-124 0,-146 164 0,0 0 0,-1 0 0,1 0 0,0 1 0,0-1 0,0 0 0,0 0 0,0 1 0,0-1 0,0 0 0,0 1 0,0-1 0,0 1 0,0-1 0,2 1 0,-2 0 0,-1 0 0,1 0 0,-1 0 0,1 0 0,-1 0 0,0 1 0,1-1 0,-1 0 0,1 0 0,-1 1 0,0-1 0,1 0 0,-1 0 0,0 1 0,1-1 0,-1 0 0,0 1 0,0-1 0,1 1 0,-1-1 0,0 0 0,0 1 0,0-1 0,1 1 0,-1-1 0,0 0 0,0 1 0,1 6 0,0-1 0,0 0 0,-1 1 0,0 8 0,-1-7 0,1-4 0,0 12 0,0 0 0,0 1 0,2-1 0,0 0 0,0 0 0,2 0 0,7 20 0,-11-35 0,1 1 0,0 0 0,0-1 0,0 1 0,0-1 0,0 1 0,1-1 0,-1 1 0,0-1 0,1 0 0,-1 0 0,1 0 0,-1 0 0,1 0 0,0 0 0,-1 0 0,1 0 0,0-1 0,0 1 0,-1-1 0,1 1 0,0-1 0,0 0 0,0 1 0,0-1 0,0 0 0,0 0 0,-1-1 0,1 1 0,0 0 0,0 0 0,0-1 0,0 1 0,2-2 0,8-2 0,-1-1 0,0 0 0,0-1 0,11-7 0,-19 11 0,31-20 0,33-30 0,-30 23 0,-36 28 0,0 0 0,0 1 0,0-1 0,0 0 0,0 1 0,0-1 0,0 1 0,0-1 0,0 1 0,0-1 0,0 1 0,0 0 0,0 0 0,2-1 0,-2 1 0,-1 0 0,0 1 0,1-1 0,-1 0 0,1 0 0,-1 0 0,0 1 0,1-1 0,-1 0 0,0 0 0,1 1 0,-1-1 0,0 0 0,1 1 0,-1-1 0,0 0 0,1 1 0,-1-1 0,0 0 0,0 1 0,0-1 0,1 1 0,-1-1 0,0 0 0,0 1 0,1 5 0,0 0 0,-1-1 0,1 1 0,-1 0 0,-1 5 0,1 15 0,1-20 0,0 0 0,1-1 0,-1 1 0,1 0 0,1-1 0,-1 1 0,1-1 0,0 0 0,0 0 0,6 8 0,-7-12 0,-1 1 0,0-1 0,1 0 0,0 1 0,-1-1 0,1 0 0,0 0 0,-1 0 0,1 0 0,0-1 0,0 1 0,0 0 0,0-1 0,0 1 0,0-1 0,0 0 0,0 0 0,0 0 0,0 0 0,0 0 0,0 0 0,0 0 0,0 0 0,0-1 0,-1 1 0,1-1 0,0 0 0,0 1 0,0-1 0,0 0 0,-1 0 0,1 0 0,0 0 0,-1-1 0,3-1 0,0 0 0,0-1 0,1 0 0,-2 0 0,1 0 0,0 0 0,-1-1 0,0 0 0,0 1 0,0-1 0,-1 0 0,1 0 0,-1-1 0,0 1 0,-1 0 0,1-1 0,0-6 0,-1 0 0,0-1 0,-1 0 0,0 1 0,-1-1 0,0 1 0,-4-15 0,5 25 0,-1 0 0,1-1 0,-1 1 0,0 0 0,0 0 0,0 0 0,0 0 0,0 0 0,-1 0 0,1 1 0,-1-1 0,1 0 0,-1 1 0,0-1 0,1 1 0,-4-3 0,4 4 0,0-1 0,0 0 0,0 1 0,0-1 0,-1 1 0,1 0 0,0-1 0,0 1 0,-1 0 0,1 0 0,0 0 0,0 0 0,-1 0 0,1 0 0,0 0 0,0 0 0,0 0 0,-1 1 0,1-1 0,0 0 0,0 1 0,0-1 0,-1 1 0,1-1 0,0 1 0,0 0 0,0-1 0,0 1 0,0 0 0,-1 1 0,2-2 0,0 0 0,0 0 0,0 0 0,-1 1 0,1-1 0,0 0 0,0 0 0,0 0 0,0 0 0,0 0 0,0 0 0,0 0 0,0 1 0,0-1 0,0 0 0,0 0 0,0 0 0,-1 0 0,1 0 0,0 0 0,0 1 0,0-1 0,0 0 0,0 0 0,0 0 0,0 0 0,0 0 0,0 1 0,0-1 0,0 0 0,1 0 0,-1 0 0,0 0 0,0 0 0,0 0 0,0 1 0,0-1 0,0 0 0,0 0 0,0 0 0,0 0 0,0 0 0,0 0 0,1 0 0,-1 0 0,0 1 0,0-1 0,0 0 0,0 0 0,11 3 0,14-2 0,-24-1 0,141-10 0,-81 4 0,-56 6 0,0 0 0,0-1 0,-1 1 0,1 1 0,0-1 0,0 1 0,-1 0 0,1 0 0,0 0 0,-1 1 0,1-1 0,-1 1 0,0 0 0,1 1 0,-1-1 0,0 1 0,0 0 0,-1 0 0,1 0 0,6 7 0,-6-4 0,0-1 0,-1 1 0,1 1 0,-1-1 0,0 0 0,-1 1 0,0 0 0,0-1 0,0 1 0,-1 0 0,0 0 0,0 0 0,-1 12 0,-2 6 0,1-21 0,0 1 0,0-1 0,1 1 0,0-1 0,0 1 0,0-1 0,2 10 0,-2-14 0,0 0 0,0 0 0,0 1 0,1-1 0,-1 0 0,0 0 0,0 0 0,0 1 0,1-1 0,-1 0 0,0 0 0,0 0 0,1 0 0,-1 1 0,0-1 0,1 0 0,-1 0 0,0 0 0,0 0 0,1 0 0,-1 0 0,0 0 0,1 0 0,-1 0 0,0 0 0,0 0 0,1 0 0,-1 0 0,0 0 0,0 0 0,1 0 0,-1 0 0,0 0 0,1-1 0,-1 1 0,0 0 0,0 0 0,1 0 0,-1 0 0,0-1 0,0 1 0,0 0 0,1 0 0,-1 0 0,0-1 0,0 1 0,0 0 0,1-1 0,11-11 0,10-15 0,78-86 0,-99 111 0,1 0 0,-1 1 0,1 0 0,-1-1 0,1 1 0,-1 0 0,1 0 0,0-1 0,0 1 0,-1 1 0,1-1 0,0 0 0,0 0 0,0 1 0,0-1 0,0 1 0,0 0 0,0-1 0,0 1 0,0 0 0,1 0 0,3 1 0,-3 1 0,1 0 0,0 0 0,-1 0 0,1 0 0,-1 1 0,0-1 0,0 1 0,0 0 0,0 0 0,3 4 0,4 4 0,-1 0 0,0 1 0,-1 0 0,0 1 0,-1 0 0,-1 0 0,0 0 0,0 1 0,-1 0 0,3 16 0,-9-15 850,-1-7-5635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17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18295,'0'0'2728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17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6 216 16879,'0'0'2296,"-6"-64"-1512,10 23 8,-2 7-288,4 4 8,10 8-136,5-3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19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1 589 10040,'0'0'4400,"12"-1"-3394,100-11 919,-98 10-1646,0-1 0,0-1-1,0 0 1,0-1 0,-1-1-1,0 0 1,13-8 0,-2-4 176,-1-2 1,0-1 0,-2-1-1,-1 0 1,0-2-1,28-45 1,-29 38 182,-3-2 0,0 1 0,-2-2 0,-1 0 0,9-42 0,-39 109 1694,10-11-2074,1 0 0,2 1 0,0 0 0,1 0 1,2 0-1,0 1 0,4 35 0,-2-54-194,0 0 1,0 0-1,0 0 1,1 0-1,-1-1 0,1 1 1,0 0-1,1-1 1,-1 0-1,1 1 0,0-1 1,0 0-1,1 0 1,3 3-1,-4-4-27,0-1 0,0 0 0,0 0 0,0 0 0,0-1 0,0 1 0,0-1 0,1 0 0,-1 0 0,1 0 1,-1 0-1,1 0 0,-1-1 0,1 0 0,-1 0 0,1 0 0,-1 0 0,1 0 0,-1-1 0,7-1 0,1-1-37,-1-1 0,0 0 0,0 0 0,0-1 0,-1-1 0,16-11 0,49-46 0,-67 57 0,41-43 0,-2-1 0,77-112 0,-77 102 0,-46 60 0,0 0 0,0 0 0,0-1 0,0 1 0,0 0 0,0 0 0,0 0 0,0 0 0,1 0 0,-1 0 0,0 0 0,0 0 0,0-1 0,0 1 0,0 0 0,0 0 0,1 0 0,-1 0 0,0 0 0,0 0 0,0 0 0,0 0 0,0 0 0,1 0 0,-1 0 0,0 0 0,0 0 0,0 0 0,0 0 0,0 0 0,1 0 0,-1 0 0,0 0 0,0 0 0,0 0 0,0 0 0,0 0 0,0 0 0,1 1 0,-1-1 0,0 0 0,0 0 0,0 0 0,0 0 0,0 0 0,0 0 0,0 0 0,1 0 0,-1 1 0,0-1 0,0 0 0,0 0 0,0 0 0,0 0 0,0 0 0,0 1 0,0-1 0,0 0 0,0 0 0,0 0 0,0 0 0,0 0 0,0 1 0,0-1 0,0 0 0,3 14 0,-3-12 0,2 17 0,-2 0 0,0 1 0,-1-1 0,0-1 0,-2 1 0,-6 24 0,-4 5 0,-22 55 0,29-87 0,-1 0 0,-1-1 0,0 0 0,-10 15 0,15-26 0,0 0 0,0-1 0,-1 1 0,1-1 0,-1 0 0,0 0 0,0 0 0,-6 3 0,8-5 0,0 0 0,-1 0 0,1 0 0,-1 0 0,1 0 0,-1-1 0,0 0 0,1 1 0,-1-1 0,1 0 0,-1 0 0,0 0 0,1-1 0,-1 1 0,1-1 0,-5-1 0,5 2 0,0-1 0,0 0 0,0 0 0,0 0 0,0 0 0,1 0 0,-1 0 0,0-1 0,1 1 0,-1 0 0,1-1 0,-1 1 0,1-1 0,0 0 0,0 1 0,-1-1 0,1 0 0,0 0 0,0-2 0,0 3 0,1 0 0,0 1 0,0-1 0,0 0 0,0 0 0,0 1 0,0-1 0,0 0 0,0 0 0,0 1 0,0-1 0,0 0 0,1 0 0,-1 1 0,0-1 0,0 0 0,1 1 0,-1-1 0,1 0 0,0 0 0,0 0 0,0 0 0,0 0 0,0 0 0,0 0 0,1 0 0,-1 1 0,0-1 0,0 0 0,1 1 0,-1-1 0,1 1 0,-1 0 0,0-1 0,1 1 0,1 0 0,93-8 0,-62 6 0,0-1 0,1-2 0,-1-1 0,34-11 0,-57 14 101,7-3 335,28-14 0,-43 19-698,0 0-1,0 0 0,-1-1 1,1 1-1,-1-1 0,1 0 1,-1 0-1,0 0 0,1 0 1,-1 0-1,0 0 0,0-1 1,-1 1-1,1-1 0,0 1 1,-1-1-1,0 0 0,2-3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19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16280,'0'0'663,"84"-64"-719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22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1387 9744,'0'0'3342,"12"6"-2559,40 17 50,-47-22-663,0 0 0,0 0 1,0 0-1,0-1 0,0 0 0,0 0 0,0 0 0,0 0 0,0-1 0,0 0 0,0 0 1,0-1-1,0 1 0,0-1 0,0 0 0,-1 0 0,1 0 0,-1-1 0,7-5 0,-5 5 63,5-4 132,-1-1 1,1 0-1,-1-1 1,-1 0-1,0-1 1,0 0 0,-1 0-1,0-1 1,8-14-1,8-19 1107,21-49-1,-31 61-751,8-21 766,-12 29-422,1-1 1,0 2-1,2 0 1,15-22-1,-26 42-1040,0 1 0,1-1 1,-1 1-1,0 0 0,1-1 0,-1 1 0,1 1 0,0-1 0,0 0 1,0 1-1,5-3 0,-7 4-24,0 0 0,1-1 1,-1 1-1,1 0 0,-1 0 0,0 0 0,1 0 1,-1 0-1,1 0 0,-1 1 0,0-1 0,1 0 1,-1 1-1,0-1 0,1 1 0,-1-1 0,0 1 1,0 0-1,1 0 0,-1-1 0,0 1 0,0 0 1,0 0-1,0 0 0,0 0 0,0 0 0,0 0 1,-1 0-1,2 3 0,11 14 0,-2 1 0,18 40 0,-25-48 0,0 0 0,-1 0 0,0 0 0,-1 0 0,-1 1 0,0-1 0,0 20 0,-1-24 0,-1 1 0,0 0 0,0 0 0,0 0 0,-1-1 0,0 1 0,-1 0 0,0-1 0,0 0 0,-8 13 0,8-16 0,0 0 0,0 0 0,0-1 0,-1 1 0,0-1 0,1 0 0,-1 0 0,0-1 0,-1 1 0,1-1 0,0 0 0,-1 0 0,1 0 0,-1 0 0,0-1 0,0 0 0,1 0 0,-1 0 0,-5 0 0,1-1 0,-1 0 0,1-1 0,0 0 0,-1 0 0,1-1 0,0 0 0,0 0 0,0-1 0,1-1 0,-1 1 0,1-1 0,-15-10 0,16 12 0,4 1 0,11 1 0,11 0 0,1-1 0,-1 0 0,1-2 0,-1 0 0,0-1 0,0-1 0,0-1 0,-1-1 0,0 0 0,20-11 0,8-12 0,-2-2 0,0-2 0,-2-2 0,-2-1 0,-2-3 0,45-56 0,-57 60 0,-2-1 0,-1-1 0,-2-1 0,-2-1 0,-1-1 0,15-55 0,-10 17 0,-5-1 0,14-120 0,-27 116 0,-5 74 0,0 0 0,-1 0 0,0 0 0,-1 0 0,0 1 0,-5-15 0,7 24 0,-1 0 0,1-1 0,0 1 0,0-1 0,0 1 0,0-1 0,0 1 0,-1 0 0,1-1 0,0 1 0,0-1 0,-1 1 0,1 0 0,0-1 0,-1 1 0,1 0 0,0-1 0,-1 1 0,1 0 0,0 0 0,-1-1 0,1 1 0,-1 0 0,1 0 0,0 0 0,-1 0 0,1-1 0,-1 1 0,1 0 0,-1 0 0,1 0 0,-1 0 0,1 0 0,-1 0 0,1 0 0,0 0 0,-1 0 0,1 0 0,-1 1 0,1-1 0,-1 0 0,1 0 0,0 0 0,-1 0 0,1 1 0,-1-1 0,1 0 0,0 0 0,-1 1 0,1-1 0,-1 1 0,-17 21 0,6-3 0,1 0 0,2 2 0,0-1 0,0 1 0,2 0 0,-5 28 0,-20 133 0,32-180 0,-27 244 0,23-187 0,4 0 0,7 68 0,-4-102 0,2-1 0,0-1 0,14 38 0,-13-47 0,0 0 0,0 0 0,2-1 0,-1 0 0,2 0 0,18 22 0,-24-33 0,-1 1 0,1-1 0,-1 0 0,1 0 0,0 0 0,0 0 0,0 0 0,0-1 0,1 1 0,-1-1 0,0 0 0,1 0 0,-1 0 0,0 0 0,6 0 0,-4-1 0,1 0 0,-1-1 0,1 1 0,-1-1 0,1 0 0,-1-1 0,1 1 0,8-5 0,4-3 0,0-1 0,0-1 0,-1 0 0,16-15 0,-32 24 0,165-145 0,-187 186 0,15-31 0,1 1 0,1 1 0,0-1 0,0 1 0,1-1 0,0 1 0,0 0 0,1 0 0,-1 20 0,3-23 0,-1 0 0,1 0 0,1-1 0,0 1 0,0 0 0,0-1 0,0 1 0,1 0 0,0-1 0,1 0 0,0 1 0,0-1 0,0 0 0,0 0 0,8 9 0,-10-13 0,0-1 0,1 0 0,-1 1 0,0-1 0,1 0 0,-1 1 0,1-1 0,-1 0 0,1 0 0,-1 0 0,1 0 0,0-1 0,-1 1 0,1 0 0,0-1 0,0 1 0,0-1 0,-1 0 0,1 1 0,0-1 0,0 0 0,0 0 0,0 0 0,0-1 0,-1 1 0,1 0 0,0-1 0,0 1 0,0-1 0,-1 1 0,1-1 0,0 0 0,-1 0 0,1 0 0,2-1 0,-1-1 0,0 0 0,0 0 0,0 0 0,0 0 0,-1 0 0,1-1 0,-1 1 0,0-1 0,0 0 0,0 1 0,-1-1 0,1 0 0,-1 0 0,2-8 0,-2-4 0,0 0 0,-1 0 0,-1 1 0,0-1 0,-1 0 0,-1 0 0,-1 0 0,0 1 0,0 0 0,-2 0 0,0 0 0,-1 0 0,-15-24 0,21 37 0,-1 1 0,1-1 0,0 1 0,-1-1 0,1 1 0,-1-1 0,1 1 0,-1 0 0,-3-2 0,-7-6 0,23 19 0,1-1 0,0 0 0,0-1 0,1-1 0,0 0 0,0 0 0,1-1 0,0-1 0,0 0 0,0-1 0,18 2 0,-7-1 0,-1-2 0,1-1 0,0-1 0,0-1 0,0-1 0,25-5 0,-30 3 0,0-2 0,0 0 0,-1-1 0,29-13 0,-39 14 0,10-4 0,-19 9 0,1 0 0,-1 0 0,0 0 0,1 0 0,-1 0 0,1 1 0,-1-1 0,0 0 0,1 0 0,-1 0 0,1 1 0,-1-1 0,0 0 0,1 0 0,-1 1 0,0-1 0,0 0 0,1 1 0,-1-1 0,0 0 0,0 1 0,1-1 0,-1 1 0,0-1 0,0 0 0,0 1 0,0-1 0,1 1 0,-1-1 0,0 1 0,0-1 0,0 0 0,0 1 0,0-1 0,0 1 0,0-1 0,0 1 0,0-1 0,-1 1 0,1-1 0,0 0 0,0 1 0,0-1 0,-1 1 0,-8 64 0,5-50 0,1 1 0,1 1 0,1-1 0,0 0 0,1 0 0,3 25 0,-3-40 0,0 1 0,0-1 0,1 0 0,-1 1 0,0-1 0,1 1 0,-1-1 0,1 1 0,0-1 0,-1 0 0,1 1 0,0-1 0,0 0 0,0 0 0,0 0 0,0 0 0,0 0 0,0 0 0,0 0 0,0 0 0,0 0 0,1 0 0,-1 0 0,0-1 0,1 1 0,-1-1 0,0 1 0,1-1 0,-1 1 0,1-1 0,-1 0 0,1 0 0,-1 1 0,1-1 0,-1 0 0,1 0 0,-1-1 0,1 1 0,-1 0 0,1 0 0,-1-1 0,0 1 0,1-1 0,-1 1 0,2-2 0,5-2 0,1 0 0,-2 0 0,1-1 0,0 0 0,-1-1 0,8-7 0,12-14 0,-1-1 0,-1-1 0,38-59 0,-62 86 0,0 0 0,1 0 0,-1 0 0,1 0 0,-1 0 0,1 1 0,0-1 0,-1 0 0,4-1 0,-4 2 0,-1 1 0,0 0 0,1 0 0,-1 0 0,0 0 0,1 0 0,-1 0 0,0 0 0,1 0 0,-1 0 0,1 0 0,-1 0 0,0 0 0,1 0 0,-1 0 0,0 0 0,1 0 0,-1 0 0,0 1 0,1-1 0,-1 0 0,0 0 0,0 0 0,1 1 0,8 13 0,6 38 0,-13-39 0,1-1 0,1 0 0,0 0 0,1-1 0,10 21 0,-14-31 0,-1 0 0,1 0 0,-1 0 0,1 0 0,0 0 0,0 0 0,0 0 0,-1 0 0,1-1 0,0 1 0,0 0 0,0 0 0,0-1 0,0 1 0,0-1 0,1 1 0,-1-1 0,0 1 0,0-1 0,0 0 0,0 1 0,1-1 0,-1 0 0,0 0 0,0 0 0,0 0 0,1 0 0,-1 0 0,0 0 0,0 0 0,0-1 0,1 1 0,-1 0 0,0-1 0,0 1 0,0-1 0,0 1 0,0-1 0,0 1 0,0-1 0,0 0 0,0 0 0,0 0 0,0 1 0,0-1 0,1-2 0,2-2 0,0 0 0,0 0 0,0 0 0,-1 0 0,0-1 0,0 0 0,4-11 0,1-6 0,-2 0 0,6-35 0,-11 49 0,-1 0 0,1 1 0,-2-1 0,1 0 0,-1 0 0,0 0 0,-1 1 0,0-1 0,0 0 0,-5-9 0,7 18 0,-1-1 0,1 0 0,0 0 0,-1 0 0,1 1 0,0-1 0,0 0 0,-1 0 0,1 0 0,0 0 0,0 1 0,0-1 0,0 0 0,0 0 0,0 0 0,0 0 0,1 0 0,-1 0 0,0 1 0,1 0 0,-1 0 0,0-1 0,0 1 0,1 0 0,-1 0 0,0 0 0,1-1 0,-1 1 0,0 0 0,1 0 0,-1 0 0,0 0 0,1 0 0,-1 0 0,1 0 0,-1 0 0,0 0 0,1 0 0,-1 0 0,0 0 0,1 0 0,-1 0 0,0 0 0,1 0 0,31 14 0,-24-10 0,7 2 0,0 0 0,1-1 0,-1-1 0,1-1 0,0 0 0,1-1 0,-1-1 0,0 0 0,1-1 0,-1-1 0,0-1 0,0 0 0,0-1 0,0 0 0,0-2 0,0 0 0,24-11 0,-8-6 0,-30 21 0,0-1 0,0 0 0,0 0 0,0 0 0,0 0 0,-1 0 0,1 0 0,-1 0 0,1 0 0,-1 0 0,0-1 0,2-4 0,-3 7 0,0-1 0,0 0 0,0 1 0,-1-1 0,1 0 0,0 1 0,0-1 0,0 0 0,0 1 0,-1-1 0,1 0 0,0 1 0,-1-1 0,1 0 0,0 1 0,-1-1 0,1 1 0,-1-1 0,1 1 0,-1-1 0,1 1 0,-1-1 0,0 1 0,1 0 0,-1-1 0,1 1 0,-1 0 0,0-1 0,1 1 0,-1 0 0,0 0 0,1 0 0,-1 0 0,0-1 0,1 1 0,-1 0 0,0 0 0,0 0 0,1 0 0,-1 1 0,0-1 0,1 0 0,-2 0 0,-2 0 0,1 1 0,-1-1 0,0 1 0,0 0 0,1 0 0,-8 2 0,6 1 0,-1-1 0,1 1 0,-1-1 0,1 1 0,0 1 0,1-1 0,-1 1 0,1 0 0,0 0 0,0 0 0,1 1 0,-1-1 0,1 1 0,0 0 0,1 0 0,-1 0 0,1 0 0,0 0 0,-1 9 0,3-11 0,-1 1 0,1 0 0,0-1 0,0 1 0,1 0 0,-1 0 0,1-1 0,0 1 0,0-1 0,1 1 0,0-1 0,-1 1 0,1-1 0,1 0 0,-1 0 0,0 0 0,1 0 0,0 0 0,0 0 0,0-1 0,1 0 0,-1 1 0,1-1 0,-1-1 0,1 1 0,0 0 0,5 1 0,6 3 0,-1-1 0,2 0 0,-1-1 0,0-1 0,1-1 0,0 0 0,0-1 0,0 0 0,0-2 0,0 0 0,0 0 0,0-2 0,25-5 0,-2-2 0,1-1 0,-1-3 0,-1-1 0,44-22 0,57-35 0,-154 81 0,1 1 0,1 1 0,-1 0 0,-10 14 0,-37 50 0,61-75 0,-1 0 0,0-1 0,0 1 0,1 0 0,-1-1 0,0 1 0,1 0 0,-1 0 0,1 0 0,-1 0 0,1 0 0,-1 0 0,1 0 0,0 0 0,-1 0 0,1 0 0,0 0 0,0 0 0,0 0 0,-1 0 0,1 0 0,1 0 0,-1 0 0,0 0 0,0 0 0,0 0 0,0 0 0,1 0 0,-1 0 0,0 0 0,1 0 0,-1-1 0,1 1 0,-1 0 0,1 0 0,-1 0 0,1 0 0,1 0 0,-1 1 0,1-1 0,0 0 0,0 0 0,0 0 0,-1 0 0,1-1 0,0 1 0,0 0 0,0-1 0,0 1 0,0-1 0,1 0 0,-1 0 0,0 0 0,0 0 0,0 0 0,0 0 0,4-1 0,2-2 0,0 1 0,-1-2 0,1 1 0,-1-1 0,0 0 0,0 0 0,0-1 0,-1 0 0,0 0 0,0-1 0,0 0 0,0 0 0,-1 0 0,0-1 0,4-7 0,5-8 0,-1-1 0,-1-1 0,13-35 0,-3-7 0,-4-1 0,-2 0 0,-3-1 0,-3-1 0,-4 0 0,-2-110 0,-4 160 0,-2-37 0,2 52 0,-1 0 0,1 1 0,-1-1 0,0 0 0,0 0 0,0 1 0,0-1 0,-1 1 0,0-1 0,-2-4 0,3 7 0,1 1 0,-1-1 0,1 1 0,-1-1 0,1 1 0,-1 0 0,1-1 0,-1 1 0,1 0 0,-1-1 0,1 1 0,-1 0 0,0-1 0,1 1 0,-1 0 0,0 0 0,1 0 0,-1 0 0,1 0 0,-1 0 0,0 0 0,1 0 0,-1 0 0,0 0 0,1 0 0,-1 0 0,1 0 0,-1 1 0,0-1 0,1 0 0,-1 0 0,1 1 0,-1-1 0,0 0 0,1 1 0,-1-1 0,1 1 0,-1-1 0,1 0 0,0 1 0,-1-1 0,1 1 0,-1-1 0,1 2 0,-17 26 0,7-5 0,1 1 0,2 1 0,0-1 0,2 1 0,1 0 0,-2 37 0,4-11 0,3-1 0,8 64 0,1-50 0,32 113 0,-30-143 850,-1-14-5635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25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341 892 13168,'0'0'9241,"-16"-7"-8688,5 2-437,5 2-55,-1-1 1,1 1 0,-1 1 0,0-1 0,0 1-1,0 0 1,0 1 0,0-1 0,-1 2-1,1-1 1,0 1 0,0 0 0,-1 0-1,1 1 1,-8 1 0,1 3 144,0 0-1,0 0 1,1 2-1,-1-1 1,1 2-1,1 0 1,-18 14 0,24-17-77,0 0 1,0 1 0,1 0-1,-1 0 1,1 1-1,0-1 1,1 1 0,0 0-1,0 0 1,0 1-1,1-1 1,0 1 0,1 0-1,0 0 1,-2 9-1,4-13-55,0 0-1,0 0 0,0 1 1,1-1-1,0 0 0,-1 0 1,1 0-1,1 1 0,-1-1 1,1 0-1,-1 0 0,1-1 1,0 1-1,1 0 1,-1-1-1,1 1 0,-1-1 1,1 0-1,0 0 0,0 0 1,1 0-1,-1 0 0,0-1 1,1 1-1,7 2 0,-5-1 0,-1-1 0,1-1 0,1 1 1,-1-1-1,0 0 0,0-1 0,1 0 0,-1 0 0,1 0 0,-1 0 0,1-1 0,0 0 0,-1-1 0,1 1 1,-1-1-1,11-3 0,-7-1 23,0 1 1,-1-1 0,0-1 0,0 0 0,0 0-1,0-1 1,-1 0 0,0 0 0,10-13-1,-1-1 140,-1 0 1,24-43-1,-19 21-191,-1 0-1,19-61 1,18-97-30,11-207-15,-64 380 0,-2 1 0,-1-1 0,-3-41 0,2 68 0,0 0 0,0 0 0,0 0 0,0 0 0,0 0 0,0 0 0,0 0 0,0 0 0,0 0 0,-1 0 0,1 0 0,0 0 0,-1 0 0,1 0 0,-1 0 0,1 0 0,-1 1 0,1-1 0,-1 0 0,0 0 0,1 0 0,-1 1 0,0-1 0,0 0 0,1 1 0,-1-1 0,-1 0 0,0 2 0,1-1 0,-1 1 0,1-1 0,0 1 0,-1 0 0,1-1 0,0 1 0,0 0 0,-1 0 0,1 0 0,0 0 0,0 0 0,0 0 0,0 0 0,0 1 0,0-1 0,1 0 0,-1 1 0,0 0 0,-26 43 0,3 1 0,1 1 0,3 0 0,1 2 0,3 0 0,2 1 0,2 0 0,3 1 0,1 1 0,3-1 0,2 1 0,6 70 0,-2-105 0,0-2 0,2 1 0,0 0 0,1 0 0,0-1 0,1 0 0,1 0 0,12 22 0,-15-31 0,1-1 0,0 1 0,0-1 0,1 1 0,0-1 0,0-1 0,0 1 0,0-1 0,1 0 0,-1 0 0,1 0 0,0-1 0,0 0 0,1 0 0,-1 0 0,1-1 0,-1 0 0,1 0 0,0-1 0,-1 0 0,1 0 0,9 0 0,3-2 0,0-1 0,0 0 0,0-2 0,0 0 0,-1-1 0,0 0 0,0-2 0,0 0 0,-1-1 0,0-1 0,-1 0 0,23-18 0,14-14 0,-1-2 0,49-55 0,-101 98 0,11-11 0,16-16 0,0-1 0,34-48 0,-61 76 0,0 0 0,0 0 0,0 0 0,-1 0 0,1 0 0,0 0 0,0 0 0,0 0 0,-1 0 0,1 0 0,0 0 0,0 0 0,0 0 0,0 0 0,-1 0 0,1 0 0,0-1 0,0 1 0,0 0 0,0 0 0,-1 0 0,1 0 0,0 0 0,0 0 0,0-1 0,0 1 0,0 0 0,0 0 0,-1 0 0,1 0 0,0-1 0,0 1 0,0 0 0,0 0 0,0 0 0,0 0 0,0-1 0,0 1 0,0 0 0,0 0 0,0 0 0,0-1 0,0 1 0,0 0 0,0 0 0,0 0 0,0 0 0,0-1 0,0 1 0,0 0 0,0 0 0,0 0 0,0-1 0,0 1 0,1 0 0,-19 9 0,2 3 0,1 0 0,0 2 0,-20 23 0,10-10 0,4-5 0,1 2 0,-26 38 0,39-51 0,0 0 0,1 1 0,1 0 0,0 0 0,0 0 0,1 0 0,1 1 0,-4 22 0,7-32 0,-1-1 0,1 1 0,0-1 0,0 1 0,0-1 0,0 0 0,0 1 0,1-1 0,-1 1 0,1-1 0,-1 0 0,1 1 0,0-1 0,0 0 0,0 0 0,0 1 0,0-1 0,1 0 0,-1 0 0,1 0 0,-1-1 0,1 1 0,0 0 0,-1 0 0,1-1 0,0 1 0,0-1 0,0 0 0,1 0 0,-1 0 0,0 0 0,0 0 0,0 0 0,1 0 0,-1-1 0,1 1 0,-1-1 0,4 1 0,2-1 0,-1 0 0,0 0 0,1 0 0,-1-1 0,1-1 0,-1 1 0,0-1 0,0 0 0,0-1 0,0 1 0,11-8 0,-7 4 0,-1-2 0,0 1 0,-1-1 0,0-1 0,0 0 0,0 0 0,-1-1 0,-1 0 0,9-15 0,-13 21 0,-1-1 0,0 0 0,0 1 0,0-1 0,-1 0 0,0 0 0,0 0 0,0 0 0,0 0 0,-1 0 0,0-7 0,0 8 0,-1 0 0,0 1 0,0-1 0,0 1 0,0-1 0,-1 1 0,1 0 0,-1-1 0,0 1 0,0 0 0,0 0 0,0 0 0,-1 1 0,1-1 0,-1 0 0,0 1 0,-4-4 0,3 3 0,-1 0 0,1 1 0,0-1 0,-1 1 0,1 0 0,-1 0 0,0 1 0,0-1 0,0 1 0,0 0 0,-7 0 0,-2 1 0,0 0 0,-24 4 0,17-1 0,21-3 0,-1 0 0,1-1 0,-1 1 0,0 1 0,1-1 0,-1 0 0,1 0 0,-1 0 0,1 0 0,-1 0 0,1 0 0,-1 1 0,1-1 0,-1 0 0,1 0 0,-1 1 0,1-1 0,-1 0 0,1 1 0,-1-1 0,1 1 0,0-1 0,-1 0 0,0 2 0,2-2 0,-1 1 0,1-1 0,-1 1 0,0-1 0,1 1 0,-1-1 0,1 0 0,-1 1 0,1-1 0,0 0 0,-1 1 0,1-1 0,-1 0 0,1 1 0,0-1 0,-1 0 0,1 0 0,-1 0 0,1 0 0,0 0 0,-1 0 0,1 1 0,1-2 0,33 5 0,1-1 0,66-5 0,71-17 0,-145 16 0,-11 0 0,-1 2 0,1 0 0,29 3 0,-45-1 0,0-1 0,0 1 0,0-1 0,0 1 0,-1-1 0,1 1 0,0-1 0,0 1 0,-1 0 0,1 0 0,-1-1 0,1 1 0,0 0 0,-1 0 0,1 0 0,-1 0 0,0 0 0,1-1 0,-1 1 0,0 0 0,1 0 0,-1 0 0,0 0 0,0 0 0,0 0 0,0 2 0,1 30 0,-1-30 0,-7 79 0,4-57 0,0 0 0,2 0 0,1 0 0,1 1 0,7 37 0,-8-61 0,0 0 0,1 0 0,-1 0 0,1-1 0,-1 1 0,1 0 0,0 0 0,0 0 0,0-1 0,0 1 0,0-1 0,0 1 0,0-1 0,1 1 0,-1-1 0,0 1 0,1-1 0,-1 0 0,1 0 0,0 0 0,-1 0 0,3 1 0,-1-2 0,-1 1 0,1-1 0,0 0 0,-1 0 0,1 0 0,0 0 0,-1 0 0,1-1 0,0 1 0,-1-1 0,1 0 0,-1 0 0,1 0 0,-1 0 0,0 0 0,4-2 0,9-6 0,0-1 0,0-1 0,-1 0 0,23-25 0,43-60 0,11-41 0,-90 137 0,-1 1 0,1 0 0,0 0 0,-1 0 0,1 0 0,-1 0 0,1 0 0,-1 1 0,1-1 0,-1 0 0,0 0 0,0 0 0,0 0 0,1 0 0,-1 1 0,0 0 0,5 31 0,-3-24 0,0 1 0,0-1 0,1 0 0,0 0 0,1 0 0,0-1 0,0 1 0,1-1 0,0 0 0,1 0 0,8 9 0,-12-14 0,1 0 0,-1 0 0,1-1 0,0 1 0,0-1 0,0 1 0,0-1 0,0 0 0,1-1 0,-1 1 0,0 0 0,1-1 0,0 0 0,-1 0 0,1 0 0,0 0 0,-1 0 0,1-1 0,0 0 0,0 0 0,0 0 0,-1 0 0,1 0 0,0-1 0,0 0 0,-1 0 0,1 0 0,0 0 0,-1 0 0,7-4 0,-5 1 0,-1 1 0,1-1 0,-1 1 0,0-1 0,0-1 0,-1 1 0,1 0 0,-1-1 0,0 0 0,0 0 0,-1 0 0,1 0 0,-1 0 0,0 0 0,-1-1 0,2-6 0,1-3 0,-2 0 0,0 0 0,0-1 0,-2-25 0,-8-7 0,6 40 0,0 0 0,1 0 0,-1-1 0,2 1 0,0-14 0,0 19 0,1 1 0,0 0 0,-1-1 0,1 1 0,1 0 0,-1 0 0,0 0 0,0 0 0,1 0 0,-1 0 0,1 0 0,0 0 0,-1 0 0,1 1 0,0-1 0,0 1 0,0-1 0,0 1 0,0 0 0,1 0 0,-1 0 0,4-1 0,7-3 0,1 1 0,23-4 0,-27 6 0,-2 1 0,0 0 0,1 0 0,-1 1 0,1 0 0,-1 0 0,0 1 0,1 0 0,-1 1 0,12 3 0,-15-3 0,-1-1 0,1 1 0,-1 0 0,0 0 0,1 1 0,-1 0 0,0-1 0,0 1 0,-1 0 0,1 1 0,-1-1 0,1 1 0,-1 0 0,0-1 0,0 1 0,-1 1 0,5 7 0,-2 2 0,0 0 0,-1 1 0,0-1 0,-2 1 0,1 0 0,-2 0 0,0 0 0,-1 0 0,0 0 0,-4 23 0,4-36 0,-1 0 0,1-1 0,0 1 0,0 0 0,0 0 0,0 0 0,0 0 0,0 0 0,1 0 0,-1-1 0,1 1 0,0 2 0,-1-3 0,1-1 0,-1 0 0,0 1 0,1-1 0,-1 0 0,0 1 0,1-1 0,-1 0 0,0 0 0,1 1 0,-1-1 0,1 0 0,-1 0 0,0 0 0,1 1 0,-1-1 0,1 0 0,-1 0 0,1 0 0,-1 0 0,1 0 0,-1 0 0,0 0 0,1 0 0,-1 0 0,1 0 0,-1 0 0,1 0 0,-1 0 0,1-1 0,4-1 0,0-1 0,0 0 0,0 0 0,0 0 0,-1-1 0,7-5 0,137-135 0,-30 33 0,-117 110 0,-1 1 0,1-1 0,-1 1 0,1 0 0,-1-1 0,1 1 0,-1-1 0,1 1 0,-1 0 0,1-1 0,0 1 0,-1 0 0,1 0 0,0 0 0,-1-1 0,1 1 0,0 0 0,-1 0 0,1 0 0,0 0 0,-1 0 0,1 0 0,0 0 0,-1 0 0,1 0 0,0 1 0,0-1 0,0 1 0,0 0 0,0 0 0,0 0 0,0-1 0,0 1 0,0 0 0,0 1 0,-1-1 0,1 0 0,0 0 0,-1 0 0,1 0 0,0 2 0,2 7 0,0 0 0,-1-1 0,2 12 0,-3-13 0,2 7 0,0 2 0,1 0 0,9 24 0,-11-35 0,1 1 0,0-2 0,1 1 0,-1 0 0,1-1 0,0 1 0,1-1 0,-1 0 0,10 8 0,-8-9 0,-1 0 0,0-1 0,1 1 0,0-1 0,0 0 0,0-1 0,0 1 0,0-1 0,1 0 0,-1-1 0,1 1 0,-1-1 0,1-1 0,-1 1 0,9-2 0,-7 1 0,1-1 0,-1-1 0,0 0 0,0 0 0,0 0 0,-1-1 0,1 0 0,0-1 0,-1 0 0,0 0 0,12-9 0,7-8-3935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7:5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6824,'0'0'4370,"11"-10"-4003,21-22 107,40-50 0,-39 39 325,-2-2 0,39-75 0,-64 107-193,-7 16-136,-10 25-142,-15 76 0,-8 30-10,27-113-229,-1-1 1,0 0-1,-2 0 0,-15 24 0,24-42-68,0 0 0,0 0 0,-1-1 0,1 1 0,0-1 0,-1 1 0,1-1 0,-1 1 0,0-1 0,1 0 0,-1 0-1,0 0 1,0 0 0,1 0 0,-1 0 0,0 0 0,-3 0 0,3-1-4,1 0 0,0 0 0,-1 0 0,1-1 0,0 1 0,-1 0 0,1-1 0,0 1 0,-1-1 0,1 0 0,0 1 0,0-1 0,0 0 0,0 0 0,0 0 0,0 0 0,0 0 0,0 0 0,0 0 0,0 0 0,0 0 0,1 0 0,-1 0 0,0-1 0,1 1 0,-1 0 0,0-2 0,0 0 6,0 0-1,0 1 1,0-1-1,0 0 1,0 0-1,1 0 1,-1 0-1,1 0 1,0 0-1,0 0 1,0 0-1,0 0 0,0 1 1,1-1-1,-1 0 1,1 0-1,0 0 1,0 0-1,0 0 1,0 1-1,0-1 1,1 1-1,-1-1 1,1 1-1,0-1 1,0 1-1,0 0 0,0 0 1,0-1-1,0 2 1,0-1-1,1 0 1,3-2-1,0 0 9,1 1 0,0-1 0,0 1 0,0 0 0,0 1 0,0 0 0,1 0 0,-1 0 0,1 1 0,-1 0 0,1 1 0,10 0 0,33 4 99,-23-1-55,0 0 1,0-3-1,0 0 0,29-5 1,-31 3-62,-16 2-2572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24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81 582 5416,'0'0'11511,"11"3"-10973,-1 0-421,-1 0 82,0 0 0,0-1-1,0 0 1,0 0-1,0-1 1,0 0 0,1-1-1,17-1 1,-21 0-50,2-1 160,0 1-1,0-1 0,0-1 0,0 0 1,-1 0-1,10-5 0,-15 7-254,0 0-1,-1-1 0,1 1 0,-1 0 1,1-1-1,-1 1 0,0-1 0,0 0 1,0 1-1,0-1 0,0 0 1,0 0-1,0 0 0,0 0 0,-1 1 1,1-1-1,-1 0 0,1 0 0,-1 0 1,0 0-1,0 0 0,0 0 1,0 0-1,0-1 0,0 1 0,0 0 1,-1 0-1,1 1 0,-1-1 0,0 0 1,-1-3-1,1 0-10,-1 0 0,0 0 0,-1 0 1,1 0-1,-1 1 0,0-1 0,0 1 0,-1 0 1,1 0-1,-1 0 0,0 0 0,0 0 0,0 1 0,0 0 1,-1 0-1,0 0 0,1 0 0,-1 1 0,0 0 1,0 0-1,0 0 0,0 0 0,-1 1 0,1 0 0,0 0 1,-1 1-1,1-1 0,-1 1 0,1 0 0,0 0 0,-1 1 1,1 0-1,0 0 0,-1 0 0,1 1 0,0-1 1,0 1-1,-7 4 0,1-1 31,0 0 1,1 1-1,-1 0 0,1 1 0,-12 10 1,18-14-52,1 1 0,0-1 0,0 0 1,1 1-1,-1 0 0,1-1 0,-1 1 1,1 0-1,0 0 0,1 1 0,-1-1 0,1 0 1,0 1-1,0-1 0,0 0 0,0 1 1,1 6-1,0 0 7,1 0-1,1 0 1,0 0 0,1 0 0,0-1-1,0 1 1,1-1 0,0 0 0,1 0 0,7 11-1,-3-8 43,0 0-1,0 0 1,1-1-1,1 0 1,0-1-1,20 16 1,-23-21-31,0-1 0,1 1 0,-1-2 0,1 1 1,0-1-1,0-1 0,1 1 0,-1-2 0,1 1 0,-1-1 0,1-1 1,0 1-1,0-2 0,0 0 0,0 0 0,-1 0 0,11-3 0,-9 1-1,0-1 0,0 0 0,0-1 0,-1 0 0,0-1 0,0 0-1,0-1 1,0 0 0,-1 0 0,0-1 0,0 0 0,-1-1 0,0 1 0,12-16-1,47-74 267,5-6 84,-70 102-384,-1-1-1,1 0 1,0 1-1,0-1 1,0 1-1,0 0 1,0-1-1,1 1 1,-1 0-1,0 0 1,1 0-1,-1 1 1,0-1-1,1 1 1,-1-1-1,1 1 1,-1 0-1,1 0 1,-1 0-1,1 0 1,-1 0-1,1 1 1,-1-1-1,1 1 1,2 0-1,7 3 35,1 1 0,-1 0 0,18 10-1,-15-7-27,10 9 0,-22-15-8,-1 1-1,1-1 1,0 0-1,0-1 1,0 1 0,-1 0-1,2-1 1,-1 1-1,0-1 1,0 0-1,0 0 1,6 1-1,-8-2 52,-14-15 137,6 8-171,0 0 1,0 1-1,0 0 0,0 1 1,-1 0-1,0 0 0,0 0 0,-1 1 1,-14-5-1,19 7-13,0 1 0,-1 0 0,1 0 0,0 0 0,-1 0 0,1 1 0,-1 0 0,1 0 0,0 0 0,-1 0 0,1 1 0,-1 0 0,1 0 0,0 0 0,-1 0 0,1 1 0,0-1 0,0 1 0,0 0 0,0 0 0,0 1 0,-3 2 0,2-1-2,1-1-6,0 0-1,0 1 1,0 0-1,1-1 1,-1 1-1,1 0 1,0 0 0,0 1-1,0-1 1,1 1-1,0 0 1,-3 7-1,2-5-6,1 1 0,0-1 0,0 1-1,1 0 1,0 0 0,0 0-1,1 0 1,0-1 0,1 1-1,-1 0 1,1 0 0,1 0 0,0 0-1,0-1 1,0 1 0,1-1-1,0 0 1,0 1 0,1-1-1,7 10 1,-10-16 7,0 1 0,0-1 1,0 0-1,0 0 0,0 0 0,0 0 0,1 0 0,-1 0 0,0 0 1,0 0-1,1-1 0,-1 1 0,0 0 0,1-1 0,-1 1 1,1-1-1,-1 0 0,1 1 0,-1-1 0,1 0 0,-1 0 0,1 0 1,1 0-1,0-1 4,0 1 1,0-1 0,-1 0 0,1 0-1,-1-1 1,1 1 0,-1 0 0,1-1-1,-1 0 1,0 1 0,4-5 0,1-1 12,0-1 0,-1 0 1,0 0-1,0 0 1,-1-1-1,5-11 1,39-83 222,-49 103-240,0-1 1,0 1-1,0 0 1,1-1-1,-1 1 1,0 0-1,0-1 1,1 1-1,-1 0 1,0 0-1,0-1 1,1 1-1,-1 0 0,0 0 1,0 0-1,1-1 1,-1 1-1,0 0 1,1 0-1,-1 0 1,0 0-1,1 0 1,-1-1-1,0 1 1,1 0-1,-1 0 1,0 0-1,1 0 1,-1 0-1,1 0 1,-1 0-1,0 0 1,1 0-1,-1 1 1,14 9 24,9 20 13,-21-27-37,2 3-1,5 9 13,1-1 0,1 1-1,1-2 1,13 14-1,-21-23-7,0-1-1,0 0 1,0 0-1,1 0 1,-1-1-1,1 0 0,-1 0 1,1 0-1,0 0 1,0 0-1,0-1 1,-1 0-1,1 0 0,1-1 1,-1 1-1,0-1 1,0 0-1,0-1 1,6 0-1,-4 0 27,-1-1 0,1 0 0,-1-1 1,0 1-1,0-1 0,0 0 0,0-1 0,0 1 0,-1-1 0,11-9 0,2-5 116,25-32-1,-10 11-26,-29 35-115,0 1 1,0 0-1,0-1 1,0 1 0,1 1-1,0-1 1,-1 1-1,1 0 1,0 0 0,0 0-1,0 0 1,0 1-1,0 0 1,0 0 0,0 1-1,1-1 1,-1 1-1,0 0 1,0 0-1,11 3 1,-1-2-5,-12-1 30,-12-1 8,2 1-27,0 1 0,-1-1 0,1 1 0,0 1 0,0-1 0,0 1 0,0 1 0,0-1 0,0 1 1,0 0-1,1 0 0,-10 7 0,14-8-11,-1 0 1,0 1-1,1-1 1,0 0-1,0 1 1,-1 0-1,2-1 1,-1 1-1,0 0 1,0 0-1,1 0 0,0 0 1,0 1-1,-1-1 1,2 0-1,-1 0 1,0 1-1,1-1 1,-1 0-1,1 1 1,0-1-1,0 1 1,1-1-1,-1 0 1,1 1-1,-1-1 1,1 0-1,0 1 1,2 2-1,-1 0-1,0-1-1,1 0 1,-1 1 0,1-1-1,0 0 1,1 0 0,-1-1-1,1 1 1,0-1 0,0 1-1,1-1 1,-1-1-1,1 1 1,0-1 0,0 1-1,0-1 1,0-1 0,0 1-1,1-1 1,-1 0 0,1 0-1,0 0 1,0-1 0,-1 0-1,10 0 1,-3 0-7,0-1 1,-1 0-1,1-1 1,-1-1-1,1 0 0,-1 0 1,0-1-1,0-1 1,0 0-1,0 0 1,0-1-1,10-7 0,1-3 2,-1 0 0,0-2-1,-2 0 1,0-1-1,-1-1 1,-1-1 0,0-1-1,17-29 1,-4 0 42,-3-2 1,35-91-1,-41 81 84,16-89 0,-31 124-84,-5 24-31,2-12 26,0 0 0,0-1 1,-1-17-1,-2 33-32,0 0 1,0 0-1,1-1 1,-1 1-1,0 0 1,0 0-1,0 0 1,0 0-1,0 0 1,0-1-1,0 1 1,0 0-1,0 0 1,0 0-1,0 0 1,0-1-1,0 1 1,0 0-1,0 0 1,0 0-1,0 0 1,0 0-1,0-1 1,0 1-1,0 0 1,-1 0-1,1 0 1,0 0-1,0 0 1,0-1-1,0 1 1,0 0-1,0 0 1,0 0-1,-1 0 1,1 0-1,0 0 1,0 0-1,0 0 1,0-1-1,0 1 1,0 0-1,-1 0 1,1 0-1,0 0 1,0 0-1,0 0 1,-1 0-1,-6 8 8,-5 17-4,3 9-25,1 0 0,1 1 0,-2 46 0,4-33 7,-15 137-10,15-124 2,4-40 2,-1 1 1,-6 31-1,6-18 64,2-31-23,0 1 0,0-1 0,0 0 0,0 0 0,-1 0 0,0 0 0,1 0 0,-2 0-1,-1 6 1,-3 8 34,6-15-50,-1-1 0,0 1-1,0-1 1,1 0-1,-2 1 1,1-1 0,-2 4-1,0-1 12,0 0 0,1 0-1,0 0 1,0 0 0,-2 10-1,4-15-12,-1 0 0,1 0 1,0 0-1,0 1 0,0-1 0,0 0 0,0 0 0,0 1 0,-1-1 0,1 0 0,0 0 1,0 0-1,0 1 0,0-1 0,0 0 0,0 0 0,0 1 0,0-1 0,0 0 0,0 0 0,0 1 1,0-1-1,0 0 0,1 0 0,-1 1 0,0-1 0,0 0 0,0 0 0,0 0 0,0 1 1,0-1-1,0 0 0,1 0 0,-1 0 0,0 1 0,1-1 0,11-19 36,14-33 30,17-30 20,-42 80-88,0 1 0,0-1 0,0 0 1,0 1-1,0-1 0,1 1 0,-1-1 1,0 1-1,1-1 0,0 1 0,-1 0 0,1 0 1,0 0-1,-1 0 0,5-1 0,-6 2 0,1 0-1,-1 0 1,1 0-1,-1 0 0,1 0 1,-1 0-1,1 0 1,-1 0-1,1 0 1,-1 0-1,1 0 0,-1 1 1,1-1-1,-1 0 1,1 0-1,-1 1 0,1-1 1,-1 0-1,0 0 1,1 1-1,-1-1 0,1 1 1,6 19 3,-4-3 0,0 1 29,0 0 0,1-1 0,0 1 0,13 28-1,-15-42-26,0 0-1,0 0 1,0 0-1,1 0 0,0 0 1,0-1-1,0 1 1,0-1-1,0 0 1,1 0-1,-1 0 0,1-1 1,0 1-1,0-1 1,0 0-1,0 0 1,0 0-1,0 0 0,1-1 1,-1 1-1,0-1 1,1-1-1,-1 1 1,7 0-1,-4-1 80,0 0-1,0-1 1,0 0 0,0 0-1,-1-1 1,1 1 0,0-2-1,-1 1 1,1-1 0,-1 0-1,9-5 1,-6 3-811,-1-1 1,1-1-1,-1 1 0,-1-2 1,1 1-1,10-15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24:25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25623,'0'0'4344,"-6"77"-2736,6-49-424,0-4-1184,-4-8 0,4-8 0,0 0 0,0-6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8744,'0'0'12447,"12"6"-12148,41 16-20,-50-21-239,1 0-1,-1 0 1,1-1 0,0 0 0,-1 1 0,1-1 0,0-1 0,-1 1 0,1 0 0,-1-1-1,1 0 1,-1 1 0,1-2 0,-1 1 0,7-3 0,5-2 90,55-6 325,-6 2-124,-18 1-42,57-3 0,36-7 475,-135 18-697,-1 1 0,1-1 0,0 1 0,-1-1 0,1 1 0,-1 0 1,1 0-1,-1 1 0,1-1 0,0 1 0,-1 0 0,1 0 0,-1 0 0,0 0 1,1 0-1,5 4 0,-9-5-70,1 0 0,-1 1 0,0-1 0,1 0 0,-1 0 0,0 0 0,1 0 0,-1 0 0,0 1 0,1-1 0,-1 0 0,0 0 0,0 0 0,1 1 0,-1-1 0,0 0 0,0 0 0,1 1 0,-1-1 0,0 0 0,0 1 0,0-1 0,1 0 0,-1 1 0,0-1 0,0 0 0,0 1 0,0-1 0,0 1 0,0-1 0,0 0 0,0 1 0,0-1 0,0 0 0,0 1 0,0-1 0,0 0 0,0 1 0,0-1 0,0 1 0,0-1 0,-1 0 0,1 1 0,0-1 0,0 0 0,0 0 0,0 1 0,-1-1 0,1 0 0,0 1 0,0-1 0,-1 0 0,1 0 0,0 1 0,-1-1 0,-2 4-2306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10344,'0'0'11921,"11"0"-11601,0-1-271,16 0 659,34-6 1,65-24 415,-56 15-706,-38 8-204,0 1-1,50-4 1,16-1 497,-98 12-736,0 0 1,0 0 0,0 0 0,1 0 0,-1 0 0,0 0-1,0 0 1,0 0 0,0 0 0,0 0 0,0 0 0,0 0-1,1 0 1,-1 0 0,0 0 0,0 0 0,0 1 0,0-1-1,0 0 1,0 0 0,0 0 0,0 0 0,1 0-1,-1 0 1,0 0 0,0 1 0,0-1 0,0 0 0,0 0-1,0 0 1,0 0 0,0 0 0,0 0 0,0 1 0,0-1-1,0 0 1,0 0 0,0 0 0,0 0 0,0 0 0,0 1-1,0-1 1,0 0 0,0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8336,'0'0'13742,"1"12"-13445,0-2-226,1 7 84,-2 0 1,-1 25 0,-14 208 1413,13-215-1392,1-9 256,-8 47 1,3-37 535,4-30-424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13464,'0'0'9933,"15"6"-9595,-8-3-283,6 3 52,0-2 0,0 1 0,1-1 0,0-1-1,27 3 1,212 10 2444,-199-13-1489,-52-3-1025,0 0 0,0 0 0,0 1-1,-1-1 1,1 0 0,0 1-1,0-1 1,-1 1 0,1 0 0,0 0-1,-1 0 1,3 1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10848,'0'0'13862,"11"-2"-13615,6-3-177,1 0 102,0 0 1,0 2 0,0 0-1,32-1 1,159 19 1146,-197-15-1186,0 1 0,1-2 1,-1 0-1,0 0 1,1-1-1,-1-1 1,0 0-1,14-5 1,-22 5 52,1 1 404,-11 3-793,1-1-3586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10040,'0'0'11010,"3"12"-10669,1 1-234,0 0 1,-2 1-1,1-1 0,-2 1 0,0 23 0,4 75 853,0-24-249,-5-83-685,-1 5 158,1 1 0,1 0 1,0 0-1,0-1 1,1 1-1,5 18 1,-1-4 846,-6-23-989,0 1 0,0-1 0,0 0 1,-1 1-1,1-1 0,-1 0 0,0 1 1,1-1-1,-3 3 0,0 3 18,2 0 12,-1 0 0,-1 0 0,1 0 0,-1-1 0,-1 1 0,-5 8 0,16-26 99,-2-1 0,0 0 0,0-1 0,5-18 0,13-64-40,0 1 67,-15 58-85,-5 25-59,-1 0-1,1 0 0,8-17 1,35-63 3,-32 68 30,-11 18-77,0 1-1,-1-1 1,1 1 0,0 0 0,1 0 0,-1 0-1,1 0 1,-1 1 0,9-5 0,-4 1 2,-2 3-9,-1 0 0,1 0 0,0 0 0,0 1-1,0 0 1,0 0 0,1 1 0,-1-1-1,1 1 1,-1 1 0,7-1 0,2 1 3,0 1 0,0 0 1,24 6-1,-34-6-4,-1 1 1,1 0-1,0 0 0,-1 1 0,1-1 0,-1 1 0,1 0 1,-1 0-1,0 1 0,-1-1 0,1 1 0,0 0 1,-1 0-1,0 0 0,0 0 0,0 1 0,-1-1 0,1 1 1,-1-1-1,0 1 0,0 0 0,-1 0 0,0 0 1,2 9-1,0 11 39,-1 0 0,-1 0 0,-4 38 0,-1-7 58,3-27 72,-7 37-1,2-39-10,4-19-8,0 0 1,0 1-1,1-1 1,0 0-1,1 1 1,-1-1-1,2 12 1,0-17-112,-1 0 1,1 1 0,-1-1-1,0 0 1,0 0 0,-1 1-1,1-1 1,-1 0 0,1 1-1,-1-1 1,0 0-1,0 0 1,-1 0 0,1 0-1,-1 0 1,-2 4 0,3-5-56,1-1 1,-1 0 0,0 0 0,1 0 0,-1 0-1,0-1 1,1 1 0,-1 0 0,0 0-1,0 0 1,0 0 0,0-1 0,0 1 0,0-1-1,0 1 1,0 0 0,0-1 0,0 0-1,0 1 1,0-1 0,-1 0 0,1 1 0,0-1-1,0 0 1,-2 0 0,-11-4-4182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16 204 7832,'0'0'15915,"11"-1"-15661,21-2 332,67 5 1,-76-2-202,0-1 0,1-1 1,-1-1-1,46-12 0,-56 12-222,-12 2-125,1 1 0,0-1 0,0 0 1,-1 1-1,1-1 0,0 0 0,-1 0 0,1 0 0,-1 0 0,1 0 0,-1 0 0,0-1 0,1 1 0,-1 0 0,0-1 1,0 1-1,0-1 0,0 1 0,0-1 0,1-1 0,-1-1 14,0 0 0,0 0 0,0 0 0,0 0 0,0 0 0,-1 0-1,0 0 1,0 0 0,0-5 0,-1 3 14,0-1 0,0 1 0,0 0 0,0 0 0,-1 0 0,0 0 0,-1 0 0,1 0 0,-1 1 0,0-1 0,-1 1 0,-4-7 0,5 9-14,0 0 0,0 1-1,-1 0 1,1 0-1,0 0 1,-1 0-1,1 1 1,-1-1-1,0 1 1,1 0-1,-1 0 1,0 0-1,0 0 1,0 1-1,1 0 1,-1-1 0,0 1-1,0 1 1,0-1-1,0 1 1,0-1-1,-7 3 1,-1 1 51,-1 1 1,1 0-1,0 1 1,1 0 0,-19 13-1,15-7 14,1 1 0,0 0 1,1 1-1,0 0 0,-20 31 0,20-28 1,8-8-90,-1 0-1,1 1 0,1-1 0,0 1 1,0 0-1,1 0 0,0 0 0,1 1 0,0-1 1,1 1-1,0-1 0,1 1 0,0 12 1,1-13-8,-1 0 1,2 0 0,-1-1-1,1 1 1,1-1-1,0 1 1,0-1 0,1 0-1,0 0 1,1 0 0,-1-1-1,2 1 1,-1-1-1,10 10 1,-5-9-21,1 0 0,0-1 0,0 0 0,1 0 0,0-2 0,20 10 0,-6-6 0,0-1 0,33 6 0,-53-14 0,1 0 0,-1 0 0,1-1 0,0 0 0,-1-1 0,1 1 0,-1-1 0,0-1 0,1 1 0,-1-1 0,0 0 0,0 0 0,0-1 0,0 0 0,0 0 0,-1 0 0,11-8 0,-15 10 54,-1 0-1,1 1 1,0-1 0,0 0 0,0 0-1,-1 0 1,1 0 0,0 0 0,-1 0-1,1 0 1,-1 0 0,1 0 0,-1 0-1,0 0 1,1-3 0,-2-7-4895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8536,'0'0'12335,"-6"11"-12019,-17 30-50,-58 115 864,59-108-673,-29 93 0,39-96-208,1 1 1,-7 76 0,15-43 41,3 0-1,4-1 1,3 1 0,21 96-1,-26-163-255,0-1 53,0-1 0,1 1 0,-1-1 0,2 0 0,0 0 0,0 0 0,1 0 0,0-1 0,11 16 0,40 40 730,-55-64-790,1 0-1,-1 1 0,0-1 0,1 0 0,-1 0 1,1 0-1,-1-1 0,1 1 0,-1 0 0,1-1 1,0 1-1,-1-1 0,1 1 0,0-1 0,0 0 1,-1 1-1,1-1 0,0 0 0,0 0 0,-1 0 1,1-1-1,0 1 0,-1 0 0,1-1 0,0 1 1,-1-1-1,1 1 0,0-1 0,-1 0 0,1 0 1,-1 0-1,1 0 0,-1 0 0,0 0 0,1 0 1,-1 0-1,0 0 0,0-1 0,1-1 0,4-3-604,-1 0-1,0 0 0,-1-1 1,1 0-1,-1 0 0,4-9 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11152,'0'0'12486,"7"10"-12131,21 37-1,-27-44-316,0 0-1,0 1 1,0-1-1,0 0 1,-1 0 0,0 0-1,1 0 1,-1 1-1,0-1 1,0 0-1,-1 0 1,1 1 0,-2 3-1,0 6 103,-28 201 1561,9-81-831,18-112-492,2-1-1,0 1 0,3 35 1,-2-56-356,0 1 1,0 0-1,0-1 0,0 1 1,0 0-1,0-1 0,1 1 1,-1-1-1,0 1 1,0 0-1,0-1 0,1 1 1,-1-1-1,0 1 0,0 0 1,1-1-1,-1 1 1,1-1-1,-1 1 0,0-1 1,1 0-1,-1 1 0,1-1 1,-1 1-1,1-1 1,-1 0-1,1 1 0,0-1 1,-1 0-1,2 1 0,19-8 351,-14 4-375,2-1 49,2-1-4,0 0 0,0 0 0,1 1 1,-1 1-1,1 0 0,0 0 0,0 1 0,14 0 1,-7 2-19,-3-1 35,0 1 0,26 5 0,-30-4 10,1 0 1,0-1-1,18-1 0,1 0 202,-31 1-269,-1 0-1,0 0 0,1 0 1,-1 0-1,1 0 1,-1 0-1,1 0 0,-1 0 1,0-1-1,1 1 0,-1 0 1,1 0-1,-1 0 1,0 0-1,1-1 0,-1 1 1,0 0-1,1 0 0,-1-1 1,0 1-1,1 0 0,-1-1 1,0 1-1,0 0 1,1-1-1,-1 1 0,0 0 1,0-1-1,0 1 0,0-1 1,1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28.9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1 484 6632,'0'0'9193,"10"-6"-8728,3-1-283,-1-1-1,1-1 1,-2 0 0,1-1-1,-1 0 1,-1-1 0,12-15-1,-9 4 226,-1-1 1,-1 0-1,0-1 0,-2 0 0,9-41 0,-7 29 96,-4 15-179,-4 13-97,-1-1-1,1 1 0,-1 0 1,-1-1-1,1-15 0,-2 10 68,-1-11 816,1 22-307,2 13 130,6 50-439,-3 1 0,-3 79 0,-4-112-375,-8 95 417,9-119-491,1 0-1,-1 0 0,0 0 1,-1 0-1,1 0 0,-1-1 0,1 1 1,-5 5-1,5-8-28,1 0 0,-1 0 0,0 0 0,1 0 0,-1 0 0,0-1 0,0 1 0,1 0 0,-1-1 0,0 1 0,0 0 0,0-1 0,0 1 0,0-1 0,0 1 0,0-1 0,0 0 0,0 1 0,0-1 0,0 0 0,0 0 0,-1 0 0,1 0 0,0 0 0,0 0 0,0 0 0,0 0 0,0 0 0,0-1 0,0 1 0,0 0 0,0-1 0,-2 0 0,-4-2 60,0-1 1,0-1-1,1 1 0,-1-1 1,1-1-1,0 1 0,-11-13 1,8 5 84,0-1 0,0 0 1,-6-15-1,14 28-153,1 1-1,0-1 1,-1 1 0,1-1-1,0 1 1,0-1 0,-1 1-1,1-1 1,0 1 0,0-1-1,0 1 1,0-1 0,0 0-1,0 1 1,0-1 0,0 1-1,0-1 1,0 1-1,0-1 1,0 0 0,0 1-1,0-1 1,1 0 0,-1 1-4,1-1 0,-1 1 0,1 0 0,-1 0 0,1-1 0,-1 1 0,1 0 0,-1 0 1,1 0-1,-1 0 0,1 0 0,-1 0 0,1 0 0,-1 0 0,1 0 0,-1 0 0,1 0 0,0 0 0,0 0 0,34 12 14,-25-8-6,1-1-8,7 3-1,1-1 0,29 4 0,-43-9-1,1 1 0,0-1 0,-1 0 0,1-1 1,0 1-1,-1-1 0,1 0 0,0-1 0,-1 1 0,0-1 0,1 0 0,-1 0 0,5-4 0,4-3 13,0-1 0,-1 0 0,-1-1 0,21-23 0,37-55 107,-9 10 80,-46 65-75,-14 14-122,-1 0 1,0 0 0,1 0-1,-1 0 1,0-1 0,1 1-1,-1 0 1,0 0 0,1 0-1,-1 0 1,0 0 0,1 0-1,-1 0 1,1 0 0,-1 0-1,0 0 1,1 0 0,-1 0-1,0 1 1,1-1 0,-1 0-1,0 0 1,1 0 0,-1 0-1,0 0 1,1 1 0,-1-1-1,2 3 9,-1-1-1,1 1 0,-1 0 1,0-1-1,0 1 0,-1 0 1,1-1-1,0 1 0,-1 0 1,1 5-1,3 39 65,-2 0-1,-7 87 1,-25 96 40,23-188-101,7-40-17,-51 286-31,48-276 63,1-12 57,4-25 24,70-326 447,42-71 46,-106 398-603,2 0-1,21-40 0,-31 63-2,1 0 0,-1 0 0,1-1 0,0 1 0,0 0 0,-1 0 0,1 0 0,0 0 0,0 0 0,0 0 0,0 0 0,0 0 0,0 0 0,1 0 0,-1 1 0,0-1 0,0 0 0,0 1 0,1-1 0,-1 1 0,0-1 0,1 1 0,-1 0 0,0 0 0,2-1 0,-1 2 0,0-1 0,0 1 0,-1 0 0,1 0 0,-1 0 0,1 0 0,-1 0 0,1 0 0,-1 0 0,1 0 0,-1 0 0,0 1 0,0-1 0,1 0 0,-1 1 0,1 1 0,5 9 0,-1 0 0,0 0 0,7 24 0,-6-15 0,-1 0 0,-1 0 0,-1 1 0,-1-1 0,-1 1 0,-1 0 0,-1 0 0,-1 0 0,0 0 0,-7 26 0,8-44 0,-1-1 0,-1 1 0,1-1 0,-1 1 0,1-1 0,-1 1 0,0-1 0,0 0 0,-1 0 0,1 0 0,0 0 0,-1 0 0,-4 3 0,5-5 0,1 0 0,0 0 0,0-1 0,-1 1 0,1 0 0,-1-1 0,1 1 0,0-1 0,-1 1 0,1-1 0,-1 0 0,1 0 0,-1 0 0,1 0 0,-1 0 0,0 0 0,1 0 0,-1 0 0,1 0 0,0-1 0,-1 1 0,1-1 0,-1 1 0,1-1 0,-1 0 0,1 1 0,0-1 0,0 0 0,-1 0 0,1 0 0,0 0 0,0 0 0,0 0 0,0 0 0,-1-2 0,-5-4 0,4 4 0,0 0 0,0 0 0,0 0 0,1-1 0,-1 1 0,-3-7 0,7 9 0,-1 0 0,0 1 0,1-1 0,-1 0 0,1 1 0,-1-1 0,0 0 0,1 1 0,0-1 0,-1 1 0,1-1 0,-1 1 0,1-1 0,0 1 0,-1 0 0,1-1 0,0 1 0,-1 0 0,1-1 0,0 1 0,-1 0 0,1 0 0,0 0 0,0 0 0,-1-1 0,1 1 0,1 1 0,26-6 0,10 4 0,57 5 0,-56-1 0,54-3 0,-68-2 0,0 0 0,49-13 0,-66 12 0,0 0 0,0 0 0,0-1 0,0 1 0,0-2 0,-1 1 0,0-1 0,0 0 0,0-1 0,-1 0 0,1 0 0,6-8 0,-7 6 0,12-14 0,-1-2 0,24-42 0,-38 60 0,0 0 0,0-1 0,0 1 0,-1-1 0,0 0 0,0 0 0,-1 0 0,1 0 0,-2 0 0,1 0 0,-1 0 0,0 0 0,0 0 0,-1 0 0,0-1 0,-4-10 0,5 16 0,-1 0 0,0 0 0,1 0 0,-1 0 0,0 0 0,-1 0 0,1 0 0,0 0 0,0 0 0,-1 0 0,1 1 0,-1-1 0,0 1 0,1-1 0,-1 1 0,0 0 0,0-1 0,0 1 0,0 0 0,-3-1 0,2 2 0,0-1 0,1 1 0,-1 0 0,0 0 0,0 0 0,1 0 0,-1 0 0,0 1 0,1-1 0,-1 1 0,0 0 0,1 0 0,-1 0 0,-3 2 0,-1 0 0,1 1 0,0 0 0,0 0 0,1 1 0,-1 0 0,1 0 0,0 0 0,0 0 0,1 1 0,0 0 0,-7 11 0,8-10 0,0 1 0,1 0 0,-1 1 0,2-1 0,-1 0 0,1 1 0,0-1 0,1 1 0,0-1 0,0 0 0,1 1 0,3 14 0,-1-11 0,0 0 0,2 0 0,-1 0 0,1-1 0,1 0 0,0 0 0,0 0 0,10 10 0,-12-16 0,1 0 0,-1 0 0,2 0 0,-1-1 0,0 0 0,1 0 0,-1 0 0,1-1 0,0 0 0,1 0 0,-1 0 0,0-1 0,9 2 0,-10-3 0,0 0 0,-1 0 0,1 0 0,-1-1 0,1 0 0,0 0 0,0 0 0,-1-1 0,1 1 0,-1-1 0,1 0 0,0-1 0,-1 1 0,0-1 0,1 1 0,-1-2 0,0 1 0,0 0 0,7-6 0,5-6 0,-6 6 0,0-1 0,0 0 0,-1 0 0,0-1 0,11-17 0,20-31 0,-22 34 0,15-29 0,-32 51 0,1 0 0,-1-1 0,1 1 0,0 0 0,0 0 0,0 0 0,0 0 0,0 0 0,0 1 0,0-1 0,0 1 0,1-1 0,-1 1 0,1 0 0,-1 0 0,1 0 0,-1 0 0,1 0 0,0 1 0,4-1 0,-3 0 0,-1 1 0,1 0 0,0 0 0,0 1 0,0-1 0,0 1 0,0 0 0,-1 0 0,1 0 0,0 0 0,-1 1 0,1-1 0,5 5 0,27 18 0,-45-30 0,-1 0 0,1 1 0,-2 0 0,1 1 0,-16-6 0,14 7 0,8 2 0,0-1 0,0 1 0,0 0 0,-1 1 0,1-1 0,0 1 0,-7 0 0,10 0 0,-1 1 0,0-1 0,1 1 0,-1-1 0,1 1 0,-1 0 0,1 0 0,0 0 0,-1 0 0,1 0 0,0 0 0,-1 0 0,1 0 0,0 0 0,0 1 0,0-1 0,0 0 0,0 1 0,0-1 0,1 1 0,-1-1 0,0 1 0,0 2 0,-3 10 0,1 0 0,0 0 0,1 0 0,1 0 0,0 0 0,1 0 0,1 1 0,2 16 0,-2-23 0,1 0 0,-1-1 0,1 1 0,1 0 0,0-1 0,0 1 0,0-1 0,1 0 0,0 0 0,1 0 0,-1-1 0,8 8 0,-9-11 0,0 0 0,1 0 0,0 0 0,-1 0 0,1-1 0,0 1 0,0-1 0,0 0 0,1-1 0,-1 1 0,0-1 0,1 1 0,-1-1 0,1-1 0,-1 1 0,1-1 0,-1 0 0,1 0 0,0 0 0,-1 0 0,1-1 0,-1 1 0,5-3 0,16-4 0,-1-2 0,0-1 0,0-1 0,-1-1 0,-1-1 0,30-22 0,-17 6 0,43-46 0,-51 48 0,-12 10 0,17-25 0,-14 18 0,-13 19 0,-1 0 0,-1 0 0,1 0 0,-1 0 0,0 0 0,0 0 0,3-9 0,-1 3 0,-4 18 0,-5 29 0,3-27 0,0 17 0,1 1 0,1-1 0,2 0 0,6 30 0,-7-43 0,1 0 0,1 0 0,0-1 0,1 0 0,0 0 0,10 15 0,-13-23 0,0-1 0,0 1 0,1-1 0,0 0 0,0 1 0,0-1 0,0-1 0,0 1 0,0 0 0,1-1 0,-1 0 0,1 1 0,0-1 0,-1-1 0,1 1 0,0-1 0,0 1 0,0-1 0,1 0 0,-1 0 0,0-1 0,0 0 0,6 1 0,1-3 0,0 1 0,0-2 0,0 1 0,0-2 0,0 1 0,-1-1 0,0-1 0,0 0 0,0 0 0,0-1 0,-1-1 0,0 1 0,0-1 0,-1-1 0,0 0 0,0 0 0,-1 0 0,0-1 0,0 0 0,6-12 0,0-3 0,-5 9 0,0-1 0,6-17 0,-13 29 0,0 1 0,0-1 0,0 1 0,0-1 0,-1 1 0,0-1 0,1 1 0,-1-1 0,0 0 0,-1 1 0,1-1 0,-1 1 0,1-1 0,-1 0 0,-2-5 0,2 8 0,1 0 0,-1 0 0,1-1 0,-1 1 0,0 0 0,1 0 0,-1 1 0,0-1 0,1 0 0,-1 0 0,0 0 0,0 0 0,0 1 0,0-1 0,0 0 0,0 1 0,0-1 0,0 1 0,0-1 0,0 1 0,0-1 0,0 1 0,-1 0 0,0-1 0,0 1 0,0 1 0,0-1 0,1 1 0,-1-1 0,0 1 0,0-1 0,1 1 0,-1 0 0,1 0 0,-1 0 0,1 0 0,-1 0 0,1 0 0,-2 2 0,-3 3 0,0 0 0,0 1 0,1 0 0,0 0 0,-4 10 0,6-12 0,0 0 0,1 1 0,0 0 0,0-1 0,1 1 0,-1 0 0,1 0 0,1-1 0,-1 1 0,1 0 0,0 0 0,0 0 0,1 0 0,-1 0 0,1 0 0,1 0 0,-1-1 0,1 1 0,0 0 0,0-1 0,1 0 0,-1 1 0,1-1 0,1 0 0,-1 0 0,1-1 0,-1 1 0,1-1 0,1 1 0,-1-1 0,1-1 0,-1 1 0,1-1 0,0 1 0,0-1 0,1-1 0,-1 1 0,0-1 0,1 0 0,0 0 0,-1 0 0,1-1 0,6 1 0,-2-2 0,-1 1 0,0-1 0,1-1 0,-1 0 0,1 0 0,-1-1 0,0 0 0,0 0 0,0-1 0,0 0 0,-1-1 0,14-7 0,-6 1 0,0-2 0,0 0 0,-1 0 0,25-29 0,-12 9 0,-2-1 0,-1-1 0,31-60 0,-23 34 0,-32 59 0,-1 1 0,0-1 0,0 1 0,0-1 0,1 1 0,-1 0 0,0-1 0,0 1 0,1 0 0,-1-1 0,0 1 0,1 0 0,-1-1 0,0 1 0,1 0 0,-1 0 0,1-1 0,-1 1 0,0 0 0,1 0 0,-1 0 0,1-1 0,-1 1 0,1 0 0,-1 0 0,0 0 0,1 0 0,-1 0 0,1 0 0,-1 0 0,1 0 0,-1 0 0,1 0 0,-1 0 0,1 1 0,-1-1 0,0 0 0,1 0 0,-1 0 0,1 0 0,-1 1 0,0-1 0,1 0 0,-1 1 0,1-1 0,-1 0 0,0 0 0,0 1 0,1-1 0,-1 1 0,0-1 0,1 0 0,-1 1 0,0 0 0,15 22 0,-8-6 0,0 1 0,0 0 0,-2 0 0,0 1 0,3 31 0,-4-12 0,-4 73 0,0-103 0,-1 0 0,0 0 0,0 0 0,-1 0 0,0 0 0,-5 12 0,7-20 0,-1 0 0,1 1 0,0-1 0,-1 0 0,1 0 0,-1 1 0,1-1 0,-1 0 0,1 0 0,-1 0 0,1 0 0,0 1 0,-1-1 0,1 0 0,-1 0 0,1 0 0,-1 0 0,1 0 0,-1 0 0,1 0 0,-1-1 0,1 1 0,-1 0 0,1 0 0,-1 0 0,1 0 0,-1-1 0,1 1 0,-1 0 0,1 0 0,-1-1 0,-14-9 0,-9-11 0,1-1 0,1-1 0,-34-44 0,56 66 0,-1 0 0,1 0 0,-1 0 0,0 1 0,1-1 0,-1 0 0,0 1 0,0-1 0,1 1 0,-1-1 0,0 1 0,0-1 0,0 1 0,0-1 0,0 1 0,0 0 0,0-1 0,0 1 0,0 0 0,0 0 0,0 0 0,0 0 0,0 0 0,0 0 0,-1 0 0,1 0 0,1 1 0,0-1 0,-1 0 0,1 0 0,-1 1 0,1-1 0,0 0 0,-1 0 0,1 1 0,0-1 0,-1 0 0,1 1 0,0-1 0,-1 1 0,1-1 0,0 0 0,0 1 0,-1-1 0,1 1 0,0-1 0,0 1 0,0-1 0,0 1 0,0-1 0,0 1 0,-1-1 0,1 1 0,0-1 0,0 1 0,1-1 0,-1 1 0,0-1 0,0 0 0,0 1 0,0-1 0,0 1 0,0-1 0,1 1 0,-1-1 0,0 1 0,0-1 0,1 0 0,-1 1 0,0-1 0,1 0 0,-1 1 0,0-1 0,1 0 0,0 1 0,3 5 0,1-1 0,0 0 0,1 0 0,-1-1 0,1 1 0,0-1 0,0 0 0,1-1 0,-1 0 0,1 0 0,-1 0 0,9 2 0,13 3 0,46 7 0,-71-15 0,21 2 0,1 0 0,-1-2 0,1-1 0,-1-1 0,1-1 0,45-12 0,-56 12 890,-4 1-1877,-2 0-2876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13464,'0'0'6513,"11"-2"-6084,213-31 1999,-211 32-2153,0 1 0,21 3 0,-24-1 9,0-1-1,1-1 1,-1 0-1,0 0 1,15-3 0,27-4 1699,-51 5-1777,4-5 444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10448,'0'0'9559,"16"1"-9125,37 1 228,80-7 1,72-27 1540,-118 20-3,-85 12-2102,-1 0 1,0-1 0,0 1 0,1 0 0,-1 0 0,0-1-1,1 1 1,-1 0 0,0 1 0,0-1 0,1 0 0,-1 0-1,0 0 1,1 1 0,-1-1 0,0 1 0,0-1-1,0 1 1,0-1 0,1 1 0,-1 0 0,0-1 0,1 2-1,2 3-1058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10544,'0'0'10999,"12"-4"-10605,-2 1-308,0-1 75,0 1 1,1 0-1,-1 1 0,0 0 1,1 1-1,0 0 1,16 0-1,-22 2-49,0-1 0,0 1 1,0 0-1,0 1 0,1-1 1,-1 1-1,-1 0 0,1 0 0,0 1 1,-1-1-1,1 1 0,-1 0 0,0 1 1,1-1-1,-2 0 0,1 1 0,0 0 1,-1 0-1,0 0 0,0 1 0,0-1 1,0 1-1,-1-1 0,4 9 1,1 4 169,0 1 0,6 25 0,-11-34-77,2 0 0,-1-1 0,1 0 0,10 15-1,0 3 269,-13-25-383,0 0-1,0 1 1,0-1-1,0 0 0,0 0 1,0 0-1,1 0 1,-1 0-1,0 0 0,3 1 1,5-1-722,-6-6-2558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14064,'0'0'4919,"-14"15"-4597,-99 99 331,53-54-171,34-32 132,-1-1 0,-1-1 1,-2-2-1,-37 24 0,64-46-512,0 0 0,-1-1 0,1 1 0,-1-1 0,1 0 0,-1 0-1,0 0 1,-3 0 0,-9 0-2861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8536,'0'0'21150,"-3"12"-20896,-20 90 502,15-53-171,-1 78-1,1-13 45,7-97-548,2 31 0,0-35-55,-1 0-1,0 0 1,-4 24 0,3 1-26,1-23 0,0-15 0,0 0 0,0 0 0,0 1 0,0-1 0,0 0 0,0 0 0,0 0 0,0 0 0,0 0 0,-1 0 0,1 1 0,0-1 0,0 0 0,0 0 0,0 0 0,0 0 0,0 0 0,-1 0 0,1 0 0,0 0 0,0 0 0,0 0 0,0 0 0,0 0 0,0 0 0,-1 0 0,1 0 0,0 0 0,0 0 0,0 0 0,0 0 0,-1 0 0,1 0 0,0 0 0,0 0 0,0 0 0,0 0 0,0 0 0,0 0 0,-1 0 0,1 0 0,0 0 0,0 0 0,0 0 0,0 0 0,0-1 0,0 1 0,-1 0 0,1 0 0,0 0 0,0 0 0,0 0 0,0 0 0,0-1 0,0 1 0,0 0 0,-9-14 714,5 8-5496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11152,'0'0'10321,"11"0"-9807,4 0-397,157-4 2012,98-16 49,-217 20-1693,-20 2 171,-26-6 175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11048,'0'0'16039,"10"-10"-15731,14-12 167,41-28 1,-52 42-207,0 1 0,1 1 0,0 0 0,0 1 0,23-5 0,-35 9-229,0 1 0,1-1 0,-1 1-1,0 0 1,0 0 0,1 0 0,-1 0-1,0 0 1,0 0 0,1 1-1,-1-1 1,0 1 0,0-1 0,0 1-1,1 0 1,-1 0 0,0 0 0,0 0-1,0 1 1,3 2 0,-3-2-4,-1 0 0,1 0 0,-1 0 0,1 1 0,-1-1 0,0 1 0,0-1 0,0 1 0,0-1 0,-1 1 0,1 0 0,0 0 0,-1-1 0,0 1 0,0 0 0,0 0 0,-1 5 0,-1 21 95,-1 1-1,-2 0 1,-1-1 0,-19 54-1,5-31 52,-13 60-1,28-89-131,0 2 0,2-1 0,1 0 0,1 1 0,2 24 0,-1-47-50,0 0 0,0 0 0,0 0 0,1 0 0,-1 0 0,1 0 0,0 0 0,-1 0 0,1-1 0,0 1 0,0 0 0,0 0 0,1 0 0,-1-1 0,0 1 0,0-1 0,1 1 0,-1-1 0,1 0 0,0 1 0,-1-1 0,1 0 0,0 0 0,0 0 0,-1 0 0,1 0 0,0-1 0,2 2 0,-1-2 0,0 1 0,0-1 0,0 0 0,0 0 0,0 0 0,0 0 0,-1 0 0,1-1 0,0 1 0,0-1 0,0 0 0,-1 0 0,1 0 0,0 0 0,-1 0 0,1-1 0,-1 1 0,1-1 0,-1 1 0,3-3 0,8-11 0,0 1 0,0-1 0,-2-1 0,0 0 0,0-1 0,-2 0 0,0 0 0,9-26 0,49-141 0,-37 87 0,-27 92 0,-1-1 0,1 1 0,0 0 0,1 0 0,-1 0 0,1 1 0,0-1 0,0 1 0,1 0 0,-1 0 0,1 0 0,0 1 0,6-4 0,1-2 0,-5 4 0,0 1 0,1 0 0,-1 0 0,1 1 0,0 0 0,0 0 0,0 0 0,15-1 0,-20 3 0,0 1 0,0 0 0,0 0 0,0 0 0,0 1 0,0-1 0,0 1 0,0 0 0,0 0 0,0 0 0,0 0 0,0 1 0,0-1 0,-1 1 0,1-1 0,-1 1 0,1 0 0,3 4 0,2 1 0,0 1 0,-1 0 0,11 14 0,-10-9 0,-7-11 0,0 0 0,0 0 0,1 0 0,-1 0 0,1 0 0,-1 0 0,1 0 0,0 0 0,2 1 0,-4-3-1,0 0 0,0 0-1,0 0 1,0 0 0,0 0 0,0 0 0,0 0-1,0 0 1,0 0 0,0 0 0,0 0 0,0 0-1,0 0 1,0 0 0,0 0 0,0 0 0,0 0-1,0 0 1,0-1 0,0 1 0,0 0 0,0 0-1,0 0 1,0 0 0,0 0 0,0 0 0,0 0-1,0 0 1,0 0 0,0 0 0,0 0 0,0 0-1,0 0 1,0 0 0,0 0 0,0 0-1,0 0 1,0 0 0,0 0 0,0-1 0,0 1-1,0 0 1,0 0 0,0 0 0,0 0 0,0 0-1,0 0 1,0 0 0,0 0 0,0 0 0,1 0-1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11256,'0'0'16504,"1"12"-16168,2 36-2,-2-37-53,-2 0-1,1 0 1,-4 14 0,3-19-155,0-1 0,0 0 0,1 1-1,-1-1 1,1 1 0,1-1 0,-1 1 0,3 9 0,-1-7 31,0-1 0,0 0 0,1 0 1,0 0-1,0 0 0,1 0 0,0-1 0,0 1 1,0-1-1,7 6 0,-10-11-149,-1-1-1,1 0 1,0 1 0,0-1-1,0 0 1,0 0 0,0 1-1,0-1 1,0 0 0,0 0-1,0 0 1,0 0 0,0 0 0,0 0-1,0 0 1,0-1 0,0 1-1,0 0 1,0-1 0,0 1-1,0 0 1,-1-1 0,1 1-1,0-1 1,0 1 0,0-1-1,0 0 1,26-20 120,-25 20-127,15-17-1,-1 0 0,-1-1 0,-1-1 0,0 0 0,-2-1 0,11-22 0,7-11 0,4-5 0,-34 59 0,0 0 0,1-1 0,-1 1 0,0 0 0,0 0 0,0 0 0,1-1 0,-1 1 0,0 0 0,0 0 0,0 0 0,1 0 0,-1 0 0,0-1 0,0 1 0,1 0 0,-1 0 0,0 0 0,1 0 0,-1 0 0,0 0 0,0 0 0,1 0 0,-1 0 0,0 0 0,1 0 0,-1 0 0,0 0 0,0 0 0,1 0 0,-1 0 0,0 0 0,0 1 0,1-1 0,-1 0 0,0 0 0,0 0 0,1 0 0,-1 0 0,0 1 0,1-1 0,6 9 0,-4-2 0,0 0 0,-1 1 0,0-1 0,-1 1 0,1-1 0,-1 1 0,-1-1 0,0 9 0,0 8 0,-5 29 0,-5 1 0,-2 0 0,-3-1 0,-26 66 0,35-104 0,0-1 0,-1 1 0,0-2 0,-1 1 0,0-1 0,-1 0 0,-18 19 0,26-32 0,0 1 0,1-1 0,-1 1 0,0-1 0,1 0 0,-1 1 0,0-1 0,0 0 0,1 1 0,-1-1 0,0 0 0,0 0 0,0 0 0,1 0 0,-1 0 0,0 0 0,0 0 0,0 0 0,1 0 0,-1 0 0,0 0 0,0-1 0,0 1 0,1 0 0,-1-1 0,0 1 0,0 0 0,1-1 0,-1 1 0,0-1 0,1 1 0,-1-1 0,1 1 0,-2-2 0,1 1 0,0 0 0,0 0 0,0 0 0,0 0 0,0-1 0,0 1 0,0 0 0,0-1 0,1 1 0,-1 0 0,0-1 0,1 1 0,-1-1 0,1 1 0,0-1 0,-1 1 0,1-1 0,0-1 0,2-5 0,1 1 0,0 0 0,0 0 0,1 1 0,0-1 0,0 1 0,1 0 0,-1 0 0,9-8 0,9-14 0,-13 16 0,1 1 0,1-1 0,-1 2 0,2-1 0,0 2 0,0-1 0,1 2 0,0 0 0,25-12 0,-36 19 0,1 0 0,-1-1 0,0 1 0,0-1 0,0 1 0,0-1 0,0 0 0,-1 0 0,1 1 0,-1-1 0,3-3 0,1-1 513,-4 2-456,-2-8-4590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30 10952,'0'0'12865,"8"16"-12312,2 0-387,-5-6-66,1-1-1,-1 1 1,-1 0-1,0 1 1,0-1 0,-1 1-1,0 0 1,1 15 0,19 301 3098,-23-193-1737,-1-116-1242,0-11-35,1 0 0,-1 0 0,1 0 0,1 0 0,0 0 0,2 10 0,-4-3 399,-1-3-9,-8-65-571,-58-324-3,59 324 0,1-1 0,1-85 0,7 138 0,0 0 0,0 0 0,0 0 0,1 0 0,-1 0 0,0 0 0,1 0 0,0 0 0,-1 0 0,1 0 0,0 0 0,0 1 0,0-1 0,0 0 0,1 1 0,-1-1 0,0 1 0,1-1 0,-1 1 0,1-1 0,-1 1 0,1 0 0,0 0 0,-1 0 0,1 0 0,0 0 0,0 0 0,0 1 0,0-1 0,3 0 0,2-1 0,-1 1 0,1 0 0,0 1 0,-1 0 0,1 0 0,0 0 0,-1 1 0,7 1 0,-3 0 0,0 0 0,0 1 0,-1 0 0,0 1 0,0 0 0,0 0 0,0 1 0,0 0 0,-1 1 0,11 8 0,-14-9 0,0 0 0,0 1 0,-1-1 0,1 1 0,-2 0 0,1 0 0,-1 0 0,1 1 0,-2-1 0,1 1 0,-1-1 0,0 1 0,0 0 0,-1 0 0,1 11 0,0-8 0,-2 1 0,0-1 0,0 1 0,-1-1 0,0 0 0,0 1 0,-1-1 0,-1 0 0,0 0 0,0 0 0,-1 0 0,0-1 0,-1 0 0,0 0 0,-10 15 0,-26 34 0,-19 24 0,55-76 0,1 0 0,11-5 0,8 0 0,36 6 0,0 2 0,-1 3 0,52 18 0,-97-28 0,-1 0 0,1 0 0,-1 0 0,0 1 0,1 0 0,-1 0 0,-1 0 0,1 0 0,0 0 0,-1 1 0,1 0 0,-1 0 0,0 0 0,-1 0 0,1 0 0,3 8 0,-4-9 0,-1 0 0,0 0 0,0 0 0,-1 0 0,1 0 0,0 1 0,-1-1 0,0 0 0,0 0 0,0 1 0,0-1 0,-1 0 0,1 0 0,-1 0 0,1 1 0,-1-1 0,0 0 0,-1 0 0,1 0 0,0 0 0,-1-1 0,0 1 0,1 0 0,-1-1 0,0 1 0,-4 3 0,-6 4 0,-1 0 0,-1-1 0,0-1 0,0 0 0,0 0 0,-1-2 0,0 0 0,0 0 0,-1-2 0,-30 6 0,28-8 0,1 0 0,-1-1 0,0-1 0,1-1 0,-1-1 0,1 0 0,-1-1 0,1-1 0,-33-11 0,32 8 570,-8-5-816,12-1-4065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9744,'0'0'12478,"-4"12"-12037,-10 38-6,14-46-377,0 1 1,0-1-1,0 0 1,0 0-1,1 0 1,-1 0-1,1 0 1,0-1-1,0 1 1,1 0-1,-1 0 1,1 0-1,0-1 1,0 1-1,0-1 1,0 0-1,1 1 1,2 2-1,1 3 70,12 14 394,41 41 1,-8-10 17,-21-20-197,-1 1 1,-3 1-1,34 60 0,-38-52-88,-2 0 0,-2 1 0,-3 1 0,-1 0 0,10 64-1,-19-86-137,-1 0 0,-2 1-1,0-1 1,-2 1 0,0 0-1,-2-1 1,-1 1 0,-1-1-1,-7 26 1,-1-14 129,-1 0 0,-2 0 0,-1-2 0,-2 0 0,-1-1 0,-2 0 0,-30 35 0,31-48-86,-1-1 0,0-1 0,-1-2 0,-33 20 0,49-32-27,0-1-1,0 0 1,-1 0-1,-8 3 1,-10 0-5231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29.6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34 8840,'0'0'11425,"-10"0"-10669,-2-2-523,-27 0 866,49-11 2268,2-4-6065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10344,'0'0'14654,"10"1"-14551,31 1 32,0-3 1,48-6 0,49-2 322,-110 8-338,-18 0-20,0 1 1,0 0 0,14 2 0,7-2 251,-27-1-211,1 1 0,-1 0 0,0 0 0,1 0 0,-1 1 0,8 1 0,-6-1 345,-4 0-845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9240,'0'0'14361,"0"11"-14012,-4 94 307,0 207 873,6-268-1275,0 13 254,2-1-1,3 1 0,14 54 0,-7-73 195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 10344,'0'0'7903,"2"12"-7332,-1-4-475,0-4-53,0-1 1,0 1-1,-1 0 0,1 0 1,-1 0-1,0 0 0,0-1 1,0 1-1,0 0 0,-1 0 0,0 0 1,0 0-1,0-1 0,0 1 1,0 0-1,-1-1 0,0 1 1,1-1-1,-1 0 0,-1 0 0,1 1 1,-3 2-1,-22 18 452,-1-2 0,-2-1 0,-60 34 0,13-9 284,-66 32 713,126-67-1057,2 0 0,0 2 0,-16 16 0,31-29-412,0 0 1,-1 0-1,1 1 1,0-1-1,0 0 1,0 1-1,-1-1 1,1 0 0,0 1-1,0-1 1,0 0-1,0 1 1,0-1-1,0 1 1,0-1 0,0 0-1,0 1 1,0-1-1,0 0 1,0 1-1,0-1 1,0 0-1,0 1 1,0-1 0,1 1-1,-1-1 1,0 0-1,0 1 1,0-1-1,0 0 1,1 0 0,-1 1-1,0-1 1,0 0-1,1 1 1,-1-1-1,0 0 1,1 0-1,-1 1 1,16 9 242,-13-8-234,-3-2-29,173 110 699,-76-49-360,-65-43-24,43 34-1,-55-34-39,-17-15-175,0 0 1,0 1-1,1-1 1,0 0-1,0-1 1,0 1-1,0-1 1,0 0-1,0 0 1,7 3-1,-7-6-178,0 0 1,-1-1-1,1 1 0,0-1 1,-1 0-1,1 0 0,-1 0 1,0 0-1,6-5 0,-5 4-2744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9144,'0'0'12850,"1"12"-12299,0 0-393,1 4 66,-1-1 0,-1 1 0,-1 15 0,-7 47 748,0-5 88,2 123-1,6-34 199,-2-66-14,-1-66-371,0-19 17,3-11-873,0 0-1,0 0 1,0 0-1,0 0 1,0 0 0,0 0-1,0 0 1,0 0-1,0 0 1,0-1-1,0 1 1,0 0-1,0 0 1,0 0 0,0 0-1,0 0 1,0 0-1,-1 0 1,1 0-1,0 0 1,0 0-1,0 0 1,0 0-1,0 0 1,0 0 0,0 0-1,0 0 1,0 0-1,0 0 1,0 0-1,0-1 1,-1 1-1,1 0 1,0 0 0,0 0-1,0 0 1,0 0-1,0 0 1,0 0-1,0 0 1,0 1-1,0-1 1,0 0-1,0 0 1,0 0 0,-1 0-1,1 0 1,0 0-1,0 0 1,0 0-1,0 0 1,0 0-1,0 0 1,0 0 0,0 0-1,0 0 1,0 0-1,0 0 1,0 0-1,0 0 1,0 0-1,0 1 1,0-1-1,0 0 1,-3-8-178,1 0 0,0 0 1,1 0-1,-1-10 0,0 1-3925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10248,'0'0'5961,"13"-8"-5484,44-20 15,-52 26-414,0 0 0,0 0 0,1 1 0,-1 0 0,0 0 0,0 0 0,1 1 0,-1 0-1,1 0 1,6 0 0,7 1 149,438-5 3934,-453 4-4096,20 0 523,0-1 0,-1-1 0,1-1-1,24-7 1,-47 10-526,0 0-1,-1 0 0,1 0 0,-1 0 1,1-1-1,0 1 0,-1 0 0,1 0 1,0 0-1,-1 0 0,1 1 1,0-1-1,-1 0 0,1 0 0,0 0 1,-1 0-1,1 1 0,-1-1 1,2 1-1,5 1-3268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455 564 9848,'0'0'10925,"-10"0"-10483,-1-1-296,4 0-17,0 0 0,0 0 0,0 1 0,0 0 0,0 1 0,0-1 0,0 1 0,-9 3 0,-8 3 609,-32 7 0,-23 6 142,39-4 74,-75 39 0,112-53-898,-1 1 1,1-1-1,-1 1 1,1 0-1,0-1 1,0 2-1,0-1 0,1 0 1,-1 1-1,1-1 1,-1 1-1,1 0 1,0-1-1,1 1 1,-3 7-1,3-8-19,1-1-1,-1 1 1,1 0 0,0 0-1,0 0 1,0 0 0,0 0-1,0 0 1,1 0 0,-1-1-1,1 1 1,0 0-1,-1 0 1,1 0 0,1-1-1,-1 1 1,0-1 0,1 1-1,-1-1 1,1 1 0,0-1-1,0 0 1,3 4-1,3 0 18,0 1 0,0-2-1,0 1 1,1-1-1,-1 0 1,1-1 0,1 0-1,-1-1 1,0 1-1,1-2 1,0 1 0,-1-2-1,1 1 1,0-1-1,0-1 1,0 0 0,0 0-1,0-1 1,0 0-1,0 0 1,-1-1-1,14-5 1,-10 3 35,1-1 1,-2 0-1,1-1 0,-1 0 1,0-1-1,0-1 0,-1 0 0,0 0 1,0-1-1,-1-1 0,0 1 1,0-2-1,-2 1 0,1-1 0,10-18 1,-7 8 63,-1 0 0,-1-1-1,-1 1 1,-1-2 0,-1 0 0,-1 0 0,0 0 0,-2 0 0,2-40 0,-6 34-153,-2-1 0,-1 1 0,-7-36 0,5 46 0,-1 0 0,0 0 0,-1 1 0,-1 0 0,-20-32 0,17 34 0,0 0 0,-1 0 0,-20-20 0,24 29 0,0 0 0,0 1 0,-1 0 0,1 0 0,-1 1 0,-1 0 0,1 0 0,-13-3 0,17 6 0,0 1 0,-1 0 0,1 0 0,0 1 0,-1 0 0,1 0 0,0 0 0,-1 0 0,1 1 0,0 0 0,-1 0 0,1 0 0,0 1 0,-5 2 0,8-3 0,-1 0 0,1 0 0,0 0 0,0 0 0,-1 1 0,1-1 0,0 1 0,0-1 0,1 1 0,-1 0 0,0 0 0,1 0 0,-1 0 0,1 0 0,-1 0 0,1 0 0,0 0 0,0 1 0,0-1 0,0 0 0,0 1 0,1-1 0,-1 1 0,1-1 0,-1 1 0,1-1 0,0 1 0,0-1 0,0 1 0,0-1 0,1 3 0,5 13-3996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12552,'0'0'5727,"6"12"-5303,-1-3-327,-1-1 0,0 0 0,0 1 0,-1-1 0,0 1 0,-1 0 0,0 0-1,2 15 1,-1 20 946,-6 76 0,-5-18 1433,4-78 24,8-42-1872,11-10-373,-1-1 1,14-45-1,-23 61-194,1 0 1,1 0-1,0 0 0,1 1 1,0 0-1,1 0 0,0 1 1,1 0-1,0 1 0,0 0 1,1 1-1,1 0 0,0 1 1,22-13-1,-32 20-38,0 0 0,0 0-1,0 0 1,1 1 0,-1-1-1,1 0 1,-1 1 0,0-1 0,1 1-1,-1 0 1,1 0 0,-1 0-1,1 0 1,-1 0 0,1 1 0,-1-1-1,0 1 1,1 0 0,-1-1-1,0 1 1,3 2 0,0 0 19,-1 1 1,1 0-1,-1 0 1,0 1-1,-1-1 1,1 1 0,5 9-1,0 3 53,-1 0 1,-1 1-1,0-1 1,-1 1-1,-1 1 0,0-1 1,-2 1-1,0 0 1,-1 0-1,-1 0 0,-1 0 1,-2 24-1,3-8 221,-1 11 119,0-43-372,0-1 0,0 1 0,-1-1 0,1 1 0,-1-1 0,0 1 1,0-1-1,0 0 0,0 1 0,0-1 0,0 0 0,0 0 1,-3 4-1,1-1 80,1-2-500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10448,'0'0'7523,"12"1"-6959,548 14 4283,-508-17-4567,496-30 2919,-481 18-2489,-36 6-21,-20 7-89,-15 4 341,-16 5-2828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203 420 10544,'0'0'10410,"-11"4"-9859,-7 3-177,-1 1-1,-20 11 1,30-14-178,0 1-1,0 0 1,1 0-1,0 0 1,0 1-1,1 1 0,-10 11 1,11-11 39,1 0-1,0 1 1,0 0-1,1 0 1,0 0 0,-5 15-1,9-22-183,-1 0-1,1 0 0,-1 0 1,1 0-1,0 0 1,0 0-1,0 0 0,0 0 1,0 0-1,0 0 0,0 0 1,1 0-1,-1 0 1,1 0-1,-1 0 0,1 0 1,0-1-1,0 1 0,0 0 1,0 0-1,0-1 1,0 1-1,0-1 0,0 1 1,1-1-1,-1 1 1,1-1-1,-1 0 0,1 1 1,0-1-1,-1 0 0,1 0 1,0 0-1,0-1 1,-1 1-1,1 0 0,0-1 1,0 1-1,0-1 0,3 1 1,0-1-2,-1 0-1,0 0 1,1 0 0,-1-1-1,1 0 1,-1 1 0,1-2 0,-1 1-1,0 0 1,0-1 0,0 0 0,0 0-1,6-4 1,5-3 159,27-23-1,-29 21-93,0-1 0,-1-1-1,-1-1 1,0 1 0,0-2 0,-2 1-1,0-1 1,0-1 0,-2 0 0,0 0-1,-1 0 1,0-1 0,-1 0 0,-1 0-1,-1 0 1,-1 0 0,0-1 0,-1 1-1,-1-1 1,0 0 0,-4-23 0,0 24-24,0 0-1,-1-1 1,-1 2 0,0-1 0,-1 1 0,-1 0 0,-12-19-1,16 29-62,0 0 1,-1 0-1,0 1 0,0-1 0,0 1 0,-1 0 0,1 1 0,-1-1 1,0 1-1,-1 0 0,1 1 0,-1-1 0,1 1 0,-1 1 0,0-1 0,0 1 1,-1 0-1,1 1 0,-14-2 0,20 3-27,-8 0 0,0-1 0,-1 2 0,-13 1 0,21-2 0,-1 1 0,1-1 0,0 1 0,0 0 0,0-1 0,0 1 0,0 0 0,0 0 0,1 0 0,-1 1 0,0-1 0,0 0 0,1 1 0,-1-1 0,1 1 0,-1-1 0,1 1 0,0 0 0,-1 0 0,0 3 0,1-4 36,1 1 1,-1 0-1,1-1 0,0 1 0,0 0 1,0-1-1,0 1 0,0 0 1,1-1-1,-1 1 0,0 0 1,1-1-1,-1 1 0,1 0 0,0-1 1,-1 1-1,1-1 0,0 1 1,0-1-1,0 0 0,0 1 0,0-1 1,0 0-1,0 0 0,1 0 1,-1 1-1,2 0 0,35 23-4732,-38-25 4308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16384,'0'0'3094,"10"3"-2442,21 6-191,-2 1 1,1 1-1,35 20 0,-53-24-238,-1 1 0,0 1-1,0-1 1,0 2-1,-1 0 1,-1 0 0,0 0-1,11 16 1,-10-8 156,0 0 0,-2 0 0,0 1 1,-1 0-1,6 21 0,-1 4 1082,35 80 0,-43-117-1256,-2-2-21,0 0-1,0 0 1,1 0 0,0 0 0,0-1 0,0 1 0,5 3 0,-8-7-156,1 0 1,0 0-1,0-1 1,0 1 0,0-1-1,0 1 1,0-1-1,0 1 1,0-1-1,0 0 1,0 1 0,0-1-1,0 0 1,0 0-1,0 0 1,0 0 0,2 0-1,-1 0-26,0-1 0,0 1-1,0-1 1,-1 0 0,1 0-1,0 1 1,0-1 0,-1 0-1,1-1 1,-1 1 0,1 0-1,-1 0 1,2-3 0,47-54-858,-35 38-3088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37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22 680 8744,'0'0'7616,"9"-16"-7259,57-110 323,-41 76-214,-3-2 1,-2-1 0,22-92-1,-32 90 211,-1 0-1,0-70 1,-9 125-668,0 0 0,0 0 1,-1 0-1,1 0 1,0 1-1,0-1 0,0 0 1,0 0-1,0 0 0,0 0 1,0 0-1,0 0 1,-1 0-1,1 0 0,0 0 1,0 0-1,0 0 0,0 0 1,0 0-1,0 0 1,-1 0-1,1 0 0,0 0 1,0 0-1,0 0 0,0 0 1,0 0-1,0 0 0,0 0 1,-1 0-1,1-1 1,0 1-1,0 0 0,0 0 1,0 0-1,0 0 0,0 0 1,0 0-1,0 0 1,0 0-1,0 0 0,0-1 1,-1 1-1,1 0 0,0 0 1,0 0-1,0 0 1,0 0-1,0 0 0,0 0 1,0-1-1,0 1 0,0 0 1,0 0-1,0 0 1,0 0-1,0 0 0,0 0 1,0 0-1,0-1 0,0 1 1,0 0-1,-6 11 230,-6 42 75,-9 96 0,7-32-138,-115 514 507,92-509-371,31-106-103,6-16-203,0 0 0,0 0 1,0 0-1,0 0 0,-1 0 1,1 0-1,0 0 1,0 0-1,0 0 0,0 0 1,0 0-1,-1 0 1,1 0-1,0 0 0,0 0 1,0 0-1,0-1 0,0 1 1,0 0-1,-1 0 1,1 0-1,0 0 0,0 0 1,0 0-1,0-1 0,0 1 1,0 0-1,0 0 1,0 0-1,0 0 0,0 0 1,0-1-1,0 1 1,0 0-1,0 0 0,0 0 1,0 0-1,0 0 0,0-1 1,0 1-1,0 0 1,0 0-1,0 0 0,0-1 1,1-32 289,7 6-203,1 0 1,1 0-1,2 1 0,0 0 1,20-29-1,89-116 155,-37 77-135,-63 74-83,-1-2 0,-1 0 0,-1-1 0,0 0 0,13-28 0,-26 43-20,-4 6-1,0 1 1,0-1-1,-1 0 1,1 1-1,0-1 0,-1 0 1,1 0-1,-1 0 0,1 1 1,-1-1-1,0-2 1,-9 19 195,6-12-182,2-3-18,1 1 1,-1 0-1,0-1 0,0 1 0,1 0 0,-1 0 1,0-1-1,1 1 0,-1 0 0,1 0 1,-1 0-1,1 0 0,0 0 0,-1 0 1,1 0-1,0 0 0,0 0 0,-1 1 1,1-1 31,5-16 131,0 10-145,0-1-1,0 1 1,0-1 0,-1 0 0,1-1-1,-2 1 1,1-1 0,5-12 0,-4 7 2,-1 0 0,0-1 1,-1 0-1,2-15 1,6-20 110,-5 17-11,-3 0 0,1-52-1,-6 79-128,-3 11-1,-5 13-1,10-19 6,-17 33-19,2 1 0,2 1 0,1 0 0,-15 75 0,26-97 5,-8 88-89,9-88 98,0 0 0,1 0 0,1-1 0,1 1 0,5 19 0,-5-24 24,1 1-1,0 0 1,0-1-1,1 0 1,9 13 0,-13-19-11,1-1 0,-1-1 1,1 1-1,-1 0 0,1 0 1,0 0-1,-1-1 0,1 1 1,0-1-1,0 0 0,0 1 1,0-1-1,1 0 0,-1 0 1,0 0-1,0-1 0,1 1 1,-1 0-1,0-1 0,1 0 1,-1 1-1,0-1 0,1 0 1,-1 0-1,1 0 0,-1-1 1,0 1-1,1 0 0,3-2 0,3-2 38,0-1 0,0 1 0,0-2 0,0 1 0,-1-1 0,1-1 0,-2 1 0,8-9 0,0-1 102,0-2 0,19-30 0,-22 28-27,2-4 31,-10 19-49,-4 10 29,-2 3-120,1 1 0,-1 0 0,2-1 0,-1 1 0,1 0 0,2 13 0,12 54 63,-9-56-56,-5-18-9,1 1-1,-1 0 1,1-1-1,0 1 0,0-1 1,0 1-1,0-1 0,1 1 1,-1-1-1,0 0 0,1 0 1,0 0-1,2 3 0,-3-4-1,0-1-1,0 1 0,0-1 0,0 1 0,1-1 0,-1 0 0,0 1 0,0-1 0,0 0 0,0 0 0,0 0 0,1 0 0,-1 0 0,0 0 1,0 0-1,0 0 0,0 0 0,0-1 0,1 1 0,-1 0 0,0-1 0,0 1 0,0-1 0,0 1 0,0-1 0,0 0 0,0 1 0,0-1 1,-1 0-1,1 0 0,1-1 0,16-15 85,-1 0 0,-1-1 0,-1-1 1,0 0-1,-2-1 0,17-31 0,-11 25-8,-16 23-61,0 0 0,0-1 0,0 1 0,-1-1-1,1 0 1,1-5 0,-3 9-22,-1 0 0,0 0 0,0 0 1,0 0-1,1-1 0,-1 1 0,0 0 0,0 0 0,1 0 0,-1 0 1,0 0-1,0 0 0,1 0 0,-1 0 0,0 0 0,0 0 0,1 0 0,-1 0 1,0 0-1,1 0 0,-1 0 0,0 0 0,0 0 0,1 0 0,-1 0 1,0 0-1,0 0 0,1 0 0,-1 1 0,0-1 0,0 0 0,0 0 0,1 0 1,-1 0-1,0 0 0,0 1 0,0-1 0,1 0 0,-1 0 0,0 1 1,0-1-1,0 0 0,0 0 0,0 1 0,0-1 0,1 0 0,-1 0 0,0 1 1,9 12 14,-2 0 4,5 8 41,18 26 1,-29-46-60,0 0 1,0 0 0,0 0 0,0 0 0,0 0-1,0-1 1,0 1 0,1 0 0,-1-1-1,0 1 1,1-1 0,-1 1 0,0-1-1,1 0 1,-1 0 0,1 1 0,-1-1-1,0 0 1,1 0 0,-1 0 0,1 0-1,-1-1 1,0 1 0,1 0 0,-1-1-1,1 1 1,-1-1 0,0 1 0,2-2 0,4-1 12,-1 0 1,1-1-1,11-8 1,-5 2 15,-1-1 1,15-17-1,-6 7 6,-5 3 12,15-16 71,-29 33-112,-1-1-1,1 1 0,0 0 1,-1 0-1,1 0 0,0 0 1,0 0-1,0 1 1,0-1-1,0 0 0,0 1 1,0-1-1,0 1 0,0 0 1,0 0-1,0 0 0,0 0 1,4 0-1,-5 1 1,1 0 0,0 0 0,0-1 0,-1 1-1,1 0 1,0 1 0,-1-1 0,1 0 0,-1 0 0,0 1 0,1-1-1,-1 1 1,2 1 0,16 28 73,-7-10-20,22 23 337,54 58 0,-76-89-582,7 8 1199,-18-20-1254,0-1 1,0 1 0,0-1-1,0 0 1,0 1 0,0-1-1,0 0 1,0 0-1,0 0 1,0 1 0,0-1-1,0 0 1,0 0 0,0-1-1,0 1 1,0 0 0,0 0-1,0 0 1,0-1-1,0 1 1,0 0 0,-1-1-1,1 1 1,0-1 0,0 1-1,1-2 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1 16687,'0'0'4280,"-17"13"-3768,-217 154 786,146-116-451,-181 78-1,167-85-367,5-4-48,56-27-3668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9144,'0'0'0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9744,'0'0'12049,"6"11"-11572,-4-7-459,6 11 272,0 1 0,-1 0 0,-1 0 0,0 0 0,-1 1 0,3 18 0,22 169 2385,-29-202-2565,-1 0 1,0 0 0,1 1 0,-1-1 0,1 0 0,0 0 0,-1 1 0,1-1 0,2 2 433,3-9-293,9-12-128,-1-1 0,-1 0 0,0-1 1,17-36-1,-16 29 48,1-1 0,22-27 0,-33 49-143,0 1 0,-1 0 0,2 0 0,-1 0 0,0 1-1,1-1 1,-1 1 0,1 0 0,0 0 0,0 1 0,0-1 0,7-1 0,-11 4-23,0 0 0,1 0 0,-1 0 0,0 1 0,1-1 0,-1 0 0,0 1 0,1-1 0,-1 1 0,0 0 0,0-1 0,0 1 0,0 0 0,1 0 0,-1-1 0,0 1 0,0 0 0,0 0 0,-1 0 0,1 0 0,0 0 0,0 1 0,0 0 0,20 34 87,-17-27-70,36 78 148,-40-86-165,1-1 1,-1 1 0,0-1 0,1 0 0,-1 1-1,1-1 1,-1 1 0,0-1 0,1 0-1,-1 1 1,1-1 0,-1 0 0,1 1-1,-1-1 1,1 0 0,0 0 0,-1 0-1,1 1 1,-1-1 0,1 0 0,0 0-1,-1 0 1,1 0 0,-1 0 0,1 0-1,-1 0 1,1 0 0,0 0 0,-1-1-1,1 1 1,-1 0 0,1 0 0,-1 0-1,1-1 1,0 1 0,-1 0 0,1 0 0,-1-1-1,0 1 1,1-1 0,0 0 0,22-19 91,-21 18-88,45-48 109,-29 29-37,0 1 1,2 1-1,38-30 1,-56 48-59,1-1 0,-1 1 1,0-1-1,1 1 0,0 0 0,-1 0 1,1 0-1,-1 0 0,1 0 1,0 1-1,0-1 0,-1 1 0,1-1 1,0 1-1,0 0 0,0 0 1,3 1-1,-4 0 5,0 0 0,1 0-1,-1 0 1,0 0 0,1 1 0,-1-1 0,0 1 0,0-1-1,0 1 1,0 0 0,-1 0 0,1 0 0,0 0 0,-1 0-1,1 0 1,-1 0 0,0 1 0,2 2 0,9 20 39,-2 1 1,0 0-1,-1 1 1,10 54-1,-16-43-67,-3-38-11,0 0 0,0 0 0,0 0 0,0 0 0,0 0 0,-1 0 0,1 0 0,0 0 0,0 0 0,0 0 0,0 0 0,0 0 0,0 0 0,-1 0 0,1 0 0,0 0 0,0 0 0,0 0 0,0 0 0,0 0-1,-1 0 1,1 0 0,0 0 0,0 0 0,0 0 0,0 0 0,0 0 0,0 0 0,-1 0 0,1 0 0,0 0 0,0-1 0,0 1 0,0 0 0,0 0 0,0 0 0,0 0 0,0 0 0,-1 0 0,1 0 0,0-1 0,0 1 0,0 0 0,0 0 0,0 0 0,0 0 0,0 0 0,0-1 0,0 1 0,0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13864,'0'0'3829,"11"-3"-3419,35-12-46,-44 14-307,1 0-1,-1 1 1,0-1-1,0 1 0,0 0 1,1-1-1,-1 1 1,0 0-1,0 0 1,1 1-1,-1-1 0,0 0 1,0 1-1,0-1 1,1 1-1,-1 0 0,0 0 1,0 0-1,0 0 1,0 0-1,0 0 0,-1 0 1,1 1-1,0-1 1,-1 1-1,1-1 0,0 1 1,-1 0-1,0-1 1,3 5-1,0 1 125,-1 1 0,1 0 0,-1 0 0,-1 0 0,4 16 0,-5-19-136,8 43 1346,-2 0 0,1 91-1,-8-130-382,3-10-85,4-16 430,1-3-1036,20-47 206,-22 52-401,0-1-1,0 1 1,2 0-1,0 1 1,13-19-1,50-55 465,-70 86-555,0 1-1,0-1 1,1 0 0,-1 1 0,1-1 0,-1 1-1,1 0 1,-1-1 0,1 1 0,0 0 0,0 0-1,-1 0 1,1 0 0,0 0 0,0 1 0,2-2-1,-2 2-8,-1 0 0,1 0-1,-1 0 1,1 0 0,-1 0 0,0 1-1,1-1 1,-1 0 0,1 1-1,-1-1 1,0 1 0,1-1 0,-1 1-1,0-1 1,1 1 0,-1 0-1,0 0 1,0 0 0,0 0 0,0 0-1,2 2 1,4 5 25,0 1 0,-1 0 0,0 0 0,-1 1 0,0 0 0,0 0 0,-1 0 0,0 0 1,-1 1-1,0-1 0,-1 1 0,0 0 0,-1 0 0,0 0 0,-1 0 0,-1 18 0,-1-7-47,2 31 0,0-28 0,-2-17 1002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8136,'0'0'15466,"10"0"-15066,14 0 153,35 4-1,23-1 666,-76-2-1103,1 0-1,-1 0 1,0 1 0,0 0 0,0 0 0,-1 1 0,1 0 0,0 0 0,-1 0 0,9 7 0,-12-8-75,0 0 0,0 0 1,0 1-1,0-1 0,0 1 0,-1-1 0,1 1 0,-1-1 0,1 1 1,-1 0-1,0 0 0,0 0 0,-1 0 0,1 0 0,0 0 0,-1 0 0,0 0 1,0 0-1,0 0 0,0 0 0,0 0 0,0 0 0,-1 0 0,-1 4 0,-6 25 838,-23 59-1,13-62-92,16-26-660,-1 1-1,0 0 1,1 0-1,0 0 0,0 1 1,0-1-1,0 0 1,1 1-1,-2 8 0,2-7-81,-1 0-1,1 0 1,-1 0-1,0 0 1,-1 0-1,1-1 1,-1 1-1,-4 5 1,6-9-43,1 1 0,0-1 0,0 0 0,1 0 0,-1 0 0,0 0 0,1 0 0,-1 0 0,2 3 0,0-5 0,1 1 0,-1-1 0,1 1 0,0-1 0,-1 0 0,1 0 0,-1 0 0,1-1 0,-1 1 0,1-1 0,0 1 0,2-2 0,11-2 0,15 0 0,0-1 0,53-18 0,-66 17 0,-1-2 0,1 0 0,-1 0 0,-1-2 0,30-21 0,-42 28 0,0-1 0,-1 0 0,1 0 0,-1-1 0,1 1 0,-1-1 0,0 1 0,-1-1 0,1 0 0,-1 0 0,0 0 0,-1-1 0,1 1 0,1-8 0,-1 0 0,-1 1 0,-1-1 0,1 1 0,-2-1 0,-2-15 0,-24-120 0,24 136 0,0 0 0,-8-19 0,0 3 0,6 14 0,0 0 0,-11-19 0,10 30 940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8336,'0'0'15297,"10"-1"-15017,85-16 664,-93 17-892,0 0 1,0 0 0,0 0 0,0 0 0,0 0 0,0 0 0,0 0 0,1 0 0,-1 1-1,0-1 1,0 1 0,0 0 0,0 0 0,0 0 0,-1 0 0,1 0 0,0 0 0,0 0-1,0 0 1,-1 1 0,1-1 0,-1 1 0,1-1 0,-1 1 0,0-1 0,2 4 0,-1 0 29,-1 0-1,0 0 1,-1 0 0,1 1 0,-1-1 0,0 0 0,0 0 0,-1 0 0,-1 10 0,-17 49 400,13-49-273,2 1 1,-5 22 0,7-26-26,1 0 0,0-1 0,1 1 0,0 0 0,3 16 0,-2-23-129,0-1-1,0 0 1,0 0-1,1 0 1,0 0-1,-1 0 0,1 0 1,0-1-1,1 1 1,-1 0-1,1-1 1,-1 0-1,1 1 1,0-1-1,1-1 0,-1 1 1,0 0-1,5 2 1,-4-3-24,0 1 1,0-1 0,1-1-1,-1 1 1,1 0 0,-1-1-1,1 0 1,0 0 0,0-1-1,-1 1 1,1-1 0,0 0-1,0 0 1,5-1 0,2-2 57,1 0 0,-1-1 0,21-10 0,5-1 101,-31 12-152,1 1 7,0-1 0,0 0 0,0-1-1,-1 0 1,0 0 0,8-6 0,-13 9-36,8-6 63,-1 0 0,-1-1 0,11-11 1,-16 16-43,0-1 0,-1 0 0,1 1 0,-1-1 0,0-1 0,0 1 0,-1 0 0,1 0 0,-1-1 0,0 1 1,0-7-1,1-22 43,-2 0 1,-1 0-1,-1 0 1,-14-62-1,12 75-67,0 2-6,-4-13 0,8 29 0,0 1 0,0 0 0,0 0 0,0-1 0,0 1 0,0 0 0,0-1 0,0 1 0,0 0 0,1-1 0,-1 1 0,0 0 0,1 0 0,-1-1 0,1 1 0,0 0 0,-1 0 0,2-2 0,0 2 0,0 0 0,0 0 0,0 0 0,0 0 0,0 0 0,0 0 0,1 1 0,-1-1 0,0 1 0,0-1 0,0 1 0,1 0 0,-1 0 0,0 0 0,0 0 0,1 0 0,-1 1 0,0-1 0,0 1 0,1-1 0,-1 1 0,0 0 0,3 1 0,-4-1 44,0-1 1,1 0-1,-1 0 1,0 0-1,1 0 1,-1 0-1,0-1 0,0 1 1,0 0-1,1 0 1,-1-1-1,0 1 1,0-1-1,0 1 0,0-1 1,1 0-1,-1 1 1,1-2-1,9-7-5052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10344,'0'0'11405,"10"7"-10811,1 2-367,-2-2 68,0-1 0,0 1 1,1-2-1,14 7 0,73 20 3637,-95-30-3809,-1-1 0,1 0 1,0 1-1,-1-1 0,1 1 1,-1-1-1,0 1 0,1 0 1,-1-1-1,0 1 0,0 0 0,0 0 1,0 0-1,0 0 0,0 4 1,1-1 102,0 1 1,-1-1-1,0 1 1,0 10-1,1 5 109,1 0 0,0 1 1,2-1-1,9 28 0,-14-48-324,1 0 0,-1 1 0,1-1 1,-1 0-1,1 0 0,-1 0 0,1 0 0,0 0 0,-1 0 0,1 0 0,0 0 1,0 0-1,0 0 0,0 0 0,0-1 0,0 1 0,0 0 0,0-1 0,0 1 1,0 0-1,0-1 0,1 0 0,-1 1 0,0-1 0,0 0 0,1 1 0,0-1 1,-1 0-304,1 0 0,-1 0 0,0 0 0,0 0 1,0-1-1,0 1 0,1 0 0,-1-1 0,0 1 0,0-1 1,0 1-1,0-1 0,0 1 0,0-1 0,0 0 0,0 0 1,1 0-1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 15576,'0'0'2662,"-9"11"-2062,-22 25 90,-51 46 0,-54 39 1061,76-69-754,-91 92 3307,148-141-4489,-13 12 1879,6-8-5015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9440,'0'0'14662,"12"-4"-14445,5-2-137,-9 2-36,1 1 1,-1 1 0,0-1-1,1 1 1,-1 1 0,14-2-1,170-21 607,-77 7-332,-87 13-228,-18 2-40,-1 1 0,1-1 0,-1 2 0,1-1 1,-1 1-1,15 2 0,0 1 257,-16-2-99,-9-3-233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10448,'0'0'6998,"14"0"-6510,4 1-313,1 0 108,-1-1 0,35-5 0,171-41 2222,-139 26-1686,8-1-4,-69 16-564,1 0 0,41-16 0,-24 2-3202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37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412 0 13360,'0'0'1944,"-11"11"-1551,-183 183 835,157-157-677,1 1 0,2 2 1,-46 70-1,78-106-399,-1-1 0,1 1-1,0 0 1,0 0 0,0-1-1,1 1 1,0 0 0,-1 1 0,0 7-1,8-18 179,-3 4-2844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8936,'0'0'9430,"0"-10"-9247,0-29-11,0 29 613,1 18-538,3 20-47,0 40 1,3 21 54,3-7 293,-3 88 1,-5-105-208,10 34 1077,-11-97-905,1-6-188,2-9-67,-3 2-3192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10952,'0'0'11130,"11"-5"-10934,0-1-140,-4 2-19,-1 0 1,1 1-1,0 0 1,0 1-1,1-1 1,-1 1-1,1 1 1,12-2-1,38-2 259,241-30 832,-279 32-915,0 1 0,25 1 0,-44 1 23,-7 2-191,1 0-3106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8840,'0'0'11050,"10"-2"-10809,58-12 275,0 2 0,97-3 0,81-8 431,-155 6-327,-86 16-648,5-2 746,-9 4-1422,-3 2-1554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8936,'0'0'11359,"5"13"-11187,-2-4-137,1 2 5,-1 0 1,0 1 0,0-1 0,-1 1 0,0-1 0,-1 15-1,-1-15 11,0 17 108,0 0 0,2 0 0,1 0 0,8 33 0,-4-28 84,5 44 0,-1 3 151,-10-51-205,-2-25-131,1 0 0,0 0 0,0 1 0,1-1-1,-1 0 1,1 0 0,0 1 0,0-1 0,1 4 0,-1-7-21,-1-1 0,0 0 1,0 1-1,0-1 0,0 0 1,0 1-1,0-1 0,0 0 0,0 0 1,0 1-1,0-1 0,0 0 1,0 1-1,0-1 0,0 0 1,0 1-1,0-1 0,0 0 1,0 1-1,0-1 0,0 0 1,-1 0-1,1 1 0,0-1 1,0 0-1,0 1 0,-1-1 0,1 0 1,0 0-1,0 0 0,0 1 1,-1-1-1,1 0 0,0 0 1,-1 1-1,1-1-21,-1-1 1,1 1-1,-1 0 0,1 0 1,0 0-1,-1 0 0,1 0 1,-1 0-1,1-1 0,0 1 1,-1 0-1,1 0 0,0-1 1,-1 1-1,1 0 0,0-1 1,0 1-1,-1 0 0,1-1 1,0 1-1,0 0 0,-1-1 1,1 1-1,0 0 0,0-1 1,0 1-1,0-1 0,-1 1 1,1 0-1,0-1 0,0 1 1,0-1-1,0 1 0,0-1 1,0 1-1,0 0 0,0-1 1,0 1-1,1-1 0,-1 1 1,0-1-1,-1-30 61,2-1 0,0 1 0,3-1 0,9-43 0,-13 74-75,9-42 100,2 1 0,2 0 0,26-59 0,-9 51 31,-25 44-125,0-1 0,1 1 1,0 0-1,11-8 0,-16 14-10,0 0 0,0-1 0,0 1 1,0 0-1,0 0 0,0 1 0,0-1 0,1 0 0,-1 0 0,0 0 0,0 1 0,-1-1 0,1 0 0,0 1 1,0-1-1,0 1 0,0 0 0,1 0 0,16 12-56,-13-8 35,-1 0 1,1 0 0,-1 1 0,0 0 0,-1 0 0,1 0 0,-1 0 0,-1 1 0,4 8 0,1 9-47,5 29 1,2 70-24,-11-79 161,9 44 0,-6-66 87,-4-18-39,-1 2 0,0-1 0,0 0 0,1 10 0,-15-28 106,9 10-3296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39 207 9440,'0'0'10005,"13"4"-9755,96 36 516,-99-36-615,0-1 0,0 0 0,1 0 0,-1-1 0,1-1 1,20 1-1,-25-2-81,0 0 1,0 0-1,0-1 0,0 0 1,0 0-1,0-1 1,0 0-1,0 0 1,0 0-1,-1-1 0,1 1 1,-1-2-1,8-5 1,-4 2 39,0 0 0,-1-1 0,0 0 0,-1 0 0,9-12 0,-14 16-60,0 0-1,0 0 0,0 0 0,-1 0 0,1 0 0,-1-1 0,0 1 0,0-1 0,0 1 1,-1 0-1,0-1 0,0 0 0,0 1 0,0-1 0,-2-7 0,1 7-11,-1 1-1,0-1 0,0 0 0,0 1 1,0-1-1,-1 1 0,0 0 1,0 0-1,0 0 0,0 0 0,0 1 1,-1-1-1,-6-4 0,3 3 9,1 0-1,-1 1 1,0 0 0,0 0-1,0 0 1,0 1-1,-15-4 1,12 5-17,0 1 0,-1 0 0,1 0-1,-1 1 1,1 0 0,-1 1 0,1 0 0,0 1 0,-1 0 0,1 1 0,0 0 0,0 0 0,1 1-1,-1 1 1,1-1 0,-13 10 0,12-8-15,1 1-1,0 0 1,1 0-1,0 1 1,0 0-1,0 1 0,1 0 1,0 0-1,1 1 1,0-1-1,0 1 1,1 0-1,1 1 1,-7 20-1,10-23-5,-1 0 1,2-1-1,-1 1 0,1 0 0,0 0 0,1-1 0,0 1 1,0 0-1,0-1 0,1 1 0,1-1 0,4 12 1,-1-6 6,0 0 1,1-1-1,1 0 1,0-1 0,18 21-1,-9-15 47,1-1 0,1 0 0,1-2 1,0 0-1,0-1 0,2-1 0,-1-1 0,31 10 0,-33-15 74,0-1 0,0-1-1,0-1 1,0 0 0,1-1 0,-1-2 0,1 0 0,-1-1 0,1-1 0,37-8-1,-42 6-227,-10 2-3265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8936,'0'0'8762,"-8"11"-8485,-25 32-25,-1 0 363,-36 60 0,67-97-568,-11 18 130,1 0-1,1 1 0,1 0 0,2 0 0,-7 28 0,3 17 173,3 0 1,4 0-1,2 1 1,11 136 0,2-132 111,4-1 0,2-1 0,49 137 0,-58-194-329,2-1 0,0 1 0,0-1 0,1-1 1,1 1-1,14 14 0,75 70 1091,-91-93-1093,0 0 1,0-1 0,0 0-1,1 0 1,-1-1 0,16 5-1,23 12 462,-44-19-524,0-1-1,1 1 1,0-1-1,-1 1 1,1-1-1,7 1 1,3-1-3509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78 8640,'0'0'5786,"5"-11"-5548,13-31 2,-11 18 1498,-9 33 155,9 305 531,6-92-717,-12-211-1523,0 5 381,-1 0-1,-2 31 0,-4-22 184,-16 45 1,12-40-471,5-19-173,-2 11 345,7-21-336,9-2 130,51-14 25,-10 1-70,83-12 0,-125 25-166,0 1 0,0 0 0,0 0 0,0 0 0,16 4 0,-23-4-23,0 1 0,0-1 0,0 0 0,0 1 0,0-1-1,0 0 1,0 0 0,0 0 0,0 0 0,0 0 0,0 0-1,0 0 1,0 0 0,0-1 0,2 1 0,-3 0-9,0 0 0,0-1 1,0 1-1,0 0 0,0 0 1,0 0-1,0 0 0,0 0 0,0 0 1,1 0-1,-1 0 0,0 0 1,0 0-1,0 0 0,0 0 0,0 0 1,0 0-1,0 0 0,0 0 1,0-1-1,0 1 0,0 0 1,0 0-1,0 0 0,0 0 0,0 0 1,0 0-1,0 0 0,0 0 1,0 0-1,0 0 0,0 0 0,0 0 1,0-1-1,0 1 0,0 0 1,0 0-1,0 0 0,0 0 1,0 0-1,0 0 0,0 0 0,0 0 1,0 0-1,0 0 0,-1 0 1,1 0-1,0 0 0,0 0 0,0-1 1,0 1-1,0 0 0,0 0 1,0 0-1,0 0 0,0 0 0,0 0 1,0 0-1,0 0 0,0 0 1,-1 0-1,1 0 0,0 0 1,0 0-1,0 0 0,0 0 0,0 0 1,-6 3-475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9944,'0'0'10735,"13"1"-10308,123 9 1204,-97-9-956,-27-1-386,0 1 0,0-1-1,15 4 1,15 8 1262,-41-12-1524,-1 1 1,0-1-1,0 0 1,1 0 0,-1 0-1,0 0 1,1 0-1,-1 0 1,0 0-1,1 0 1,-1 1-1,0-1 1,0 0-1,1 0 1,-1 0-1,0 0 1,1-1 0,-1 1-1,0 0 1,1 0-1,-1 0 1,0 0-1,0 0 1,1 0-1,-1 0 1,0 0-1,1-1 1,-1 1-1,0 0 1,0 0-1,1-1 1,0-3-3344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10848,'0'0'6638,"13"-4"-6178,252-62 1843,-205 53-1113,60-6 1,-105 17-823,3 1 280,-11 3-88,-10 3 249,-8 3-3795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9344,'0'0'13286,"-5"13"-13126,-15 39-7,19-48-105,0 1 0,0-1 0,0 1 0,1 0 0,-1 0 0,1-1-1,0 1 1,0 0 0,1 0 0,-1-1 0,1 1 0,0 0 0,2 4 0,0 1 24,-1-3 11,0-1 0,1 1 0,-1 0 0,1-1 0,1 1 1,-1-1-1,1 0 0,1 0 0,-1-1 0,1 1 0,9 8 0,2 1 99,-14-13-147,0 0 1,0 0-1,0 1 0,0-1 0,1-1 0,-1 1 0,1 0 0,4 1 0,-6-2-16,1-1-1,-1 0 1,1 0-1,-1 0 1,0 0-1,1 0 1,-1 0-1,1 0 0,-1 0 1,1-1-1,-1 1 1,0 0-1,1-1 1,-1 1-1,0-1 1,1 0-1,-1 1 1,0-1-1,0 0 1,0 0-1,1 0 1,-1 0-1,1-2 1,19-13 175,-15 11-132,-1 1-1,1-1 1,-1 0-1,1 0 1,-1-1-1,-1 1 1,7-11-1,2-5 114,-10 17-128,0 0 1,-1 0-1,1-1 1,-1 1 0,0-1-1,0 1 1,0-1-1,-1 0 1,0 1-1,0-1 1,1-8 0,0 0 115,-1 12-154,-1 0 0,0 0 0,0 1 0,1-1 1,-1 0-1,0 0 0,0 0 0,0 0 0,0 1 1,0-1-1,0 0 0,0 0 0,0 0 0,0 0 1,0 1-1,-1-1 0,1 0 0,0 0 0,-1 1 1,1-1-1,0 0 0,-1-1 0,-1-2 126,3 8-62,-1-3-40,0 0-18,-33 99 20,4-15 18,13-29 82,2 0 0,-7 74 0,18-110 30,0 0-1,-1 0 0,-2 0 0,0 0 1,-15 33-1,21-53-150,0 0 1,0 1-1,-1-1 1,1 0-1,0 1 1,-1-1-1,1 0 1,0 0-1,-1 1 1,1-1 0,0 0-1,-1 0 1,1 0-1,-1 1 1,1-1-1,0 0 1,-1 0-1,1 0 1,-1 0-1,1 0 1,-1 0-1,1 0 1,0 0-1,-1 0 1,1 0-1,-1 0 1,1 0-1,-1 0 1,1 0-1,0-1 1,-1 1-1,1 0 1,-1 0-1,1 0 1,0-1 0,-1 1-1,1 0 1,0 0-1,-1-1 1,1 1-1,-15-13 295,11 5-217,-1 1 0,1-1 0,1 1 0,-4-12 0,-3-6 128,9 22-187,-1-1 1,1 0-1,1 0 1,-1 0-1,1 0 1,-1 1-1,1-1 1,0 0-1,0 0 1,1 0-1,-1 0 0,1 0 1,0 0-1,0 0 1,0 1-1,0-1 1,1 0-1,0 1 1,0-1-1,0 1 1,0 0-1,0-1 1,0 1-1,5-4 1,6-7 55,0 1 1,1 0 0,25-18 0,-33 27-78,13-10 34,0 1 1,1 1 0,0 1-1,33-13 1,41-20 84,-49 21-77,-39 20-49,1 0 0,0 0-1,0 1 1,0 0-1,1 0 1,10-1-1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39.9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0 367 7936,'0'0'4049,"11"-3"-3433,18-6 182,43-18 0,-59 21-489,1-1 0,-1 0 0,-1-1 0,1 0 0,-1-1 0,13-13 0,-4 0 407,0-1 1,-2-1 0,0-1-1,-2 0 1,-1-2 0,21-45 0,-30 47 358,-6 25-1031,-1-1 0,0 1 0,1-1 0,-1 1 0,0-1 0,0 1 1,0-1-1,0 1 0,1-1 0,-1 1 0,0-1 0,0 1 0,0-1 0,0 0 0,0 1 0,0-1 0,0 1 0,-1-1 0,1 1 0,0-1 0,0 1 0,0-1 0,0 1 0,-1-1 0,1 1 0,0-1 0,0 1 1,-1-1-1,1 1 0,-1 0 0,1-1 0,0 1 0,-1-1 0,1 1 0,-1 0 0,0-1 0,-1 4 46,0 0 1,0-1-1,0 1 0,0 1 1,1-1-1,-1 0 0,1 0 1,-1 4-1,-1-1 5,-2 7-24,-1 1 0,2-1-1,0 1 1,1 0 0,0 0 0,1 0 0,0 1-1,1-1 1,1 15 0,0-23-46,1-1 0,-1 0 0,1 0 0,0 0 0,0 1 0,1-1 0,-1 0 0,1-1 0,0 1 0,1 0 0,-1 0 0,1-1 1,0 1-1,0-1 0,0 0 0,1 0 0,-1 0 0,1-1 0,0 1 0,0-1 0,0 0 0,1 0 0,-1 0 0,1-1 0,0 1 0,-1-1 0,11 3 0,-9-4 14,-1 1 1,1-1-1,-1-1 0,1 1 1,0-1-1,0 0 0,-1 0 0,1-1 1,-1 1-1,1-1 0,0-1 1,9-3-1,-7 2 29,0-1-1,-1 0 1,0 0 0,0 0 0,0-1-1,-1-1 1,12-11 0,-4 2 69,-2-1 1,0 0 0,-1-1-1,0-1 1,-2 0 0,11-25-1,2-1 177,-15 32-38,-1 1 0,7-18 1,-12 25-124,2-2 210,4 13-118,-1 7-159,0 0 1,0 0-1,-2 1 0,1-1 0,-2 1 0,0 0 1,-1 0-1,0 0 0,-2 0 0,1 1 0,-4 19 1,1-19 16,-1 0 0,-1 0-1,-10 29 1,12-40-58,0 0 0,-1 1 0,1-1-1,-1 0 1,-1 0 0,1 0-1,-1-1 1,1 1 0,-1-1 0,-1 0-1,1 0 1,0 0 0,-1-1 0,-6 5-1,10-8-29,-1 1 0,0-1-1,1 1 1,-1-1 0,0 1-1,1-1 1,-1 0 0,0 0-1,0 0 1,1 0 0,-1 0-1,0 0 1,0-1 0,1 1-1,-1 0 1,0-1 0,1 1-1,-1-1 1,1 0 0,-1 1-1,-2-3 1,0 1-15,4 1 0,0 0 0,0-1 0,0 1 0,0-1 0,-1 1 0,1-1 0,-1 1 0,1-1 0,-1 1 0,1-1 0,-1 1 0,0 0 0,-1-3 0,-2-3 0,-1-6 0,-1 0 0,-11-18 0,1 3 0,16 28 0,-1-1 0,1 0 0,0 1 0,-1-1 0,1 0 0,0 1 0,0-1 0,-1 0 0,1 1 0,0-1 0,0 0 0,0 0 0,0 1 0,0-1 0,0 0 0,0 0 0,0 1 0,0-1 0,0 0 0,0 0 0,0 1 0,1-2 0,0 2 0,-1-1 0,1 1 0,-1-1 0,1 1 0,-1 0 0,1 0 0,-1-1 0,1 1 0,0 0 0,-1 0 0,1 0 0,-1-1 0,1 1 0,0 0 0,-1 0 0,1 0 0,0 0 0,-1 0 0,1 0 0,0 1 0,34 9 0,-33-9 0,58 17 0,0-2 0,1-2 0,98 8 0,-146-21 0,-1 0 0,1-1 0,0 0 0,-1-1 0,15-3 0,-8 3-277,-11 1-4266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9040,'0'0'12270,"10"-3"-12034,-4 1-260,88-26 1060,-47 14-773,-38 11-204,0-1 0,1 2 0,0-1 0,-1 2 0,1-1 0,0 1 0,15 0 0,21 5 186,1-3 1,-1-2 0,1-1 0,60-12 0,-105 13-203,0 1 0,0-1 0,0 1 1,0-1-1,0 1 0,0 0 0,0 0 0,0 0 0,0 0 0,0 0 1,0 0-1,0 1 0,0-1 0,0 1 0,0-1 0,0 1 1,0 0-1,2 1 0,-11 22 190,3-9-219,-2 0-1,0-1 1,-9 18-1,-1-6-3215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8336,'0'0'4336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8536,'0'0'13158,"3"-11"-12911,-1 1-171,-1 7-54,-1 0 1,1-1 0,0 1-1,-1 0 1,2 0-1,-1 0 1,0 0 0,1 0-1,-1 0 1,1 0-1,0 1 1,0-1-1,0 0 1,0 1 0,0 0-1,0-1 1,5-2-1,47-29 663,-48 31-578,-1 0 0,1 1 0,-1 0 1,1 0-1,0 1 0,0-1 0,0 1 0,9 0 1,-13 1-70,0 0 0,0 0 0,0 0 0,0 0 1,0 1-1,0-1 0,0 1 0,0-1 0,0 1 0,-1 0 1,1 0-1,0-1 0,0 1 0,-1 0 0,1 1 1,-1-1-1,1 0 0,-1 0 0,1 1 0,-1-1 0,0 1 1,0-1-1,1 1 0,-1 0 0,0-1 0,-1 1 1,1 0-1,1 1 0,0 6 40,0-1 0,0 1 0,0 0 0,-1 0 0,-1 9 0,2 4 29,-1 48 144,-1-55-188,-1 0-1,2 0 1,0 0 0,1 0-1,6 25 1,3 1 43,-8-29-80,0-1 0,0 1 0,2-1 1,-1 0-1,1 0 0,0 0 0,1 0 0,1-1 1,7 10-1,-8-13 8,-1-1-4,0 0 1,0-1 0,0 0-1,1 1 1,11 7 0,-15-12-22,0 0 0,0-1-1,0 1 1,-1 0 0,1-1 0,0 1 0,0-1-1,0 0 1,0 1 0,0-1 0,0 0 0,0 0 0,0 0-1,0 0 1,0-1 0,0 1 0,0-1 0,0 1 0,0-1-1,0 1 1,-1-1 0,1 0 0,0 0 0,0 0 0,-1 0-1,1 0 1,2-3 0,6-4 29,-1 0 1,0-1-1,-1 0 0,0-1 1,-1 1-1,1-2 0,8-15 0,-7 5 36,0 0-1,-1 0 1,7-28-1,-6 13 90,-2 0 1,4-43-1,-9 62-48,-2 1 0,0-1 0,-1 0 0,0 0 0,-2 1 0,0-1-1,-6-16 1,7 18 153,6 10-107,15 10-77,-5-1-130,12 3-25,35 16 0,-34-13 10,-23-8 54,0-1-1,0 1 0,0-1 1,1 0-1,-1 0 0,1 0 1,-1 0-1,1-1 0,-1 0 0,1 0 1,-1 0-1,1 0 0,-1-1 1,1 0-1,-1 0 0,1 0 1,-1 0-1,0-1 0,0 0 0,0 1 1,8-6-1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10248,'0'0'9578,"11"-2"-9297,13-3-15,0-1-1,25-11 0,-43 15-123,0 0-1,0 0 0,0 1 1,12-2-1,-17 3-92,0 0 0,0-1-1,1 1 1,-1 0 0,0 0 0,0 0 0,1 0-1,-1 0 1,0 0 0,1 1 0,-1-1-1,0 0 1,0 1 0,0-1 0,1 1 0,-1-1-1,0 1 1,0 0 0,0-1 0,0 1-1,0 0 1,0 0 0,0 0 0,0 0 0,0 0-1,0 0 1,-1 0 0,2 2 0,3 12 316,-2 1 1,3 27-1,-4-29-201,0 1 1,1-1-1,0 1 1,6 13-1,-8-24-95,1 0 1,-1 0-1,1 0 0,0 0 0,1 0 0,-1 0 1,1-1-1,-1 0 0,1 1 0,0-1 0,0 0 1,0 0-1,1 0 0,-1-1 0,1 1 0,0-1 1,-1 0-1,1 0 0,0 0 0,0-1 0,0 1 1,1-1-1,-1 0 0,0 0 0,0 0 0,1-1 1,-1 1-1,0-1 0,8-1 0,1-3 394,-2 0-4136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1 12360,'0'0'4658,"-9"15"-4211,7-11-419,-10 18 106,-1-1 0,-1-1 1,-1 0-1,-21 22 1,-83 57 575,64-56-392,-78 52 472,77-57 165,-54 47 0,102-80-548,7-4-107,4-1 27,0-2-362,1 1-1,-1-1 1,1 0-1,-1 0 1,0 0 0,0 0-1,0 0 1,0-1-1,0 0 1,4-5-1,-3 4-1738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77 11952,'0'0'5865,"-3"10"-5315,-2 13-297,1-1 1,1 1-1,1 1 0,2 27 0,41 335 2569,-30-306-1808,-8-72-730,-3-8-276,0 0 0,0 0 0,0 0 0,0 0 0,1 0 0,-1 0 0,0 0 0,0 0 0,0 0 0,0 0 0,0 0 0,0 0 0,0 1 0,0-1 0,1 0 0,-1 0 0,0 0 0,0 0 0,0 0 0,0 0 0,0 0 0,0 0 0,0 1 0,0-1 0,0 0 0,0 0 0,0 0 0,0 0 0,0 0 0,0 0 0,0 1 0,0-1 0,0 0 0,0 0 0,0 0 0,0 0 0,0 0 0,0 0 0,0 1 0,0-1 0,0 0 0,0 0 0,0 0 0,0 0 0,0 0 0,-1 0 0,1 0 0,0 1 0,0-1 0,0 0 0,0 0 0,0 0 0,0 0 0,0 0 0,0 0 0,-1 0 0,1 0 0,0 0 0,0 0 0,0 0 0,0 0 0,0 0 0,0 0 0,0 0 0,-1 0 0,1 0 0,0 0 0,-1 0 389,-4-41 474,0-14-464,-3-1 0,-18-68 0,19 94-61,2 0 0,-4-51 0,6-64 683,3 127-912,0 15-94,0-1 0,0 1-1,0-1 1,1 1 0,0 0 0,-1-1 0,1 1 0,1 0 0,-1 0 0,0 0 0,1 0 0,-1 0-1,1 0 1,0 0 0,4-4 0,0 1-22,1 0 0,0 0-1,0 1 1,0 1 0,8-5-1,-5 3-15,-1 1-1,1 1 0,0-1 0,1 1 0,-1 1 0,1 0 0,-1 1 0,1 0 0,0 0 1,0 1-1,0 1 0,0 0 0,0 0 0,0 1 0,-1 0 0,1 1 0,0 0 1,0 1-1,-1 0 0,0 1 0,1 0 0,10 6 0,-16-7-2,1 1-1,0 0 1,-1 0-1,0 0 1,1 1 0,-2-1-1,1 1 1,-1 0-1,1 0 1,4 9 0,-7-10 9,-1 0 1,0 0 0,1-1 0,-1 1-1,-1 0 1,1 0 0,-1 0-1,1 0 1,-1 0 0,0 0 0,-1 0-1,1 0 1,-1 0 0,1 0 0,-1 0-1,0 0 1,-1-1 0,1 1-1,-3 4 1,-2 4-3,-1 0 0,0 0 0,0-1 0,-2 0 0,1 0 0,-1-1 0,-1 0 0,0-1 0,-14 11 0,-16 9 3,-53 28 0,67-41 15,-70 36 85,95-52-88,0 1 0,1-1 0,-1 1 0,0-1-1,0 1 1,0 0 0,0-1 0,1 1 0,-1 0-1,0 0 1,1-1 0,-1 1 0,0 0 0,0 1 0,1-2-1,0 1 0,0-1 0,0 0 1,0 1-1,0-1 0,0 0 0,0 1 1,1-1-1,-1 0 0,0 0 0,0 1 1,0-1-1,0 0 0,0 0 0,0 1 1,1-1-1,-1 0 0,0 0 0,0 1 1,0-1-1,1 0 0,-1 0 0,0 1 1,0-1-1,1 0 0,-1 0 0,0 0 1,1 0-1,-1 0 0,0 1 1,34 6 158,-23-5-168,118 21 142,85 17 56,-172-32-140,-20-5-9,-1 1 0,31 9 0,-47-11-28,0 0 1,0 0-1,0 0 1,-1 1-1,1 0 1,-1-1-1,1 2 1,-1-1-1,0 0 0,0 1 1,0 0-1,0 0 1,-1 0-1,0 0 1,3 5-1,-5-5-8,1-1 0,-1 0 0,-1 1 0,1-1 1,0 1-1,-1-1 0,0 1 0,1-1 0,-2 1 0,1-1 0,0 1 0,-1-1 0,1 1 0,-1-1 1,0 0-1,0 1 0,0-1 0,-1 0 0,1 0 0,-1 1 0,0-1 0,0 0 0,-3 4 0,-5 6 11,-1-1 0,0 1 0,-19 15-1,4-6 43,0-1-1,-1-1 1,-1-2-1,-1 0 1,-1-2-1,0-2 1,-55 19-1,55-23-333,-109 30 969,116-35-2828,-44 4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7232,'0'0'7282,"-9"12"-7028,1-1-180,3-5-33,1 0 0,0 1 0,0-1 0,0 1 1,1 0-1,0 0 0,0 0 0,1 0 0,0 0 0,-2 11 0,1 15 205,2 0-1,0 0 0,3 1 1,5 33-1,-2-26 59,-2 1-1,-3 48 0,-3-43-66,2-18-44,-1-1 0,-1 0 0,-2 0 0,-11 41 0,7-41 184,1 0 1,1 1 0,-3 36-1,10-45 94,1-1 0,4 31-1,-5-50-467,2 11-134,-2-6 354,1 1-1,-1-1 1,2 1 0,-1-1-1,3 7 1,-4-12-283,0 1-1,1 0 1,-1-1 0,0 1 0,1 0-1,-1-1 1,1 1 0,-1 0 0,1-1-1,0 1 1,-1-1 0,1 1-1,-1-1 1,1 1 0,0-1 0,0 0-1,-1 1 1,1-1 0,0 0-1,-1 1 1,1-1 0,0 0 0,0 0-1,0 0 1,-1 0 0,1 0 0,0 0-1,0 0 1,0 0 0,-1 0-1,1 0 1,0 0 0,0 0 0,-1-1-1,1 1 1,0 0 0,0-1 0,-1 1-1,1 0 1,0-1 0,0 0-1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9240,'0'0'14067,"11"-1"-13864,37-1-12,-44 3-161,0 0 0,0 0 1,0 0-1,0 0 0,-1 0 1,1 1-1,0-1 1,0 1-1,-1 0 0,1 0 1,-1 1-1,0-1 0,0 1 1,0 0-1,0 0 1,0 0-1,0 0 0,2 3 1,8 9 65,11 8 33,-1 1 0,-1 1 0,-2 1 0,0 1 1,-2 1-1,20 39 0,-21-31-34,-2-8-11,-2 1 1,11 35-1,2 9 5,-19-55-62,0 0 1,-1 1-1,0 0 0,-2 0 1,3 22-1,-2 23 56,2 26 175,-4 95 1,-5-153-186,-17 184 396,15-191-390,-2 0 0,-1-1 1,0 0-1,-2 0 0,-1-1 0,-20 36 0,-14 8 170,-18 32 465,60-95-637,0 0 1,-1 1-1,0-1 1,1 0-1,-1 0 0,-1 0 1,1 0-1,-1-1 1,1 0-1,-1 1 1,0-1-1,-6 3 0,12-20-1974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9648,'0'0'15393,"12"10"-15191,40 30-15,-46-36-158,-1-1 0,1 0 0,0-1 0,0 1 0,0-1 0,0 0 0,0-1 0,0 1 0,0-1 0,1-1 0,-1 1 0,0-1 0,8 0 0,11 0 78,95 4 494,-104-5-375,0 0-1,1-2 1,-1 0 0,0 0-1,19-8 1,-12-3 897,-16 7-4982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9144,'0'0'8042,"3"14"-7629,1 11-205,-1 1 0,-1-1 0,-1 29 0,-1 89 772,0 7 83,-1-109-548,7 58-1,0-12 369,-6-18-75,-1-25 25,3-32 1414,-2-12-2200,5-39-1550,-5 33-390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40.1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16879,'0'0'2768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0 12160,'0'0'2233,"-9"17"-1550,-17 31-18,-3-2 1,-52 66 0,-30 7 969,89-99-1150,0-1-1,-1-1 1,-40 23-1,33-25 96,20-11-39,0-1 0,1 2 0,0-1 0,-17 14 0,24-17 599,12-2-297,-2 2-742,0 1 1,0 0 0,0 1-1,0 0 1,0 0-1,11 9 1,10 5 103,24 11 101,-12-7 132,-2 1-1,64 49 0,-96-66-259,0 0 0,1 0 0,0-1 0,0 0 0,0 0 0,0-1 0,1 0 0,13 4 0,-21-8-236,0 0 1,0 0 0,0 0 0,0 0-1,0 0 1,0 0 0,0 0 0,-1-1-1,1 1 1,0 0 0,0-1-1,0 1 1,0-1 0,0 1 0,-1-1-1,1 1 1,0-1 0,0 0 0,-1 1-1,1-1 1,0 0 0,-1 0 0,1 1-1,-1-1 1,1 0 0,-1 0-1,1 0 1,-1 0 0,0 0 0,0 1-1,1-1 1,-1 0 0,0 0 0,0 0-1,0 0 1,0 0 0,0-1-1,1-1-1722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9648,'0'0'11946,"3"14"-11590,14 89 571,-4 1-1,-2 110 1,-5-103 441,-14-32 1462,7-79-2834,0 0-1,0 0 1,0-1-1,0 1 1,0 0-1,-1-1 1,1 1-1,0-1 1,0 1-1,0-1 1,0 1-1,-1-2 1,-2-9-629,2 6-3023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11760,'0'0'6891,"10"7"-6360,0 0-404,0-2-1,0 1 1,1-1-1,-1 0 1,1-1-1,0-1 1,0 0-1,15 3 1,206 16 2269,-200-21-1832,0-2 0,0-1 0,0-2 0,-1-1 1,39-12-1,-54 11 799,-32 9-4919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343 697 9344,'0'0'8479,"1"-12"-7987,3-34-14,-4 43-349,0 0 0,-1-1 1,1 1-1,-1-1 0,0 1 1,0 0-1,0 0 0,0-1 1,0 1-1,-1 0 0,1 0 1,-1 0-1,0 0 0,0 1 1,0-1-1,0 0 0,-1 1 0,1-1 1,-1 1-1,1 0 0,-1 0 1,0 0-1,-5-3 0,3 3 39,1-1-1,-1 1 0,0 0 0,0 1 0,0-1 1,0 1-1,0 0 0,-1 0 0,1 1 0,0-1 1,0 1-1,-11 1 0,-5 3 140,0 0 0,1 2 1,0 0-1,0 2 0,-37 18 0,51-23-245,1 1-1,0-1 1,0 1-1,1 0 1,-1 1 0,1-1-1,0 1 1,0 0-1,0 0 1,-5 9-1,7-9-22,0-1-1,1 1 0,-1-1 0,1 1 0,0 0 0,0-1 0,1 1 0,-1 0 1,1 0-1,0-1 0,1 1 0,-1 0 0,1 0 0,0-1 0,3 9 1,-3-8-9,1-1 0,0 1 1,0-1-1,0 1 1,1-1-1,0 0 1,-1 0-1,1 0 1,1-1-1,-1 1 1,1-1-1,-1 1 1,1-1-1,0 0 1,0-1-1,0 1 1,1-1-1,-1 0 1,7 3-1,-4-3 7,0 1-1,1-2 1,-1 1-1,1-1 1,0 0-1,-1 0 1,1-1-1,0 0 1,-1-1-1,1 0 1,12-3-1,-9 2 9,-1-2 0,0 0 0,1 0-1,-2 0 1,1-2 0,-1 1 0,0-1-1,0 0 1,0-1 0,-1 0-1,0 0 1,0-1 0,-1 0 0,0-1-1,-1 1 1,1-1 0,-2-1-1,1 1 1,4-13 0,-2 4 20,-2-1 0,0 1-1,-2-1 1,0 0 0,0-1 0,-2 1 0,-1 0 0,0-1 0,-1 1 0,-4-22-1,0 13 24,-1-1 0,-2 1 0,-1 0 0,-1 0 0,-1 1 0,-1 0 0,-2 1 0,0 0 0,-2 1 0,-20-25 0,25 37 7,-1 0-1,0 1 0,-1 0 0,-23-16 0,27 21-41,0 2 0,-1-1-1,1 2 1,-1-1 0,-1 1 0,1 0 0,0 1-1,-1 0 1,-10-2 0,16 5-37,-1-1 0,1 1 0,-1 0 0,1 0 0,-1 0 1,1 1-1,0 0 0,-1 0 0,-3 1 0,6-1-30,0-1-1,1 1 1,-1 0 0,1-1-1,0 1 1,-1 0 0,1 0-1,-1 0 1,1 0 0,0 0-1,0 1 1,0-1 0,0 0-1,0 1 1,0-1 0,0 0-1,0 1 1,1-1 0,-1 1-1,0-1 1,1 1 0,-1 0-1,1-1 1,0 1 0,-1 0-1,1-1 1,0 1 0,0 1-1,1 10-125,0 0 0,2-1-1,-1 1 1,1-1 0,5 13 0,3 5-3484,-10-27 3103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11656,'0'0'4070,"3"12"-3506,5 23-36,-2 1 0,-2 0 0,0 65 0,-5 29 1879,-2-113-44,6-28-1913,30-141 601,-19 109-727,2 1 0,2 0 0,2 2 1,32-50-1,-48 83-232,0 1 0,1 0 1,0 0-1,0 0 0,1 0 0,0 1 1,-1 0-1,2 0 0,6-4 0,-10 8-69,-1-1 0,0 1 0,0 0-1,0 0 1,1 0 0,-1 1 0,1-1-1,-1 1 1,1-1 0,-1 1 0,0 0-1,1 0 1,-1 0 0,1 0 0,-1 0-1,1 0 1,-1 1 0,1-1 0,-1 1-1,1 0 1,-1 0 0,0 0 0,0 0-1,1 0 1,-1 0 0,0 1 0,0-1-1,0 1 1,0-1 0,-1 1 0,4 3-1,5 8 26,0-1-1,-1 2 0,-1-1 0,0 1 0,-1 0 1,-1 1-1,0-1 0,7 26 0,-1 13 190,6 64 1,-12-73-58,-5-40-151,0 1 46,0 0 0,0 1-1,-1-1 1,1 0-1,-1 1 1,0-1 0,-1 1-1,1-1 1,-1 0-1,0 1 1,-4 8-1,-1-8-93,2-6-2949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9744,'0'0'11435,"12"-4"-11037,24-7-98,0 2 1,1 1 0,57-4-1,236 7 1006,110-9-33,-312 2-945,266-16 787,-348 26-900,-29 0-17,0 2 0,33 2 0,-29-3 309,-13 1 482,-19 4-428,-10 1-699,11-3-3473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360 530 10248,'0'0'9302,"-17"-5"-8762,8 2-447,3 0-25,-1 0 0,0 1 1,0 0-1,0 0 0,0 1 0,0 0 1,0 0-1,0 1 0,0 0 1,0 0-1,0 0 0,0 1 0,0 0 1,0 1-1,-12 3 0,-19 9 446,9-3 127,-29 14 0,50-21-466,0 1 0,1-1 0,0 1 0,0 1-1,0-1 1,0 1 0,1 0 0,-8 11 0,12-16-112,1 2 0,-1-1 0,1 0 0,0 0 0,-1 0 0,1 1 0,0-1 0,1 0 1,-1 1-1,0-1 0,1 1 0,-1-1 0,1 1 0,0 0 0,0-1 0,0 1 0,0-1 1,0 1-1,0-1 0,1 1 0,-1-1 0,1 1 0,0-1 0,0 1 0,0-1 0,0 0 1,2 4-1,-1-3 5,1 0 1,-1 0-1,1-1 1,-1 1-1,1-1 0,0 1 1,0-1-1,0 0 1,1 0-1,-1-1 1,0 1-1,1-1 1,-1 1-1,1-1 1,-1 0-1,1 0 1,-1-1-1,6 1 0,-2-1 8,1 0 0,-1-1-1,1 0 1,-1-1-1,1 0 1,-1 0-1,0 0 1,0-1 0,0 0-1,0 0 1,-1-1-1,1 0 1,-1 0-1,0 0 1,11-11-1,-5 3 38,0 0 0,-1 0 0,0-1 0,-1 0 0,0-1 0,8-17 0,-7 7 4,0-1-1,-2 0 0,-1-1 1,-1 0-1,-1 0 0,-2 0 1,0-1-1,-2 1 0,-1-1 1,-1 0-1,-1 0 0,-2 1 1,0-1-1,-2 1 0,-9-29 1,12 46-47,-2-1 1,1 1 0,-2 1 0,1-1-1,-1 1 1,0-1 0,-12-13-1,13 18-37,1 1-1,-1-1 1,-1 1-1,1-1 0,0 1 1,-1 0-1,0 1 1,1-1-1,-1 1 0,0 0 1,0 0-1,0 1 0,-1-1 1,1 1-1,-7-1 1,3 2-17,0 0 1,-1 0-1,1 0 1,0 1-1,1 0 1,-1 1-1,-10 3 1,16-5-30,1 1-1,-1 0 1,0 1 0,0-1 0,0 0 0,1 1 0,-1-1-1,1 1 1,-1 0 0,1 0 0,0 0 0,0 0 0,0 0-1,0 0 1,0 1 0,0-1 0,0 1 0,1-1-1,-1 1 1,1 0 0,0 0 0,0-1 0,0 1 0,-1 4-1,2-5-183,0-1 0,0 1 0,0 0-1,1-1 1,-1 1 0,0-1 0,1 1-1,-1-1 1,1 1 0,0-1 0,-1 1-1,1-1 1,0 0 0,1 3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12456,'0'0'9335,"1"12"-8899,0 1-298,-1 0-1,0 0 1,-1 1 0,-1-1-1,-4 21 1,0-10 205,2 1 0,1 0 1,1 0-1,1 0 1,1 0-1,3 26 1,-2-45-199,-1 0 1,1 0 0,1 0 0,-1 0-1,1 0 1,0 0 0,0-1 0,1 1 0,5 9-1,-7-13-96,1-1-1,-1 1 1,1 0-1,-1-1 0,1 1 1,0-1-1,-1 1 1,1-1-1,0 0 1,0 1-1,0-1 0,0 0 1,0-1-1,0 1 1,0 0-1,0 0 1,0-1-1,1 0 0,-1 1 1,0-1-1,0 0 1,0 0-1,1 0 1,-1 0-1,0 0 0,0-1 1,1 1-1,-1-1 1,4-1-1,3-1 57,0-2 0,0 1 0,0-1 0,0-1 0,-1 1 0,0-1 0,0-1 0,0 0 0,10-11 0,5-10 282,25-39 0,-38 52-234,15-24 560,-1-2-1,30-70 1,-49 95-518,3-4-113,-9 33-82,-62 214 0,16-70 0,39-123 0,-2 1 0,-2-2 0,0 0 0,-3 0 0,-28 48 0,5-23 0,37-58 0,1 1 0,0-1 0,-1 1 0,1-1 0,-1 1 0,1-1 0,-1 1 0,1-1 0,-1 1 0,0-1 0,1 0 0,-1 1 0,1-1 0,-1 0 0,0 0 0,1 1 0,-1-1 0,0 0 0,1 0 0,-1 0 0,0 0 0,1 0 0,-1 0 0,0 0 0,0 0 0,1 0 0,-1 0 0,0 0 0,1 0 0,-1-1 0,0 1 0,1 0 0,-1 0 0,1-1 0,-1 1 0,0 0 0,1-1 0,-1 1 0,0-1 0,-2-1 0,1-1 0,0 1 0,0 0 0,0-1 0,0 1 0,0-1 0,-2-4 0,-3-9 0,0 0 0,1 0 0,-4-18 0,7 26 0,2-1 0,-1 1 0,1 0 0,1-1 0,-1 1 0,2-1 0,-1 1 0,3-14 0,-2 19 0,0 0 0,1-1 0,-1 1 0,1 0 0,0 0 0,0 0 0,0 0 0,0 0 0,1 0 0,-1 0 0,1 1 0,0-1 0,0 1 0,0 0 0,0 0 0,0 0 0,0 0 0,4-1 0,7-3 0,0 0 0,28-6 0,-40 11 0,206-42 0,-83 19 0,-94 16-3935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12864,'0'0'2582,"2"11"-1763,8 58 563,-4 0 0,-3 1 0,-9 119 0,5-162-801,-4 21 846,2-33-393,7-22-132,7-27-321,14-50-155,50-139 438,-71 213-812,1 0 0,0 1 0,1 0 0,0 0-1,0 0 1,1 1 0,0 0 0,1 0 0,-1 1-1,1 0 1,1 0 0,17-11 0,-24 18-43,-1-1 0,0 0 0,0 1 1,1-1-1,-1 0 0,1 1 0,-1 0 0,0-1 1,1 1-1,-1 0 0,1 0 0,-1 0 0,1 0 1,-1 0-1,1 0 0,-1 0 0,1 0 0,-1 1 1,1-1-1,-1 1 0,2 0 0,-1 0 3,0 1 0,1-1-1,-1 1 1,0-1 0,0 1-1,-1 0 1,1 0 0,0 0-1,-1 0 1,1 0 0,1 3-1,2 5 20,0 1 0,-1 0 0,0 0 0,3 14 0,1 12 101,8 70 0,-15-86-43,0 1-1,-2-1 1,0 1 0,-8 39 0,8-51 138,4-13 125,8-20 97,-9 17-506,27-58 400,2 1 1,54-80-1,-81 137-297,1 0 0,0 0 0,0 0 0,1 0-1,-1 1 1,1 0 0,1 0 0,-1 0 0,1 1-1,10-5 1,-15 8-27,1 0 1,0 0-1,0 0 0,0 0 1,0 1-1,-1 0 0,1-1 1,0 1-1,0 0 0,0 1 0,0-1 1,0 0-1,0 1 0,0 0 1,0-1-1,-1 1 0,1 0 0,0 0 1,-1 1-1,1-1 0,0 1 1,-1-1-1,0 1 0,1 0 1,-1 0-1,0 0 0,0 0 0,0 0 1,0 0-1,0 1 0,1 2 1,4 5-5,-1 1 0,0 0 0,-1 0-1,0 1 1,-1-1 0,0 1 0,3 19 0,-2-5-31,-2-1 0,1 44-1,-3-54 7,-1-7 23,0 0 0,0 0 0,-1 0-1,0 1 1,-3 11 0,3-9 77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61 9144,'0'0'10291,"2"13"-9836,0 5-281,-1 1 1,-1 0-1,0-1 1,-4 23-1,-6 27 1773,-1 112 1,12-172-1219,2-8-148,6-14 100,-6 8-600,15-28 432,19-55 1,-5 11-47,-12 30-133,21-41 488,-35 78-619,0 1 0,1-1 0,0 2 0,0-1 0,16-14-1,-22 23-175,0-1-1,1 1 0,-1 0 1,1 0-1,-1 1 1,1-1-1,-1 0 0,1 0 1,0 1-1,-1-1 0,1 1 1,0-1-1,0 1 0,-1 0 1,1 0-1,0 0 0,0 0 1,0 0-1,-1 0 1,1 0-1,0 0 0,0 1 1,-1-1-1,1 1 0,0-1 1,-1 1-1,1 0 0,-1 0 1,1 0-1,0 0 1,-1 0-1,0 0 0,1 0 1,1 2-1,2 2-7,0 0 1,-1 0 0,0 0-1,0 0 1,0 0-1,-1 1 1,0 0-1,3 6 1,12 32 73,-3 1 0,-2 0-1,-1 1 1,6 57 0,-15-59 500,1-42-739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42.0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0 302 5720,'0'0'3656,"3"-11"-3091,21-62 1143,-18 59 581,-1 12 418,-4 3-2511,0 1 0,0 1 0,0-1 0,0 0 0,-1 0 0,1 0 0,-1 0 0,0 0 0,1 4 0,25 403 3364,-25-381-3358,-7 172 1072,2-136-641,-2-7 1035,6-56-1476,5-9 172,1-8-277,0 0 1,-1 0 0,-1-1-1,0 1 1,-1-1 0,0-27-1,1 5 16,8-68 250,-6-1 0,-4 0 0,-19-178 0,16 281-284,0 0 0,0 0-1,0-1 1,-1 1 0,1 0 0,-1 0 0,0 0 0,-5-6 0,7 10-52,0 1-1,-1 0 1,1-1 0,0 1 0,0-1 0,-1 1 0,1-1-1,0 1 1,0 0 0,0-1 0,0 1 0,0-1 0,-1 1-1,1-1 1,0 1 0,0-1 0,0 1 0,0-1 0,0 1 0,1 0-1,-1-1 1,0 1 0,0-1 0,0 1 0,0-1 0,0 1-1,1-1 1,-1 1 0,0 0 0,0-1 0,1 1 0,-1-1-1,0 1 1,0 0 0,1-1 0,-1 1 0,0 0 0,1 0-1,-1-1 1,1 1 0,-1 0 0,0 0 0,1-1 0,-1 1-1,1 0 1,24-7 205,-20 7-210,250-45 381,-203 38-319,75 0-1,-81 6 129,-1-2 0,71-13-1,-111 15-162,-1-1 0,1 1-1,-1-1 1,0 0 0,0-1 0,5-3-1,8-4 70,-16 10-99,-1-1 0,0 1 0,1 0 0,-1-1 0,1 1 1,-1 0-1,0 0 0,1 0 0,-1-1 0,1 1 0,-1 0 1,0 0-1,1 0 0,-1 0 0,1 0 0,-1 0 0,1 0 0,-1 0 1,1 0-1,-1 0 0,0 0 0,1 0 0,-1 0 0,1 0 1,-1 0-1,1 0 0,-1 0 0,0 1 0,1-1 0,-1 0 0,1 1 1,0 15 210,-1-7-215,0 278 439,0-286-593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9240,'0'0'13041,"12"10"-12720,6 5-189,59 49 687,-67-57-697,-1 1 0,-1 1 0,1-1 0,-1 1 0,-1 1 0,0 0 0,0 0 0,-1 0 0,0 1 0,0-1 0,-1 1 0,-1 1 0,0-1 0,3 16 0,-4-13-22,-1 0-1,0 0 1,-1 1-1,0-1 0,-1 0 1,-1 1-1,0-1 1,-1 0-1,0 0 1,-2 0-1,-7 24 1,8-30-33,0 0 0,0 0 0,-1-1 0,0 1 1,-1-1-1,1 0 0,-1 0 0,-1 0 0,-9 9 1,8-10 17,0 0 1,1 0-1,-1 0 1,-6 11-1,-10 9 570,23-26-548,-1 5 156,2-5 371,0-1-241,3-2-366,0 0-1,0 0 1,0 1-1,1-1 1,-1 1-1,8-2 1,18-10 41,8-16 28,-25 20-25,0 0 1,20-11-1,-8 6 13,0-2 0,-2-1 0,0 0 0,-1-2-1,-1 0 1,29-38 0,-44 50-64,-1 0 0,0-1 0,-1 0 0,0 0 0,0 0 0,-1 0 0,3-11 0,-1-2 21,5-45-1,-8 47-12,-1 1 0,-1-1-1,-4-27 1,2 38-22,1 0 0,-1 0 0,-1 0-1,0 0 1,0 1 0,-1-1 0,0 1 0,0 0 0,-8-10 0,9 14-6,1 1 0,-1 0 0,0 1 0,0-1 0,0 0 1,-1 1-1,1-1 0,-1 1 0,1 0 0,-1 1 0,0-1 1,1 0-1,-1 1 0,0 0 0,0 0 0,0 0 0,0 0 0,0 1 1,0 0-1,-1 0 0,1 0 0,0 0 0,0 0 0,0 1 1,-4 1-1,6-2-244,-10 3 192,5-1-3979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9240,'0'0'13001,"9"-8"-12599,31-22-14,-38 28-304,0 1 0,0-1-1,0 1 1,0 0-1,0 0 1,0 0 0,0 0-1,0 1 1,1-1-1,-1 0 1,0 1 0,0 0-1,1-1 1,4 1-1,-6 0-23,0 1 0,1-1-1,-1 1 1,0-1-1,0 1 1,0-1 0,1 1-1,-1 0 1,0-1-1,0 1 1,0 0 0,0 0-1,0 0 1,0 0 0,-1 0-1,1 0 1,0 0-1,0 0 1,0 2 0,2 4 121,0 0 1,-1 0 0,0 0-1,-1 0 1,1 1 0,-1 11-1,0-10-217,5 137 989,-4-116-765,-2-17-104,0-1 0,1 0 1,1 0-1,0 0 0,1 0 0,0 0 0,5 11 0,-2-9 17,-4-9-53,-1 1-1,1-2 0,1 1 1,-1 0-1,1 0 0,0-1 1,0 1-1,0-1 0,0 0 1,1 0-1,-1 0 0,1 0 1,9 6-1,5 2 164,-15-10-157,-1 1-1,1-1 1,0 0-1,0-1 1,0 1-1,1 0 1,-1-1 0,0 0-1,1 1 1,-1-2-1,0 1 1,1 0-1,-1 0 1,1-1 0,7 0-1,-2-1 34,1 0 0,0-1 0,-1 0 0,1 0 0,-1-1 0,1 0 0,-1-1-1,0 0 1,-1-1 0,1 0 0,10-8 0,4-5 242,0-2 0,27-31 0,-42 43-242,1-4-69,0 0 1,0 0-1,-1 0 0,-1-1 0,0-1 0,0 1 0,-2-1 0,0 0 0,0 0 1,2-17-1,1-9 9,-3 1 1,2-63 0,-13-4-28,0 10 0,10 76 0,-4 19 0,0 1 0,1-1 0,-1 1 0,0-1 0,1 1 0,-1-1 0,1 1 0,-1 0 0,0-1 0,1 1 0,-1 0 0,1-1 0,-1 1 0,1 0 0,-1 0 0,1-1 0,-1 1 0,1 0 0,-1 0 0,2 0 0,1 0 0,1 0 0,-1 1 0,1 0 0,-1-1 0,0 1 0,1 1 0,-1-1 0,4 2 0,2 1 0,9 4 0,0 2 0,-1 0 0,22 17 0,26 15 0,-65-42 0,2 1 0,0 0 0,1 1 0,-1-1 0,1 0 0,-1 0 0,1-1 0,-1 1 0,3 0 0,-2-1 993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37:2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10952,'0'0'10939,"-9"13"-10487,2-2-329,-5 8 139,0 1-1,-16 36 0,25-51-138,1 0 0,0 1 0,1-1 0,-1 1-1,1-1 1,0 1 0,0 0 0,0-1-1,1 1 1,0 0 0,0-1 0,1 1 0,0 0-1,-1-1 1,2 1 0,-1 0 0,1-1-1,3 7 1,-5-11-74,1 0 0,0 0-1,0 0 1,-1 0 0,1 0-1,0 0 1,0 0 0,0 0-1,0-1 1,0 1 0,0 0-1,0-1 1,0 1 0,0-1-1,0 1 1,1-1 0,-1 0-1,0 1 1,0-1 0,0 0-1,1 0 1,-1 0 0,0 0-1,0 0 1,0 0 0,1 0-1,-1 0 1,0-1 0,0 1-1,0 0 1,2-1 0,3-2 87,0 1 1,-1-1 0,1 1-1,-1-2 1,6-3-1,24-20 540,-2-2 0,0-2-1,31-38 1,4 5 1420,-63 95-2096,-6-10 0,-1 0 0,-1-1 0,0 1 0,-2 0 0,-1-1 0,0 0 0,-1-1 0,-10 20 0,-16 23 0,-41 61 0,55-94 0,1-1 0,-30 36 0,47-63 0,0 0 0,0 0 0,0 0 0,-1 0 0,1-1 0,0 1 0,0 0 0,-1-1 0,1 1 0,-1 0 0,1-1 0,0 0 0,-1 1 0,1-1 0,-1 0 0,1 0 0,-1 0 0,1 0 0,-1 0 0,1 0 0,0 0 0,-1 0 0,1 0 0,-1-1 0,1 1 0,-1-1 0,1 1 0,0-1 0,-1 0 0,1 1 0,0-1 0,0 0 0,0 0 0,-1 0 0,1 0 0,0 0 0,0 0 0,0 0 0,0 0 0,1 0 0,-1-1 0,0 1 0,0 0 0,1 0 0,-1-1 0,1 1 0,-1-1 0,1 1 0,-1 0 0,1-1 0,0 1 0,0-1 0,0-2 0,1-2 0,0 0 0,1 1 0,0-1 0,0 0 0,1 1 0,-1-1 0,1 1 0,0 0 0,1 0 0,-1 0 0,1 0 0,0 1 0,0-1 0,1 1 0,-1 0 0,1 0 0,0 1 0,9-6 0,6-2 0,2 1 0,-1 1 0,34-10 0,-47 17 0,48-14 0,0 3 0,0 2 0,62-4 0,-107 13 0,0 1 0,0-1 0,-1-1 0,1 0 0,-1-1 0,17-7 0,-18 8 850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24.9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87 178 8744,'0'0'14867,"-2"18"-14527,-3 11-170,2 0 0,1 1-1,3 34 1,52 446 2674,-51-497-2679,1 11 647,1 28-1,1-96 215,-4-459 774,-3 225-1129,2 263-671,-1-1 0,0 1 0,-1 0 0,0 0 0,-8-22 0,9 29 0,6 10 0,13 15 0,-5-3 0,2-2 0,1-1 0,0-1 0,0-1 0,22 9 0,75 24 0,12 6 0,-96-34 0,94 47 0,-104-50 0,-1 1 0,-1 1 0,0 0 0,21 21 0,-31-25 0,1 0 0,-2 0 0,1 1 0,-1 0 0,-1 0 0,0 0 0,0 1 0,-1 0 0,3 13 0,-4-14 0,-1-1 0,0 1 0,-1 0 0,0-1 0,0 1 0,-1 0 0,-1 0 0,1 0 0,-2-1 0,1 1 0,-5 12 0,2-10 0,-2 1 0,1-2 0,-1 1 0,-1-1 0,0 0 0,-1 0 0,0-1 0,-1 0 0,0 0 0,0-1 0,-1 0 0,-11 8 0,0-4 0,0 0 0,0-2 0,-2 0 0,1-1 0,-40 11 0,3-6 0,0-2 0,-2-2 0,-88 3 0,116-12 0,-1 2 0,-47 12 0,77-15 57,1 0 1,-1 1-1,1-1 0,0 1 1,-1 0-1,1 0 0,0 0 0,0 1 1,0-1-1,0 1 0,1-1 1,-1 1-1,1 0 0,-4 6 1,-11 24-4898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26.1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0 8032,'0'0'8296,"-11"6"-7910,-4 1-182,3-2 302,1 0 0,0 1 0,-17 12 0,27-18-249,1 1-1,-1-1 1,0 1 0,0-1-1,1 1 1,-1-1 0,0 1 0,1-1-1,-1 1 1,1 0 0,-1-1-1,1 1 1,-1 0 0,1 0-1,0-1 1,-1 1 0,1 0-1,0 0 1,-1 0 0,1 1-1,0-2-183,0 1-1,1-1 1,-1 0-1,0 1 1,1-1-1,-1 1 1,0-1-1,1 0 1,-1 1-1,1-1 1,-1 0-1,1 1 1,-1-1-1,0 0 1,1 1-1,-1-1 1,1 0-1,-1 0 1,1 0-1,0 0 1,-1 1-1,1-1 1,0 0-1,44 2-294,-38-2 717,182-13 861,-130 7-799,0 2 0,91 6 0,-121-1-227,17 4 623,-15-4-35,-29-1-928,0 0 1,-1 0 0,1 0-1,-1-1 1,1 1 0,-1 0-1,1-1 1,-1 1 0,1-1-1,-1 0 1,1 1 0,-1-1-1,1 0 1,-1 0-1,0 0 1,2-1 0,-3-3-2241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26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73 147 11048,'0'0'10535,"-10"1"-10109,-31 3-2,40-3-342,0-1 1,0 0 0,0 0 0,-1 0 0,1 0 0,0 0 0,0 0-1,0 0 1,0-1 0,0 1 0,0 0 0,0-1 0,0 1-1,-2-1 1,3 0-20,-1 1 0,1 0 0,0 0 0,0-1-1,-1 1 1,1 0 0,0-1 0,0 1 0,0 0 0,-1-1-1,1 1 1,0-1 0,0 1 0,0 0 0,0-1-1,0 1 1,0 0 0,0-1 0,0 1 0,0-1 0,0 1-1,0 0 1,0-1 0,0 1 0,0 0 0,1-1 0,-1-1 82,1 0 1,0 0 0,0 1 0,0-1-1,0 0 1,0 1 0,1-1 0,-1 1 0,0 0-1,3-2 1,25-18 329,-12 9-130,31-17 1,-41 25-272,0 1 1,1 0-1,-1 1 1,1 0-1,0 0 1,-1 0-1,1 1 1,9 0-1,72-4 1399,159-28 1,-247 33-1507,0 0 0,1 0 0,-1 0 0,0 0 0,0 0 0,1 0 1,-1 0-1,0 0 0,0 1 0,1-1 0,-1 0 0,0 1 0,1 0 0,4 1-3753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28.5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8136,'0'0'11826,"9"11"-11393,-3-4-368,-1 0 0,0 1 0,0-1 0,-1 1 0,0 0 0,-1 0-1,1 0 1,-2 1 0,1-1 0,-1 1 0,0 0 0,-1 0 0,1 9-1,-13 441 3075,3-324-1647,6-91 1216,-3-110-2622,0 12-4507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29.2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501 1 10848,'0'0'2918,"-7"13"-2291,5-11-599,-10 20 331,0-1-1,-2-1 0,0 0 1,-23 24-1,-4-8 784,-87 58 0,12-11 304,75-54-911,30-22-260,0 0 0,1 0 1,0 1-1,-13 14 0,22-21-189,0 0 0,0 0 0,0 0 1,0 0-1,0 1 0,1-1 0,-1 0 0,0 1 0,0-1 1,1 0-1,-1 1 0,1-1 0,0 1 0,-1-1 0,1 1 0,0-1 1,0 1-1,0-1 0,0 1 0,0-1 0,0 1 0,0-1 1,0 1-1,1-1 0,-1 0 0,1 3 0,1-1-24,0 0-1,0 0 0,0-1 1,1 1-1,-1-1 0,1 0 1,-1 1-1,1-1 0,0 0 1,0-1-1,4 3 1,72 38 448,-36-21-125,56 38 1,-24-8 219,34 25 1624,-107-74-2096,0 0 0,1-1 0,-1 0 0,0 1 0,0-1 0,1 0 0,-1 0 0,0 0 0,1 0 0,-1-1 0,1 1-1,3 0 1,-6-1-77,5-7-2616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30.1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 9848,'0'0'12159,"-1"11"-11735,-7 345 2551,9-253-1884,5 21 1866,-19-126-2448,5 2-4597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30.8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72 11256,'0'0'6873,"15"-5"-6400,34-11 243,0 1-1,74-11 1,-62 20 438,0 3 0,94 6 0,-85 9 41,-10 0 190,-47-12-1315,11 0 576,-24 0-765,1 0-1,-1 0 1,1 0-1,-1 0 1,1 0-1,-1 0 1,1 0-1,-1 0 1,1 1-1,-1-1 1,0 0-1,1 0 0,-1 0 1,1 1-1,-1-1 1,1 0-1,-1 1 1,0-1-1,1 0 1,-1 1-1,0-1 1,1 0-1,-1 1 1,0-1-1,0 1 1,1-1-1,-1 0 1,0 1-1,0-1 1,0 1-1,0-1 1,1 1-1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5:09.1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5520,'0'0'10518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31.8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0 155 9344,'0'0'10450,"20"-1"-9979,204-24 513,-143 14-690,41-4 131,524-50 1208,-402 48-978,83-2 370,-223 17-225,118 14 0,-167-10 362,-67 4-637,-9-6-910,0-1-1,0-1 1,-21-4-1,29 4-1943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33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88 9944,'0'0'10054,"10"6"-9591,-2-2-346,-5-3-80,0 0 0,0 1 0,0-1 0,0 1 0,-1-1 0,1 1 0,0 0 0,-1 0 0,1 1 0,-1-1-1,0 0 1,0 1 0,0-1 0,0 1 0,0 0 0,0 0 0,-1 0 0,0 0 0,1 0 0,0 4 0,10 60 1301,-3 1-1,0 135 1,-8-197-907,-1 1 0,1 0-1,0-1 1,0 1-1,4 11 1,3-37-207,0-1 0,-2 0 0,8-40-1,-9 36-90,1 2-1,14-41 0,-12 47-66,48-105 369,-46 104-314,1-1 0,0 1 1,1 1-1,21-22 0,-32 37-106,0-1 0,0 1 0,0 0 0,0 0 0,1 1 0,-1-1 0,0 0 0,0 0 1,0 0-1,1 1 0,-1-1 0,0 1 0,1-1 0,-1 1 0,1-1 0,-1 1 0,0 0 0,1 0 0,-1 0 1,2 0-1,-1 0-1,-1 0 0,0 1 0,0 0 0,1-1 0,-1 1 0,0-1 0,0 1 0,0 0 0,0 0 0,0 0 0,0 0 0,0 0 1,0 0-1,0 0 0,0 0 0,-1 0 0,2 1 0,2 6 41,0 1 0,-1-1 0,0 0 0,3 17-1,-5-21-46,4 23 115,-2 0-1,0 1 1,-2-1 0,-1 1 0,-8 53 0,5-48 89,3-32-206,-1-1-1,1 1 1,0 0-1,0-1 1,0 1-1,0 0 1,0-1-1,0 1 1,0 0-1,0-1 1,0 1-1,0 0 1,0-1-1,0 1 1,1 0-1,-1-1 1,0 1 0,0 0-1,1-1 1,-1 1-1,0-1 1,1 1-1,0 1 1,0-3 4,-1 1 0,1 0 0,0 0 0,-1 0 0,1 0 0,-1-1 0,1 1 0,0 0 0,-1-1 0,1 1 0,-1 0 0,1-1 0,-1 1 0,1-1 0,-1 1 0,1-1 0,-1 1 0,1-1 0,-1 0 0,25-34 265,-24 34-275,185-277 0,-181 270 0,1 0 0,0 0 0,0 0 0,1 1 0,0 0 0,0 0 0,1 0 0,13-8 0,-20 15 0,0-1 0,0 1 0,0 0 0,0 0 0,0-1 0,0 1 0,0 0 0,0 0 0,0 0 0,0 0 0,0 0 0,0 0 0,-1 0 0,1 1 0,0-1 0,0 0 0,0 0 0,0 1 0,0-1 0,0 1 0,0-1 0,0 1 0,0-1 0,-1 1 0,1-1 0,0 1 0,0 0 0,-1-1 0,1 1 0,0 0 0,0 1 0,16 31 0,-16-29 0,6 17 0,-1 1 0,-1 0 0,-1 0 0,-2 0 0,0 0 0,-1 26 0,1-11 0,5 40 0,-6-60 0,-1-15 0,-1 1 0,1-1 0,0 1 0,0-1 0,1 1 0,-1-1 0,0 1 0,1-1 0,-1 0 0,1 1 0,0-1 0,1 3 0,-1-5 33,-1 0 0,0 0 0,1-1 0,-1 1 0,1 0-1,-1 0 1,0 0 0,1 0 0,-1-1 0,1 1 0,-1 0 0,0 0 0,1-1 0,-1 1 0,0 0 0,0-1-1,1 1 1,-1 0 0,0-1 0,0 1 0,1-1 0,-1 1 0,0 0 0,0-1 0,0 1 0,0-1 0,1 1-1,-1 0 1,0-2 0,3-8-4969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36.5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1 144 8536,'0'0'18409,"10"-2"-18179,-2 1-176,0 0 24,1-1-1,-1 2 0,0-1 1,0 1-1,1 0 1,-1 1-1,15 3 0,17 6 351,32 11 216,-65-18-549,1 0-1,-1 0 1,1 1-1,-1 0 1,0 1-1,11 9 1,-12-8-32,-1 1 0,0-1 0,-1 1 0,1-1 0,-1 1 1,-1 1-1,1-1 0,4 14 0,-4-7 54,0 0 0,-1 0 0,-1 0 0,2 17 0,-4-16 58,0 0-1,-1 0 1,-1-1 0,0 1-1,-5 15 1,5-22-77,-1 1-1,0-1 1,0 0-1,-1 0 1,0 0 0,0 0-1,-1-1 1,0 1-1,-10 10 1,13-17-98,1 1 0,-1-1 0,1 0 0,-1 0 0,0 0 0,0 1 0,0-1 0,1-1 0,-1 1 0,0 0 0,0 0 0,-4 0 0,37-31 0,-15 16 0,1 1 0,1 2 0,20-12 0,17-11 0,12-8 0,-41 28 0,-1-2 0,35-29 0,-42 30 0,-1-1 0,-1-1 0,0-1 0,13-19 0,-25 30 0,0 1 0,0-1 0,0 0 0,-1 0 0,-1 0 0,1-1 0,-1 1 0,0-1 0,-1 1 0,1-1 0,-2 0 0,1 1 0,-1-1 0,0 0 0,-3-14 0,3 15 0,-1 1 0,-1-1 0,1 1 0,-1-1 0,-1 1 0,1 0 0,-1 0 0,0 0 0,0 1 0,0-1 0,-1 1 0,0-1 0,-5-4 0,0 4 1008,0 0-6071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42.0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0 598 9848,'0'0'8803,"11"-11"-8487,-5 4-257,64-77 537,61-77 876,17-23-119,-47 58 79,-98 122-1153,-1 1 0,1 0 0,0 0 0,0 1 0,0-1 1,7-3-1,-15 114 547,1 18-381,5-105-345,0 0 0,2 0 1,1 0-1,6 22 1,-7-33-51,0-1-1,1-1 1,0 1 0,0 0-1,1-1 1,7 10 0,-11-16-34,0 0 1,1 0-1,-1 0 1,1-1-1,-1 1 0,1-1 1,0 1-1,0-1 1,-1 0-1,1 1 1,0-1-1,0 0 1,0 0-1,0 0 0,0-1 1,0 1-1,1 0 1,-1-1-1,0 1 1,0-1-1,0 0 1,1 0-1,-1 0 0,0 0 1,0 0-1,1 0 1,-1-1-1,0 1 1,0-1-1,0 1 1,0-1-1,4-2 0,16-10 103,-1-2 0,-1 0-1,33-32 1,-36 28-51,0-2 1,-1 1-1,-2-2 1,0 0-1,11-26 0,11-15 29,-19 37-50,-9 15 6,-1 0 0,0-1 0,5-14-1,-8 11 188,-10 35-138,0 18-72,-2 72-1,8-89-12,1 1 0,2-1 0,0 0-1,1 0 1,7 21 0,-9-35-4,0 0 0,1-1 0,0 1 1,0-1-1,0 0 0,1 0 0,7 10 0,-9-14-6,0 0 0,0 0 0,1 0 1,-1 0-1,0-1 0,1 1 0,0-1 0,-1 1 0,1-1 0,0 0 0,0 0 0,0 0 0,-1 0 0,1-1 0,0 1 0,0-1 0,0 0 0,0 0 0,0 0 0,6-1 0,-4 0 25,1 0 1,-1 0-1,1-1 0,-1 0 1,0 0-1,0-1 0,0 1 0,0-1 1,9-7-1,34-32-4300,-47 41 3924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42.8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0 102 10344,'0'0'13778,"15"-6"-13458,-3 1-236,5-2 45,0 0-1,1 2 1,24-6 0,49-11 455,-59 12-376,0 3 0,39-5 0,-44 9-55,73-4 333,-88 7-282,0 1 0,0 0 1,0 1-1,0 0 0,0 0 1,12 5-1,-11 1 246,-11-7-374,-1 0 0,0 0 0,0 0 0,0-1 0,0 1 0,1 0 0,-1-1 0,0 1-1,0-1 1,1 0 0,-1 1 0,0-1 0,3 0 0,-4 0 53,4-10-49,6 6-613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43.3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1 150 12256,'0'0'7582,"11"-6"-7166,5-4-265,-7 5-41,0 0-1,0 0 1,0 1-1,1 0 1,15-4-1,12-1 471,1 2-1,0 2 1,70-2 0,-68 6 130,0-2 0,40-9 0,-71 9-455,0 0 0,0 0-1,15-8 1,3-2 330,0-5-446,-18 11-3707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0:44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76 148 10152,'0'0'6201,"-10"5"-5757,-33 15-10,41-19-344,0 0 0,0 0 0,0 0 0,1 0-1,-1 0 1,0 1 0,0-1 0,1 1-1,-2 2 1,2-4-44,1 1-1,0-1 1,-1 1-1,1-1 1,0 1-1,0-1 1,-1 1-1,1 0 1,0-1-1,0 1 1,0-1-1,0 1 1,0 0-1,0-1 1,0 1-1,0-1 1,0 1-1,0 0 1,0-1-1,0 1 1,1 0-1,0 1 98,1 1 0,-1-1 0,1 0 0,0 0 0,0 0 0,0 0 0,0 0 0,0-1 0,4 4 0,2 1-72,-2-2 87,1 0 0,-1 0-1,1 0 1,0-1 0,0 1 0,1-2-1,-1 1 1,0-1 0,1 0-1,0-1 1,-1 0 0,1 0 0,0-1-1,0 1 1,-1-2 0,14-1-1,-4-1 299,0 0 0,-1-1 0,1-1 0,-1-1 0,0 0-1,23-13 1,-36 18-370,-1-1 0,1 1 0,-1-1 0,0 0 0,0 0 0,0 0 0,0 0 0,0 0 0,-1 0 0,1 0 0,0 0 0,-1-1 0,0 1 0,1-1 0,-1 1 0,1-5-1,-1 2 1,0 0-1,0 0 0,-1 1 0,0-1 0,0 0 0,0 0 0,0 0 0,-1 1 0,-1-7 0,0 3 13,-1-1 0,1 0-1,-2 1 1,1 0-1,-2 0 1,1 0-1,-1 0 1,0 1 0,-11-14-1,13 18-56,0 1-1,0-1 1,0 0 0,-1 1 0,1 0-1,-1 0 1,0 0 0,1 0-1,-1 0 1,0 1 0,0-1-1,0 1 1,0 0 0,0 1 0,-1-1-1,1 1 1,-6-1 0,3 2-17,1 0 1,0 0-1,0 0 1,0 1-1,0 0 1,0 0-1,1 0 1,-1 1-1,1 0 1,-1 0-1,-4 4 1,2-1-14,1 0 0,0 0 0,0 0 0,0 1 0,1 0 0,0 0 0,0 1 0,1 0 0,0 0 0,0 0 0,1 0 0,0 1 0,1 0 0,0-1 0,-4 18 0,3 12 97,1 57 0,4-77-11,1 0 0,0 0 0,2-1 0,-1 1 0,10 23 0,-11-35-40,0 0 0,0-1 0,1 1 0,0-1 0,0 1 0,0-1-1,1 0 1,-1 0 0,1 0 0,0-1 0,1 1 0,-1-1 0,1 0-1,0 0 1,0-1 0,7 4 0,-2-1-57,0-1 0,1 0 0,-1-1 0,1 0 0,0-1 0,0 0 0,0-1 0,0 0 0,0-1 0,1 0 0,-1-1 0,22-1 0,-10-3 0,-1 0 0,1-2 0,-1 0 0,0-2 0,29-13 0,-28 10 581,13-6-847,-14 10-4045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1:05.8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165 223 8840,'0'0'11497,"-10"0"-11233,-33 0 5,-23 6 2176,24-1-799,42-5-1617,0 0 1,0 0-1,0 0 1,0 0-1,0 0 1,0 0-1,0 0 1,0 0 0,-1 0-1,1 0 1,0 0-1,0 0 1,0 0-1,0 0 1,0 0-1,0 0 1,0 0 0,0 0-1,-1 0 1,1 0-1,0 0 1,0 0-1,0 0 1,0 0-1,0 0 1,0 0 0,0 0-1,0 0 1,-1-1-1,1 1 1,0 0-1,0 0 1,0 0-1,0 0 1,0 0 0,0 0-1,0 0 1,0 0-1,0 0 1,0 0-1,0-1 1,0 1-1,0 0 1,0 0-1,0 0 1,0 0 0,0 0-1,-1 0 1,1 0-1,0-1 1,0 1-1,1 0 1,-1 0-1,0 0 1,0 0 0,0 0-1,0 0 1,7-7 422,12-5-364,18-7 109,0 2 0,2 1-1,60-15 1,128-19 263,-205 46-411,342-36 604,-163 24-234,198 3 972,-319 13-779,-42 6 357,-70-12-926,13 1-5036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1:26.6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1 119 8744,'0'0'16538,"3"13"-16363,5 37 121,-2 1 0,1 58 1,-7-91-227,-1 21 281,7 47 0,-5-53 322,7-45-230,5-19-212,-1 0-1,12-54 1,-7 23 26,-16 59-245,18-63 527,51-116 1,-50 151-339,-19 30-187,0-1 0,0 1 0,0 0 0,0 0 0,0 0 0,0 0 0,0 0 0,1 1 0,-1-1-1,0 0 1,0 0 0,1 1 0,-1-1 0,0 1 0,1-1 0,-1 1 0,1 0 0,-1-1 0,1 1 0,-1 0 0,2 0 0,-1 1-11,-1 0 0,0 0 0,1 0 1,-1 0-1,0 0 0,0 0 0,0 0 1,0 1-1,0-1 0,0 0 0,0 0 1,-1 1-1,1-1 0,0 1 0,-1-1 0,1 1 1,-1-1-1,1 3 0,2 3 4,5 14 6,-2-1 1,0 1-1,-2 0 0,0 0 1,-1 1-1,0 24 1,3 20 254,-6-65-250,0-1 0,0 1-1,0-1 1,0 0 0,0 1-1,0-1 1,0 1 0,0-1 0,0 1-1,1-1 1,-1 1 0,0-1-1,0 1 1,0-1 0,1 0-1,-1 1 1,0-1 0,0 1-1,1-1 1,-1 0 0,0 1-1,1-1 1,-1 0 0,0 1-1,1-1 1,-1 0 0,1 0-1,-1 1 1,1-1 0,0 0-1,0 0 0,0 0 1,0-1-1,-1 1 0,1 0 0,0-1 0,0 1 1,0-1-1,-1 1 0,1-1 0,0 1 1,-1-1-1,1 1 0,0-1 0,0 0 1,28-37 217,-23 28-138,106-145 311,-109 152-408,-1-1 0,1 1 0,0 0 0,0 0 0,0 0 0,0 0 0,0 0 0,1 1 0,-1-1 0,7-2 0,-8 4 0,0 1 0,0-1 0,0 1 0,-1-1 0,1 1 0,0 0 0,0 0 0,0 0 0,0 0 0,0 0 0,0 0 0,0 1 0,0-1 0,-1 1 0,1-1 0,0 1 0,0 0 0,0 0 0,-1-1 0,1 1 0,0 0 0,-1 1 0,1-1 0,-1 0 0,0 0 0,2 2 0,5 6 0,-1-1 0,1 2 0,-2-1 0,1 1 0,-2 0 0,1 0 0,-1 0 0,7 22 0,-3-2 0,-2 1 0,5 34 0,-3 31 0,-7-60 0,4 1 0,2-50 0,0-10 921,-1 3-1978,-3 9-2824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1:27.8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0 211 9240,'0'0'17186,"13"-4"-16930,44-15-17,-50 17-176,-1 1 0,1 1 1,0-1-1,0 1 0,-1 0 1,1 0-1,0 1 1,0 0-1,-1 0 0,1 1 1,-1 0-1,1 0 0,-1 0 1,9 5-1,-6-3 42,-3-1-47,0-1 0,0 2 0,-1-1-1,1 1 1,-1-1 0,0 1-1,0 1 1,-1-1 0,1 1 0,-1 0-1,0 0 1,0 0 0,0 0-1,-1 1 1,0 0 0,0 0 0,0-1-1,2 12 1,-2-7 22,0 0-1,-2 0 1,1 0 0,-1 1 0,-1-1-1,0 0 1,0 0 0,-1 0 0,0 1-1,-1-1 1,-3 10 0,1-6 100,-1-1 1,-1 0-1,0 0 1,-1-1-1,-12 18 0,15-23 11,4-7-162,-1 1 0,1 0 0,0 0 0,-1 0 0,1 0 0,-1 0 0,1-1 0,-1 1 0,1 0 0,-1 0 0,0-1 0,1 1 0,-1 0 0,0-1 0,1 1 0,-1-1 0,0 1 0,0-1 0,0 1 0,-2 0 795,3-2-822,1 0 0,-1 0 1,1 0-1,0 0 0,-1 0 0,1 0 1,0 0-1,0 0 0,-1 0 0,1 1 0,0-1 1,0 0-1,0 1 0,0-1 0,0 0 1,0 1-1,0-1 0,0 1 0,0 0 0,0-1 1,0 1-1,3-1 0,4-2-1,100-57-1,-4 1 0,-65 40 0,0-3 0,-2-1 0,47-38 0,-80 58 0,-1 0 0,1 0 0,-1 0 0,0-1 0,-1 0 0,1 1 0,0-1 0,-1 0 0,0 0 0,0 0 0,0-1 0,-1 1 0,1 0 0,-1-1 0,0 1 0,0-1 0,-1 1 0,1-1 0,-1 0 0,0 1 0,0-1 0,-1 1 0,1-1 0,-1 1 0,0-1 0,0 1 0,0-1 0,-1 1 0,0 0 0,0-1 0,0 1 0,-3-4 0,-2-3 0,0 0 0,-1 0 0,-1 1 0,0 0 0,0 0 0,-1 1 0,0 1 0,-1-1 0,-21-12 0,14 12 0,0 1 0,-28-9 0,40 14-4009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44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71 5824,'0'0'14393,"10"-7"-14009,3-3-248,-7 5-18,0 0 0,1 0 1,0 1-1,10-5 1,22 2 1477,-2 0-1149,1 2 0,-1 2 1,44 1-1,-44 3-233,44-3 195,-63 2-176,31 3 0,-1 0 418,23-5 1455,-71 2-2006,-1 2-256,-1 0-1,1 0 0,-1 0 0,1 0 0,-1 0 0,0 0 0,-4 2 1,1 0-3125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10.3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63 7528,'0'0'12738,"-10"4"-12417,3-2-313,-46 21 556,49-21-466,-1 1 1,0 0-1,1 0 1,-1 0-1,1 1 1,0-1-1,0 1 0,0 0 1,-6 9-1,-13 23 436,12-19-45,-17 33 0,25-43-368,0 1 1,1 0-1,-1 0 1,1 0 0,1 0-1,0 0 1,-1 16-1,3-14 76,-1 1 0,1 0 0,1-1 0,0 1 0,0-1 0,8 19-1,-9-27-126,0 1-1,0-1 1,1 1-1,-1-1 1,1 0-1,-1 0 0,1 1 1,0-1-1,0-1 1,0 1-1,0 0 0,0 0 1,5 2-1,-5-3-26,0 0-1,0-1 1,0 1-1,0-1 0,1 0 1,-1 0-1,0 1 1,0-1-1,0-1 1,0 1-1,1 0 1,-1 0-1,0-1 0,0 1 1,0-1-1,0 0 1,0 0-1,0 0 1,0 0-1,2-1 0,9-6 68,0-1 0,-1 1 0,0-2 0,0 0 0,-1 0 0,-1-1 0,0-1 0,0 1 0,-1-1 0,11-20 0,-3 7 99,-14 21-118,1 0 0,-1 0-1,0-1 1,-1 1-1,4-7 1,1 37 376,16 41 1,-18-55-428,0 0 1,1 0 0,1 0-1,0-1 1,0 0-1,1 0 1,1-1 0,0 0-1,0 0 1,1-1 0,0 0-1,1-1 1,0 0-1,21 11 1,-29-18-27,1 0-1,-1 1 1,1-2 0,-1 1-1,1 0 1,0-1 0,0 1-1,-1-1 1,1 0 0,0 0-1,0-1 1,-1 1 0,5-2-1,-1 0 6,0 0 1,0-1-1,-1 0 0,1 0 1,-1 0-1,9-6 0,-2-1 23,0-1-1,-1 0 0,0 0 0,-1-1 0,12-16 0,-15 17 0,-2 0 1,1-1-1,-2 1 0,0-1 0,0-1 0,-1 1 0,0 0 0,-1-1 0,-1 0 0,2-16 0,-1-15 137,-5-71 0,2 110-177,-1 0-1,0-1 0,0 1 1,0 0-1,-1 0 0,1 0 1,-1 0-1,0 0 0,-4-6 1,4 9-1,1-1 0,-1 1 0,1 0 0,-1 0 0,0 0-1,0 0 1,0 0 0,0 0 0,-1 1 0,1-1 0,0 0 0,-1 1 0,1 0 0,-1 0 0,1 0 0,-1 0 0,0 0 0,1 0 0,-5 0 0,7 1 17,-1 0 0,1 0 0,-1-1-1,1 1 1,-1 0 0,1 0 0,-1 0 0,0 0 0,1 0 0,-1 0 0,1 0-1,-1 0 1,1 1 0,-1-1 0,1 0 0,-1 0 0,0 0 0,1 1-1,-1-1 1,1 0 0,0 0 0,-1 1 0,1-1 0,-1 0 0,1 1 0,-1-1-1,1 1 1,0-1 0,-1 1 0,1-1 0,0 1 0,-1-1 0,1 1-1,0-1 1,0 1 0,0-1 0,-1 1 0,1-1 0,0 1 0,0-1 0,0 2-1,4 18-5054,-4-19 4657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11.0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156 20 11256,'0'0'9726,"-13"-4"-9211,-41-11 1,51 15-415,-1-1 1,1 1-1,0 0 1,-1 0 0,1 0-1,-1 1 1,1-1-1,0 1 1,-1 0-1,1 0 1,0 0-1,0 0 1,0 0 0,0 1-1,0-1 1,0 1-1,0 0 1,0 0-1,1 0 1,-1 0 0,0 1-1,1-1 1,0 1-1,0-1 1,0 1-1,0 0 1,-3 5 0,4-6-26,1 0 0,-1-1 0,0 1 0,1 0 0,-1-1 0,1 1 0,0 0 0,0 0 0,-1-1 1,1 1-1,0 0 0,1 0 0,-1 0 0,0-1 0,0 1 0,1 0 0,-1 0 0,1-1 0,0 1 0,0 2 1,1-1-1,0-1 1,0 1 0,1 0-1,-1-1 1,1 1 0,-1-1-1,1 0 1,0 0 0,-1 0-1,4 2 1,6 1 112,-1 0 0,0 0-1,1-1 1,23 5 0,-27-8-95,0 1 0,0-2 0,0 1 0,0-1 0,0-1 0,0 1 0,0-1 0,1-1 0,-1 0 0,7-2 0,7-4-168,-2-1-1,24-13 1,1-1-3324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12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37 10152,'0'0'12538,"16"0"-12202,0-1-243,13 1 174,43-7 1,67-4 1141,-125 10-1223,3 0 218,1-2 0,29-7 1,-36 10-114,7-1-165,-12 0-4499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12.9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0 136 12760,'0'0'5270,"13"-4"-4773,-9 3-438,21-7 424,48-9 1,49-2 1077,-86 13-911,0-2 0,-1-1 1,52-22-1,-76 27-530,-8 3-105,13-5 94,1 0-1,30-5 0,-27 6-3130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14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0 103 9240,'0'0'9850,"1"10"-9305,4 35-13,-5-43-485,1-1-1,-1 1 0,1-1 0,0 1 0,0-1 0,0 1 0,0-1 1,0 1-1,0-1 0,0 0 0,0 1 0,0-1 0,1 0 0,-1 0 0,0 0 1,1 0-1,-1 0 0,1 0 0,-1-1 0,1 1 0,-1 0 0,1-1 1,0 1-1,-1-1 0,3 1 0,3 0 124,0 0-1,-1-1 1,1 0 0,9 0-1,6-2 256,-1 0-1,0-1 1,34-10-1,-47 10-310,0 0 0,-1 0 0,1-1 0,-1 0 0,0 0 0,0-1 0,0 1 0,0-2 0,-1 1 0,0-1 0,0 0 0,7-10 0,-11 15-75,-1-1-1,1 0 0,-1 0 1,0 0-1,0 0 0,0 0 1,0 0-1,0 0 0,-1-1 1,1 1-1,-1 0 0,1 0 1,-1-1-1,0 1 1,0 0-1,0 0 0,0-1 1,0 1-1,0 0 0,-1-1 1,1 1-1,-1 0 0,1 0 1,-1 0-1,0 0 0,0 0 1,0-1-1,0 2 0,0-1 1,-1 0-1,1 0 0,0 0 1,-1 0-1,0 1 1,1-1-1,-1 1 0,0-1 1,-3-1-1,1 0 21,0 1 1,0 0 0,0 0-1,-1 0 1,1 0-1,0 0 1,-1 1-1,1 0 1,-1 0-1,0 0 1,1 1-1,-1-1 1,0 1-1,1 0 1,-1 1-1,0-1 1,1 1-1,-8 2 1,-6 3 182,0 1 0,1 1-1,-27 16 1,38-20-172,1 0 0,-1 1 0,1-1-1,0 1 1,0 0 0,0 0 0,1 1-1,0-1 1,0 1 0,0 0 0,1 0-1,0 0 1,-3 10 0,3-10-1,1 1 0,1-1 0,-1 1 0,1-1 0,0 1 1,1 0-1,-1-1 0,1 1 0,1 0 0,-1-1 0,1 1 0,0 0 1,3 6-1,-2-9-14,0 1 1,0-1 0,0 0-1,1 0 1,-1 0 0,1 0-1,0 0 1,1-1 0,-1 1-1,0-1 1,1 0-1,0 0 1,0 0 0,0 0-1,0-1 1,0 0 0,0 0-1,10 3 1,0-1 10,1-1 1,0 0-1,0-1 1,0-1-1,0-1 0,0 0 1,25-4-1,-17 2 13,1 2 0,24 1 0,-32 0-79,0 0 0,0-2 0,0 1 0,0-2 0,22-5 0,22-11 356,-20 5-5797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15.5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0 144 12360,'0'0'5575,"7"13"-5060,2 6-251,0 1-1,-1 0 1,-2 0-1,0 1 1,6 34-1,-2 24 591,-1-14 1058,2 79 1,-8-130-856,-1-14 42,-3-10-643,-6-30-14,0-45-1,-4-30 52,-11 23-120,-1-9 106,9 7 117,14 91-564,-1 0 1,0 0-1,1 0 1,0 1-1,0-1 1,0 0-1,0 0 1,0 0-1,0 0 1,1 1 0,0-1-1,-1 0 1,1 0-1,0 1 1,0-1-1,0 1 1,1-1-1,1-2 1,-1 3-7,0 0 1,0 0-1,0 0 1,0 1 0,1-1-1,-1 1 1,0-1-1,1 1 1,-1 0-1,1 0 1,-1 0-1,1 0 1,0 1 0,0-1-1,3 0 1,8 1 31,-1-1 0,1 2 0,0 0-1,0 1 1,25 6 0,-15-2-7,0 1 0,33 14 1,-47-17-26,-1 1 0,1 0 1,-1 1-1,0 0 0,-1 0 1,1 1-1,-1 0 1,9 11-1,-14-15-14,-1 1 0,1-1 0,-1 1 0,0 0 0,0-1 0,0 1 0,-1 0 0,1 0 0,-1 0 0,0 0 0,0 0 0,-1 1 0,1-1 0,-1 0 0,0 0 0,0 0 0,0 1 0,0-1 0,-1 0 0,0 0 0,0 0 0,0 0 0,0 0 0,-1 0-1,1 0 1,-1 0 0,0 0 0,0 0 0,-4 4 0,-6 8 43,0-1-1,-1 0 1,-1-1-1,-28 22 1,-92 61 145,134-97-200,59 9 0,-16-5 0,72 11 0,-101-12 0,0 0 0,0 1 0,-1 0 0,0 2 0,0-1 0,13 9 0,-26-14 0,4 2 0,0 0 0,0 1 0,0-1 0,-1 1 0,1 0 0,5 6 0,-8-7 0,-1-1 0,1 0 0,0 0 0,-1 1 0,1-1 0,-1 1 0,0-1 0,1 0 0,-1 1 0,0-1 0,0 1 0,0-1 0,0 1 0,0-1 0,0 0 0,0 1 0,-1-1 0,1 1 0,0-1 0,-1 0 0,1 1 0,-1-1 0,1 0 0,-1 1 0,-1 1 0,-3 3 0,1 1 0,-1-1 0,-1 0 0,1 0 0,-1 0 0,0-1 0,0 0 0,-1 0 0,0 0 0,1-1 0,-2 0 0,1-1 0,-13 5 0,-3 1 0,0-2 0,-1-1 0,-30 5 0,46-10 0,-1 1 0,0-1 0,1-1 0,-1 0 0,0 0 0,0 0 0,1-1 0,-1-1 0,1 1 0,-1-2 0,1 1 0,0-1 0,-1 0 0,1-1 0,1 1 0,-12-8 0,11 6 810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16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1 298 9944,'0'0'6156,"14"-2"-5670,599-89 2153,-272 33-1523,-57 10-191,16-11 314,-189 35-431,-90 17-553,-17 5-146,-1 1-1,0-1 1,1 1 0,-1 0-1,1 1 1,6-2 0,-10 2-98,0 1 0,0-1 0,0 1 0,1-1 0,-1 0 0,0 1 0,0-1 0,0 1 0,0-1 0,0 0 0,0 1 0,-1-1 0,1 0 0,0 1 0,0-1 0,0 1 0,0-1 0,0 0 0,0 1 0,-1-1 0,1 0 0,0 1 0,0-1 0,-1 0 0,1 0 0,0 1 0,0-1 0,-1 0 0,1 0 0,0 1 0,-1-1 1,-14 19-35,12-15 41,-30 35-176,15-19-2931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17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11048,'0'0'5369,"10"0"-4811,32 1-18,-40-1-512,-1 0 0,0 1-1,0-1 1,0 1 0,0-1-1,1 1 1,-1-1 0,0 1-1,0 0 1,0-1 0,0 1-1,0 0 1,0 0 0,0 0-1,-1 0 1,1 0 0,0 0-1,0 0 1,-1 0 0,1 0-1,-1 0 1,1 0 0,-1 1-1,1-1 1,-1 0 0,0 0-1,1 0 1,-1 1 0,0-1-1,0 0 1,0 0 0,0 3 0,1 3 108,4 37 739,-2 0 0,-4 75 0,0-40 768,0-66-1378,0 4 1312,3-17-867,4-10-416,34-78 324,-29 59-463,2 0 0,1 2 0,1 0 0,36-50 1,-41 65-87,-5 5-22,1 0 0,-1 0 0,1 1 1,0 0-1,10-7 0,-15 13-36,0-1 1,0 0-1,0 1 1,0-1-1,1 0 0,-1 1 1,0-1-1,1 1 0,-1 0 1,0-1-1,0 1 1,1 0-1,-1 0 0,1 0 1,-1 0-1,0 0 0,1 0 1,-1 0-1,0 1 0,1-1 1,-1 0-1,0 1 1,0-1-1,1 1 0,-1-1 1,0 1-1,0 0 0,0 0 1,0-1-1,1 1 0,-1 0 1,0 0-1,-1 0 1,1 0-1,0 0 0,0 0 1,0 0-1,0 0 0,-1 1 1,1 0-1,4 7 49,-1 0-1,0 0 1,0 0-1,-1 0 1,0 0-1,-1 1 0,2 10 1,-1 4 176,0 41 0,-3-56-157,0 0 66,-1 0-1,2 0 1,0 0-1,0 0 1,0 0-1,5 13 1,-6-22-137,0 1-1,0-1 1,0 0 0,0 0 0,0 1-1,0-1 1,0 0 0,0 0 0,1 0-1,-1 0 1,0 1 0,0-1 0,0 0-1,0 0 1,1 0 0,-1 0 0,0 1 0,0-1-1,0 0 1,0 0 0,1 0 0,-1 0-1,0 0 1,0 0 0,1 0 0,-1 0-1,0 0 1,0 1 0,0-1 0,1 0-1,-1 0 1,0 0 0,0 0 0,1 0 0,-1-1-1,0 1 1,0 0 0,0 0 0,1 0-1,-1 0 1,0 0 0,0 0 0,1 0-1,-1 0 1,0 0 0,0-1 0,0 1-1,1 0 1,9-11 177,37-53 121,-13 18-146,1 1 1,46-44-1,-78 86-150,0 0 0,0 0-1,1 1 1,-1-1 0,1 1 0,0 0 0,-1 0 0,5-2 0,-7 4-7,0-1 1,1 1-1,-1 0 0,0 0 1,0 0-1,0 0 0,0 0 0,0 0 1,0 0-1,0 0 0,0 0 1,0 0-1,0 1 0,0-1 1,0 0-1,0 1 0,0-1 1,0 1-1,0-1 0,0 1 1,0 0-1,0-1 0,0 1 1,-1 0-1,1-1 0,0 1 1,0 0-1,-1 0 0,1 0 0,-1 0 1,1 0-1,0-1 0,-1 1 1,0 0-1,1 0 0,0 2 1,4 14 52,-1 0 1,0 0 0,-1 0-1,-1 0 1,0 1 0,-2 21 0,3 15 232,-6-24-10,2-27-252,1 0 0,-1 0 1,1 0-1,0 1 0,-1-1 1,2 0-1,-1 0 0,0 0 0,0 0 1,2 4-1,-2-7-1,1 1 0,-1-1 1,1 0-1,-1 0 0,1 0 0,-1 0 1,0 0-1,1 0 0,-1 0 0,1 0 1,-1 0-1,1 0 0,-1 0 0,0 0 1,1 0-1,-1 0 0,1 0 0,-1 0 0,1 0 1,-1-1-1,0 1 0,1 0 0,-1 0 1,0 0-1,1-1 0,-1 1 0,1 0 1,-1-1-1,0 1 0,0 0 0,1-1 0,-1 0 1,19-14-1344,-13 10-2448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18.5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8744,'0'0'12798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54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13 287 8640,'0'0'10350,"-3"-10"-10067,-7-33-3,10 41-255,0 0 1,0 0-1,1 0 0,-1 0 1,0 0-1,1 0 1,0 0-1,-1 1 1,1-1-1,0 0 1,0 0-1,0 0 0,0 1 1,0-1-1,0 0 1,0 1-1,3-3 1,24-19 491,-25 21-451,5-3 34,0-1 94,-1 1 0,1 0-1,1 0 1,-1 1 0,15-5 0,-20 8-124,0 0 0,-1 0 1,1 1-1,0 0 0,-1-1 1,1 1-1,0 0 1,0 0-1,-1 1 0,1-1 1,4 1-1,-5 0-44,-1 0 0,1-1 1,-1 1-1,0 0 0,1 0 0,-1 0 1,0-1-1,0 2 0,1-1 0,-1 0 1,0 0-1,0 0 0,0 0 0,0 1 1,0-1-1,-1 0 0,1 1 0,0-1 1,-1 1-1,1-1 0,-1 1 0,1 1 1,6 33 296,5 58 0,-9-58-14,14 67 0,-13-88-177,1 1 0,1-1 0,9 18 1,-12-27-65,0 0 0,1 0 0,0 0 0,0-1 0,0 1 1,1-1-1,0 0 0,0-1 0,0 1 0,8 4 0,-11-8-37,1 0 0,-1 0 0,1-1 0,-1 1-1,1-1 1,-1 1 0,1-1 0,-1 0 0,1 0-1,-1 0 1,1-1 0,-1 1 0,1 0 0,-1-1 0,1 0-1,-1 1 1,1-1 0,-1 0 0,3-2 0,4-1 60,-1-1 1,0 0-1,13-10 1,-12 7-44,-1 0 1,-1-1 0,0 0-1,0 0 1,0 0 0,-1-1-1,-1 0 1,1 0 0,-2 0-1,1-1 1,-2 0-1,1 0 1,-1 0 0,-1 0-1,0 0 1,-1-1 0,0 1-1,0 0 1,-2-1 0,-1-14-1,-6-51 149,-4-87 443,11 161-626,1 0 1,0 0-1,0 1 0,1-1 0,-1 0 0,0 0 0,1 1 0,0-1 0,0 0 0,-1 1 0,2-1 0,-1 1 0,0-1 0,0 1 0,1-1 0,-1 1 0,1 0 0,0 0 0,0 0 0,0 0 0,0 0 0,3-2 0,-2 2-5,1 1-1,0-1 1,-1 1-1,1 0 0,0 0 1,0 0-1,0 1 1,0-1-1,0 1 1,0 0-1,-1 0 0,1 1 1,0-1-1,8 3 1,21 4 79,0 2 1,37 16-1,-59-21-40,-2 0 58,0 0 1,0-1-1,1 0 0,0-1 0,17 3 0,-26-5-88,-1 0 0,1 0-1,-1-1 1,0 1 0,1 0-1,-1 0 1,0 0 0,1-1-1,-1 1 1,0 0 0,1 0-1,-1 0 1,0-1 0,1 1-1,-1 0 1,0-1 0,0 1-1,1 0 1,-1-1 0,0 1-1,0 0 1,0-1 0,1 1-1,-1-1 1,0 0 0,4-5-4319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0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0 873 6824,'0'0'2662,"15"-13"-2183,11-10-272,66-62 593,33-58 781,-4 2-79,-102 115-1219,-1 0 0,-1-2-1,22-50 1,-33 65-189,38-103 574,-39 99-485,0-1-1,-2 1 1,0-1-1,1-34 1,-6 34 58,2 18-234,0 0 0,0 0 0,-1 0 0,1-1 0,0 1 0,0 0 0,0 0 0,0 0 0,0 0 0,-1 0 0,1 0 0,0-1 0,0 1 0,0 0 0,0 0 0,-1 0 0,1 0 0,0 0 0,0 0 0,0 0 0,0 0 0,-1 0 0,1 0 0,0 0 0,0 0 0,0 0 0,-1 0 0,1 0 0,0 0 0,0 0 0,0 0 0,0 0 0,-1 0 0,1 0 0,0 0 0,0 0 0,0 1 0,0-1 0,-1 0 0,1 0 0,0 0 0,-3 3 31,0 0-1,1 0 1,0 0 0,-1 0 0,1 1 0,-3 5 0,-25 55 95,2 2 0,-29 106 1,50-142-92,1 0 0,1 0 1,2 1-1,1-1 0,1 1 1,2 0-1,5 35 0,-4-49 23,2 1 0,0-1 0,1 0 0,1 0-1,0-1 1,2 0 0,-1 0 0,2 0 0,18 24-1,-25-38-50,0 1-1,-1-1 0,2 0 0,-1 0 0,0 0 0,0 0 1,1 0-1,-1-1 0,1 1 0,-1-1 0,1 0 0,0 1 1,0-1-1,-1 0 0,1-1 0,0 1 0,0 0 1,0-1-1,0 0 0,0 1 0,0-1 0,0-1 0,0 1 1,0 0-1,0-1 0,0 1 0,-1-1 0,1 0 0,0 0 1,0 0-1,0 0 0,3-3 0,8-4 41,0-1 0,-1 0 0,1-1-1,18-19 1,-21 19-15,14-13 55,-2 0 1,0-1-1,-2-1 0,0-1 0,17-31 0,-35 52-63,-1 1-1,-1-1 1,1 0 0,-1 1-1,1-1 1,-1 0-1,-1 0 1,1 0-1,-1 0 1,0 0-1,0 0 1,0 0-1,-2-8 1,1 11-17,1 0-1,0 0 1,-1 0-1,1 0 1,-1 0 0,0 1-1,0-1 1,0 0-1,0 1 1,0-1 0,0 0-1,0 1 1,0-1-1,-1 1 1,1 0 0,0-1-1,-1 1 1,1 0-1,-1 0 1,0 0 0,1 0-1,-1 0 1,0 0-1,0 0 1,1 1-1,-1-1 1,0 1 0,0-1-1,0 1 1,0 0-1,0-1 1,0 1 0,0 0-1,0 0 1,0 1-1,-3-1 1,-1 2 2,0-1-1,-1 1 1,1 1-1,0-1 1,0 1-1,0 0 1,0 0-1,0 0 1,1 1-1,-1 0 1,1 0-1,0 1 1,1-1 0,-1 1-1,1 0 1,0 1-1,0-1 1,0 0-1,1 1 1,0 0-1,0 0 1,-3 10-1,1-4-31,2 0-1,0 1 0,0-1 0,1 1 0,1-1 1,0 1-1,1 0 0,0-1 0,1 1 1,0 0-1,3 13 0,-2-20 9,0 0 0,0 0 0,0-1 1,0 1-1,1-1 0,0 1 0,0-1 0,0 0 0,1 0 0,0 0 0,0 0 1,0-1-1,0 1 0,7 4 0,-8-7 9,0 0 1,0-1-1,0 1 0,0 0 1,1-1-1,-1 0 1,0 0-1,1 0 0,-1 0 1,1 0-1,-1-1 0,1 0 1,-1 1-1,1-1 0,0 0 1,-1-1-1,1 1 0,-1-1 1,1 0-1,-1 1 1,1-1-1,-1-1 0,0 1 1,0 0-1,6-4 0,24-18 45,-1-1 0,-1-1-1,43-45 1,-54 50-7,23-22 285,86-63 0,-129 105-320,2-2 18,0 1 0,-1 0-1,1 0 1,0 0-1,0 0 1,0 0-1,0 0 1,0 0-1,0 1 1,0-1 0,0 1-1,0-1 1,3 1-1,-4 0-13,-1 1 0,1 0 1,-1 0-1,1 0 0,-1 0 0,1 0 0,-1 0 0,1 0 0,-1 0 0,0 0 0,1 0 0,-1 0 0,0 0 0,0 0 0,0 0 1,0 2-1,0 38 48,-8 68 0,-1-60 57,10-44-18,6-9-33,8-11 13,142-185 418,-143 180-423,5-8 25,-18 27-88,0-1 0,0 1-1,0 0 1,0 0-1,1 0 1,-1-1 0,0 1-1,1 0 1,-1 1-1,1-1 1,-1 0 0,1 0-1,-1 1 1,3-1-1,-4 1-4,1 0 0,-1 0 0,1 0 0,-1 1 0,1-1 0,-1 0 0,1 1 0,-1-1 0,1 0 0,-1 1 0,0-1 0,1 1 0,-1-1 0,0 0 0,1 1 0,-1-1 0,0 1 0,1-1 0,-1 1 0,0-1 0,0 1 0,0 0 0,0-1 0,1 1 0,-1-1 0,0 1 0,0-1 0,0 1 0,0-1 0,0 1 0,0 0 0,0-1 0,0 1 0,-1-1 0,1 1 0,0 0 0,-4 29 10,4-26-7,-4 22 26,1-13-20,1-1 0,0 1 0,1 0 1,1-1-1,0 1 0,3 19 0,-3-31-10,0 0 0,0 0 0,1 0-1,-1 0 1,1 0 0,-1 0 0,1 0 0,-1 0-1,1 0 1,0 0 0,-1 0 0,1-1-1,0 1 1,0 0 0,0 0 0,0-1 0,0 1-1,-1-1 1,1 1 0,0 0 0,0-1 0,0 0-1,0 1 1,1-1 0,-1 0 0,0 1 0,0-1-1,0 0 1,0 0 0,2 0 0,3 0 0,0-1 0,0 1 1,-1-1-1,10-3 1,-11 3 1,50-16 47,-2-2 1,-1-2-1,79-44 1,-123 60-40,35-18 78,40-31 0,-77 51-68,-5 4-9,-8 10-4,-16 14-4,20-21-3,-97 97-42,91-89 31,1 0 1,0 0-1,1 1 0,0 0 0,1 1 0,1-1 0,-7 21 0,12-31 10,0-1-1,0 0 0,1 1 0,0-1 1,-1 0-1,1 1 0,0-1 0,0 0 1,0 1-1,0-1 0,0 0 1,1 1-1,-1-1 0,1 0 0,0 1 1,-1-1-1,1 0 0,0 0 0,2 3 1,-2-4 0,0 0 0,1 0 0,-1 0 0,0 0-1,1 0 1,-1 0 0,0-1 0,1 1 0,-1 0 0,1-1 0,-1 1 0,1-1 0,0 0 0,-1 1 0,1-1 0,-1 0 0,1 0 0,0 0 0,-1 0 0,1 0 0,-1-1 0,1 1 0,-1 0 0,1-1 0,0 1-1,-1-1 1,0 0 0,1 1 0,1-2 0,7-4 6,0 1-1,-1-1 0,0 0 1,0-1-1,-1 0 0,14-14 1,-3-1 37,25-35 0,-24 27-6,-2-1 0,-1-1 0,-2-1 0,-1 0 0,18-65 0,-15 27 87,13-136 0,-29 200-114,0-2 7,0 1-1,0 0 1,-1 0 0,0-1-1,0 1 1,-1 0-1,0 0 1,-4-14 0,5 22-17,0-1 0,0 1-1,0 0 1,-1 0 0,1 0 0,0 0 0,0-1 0,0 1 0,0 0 0,0 0 0,0 0 0,0 0 0,0-1 0,-1 1 0,1 0 0,0 0 0,0 0 0,0 0 0,0 0 0,0 0 0,-1 0 0,1 0 0,0-1 0,0 1 0,0 0 0,-1 0 0,1 0 0,0 0 0,0 0 0,0 0 0,0 0 0,-1 0 0,1 0 0,0 0 0,0 0 0,0 0-1,-1 0 1,1 0 0,0 0 0,0 0 0,0 1 0,0-1 0,-1 0 0,-7 8-7,-4 16-18,0 6-25,0 2 0,2 0 0,2 0 0,1 1 0,1-1 0,2 1 0,0 51 1,5-43-9,1 1 0,3-1 1,1 0-1,2 0 1,21 64-1,-26-96 46,15 37-46,-17-43 49,1 0-1,0 0 1,-1 0-1,1-1 1,0 1 0,1 0-1,-1-1 1,0 1-1,1-1 1,-1 1 0,4 1-1,-6-4 11,1 0-1,0 1 1,-1-1-1,1 0 1,-1 1-1,1-1 1,0 0 0,-1 0-1,1 0 1,0 0-1,-1 0 1,1 1-1,0-1 1,0 0-1,-1-1 1,1 1-1,0 0 1,-1 0-1,1 0 1,0 0-1,-1 0 1,1-1-1,0 1 1,-1 0 0,1-1-1,-1 1 1,1 0-1,0-1 1,-1 1-1,1-1 1,-1 1-1,1-1 1,9-15-3273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44.8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72 10152,'0'0'7262,"10"-3"-6655,-9 2-586,11-3 263,1 0 0,-1 0 0,1 1 0,0 1 0,19-1 0,12 1 863,78-15-1,22-1 457,-101 13-836,-2-1-348,-15 7-3166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55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11256,'0'0'9918,"13"0"-9507,-8 0-357,7 0 186,0 1 1,0 0-1,0 1 1,0 0-1,-1 0 1,23 9-1,-29-9-104,-1 1 0,1 0-1,-1 1 1,0-1 0,0 1 0,0-1 0,0 1 0,-1 1-1,4 4 1,28 47 1024,-23-35-698,-3-5 117,2-1 0,-1 0 0,20 21 0,-4-11 249,-20-18-4921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55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13264,'0'0'10777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57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51 9944,'0'0'14910,"-10"7"-14765,-13 12-44,1 1-1,1 1 1,1 1-1,-26 35 1,-28 48 170,-34 48 205,83-106-31,82-98 515,15-22-421,-4-4 0,95-137 0,-150 195-101,-1 1 0,28-29-1,-37 45-4,-2 4-296,2 10-365,4-1-359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2:5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8640,'0'0'11247,"10"-10"-10883,32-29-14,-40 38-326,-1 0 0,0 1 0,1-1 1,-1 0-1,1 1 0,-1-1 0,0 1 0,1-1 1,0 1-1,-1 0 0,1 0 0,-1 0 0,1-1 1,-1 1-1,1 1 0,-1-1 0,1 0 0,-1 0 1,1 1-1,-1-1 0,1 0 0,-1 1 0,1 0 1,-1-1-1,1 1 0,-1 0 0,0 0 0,1 0 1,-1 0-1,0 0 0,0 0 0,0 0 0,0 0 1,2 3-1,2 0 118,29 19 538,-26-18-500,0 0 0,0 0-1,-1 1 1,10 9 0,9 11 287,-15-15-119,0 0-1,-1 0 1,0 1-1,14 24 1,-21-32-209,-1 1 0,1-1 0,0 0 1,0 0-1,1 0 0,-1 0 0,1-1 0,0 1 0,0-1 1,0 0-1,0 0 0,1 0 0,-1-1 0,1 1 0,6 1 0,-10-4-115,1 0-1,-1 0 0,0 0 0,0 0 0,0 0 0,0-1 0,0 1 1,1 0-1,-1-1 0,0 1 0,0-1 0,0 1 0,0-1 0,0 0 1,0 1-1,0-1 0,-1 0 0,1 0 0,0 0 0,0 0 0,1-1 0,3-5-3455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3:02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8744,'0'0'15230,"13"-7"-14941,43-21-10,-51 26-226,1 0 0,0 0 1,0 1-1,1 0 0,-1 0 0,0 0 0,0 1 1,10 1-1,13-2 175,35-5 155,114-15 608,-150 16-399,53-1 0,-22 4 1223,-61 12-1658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3:0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11952,'0'0'12270,"11"-5"-11878,-6 2-335,4-3 40,1 1 0,-1 1 0,1 0 0,0 0 0,0 1 0,16-3 0,234-23 2065,-255 28-2121,25-3 708,56-16 0,-35 7 342,-44 12-1276,16-6 1415,-7-6-4755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3:11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82 7328,'0'0'9842,"-1"-10"-9573,1-2-176,-1 6-29,1 1 0,0-1-1,-1 0 1,0 1 0,0-1-1,-3-6 1,3-2 3275,2 15-3246,0 0 0,-1 0 0,1 0-1,-1 0 1,1 1 0,-1-1 0,0 0 0,1 0 0,-1 0 0,0 0 0,0 0-1,1 0 1,-1 1 0,0 1 0,4 177 1427,4 28 152,-2-122-304,-6-86-1336,-1 18 403,1-18-417,0 0 0,0 1-1,0-1 1,0 0-1,1 0 1,-1 0 0,0 1-1,0-1 1,0 0 0,0 0-1,0 0 1,0 1 0,0-1-1,0 0 1,0 0-1,0 1 1,-1-1 0,1 0-1,0 0 1,0 0 0,0 0-1,0 1 1,0-1 0,0 0-1,0 0 1,0 0 0,0 1-1,-1-1 1,1 0-1,0 0 1,0 0 0,0 0-1,0 0 1,-1 1 0,1-1-1,0 0 1,0 0 0,0 0-1,-1 0 1,1 0-1,0 0 1,0 0 0,0 0-1,-1 0 1,1 0 0,0 0-1,0 0 1,0 0 0,-1 0-1,1 0 1,0 0-1,0 0 1,0 0 0,-1 0-1,1 0 1,0 0 0,0 0-1,0 0 1,-1 0 0,1-1-1,0 1 1,0 0-1,0-1-2,-1 0-1,1 1 0,0-1 0,0 0 1,0 0-1,0 0 0,0 0 0,0 1 0,0-1 1,0 0-1,1 0 0,-1 0 0,0 1 1,0-1-1,1 0 0,-1 0 0,1 1 1,-1-1-1,0 0 0,1 0 0,0 0 0,3-7-3885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3:1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10752,'0'0'15063,"12"3"-14855,-5-2-173,1 2 7,1-1 0,0 0-1,0-1 1,1 0 0,-1 0 0,0-1-1,0-1 1,9 0 0,98-10 596,-61 7-212,-35 2-208,-1-1 0,1-1 0,-1-1-1,0 0 1,0-2 0,22-10 0,-39 16-143,-1 1-1,1-1 1,-1 0 0,1 1-1,-1-1 1,1 1 0,-1 0-1,1 0 1,0-1-1,2 1 1,-4 1-192,1-1-1,-1 0 0,1 0 1,-1 0-1,1 1 1,-1-1-1,0 0 1,1 1-1,-1-1 1,1 0-1,-1 1 1,0-1-1,1 0 1,-1 1-1,0-1 1,1 1-1,-1-1 1,0 1-1,0-1 1,1 1-1,-1-1 1,0 1-1,0-1 1,0 1-1,0-1 1,0 1-1,0-1 1,0 1-1,0-1 1,0 1-1,0-1 1,0 1-1,0 0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3:1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9848,'0'0'15889,"13"-10"-15601,44-33-4,-50 39-224,-1 1 0,1 0 1,-1 0-1,1 0 0,0 1 1,0 0-1,0 0 0,0 1 1,12-1-1,12-3 138,-7-1 58,-1 1 1,1 0-1,1 2 1,-1 1-1,0 1 1,0 1-1,32 4 1,-49-3-120,0-1 0,-1 1 0,1-1 0,0 0-1,0-1 1,9-1 0,4-6-3950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3:15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1 829 9848,'0'0'7279,"2"-12"-6887,11-45 626,20-59-1,131-248 2222,-64 141-959,-96 207-1994,-3 13-187,0 0 1,0 0 0,0 0 0,0 0 0,0 0 0,0 0 0,1 0 0,1-3 0,-3 6-92,0 0 0,0 0 0,0 0 1,0 1-1,0-1 0,0 0 0,0 0 0,0 0 0,0 0 1,0 0-1,0 0 0,0 0 0,0 0 0,0 1 0,0-1 1,0 0-1,1 0 0,-1 0 0,0 0 0,0 0 0,0 0 1,0 0-1,0 0 0,0 0 0,0 0 0,0 1 0,0-1 1,0 0-1,0 0 0,0 0 0,1 0 0,-1 0 0,0 0 1,0 0-1,0 0 0,0 0 0,0 0 0,0 0 0,0 0 1,0 0-1,1 0 0,-1 0 0,0 0 0,0 0 1,0 0-1,0 0 0,0 0 0,0 0 0,0 0 0,0 0 1,1 0-1,-1 0 0,0 0 0,0 0 0,0 0 0,0 0 1,0 0-1,0 0 0,0-1 0,0 1 0,0 0 0,-1 12 155,0-11-144,-6 56 291,0 75 0,7-127-293,1 36 180,2-1-1,15 76 1,-16-104-147,0-6-5,-1 0 0,1 0-1,0-1 1,0 1 0,0 0-1,5 7 1,-6-12-33,-1 1 0,1-2-1,0 1 1,-1 0 0,1 0 0,0 0 0,0 0-1,-1 0 1,1 0 0,0-1 0,0 1 0,0 0-1,0-1 1,0 1 0,0-1 0,0 1 0,0-1-1,0 0 1,0 1 0,0-1 0,1 0 0,-1 0-1,0 1 1,0-1 0,0 0 0,0 0-1,0 0 1,1 0 0,-1-1 0,0 1 0,0 0-1,0 0 1,0-1 0,0 1 0,0-1 0,0 1-1,0-1 1,0 1 0,0-1 0,0 0 0,0 1-1,1-2 1,13-12 71,-1-1 0,0 0 0,-1-1 0,-1-1-1,0 0 1,14-29 0,8-11 96,-10 23-58,-3-2 1,-1 0 0,-1-2-1,20-59 1,-36 79-54,-3 16-50,1 0 1,-1-1 0,0 1 0,1-1 0,-1 1 0,1 0-1,0 0 1,2-5 0,-3 7-17,0 0 1,0 0-1,0 0 0,0 0 1,0 0-1,0 0 0,1 0 0,-1 0 1,0 0-1,0 0 0,0 0 1,0 0-1,0 0 0,0 0 1,0-1-1,0 1 0,0 0 0,0 0 1,0 0-1,0 0 0,0 0 1,0 0-1,0 0 0,0 0 1,0 0-1,0 0 0,0 0 0,0-1 1,0 1-1,0 0 0,0 0 1,0 0-1,0 0 0,0 0 1,0 0-1,0 0 0,0 0 0,0 0 1,0 0-1,0-1 0,0 1 1,0 0-1,0 0 0,0 0 1,0 0-1,0 0 0,0 0 1,-1 0-1,1 0 0,0 0 0,0 0 1,0 0-1,0 0 0,0 0 1,0 0-1,0 0 0,0 0 1,0 0-1,0 0 0,0 0 0,-1 0 1,1 0-1,0 0 0,0 0 1,0 0-1,0 0 0,0 0 1,0 0-1,0 0 0,-1 0 1,1 0 0,0 1 0,-1-1 0,1 0 0,0 1 0,-1-1 0,1 1 0,0-1 0,0 0 0,-1 1 0,1-1 0,0 1 0,0-1 1,0 1-1,0-1 0,0 1 0,-1-1 0,1 1 0,0-1 0,0 0 0,0 1 0,1 0 0,-10 125 127,1 22 93,9-132-122,0 1-1,1 0 1,0-1-1,2 0 1,0 1 0,11 26-1,-15-42-77,0 0-1,1 0 1,-1 0-1,0 0 1,1 0-1,-1 0 1,1 0 0,0 0-1,-1 0 1,1 0-1,0-1 1,-1 1-1,1 0 1,0 0 0,0-1-1,0 1 1,-1 0-1,1-1 1,0 1-1,0-1 1,0 1 0,0-1-1,0 0 1,0 1-1,0-1 1,0 0-1,0 0 1,0 0 0,1 0-1,-1 1 1,0-2-1,0 1 1,0 0-1,0 0 1,0 0 0,0 0-1,0-1 1,0 1-1,0 0 1,0-1-1,2 0 1,2-2-488,0-1 0,0 1 1,-1-1-1,1 0 0,5-6 0,-6 6-1154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45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 3616,'0'0'15445,"0"14"-14812,3 123 1120,6 7 1258,-9-134-2657,-1 0 1,-1 0-1,0 0 0,-6 18 1,-3 9 144,9-31-671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3:17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9144,'0'0'14239,"-5"11"-13940,-8 29 172,-11 63-1,8-11 668,-7 175 0,22-184-648,4 118 1407,-3-194-1738,3 17 1017,-2-23-1141,-1-1-1,0 0 0,0 1 1,1-1-1,-1 1 1,0-1-1,1 0 0,-1 1 1,0-1-1,1 0 0,-1 1 1,1-1-1,-1 0 1,0 0-1,1 1 0,-1-1 1,1 0-1,-1 0 0,1 0 1,-1 0-1,1 0 1,-1 1-1,1-1 0,-1 0 1,1 0-1,-1 0 1,1 0-1,-1 0 0,1-1 1,-1 1-1,1 0 0,-1 0 1,1 0-1,-1 0 1,0 0-1,1-1 0,-1 1 1,1 0-1,-1 0 0,1-1 1,-1 1-1,0 0 1,1-1-1,-1 1 0,69-31 557,-61 27-591,1 1 0,-1 0 0,0 0 0,1 0 0,0 1 0,9-1 0,57-4 0,-36 4 0,-23 2 0,0 1 0,0 0 0,21 3 0,-35-3 0,-1 1 0,1-1 0,-1 0 0,1 0 0,-1 1 0,1-1 0,-1 1 0,1-1 0,-1 1 0,0 0 0,1 0 0,1 1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3:17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13768,'0'0'8771,"14"0"-6975,55-2 384,110 11 0,-177-9-2149,39 6 680,11-1 1100,-37 0-405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3:18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10656,'0'0'8569,"14"-3"-7944,296-42 2787,-199 40-1041,-98 5-1813,-10 0-344,0 0 0,0 0 0,0 1 1,-1-1-1,1 1 0,0-1 0,3 3 0,-5-3-161,-1 0 1,1 0-1,-1 1 1,1-1-1,-1 0 1,1 0-1,-1 1 1,1-1-1,-1 1 1,1-1-1,-1 0 1,0 1-1,1-1 1,-1 1-1,0-1 1,1 1-1,-1-1 1,0 1-1,0-1 1,0 1-1,1 0 1,-1-1-1,0 1 1,0-1-1,0 1 1,0-1-1,0 1 1,0 0-1,0-1 1,0 1-1,0-1 1,0 1-1,0-1 1,0 1-1,-1 0 1,0 5-3710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3:19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9944,'0'0'10854,"10"-6"-10318,-1 1-395,1-1 139,-1 0 1,2 0-1,-1 1 0,1 1 0,0-1 0,11-2 1,-20 7-205,-1 1 0,1-1 0,0 0 0,0 0 0,0 1 0,-1-1 0,1 1 0,0-1 0,-1 1 0,1 0 0,0 0 0,-1 0 0,1 0 0,-1 0 0,1 0 0,-1 0 0,0 0 0,0 0 0,1 1-1,-1-1 1,0 1 0,0-1 0,0 1 0,1 2 0,4 6 330,-1 1 0,7 16-1,-9-20-252,54 150 2980,-56-155-3051,0 0 1,0 0-1,0 0 1,0 0-1,0 0 0,0 0 1,1 0-1,-1-1 0,0 1 1,1 0-1,-1-1 1,1 1-1,0-1 0,0 0 1,-1 1-1,1-1 0,0 0 1,0 0-1,0 0 1,0 0-1,0-1 0,1 1 1,-1-1-1,0 1 0,0-1 1,3 1-1,24-5-515,0-6-3717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01:43:19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1 14368,'0'0'2777,"-11"9"-2172,-159 119 1366,107-75-229,1 2 1,-98 116 0,154-162-1537,1 0 0,0 0 0,0 0 0,1 1 0,0 0 0,-4 15 0,3-9-2640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6:59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330 514 5224,'0'0'7960,"-7"-10"-7700,-19-30-15,25 39-216,-1-1 0,0 0-1,0 1 1,0 0 0,0-1 0,0 1-1,0 0 1,0 0 0,0 0 0,0 0 0,0 0-1,-1 0 1,1 1 0,0-1 0,-1 1 0,1 0-1,-1 0 1,1 0 0,0 0 0,-1 0 0,1 0-1,0 0 1,-1 1 0,1-1 0,0 1 0,-4 1-1,-5 0 128,2-1-47,0 1 0,-1-1 0,1 2 0,0-1 1,1 1-1,-1 0 0,0 1 0,1 0 0,-12 8 0,-9 6 239,20-13-219,1 0 0,1 0-1,-1 1 1,-12 12 0,14-12 7,0 1 1,1 0-1,-10 13 0,13-16-99,1 0 1,-1 0-1,1 1 0,0-1 0,0 0 0,0 1 0,0-1 0,1 0 0,0 8 0,0-10-31,0 0 0,0 0 0,0 0 0,0 0 0,0 0 0,0 0 0,1 0 0,-1 0 0,1 0 0,-1 0 0,1 0 0,0 0 0,0 0 0,0-1 0,0 1 0,0 0 0,0-1 0,0 1 0,0-1 0,1 1 0,-1-1 0,1 1 0,-1-1 0,1 0 0,0 0 0,-1 0 0,1 0 0,0 0 0,0 0-1,-1 0 1,1-1 0,0 1 0,0-1 0,0 1 0,0-1 0,0 0 0,0 0 0,0 0 0,0 0 0,0 0 0,0 0 0,0 0 0,3-1 0,3-1 13,-1 1-1,0-1 1,1 0-1,-1-1 1,0 0-1,0 0 1,-1-1-1,1 1 1,0-2-1,8-7 0,0-2 20,-1 0 0,-1-2-1,0 1 1,-2-2-1,1 0 1,-2 0-1,0-1 1,-2 0-1,0-1 1,0 1 0,-2-2-1,-1 1 1,0-1-1,-1 0 1,-1 0-1,-1 0 1,-1-27-1,-1 33 33,0-1-1,-1 1 0,-1-1 0,-3-13 0,2 19-33,0 1 1,0 0-1,-1 0 0,1 0 0,-2 0 0,1 1 0,-11-13 0,2 6 47,0 0 1,0 1-1,-27-19 0,35 28-61,-10-10 54,13 11-57,0 0-1,0 1 1,-1 0 0,1 0-1,-1-1 1,-4-1-1,0 0 11,0 0-1,0 1 0,-1 0 0,1 1 0,0 0 0,-1 0 0,0 0 0,1 1 1,-14-1-1,20 2-32,8 6-2780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7:00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64 5520,'0'0'5256,"-5"12"-4968,-4 13-65,1 0-1,1 0 1,1 0 0,2 1 0,-3 37 0,5-15 194,1-25 101,2 39-1,2-53-323,-3-8-179,0-1 0,1 0 0,-1 1 0,0-1 0,0 1 1,1-1-1,-1 1 0,0-1 0,0 1 0,0-1 0,0 1 0,0-1 1,0 1-1,0-1 0,0 1 0,0-1 0,0 1 0,0-1 1,0 1-1,0-1 0,0 1 0,-1-1 0,1 1 0,0-1 1,0 1-1,-1-1 0,1 1 0,-1 0 0,1-1 281,9-7 138,-7 2-389,0 0 0,-1 1 0,1-1 1,-1 0-1,0 0 0,0-6 0,2-11 64,57-234 881,-58 248-932,1 0 0,-1 1 0,1-1 0,1 0 0,-1 1 0,1 0 0,1 0 0,-1 0-1,1 0 1,0 0 0,9-8 0,-13 15-51,-1 0 1,1 0-1,-1 0 0,1 0 1,-1 0-1,1-1 0,-1 1 1,1 0-1,-1 0 0,1 0 1,-1 0-1,1 0 0,-1 1 1,1-1-1,-1 0 0,1 0 1,-1 0-1,1 0 0,-1 0 1,0 1-1,1-1 0,-1 0 1,1 0-1,-1 1 0,0-1 1,1 0-1,-1 1 0,1-1 1,-1 0-1,0 1 0,0-1 1,1 1-1,-1-1 0,0 0 1,0 1-1,1-1 0,-1 1 1,0-1-1,0 1 0,11 20 64,4 23 134,-1 0 0,-2 0-1,6 56 1,-16-91-163,-1-4-3,1 0 0,0 1-1,0-1 1,0 0-1,0 0 1,7 8-1,6 17 230,-9-27-72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7:0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4912,'0'0'7960,"11"-2"-7699,8-2-22,0 0 1,-1-1-1,27-12 0,-26 10 4,-1 1 0,1 0 0,1 1 0,37-3 0,33-9 258,-55 9-358,1 1 0,0 1-1,0 2 1,44 1-1,2 4 112,-1 0 67,-1-3 0,111-16 1,-155 14-186,1 1-1,-1 3 1,1 0 0,49 8-1,49 1 228,-73-1-51,-54-4-16,-8-4-334,0 0 1,0 0-1,0 0 1,0 0-1,0 0 1,0 0-1,-1 0 1,1 0 0,0 0-1,0 0 1,0 1-1,0-1 1,0 0-1,0 0 1,0 0-1,0 0 1,0 0 0,0 0-1,0 0 1,0 0-1,0 0 1,0 0-1,0 0 1,-1 0-1,1 1 1,0-1 0,0 0-1,0 0 1,0 0-1,0 0 1,0 0-1,0 0 1,0 0-1,0 0 1,0 0 0,0 0-1,0 1 1,0-1-1,0 0 1,0 0-1,0 0 1,1 0-1,-1 0 1,0 0 0,0 0-1,0 0 1,0 0-1,0 0 1,0 1-1,0-1 1,0 0 0,0 0-1,0 0 1,0 0-1,0 0 1,0 0-1,0 0 1,0 0-1,1 0 1,-1 0 0,0 0-1,0 0 1,0 0-1,0 0 1,0 0-1,0 0 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7:03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314 336 5520,'0'0'6022,"-10"-9"-5610,-33-28 4,39 35-318,1 0-1,-1 0 0,0 0 0,0 1 0,0 0 1,1 0-1,-1 0 0,-1 0 0,1 0 1,0 1-1,0 0 0,0 0 0,0 0 0,0 0 1,0 0-1,0 1 0,0 0 0,0 0 1,0 0-1,0 0 0,0 1 0,-5 2 0,2-1 113,-2-1-8,0 2 1,0-1 0,0 1 0,0 0-1,0 1 1,1 0 0,0 1 0,0-1 0,0 2-1,-10 10 1,11-10-81,1 1-1,0 1 1,0-1-1,1 1 1,0 0-1,-7 16 1,11-22-93,0 0-1,0-1 1,0 1-1,0 0 1,0 0-1,1 0 1,-1 0 0,1 0-1,0 0 1,0 0-1,0 0 1,0 0-1,1 0 1,-1 0-1,1-1 1,0 1 0,0 0-1,0 0 1,0 0-1,0-1 1,0 1-1,1 0 1,-1-1 0,1 0-1,0 1 1,0-1-1,3 4 1,-2-4-5,0 1 0,0-1 0,0 0 0,1 0-1,-1 0 1,1 0 0,-1 0 0,1-1 0,0 0 0,-1 0 0,1 0 0,0 0 0,0 0 0,0-1 0,0 1 0,-1-1 0,1 0 0,0-1 0,0 1-1,6-2 1,0 0 11,0 0-1,0-1 0,-1 0 0,1-1 1,-1 0-1,0 0 0,0-1 0,0 0 0,-1 0 1,1-1-1,-1-1 0,-1 1 0,1-1 1,-1 0-1,-1-1 0,1 0 0,-1 0 0,0 0 1,-1-1-1,6-13 0,-7 14-3,0-1-1,-1 1 1,0-1-1,0 0 1,-1-1-1,0 1 1,-1 0-1,0 0 1,0-1 0,-1 1-1,-1-1 1,1 1-1,-3-11 1,-1 4 30,0 0 1,-2 0-1,1 1 0,-2 0 1,0 0-1,-16-23 0,15 24 22,-1 0-1,-1 0 0,0 2 1,-1-1-1,-1 1 0,-22-18 0,31 27-56,1 1-4,0 1-1,0-1 1,0 1-1,-1-1 1,1 1-1,0 0 1,-1 0 0,1 0-1,-5-1 1,7 2-27,0 0 1,0 0 0,0 0-1,0 0 1,0 0-1,-1 0 1,1 0 0,0 0-1,0 0 1,0 0-1,0 0 1,0 0 0,0 0-1,0 0 1,0 0-1,0 0 1,-1 0 0,1 0-1,0 0 1,0 0 0,0 0-1,0 0 1,0 0-1,0 0 1,0 0 0,0 0-1,0 0 1,-1 0-1,1 0 1,0 0 0,0 1-1,0-1 1,0 0 0,0 0-1,0 0 1,0 0-1,0 0 1,0 0 0,0 0-1,0 0 1,0 0-1,0 0 1,0 1 0,0-1-1,0 0 1,0 0 0,0 0-1,0 0 1,0 0-1,0 0 1,0 0 0,0 0-1,0 0 1,0 1-1,0-1 1,0 0 0,0 0-1,0 0 1,0 0-1,0 0 1,0 0 0,0 0-1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7:04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0 148 6928,'0'0'6028,"5"-12"-5639,-1 2-254,1-1 0,0 1-1,1 0 1,0 1 0,0-1 0,1 1 0,1 0-1,13-13 1,-15 17 49,1 0 0,-1 1-1,1 0 1,13-7 0,-17 10-91,-1 0-1,1 0 1,0 0-1,-1 0 1,1 0-1,0 1 1,-1 0 0,1-1-1,0 1 1,0 0-1,0 0 1,-1 0 0,1 1-1,0-1 1,-1 1-1,1-1 1,4 3-1,-5-2-40,-1 0 0,1 1 0,0-1 0,-1 1 0,1-1-1,-1 1 1,1 0 0,-1 0 0,0 0 0,0-1 0,1 1-1,-2 0 1,1 1 0,0-1 0,0 0 0,0 4 0,6 41 272,-6-37-227,3 32 154,-4-25-108,2-1 1,0 1 0,0-1 0,2 0 0,0 0 0,8 21-1,-5-22-6,-5-8-19,1-1 0,0 1 0,1-1 1,7 11-1,-10-16-92,1 1 0,0 0 0,-1-1 1,1 1-1,0-1 0,0 0 0,0 1 0,0-1 1,0 0-1,0 0 0,1-1 0,-1 1 0,0 0 1,0-1-1,1 1 0,-1-1 0,0 0 0,5 1 1,13-2-6,-14 0-2660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46.2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 12664,'0'0'5571,"15"-4"-5039,-7 2-442,15-4 245,0 1 0,38-3 0,153-2 2252,-117 10-985,-80 0-1250,17 2 433,-33-2-759,0 0-1,0 0 1,0 1 0,0-1-1,0 0 1,1 1-1,-1-1 1,0 1 0,0-1-1,0 1 1,0 0 0,0-1-1,0 1 1,-1 0 0,1 0-1,0 0 1,0 0-1,-1 0 1,1 0 0,0 0-1,-1 0 1,1 0 0,0 1-1,-1 2-363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7:04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1 8744,'0'0'2640,"-11"8"-2295,3-3-269,-5 3 126,0 2 0,1-1 0,0 2 0,-17 18 1,9-6 193,-15 21 395,-2-2 1,-51 44-1,-38 12 793,119-93-1420,0-1 0,0 0 0,0 0 0,0 0 0,-13 3 0,19-6-164,0-1 0,-1 1 0,1 0 1,0-1-1,0 1 0,0 0 0,0 0 0,0-1 0,0 1 0,0 0 0,1 0 0,-1 0 1,0 0-1,0 0 0,1 0 0,-1 1 0,1-1 0,-1 0 0,1 0 0,-1 0 0,1 0 1,0 1-1,-1 0 0,-2 6-2101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7:2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4816,'0'0'11790,"10"-3"-11667,86-28 447,-83 27-363,0 2-1,25-3 0,-26 4-118,102-15 425,-103 15-411,1 1 0,-1 0-1,0 0 1,15 3 0,20 1 173,12 1-65,-37-1-2722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7:4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3808,'0'0'14474,"-1"9"-14375,0 28 81,1 0 0,8 53 0,8-3 539,6 169 0,-22-256-702,0 0 0,1-1-1,-1 1 1,0 0-1,0 0 1,0 0 0,0-1-1,1 1 1,-1 0 0,0 0-1,0 0 1,0 0-1,0 0 1,1-1 0,-1 1-1,0 0 1,0 0 0,1 0-1,-1 0 1,0 0-1,0 0 1,1 0 0,-1 0-1,0 0 1,0 0 0,1 0-1,-1 0 1,0 0-1,0 0 1,0 0 0,1 0-1,-1 0 1,0 0 0,0 0-1,1 0 1,-1 1-1,0-1 1,0 0 0,0 0-1,1 0 1,-1 0 0,0 0-1,0 1 1,0-1-1,0 0 1,1 0 0,-1 0-1,0 1 1,0-1 0,0 0-1,0 0 1,0 0-1,0 1 1,0-1 0,0 0-1,1 0 1,-1 1-1,0-1 1,0 0 0,0 0-1,0 1 1,4-9-2725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7:48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5416,'0'0'11334,"5"-11"-11102,17-31-7,-21 40-192,0 0 0,0 0 0,0 1-1,1-1 1,-1 0 0,1 1 0,-1-1 0,1 1-1,0-1 1,0 1 0,0 0 0,-1 0-1,1-1 1,3 0 0,3-1 83,-1-2-23,0 2-1,0-1 0,1 1 1,-1 0-1,1 1 0,0-1 1,14-1-1,61-2 212,-54 4-199,34-1 33,163-6 600,-165 7-208,-54-1-390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7:49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6224,'0'0'11081,"9"-10"-10845,26-31-10,-33 39-109,0-1 0,0 0-1,1 1 1,-1-1 0,1 1-1,0 0 1,-1 0-1,6-3 1,4-3 256,-7 5-326,-1 0-1,1 1 0,0-1 1,-1 1-1,1 0 1,0 0-1,10-2 1,42-7 116,-33 8-97,41-8 111,86-2 0,-71 6-27,-59 4-30,0 1 0,0 1 0,0 0-1,1 2 1,33 5 0,-42-4 201,0 0-1,0 0 1,14-2 0,-27 0-337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18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4216,'0'0'14165,"10"8"-14075,35 21 2,-43-27-70,0-1-1,0 0 0,0 0 1,0 0-1,0 0 0,1 0 1,-1 0-1,0 0 1,1-1-1,4 1 0,8 4 158,-10-2-138,0-1 1,-1 1-1,1 1 0,0-1 1,-1 1-1,0 0 0,0 0 1,0 0-1,0 0 1,-1 1-1,0 0 0,0-1 1,0 1-1,0 0 1,-1 0-1,0 1 0,0-1 1,0 1-1,-1-1 0,1 1 1,-2-1-1,1 1 1,0 8-1,-2-7 39,0 1 0,0-1 1,0 1-1,-1-1 0,-1 1 0,1-1 0,-7 12 0,-4 14 258,10-26-255,0 0-1,-1-1 1,1 0 0,-2 0 0,-5 8 0,-4 4 265,7-10-238,7-8-107,0 0-1,0 0 1,-1 1-1,1-1 1,0 0-1,0 0 1,0 1-1,0-1 1,0 0-1,-1 0 1,1 1-1,0-1 1,0 0-1,0 0 0,0 1 1,0-1-1,0 0 1,0 0-1,0 1 1,0-1-1,0 0 1,0 1-1,0-1 1,0 0-1,0 0 1,0 1-1,1-1 1,-1 0-1,0 0 1,0 1-1,0-1 0,0 0 1,0 0-1,1 1 1,-1-1-1,0 0 1,0 0-1,1 1 1,-1 0 1,1-1 18,-1 0 0,1 0 1,-1 1-1,1-1 1,0 0-1,-1 0 0,1 0 1,0 0-1,-1 0 1,1 1-1,0-1 0,0 0 1,-1-1-1,1 1 1,0 0-1,-1 0 0,1 0 1,0 0-1,-1 0 0,1-1 1,0 1-1,0-1 1,26-8-45,-9 3 49,-1 1-6,1-1 0,-1-1 0,19-10 1,8-3 9,65-30 110,-99 46-101,0-1 0,0 0-1,-1-1 1,1 0 0,-1-1 0,-1 0 0,1 0-1,9-11 1,-14 13-15,0 0 0,0-1 0,0 1 0,-1-1-1,0 0 1,0 0 0,0 0 0,-1 0 0,0-1 0,0 1-1,-1-1 1,1 1 0,-1-1 0,0-11 0,0-10 41,0 18 10,-1-1 0,0 1 0,-3-18 0,-2 13-28,-1-4-9,13 13-188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01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75 4312,'0'0'8918,"-10"2"-8723,-3 2-119,7-2-7,1 0 0,-1-1 0,1 0 0,-1 0 0,1 0 0,-12-1 0,13 3 70,-1 0 0,0 0 0,1 0 0,0 1 0,-5 5 0,6-7-85,-7 7 165,1 1 0,0 1 1,0 0-1,-8 12 0,14-17-143,-1 0 0,1 0 0,0 0 0,1 0-1,-1 0 1,1 1 0,0-1 0,1 1 0,0-1-1,-1 11 1,0 12 131,1-21-141,0 0-1,1 0 1,2 15-1,-1-14-10,1 1 0,0-1 0,1 0 0,0 0-1,0-1 1,1 1 0,5 9 0,-7-15-42,0-1 0,0 1 1,0-1-1,0 1 0,0-1 0,0 0 1,1 0-1,-1 0 0,1 0 0,-1 0 1,1-1-1,0 1 0,0-1 0,0 1 0,0-1 1,0 0-1,0 0 0,0-1 0,0 1 1,0 0-1,0-1 0,0 0 0,0 0 1,1 0-1,3-1 0,2 1 6,-1-1 1,1-1-1,-1 1 1,1-1-1,-1-1 0,0 0 1,0 0-1,0 0 0,0-1 1,-1 0-1,1-1 1,-1 1-1,0-2 0,0 1 1,-1-1-1,8-8 0,-1-3 18,1 2 48,-2-1 0,0 0 0,-1-1 0,-1 0 0,14-32 0,-19 30 208,-5 17-36,-3 13-186,1-4-50,1 0 0,0 0 0,1 0 0,-1 1 0,1-1 0,1 0 0,-1 1 0,1-1 0,0 0 0,5 14 0,-3-11-16,0 0 0,1 0 0,0 0-1,0-1 1,1 1 0,1-1 0,8 11 0,-13-19 1,1 1-1,0-1 1,0 0 0,-1 0 0,1 0 0,0 0 0,0 0 0,0 0 0,0 0-1,0-1 1,0 1 0,0-1 0,0 1 0,1-1 0,-1 0 0,0 0-1,0 0 1,0 0 0,0 0 0,0 0 0,1-1 0,-1 1 0,0-1 0,0 1-1,0-1 1,3-2 0,6-1 31,-1 0-1,0-1 0,16-11 1,-3 0 68,-2-2 0,0-1 1,25-28-1,-34 32-23,0-1-1,-2 0 1,0 0-1,15-33 1,-23 45-62,0-1-1,-1 0 1,1-1-1,-1 1 1,0 0-1,0 0 1,-1-1-1,0 1 1,0 0-1,0-1 1,0 1 0,-1 0-1,0 0 1,0-1-1,0 1 1,-1 0-1,0 0 1,0 0-1,0 0 1,0 1-1,-1-1 1,0 1 0,0-1-1,0 1 1,0 0-1,-1 0 1,0 0-1,0 0 1,0 1-1,0 0 1,0 0-1,-1 0 1,1 0-1,-9-3 1,4 2-262,-21-4 716,30 8-506,0 0-1,-1 0 1,1 0-1,0 0 1,-1 0-1,1 0 0,-1 0 1,1 0-1,0 0 1,-1 1-1,1-1 1,0 0-1,-1 0 1,1 0-1,-1 0 0,1 1 1,0-1-1,0 0 1,-1 0-1,1 1 1,0-1-1,-1 0 1,1 1-1,0 0 0,-1-1-147,1 1-1,0 0 0,0 0 0,0 0 0,0 0 0,0 0 0,0 0 1,0 0-1,0 0 0,0 0 0,0 0 0,1 0 0,-1 0 0,1 2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03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72 4720,'0'0'9677,"-5"-11"-9392,-18-32-3,22 42-246,0-1 0,0 1 1,0 0-1,0 0 0,0 0 1,0 0-1,0 0 1,-1 0-1,1 0 0,0 0 1,-1 0-1,1 0 0,0 1 1,-1-1-1,1 1 1,-1-1-1,1 1 0,-1 0 1,1-1-1,-1 1 1,1 0-1,-1 0 0,0 0 1,1 0-1,-1 0 0,1 0 1,-1 1-1,-2 0 1,-5 0 208,1 0-110,0 0 1,-1 0-1,1 1 1,0 1 0,0 0-1,-11 5 1,-5 1 100,14-4-121,1 0 0,-1 1 1,1 0-1,0 1 0,1 0 0,-11 10 1,11-9-3,3-4-29,0 1 0,1 0 0,0 0 0,0 0 0,0 0 0,0 1 1,1 0-1,0 0 0,0-1 0,-4 13 0,7-16-61,-1 0-1,0 1 1,1-1-1,-1 0 1,1 1 0,0-1-1,0 0 1,0 1-1,0-1 1,0 1-1,0-1 1,1 0 0,-1 1-1,1-1 1,-1 0-1,1 0 1,0 1-1,2 3 1,0-3 1,-1 0-1,1 0 1,-1 0 0,1-1 0,0 1 0,0 0-1,0-1 1,0 0 0,1 0 0,5 3-1,4 0 19,0 0-1,0-1 0,0 0 0,1-1 0,20 2 0,-27-4-22,18 2 130,0-1 1,1-1 0,26-3 0,-27-4 286,-24 6-577,0 0 0,0-1 0,0 1 0,0 0 0,0-1 1,0 1-1,0-1 0,-1 1 0,1-1 0,0 1 0,0-1 0,0 0 0,0 1 1,-1-1-1,1 0 0,0 0 0,-1 0 0,1 0 0,0-1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05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4912,'0'0'8488,"10"-6"-8322,-4 1-135,6-3 60,1 0-1,0 0 0,0 2 0,17-7 0,-14 7 92,1 1 1,0 1 0,28-4-1,29-2 452,99-27-1,-98 25-298,-69 12-299,91-4 409,44-9-144,170-15 96,-214 20-270,-72 5-90,-18 2-4,1 0 0,-1 0 0,1 0 0,12 2-1,-17 0-319,0-1-1,-1 1 0,1 0 1,-1 0-1,0 1 1,1-1-1,3 3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28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0 238 4120,'0'0'10584,"4"-10"-10298,0-1-192,-3 7-55,0 0 1,0 0 0,1 0-1,-1 0 1,1 0-1,0 0 1,0 1 0,0-1-1,1 1 1,3-4 0,-3 3 72,1 0 1,0 1 0,-1-1 0,2 1 0,-1 0 0,0 1 0,1-1 0,-1 1 0,1-1 0,0 1 0,-1 1 0,1-1 0,0 1 0,0 0-1,0 0 1,0 0 0,1 1 0,-1-1 0,7 2 0,-11-1-98,0 1 0,0-1 0,0 0-1,-1 1 1,1-1 0,0 1 0,-1 0 0,1-1 0,0 1 0,-1-1-1,1 1 1,-1 0 0,1 0 0,-1-1 0,1 1 0,-1 0-1,1 0 1,-1 0 0,0-1 0,1 1 0,-1 0 0,0 0-1,0 0 1,0 0 0,0 0 0,0-1 0,0 3 0,0 30 200,0-23-174,-1 8 70,-1-1 1,-1 0-1,-8 32 0,0-4 65,9-33-102,1-1-1,0 0 0,1 0 0,0 0 0,1 0 0,0 0 0,1 0 1,0 0-1,1 0 0,0 0 0,1 0 0,0-1 0,7 13 0,-10-21-54,1 0 0,-1 0 0,1 0 0,0 0 0,-1 0-1,1 0 1,0-1 0,0 1 0,0 0 0,0-1 0,1 0 0,-1 0-1,0 1 1,1-2 0,4 3 0,-3-2 16,0 0-1,0 0 1,0 0 0,0 0-1,0-1 1,0 0-1,0 0 1,0 0 0,5-1-1,8-2 79,-12 3-85,0-1-1,-1 0 0,1-1 0,-1 1 0,1 0 1,-1-1-1,6-3 0,-2-1 4,0 1-1,0-1 1,0-1 0,-1 0 0,0 0-1,0 0 1,0-1 0,-1 0-1,-1 0 1,1 0 0,-1-1 0,-1 0-1,6-12 1,-4 4 9,-1 0 0,-1 0 0,0 0 0,-1-1 0,-1 0-1,0-29 1,-6-96 410,5 137-418,-1 0 0,1 0 1,0 1-1,0-1 0,0 0 1,5-10-1,-6 14-24,1 0-1,0 0 1,0 0-1,0 1 1,0-1 0,0 1-1,0-1 1,0 1-1,0-1 1,0 1 0,1-1-1,-1 1 1,1 0-1,-1 0 1,1 0 0,-1 0-1,1 0 1,0 0-1,0 0 1,-1 0 0,1 1-1,0-1 1,0 1-1,0-1 1,2 1 0,31-1-22,33 1 26,-36 2 271,0-1 0,51-7 0,-78 5-222,-2 1-24,-1 0 0,1-1 0,-1 0 0,0 1 0,1-1 0,-1 0 0,0 0 0,0 0 0,4-3 0,8-3 199,-3-1-290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46.8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93 8336,'0'0'10255,"14"-2"-9557,277-52 3403,-246 40-3217,-26 8-332,0 0 1,30-4-1,-46 10-533,0 0-1,0 0 1,0 0-1,0 1 1,0-1-1,1 1 1,-2-1-1,1 1 0,0 0 1,0 1-1,0-1 1,0 0-1,-1 1 1,6 3-1,7 7-3392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2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6824,'0'0'12230,"0"11"-12019,0-6-191,0 12 184,0 1 1,1-1-1,6 28 0,-7-44-174,0 0-1,1 1 1,-1-1-1,0 0 1,1 1-1,-1-1 1,0 0-1,1 0 1,0 0-1,-1 1 1,1-1-1,0 0 1,-1 0-1,1 0 1,0 0-1,0 0 1,0 0-1,0 0 1,0-1-1,0 1 1,0 0-1,0 0 1,0-1-1,1 1 1,-1-1 0,0 1-1,0-1 1,1 1-1,-1-1 1,0 0-1,3 1 1,0-2 37,1 0 1,-1 0 0,1-1 0,-1 1 0,1-1-1,-1 0 1,0 0 0,5-4 0,2-2 21,0 0 0,-1-1-1,0-1 1,0 1 0,-1-2 0,9-13 0,13-13 143,9-5 111,-36 36-285,0 3-6,-3 13 3,-4 16-25,0 0 0,-1-1 0,-2 1 0,-17 48-1,5-19 5,8-21 38,-2 0 0,-30 59 0,31-68 29,10-21-61,-1 1 0,0-1 0,0 1 1,-1-1-1,1 0 0,-1 0 0,-5 6 1,7-9 29,-5-16 290,6 10-327,0 0 0,1-1-1,-1 1 1,1 0 0,0 0-1,1 0 1,-1 0 0,1 1 0,0-1-1,0 0 1,4-7 0,-1 6-8,0 0 0,0 1 0,0-1 0,1 1 0,-1 0 0,1 0 0,8-5 1,14-6 35,0 0 0,48-18 0,-7 4-12,-52 23-41,0 1 0,0 0 1,19-3-1,-36 9-8,0 0 0,0 0 1,0 0-1,0 0 0,1 0 1,-1 0-1,0 0 0,0 0 0,0 0 1,0 0-1,0 0 0,0 0 0,1 0 1,-1 0-1,0 0 0,0 1 1,0-1-1,0 0 0,0 0 0,0 0 1,0 0-1,1 0 0,-1 0 0,0 0 1,0 0-1,0 1 0,0-1 1,0 0-1,0 0 0,0 0 0,0 0 1,0 0-1,0 0 0,0 1 0,0-1 1,0 0-1,0 0 0,0 0 0,0 0 1,0 0-1,0 1 0,0-1 1,0 0-1,0 0 0,0 0 0,0 0 1,0 0-1,0 0 0,0 1 0,0-1 1,0 0-1,0 0 0,0 0 1,0 0-1,-1 0 0,1 0 0,0 0 1,0 1-1,0-1 0,0 0 0,0 0 1,0 0-1,-1 0 0,-5 10-2036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3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4416,'0'0'24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33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1 362 5416,'0'0'10454,"7"-13"-10039,50-81 733,-49 83-909,-1 0 1,2 1-1,-1 0 1,2 0-1,-1 1 1,1 0-1,0 1 1,1 0-1,0 0 1,1 1-1,-1 1 1,1 0 0,20-7-1,-31 13-224,0 0 0,0 0 0,0 0 0,0 0 0,0 1 0,0-1 0,0 0 0,0 1 0,0-1 1,0 1-1,-1-1 0,1 1 0,0-1 0,0 1 0,0 0 0,0-1 0,-1 1 0,1 0 0,0 0 0,-1-1 0,1 1 0,0 0 0,0 1 0,14 23 167,-12-17-136,1 1 0,-2-1 0,1 1 0,-1-1 0,0 1 0,0 16 0,-1 56 166,-2-42-109,-1 12 28,0-30-33,2 1 0,2 27 0,-1-42-65,0-1 0,0 0 0,0 0 1,1 0-1,0 0 0,0 0 1,1 0-1,0 0 0,0-1 0,0 1 1,1-1-1,5 7 0,-5-9-9,0 1 1,0-1-1,0 0 0,0 0 0,1 0 0,-1-1 0,1 1 0,0-1 1,-1 0-1,1-1 0,0 1 0,0-1 0,1 0 0,-1 0 0,0 0 1,0-1-1,0 0 0,7 0 0,-7 0 3,-1-1 1,1 1-1,-1-1 1,1 0-1,0 0 1,-1-1-1,0 1 0,1-1 1,-1 0-1,0 0 1,0-1-1,0 1 1,0-1-1,0 0 0,-1 0 1,1 0-1,-1 0 1,0-1-1,0 1 1,3-6-1,3-6 26,-2 0 0,0 0 0,0-1 0,-2 0 0,0 0 0,-1 0-1,0 0 1,-1-1 0,0-25 0,0-89 166,1-12 86,-2 115-140,8-30 0,-10 57-162,0-1 1,0 1-1,0 0 1,1-1 0,-1 1-1,0 0 1,1-1-1,-1 1 1,1 0-1,-1 0 1,1 0 0,0 0-1,-1-1 1,1 1-1,0 0 1,0 0 0,0 0-1,0 0 1,0 1-1,0-1 1,0 0 0,0 0-1,0 0 1,0 1-1,0-1 1,1 1 0,-1-1-1,0 1 1,0-1-1,1 1 1,-1 0 0,0 0-1,1 0 1,-1-1-1,0 1 1,1 0 0,-1 1-1,0-1 1,1 0-1,-1 0 1,2 1-1,5 2-16,0 0-1,0 1 1,0 0-1,0 0 0,9 8 1,4 1-39,17 11 25,-33-21 44,0 0-189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36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4720,'0'0'6974,"4"-11"-6756,10-31 2,-13 41-52,0 0-1,-1 0 1,1-1 0,0 1 0,-1-1 0,0 1 0,1 0 0,-1-1 0,0 1 0,0-1 0,0 1 0,0 0 0,0-1 0,0 1-1,0-1 1,0 1 0,-1-1 0,1-1 0,-1 3-84,1 0 1,-1 0-1,1 1 0,-1-1 0,1 0 1,0 0-1,-1 0 0,1 0 1,-1 0-1,1 1 0,0-1 0,-1 0 1,1 0-1,0 1 0,-1-1 0,1 0 1,0 1-1,0-1 0,-1 0 0,1 1 1,0-1-1,0 0 0,-1 1 1,1-1-1,0 0 0,0 1 0,0-1 1,0 1-1,0-1 0,-1 0 0,1 1 1,0-1-1,0 1 0,0 0 0,-2 13 43,0 0-1,0 1 1,2-1-1,0 1 1,0-1-1,1 0 1,1 1-1,0-1 1,1 0-1,1 0 1,0 0-1,1 0 1,0-1-1,1 0 1,14 22-1,-18-31-76,0-1-1,1 1 0,-1-1 0,1 0 0,-1 0 1,1 0-1,0-1 0,0 1 0,0 0 0,5 2 1,-6-5-33,-1 1 1,0-1-1,1 0 1,-1 0-1,1 1 1,-1-1-1,0 0 1,1 0-1,-1-1 1,1 1-1,-1 0 1,0 0 0,1-1-1,-1 1 1,0 0-1,1-1 1,-1 0-1,0 1 1,1-1-1,-1 0 1,0 1-1,0-1 1,0 0 0,0 0-1,0 0 1,0 0-1,0 0 1,0 0-1,0-1 1,0 1-1,-1 0 1,2-2-1,11-19 160,-1 0 0,13-33 0,-9 19-4,-12 27-109,-1 0-1,0 0 0,-1 0 1,2-15-1,1-1 95,1-8 233,0 42-270,-2 13-84,-2 0 1,0 41-1,-1 1-16,1-33 2,-1 0-1,-2 0 0,-1 0 0,-1 0 1,-2-1-1,-15 52 0,20-79-10,-1 0 0,0 0 1,0 0-1,-1 0 0,1-1 0,-1 1 0,1 0 0,-1-1 0,0 1 0,0-1 0,0 1 0,-3 2 0,4-5 2,-1 1-1,1-1 0,0 1 0,-1-1 1,1 1-1,0-1 0,-1 0 0,1 0 1,0 1-1,-1-1 0,1 0 0,-1 0 1,1-1-1,0 1 0,-1 0 0,1 0 1,0-1-1,-1 1 0,1-1 0,0 1 1,-1-1-1,1 1 0,0-1 0,0 0 1,0 0-1,0 1 0,-1-1 0,1 0 1,-1-2-1,-4-2 58,0-1 0,0 0 0,1 0 1,0 0-1,0 0 0,0-1 0,-5-10 0,10 15-55,0 1 1,-1 0-1,1-1 0,0 1 0,0-1 1,0 1-1,0 0 0,0-1 0,0 1 1,1-1-1,-1 1 0,0 0 0,1-1 1,-1 1-1,1 0 0,-1-1 0,1 1 0,-1 0 1,1 0-1,0 0 0,0-1 0,0 1 1,0 0-1,0 0 0,0 0 0,0 0 1,0 0-1,2-1 0,3-2-2,0 0 0,0 1 0,0-1-1,8-2 1,14-4 14,0 1 0,1 1 0,47-6-1,-41 8 20,-21 4 6,1 0 1,15 1 0,-19-3-113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38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4120,'0'0'16065,"11"-9"-15973,37-27-10,-46 34-71,1 1-1,-1-1 0,1 1 1,0 0-1,0 0 0,-1 0 0,1 0 1,0 1-1,0-1 0,0 1 0,0-1 1,0 1-1,0 0 0,0 0 1,0 0-1,3 1 0,11 0 46,31-3 121,-1 3 1,1 1-1,53 10 0,-71-9 153,0-2 0,61-3 0,-78 0-115,1 0 1,24-6-1,-35 6-163,0 1 0,0 0 0,0-1 0,0 1 0,-1-1 0,6-4 0,-3-3-3336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38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6728,'0'0'8386,"12"-2"-8036,2-1-253,8-1 193,0 1 1,25-1 0,365-26 2718,-410 30-2989,48-4 493,-46 4-439,0 0-1,0 0 1,1 1-1,-1-1 1,0 1-1,0 0 1,0 0-1,0 1 1,6 2-1,-6-1 75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40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5120,'0'0'9918,"5"13"-9670,9 27 246,15 70-1,15 202 2252,-44-308-2640,1 3 146,0-1 0,-1 1 0,0-1 1,0 1-1,-2 12 0,2-19-216,-1 1 0,1-1-1,-1 1 1,1-1 0,0 1-1,-1-1 1,1 0 0,-1 1 0,1-1-1,-1 0 1,1 1 0,-1-1 0,1 0-1,-1 1 1,0-1 0,1 0-1,-1 0 1,1 0 0,-1 0 0,0 0-1,1 0 1,-1 0 0,1 0 0,-1 0-1,-1 0 1,-15-2-2039,15 2 814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41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7736,'0'0'6024,"10"7"-5623,35 21 6,-42-26-323,0-1 1,1 0 0,-1 1-1,0-1 1,0 0-1,1-1 1,-1 1 0,1 0-1,-1-1 1,1 0 0,-1 0-1,0 0 1,1 0 0,4-2-1,7 1 183,180 5 1623,-161-4-1648,8 0 117,1-2-1,0-1 1,-1-3-1,45-11 1,-80 15-273,-6 2-67,0 0-1,1 0 1,-1 0 0,0 0-1,0 0 1,0-1 0,0 1-1,0 0 1,0-1 0,0 1 0,0-1-1,0 1 1,0-1 0,0 0-1,0 1 1,0-1 0,0 0-1,0 0 1,0 0 0,-1 1-1,1-1 1,0 0 0,-1 0-1,1 0 1,-1 0 0,1 0-1,-1 0 1,1-3 0,-1 4 53,-1 0-132,-1 1 1,1 0-1,0 0 1,-1 0-1,1 0 1,0 0 0,-1 0-1,1 1 1,0-1-1,0 0 1,0 1-1,0-1 1,0 0-1,0 1 1,-1 2 0,0 1-1934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42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7432,'0'0'8104,"11"-7"-7762,15-7-55,0 1-1,0 1 1,38-11 0,-58 22-242,29-9 232,0 2-1,0 2 0,52-3 0,16 3 317,34 0 1094,-126 6-1500,-7 0-2895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54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1 891 5624,'0'0'5560,"10"-8"-5159,-6 5-351,8-7 177,-1 0 0,1-1 0,-1-1 0,12-17 0,10-14 1008,75-76 0,-10 14-69,-69 67-839,-1 0 0,-3-2 0,-1-1 0,-1-1 0,-3-1 0,22-67 0,-28 73-95,-9 26-109,-1 0 1,0 0-1,-1-1 1,0 1-1,1-14 0,-2 17-24,2-11 133,-4 19-221,0 0-1,0-1 0,1 1 0,-1 0 1,0-1-1,0 1 0,0 0 0,0-1 1,0 1-1,0 0 0,0-1 0,0 1 1,0 0-1,0-1 0,0 1 0,0 0 1,0-1-1,-1 1 0,1 0 0,0-1 1,0 1-1,0 0 0,0-1 0,-1 1 1,1 0-1,0 0 0,0-1 0,0 1 1,-1 0-1,1 0 0,0-1 0,0 1 1,-1 0-1,1 0 0,-1 0 0,-2 12 134,3-6-112,-35 104 156,22-68-166,2 1-1,2 0 0,2 0 1,-2 57-1,8-81-25,0-16 7,1-1 0,-1 1 0,1-1 0,0 1 0,0-1 0,0 1 0,0-1 0,0 1 0,1 0 1,-1-1-1,1 1 0,-1-1 0,1 1 0,0-1 0,0 0 0,0 1 0,1-1 0,-1 0 0,2 3 0,-2-5 6,1 1 0,-1 0-1,0-1 1,1 1-1,-1-1 1,0 1 0,1-1-1,-1 0 1,1 0 0,-1 0-1,0 0 1,1 0-1,-1 0 1,1 0 0,-1 0-1,1 0 1,-1-1-1,0 1 1,3-1 0,27-12 177,-20 6-139,0-1 1,0 0-1,0-1 0,-1 0 1,-1-1-1,1 0 1,10-16-1,51-86 105,-65 101-136,14-27 71,-2-1 1,22-69-1,-18 18 197,-20 83-316,-5 13-13,-5 18-10,-24 195-87,30-197 122,0 0 1,2-1 0,0 1 0,2 0-1,0-1 1,1 1 0,2-1 0,7 26-1,-10-45 30,-1 1 0,0 0-1,1-1 1,0 0-1,-1 1 1,1-1 0,0 0-1,0 0 1,0 0-1,0 0 1,5 3 0,27 16 186,-28-18-117,0 0-1,1 0 1,-1-1-1,0 0 1,1 0-1,-1 0 1,1-1-1,0 0 0,0 0 1,-1-1-1,1 0 1,12-1-1,-18 1-68,-1 0 0,1 0 0,0 0-1,-1-1 1,1 1 0,-1 0-1,1-1 1,0 1 0,-1 0 0,1-1-1,-1 1 1,1-1 0,-1 1 0,1-1-1,-1 1 1,0-1 0,1 1 0,-1-1-1,1 1 1,-1-1 0,0 0 0,0 1-1,1-1 1,-1 0 0,0 1 0,0-1-1,0 0 1,0 1 0,0-1-1,0 0 1,0-1 0,-3-20-1848,3 19 466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48.2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0 937 6128,'0'0'6257,"8"-12"-5737,1-2-358,6-10 320,24-30 1,-3 4 448,-2-1 0,27-58 0,-3 5 222,85-146 1823,-63 107-401,-70 127-1734,-6 14-134,-11 28 164,0-1-836,2-2 63,-5 15 79,2 1 1,1 0-1,2 1 0,1 78 0,5-111-133,-1-1 0,1 1-1,1-1 1,-1 1 0,1-1-1,5 12 1,-7-17-34,1 1-1,-1-1 0,1 0 1,0 0-1,-1 0 1,1 0-1,0 0 0,0 0 1,0 0-1,0 0 0,0 0 1,0 0-1,0 0 1,0 0-1,1-1 0,-1 1 1,0 0-1,0-1 1,1 1-1,-1-1 0,0 0 1,1 1-1,-1-1 0,0 0 1,1 0-1,-1 0 1,0 0-1,1 0 0,-1 0 1,0 0-1,1 0 1,-1-1-1,1 1 0,-1 0 1,0-1-1,0 1 0,3-2 1,6-4 22,-1-1 0,0 0 0,0 0 0,0-1 0,-1 0 0,0-1 0,0 0 0,11-17 0,0 1 25,27-34 165,-3-2 1,-2-2-1,62-129 0,-102 188-183,1 0-1,0 1 1,-1-1-1,0 0 0,0 0 1,0 0-1,0 0 0,0-6 1,-1 10-33,0 0 1,0 0 0,0 0 0,-1 1-1,1-1 1,0 0 0,0 0 0,0 0-1,0 0 1,0 0 0,0 0-1,0 0 1,0 0 0,0 1 0,-1-1-1,1 0 1,0 0 0,0 0 0,0 0-1,0 0 1,0 0 0,0 0-1,-1 0 1,1 0 0,0 0 0,0 0-1,0 0 1,0 0 0,0 0 0,-1 0-1,1 0 1,0 0 0,0 0-1,0 0 1,0 0 0,0 0 0,0 0-1,-1 0 1,1 0 0,0 0-1,0 0 1,0 0 0,0-1 0,0 1-1,0 0 1,-1 0 0,1 0 0,0 0-1,0 0 1,0 0 0,0 0-1,0 0 1,0-1 0,0 1 0,0 0-1,0 0 1,0 0 0,0 0 0,0 0-1,0 0 1,0-1 0,0 1-1,-10 12 175,9-10-185,-8 13 63,0 0 0,1 0 0,0 1 0,2 0 0,-1 0 1,2 0-1,-4 20 0,6-22-7,1 0 0,0 1 1,1-1-1,1 1 0,0 0 1,1-1-1,0 1 0,7 25 1,-2-23 33,1 0 0,1 0 0,0-1 0,1 0 0,15 19 0,2 4 96,-15-23-178,1-1 0,1-1 0,28 26-1,-3-2-4743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57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72 3616,'0'0'9406,"-2"-10"-9002,-10-31 10,4 22 1274,8 19-1645,0 0 0,0 0 0,0 0-1,-1-1 1,1 1 0,0 0 0,0 0 0,0 0 0,0 0 0,0 0 0,-1 0 0,1 0 0,0 0 0,0 0 0,0 0 0,0 0 0,0 0 0,-1 0 0,1 0 0,0 0 0,0 0 0,0 0 0,0 0 0,0 0 0,-1 0 0,1 0 0,0 0 0,0 0-1,0 0 1,0 0 0,0 0 0,-1 1 0,1-1 0,0 0 0,0 0 0,0 0 0,0 0 0,0 0 0,0 0 0,0 0 0,0 0 0,-1 1 0,1-1 0,0 0 0,0 0 0,0 0 0,0 0 0,0 0 0,0 1 0,0-1 0,-5 24 1112,1 107-42,1-6-351,-7-27-234,-6 85 461,12-25 432,10-136-802,-6-22-430,3 0-161,-1 0-1,1 0 1,0-1-1,0 1 1,0-1-1,-1 1 1,4-2-1,33-9 34,0 2 0,0 1 1,1 2-1,0 2 0,60 2 0,-96 2-62,-1 0 0,1 0-1,0 1 1,0-1 0,0 1 0,-1 0 0,1 0-1,-1 0 1,7 3 0,-5-3 28,0 5-219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57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9848,'0'0'5016,"10"-6"-4720,32-21 0,-39 25-225,0 1 1,0-1 0,0 1 0,0 0 0,0 0 0,1 1 0,-1-1 0,0 0 0,0 1-1,1 0 1,-1 0 0,0 0 0,1 0 0,5 2 0,7-1 280,15 0 89,29-1 505,-27-3-489,38-6 842,-67 8-1288,9-1-2086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58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6520,'0'0'7250,"15"-8"-6892,49-28-2,-55 32-241,-1 1 0,2 0 1,-1 0-1,0 1 0,0 0 0,1 1 1,-1 0-1,1 0 0,-1 1 1,1 0-1,10 2 0,15 0 290,14-3 154,52 2 1139,-88 2-1336,-12-3-325,0 1 1,0-1-1,0 0 1,1 0-1,-1 1 0,0-1 1,0 0-1,0 0 1,0 0-1,1 0 1,-1-1-1,0 1 1,0 0-1,0 0 1,2-1-1,-3 0-18,1 1 0,-1 0 0,1 0 0,-1 0 0,1 0 0,-1 0 0,1 0 0,-1 0 0,1 0-1,-1 0 1,1 0 0,-1 0 0,1 0 0,-1 0 0,1 0 0,-1 1 0,1-1 0,-1 0 0,1 0 0,-1 0 0,1 1 0,-1-1 0,1 0 0,-1 1 0,0-1-1,1 0 1,-1 1 0,1-1 0,-1 1 0,0-1 0,0 0 0,1 1 0,-1-1 0,1 2 0,4 14-1826,-4-14 880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8:59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7432,'0'0'7428,"-3"11"-7023,0-3-326,1-1 39,0 0 0,0 0-1,0 0 1,1 1 0,0-1 0,1 0 0,-1 1 0,1-1 0,1 0-1,-1 1 1,3 10 0,2-5 142,-3-5-55,1-1 0,0 1 1,0-1-1,0 0 1,8 10-1,-10-16-175,-1 0 0,1 0 0,0 0 0,0 0 0,1 0 0,-1 0 0,0 0 0,0 0 0,0 0 0,1 0 0,-1-1 0,0 1 0,1-1 0,-1 1 0,1-1 0,-1 1 0,0-1 0,1 0 0,-1 0 0,1 1 0,-1-1 0,1 0 0,-1-1 0,1 1 0,-1 0 1,1 0-1,-1-1 0,1 1 0,-1 0 0,0-1 0,1 1 0,-1-1 0,0 0 0,1 0 0,-1 1 0,1-2 0,8-5 108,-1 0 1,0-1-1,-1 0 1,1 0-1,11-17 0,6-5 224,-22 25-287,0 0 0,-1 0 0,1-1 1,4-9-1,-5 8 24,0 1 0,1 0 1,7-11-1,-3 6 184,1 0 304,-9 12-574,1-1 0,-1 1 0,0 0 0,1-1 0,-1 1 0,0 0 0,0 0 0,0-1 1,1 1-1,-1 0 0,0 0 0,0-1 0,0 1 0,0 0 0,-1 0 0,1 0 0,0-1 0,0 1 0,0 0 0,-1 0 0,1 0 0,-12 163 471,12-121-340,-3 0 0,-1 0 0,-19 82 0,2-73 220,21-52-353,0 1-1,0-1 1,0 0-1,-1 1 0,1-1 1,0 0-1,0 1 1,0-1-1,-1 0 1,1 1-1,0-1 1,0 0-1,-1 1 1,1-1-1,0 0 0,-1 0 1,1 0-1,0 1 1,-1-1-1,1 0 1,0 0-1,-1 0 1,1 0-1,-1 0 0,1 0 1,0 1-1,-1-1 1,1 0-1,-1 0 1,1 0-1,0 0 1,-1 0-1,1-1 0,0 1 1,-1 0-1,1 0 1,-1 0-1,-13-13 268,10 8-229,1 1-1,1-1 1,-1 0 0,1 0-1,-3-6 1,4 5-23,0-1 1,0 1 0,0 0-1,1 0 1,0-1-1,0 1 1,1 0-1,-1 0 1,2-1-1,-1 1 1,0 0-1,1 0 1,0 0 0,1 1-1,-1-1 1,1 0-1,0 1 1,1 0-1,-1-1 1,1 1-1,5-5 1,-4 5-15,0 0 0,0 0-1,0 1 1,1-1 0,0 1 0,0 1 0,0-1 0,9-3 0,6-1 23,28-8 0,-22 8-16,-22 7-9,-1 0 0,1-1 0,0 1 0,0 1 0,0-1 1,-1 1-1,1 0 0,0 0 0,0 0 0,0 1 0,0-1 0,-1 1 0,1 1 1,0-1-1,-1 0 0,8 4 0,-2-1 38,-9-4-39,-1 0 0,1 0 0,0 0 0,0 0 0,0 0 0,-1 1 0,1-1 0,0 0 0,0 1 0,-1-1-1,1 0 1,0 1 0,-1-1 0,1 1 0,0-1 0,-1 1 0,1 0 0,0 0 22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0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6128,'0'0'14085,"13"-9"-13931,42-30-8,-48 35-104,1 0 0,0 0-1,0 1 1,1 1 0,-1-1 0,1 1 0,-1 0 0,1 1 0,0 0 0,-1 1 0,1 0 0,12 1 0,24-2 135,126-19 741,-170 19-898,1 1 0,0 0 0,0-1 1,-1 1-1,1 0 0,0 0 0,0 1 1,-1-1-1,1 0 0,0 0 1,-1 1-1,1-1 0,0 1 0,-1 0 1,1-1-1,-1 1 0,1 0 0,-1 0 1,1 0-1,-1 0 0,0 0 0,1 0 1,-1 0-1,0 1 0,0-1 0,0 0 1,0 1-1,0-1 0,0 1 1,0-1-1,1 2 0,1 22-3028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19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479 556 3616,'0'0'9712,"-7"-10"-9418,-1-4-190,4 8-25,0 0 0,0 0 1,0 0-1,0 0 0,-10-8 0,11 11 66,-1 1 0,1 0-1,-1 0 1,0 0 0,0 0 0,0 1 0,0-1 0,0 1-1,0 0 1,-9 0 0,-8-4 527,-8-4-80,21 6-418,0 0 1,0 0 0,-1 1 0,1 0 0,0 1-1,-1 0 1,1 0 0,-1 1 0,1 0 0,-1 0-1,1 1 1,-15 3 0,12 0-19,0 0 0,0 1 0,1 0 0,-11 7 0,17-9-117,-1 0 0,1 0 0,0 0-1,1 1 1,-1 0 0,1-1 0,-1 1-1,1 0 1,0 1 0,1-1 0,-5 8-1,2 0 9,3-9-20,1 0 0,0 0 0,-1 1 0,1-1 1,0 0-1,1 1 0,-2 4 0,3-7-19,-1 1 1,0-1 0,0 0-1,1 1 1,-1-1 0,0 0-1,1 1 1,-1-1 0,1 0 0,0 0-1,-1 0 1,1 0 0,0 0-1,0 1 1,0-1 0,0 0-1,0-1 1,0 1 0,0 0 0,0 0-1,0 0 1,0-1 0,3 2-1,0 0 15,0 0-1,1-1 0,-1 0 1,1 0-1,-1 0 0,1 0 1,-1-1-1,1 1 0,0-1 1,-1 0-1,1-1 0,7 0 1,-6 0 7,1-1 1,-1 1 0,0-1 0,1 0 0,-1-1 0,0 1 0,0-1-1,7-5 1,-4 1 28,0-1 1,0 0-1,0 0 0,-1-1 0,0 0 0,-1 0 0,0-1 0,11-20 0,-12 19-24,-2 5-5,0-2 0,0 1-1,0 0 1,-1-1 0,0 0-1,-1 1 1,0-1-1,0 0 1,0 0 0,-1-1-1,0-13 1,-3-13 60,-9-109 224,8 129-256,0 0 0,0-1 0,-2 2 1,0-1-1,0 0 0,-2 1 0,-8-15 0,13 25-35,-1 1 1,1-1-1,-1 0 0,0 1 0,0-1 1,-1 1-1,1 0 0,-1 0 0,1 1 0,-1-1 1,0 1-1,0 0 0,0-1 0,0 2 1,0-1-1,-1 0 0,1 1 0,0 0 0,-1 0 1,1 0-1,-1 1 0,1 0 0,-1-1 1,0 1-1,1 1 0,-1-1 0,1 1 0,-9 2 1,-7 4 9,-57 24 80,70-28-115,1 1 0,-1 0 0,0 0-1,1 0 1,0 1 0,0 0 0,0 1 0,-6 7-1,11-10-21,-1 0 0,0 0-1,1 0 1,0 1-1,0-1 1,0 1 0,0-1-1,0 1 1,1-1 0,-1 1-1,1-1 1,0 1-1,0 0 1,1 5 0,7 11-3515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20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6728,'0'0'8245,"-5"11"-7986,0 2-217,-3 7 171,1 0 0,0 1-1,2-1 1,0 1-1,-2 26 1,-1 49 814,2-39-429,0-29 812,8-34-1359,0 1 0,0 0 0,0 0 1,1 0-1,0 0 0,5-7 0,9-16 108,-9 8-81,2 1 0,1 0 0,0 1 0,1 0 1,1 1-1,0 0 0,2 1 0,0 1 0,0 0 0,1 1 0,26-17 0,-23 17-66,-11 8 11,0 0-1,0 1 0,1 0 0,0 0 0,10-4 1,-17 9-5,-1-1 0,1 0 1,0 1-1,0 0 0,-1-1 0,1 1 1,0 0-1,0 0 0,0 0 0,-1 0 1,1 0-1,0 0 0,0 1 1,-1-1-1,1 0 0,0 1 0,0 0 1,-1-1-1,1 1 0,0 0 0,-1 0 1,1 0-1,1 1 0,-1 0-10,0 1 0,0 0-1,0-1 1,0 1-1,-1 0 1,0 0 0,1 0-1,-1 0 1,0 0-1,0 0 1,0 0 0,-1 0-1,1 4 1,0 49 96,-2-45-56,1 1-1,0-1 1,2 14 0,11 61 590,-7-42-194,-1-30-560,-4-12 143,0 0 0,-1 0 0,1 0 1,-1 1-1,1-1 0,-1 0 1,0 0-1,1 4 0,-8 11-3149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2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5224,'0'0'10034,"12"-5"-9718,84-39 800,100-14 516,-72 24-1064,-92 25-432,0 2 0,1 2 0,51-3 0,-22 7 71,61 6 1,-4-5-25,-9 0-60,-86 0-80,0-1 0,45-7-1,-40 4 54,37-1-1,-65 5-89,-1 0-1,0 0 0,1 0 1,-1 0-1,1 0 1,-1 0-1,0 0 1,1 0-1,-1 0 1,1 0-1,-1 0 1,1 1-1,-1-1 1,0 0-1,1 0 1,-1 0-1,1 0 1,-1 1-1,0-1 1,1 0-1,-1 0 1,0 1-1,1-1 0,-1 0 1,0 1-1,0-1 1,1 0-1,-1 1 1,0-1-1,0 0 1,0 1-1,1-1 1,-1 1-1,0-1 1,0 0-1,0 1 1,0-1-1,0 1 1,0-1-1,0 0 1,0 1-1,0-1 1,0 1-1,0-1 0,0 1 1,0-1-1,0 0 1,0 1-1,0-1 1,0 1-1,-1-1 1,1 0-1,0 1 1,0-1-1,0 0 1,-1 1-1,-15 24-1259,13-21-367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23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257 339 4008,'0'0'10498,"-10"-7"-10035,-3-3-294,8 5-63,0 1 0,-1 0 0,1 0 0,-1 0 0,0 1 0,-11-4 0,14 6 9,0-1 1,-1 2 0,1-1 0,0 0 0,-1 1 0,1-1 0,0 1 0,-1 0 0,1 0 0,0 0 0,-1 1 0,1-1-1,0 1 1,-1 0 0,1 0 0,-5 2 0,-2 2 175,-1 0-1,1 1 0,-13 10 1,2-1 120,17-12-329,1 0 0,-1 1 0,1-1 0,0 1 0,0-1 0,1 1 0,-1 0 0,1 0 0,0 0-1,0 0 1,-2 6 0,-6 11 282,9-20-335,1 1 1,0-1-1,-1 1 0,1-1 0,0 1 1,0-1-1,-1 1 0,1-1 0,0 1 1,1 0-1,-1-1 0,0 1 0,0-1 1,1 1-1,-1-1 0,1 1 0,-1-1 1,1 1-1,0-1 0,-1 0 1,1 1-1,0-1 0,0 0 0,0 0 1,0 1-1,2 0 0,-1 0 0,0 0-1,0 0 1,0 0 0,0 0-1,0-1 1,0 1-1,0-1 1,1 0 0,-1 0-1,1 1 1,-1-2 0,1 1-1,-1 0 1,1 0-1,4 0 1,2-1 2,1-1 0,-1 0 0,1 0 0,-1-1 0,0-1 0,0 1 0,0-1 0,0-1 0,0 1 0,0-2 0,-1 1 0,0-1 0,0 0 0,0-1 0,-1 0 0,0 0 0,0-1 0,0 0 0,-1 0 0,0 0 1,0-1-1,-1 0 0,0 0 0,0 0 0,3-10 0,-5 8 16,-1-1 0,0 1 0,-1-1 0,0 1 0,0-1 0,-2 0 0,1 1 0,-1-1 0,0 1 0,-4-13 0,-2-34 76,6 48-103,-1 0 1,0 1-1,-1-1 0,1 0 1,-1 1-1,-1 0 1,0 0-1,0 0 1,-1 0-1,0 0 0,0 1 1,0 0-1,-1 0 1,0 1-1,-1-1 1,0 1-1,-13-9 1,18 14-36,0 0 0,0 1 0,0-1 1,0 1-1,0 0 0,0-1 0,1 1 1,-1 0-1,0 0 0,0 0 0,0 0 1,0 0-1,0 1 0,0-1 1,0 1-1,0-1 0,0 1 0,-2 1 1,-9 6-3665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2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7432,'0'0'13623,"6"10"-13423,6 11 31,-1 0 0,-1 1-1,11 35 1,-21-56-221,3 9 148,0 0 0,9 18-1,-12-26-130,1-1-1,-1 1 1,1-1-1,0 1 0,0-1 1,0 1-1,0-1 0,0 0 1,0 1-1,0-1 0,0 0 1,0 0-1,1 0 0,-1 0 1,1 0-1,-1 0 0,0 0 1,1-1-1,-1 1 1,1 0-1,0-1 0,-1 1 1,1-1-1,-1 0 0,1 1 1,0-1-1,1 0 0,7-2 62,0 0 0,-1-1 0,0 0 0,0-1 0,0 0 0,0 0 0,0-1 0,-1 0 0,0-1 0,0 0 0,0 0 0,-1 0 0,0-1 0,8-10 0,9-8 293,31-44 0,-54 67-353,-1 1 0,1-1 1,0 1-1,1-1 0,-1 1 1,0 0-1,0-1 0,1 1 1,-1 0-1,0 0 0,1 0 1,-1 0-1,1 0 0,0 0 1,1-1-1,-3 2-20,1 1-1,-1-1 1,0 0 0,1 0-1,-1 0 1,0 0 0,0 0-1,1 0 1,-1 0-1,0 1 1,1-1 0,-1 0-1,0 0 1,0 0 0,0 0-1,1 1 1,-1-1 0,0 0-1,0 0 1,0 1-1,1-1 1,-1 0 0,0 0-1,0 1 1,0-1 0,0 0-1,0 1 1,0-1 0,2 20 25,-47 415 203,10-272-118,33-154-95,0 1 0,-1-1 0,0 0-1,-1 0 1,-7 12 0,10-19-10,0 0 0,0 0-1,0 0 1,-1-1 0,1 1-1,-1 0 1,1-1 0,-1 1 0,0-1-1,0 0 1,0 1 0,-3 1 0,3-3-2,1 0 1,0 1-1,0-1 1,-1 0-1,1 0 1,0 0-1,-1 0 0,1 0 1,0 0-1,-1-1 1,1 1-1,0 0 1,0-1-1,-1 1 1,1-1-1,0 1 1,0-1-1,0 1 1,0-1-1,0 0 1,0 0-1,0 1 1,0-1-1,-1-1 1,-3-3 24,0 0 1,1 0-1,0-1 1,0 1 0,0-1-1,1 0 1,-1 0 0,1 0-1,1 0 1,-3-9 0,2 4 21,0 0 1,1 0 0,1 0 0,0 0 0,0-17-1,2 16-7,1 0-1,0 1 1,1-1-1,0 1 1,1 0-1,0 0 1,1 0-1,10-18 1,-3 10 5,0 0 1,1 1-1,25-25 0,-14 20 20,0 2 0,2 0 0,1 2-1,54-30 1,-59 36-3,21-18 0,4-3-14,-38 27 219,-9 7-355,0 0 1,1 0-1,-1 0 0,0 0 1,0-1-1,0 1 0,0 0 1,1 0-1,-1 0 1,0 0-1,0 0 0,0 0 1,0 0-1,0 0 0,0 0 1,1 0-1,-1 0 1,0-1-1,0 1 0,0 0 1,0 0-1,0 0 1,0 0-1,0 0 0,0-1 1,0 1-1,1 0 0,-1 0 1,0 0-1,0 0 1,0 0-1,0-1 0,0 1 1,0 0-1,0 0 1,0 0-1,0 0 0,0-1 1,0 1-1,0 0 0,0 0 1,0 0-1,-1 0 1,1 0-1,0-1 0,0 1 1,0 0-1,0 0 1,0 0-1,0 0 0,0 0 1,0-1-1,0 1 0,-1 0 1,1 0-1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49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5 220 5016,'0'0'15607,"10"-6"-15093,34-19-18,-40 23-420,1 1 1,-1 0 0,0 0 0,0 1-1,0-1 1,1 1 0,-1 0 0,0 0-1,0 0 1,1 1 0,3 1-1,14-1 234,14-1 174,43-4 476,-69 3-739,-1 0-1,1-1 1,-1-1 0,1 1 0,16-9-1,-24 10-158,0 0 1,1 0-1,-1 0 0,0 0 0,0 0 0,0-1 0,0 1 1,-1-1-1,1 0 0,0 1 0,-1-1 0,1 0 0,-1 0 1,0 0-1,1 0 0,-1 0 0,0 0 0,0 0 0,0-1 1,0 1-1,-1 0 0,1-1 0,-1 1 0,1 0 0,-1-1 1,0-3-1,-1 2-14,1 1 1,-1-1 0,0 1 0,-1-1-1,1 1 1,-1 0 0,1-1 0,-1 1-1,0 0 1,0 0 0,0 0 0,-1 1-1,1-1 1,-1 0 0,1 1 0,-1-1-1,-3-1 1,-4-3 47,0 0 0,0 1-1,-1 0 1,0 0 0,-19-7-1,23 11-59,0 1 0,0-1 0,-1 1 0,1 0 0,0 0 0,0 1 0,-1 0 0,1 1 0,0-1 0,0 2 0,-8 1-1,6 0 20,0 1-1,0 0 0,1 0 1,-1 1-1,1 0 0,0 0 1,0 1-1,1 0 0,0 1 1,0-1-1,1 1 0,-1 1 1,1-1-1,1 1 0,0 0 0,0 1 1,0-1-1,-4 13 0,6-13-10,1 1 0,0-1 0,0 0 0,1 0 0,0 1 0,1-1 0,0 0 0,0 1 0,0-1 0,1 1 0,4 14 0,-3-16-6,0 0 0,0 0 0,1 0 1,-1 0-1,2-1 0,-1 1 0,1-1 0,0 0 0,0 0 0,1 0 0,0-1 0,0 1 1,10 8-1,-4-9 11,-1 0 0,1 0 1,0-1-1,0-1 1,1 0-1,-1 0 0,17 1 1,-7 0 20,4-1 44,0-1 0,0-1-1,1-1 1,-1-1 0,42-8 0,-28 4 31,48 2-1206,-69 3-2489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30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6424,'0'0'14222,"11"-2"-14142,51-3 145,113 3 1,-136 3-104,-1-2 1,1-1 0,-1-2-1,70-17 1,-86 17 217,0 2 0,41 1 1,-41 1 481,-18-1-935,-1 1 99,-2 6-3317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31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5224,'0'0'15318,"3"11"-15142,6 37 188,-2 0 1,0 70-1,-1 29 1754,-6-144-1465,-2-12-58,-1-4-4366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33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5224,'0'0'7822,"13"-5"-7307,17-7 232,58-15-1,-34 15 119,-12 2-170,1 2 1,50-3-1,-77 9-522,1 0 0,-1-1 0,18-6 0,-20 5 6,1 0 1,0 1-1,0 1 1,16-1-1,-13 0 211,-16 2-295,0 0 1,0 1-1,0-1 1,0 1-1,0-1 0,0 1 1,0 0-1,0 0 1,0 0-1,0 0 0,4 1 1,-6 0-75,1 0 0,-1 0 1,0-1-1,1 1 0,-1 0 1,0 0-1,0 0 0,1-1 1,-1 1-1,0 0 0,0 0 1,0 0-1,0 0 1,0-1-1,0 1 0,0 0 1,0 0-1,-1 0 0,1 1 1,-2 3-2912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35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34 5520,'0'0'15698,"-11"-5"-15573,-36-17 2,45 22-111,0 0 0,0-1-1,-1 1 1,1 0 0,0 0 0,0 1-1,0-1 1,0 0 0,-1 1 0,1-1 0,0 1-1,0 0 1,0 0 0,0-1 0,-2 3-1,-22 14 228,26-17-241,-13 10 126,1 1-1,1 0 0,0 0 1,-14 20-1,19-23-71,1-1 1,1 1-1,0 0 1,0 0-1,0 1 1,1-1-1,0 1 1,1-1-1,-2 13 1,1-3 43,1-2 35,0 0 0,1 19 0,1-31-98,0 1 1,1-1-1,-1 0 0,1 1 1,0-1-1,1 1 0,-1-1 1,1 0-1,0 0 0,0 0 1,0 0-1,4 5 0,-5-7-13,1 0-1,0 0 1,-1-1-1,1 1 1,0-1 0,0 1-1,0-1 1,0 0-1,1 1 1,-1-1-1,0 0 1,0-1-1,1 1 1,-1 0-1,5 0 1,-2 0 4,0-1 1,1 0-1,-1 0 0,0-1 1,0 1-1,1-1 0,4-1 1,1-2 18,0 1 0,0-2 0,-1 1 0,1-1 0,-1-1 0,10-7 1,65-56 608,-84 68-652,0-1 21,1 1 0,-1-1-1,1 1 1,-1-1 0,1 1 0,0 0-1,-1 0 1,1 0 0,0 0 0,0 0 0,2 0-1,-3 1-14,0 1-1,0-1 1,0 1-1,0-1 1,0 1 0,-1-1-1,1 1 1,0 0-1,0-1 1,0 1-1,-1 0 1,1 0-1,0-1 1,-1 1-1,1 0 1,-1 0-1,1 0 1,-1 0 0,1 0-1,-1 0 1,0 0-1,0 0 1,1 1-1,2 5-19,0 1 0,1-1 0,0-1-1,0 1 1,1-1 0,0 0 0,0 0-1,0 0 1,12 10 0,-13-14 5,0 1 0,0-1 0,0 1 0,1-1 0,-1 0 0,0-1 1,1 1-1,-1-1 0,1 0 0,0 0 0,-1 0 0,1-1 0,0 1 0,0-1 0,-1 0 0,1-1 0,8-1 1,-4 1 33,1-1 1,-1 0-1,-1-1 1,1 0-1,0-1 1,-1 1-1,1-2 1,-1 1-1,0-1 1,-1 0-1,1-1 1,-1 0-1,0 0 1,-1 0 0,1-1-1,-1 0 1,0-1-1,-1 1 1,9-17-1,-10 17-2,0-1-1,0 0 1,-1 0-1,-1 0 1,1 0 0,-1 0-1,0 0 1,-1-1-1,0 1 1,0-1-1,-1 1 1,0-1 0,-2-13-1,-2 3 17,2 9-30,0-1 0,0 2 1,-6-15-1,7 22-17,0 0 1,0-1-1,0 1 1,0 0-1,0 0 1,-1 0-1,1 0 1,-1 1-1,0-1 1,1 0-1,-1 1 1,0-1-1,0 1 1,0-1-1,0 1 1,0 0-1,0 0 1,0 0-1,-5-1 1,6 2-17,0 0 1,-1 0 0,1 0 0,0 0-1,-1 0 1,1 1 0,0-1 0,-1 0-1,1 1 1,0-1 0,0 1 0,0 0-1,-1-1 1,1 1 0,0 0 0,0 0-1,0-1 1,0 1 0,0 0 0,0 0-1,0 0 1,1 0 0,-2 3 0,-14 23-4334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36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 6824,'0'0'10170,"-12"0"-9770,-37 4 0,46-4-320,0 1 0,0-1-1,0 1 1,-1 0 0,1 0 0,0 0-1,1 0 1,-1 1 0,0-1 0,0 1-1,0 0 1,1 0 0,-1 0 0,1 0-1,0 0 1,-3 3 0,1 1 112,0 0 0,1 0 1,-1 0-1,2 0 1,-4 9-1,1-4 81,4-7-224,0-1 0,0 0 0,0 1 0,0-1 0,0 0 1,1 1-1,-1-1 0,1 1 0,0-1 0,0 1 0,1-1 1,-1 1-1,1-1 0,0 1 0,-1-1 0,1 1 0,1-1 1,-1 0-1,0 0 0,1 0 0,0 0 0,0 0 0,0 0 1,0 0-1,0 0 0,0-1 0,1 1 0,0-1 0,-1 0 0,1 1 1,0-1-1,0-1 0,0 1 0,0 0 0,0-1 0,0 1 1,1-1-1,-1 0 0,0 0 0,1 0 0,-1-1 0,1 1 1,-1-1-1,1 0 0,6 0 0,18-2 109,0-1 1,-1-1-1,33-9 0,-59 13-148,-1 0 0,1-1-1,0 1 1,0 0 0,0-1-1,0 1 1,-1 0 0,1 0-1,0 0 1,0 0 0,0 0-1,0 0 1,0 0 0,-1 0-1,1 0 1,0 0 0,0 0-1,0 1 1,0-1 0,-1 0-1,1 1 1,0-1 0,0 0-1,-1 1 1,1-1 0,0 1-1,-1-1 1,1 1 0,0 0-1,-1-1 1,1 1 0,-1 0-1,1-1 1,-1 1 0,1 1-1,0 0-283,-1 0-1,1 0 1,-1 0 0,1 0-1,-1 0 1,0 0-1,0 0 1,0 0-1,-1 0 1,1 0-1,0 0 1,-2 3-1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3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6016,'0'0'7146,"10"-1"-6667,143-26 937,83-9-66,26 8-262,73-5 366,-150 32-525,-182 2-916,119 1 847,-113-3-722,-1 0 0,1-1-1,-1 0 1,1-1 0,-1 1-1,0-1 1,9-5 0,-14 7-88,20-4 383,-19 6-3266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38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6224,'0'0'9362,"13"-6"-8971,-8 3-350,17-8 220,0 1 0,0 0 0,25-6 0,-1 3 260,-34 9-355,0 0 0,0 1 0,0 0-1,0 1 1,0 1 0,0 0 0,14 0 0,-15 2-64,7 0 164,1 1 1,28 6 0,-41-6-179,0 0-1,0 0 1,0 0-1,-1 1 1,1 0-1,-1 0 1,1 0-1,-1 1 1,0 0-1,0 0 1,6 8-1,-7-7-41,0 0 1,0 0-1,-1 0 0,0 0 0,0 1 1,0-1-1,-1 1 0,0 0 0,0 0 1,0 0-1,-1 0 0,0 0 1,0 0-1,0 7 0,-2-1-11,1 0 0,-1 0 0,-1-1 1,0 1-1,-1 0 0,-5 15 0,-5 24 146,11-38-101,-1 0 0,-6 18 0,3-4 74,-2 6 48,8-31-181,-1-1 0,1 1 0,-1-1 0,0 0 0,1 0-1,-1 1 1,0-1 0,0 0 0,0 0 0,0 0 0,0 0 0,0 0 0,0 0 0,-1 0 0,1 0 0,0-1 0,0 1 0,-3 1 0,1 5 222,3-5-24,1-5-115,0 2-89,1 0 0,-1 0 0,1 0 0,0 0 0,0 0 0,-1 0 0,1 0 0,0 1 0,0-1 0,0 1 0,4-1 0,7-4 45,107-50 172,39-21-64,-96 46-77,-47 24-72,-1-1 0,0 0-1,-1-1 1,0-1 0,0 0 0,20-19 0,-30 24-9,-1 0-1,0-1 1,0 1 0,0-1 0,-1 1-1,1-1 1,-1 0 0,0 0 0,-1 0 0,1 0-1,-1 0 1,0-1 0,0 1 0,0 0-1,-1-1 1,0 1 0,0 0 0,-1-1-1,1 1 1,-2-6 0,1 6 2,0-1 0,-1 1 0,1-1-1,-1 1 1,-1-1 0,1 1 0,-1 0 0,1 0 0,-2 0 0,1 0 0,0 1-1,-1-1 1,0 1 0,0 0 0,0 0 0,-1 0 0,1 1 0,-6-4 0,6 5-18,3 1-7,-1 0-1,1 0 0,-1 0 1,0 0-1,1 0 0,-1 0 1,0 0-1,1 1 0,-1-1 1,0 1-1,0-1 0,0 1 1,1 0-1,-1-1 0,0 1 1,0 0-1,0 0 0,0 0 1,0 1-1,1-1 0,-1 0 1,0 1-1,0-1 0,0 1 1,1 0-1,-1-1 0,-1 2 1,-2 2-3182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44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1 312 5720,'0'0'10540,"8"-10"-10225,6-9-177,23-30 588,-31 42-516,1 1-1,0 0 0,15-10 0,-14 11-21,0-1 1,0 0 0,12-14-1,-15 14-40,1 0 0,0 1 0,1-1 0,-1 1 0,1 1 0,0-1 0,0 1 0,0 0 0,1 1 0,0-1 0,-1 2 0,17-5 0,-22 7-100,0-1 1,0 1-1,1 0 0,-1-1 1,0 1-1,0 0 0,1 1 0,-1-1 1,0 0-1,0 0 0,1 1 1,-1 0-1,0-1 0,0 1 1,0 0-1,0 0 0,0 0 0,0 0 1,2 2-1,-3-2-16,0 1 1,0 0-1,1-1 0,-1 1 1,0 0-1,-1 0 0,1-1 1,0 1-1,-1 0 0,1 0 1,-1 0-1,1 0 0,-1 0 1,0 0-1,0 0 0,0 0 1,0 0-1,0 0 0,0 0 1,-1 0-1,0 2 0,0 8 39,-1-1-1,-1 1 0,0-1 1,0 0-1,-1 0 0,-1-1 1,-6 13-1,3-8 59,0 0 0,1 1 0,0 0 0,2 1 0,0-1 0,0 1 0,-2 24 0,7-36-85,0 1 1,0-1-1,0 0 1,1 1-1,0-1 0,0 0 1,1 1-1,-1-1 1,1 0-1,0 0 0,0 0 1,1 0-1,-1-1 1,1 1-1,0-1 0,1 1 1,-1-1-1,1 0 1,-1 0-1,1-1 0,1 1 1,-1-1-1,0 0 1,1 0-1,-1 0 0,1-1 1,0 1-1,0-1 1,0 0-1,0-1 0,0 1 1,1-1-1,-1 0 1,0 0-1,1-1 0,-1 0 1,1 0-1,-1 0 1,0 0-1,1-1 0,-1 0 1,9-2-1,-4-1 24,1-1 0,-1 0 0,0 0 0,-1-1 0,1 0 0,-1-1 0,0 0-1,-1 0 1,0-1 0,8-9 0,-3 2 68,-2-1 1,1 0-1,-2-1 0,16-34 0,-21 38-79,-2-1 0,0 1 0,-1 0 0,0-1-1,0-25 1,0 14-2,-2-7 43,-3-37-1,0-5 167,3 73-262,0-1 1,0 0-1,1 1 0,-1-1 1,0 1-1,1 0 0,-1-1 1,1 1-1,-1-1 1,1 1-1,0 0 0,0-1 1,-1 1-1,1 0 0,0-1 1,0 1-1,0 0 0,0 0 1,1 0-1,-1 0 1,0 0-1,0 0 0,1 1 1,-1-1-1,0 0 0,1 1 1,-1-1-1,0 0 1,1 1-1,-1 0 0,1-1 1,-1 1-1,1 0 0,-1 0 1,1 0-1,3 0 0,6 0-33,1 1 0,0 0 0,21 5-1,-19-3 35,19 3-29,-12-2 19,1 0 0,27 0 0,26 2 511,-75-6-515,0 0-1,0 0 0,1 1 0,-1-1 1,0 0-1,0 0 0,0 0 1,0 0-1,0 1 0,0-1 0,1 0 1,-1 0-1,0 0 0,0 1 0,0-1 1,0 0-1,0 0 0,0 0 0,0 1 1,0-1-1,0 0 0,0 0 0,0 0 1,0 1-1,0-1 0,0 0 0,0 0 1,0 1-1,0-1 0,0 0 0,0 0 1,0 0-1,-1 0 0,1 1 0,0-1 1,0 0-1,0 0 0,0 0 0,0 1 1,0-1-1,-1 0 0,1 0 0,0 0 1,0 0-1,-8 12-1713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45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6224,'0'0'8713,"2"-12"-8160,10-38-1,-11 45-417,2 0-1,-1 0 1,1 1-1,-1-1 1,1 1-1,0-1 1,1 1-1,-1 0 1,1 0-1,0 1 1,0-1-1,0 1 1,0-1 0,1 1-1,-1 1 1,9-5-1,-3 1 88,-4 2-12,0 0 1,0 1-1,1-1 0,-1 2 0,1-1 0,-1 0 0,1 1 0,0 1 0,0-1 0,0 1 0,0 0 0,0 1 0,0-1 0,11 2 0,-17 0-165,0-1 0,0 1-1,0-1 1,0 1 0,0 0 0,0 0 0,0-1 0,0 1-1,0 0 1,-1 0 0,1 0 0,0 0 0,-1 0 0,1 0-1,0 0 1,-1 0 0,0 0 0,1 0 0,-1 0 0,1 1-1,-1-1 1,0 0 0,0 0 0,0 0 0,0 0 0,0 1-1,0-1 1,0 2 0,-5 42 503,3-33-369,-6 33 308,4-26-203,1 0 1,-2 37-1,5-52-225,0 1-1,0-1 0,1 1 1,0-1-1,-1 1 1,2-1-1,-1 0 0,0 1 1,1-1-1,0 0 1,0 0-1,0 0 0,0 0 1,1 0-1,-1-1 1,1 1-1,5 4 1,-3-3 12,0-1-1,0 0 1,0 0 0,0 0 0,1-1 0,-1 0 0,1 0 0,0 0 0,0-1 0,0 0 0,0 0 0,1 0 0,-1-1 0,0 0 0,1 0 0,-1-1 0,0 0 0,1 0 0,-1 0 0,1-1 0,-1 0 0,10-2-1,25-13-744,-26 7-3338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49:4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0 7136,'0'0'8330,"-16"6"-7778,-163 75 1013,121-51-1032,-100 58 696,97-53-730,45-28-208,1 2-1,0 0 1,0 0-1,-23 21 1,29-16 104,8-8-2941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50.5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65 6928,'0'0'5705,"3"-10"-5178,0-2-336,-3 8-86,1-1 0,0 1 0,0-1 0,1 1 1,-1 0-1,1 0 0,0 0 0,3-4 0,-2 24 2831,-3 16-1875,-36 209 1896,17-133-1867,-1-20-212,12-62-320,2 1 0,-6 52 0,3-27 448,6-42-553,1-1 0,1 1 0,-2 14 0,3-23-198,13-5 687,35-10-378,0 3-1,81-10 0,-95 18-239,0 2 0,0 1 0,44 7 0,-16-7 540,-62 0-930,-1-2-215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0:24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99 13256,'-3'-99'0,"-13"176"0,35-55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0:2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3208,'0'0'13362,"7"10"-13165,22 30-3,-27-36-151,-1-1 0,1 0 0,-1 1 0,0-1 0,1 1 0,-2-1 0,1 1 1,0-1-1,-1 1 0,0 0 0,1-1 0,-1 1 0,-1 0 0,1-1 0,0 1 0,-2 4 0,0 12 169,-10 196 873,2-35-478,1-2 382,9-143 1378,31-36-2215,-13-1-145,31-5 1,1-1-13,-34 5 4,0-1 1,0-1-1,-1 0 0,1-1 0,-1 0 0,0-2 0,0 1 0,-1-2 1,0 0-1,0-1 0,-1 0 0,0-1 0,21-21 0,-32 28 9,1 0-1,-1 0 0,0 0 1,0 0-1,0 0 0,0-1 0,-1 1 1,1-1-1,-1 0 0,0 1 1,0-1-1,0 0 0,0 1 1,-1-1-1,0 0 0,1 0 1,-2 0-1,1 0 0,0 1 1,-1-1-1,1 0 0,-1 0 1,-2-6-1,-4-8 26,-1 0 1,0 0-1,-17-27 1,3 7 4,-38-77 133,46 90-143,-23-34 1,17 31-2,11 14-7,-1 0 0,0 1-1,-16-14 1,20 21-23,1 1 0,-2 0-1,1 0 1,0 1 0,-1 0 0,0 0-1,0 0 1,0 1 0,-8-2 0,12 4 13,0 0 0,-1 1 1,1-1-1,0 1 0,0 0 1,-1 0-1,1 0 0,0 1 0,0-1 1,-1 1-1,1 0 0,-5 1 1,7-1-114,0-1 0,0 1 0,0-1 1,0 1-1,0-1 0,0 1 0,0 0 1,0-1-1,0 1 0,0 0 0,1 0 1,-1 0-1,0-1 0,1 1 0,-1 0 1,0 0-1,1 0 0,-1 0 0,1 0 1,-1 1-1,1-1 0,0 0 0,-1 0 1,1 0-1,0 0 0,0 0 0,0 0 0,0 1 1,0-1-1,0 0 0,0 0 0,0 0 1,0 0-1,1 0 0,0 2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0:3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4816,'0'0'5201,"11"-8"-4760,38-24-21,-43 28-319,0 1-1,0 0 0,0 1 0,0-1 0,0 1 0,1 0 1,-1 1-1,11-2 0,8-1 184,314-53 2350,-228 43-2058,6 0 171,134 0-1,111 8 1481,-361 6-2223,0 0 0,0 0-1,0 0 1,0 1 0,0-1-1,0 0 1,0 0 0,0 1 0,0-1-1,0 0 1,0 1 0,0-1-1,0 1 1,0 0 0,0-1-1,0 1 1,-1 0 0,2 0 0,3 6-2375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0:31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7432,'0'0'5250,"5"11"-4938,16 38 2,-19-42-205,0 0 0,0 1 1,-1 0-1,0-1 1,0 1-1,-1 0 1,0-1-1,0 1 0,-1 0 1,0-1-1,-3 14 1,2-8 117,-5 39 2314,12-61-1688,30-59-363,-22 39-342,1 1-1,2 1 0,1 0 1,1 1-1,28-31 1,-42 53-133,0 0 0,1 0 0,0 1 0,0 0 0,0-1 0,0 2 0,0-1 0,1 1 0,-1 0 0,1 0 0,6-1 0,-8 2-10,-1 0 1,0 1 0,0 0-1,0-1 1,1 1 0,-1 1-1,0-1 1,0 0-1,1 1 1,-1 0 0,0-1-1,0 1 1,0 0 0,0 1-1,0-1 1,0 1 0,0-1-1,-1 1 1,1 0-1,0 0 1,4 4 0,1 3 23,-1 1 1,1 0-1,-2 1 1,1-1-1,-2 1 0,1 0 1,-1 0-1,-1 1 1,4 13-1,-3-3 169,-1 0 1,-1 1-1,0-1 0,-2 26 0,6-14 372,-2-6-3493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0:36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4216,'0'0'9568,"-9"10"-9280,-25 37 0,33-45-262,-1 0 1,1 1 0,0-1 0,0 0 0,1 1 0,-1-1 0,1 1 0,-1-1 0,1 1 0,0 0-1,0-1 1,0 1 0,0-1 0,0 1 0,0-1 0,1 4 0,1 5 92,24 238 2100,-8-105-991,-6 78 1344,-12-221-2480,-1 3 218,3-9-114,-1 0-159,1-1 0,0 0-1,-1 0 1,0 0 0,-1 0 0,1 0 0,-1-9 0,1-10 36,5-31 177,-3-109 1,-15 20 54,11 90-180,1 41-98,0 0 0,0 0 0,-5-27 1,4 40-33,1-1 0,0 1 0,-1-1 1,1 1-1,0-1 0,0 1 0,0-1 1,0 1-1,1-1 0,-1 1 1,0-1-1,1 1 0,-1-1 0,1 1 1,-1 0-1,1-1 0,-1 1 0,1 0 1,0-1-1,0 1 0,0 0 0,0 0 1,0 0-1,0 0 0,0-1 0,0 2 1,0-1-1,1 0 0,-1 0 0,0 0 1,1 0-1,-1 1 0,0-1 1,1 1-1,-1-1 0,1 1 0,-1 0 1,1-1-1,1 1 0,6-2-18,1 1 0,0 0 0,0 0-1,14 2 1,7 0-7,0 2 0,-1 2 0,31 7 0,-45-7-7,-1 0 0,1 0 0,-1 1 0,-1 1 0,1 1 0,-1 0 0,19 15 0,-11-6 8,-14-11 17,0 0-1,0 0 1,0 1 0,-1 0 0,0 1-1,0-1 1,-1 1 0,0 1 0,6 10-1,-2 2 72,-1 1-1,11 38 1,-17-47-30,-1-1 0,-1 0-1,0 0 1,0 1 0,-1-1 0,-4 24 0,3-21 7,-2 0 0,0 0 1,0 0-1,-2 0 0,0-1 0,0 0 1,-1 0-1,-13 22 0,-65 79 145,71-99-142,-2 0 1,0-1-1,-1-1 0,-29 21 1,35-28-26,-6 4 6,-1 0 0,1-2 0,-22 9 0,34-16-10,0 0 0,0-1 0,0 0-1,0 1 1,0-2 0,0 1 0,0 0-1,0-1 1,0 0 0,0 0 0,0 0-1,0 0 1,0-1 0,-1 1 0,1-1-1,0 0 1,1-1 0,-1 1 0,0-1-1,0 1 1,-4-4 0,7 4-35,-1 0 1,1-1-1,0 1 0,0-1 0,-1 1 1,1-1-1,0 0 0,1 1 1,-1-1-1,-1-3 0,-1-1-2792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0:37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6224,'0'0'9482,"12"-4"-9139,55-16 433,134-22 1,87 7 200,-270 33-929,498-22 1366,-337 20-453,-171 6-875,-8-1-78,1-1-1,-1 1 0,1-1 0,0 0 1,-1 1-1,1-1 0,0 0 0,-1 0 1,1 0-1,0 0 0,0 1 0,-1-1 1,1 0-1,0 0 0,-1 0 0,1 0 1,0 0-1,0-1 0,-1 1 1,1 0-1,0 0 0,0-1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0:38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5320,'0'0'13321,"10"9"-13049,33 29-7,-41-36-228,1 1 1,-1 0-1,1 0 1,-1 1-1,0-1 0,-1 0 1,1 1-1,0-1 1,-1 1-1,0-1 0,0 1 1,0 0-1,0 0 0,0-1 1,-1 7-1,2 3 66,8 97 520,8 55 496,-17-158-1036,4 13 457,1-17-205,4-13-35,-1-6-198,0 0-1,0-1 1,-2 0-1,0 0 1,5-20-1,6-15 117,-12 38-158,43-100 460,-42 102-453,1-1-1,0 1 1,0 0-1,1 1 0,1 0 1,14-14-1,-17 20-50,1 0-1,-1 0 0,1 1 1,-1 0-1,1 0 0,1 1 1,-1 0-1,0 0 0,1 1 1,-1 0-1,13-1 0,-19 3-17,0 1-1,0-1 0,0 1 1,0-1-1,0 1 1,-1-1-1,1 1 0,0 0 1,0 0-1,-1 0 0,1 0 1,0 0-1,-1 1 1,1-1-1,-1 0 0,1 1 1,-1-1-1,0 1 1,0-1-1,0 1 0,0 0 1,0-1-1,2 5 0,18 44-6,-20-47 8,9 32 37,-2 0 1,8 68-1,1 11 274,-7-80-194,-7-24-194,0 0 1,-1-1 0,1 13-1,-2 0-3206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30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1 880 4008,'0'0'7272,"10"0"-6891,32 1-10,-35-1-154,0-1 1,1 0-1,-1 0 0,0-1 1,0 0-1,0 0 1,0-1-1,-1 1 1,1-2-1,9-5 1,-5 3 32,20-12 175,-1 0-1,-1-3 0,-1 0 0,-1-2 1,0-1-1,28-35 0,-17 14-7,-2-2 0,57-102 0,-84 132-283,-1-1-1,0 0 1,-2 0-1,0-1 1,-1 1-1,0-1 0,-2-1 1,0 1-1,-2 0 1,0-1-1,-1 1 1,-3-26-1,1-4 1583,2 52-1687,2 1 0,-1-1 0,0 0 0,0 0 0,1 0-1,0 0 1,2 3 0,6 13 60,11 37 198,27 110-1,-36-118-182,13 67 127,-23-101-191,0 0 1,-2 0-1,1 0 0,-2 1 1,0-1-1,-3 16 1,2-25-20,1 0 1,-1 0-1,0-1 1,-1 1-1,1 0 1,-1-1 0,0 1-1,0-1 1,0 0-1,-1 0 1,1 0-1,-1-1 1,0 1-1,0-1 1,0 0 0,-1 0-1,1 0 1,-1-1-1,0 1 1,1-1-1,-1 0 1,0-1 0,0 1-1,-1-1 1,1 0-1,0 0 1,0 0-1,-6-1 1,-5 0 24,10 1-30,0-1 1,1 1-1,-1-1 1,0-1-1,1 1 1,-1-1-1,1 0 1,-1 0-1,0-1 1,1 0-1,0 0 0,0 0 1,-1 0-1,1-1 1,-9-6-1,-3 3 62,16 6-74,0 0 0,0 0 0,0 0 0,0 0-1,0 0 1,0-1 0,0 1 0,0 0 0,0-1 0,0 1-1,0-1 1,0 1 0,0-1 0,0 1 0,0-1 0,0 0 0,0 1-1,1-1 1,-1 0 0,0-1 0,0 2 5,1 0-9,0 0 1,1 0-1,-1 0 0,0-1 0,0 1 1,0 0-1,0 0 0,0 0 0,0 0 1,0 0-1,0 0 0,0 0 0,0 0 1,1 0-1,-1 0 0,0-1 0,0 1 1,0 0-1,0 0 0,0 0 0,0 0 0,0 0 1,0 0-1,0 0 0,0-1 0,0 1 1,0 0-1,0 0 0,0 0 0,0 0 1,0 0-1,0 0 0,0 0 0,0-1 1,0 1-1,0 0 0,0 0 0,0 0 1,0 0-1,0 0 0,0 0 0,0 0 0,-1-1 1,1 1-1,0 0 0,0 0 0,0 0 1,0 0-1,0 0 0,0 0 0,0 0 1,0 0-1,0 0 0,-1 0 0,1 0 1,0 0-1,0 0 0,0 0 0,0 0 1,0-1-1,0 1 0,0 0 0,-1 0 0,1 0 1,0 0-1,0 0 0,0 1 0,7-8 16,-7 7-16,8-3-7,0 0-1,0 0 1,0 1 0,0 0-1,0 0 1,1 1 0,-1 1-1,0-1 1,1 1 0,-1 0-1,1 1 1,-1 0-1,10 3 1,3-2 0,-1 1 12,1-1 0,0-1 1,-1-1-1,1-1 0,0-1 1,-1-1-1,1 0 0,-1-2 1,0 0-1,0-2 0,25-10 1,-16 3 14,-14 8 3,1-2 0,-2 0 0,1 0 0,18-15 1,19-26 212,-51 49-234,-1 0 0,0 0 0,0 0 1,0-1-1,0 1 0,1 0 0,-1 0 1,0 0-1,0 0 0,0-1 1,0 1-1,0 0 0,0 0 0,1 0 1,-1-1-1,0 1 0,0 0 0,0 0 1,0 0-1,0-1 0,0 1 0,0 0 1,0 0-1,0-1 0,0 1 1,0 0-1,0 0 0,0 0 0,0-1 1,0 1-1,0 0 0,0 0 0,-1-1 1,1 1-1,0 0 0,0 0 0,0 0 1,0 0-1,0-1 0,0 1 1,-1 0-1,1 0 0,0 0 0,0 0 1,0-1-1,0 1 0,-1 0 0,1 0 1,0 0-1,0 0 0,0 0 0,-1 0 1,1 0-1,0 0 0,-1-1 1,1 1-1,-1 0 0,1 0 1,-1 0-1,1 0 0,-1 0 1,1 0-1,-1 0 0,1 0 1,-1 1-1,1-1 0,-1 0 1,1 0-1,-1 0 0,1 0 1,-1 1-1,1-1 0,-1 0 1,1 0-1,0 1 0,-1-1 1,1 0-1,-1 1 0,1-1 1,0 1-1,-1-1 0,1 0 1,0 1-1,-1 0 0,0 2 1,-5 7 8,2 0 0,-1 1 0,-5 19 0,9-26-13,1 1 1,-1-1-1,1 1 1,0-1-1,0 1 1,1 0-1,-1-1 1,1 1-1,0-1 1,0 1-1,0-1 1,1 0-1,1 5 1,1-1-10,-2-4 10,-1 1 0,2-1 0,-1 1 0,0-1 0,6 7 0,-7-10 1,0 0 1,0 0-1,0-1 1,0 1 0,0 0-1,0 0 1,0 0 0,0-1-1,1 1 1,-1-1-1,0 1 1,0-1 0,1 1-1,-1-1 1,0 0 0,1 0-1,-1 1 1,0-1 0,1 0-1,-1 0 1,1 0-1,-1-1 1,0 1 0,1 0-1,-1 0 1,3-2 0,-2 2 1,0-1 1,0 0 0,0 1-1,0-1 1,0 0 0,0 0 0,0-1-1,-1 1 1,1 0 0,0-1 0,-1 1-1,1-1 1,-1 1 0,1-1 0,-1 0-1,0 1 1,2-5 0,-2 4 7,0-1 0,0 0 0,-1 1 0,1-1 0,-1 0 0,0 0 0,0 1 0,0-1 0,0 0 0,-1 0 0,1 1 0,-1-1 0,-1-4 0,-2-9 39,-1 1 1,-1 0-1,0 0 1,-1 1-1,-1 0 1,-16-24 0,-7 10 23,31 30-98,7 10-23,2-5 36,-5-3 4,0-1 0,1 1 0,-1-1-1,1 0 1,-1 0 0,1 0 0,0-1-1,0 0 1,0 0 0,1 0-1,-1 0 1,0-1 0,1 0 0,-1 0-1,1 0 1,-1-1 0,9 0 0,8-3 2,0 0 0,0-1 1,0-1-1,0-2 1,22-9-1,-33 11 10,0-1-1,-1-1 1,0 0-1,0 0 0,-1-1 1,0 0-1,0-1 1,-1 0-1,9-13 1,4-2 4,-9 11 10,0-1-1,-1-1 1,0 0 0,-1-1 0,-1 1 0,-1-2 0,0 1-1,-1-1 1,0-1 0,-2 1 0,0-1 0,-1 0-1,2-19 1,-7 30-8,1 0-1,-1 0 0,0 0 0,0 0 1,-1 0-1,0 0 0,-4-9 1,-2-7-1,7 19-7,0 1-1,0-1 1,-1 0 0,1 1-1,-1-1 1,0 1-1,0 0 1,0-1-1,0 1 1,-5-5 0,6 7-2,0 0 0,0 0 0,0 0 0,0 0 1,0 1-1,0-1 0,0 0 0,0 1 0,0-1 1,-1 0-1,1 1 0,0-1 0,0 1 0,-1 0 0,1-1 1,0 1-1,-1 0 0,1 0 0,0 0 0,0 0 1,-3 0-1,2 1 0,-1 0 0,1 0 1,-1 0-1,1 0 0,-1 0 0,1 1 0,0-1 1,0 1-1,0 0 0,-3 2 0,-5 8 0,1-1 0,0 2 0,1-1 0,0 1 0,1 0 0,1 1 0,0 0 0,1 0 0,-4 15 0,-22 90 6,27-101 17,2 0 1,0 0 0,1 0-1,1 0 1,0 0 0,2 0-1,0 0 1,6 25 0,-4-32 19,-1 1 0,2-1-1,-1 0 1,10 15 0,1 6 51,-12-25-37,1 0-1,-1 0 1,1-1 0,0 1-1,0-1 1,1 0 0,0 0-1,0-1 1,0 1 0,1-1-1,11 8 1,-15-11-35,1 0 0,0 0 0,0-1 0,0 1 1,0-1-1,0 1 0,1-1 0,-1 0 0,0 0 0,1-1 1,-1 1-1,0-1 0,1 0 0,-1 0 0,1 0 0,-1 0 1,1 0-1,-1-1 0,0 1 0,1-1 0,-1 0 0,0 0 0,0 0 1,1-1-1,-1 1 0,0-1 0,0 0 0,4-3 0,3-2 17,-6 4-16,1 0 0,-1-1-1,0 1 1,0-1 0,-1 0-1,1 0 1,-1 0-1,6-9 1,5-13 85,14-37-1,-23 52-76,-2-1 1,1 0-1,-2 1 1,1-1-1,-2 0 0,1-15 1,1 14-2,-3 12-26,1 0 0,-1 0 0,0 0 1,1 0-1,-1 0 0,0 0 0,0 0 1,1 0-1,-1 0 0,0 0 1,0-1-1,0 1 0,-1 0 0,1 0 1,0 0-1,0 0 0,-1-2 0,2 9 11,1 1-1,-2-1 0,1 0 0,-1 0 0,0 11 0,2 23-52,1 0 5,-3-27 22,1 0 0,1 1 0,0-1 0,0 0 1,2 0-1,6 19 0,-5-16-18,-5-13 21,1-1 0,-1 0 0,1 1 1,-1-1-1,1 0 0,0 1 1,0-1-1,0 0 0,0 0 1,0 0-1,1 0 0,-1 0 1,0 0-1,1 0 0,0 0 0,1 1 1,-2-3 6,0 0 0,0 0 0,0 0 0,0 0 0,0 0 1,0 0-1,0 0 0,0 0 0,0-1 0,0 1 0,0 0 0,0-1 1,0 1-1,0-1 0,-1 1 0,1-1 0,0 1 0,0-1 0,0 1 0,-1-1 1,1 0-1,0 0 0,16-20 63,-15 19-62,5-9 18,1 0 0,-1 0 0,-1-1 0,0 0 0,-1-1 0,0 1 0,-1-1 0,0 0 0,3-21 0,-2 6 60,-5 28-78,0 0 0,0 0 1,0 0-1,0-1 1,0 1-1,0 0 0,0 0 1,0 0-1,0 0 0,0 0 1,0-1-1,0 1 0,0 0 1,0 0-1,0 0 0,1 0 1,-1-1-1,0 1 1,0 0-1,0 0 0,0 0 1,0 0-1,0 0 0,0 0 1,1-1-1,-1 1 0,0 0 1,0 0-1,0 0 1,0 0-1,0 0 0,1 0 1,-1 0-1,0 0 0,0 0 1,0 0-1,0 0 0,1 0 1,-1 0-1,0 0 0,0 0 1,0 0-1,0 0 1,1 0-1,-1 0 0,12 5-9,19 18-46,-17-13 29,5 4-25,-14-10 41,0 0 1,0-1-1,0 1 1,1-1 0,-1 0-1,1-1 1,-1 1-1,1-1 1,0 0-1,0-1 1,8 2-1,-8-2 8,0-1 1,1 0-1,-1 0 0,0 0 0,0-1 1,0 0-1,0 0 0,1-1 1,-2 0-1,1 0 0,10-4 0,-12 4 6,-1-1-1,0 1 0,1-1 0,-1 1 1,0-1-1,0 0 0,0 0 1,-1-1-1,1 1 0,-1 0 0,0-1 1,0 0-1,0 1 0,0-1 0,-1 0 1,1 0-1,-1 0 0,1-6 0,0 3 15,-1 1-1,-1-1 1,1 1-1,-1-1 1,-1-10-1,1 16-10,0 0-1,0 0 1,0 0-1,0-1 0,-1 1 1,1 0-1,0 0 1,-1 0-1,1 0 1,-1 0-1,1 0 1,-1 0-1,0 0 0,1 0 1,-1 0-1,0 0 1,0 0-1,0 0 1,0 0-1,0 1 1,0-1-1,0 0 0,0 1 1,0-1-1,0 1 1,0-1-1,0 1 1,0-1-1,0 1 0,-1 0 1,1-1-1,0 1 1,0 0-1,0 0 1,-1 0-1,1 0 1,0 0-1,-2 1 0,1-1-1,0 1 1,1 0-1,-1-1 0,1 1 0,-1 0 0,1 0 0,-1 0 0,1 0 0,0 0 0,-1 0 0,1 1 0,0-1 0,-2 3 0,-16 24 18,12-18-13,1 0-5,0 0-1,1 1 0,0-1 0,1 1 0,0 0 1,-5 21-1,7-24 6,1 1-1,0-1 1,0 1 0,1-1 0,0 1 0,0-1-1,1 1 1,0-1 0,1 1 0,2 8 0,0-10 18,-1 0 1,1 0 0,1-1-1,0 1 1,0-1-1,0 0 1,0 0 0,1-1-1,0 0 1,0 0 0,1 0-1,6 4 1,-7-7 7,0 0 1,1 0-1,-1-1 1,0 1-1,1-1 1,-1-1-1,1 1 1,-1-1-1,0-1 1,1 1-1,-1-1 1,1 0-1,-1 0 1,0-1 0,7-2-1,5-3 131,1-1 1,-2-1-1,27-16 0,-23 10-225,29-23 1,-24 14-4532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32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1 918 7432,'0'0'4540,"10"-10"-4063,72-60 427,-72 60-681,0-1-1,-1 1 1,-1-2-1,1 1 1,-2-1 0,9-17-1,32-81 1196,-41 92-1278,15-40 785,-2-2 0,22-119 0,-37 143-516,-1 1 0,-2-1-1,-1 1 1,-2-1-1,-1 1 1,-12-58 0,13 90-328,-1-5 375,1 8-445,1 0 0,0 0 1,0 0-1,-1 0 1,1 0-1,0 0 0,-1 0 1,1 0-1,0 0 1,0 0-1,-1 0 0,1 0 1,0 1-1,0-1 1,-1 0-1,1 0 0,0 0 1,0 1-1,0-1 1,-1 0-1,1 0 0,0 0 1,0 1-1,0-1 1,0 0-1,-1 0 0,1 1 1,0-1-1,0 0 1,0 1-1,0-1 0,0 0 1,0 0-1,0 1 1,-5 10 56,1 1 0,0-1 0,0 1 0,2 0 0,-3 18 0,0-2 4,-98 542 752,98-537-770,-1-1 1,-2 1 0,-1-1 0,-2-1 0,-22 46 0,24-61 46,0 1 0,0 1 0,-9 32 0,17-49-89,1-1 1,0 1 0,0 0-1,0 0 1,-1-1-1,1 1 1,0 0-1,-1-1 1,1 1 0,-1 0-1,1-1 1,-1 1-1,1-1 1,-1 1-1,1 0 1,-1-1 0,1 1-1,-1-1 1,0 0-1,1 1 1,-1-1-1,0 0 1,1 1 0,-1-1-1,0 0 1,0 0-1,1 1 1,-1-1-1,0 0 1,0 0 0,1 0-1,-1 0 1,0 0-1,-1 0 1,1-1 8,1 0 1,0 1 0,0-1-1,-1 0 1,1 1-1,0-1 1,0 0-1,0 0 1,0 1 0,0-1-1,0 0 1,0 0-1,0 1 1,0-1 0,0 0-1,1 1 1,-1-1-1,0 0 1,0 1-1,1-1 1,-1-1 0,9-17 71,0 1 1,1 0 0,24-33 0,47-46 123,-61 75-160,2-3-7,1 1 1,2 2-1,0 0 0,51-32 1,-37 28 20,66-58-1,-81 69 53,-23 15-91,-7 12 69,1 2-69,-1 0 0,1-1-1,-15 23 1,-8 17 45,24-41-49,0 1 0,0-1 0,1 1 0,1 0 0,0 0 0,1 0 0,1 24 0,0-33-10,1-1-1,0 0 0,0 0 1,1 0-1,-1 0 1,0-1-1,1 1 0,0 0 1,0 0-1,0-1 1,0 1-1,0-1 0,0 0 1,1 0-1,-1 0 1,1 0-1,3 3 0,-4-5-6,-1 0-1,1-1 0,-1 1 0,0 0 0,1 0 1,-1-1-1,0 1 0,1 0 0,-1-1 0,0 0 1,1 1-1,-1-1 0,0 0 0,0 1 0,0-1 0,0 0 1,2-2-1,16-17 93,-14 7-71,-1 0-1,0 0 1,-1 0 0,0 0-1,-1-1 1,0 1-1,-2 0 1,1-1 0,-2 0-1,1 1 1,-2 0 0,0-1-1,-6-22 1,7 34-21,1 1-1,-1 0 1,1 0 0,0-1 0,0 1-1,0 0 1,0-1 0,0 1 0,0 0-1,0-1 1,0 1 0,1 0 0,-1-1-1,0 1 1,1 0 0,-1 0 0,1-1-1,-1 1 1,1 0 0,0 0 0,-1 0-1,2-2 1,0 1 0,1 0 0,-1 0 0,0 1 0,1-1 0,-1 0 1,1 1-1,-1 0 0,1-1 0,5 0 0,0-1 2,0 1-1,0 1 1,1-1 0,-1 1 0,0 1 0,13 0 0,-11 1 2,-1 0 1,1 1-1,-1 1 1,0-1-1,1 1 1,-1 1-1,-1 0 1,1 0 0,-1 1-1,1 0 1,-1 0-1,-1 1 1,1 0-1,-1 0 1,0 1-1,0 0 1,-1 0-1,0 0 1,9 16-1,0 8 76,-11-20-23,1 0 0,1 0 1,0-1-1,0 0 0,1 0 0,14 16 0,-19-24-18,0-1 0,0 1 0,0-1 0,1 1 0,-1-1 0,0 0 0,1 0 0,-1-1 0,1 1-1,-1 0 1,1-1 0,-1 1 0,1-1 0,-1 0 0,1 0 0,-1 0 0,1 0 0,0 0 0,3-2 0,3 0-573,0-1 1,0 0-1,16-8 1,-16 7-1546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33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6 263 5224,'0'0'13701,"-1"-14"-13259,0 4-335,0 5-65,0 1 0,0-1 1,1 0-1,0 0 0,0 0 1,0 0-1,0 0 0,1 0 0,0 0 1,0 1-1,0-1 0,1 0 1,0 1-1,0-1 0,0 1 0,4-8 1,3 1 176,0 0 0,1 1 1,0 0-1,1 0 0,0 1 1,1 0-1,0 1 0,0 0 1,0 1-1,1 1 0,16-6 1,-28 11-153,0 1 1,1-1 0,-1 1 0,1 0 0,-1-1 0,1 1-1,-1 0 1,1 0 0,-1 0 0,1 0 0,-1 0 0,1 0-1,-1 1 1,1-1 0,-1 1 0,3 0 0,-2 0-12,0 1 0,-1-1 0,0 0 0,1 1 0,-1-1 0,0 1 0,0 0 0,1-1 0,-1 1 0,-1 0 0,1-1 0,1 5 0,0 3 50,0-1 1,-1 1-1,0 0 0,-1 0 1,1 0-1,-2 0 1,1 0-1,-2 0 0,-3 16 1,1 4 114,2-13-79,1 1 0,1-1-1,4 31 1,-3-39-86,0 0-1,1 0 0,0 0 0,0-1 1,1 1-1,0-1 0,1 1 1,0-1-1,7 11 0,-9-15-33,0-1 0,1 1 0,-1-1 0,1 0 0,-1 0 0,1 0 0,0 0 0,0-1 0,-1 1 0,1-1 0,0 1 0,1-1 0,-1 0 0,0 0 0,0-1 0,0 1-1,1 0 1,-1-1 0,0 0 0,0 0 0,1 0 0,-1 0 0,0-1 0,1 1 0,-1-1 0,0 0 0,0 0 0,0 0 0,0 0 0,4-2 0,2-1 15,-2-1 0,1 1 1,0-1-1,-1 0 0,0-1 0,0 0 1,0 0-1,-1 0 0,0-1 1,5-7-1,1-4 34,0 0 0,-2-1 1,0 0-1,-1-1 0,8-26 1,32-97 430,-48 139-470,0-1-9,0 1 0,0 0 0,0 1 0,1-1 0,0 0-1,0 0 1,2-4 0,-3 7-22,0 0-1,0 0 0,0 1 1,0-1-1,0 0 1,0 0-1,1 1 0,-1-1 1,0 1-1,0-1 1,0 1-1,1-1 1,-1 1-1,0 0 0,0-1 1,1 1-1,-1 0 1,0 0-1,1 0 0,-1 0 1,0 0-1,1 1 1,-1-1-1,0 0 0,0 1 1,1-1-1,-1 0 1,1 2-1,151 52 416,-151-53-390,-2-1-17,1 0 0,-1 1 0,0-1 0,1 0 0,-1 0 0,1 1 0,-1-1 0,1 0-1,-1 0 1,0 0 0,1 1 0,-1-1 0,1 0 0,-1 0 0,1 0 0,-1 0 0,1 0 0,-1 0 0,1 0 0,-1 0 0,1 0 0,-1 0 0,1 0-1,-1-1 1,0 1 0,1 0 0,-1 0 0,1 0 0,-1-1 0,1 1 0,-1 0 0,0 0 0,1-1 0,0 0 0,8 0 150,-3 1-4581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50.9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0 106 15272,'0'0'4638,"11"-5"-4173,23-11 317,1 1-1,45-13 0,80-4 2458,-137 28-2595,-14 2-252,0 1 0,0 0-1,-1 0 1,1 1 0,0 0 0,10 1-1,-13 4-8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35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42 7632,'0'0'12223,"-4"11"-11724,-13 34-20,16-41-401,0 0 1,0-1 0,1 1 0,-1-1 0,1 1-1,0 0 1,0-1 0,0 1 0,0 0 0,1-1-1,0 1 1,1 6 0,2 5 218,-1 10 555,1 0 1,10 32-1,-14-56-824,0 0 0,1-1 0,-1 1 0,0-1 0,0 1 0,0-1 0,1 1 0,-1-1-1,0 1 1,1-1 0,-1 1 0,1-1 0,-1 1 0,0-1 0,1 0 0,-1 1 0,1-1 0,-1 0 0,1 1 0,-1-1-1,1 0 1,-1 0 0,1 1 0,0-1 0,-1 0 0,1 0 0,-1 0 0,2 0 0,-1 0 22,1 0-1,-1 0 1,1-1 0,0 1 0,-1-1 0,1 1 0,-1-1-1,1 1 1,-1-1 0,3-1 0,31-28 378,-34 30-427,13-16 115,-1 0 1,0-1-1,-1-1 1,-1 0-1,-1 0 1,12-29-1,9-16 414,-28 59-464,-1 0 1,1 0-1,0 0 0,1 0 0,4-4 0,-8 7-52,1 1-1,-1-1 0,0 1 1,1-1-1,-1 1 0,1-1 0,-1 1 1,1 0-1,-1-1 0,1 1 0,-1 0 1,1-1-1,0 1 0,-1 0 0,1 0 1,-1-1-1,1 1 0,0 0 0,-1 0 1,1 0-1,0 0 0,-1 0 0,1 0 1,0 0-1,-1 0 0,1 0 0,0 0 1,-1 0-1,1 0 0,-1 1 0,1-1 1,0 0-1,-1 0 0,1 1 0,-1-1 1,1 0-1,-1 1 0,1-1 0,-1 1 1,1-1-1,-1 0 0,1 1 0,-1-1 1,1 1-1,-1-1 0,0 1 0,1 0 1,-1-1-1,0 1 0,1 1 0,7 23 85,-1 0-1,-1 1 0,-1 1 0,-2-1 0,0 0 0,-2 1 1,-2 26-1,1-44-50,0 0 1,-1-1-1,0 1 1,0-1-1,-1 1 1,0-1-1,0 0 0,-1 0 1,-7 14-1,2-5 49,3-7-25,0-1 0,-10 16 0,14-23-58,0-1 0,0 0 0,0 1 0,0-1 0,0 0 0,0 0 0,0 0 0,0 0 0,-1 0 0,1 0 0,0 0 0,-1 0 0,1-1 0,0 1 0,-1 0 0,1-1 0,-1 1 0,1-1 0,-1 0 0,1 1 0,-1-1 0,0 0 0,1 0 0,-1 0 0,-2 0 0,0-2 13,0-1 0,-1 1 0,1 0 0,0-1 0,0 0 0,0 0 0,1 0 0,-1-1 0,1 1 0,0-1 0,0 0 0,-3-4 0,-3-3 12,-35-47 166,44 57-199,0 0 0,-1-1 1,1 1-1,0 0 0,-1 0 0,1 0 1,0 0-1,0 0 0,0-1 0,0 1 0,0 0 1,0 0-1,0 0 0,1 0 0,-1-1 0,0 1 1,1 0-1,-1 0 0,1 0 0,-1 0 1,1 0-1,-1 0 0,1 0 0,0 0 0,-1 0 1,1 0-1,0 0 0,2-1 0,27-24 63,-30 26-67,23-15 43,0 0 0,1 2 0,0 0-1,1 2 1,0 1 0,1 0 0,0 2 0,48-8 0,-37 9-13,-27 4-88,1 1 0,-1 0 0,20-1 1,-6 3-4063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40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932 157 4720,'0'0'5960,"10"-3"-5688,77-30 586,-59 22-514,-1 2 0,1 2 0,1 0 0,35-3 0,23-6 226,113-14 319,-85 16-476,-42 5 2,2 4 0,-1 3 0,143 14 0,-203-11-318,0 1-1,0 1 0,-1 0 1,1 1-1,-1 1 0,1 0 1,-1 0-1,-1 1 0,1 1 1,15 11-1,-23-14-57,0 1 1,0 1-1,-1-1 1,1 1-1,-1-1 0,0 1 1,-1 0-1,1 1 0,-1-1 1,4 13-1,2 9 65,7 37-1,-12-47-42,2 14 42,-2 0-1,-1 1 1,-1 39-1,-12 98 392,5-97-214,3-57-238,-1 0 0,0-1 0,0 1 0,-2-1 0,0 1 0,-1-1 0,0 0 0,-1-1 0,-1 0 0,-15 22 0,10-19 24,-1 0 1,0-2 0,-1 0-1,-1 0 1,0-1 0,-1-1-1,-28 17 1,-37 13 404,-148 54 1,186-83-269,-75 15-1,-11 3 66,36-4-75,-60 20 126,99-30-130,-2-2 1,-71 11-1,69-17 22,-111 36-1,8 2 58,155-47-252,-10 5 59,0-1 0,-24 14 0,25-11 10,-1-1 0,-24 7 0,21-7-20,0 1-1,1 0 1,0 2-1,0 0 0,-23 18 1,-13 20 160,46-39-180,0 1 0,0 0 1,1 1-1,1 0 0,0 0 0,0 1 0,-7 17 0,9-20-20,1 1 11,1-1 0,0 1 1,0 0-1,-1 10 1,-9 30 126,3-28-104,7-16-23,0 1 0,0-1-1,0 1 1,1 0 0,0-1 0,-1 10-1,3-11-3,-1 0 0,0-1 1,0 1-1,-1 0 0,1-1 0,-1 1 0,0-1 0,0 1 1,-1-1-1,1 0 0,-1 0 0,0 0 0,0 0 0,0-1 1,-1 1-1,-6 5 0,3-3 21,5-5-25,1 1-1,-1-1 1,0 1-1,1-1 1,-1 1-1,1-1 1,0 1 0,0 0-1,-1 0 1,1-1-1,-1 4 1,-4-2 108,3-3-55,6 0-45,-2-2-32,1 1 0,-1-1 0,1 0 0,-1 1 0,0-1 0,0 0-1,1 0 1,-1 0 0,0 0 0,-1 0 0,1 0 0,0 0 0,-1 0 0,1 0 0,0-3 0,11-48 73,-11 48-74,2-7 5,-1-1 0,0 1 0,-1-1 0,0 0 1,-1 1-1,0-1 0,-2 0 0,-3-19 0,1 11 25,-2-40 0,2 12 24,-14-70 148,18 117-203,1 1-1,-1 0 0,0 1 1,0-1-1,0 0 0,0 1 0,0-1 0,0 0 0,0 0 0,0 1 0,0-1 1,0 0-1,0 1 0,-1-1 0,1 0 0,0 1 0,-1-1 0,1 0 0,0 1 0,-1-1 1,1 0-1,-1 0 0,0 1-27,2 69-160,-1 53 70,0-28 54,2-60 48,-5 44 0,2-33 11,2-34 20,-1 0 0,-1 0 0,0 0 0,-3 15 0,2-6 54,2-18-51,-1 1 0,1 0 0,0-1 0,-1 1 0,1 0 0,-1-1 0,-2 5-1,2-5 34,1 0 0,-1 0-1,0 1 1,1-1-1,-1 0 1,1 0 0,0 1-1,0 4 1,0-7 205,7-8-176,42-38 92,33-28-2,-59 58-97,43-22 1,-45 27-65,47-17-75,-58 18 12,-10 9 50,0 1-1,1-1 0,-1 1 0,0-1 0,1 1 1,-1-1-1,0 1 0,1 0 0,-1-1 0,0 1 1,1-1-1,-1 1 0,1 0 0,-1-1 0,1 1 1,-1 0-1,1 0 0,-1-1 0,1 1 1,-1 0-1,1 0 0,-1 0 0,1 0 0,0 0 1,0-1-1,-49-22 172,20 13-144,-12-2-29,-50-25 0,84 35-319,9 6 560,9 5-4436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47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0 394 6424,'0'0'8861,"7"-11"-8554,0 2-240,4-7 140,-1-1 0,0 0-1,8-20 1,-7 14 150,0 0 1,2 1-1,0 1 0,33-40 0,-7 9 130,-31 41-327,0 1 0,1 0-1,0 1 1,1 0-1,16-12 1,-25 21-139,0-1 0,0 1-1,0-1 1,0 1 0,0 0 0,0 0 0,0-1 0,0 1 0,0 0 0,0 0 0,0 0 0,0 0 0,0 0 0,1 0 0,-1 0-1,0 0 1,0 1 0,0-1 0,0 0 0,0 1 0,0-1 0,0 1 0,0-1 0,0 1 0,-1-1 0,1 1 0,0-1 0,0 1-1,0 0 1,0 0 0,-1-1 0,1 1 0,0 0 0,-1 0 0,2 2 0,1 2 25,0 0-1,0 0 1,0 0 0,-1 0 0,3 8 0,4 24 69,-2 1 1,-1 0-1,-3 0 1,0 0-1,-4 47 1,-1-43-43,1-11 45,0 0 0,5 31 0,-2-47-23,1-1 0,5 20-1,-7-31-73,0 0 0,0 0-1,0 0 1,0 0 0,1-1-1,-1 1 1,1 0-1,0-1 1,0 1 0,0-1-1,0 1 1,0-1 0,0 0-1,0 0 1,1 0-1,-1 0 1,6 3 0,6 0 98,-12-4-104,-1 0 0,1 0 0,-1 0 1,1 0-1,0-1 0,-1 1 1,1 0-1,0-1 0,0 0 0,-1 1 1,1-1-1,0 0 0,0 0 1,0 0-1,0 0 0,-1 0 0,1 0 1,0-1-1,0 1 0,0-1 0,-1 1 1,1-1-1,0 1 0,-1-1 1,1 0-1,-1 0 0,1 0 0,0 0 1,1-2-1,11-11 74,-2 0-1,0-1 1,-1 0-1,0-1 1,-2 0 0,1-1-1,-2 0 1,7-18-1,21-75 291,-23 67-226,24-92 429,-33 121-523,0 0 0,1 1 0,1 0 1,0 0-1,1 0 0,8-11 0,-11 18-50,-1 1-1,2 0 0,-1 1 1,0-1-1,1 1 1,0 0-1,0 0 1,0 0-1,1 1 0,-1-1 1,1 1-1,0 1 1,0-1-1,0 1 0,0 0 1,0 1-1,0-1 1,1 1-1,-1 0 0,0 1 1,1-1-1,-1 1 1,1 1-1,-1-1 0,0 1 1,1 0-1,-1 0 1,0 1-1,0 0 1,0 0-1,0 1 0,0-1 1,0 1-1,-1 0 1,1 1-1,-1 0 0,0-1 1,5 6-1,-7-6 33,-1-1 0,1 1 0,0-1 0,0 0 0,0 0 0,0 0 0,1-1 0,-1 1 0,0-1 0,1 0 0,6 2 0,-9-3-3,-7 7-3576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48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13 8240,'0'0'8335,"-8"9"-7988,-22 34-19,28-40-286,1 0 1,-1 1-1,1-1 1,0 0-1,0 1 0,0-1 1,0 1-1,1-1 0,-1 1 1,1-1-1,0 1 0,0-1 1,0 1-1,1-1 0,-1 1 1,1-1-1,1 7 0,1 3 132,2 5 187,0 0-1,1 0 1,16 31 0,-18-40-205,-3-7-109,0 0 0,1 0 0,-1 0 0,1 0 0,-1 0 1,1 0-1,0-1 0,0 1 0,0-1 0,0 1 0,0-1 0,0 1 0,0-1 1,0 0-1,0 0 0,5 1 0,-5-2-17,0 0 0,0-1 0,-1 1 0,1-1 0,0 1 0,-1-1 0,1 0 0,-1 0 1,1 0-1,-1 0 0,1 0 0,-1 0 0,0 0 0,2-2 0,2 0 35,-1-1-23,0 1-1,0-1 1,0 0-1,0-1 1,0 1 0,-1-1-1,0 1 1,4-7 0,18-46 229,-2 7-6,-4 2 82,-16 39-167,1 0 0,-1 0-1,11-16 1,-11 15 25,1 1 165,-3 21-143,5 91-5,-3-61-142,-2 59 0,-2-84-48,-12 119 104,10-114-52,-2 1 0,0-1 0,-16 40 0,21-61-69,-1 0 0,1 0-1,0 0 1,-1 1 0,1-1 0,-1 0-1,0 0 1,1 0 0,-1-1-1,0 1 1,1 0 0,-1 0 0,0 0-1,0 0 1,0-1 0,0 1 0,0 0-1,0-1 1,0 1 0,0-1-1,0 1 1,0-1 0,0 1 0,0-1-1,0 0 1,-1 0 0,1 1 0,0-1-1,0 0 1,-2 0 0,0-1 16,0 0 0,0 0 0,0 0 0,0-1 0,1 1-1,-1-1 1,0 1 0,1-1 0,-1 0 0,1 0 0,-3-3 0,2 3-5,0-1 0,0 1-1,1-1 1,-1 0 0,1 0 0,-1 0-1,1 0 1,0-1 0,0 1-1,1 0 1,-1-1 0,1 0 0,-1 1-1,1-1 1,0 0 0,1 1-1,-1-1 1,1 0 0,-1 0 0,1 0-1,0 0 1,1 1 0,-1-1-1,1 0 1,-1 0 0,1 1 0,0-1-1,0 0 1,1 1 0,3-7 0,-2 3-18,1 1 0,0 0 1,1 1-1,-1-1 1,1 1-1,0 0 1,1 0-1,-1 1 1,1-1-1,0 1 1,0 0-1,0 1 1,1 0-1,-1 0 1,1 0-1,8-2 1,-3 1-6,0 1 0,1 1 1,-1 0-1,1 1 1,0 0-1,-1 1 0,1 0 1,20 4-1,-31-4-5,0 0 0,1 1 0,-1-1 0,0 0 0,0 0 0,1 0 0,-1 0 0,0-1 0,1 1 0,-1-1 0,0 1 0,0-1 0,0 0 0,1 0 0,-1 0 0,2-1 0,0-1-42,-1 0 0,0 0 0,0-1 0,0 1 0,-1-1 0,1 1 0,-1-1 0,3-4 0,9-19-3419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49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7432,'0'0'14121,"12"-4"-13913,6-2-105,-1 1 1,1 1 0,0 1-1,0 0 1,0 1-1,27 1 1,96 5 533,-57-2-298,24 1 245,-59 0 39,-47-3-577,1 0 1,-1 0 0,0 0 0,0 0 0,1 0 0,-1 0 0,0 0 0,0-1 0,1 1 0,-1-1 0,0 0 0,0 1-1,0-1 1,0 0 0,2-2 0,2-1 226,-4 7-239,-15 5-1335,7 3-2123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50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7232,'0'0'8169,"10"-1"-7708,161-18 1166,-97 14-491,0-4 0,73-19 0,-141 26-914,0 1 1,-1 0 0,1 0 0,0 0 0,0 1-1,0 0 1,0 0 0,0 0 0,0 1-1,-1 0 1,12 3 0,-13-4-832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51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4008,'0'0'12779,"8"14"-12399,1 0-264,-3-5-37,-1 0-1,0 0 1,-1 0-1,0 1 1,0 0-1,-1-1 1,4 17-1,5 61 784,-8-49 317,14 54-1,-16-84-796,0-1 0,-1 1 0,1 13 0,0-18-57,-2 0-147,-1 2 205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52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8840,'0'0'8994,"10"-6"-8642,29-20-19,-38 26-305,-1-1 0,1 1 0,0-1 0,0 1 0,-1 0 0,1-1 0,0 1 0,0 0 0,0 0 0,0-1 0,-1 1 0,1 0 0,0 0 0,0 0 0,0 0 0,0 0 0,0 0 0,-1 0 0,1 0 0,0 1 0,0-1 0,0 0 0,0 0 0,-1 1 0,1-1 0,0 0 0,0 1 0,1 0 0,1 1 111,11 2 160,-3-1-101,1 0 0,0 0 0,-1-1 0,25 1 0,180-12 991,-165 6-950,-26 3-5,-1 1 0,27 3 0,-50-3-215,15-1 346,-15 1-346,-1-1 0,0 0 0,1 0-1,-1 0 1,0 0 0,1 0 0,-1 0 0,0-1 0,1 1 0,-1 0 0,0 0 0,1 0-1,-1 0 1,0 0 0,1 0 0,-1-1 0,0 1 0,0 0 0,1 0 0,-1 0 0,0-1 0,0 1-1,1 0 1,-1 0 0,0-1 0,0 1 0,0 0 0,1 0 0,-1-1 0,0 1 0,0 0-1,0-1 1,0 0 0,4 1-1073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52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 7328,'0'0'11967,"12"-1"-11592,194-16 1429,105-22-6,-300 38-1716,13-2 204,-16 2-126,1 0 0,-1 0-1,0-1 1,1 0 0,-1 0-1,8-4 1,5-13-907,-18 17-1494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54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1 880 7328,'0'0'4777,"11"-2"-4456,-6 0-314,6 0 148,-1 0 0,1-1 0,-1 0 0,0-1 0,0 0 0,0-1 1,0 0-1,-1-1 0,16-11 0,79-104 1471,-97 112-1535,27-39 529,-2-2 0,46-96 0,-5 8 293,-58 110-536,17-46-1,8-16 468,-15 28 488,-25 62-1327,0 0-1,0 0 0,0 0 1,0 0-1,0 0 0,0 0 0,0 0 1,0 0-1,0 0 0,0 1 1,0-1-1,0 0 0,0 0 0,0 0 1,0 0-1,0 0 0,1 0 1,-1 0-1,0 0 0,0 0 0,0 0 1,0 0-1,0 0 0,0 0 1,0 0-1,0 0 0,0 1 1,0-1-1,0 0 0,0 0 0,0 0 1,0 0-1,0 0 0,0 0 1,1 0-1,-1 0 0,0 0 0,0 0 1,0 0-1,0 0 0,0 0 1,0 0-1,0 0 0,0 0 1,0 0-1,0 0 0,0 0 0,0 0 1,1 0-1,-1 0 0,0 0 1,0 0-1,0 0 0,0 0 0,0-1 1,0 1-1,0 0 0,0 0 1,0 0-1,0 0 0,0 0 1,0 0-1,0 0 0,0 0 0,0 0 1,0 0-1,0 0 0,0 0 1,1 0-1,-3 8 131,-8 8-59,2 0 0,0 0 0,0 1 0,2 0 0,-9 33 0,-6 15 112,-11 37 68,29-90-195,1 1 0,0 0-1,1 0 1,0 0-1,0 0 1,3 17-1,-2-27-39,1 0 0,-1 1 0,1-1 0,0 0 0,0 0 0,0 0 0,0 0 0,0-1 0,1 1 0,-1 0-1,1 0 1,0-1 0,0 1 0,0-1 0,0 1 0,0-1 0,0 0 0,1 0 0,-1 0 0,1 0 0,0-1 0,-1 1 0,1-1-1,0 1 1,0-1 0,0 0 0,0 0 0,0 0 0,0 0 0,3-1 0,2 1 4,-1-1 1,0 0-1,0 0 1,0-1-1,0 0 1,1 0-1,-1-1 1,0 0-1,-1 0 1,1-1-1,0 1 1,7-6-1,3-2 4,-1-1 0,-1-1 0,0 0 0,0-2-1,-1 1 1,-1-2 0,14-18 0,71-118 228,-75 108-77,22-60 1,-28 62-23,-14 35-90,-1-1 1,0 0 0,0 0-1,-1 0 1,0 0-1,1-14 1,-15 35-13,2 11-51,0 1 0,-11 46 0,6-18 28,11-38-17,0 1 0,2 1 0,0-1 0,-2 34-1,5-41 26,0 1-1,1-1 0,0 0 0,1 0 0,0 0 0,1-1 0,0 1 0,0 0 0,10 17 0,-12-26-32,0 1 0,1 0-1,0-1 1,-1 1 0,1-1 0,0 1 0,-1-1 0,1 0 0,0 0-1,0 0 1,0 0 0,0 0 0,0 0 0,1-1 0,-1 1 0,0-1-1,0 1 1,0-1 0,1 0 0,-1 0 0,0 0 0,0 0 0,3 0-1,0 0-88,1-1 0,-1 0 0,0 0 0,1 0 0,-1 0 0,0-1 0,0 0 0,9-4 0,4-7-3391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4:51.4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 12960,'0'0'4425,"10"-6"-3787,-7 5-576,8-5 161,0 1 1,0 1-1,0 0 0,0 0 0,21-3 1,36 1 1973,0 3-1,102 8 1,-156-5-1541,-11 0-501,0 0 0,0 0 0,0 0-1,0 0 1,-1 0 0,1 1 0,0 0 0,0-1 0,0 1 0,-1 0 0,1 0-1,-1 0 1,5 3 0,-7-4-223,0 1 0,1-1 1,-1 0-1,0 1 0,0-1 0,1 1 0,-1-1 1,0 0-1,0 1 0,0-1 0,0 1 0,0-1 0,0 1 1,1-1-1,-1 1 0,0-1 0,0 1 0,0-1 1,0 0-1,-1 1 0,1-1 0,0 1 0,0-1 0,0 1 1,0-1-1,0 1 0,-1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55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8136,'0'0'7784,"5"10"-7278,1 3-246,0 0-1,-1 0 0,0 0 1,-1 1-1,-1 0 1,0 0-1,-1 0 0,1 24 1,-2 25 577,-1 18-5,-1-50-193,4 46 0,0-4 148,-1-44-464,-2-16-97,1-1 0,-3 20 1,1-21-63,0 0 1,1 0-1,0 0 0,0 0 1,5 19-1,-5-27-104,0 0 0,0 0 0,0 0 0,0 0 0,-1 0 0,1 0 0,-1 0 0,-2 4 0,-2 18 446,5-25-477,0 1 1,0 0 0,0-1 0,0 1 0,0 0 0,0-1 0,0 1 0,0 0 0,1-1 0,-1 1-1,0 0 1,0-1 0,0 1 0,1-1 0,-1 1 0,0 0 0,1-1 0,-1 1 0,0-1-1,1 1 1,-1-1 0,1 1 0,-1-1 0,1 1 0,-1-1 0,1 0 0,-1 1 0,1-1 0,0 0-1,-1 1 1,1-1 0,-1 0 0,1 0 0,1 1 0,28-4 400,-11 0-426,2 0 58,1 1 1,-1 1 0,1 2-1,-1 0 1,36 6-1,-38-4 65,32 3 0,-44-3-85,-7-3-42,0 0 0,1 0 0,-1 0 0,0 0 0,0 0 0,0 1 0,0-1 0,0 0 0,0 0 0,1 0 0,-1 0 1,0 0-1,0 0 0,0 0 0,0 0 0,1 0 0,-1 0 0,0 0 0,0 0 0,0 0 0,0 0 0,1 0 0,-1 0 1,0 0-1,0 0 0,0 0 0,0 0 0,1 0 0,-1 0 0,0 0 0,0 0 0,0 0 0,0 0 0,1 0 0,-1 0 1,0 0-1,0 0 0,0-1 0,0 1 0,0 0 0,0 0 0,1 0 0,-1 0 0,0 0 0,0 0 0,0-1 0,0 1 1,0 0-1,0 0 0,0 0 0,0 0 0,0-1 0,0 1 0,0 0 0,0 0 0,0 0 0,0 0 0,0-1 0,1 1-124,-3-24-4919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55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11256,'0'0'3501,"12"-2"-3116,24-3 322,0 2 0,0 1 0,37 2 0,-40 5-11,57 2 2071,-54-3 359,-38-6-3197,-1 1 0,1-1 0,-1 0 0,1 1 0,-1 0-1,0-1 1,0 1 0,-5-1 0,4 0-41,-19-5-3216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56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 9040,'0'0'3862,"15"-7"-3355,12-4-176,0 2 0,1 0 0,0 2 0,31-5 0,10 8 1210,1 3 0,99 12 0,-89-15 2654,-83 12-4452,1-1-2690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57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8240,'0'0'9649,"4"13"-9157,6 17 141,9 59 0,-19-81-451,1-1 0,0 0 0,1 0 0,0 0 0,0 0 0,0 0 0,1 0 0,0-1 0,0 1 0,6 7 0,-9-13-153,1 0 0,0-1 0,0 1 0,-1 0 0,1-1 0,0 1 0,0 0 0,0-1 0,0 1 0,0-1 0,0 0 0,0 1 0,0-1 0,-1 0 0,2 1 0,-1-1 0,0 0 0,0 0 0,0 0 0,0 0 0,0 0 0,0 0 0,0 0 0,0 0 0,0 0 0,0-1 0,0 1 0,0 0 0,0-1 0,0 1 0,0 0 0,0-1 0,-1 1 0,3-2 0,2-2 68,-1 1 0,1-1 0,-1 0-1,7-8 1,-8 9-51,15-19 154,-2-1 0,0-1 1,-1-1-1,15-34 0,-27 55-116,0-1-1,0 1 1,0 0 0,0-1-1,1 2 1,0-1-1,0 0 1,0 1 0,7-6-1,-7 11 168,-3 7-137,-3 10 17,-48 238 509,49-253-631,-3 18 102,-1-1-1,-1 1 0,-17 37 1,19-51-87,2-3 74,0 0 0,-1 1 0,0-1 0,0-1 0,-8 10-1,10-13-76,1-1-1,-1 1 1,1-1-1,-1 0 1,1 1-1,-1-1 0,0 1 1,1-1-1,-1 0 1,0 0-1,1 1 1,-1-1-1,0 0 0,0 0 1,1 0-1,-1 0 1,0 0-1,0 0 1,1 0-1,-1 0 0,-1 0 1,1-1 9,0 1-1,-1-1 1,1 0 0,0 1 0,0-1 0,0 0-1,-1 0 1,1 0 0,0 0 0,0 0 0,0 0-1,1 0 1,-1-1 0,-1-1 0,0 0 2,0 0 0,0 0 0,1 0 0,-1 0 0,1 0 0,0 0 0,0-1 0,0 1 0,0 0 0,1 0 1,-1-1-1,1 1 0,0-1 0,0 1 0,0 0 0,0-1 0,1 1 0,-1 0 0,1-1 0,0 1 0,0 0 0,0 0 0,1 0 0,-1-1 0,1 1 1,-1 1-1,1-1 0,0 0 0,0 0 0,0 1 0,1-1 0,-1 1 0,1 0 0,-1-1 0,1 1 0,0 0 0,0 1 0,4-3 0,4-2 22,-2 0-37,-1 2 0,1-1 0,0 1 0,1 0 0,-1 1 0,1 0-1,-1 0 1,1 1 0,19-1 0,-14 2-23,-13 1-35,0 0 0,0-1 0,1 1 0,-1 0 0,0 0 0,0 1 0,1-1 0,-1 1-1,0-1 1,0 1 0,0-1 0,3 2 0,0-1-1830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58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6424,'0'0'12377,"10"5"-12079,-4-2-248,3 2 15,-1-1 0,0-1-1,1 0 1,-1 0 0,1-1 0,0 1 0,14 0-1,196-1 1446,-122-14-54,-91 11-1282,-5 1-116,15-4 1147,-9 0-4988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1:59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 9440,'0'0'2402,"2"10"-1876,35 192 1448,-32-162-1388,-1 52-1,0-7 389,-4-31 69,8-8 545,-8-46-1567,0 0 1,0 0-1,0 0 0,0 0 1,0 0-1,0 0 0,0 0 1,0 0-1,0 0 0,0 0 1,0-1-1,0 1 1,0 0-1,0 0 0,0 0 1,0 0-1,0 0 0,0 0 1,0 0-1,0 0 0,0 0 1,1 0-1,-1 0 0,0 0 1,0 0-1,0 0 0,0 0 1,0 0-1,0 0 0,0-1 1,0 1-1,0 0 0,0 0 1,0 0-1,0 0 0,0 0 1,1 0-1,-1 0 0,0 0 1,0 0-1,0 0 0,0 0 1,0 0-1,0 0 0,0 0 1,0 0-1,0 1 0,0-1 1,0 0-1,1 0 0,-1 0 1,0 0-1,0 0 1,0 0-1,3-15 392,1-20-221,4-294 1272,-9 305-1226,-1-1 1,-1 1 0,-1-1-1,-9-30 1,12 54-203,0-1 1,1 1-1,0-1 0,-1 1 1,1 0-1,0-1 1,0 1-1,0-1 0,0 1 1,0-1-1,0 1 0,0-1 1,0 1-1,1-1 1,-1 1-1,1 0 0,-1-1 1,1 1-1,-1-1 0,1 1 1,0 0-1,0 0 1,-1-1-1,1 1 0,0 0 1,0 0-1,0 0 0,0 0 1,1 0-1,-1 0 1,0 0-1,0 1 0,0-1 1,1 0-1,-1 1 0,0-1 1,1 0-1,-1 1 1,1 0-1,1-1 0,2 0 15,0 0-1,0 0 1,0 1-1,0-1 1,0 1-1,0 0 1,0 1-1,0-1 1,0 1-1,0 0 1,5 2-1,8 4 19,0 1-1,-1 1 1,-1 0-1,1 1 1,-1 1 0,-1 1-1,0 0 1,-1 1-1,0 0 1,-1 1-1,14 20 1,-18-23-28,16 21 91,32 51 1,-51-71-99,0 0 0,0 0 0,-1 1 1,-1 0-1,0 0 0,0 0 0,-1 0 0,1 21 0,-4-30-12,1-1 1,-1 1-1,0 0 0,-1 0 1,1 0-1,-1 0 0,0-1 1,0 1-1,0 0 0,0-1 1,-1 1-1,1-1 0,-1 1 1,-2 3-1,0-3-4,1 0-1,-1 0 1,1-1-1,-1 0 1,-1 1 0,1-1-1,0-1 1,0 1-1,-10 3 1,5-2 11,0 0 1,-1-1-1,0 0 0,0-1 1,0 0-1,0 0 0,-14-1 1,4-1 93,1-1 0,-39-7 0,52 6-89,1 0 1,-1 0-1,0 0 0,-8-5 1,11 5-34,1 0 1,-1 0-1,-1 1 1,1-1-1,0 1 1,0 0-1,0 0 1,-1 0-1,1 0 1,-1 1-1,1 0 1,0-1-1,-1 1 1,1 0-1,-1 0 1,1 1-1,-6 0 0,8 0-17,0-1-1,1 0 0,-1 1 1,0-1-1,1 1 0,-1-1 0,0 1 1,1-1-1,-1 1 0,1 0 0,-1-1 1,1 1-1,0 0 0,-1-1 0,1 1 1,-1 0-1,1-1 0,0 1 1,0 0-1,-1 0 0,1 0 0,0-1 1,0 1-1,0 0 0,0 0 0,0-1 1,0 3-1,4 23-1441,-3-19-1315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00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 7232,'0'0'6158,"13"-5"-5571,41-15 669,108-25 0,-83 35-295,85-1 0,-45 5 13,-3 6 842,-116 0-1801,1 0 0,-1 0 0,0 0 0,0 0 0,1 0 0,-1 0 0,0 0 0,0 0 0,1 0 1,-1 0-1,0 0 0,0 0 0,1 0 0,-1 0 0,0 0 0,1 0 0,-1 0 0,0 0 0,0 0 0,1 0 1,-1 0-1,0 0 0,0 0 0,1 1 0,-1-1 0,0 0 0,0 0 0,0 0 0,1 0 0,-1 1 0,0-1 0,0 0 1,0 0-1,0 1 0,1-1 0,-1 0 0,0 0 0,0 1 0,0-1 0,0 0 0,0 0 0,0 1 0,0-1 1,-5 8-3171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01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11552,'0'0'4478,"5"15"-4037,4 12-21,-1 1 0,7 52 0,-11 30 2200,11-123-1046,-5-1-1382,-1 0 1,0-1-1,10-24 0,-11 22 16,1-1-1,16-22 1,-19 32-83,0-1 1,1 1-1,0 0 1,0 1-1,11-9 1,-15 14-101,-1 1 0,0-1 0,1 1 1,-1 0-1,1 0 0,0 0 1,-1 0-1,1 0 0,0 0 1,0 1-1,-1-1 0,1 1 0,0 0 1,0 0-1,0 0 0,0 0 1,-1 1-1,1-1 0,0 1 0,0-1 1,-1 1-1,1 0 0,0 0 1,3 2-1,0 1 19,0-1 0,0 1 0,0 0 1,-1 1-1,1-1 0,-1 1 0,0 0 0,-1 0 0,1 1 1,-1-1-1,0 1 0,4 8 0,-2 0 125,0 0 0,0 0 0,-1 1 0,4 22 0,-3 6 437,-6-43-247,6-3-1035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02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341 513 6424,'0'0'12258,"-10"-5"-11795,-34-17-7,41 21-404,0 1 0,0-1 1,0 1-1,0 0 0,-1 0 1,1 0-1,0 0 0,0 0 1,0 1-1,0 0 1,0-1-1,0 1 0,0 0 1,1 0-1,-6 3 0,-32 23 685,39-27-731,-11 10 258,0 0 0,1 1 1,-11 13-1,17-19-160,1 1 0,0 0-1,0 0 1,1 0 0,-1 1-1,1-1 1,1 1 0,-1-1 0,-1 9-1,4-13-77,0 0-1,0 0 1,0 1 0,0-1-1,0 0 1,1 0-1,-1 1 1,1-1-1,-1 0 1,1 0 0,0 0-1,0 0 1,0 0-1,0 0 1,0 0 0,0 0-1,0 0 1,3 2-1,0 1 74,2 1-1,-1-1 1,0-1-1,9 7 1,-11-9-71,1-1 1,-1 1-1,0-1 0,0 0 1,1 0-1,-1 0 1,1 0-1,-1-1 0,1 1 1,-1-1-1,1 0 0,-1 0 1,1 0-1,-1 0 0,1-1 1,-1 0-1,1 1 1,-1-1-1,4-2 0,3 0 30,-1-1 0,0 0 0,0-1 0,0 0 0,11-9 0,-13 9-16,-1-1 1,0 1 0,0-1 0,0-1-1,-1 1 1,0-1 0,0 0 0,0-1 0,-1 1-1,3-8 1,-2 2 4,-1 0 0,0 0 0,0 0 0,-2 0 0,2-23 0,-3-2 41,-2 1 0,-1-1 0,-12-55 0,10 72-53,0-8 41,-2 0 0,-12-36-1,15 57-46,0 0 0,0 1 0,-1-1 0,0 1-1,-1 0 1,0 0 0,0 0 0,0 0 0,-1 1-1,0 0 1,0 0 0,-12-8 0,12 10-4,-9-7 66,-1 1-1,-31-14 1,43 22-76,-1 1 0,1-1-1,-1 1 1,0 0 0,0 0 0,1 0-1,-1 0 1,0 1 0,0 0 0,0 0-1,0 0 1,0 1 0,0 0 0,1 0-1,-10 3 1,8-2-7,-1 1 0,0 0 0,0 0 0,1 1 0,0 0 0,0 0 0,-11 10 0,15-12-33,0 1-1,0-1 0,0 1 1,1 0-1,-1 0 0,1 0 0,-1 0 1,1 0-1,0 0 0,1 0 1,-1 0-1,0 0 0,1 0 0,0 1 1,-1-1-1,1 0 0,0 0 1,1 0-1,-1 1 0,1-1 1,1 5-1,11 35-802,-7-29-2373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03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 9144,'0'0'5357,"3"15"-4850,-1-5-405,3 8 129,-2 1-1,0 0 0,1 30 1,-5 86 5028,5-138-4596,6-11-538,-3 5 61,16-20 49,-2-1 0,-2-1-1,0 0 1,15-38 0,-26 51-20,0 0 0,1 1-1,1 0 1,16-22 0,-25 37-195,0 1 1,0 0 0,0 0 0,0 0 0,0 0 0,0 0 0,1 1 0,-1-1 0,0 0-1,1 0 1,-1 1 0,0-1 0,1 1 0,-1-1 0,1 1 0,-1 0 0,0 0 0,1-1-1,-1 1 1,1 0 0,-1 0 0,1 0 0,-1 1 0,1-1 0,-1 0 0,1 0 0,-1 1-1,1-1 1,-1 1 0,0-1 0,1 1 0,-1 0 0,0 0 0,1-1 0,-1 1 0,0 0-1,0 0 1,0 0 0,2 2 0,4 4 64,0 0-1,0 1 1,-1 0 0,8 12-1,-5-7 53,0 2-1,-1-1 0,0 1 0,-1 0 1,-1 0-1,0 1 0,-1 0 1,4 27-1,-1-5 466,-6-33-551,-1 0 1,0 0-1,0 0 0,0 0 0,0 1 1,-1-1-1,0 0 0,0 0 1,0 0-1,-1 1 0,0-1 0,0 0 1,-2 6-1,-12 29-869,10-28-2491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5:13.2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60 6328,'0'0'17453,"12"-4"-17296,82-27 298,-72 26-297,1 1 0,26-3 1,9 0 150,-51 6-251,0 1 1,0 0 0,0 0 0,1 1 0,-1 0 0,0 0-1,9 3 1,-11-2-12,1-1-1,0 1 1,-1-1-1,1-1 1,0 1-1,0-1 1,0 0 0,0 0-1,-1-1 1,12-1-1,-17 1-38,0 1 0,1 0 0,-1 0 0,0 0 0,1-1 0,-1 1-1,1 0 1,-1 0 0,0 0 0,1 0 0,-1 0 0,0 0 0,1 0 0,-1 0 0,1 0-1,-1 0 1,0 0 0,1 0 0,-1 0 0,1 0 0,-1 0 0,0 0 0,1 1 0,-1-1 0,1 0-1,-4 8 219,-14 12-103,-193 159 6,138-122-117,-9 22 61,69-65-33,10-12-23,1-1 1,0 1-1,0 0 1,0-1 0,-1 1-1,1-1 1,-1 1 0,1-1-1,-1 0 1,0 0-1,1 0 1,-1 0 0,0 0-1,0 0 1,-3 1 0,4-2 337,20-2-96,283-72 333,-276 71-483,0 1 0,34 1 0,-46 1-4,4 3 48,-17-2-153,0-1-1,0 1 0,0-1 1,0 1-1,0-1 0,0 1 1,1-1-1,-1 0 0,0 0 1,0 0-1,0 0 0,0 1 1,0-1-1,1-1 0,-1 1 1,0 0-1,0 0 0,0 0 1,0-1-1,0 1 0,0 0 0,0-1 1,0 1-1,0-1 0,0 1 1,0-1-1,0 0 0,0 1 1,0-1-1,0 0 0,0 0 1,0 0-1,-1 1 0,1-1 1,0 0-1,-1 0 0,1 0 1,-1 0-1,1 0 0,-1 0 1,1 0-1,-1-1 0,0 1 0,1-1 1,9-30-3800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04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 8032,'0'0'8161,"12"-4"-7608,2-1-368,-5 1-39,1 1 1,-1 0-1,0 1 0,1 0 1,15-1-1,385-35 3318,-156 39-2280,-198 1-915,-4-3 64,-1-3 0,0-1-1,95-25 1,-62 12 132,-8-4 246,-73 21-737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05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240 413 7232,'0'0'7472,"-11"-3"-6882,4 0-457,4 1-78,-1 1 0,1-1 0,-1 1 0,1 0-1,-1 0 1,0 0 0,1 0 0,-1 1 0,0 0 0,0-1 0,1 1 0,-1 1 0,0-1 0,0 1 0,1-1-1,-1 1 1,0 0 0,-3 2 0,-15 7 500,0 2 0,1 0 0,-22 18 0,39-26-388,0 0 0,0 1 0,1-1 0,-1 1 1,1 0-1,0 0 0,0 0 0,-3 9 0,5-12-61,0 1 1,0 0-1,0-1 1,0 1-1,0 0 1,1 0-1,0 0 1,-1 0-1,1 0 1,0 0-1,0 0 0,0 0 1,1-1-1,-1 1 1,1 0-1,0 0 1,-1 0-1,3 4 1,-2-6-76,0 0 0,0 0 1,1 1-1,-1-1 0,0-1 1,0 1-1,1 0 0,-1 0 1,1 0-1,-1-1 0,0 1 0,1-1 1,0 1-1,-1-1 0,1 1 1,-1-1-1,1 0 0,-1 0 1,1 0-1,-1 0 0,1 0 1,0 0-1,-1 0 0,1-1 1,-1 1-1,1 0 0,-1-1 1,3-1-1,2 0 27,1 0 0,-1-1 0,0 0 0,0 0 0,9-6 0,-1-2 18,-1-1 0,0 0 1,-1-1-1,0 0 1,0-1-1,-2 0 0,0-1 1,0 0-1,-2 0 1,0-1-1,0 0 1,6-22-1,-10 23-29,1-1 1,-2 1-1,0-1 0,-1 0 0,-1 0 1,0 1-1,-2-27 0,-1 30 7,0 1-1,0-1 0,-1 0 1,-1 1-1,0 0 0,0 0 1,-1 0-1,-1 0 1,0 1-1,-13-19 0,14 23-2,1 1 0,-1-1 0,0 1 0,-1 0 0,1 1 0,-1-1 0,0 1 0,0 0 0,0 1 0,-1 0 0,1 0 0,-1 0 0,0 0 0,0 1 0,-7-1 0,13 2-45,0 1-1,0 0 0,0-1 1,0 1-1,1 0 0,-1 0 1,0-1-1,0 1 1,0 0-1,0 0 0,0 0 1,0 0-1,1 0 0,-1 0 1,0 1-1,0-1 1,0 0-1,0 0 0,0 1 1,0-1-1,1 0 0,-2 1 1,2 1-33,-1-1-1,1 1 1,-1 0 0,1-1 0,0 1-1,0 0 1,0-1 0,0 1 0,0 0-1,0-1 1,0 1 0,1 3 0,1 4-205,0 1 1,1-1-1,5 14 1,-1-6-3103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06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12360,'0'0'4671,"1"13"-4231,1 27 356,10 51 0,-12-88-702,1 0 0,0 0 0,-1 0 0,1-1 0,1 1 0,-1 0 0,0-1 0,1 1 0,-1-1 0,1 1 0,-1-1 0,1 0 0,0 0-1,0 0 1,0 0 0,1 0 0,1 2 0,-2-3-43,0 0 0,0-1 0,0 1 0,0 0 0,0-1 0,0 0 0,0 1 0,-1-1-1,1 0 1,0 0 0,0 0 0,0 0 0,0 0 0,0 0 0,0-1 0,0 1 0,0-1 0,0 1 0,0-1 0,0 0-1,0 0 1,-1 0 0,1 0 0,0 0 0,2-2 0,12-10 175,0-2 1,-1 0-1,-1-1 1,0 0-1,19-31 0,-4 7 339,-28 39-523,1-2 84,1-1 1,-1 1-1,1-1 1,-1 1-1,0-1 1,1-4 0,-5 42 171,-2 1 1,-8 36 0,-5 37-171,10-31-19,3-20 50,-3 0 1,-18 78 0,11-99 101,14-36-257,0 0 1,0 0 0,0 0-1,0 0 1,0 1-1,0-1 1,0 0-1,0 0 1,0 0-1,0 0 1,0 0 0,0 1-1,0-1 1,-1 0-1,1 0 1,0 0-1,0 0 1,0 0-1,0 1 1,0-1 0,0 0-1,0 0 1,0 0-1,-1 0 1,1 0-1,0 0 1,0 0 0,0 0-1,0 0 1,0 0-1,0 0 1,-1 1-1,1-1 1,0 0-1,0 0 1,0 0 0,0 0-1,-1 0 1,1 0-1,0 0 1,0 0-1,0 0 1,0 0 0,0 0-1,-1-1 1,1 1-1,0 0 1,0 0-1,0 0 1,0 0-1,0 0 1,-1 0 0,1 0-1,0 0 1,0 0-1,0 0 1,0 0-1,0-1 1,0 1-1,0 0 1,0 0 0,-1 0-1,1 0 1,0-1-1,-6-8 157,2-6-79,0 1 1,-3-23-1,7 31-64,0 0 1,0 1-1,0-1 0,0 0 0,1 1 1,0-1-1,0 0 0,0 1 0,5-11 0,-2 7 5,-2 3 15,0 0-1,1 0 1,0-1-1,1 2 1,-1-1-1,1 0 0,0 1 1,1-1-1,-1 1 1,11-8-1,5 0 59,2 2 1,-1 0-1,2 1 0,-1 1 0,44-11 0,-36 12-61,-14 4 52,1 0-1,17 0 0,25-6-4567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07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5920,'0'0'14305,"12"0"-13940,107-5 460,5-2 66,53 2 210,58 0-67,-196 4-868,-23 0-10,0 0 0,0 2 0,32 4 0,-46-5-110,0 0-1,1 0 0,-1 0 1,0 0-1,0-1 0,0 1 1,0-1-1,4-1 0,1 0 184,-7 5-471,-3 2-3185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08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0 6520,'0'0'15793,"-2"14"-15483,-3 19 14,2 0 0,2 0 0,4 53 0,8 15 672,-10-65-520,0-13-118,-2-14 20,1-8-43,-15-20-2073,9 11-1688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09.0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 11256,'0'0'1929,"10"-4"-1600,21-8-33,0 1 0,1 2-1,33-5 1,28-3 454,75-8 890,-16 3 135,-138 20-1409,-12 3-292,0-1-1,0 0 1,0-1-1,-1 1 0,1 0 1,0 0-1,0-1 1,0 1-1,-1-1 1,1 1-1,0-1 0,-1 0 1,1 0-1,0 0 1,-1 0-1,3-2 1,-3 2 24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11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95 6128,'0'0'10266,"-12"0"-9707,1 0-302,-1 0 0,0 1-1,1 1 1,-1 0 0,-15 5 0,23-6-141,-3 1 277,0 1 0,0-1-1,0 1 1,-12 8 0,14-7-169,0-2-121,1 0-1,0 1 1,0 0 0,0 0-1,0 0 1,1 0 0,-1 1-1,1 0 1,0-1 0,0 1-1,0 0 1,0 1 0,1-1-1,-1 0 1,-2 8 0,4-7-47,-5 12 179,1-1 1,1 1 0,-2 22-1,5-33-176,1-1 0,0 1 0,0 0 0,1 0-1,0 0 1,0-1 0,0 1 0,1-1 0,0 1 0,0-1 0,0 1 0,1-1-1,5 9 1,-5-10-6,0 1-1,0-1 1,1 0-1,-1-1 1,1 1-1,0-1 1,0 1-1,0-1 1,1 0-1,-1-1 1,1 1-1,0-1 1,-1 0-1,7 2 1,-3-2 0,-1-1 0,0 1 1,0-2-1,0 1 1,1-1-1,-1 0 0,0-1 1,1 1-1,9-3 0,-4-1 8,0 0 0,0 0 0,-1-1-1,0-1 1,0 0 0,0 0 0,0-2-1,-1 1 1,-1-1 0,18-17 0,71-84 479,-97 106-499,1 0 0,-1 0 0,0 0 1,0 0-1,0 0 0,0-1 0,0 1 1,-1 0-1,1-1 0,-1 1 0,0-1 1,0 0-1,0 1 0,-1-1 0,1-5 0,-11 28 229,5-5-253,1 0 0,1 1 1,0-1-1,1 1 0,-1 18 0,3-28-15,0 1 0,1 0 0,-1 0 0,1-1-1,0 1 1,1 0 0,-1-1 0,1 1 0,0-1 0,0 1-1,1-1 1,0 0 0,0 0 0,0 0 0,0 0 0,5 5-1,-5-8 1,-1-1 0,1 1 0,0 0 0,-1-1 0,1 1 0,0-1 0,0 0 0,0 0 0,0 0 0,0 0 0,0 0 0,0-1 0,0 1 0,1-1-1,-1 0 1,0 0 0,0 0 0,0-1 0,0 1 0,0-1 0,0 1 0,0-1 0,4-1 0,5-3 22,1 0 0,-1 0 0,23-15 0,-24 14 5,0-1 0,-1 0 0,0-1 1,-1-1-1,1 1 0,11-16 0,-16 18 4,-1 0 1,0 0-1,-1-1 1,1 0-1,-1 1 1,-1-1-1,1-1 1,-1 1-1,0 0 0,-1 0 1,0-1-1,1-11 1,-2 10 6,0 0 0,0 0 0,-1 0 0,0 0 0,0 1 0,-1-1 0,0 0 0,-1 1 0,0-1 0,0 1 1,-1 0-1,0 0 0,0 0 0,-1 0 0,0 1 0,0 0 0,-1 0 0,-10-10 0,14 14-33,-1 0 0,0 1 0,0-1 0,0 1 0,0 0 1,0-1-1,-1 1 0,1 1 0,-1-1 0,1 0 0,-1 1 0,-4-1 0,-5-4 18,-5 0-418,18 7 365,-1-1 0,1 0 1,-1 1-1,1-1 0,-1 1 0,1-1 0,0 1 0,-1-1 0,1 1 0,0-1 0,-1 1 1,1-1-1,0 1 0,0-1 0,-1 1 0,1 0 0,0-1 0,0 1 0,0-1 1,0 1-1,0 0 0,0-1 0,0 1 0,0-1 0,0 1 0,0 0 0,0-1 1,0 1-1,1-1 0,-1 1 0,0 0 0,1 0 0,2 26-941,-1-13-2520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11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0 6520,'0'0'13027,"-10"1"-12557,1-1-326,6-1-105,0 1 1,0 0-1,0 0 0,0 0 0,0 1 0,0-1 0,1 1 0,-1-1 0,0 1 0,0 0 0,0 0 0,1 0 0,-1 0 0,0 1 0,1-1 0,-1 1 0,1 0 0,-4 3 0,2-1 87,-31 32 794,33-33-810,0 0 0,0 0-1,0 0 1,1 1 0,-1-1 0,1 0 0,0 0-1,0 1 1,0-1 0,0 1 0,1-1 0,-1 7 0,1-8-66,1 0 1,-1 1 0,1-1 0,0 0-1,0 1 1,0-1 0,0 0-1,0 0 1,0 0 0,0 0 0,1 0-1,-1 0 1,1 0 0,0-1-1,-1 1 1,1 0 0,0-1 0,0 1-1,0-1 1,0 0 0,0 0 0,0 0-1,1 0 1,1 1 0,4 1 64,-1 0 1,1-1-1,0 1 0,0-2 1,15 3-1,-1-4 30,0-2 0,-1 0 0,1-1-1,-1-1 1,0-1 0,27-10 0,-41 13-104,44-8 153,-31 9-3705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12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 8336,'0'0'3740,"13"1"-3288,52 4 265,69-5 0,521-78 2458,-364 41-1481,-267 36-1463,-16 2-13,1-2-1,0 1 1,0-1-1,12-3 1,-64 38 577,-44 23-3622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13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 8536,'0'0'3592,"10"-5"-2887,33-17 6,-38 20-501,1 0 0,0 0 1,-1 0-1,1 1 1,0-1-1,0 1 0,0 1 1,0-1-1,0 1 1,8 1-1,0 1 329,0 0-1,22 8 1,-26-8-288,-2 1-62,0 0 0,1 1 0,-2 0 0,1 0 0,0 0 0,-1 1 0,0 0 0,0 1 0,0-1 0,7 9 0,-4-2 48,0 1 1,0-1-1,-1 2 1,12 24-1,-19-34-173,0 1-1,0 0 0,-1 0 0,1 0 0,-1 1 1,0-1-1,-1 0 0,1 0 0,-1 1 0,0-1 1,-1 0-1,1 0 0,-1 1 0,0-1 0,0 0 1,-3 8-1,-4 5 189,0 0 0,-1 0 1,-13 19-1,0 0 336,20-35-505,1 1-1,-1-1 1,0 1-1,0-1 1,0 0-1,-1 0 1,1 0-1,0 0 1,-6 3-1,-7 7 484,11-7 439,11-9-703,14-12-208,-6 1-53,0 1 0,1 0 0,1 0 0,32-19 0,82-36 68,-89 49-68,-1-2-1,55-38 1,-93 58-30,-1 0-1,1 0 0,0-1 1,0 1-1,-1-1 0,0 1 1,1-1-1,-1 0 0,0 0 0,0 0 1,-1 0-1,1-1 0,-1 1 1,1 0-1,-1-1 0,0 1 1,0-1-1,0-4 0,-1 4 3,0 1 0,-1 0-1,1 0 1,-1 0-1,0 0 1,0 0-1,0 0 1,0 0-1,-1 1 1,1-1-1,-1 0 1,1 1-1,-1-1 1,0 1-1,0-1 1,0 1 0,-1 0-1,1 0 1,0 0-1,-1 0 1,-2-1-1,-97-62-68,102 65 45,-1 0-1,1 0 1,0 0-1,0 0 1,0 0-1,0 0 1,-1 0-1,1 0 1,0-1-1,0 1 1,0 0-1,-1 0 1,1 0-1,0 0 1,0 0-1,0 0 1,0-1-1,0 1 1,0 0-1,-1 0 1,1 0-1,0 0 1,0 0-1,0-1 1,0 1-1,0 0 1,0 0-1,0 0 1,0-1-1,0 1 1,0 0-1,0 0 1,0 0-1,0-1 1,0 1-1,0 0 1,0 0-1,0 0 1,0-1-1,0 1 1,0 0-1,0 0 1,0 0-1,0 0 1,0-1-1,0 1 1,1 0-1,-1 0 1,0 0-1,0 0 1,0-1-1,0 1 1,0 0-1,0 0 1,1 0-1,-1 0 1,0 0-1,0 0 1,0 0-1,0-1 1,1 1-1,9-3-3637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0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10040,'0'0'2528,"68"10"-2192,5-8 16,22-2-72,10-6 8,9-4 16,5-4 0,0-2-8,-8 2 8,-2-10-64,-24-4 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5:14.8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 6016,'0'0'17617,"10"0"-17395,83 0 801,-12-10-12,150 1-194,-216 8-761,-1 1 1,0 1 0,22 3-1,-22-2 18,1 0-1,26-1 1,-1-2 39,-29 1-51,-1 0-1,0 0 1,0-1 0,14-3 0,14-12 318,-37 16-336,-3 4-154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17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369 0 5824,'0'0'6745,"-10"7"-6224,9-7-520,-12 9 313,-1 1 1,1 0 0,1 1-1,-16 18 1,7-4 140,2 1 0,0 0 1,2 2-1,-23 50 1,15-11 21,-14 35 192,21-58-401,1 1 0,3 1-1,1 0 1,3 1 0,-5 47-1,8-16 233,3-1-1,9 105 0,-2-146-292,2 1 1,1-1-1,2 0 0,1-1 0,17 39 0,-15-42-6,26 58 333,-3-12-43,-23-51-196,0-1 0,28 45 0,38 57 905,-59-112-886,-17-15-274,1 0-1,-1 0 1,0 0-1,1 0 1,-1-1-1,0 2 1,0-1-1,0 0 1,1 0-1,-1 0 1,0 0-1,-1 1 1,1-1-1,0 0 1,0 1-1,-1-1 1,1 1-1,0 2 1,-1-4-34,0 0 0,0 0 0,0 1 0,0-1 0,0 0 0,0 0 0,0 0 0,0 0 0,0 1 0,0-1 0,0 0 0,0 0 0,0 0 0,0 0 0,0 1 0,0-1 1,0 0-1,1 0 0,-1 0 0,0 0 0,0 0 0,0 1 0,0-1 0,0 0 0,0 0 0,0 0 0,0 0 0,1 0 0,-1 0 0,0 0 0,0 1 0,0-1 0,0 0 0,0 0 0,1 0 0,-1 0 0,0 0 0,0 0 0,0 0 0,0 0 1,1 0-1,-1 0 0,0 0 0,0 0 0,0 0 0,0 0 0,1 0 0,-1 0 0,0 0 0,0 0 0,0 0 0,0 0 0,1 0 0,-1 0 0,0 0 0,0-1 0,0 1 0,0 0 0,0 0 0,1 0 0,-1 0 0,0 0 0,1-1-15,0 0-1,-1 1 0,1-1 1,0 0-1,-1 0 0,1 0 1,0 1-1,-1-1 0,1 0 1,-1 0-1,1 0 0,-1 0 1,1-2-1,1-16-3503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18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6520,'0'0'13078,"6"13"-12766,2 1-209,-5-8-57,1 1 1,-1-1 0,0 1 0,0-1 0,-1 1-1,0 0 1,0 0 0,-1 0 0,1 13 0,4 126 1265,-5-106-884,1 13 208,-2-34-377,-2-5 258,8-5 291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18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10448,'0'0'4594,"13"1"-4131,-5-1-380,23 2 615,42 7-1,-60-7-351,0-1 0,1 0 0,24-2-1,-24 0 39,1 1-1,27 3 1,53 21 1254,-39-9-528,-53-14-1027,0 0-1,0-1 1,0 1 0,0-1 0,0 0 0,0 0 0,1 0-1,-1-1 1,0 1 0,0-1 0,0 1 0,0-1 0,3-2 0,-6 3-123,1 0 1,-1 0-1,1 0 1,-1 0 0,1 0-1,-1-1 1,1 1-1,-1 0 1,0 0-1,1 0 1,-1 0 0,1 0-1,-1 1 1,1-1-1,-1 0 1,1 0 0,-1 0-1,0 0 1,1 0-1,-1 1 1,1-1 0,-1 0-1,1 0 1,-1 1-1,0-1 1,1 0-1,-1 0 1,0 1 0,1-1-1,-1 1 1,0-1-1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19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7024,'0'0'8285,"10"0"-7754,85-3 710,-43 0-406,-1 2-1,68 8 1,-88-2-281,0-1 0,1-2 1,62-3-1,-88 1-426,0-1 1,0-1-1,0 1 1,-1-1-1,7-3 0,4-2-3054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23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0 667 5016,'0'0'7645,"11"-11"-7202,6-6-166,-1-1 1,-1-1-1,-1-1 1,13-22 0,8-28 950,-3-1 0,39-128 1,-22 17 1168,-44 164-1351,-5 23-251,-9 30-317,-7 16-253,7-24-90,1 0-1,-5 32 1,6-15 4,2-21 48,-1 43-1,6-61-150,1 0 0,0 0 0,0-1 0,1 1 0,-1 0 0,1 0 1,0-1-1,1 1 0,-1-1 0,1 0 0,0 0 0,0 0 0,0 0 0,0 0 0,1-1 0,-1 1 0,1-1 1,0 0-1,0 0 0,0 0 0,1-1 0,-1 1 0,0-1 0,1 0 0,0 0 0,0-1 0,-1 0 0,7 2 1,-4-3-6,1 0 0,-1 0 0,0 0 0,0-1 1,1 0-1,-1 0 0,0-1 0,0 0 0,0 0 1,8-4-1,6-5 68,35-23 0,-44 26-74,-5 3-11,0 0 1,-1 0-1,0-1 0,0 0 0,-1 0 0,0-1 0,0 0 0,6-9 1,3-10 27,11-28 0,-4 8 18,-17 37-25,1-1 0,-1 0-1,-1 1 1,0-1 0,0-1-1,-1 1 1,0 0 0,0-17-1,-2 26 16,0 2 58,-2-2-92,-3 5 15,-5 7 20,-2 9-36,7-13 8,0 0 1,1 1 0,0-1-1,0 1 1,1 0 0,0 0-1,-4 16 1,5-4 63,1 0 0,1 0 0,4 38 0,-1-22 149,0-23-108,0 0 0,0-1-1,2 1 1,0-1 0,0 0-1,1 0 1,0-1 0,14 19-1,-18-27-4,1 0 0,-1 0 0,1 0 0,0-1 0,0 1 0,0-1 0,6 4 0,-10-9-240,0 1-1,-1-1 0,1 0 0,0 1 0,1-1 1,-1 0-1,0 0 0,1 1 0,-1-5 1,1 1-170,-2-7-3672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24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 3408,'0'0'8753,"4"-10"-8133,12-30-39,-15 38-478,0 1 0,-1-1 0,1 1 0,-1-1-1,1 1 1,-1-1 0,0 0 0,0 1 0,1-1-1,-1 0 1,0 1 0,-1-3 0,1 4-44,0-1-1,0 1 1,0-1 0,0 1-1,0-1 1,0 1 0,0-1-1,0 1 1,0-1 0,0 1 0,1-1-1,-1 1 1,0-1 0,0 1-1,0 0 1,1-1 0,-1 1-1,0-1 1,0 1 0,1 0-1,-1-1 1,1 0 0,1-15 1227,1-1-377,-3 17-884,0 0 1,0 0 0,0 0 0,0 1 0,0-1 0,0 0 0,0 0-1,0 0 1,0 0 0,0 0 0,1 0 0,-1 0 0,0 0 0,0 0 0,0 0-1,0 0 1,0 0 0,0 0 0,0 0 0,0 0 0,0 0 0,1 0-1,-1 0 1,0 0 0,0 0 0,0 0 0,0 0 0,0 0 0,0 0-1,0-1 1,0 1 0,0 0 0,0 0 0,0 0 0,1 0 0,-1 0-1,0 0 1,0 0 0,0 0 0,0 0 0,0 0 0,0 0 0,0 0 0,0-1-1,-8 33 1654,0 191-159,4-47-476,1-132-738,0-16 25,1 0 0,1 0 0,2 0 0,7 48 0,0-27 1608,-7-30-457,-1-18-1423,0 0-1,-1-1 1,1 1-1,0 0 1,0 0-1,0-1 1,0 1-1,0 0 0,0 0 1,1-1-1,-1 1 1,0 0-1,0 0 1,0-1-1,1 1 1,0 1-1,-1-2-55,1 1-1,0-1 1,0 0-1,0 1 1,1-1 0,-1 0-1,0 1 1,0-1-1,0 0 1,0 0-1,0 0 1,0 0 0,0 0-1,0 0 1,0-1-1,0 1 1,0 0-1,2-1 1,60-12 144,-19 3-7,69-5 0,-95 11-84,-16 3-36,1 0 1,-1 0-1,0 1 1,1-1-1,-1 1 1,0-1-1,1 1 1,-1 0-1,1 0 1,-1 0-1,0 0 1,4 1-1,-6-1-30,0 0 1,0 0-1,-1 0 0,1 0 0,0 0 0,0 0 0,0 0 0,0 0 0,0 0 0,0 1 0,0-1 0,0 0 0,-1 0 0,1 0 1,0 0-1,0 0 0,0 0 0,0 0 0,0 0 0,0 0 0,0 0 0,0 0 0,0 0 0,0 0 0,0 1 0,0-1 1,0 0-1,0 0 0,0 0 0,-1 0 0,1 0 0,0 0 0,0 0 0,0 0 0,0 0 0,0 1 0,0-1 0,0 0 0,0 0 1,0 0-1,0 0 0,0 0 0,0 0 0,1 0 0,-1 0 0,0 1 0,0-1 0,0 0 0,0 0 0,0 0 0,0 0 0,0 0 1,0 0-1,0 0 0,0 0 0,0 0 0,0 0 0,0 0 0,0 1 0,1-1 0,-10 1-3924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25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9536,'0'0'6883,"13"6"-6141,-5-2-604,1 1-7,-1-1 0,1-1 0,0 1 0,0-1-1,0-1 1,1 0 0,-1 0 0,0 0 0,11-1-1,143-1 2932,-136-5-2386,-24 4-544,1 0-1,0 0 1,0 0 0,-1 1-1,1 0 1,0-1 0,0 1 0,0 1-1,4 0 1,4-2 272,-11 1-379,-1 0 1,0 0-1,0 0 0,1 0 1,-1-1-1,0 1 1,1 0-1,-1 0 0,0 0 1,0 0-1,1 0 1,-1 0-1,0 0 1,1 0-1,-1 0 0,0 0 1,1 0-1,-1 0 1,0 0-1,1 0 0,-1 0 1,0 1-1,0-1 1,1 0-1,-1 0 0,0 0 1,0 0-1,1 1 1,-1-1-1,0 0 0,0 0 1,1 0-1,-1 1 1,0-1-1,0 1 1,0-1 219,-14 3-3978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25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9744,'0'0'4246,"11"-2"-3470,38-4 4,198-17 3373,-205 24-3483,-6 0 250,1-2 1,65-9-1,-94 8-659,-1 1 0,1-1 0,0-1-1,-1 0 1,15-6 0,-22 8-258,1 1-1,-1 0 0,0 0 1,1-1-1,-1 1 0,0 0 1,1 0-1,-1 0 0,1 0 1,-1-1-1,0 1 0,1 0 1,-1 0-1,0 0 0,1 0 1,-1 0-1,1 0 1,-1 0-1,0 0 0,1 0 1,-1 0-1,1 0 0,-1 1 1,0-1-1,1 0 0,-1 0 1,0 0-1,1 0 0,-1 1 1,0-1-1,1 0 0,-1 0 1,0 1-1,1-1 0,1 6-3292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26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7736,'0'0'10223,"12"1"-9647,37 6-2,-44-5-444,0-1 0,0 1 0,0 0 0,-1 0 0,1 1 0,-1-1 0,1 1 0,-1 0 0,0 0 0,0 0 0,0 1 0,-1 0 0,5 5 0,4 4 278,-6-8-217,0 1 0,0 0 1,-1 0-1,0 0 0,0 1 1,-1 0-1,0 0 0,0 0 1,3 9-1,35 70 1921,-26-64-1171,-10-19-5670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26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613 1 11656,'0'0'2401,"-13"11"-2029,9-8-335,-26 22 351,-46 27-1,42-30-17,-65 36 684,-9 5 140,-2 2 57,97-58-1135,-1-1 0,0-1 0,-1 0 0,0 0 0,1-2 0,-18 3 0,30-6-290,1 0 0,-1 0-1,0 0 1,1 0 0,-1 0 0,0 0 0,1 0-1,-1-1 1,1 1 0,-1-1 0,-1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5:16.3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 14 5720,'0'0'16839,"0"15"-16447,-5 87 180,-2 91 507,13 193 560,0-304-233,-11-195-808,-23-131 1,11 118-265,10 69-12,2 0-1,3-72 1,2 127-309,0-1 1,1 0-1,-1 1 0,1-1 0,0 1 1,-1-1-1,1 1 0,0-1 0,0 1 1,0 0-1,1-1 0,-1 1 0,1 0 1,-1 0-1,1 0 0,0 0 0,0 0 1,2-1-1,-1 0-3,1 1 1,0 0-1,0 0 1,0 0-1,0 0 1,0 1-1,0-1 1,0 1-1,9-1 1,2 1-4,0 1 0,0 0 0,0 1 0,-1 0 0,19 5 0,-3 1 12,0 2 0,45 21 0,-14-6 17,77 33 3,-121-49-33,0 2 0,-1 0 0,-1 0 0,0 2 0,27 25 0,-26-20-1,0 2 0,-1-1 0,-1 2 1,-1 0-1,0 1 0,-2 0 0,0 0 1,-1 1-1,-2 1 0,0 0 0,-1 0 0,4 32 1,-10-46 1,0 1 0,-1-1 1,-1 1-1,1-1 0,-1 1 0,-1-1 1,0 0-1,0 1 0,-1-1 1,0 0-1,-1 0 0,1-1 0,-2 1 1,-8 13-1,2-6 8,-1-1 0,0 0 1,-1-1-1,-1 0 0,0-1 0,-23 16 1,29-23 6,-1-1 1,-1 0 0,1-1 0,-1 0 0,1-1-1,-1 1 1,0-2 0,0 1 0,-1-2-1,-15 2 1,-12-2 115,-59-5 0,49 0-43,-141-13 14,184 16-142,-1 0-19,1 1 0,-1-1 0,1 1 0,-1 0 0,1 0 1,-1 1-1,1 0 0,-1 0 0,1 0 0,-8 3 0,12-3 23,1-1-1,0 0 1,0 1-1,0-1 0,-1 1 1,1-1-1,0 1 1,0-1-1,0 1 0,0-1 1,0 1-1,0-1 1,0 1-1,0-1 0,0 1 1,0-1-1,0 1 1,0-1-1,0 1 0,1 0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27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9344,'0'0'9745,"9"-1"-9247,1 0-358,-1 1 73,1-1-1,-1 0 1,0 0-1,0-1 1,12-4-1,-2-2 130,1 1-1,1 1 1,-1 1-1,1 1 1,0 1-1,36-1 1,-26 3-82,105 5 902,-112-3-923,14 2 318,4-6 225,-38-1-931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29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10152,'0'0'4349,"0"10"-3673,3 224 2501,9-72-262,-1-102-887,-4-91-720,-4-31-992,-8-105 0,0 76-132,5 84-164,-1 1 0,0 0 0,-1 0 0,1 0 0,-1 0 0,-4-7 0,-4-19 146,9 29-107,1 0-1,-1 0 0,1-1 1,0 1-1,0 0 1,0 0-1,1-5 0,-1 7-43,0 0 0,1 0 0,-1 0 0,0 1 0,1-1 0,-1 0-1,1 0 1,-1 0 0,1 1 0,0-1 0,-1 0 0,1 1 0,0-1-1,-1 1 1,1-1 0,0 1 0,0-1 0,0 1 0,-1-1 0,1 1-1,0 0 1,0-1 0,0 1 0,0 0 0,0 0 0,0 0 0,0 0-1,0 0 1,0 0 0,-1 0 0,3 0 0,20-1 82,0 2 0,0 0 0,0 1 0,-1 1 1,1 2-1,37 11 0,-40-8-50,0 2 1,0 0-1,-1 1 1,-1 0-1,0 2 1,28 25-1,-35-28-11,0 0 0,-1 1-1,-1 1 1,1-1 0,-2 2-1,0-1 1,0 1 0,-1 0 0,-1 1-1,9 26 1,-14-33-3,1 0 0,-1 0 0,0 0-1,-1 0 1,0 0 0,0 0 0,0 0 0,-1 0 0,0 0-1,0 0 1,-1 0 0,0-1 0,0 1 0,-1 0-1,1-1 1,-2 0 0,1 1 0,-1-1 0,1 0 0,-2-1-1,1 1 1,-1-1 0,1 0 0,-1 0 0,-1 0 0,1-1-1,-8 5 1,6-4 9,0-1 0,0 0 0,-1-1 0,1 1 0,-1-1 0,0-1 0,0 0 0,0 0 0,0 0 0,0-1 0,0 0 0,0-1 0,-1 0 0,1 0 0,0 0 0,0-1 0,0-1 0,0 1 0,0-1 0,0-1 0,0 1 0,-14-8 0,16 6-115,-1 0 0,1 1 0,-1 0 0,0 1 0,0 0 0,0 0 0,-12-2 0,8 14-2982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29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1 128 8536,'0'0'5664,"14"-6"-5115,36-11 313,75-17 0,153-2 1296,-145 23-1233,50-2 505,-53 9 809,-134 17-5239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30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6928,'0'0'5473,"2"10"-4820,39 159 2990,-30-91-2016,-5-30-582,-6-24-470,0-20-403,-1-1 0,1 1 1,0 0-1,0-1 0,0 1 1,1 0-1,-1-1 0,1 1 0,0 0 1,0-1-1,0 1 0,3 4 967,7-23 109,27-56-540,-22 40-357,20-31 0,-31 54-274,1 0 0,0 0 0,0 1 0,1 0 0,-1 0 1,2 1-1,-1 0 0,14-9 0,-17 13-47,1 0 1,-1 0-1,1 0 1,0 1-1,0 0 1,-1 0-1,1 0 1,0 0 0,0 1-1,0 0 1,0 0-1,0 0 1,0 0-1,0 1 1,0 0-1,0 0 1,-1 0-1,1 1 1,0 0-1,-1-1 1,1 2-1,-1-1 1,0 0-1,0 1 1,1 0-1,3 4 1,-3-1 53,0 0 0,-1 1 0,1 0 0,-1 0 0,-1 0 0,0 0 0,0 0 0,0 1-1,-1 0 1,2 10 0,9 22 626,-8-7 81,-3-28-644,-2-4-161,0-1 1,0 1-1,0-1 1,0 1-1,0-1 0,0 1 1,0-1-1,1 0 1,-1 1-1,0-1 1,0 1-1,0-1 0,1 1 1,-1-1-1,0 0 1,1 1-1,-1-1 1,0 0-1,1 1 1,-1-1-1,0 0 0,1 0 1,-1 1-1,1-1 1,-1 0-1,1 0 1,-1 0-1,1 0 0,-1 1 1,0-1-1,1 0 1,-1 0-1,1 0 1,-1 0-1,1 0 0,-1 0 1,1 0-1,-1 0 1,1 0-1,-1 0 1,2-1-1,10 0-3959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31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270 454 6728,'0'0'8341,"-15"-3"-7793,5 1-442,3 0-29,-1 0 0,1 1 0,-1-1-1,1 2 1,-1-1 0,1 1-1,-1 1 1,1-1 0,-1 1 0,1 0-1,0 1 1,-13 4 0,4 1 315,0 0 0,0 2 1,-26 18-1,39-25-280,-1 1-1,1-1 1,0 1-1,-1 0 1,1 0-1,1 0 1,-1 1 0,0-1-1,1 1 1,0-1-1,0 1 1,0 0 0,0 0-1,1 0 1,-1 0-1,1 0 1,0 0-1,0 0 1,0 0 0,1 1-1,-1 5 1,2-8-57,-1 1 0,1-1-1,-1 0 1,1 1 0,0-1 0,0 0 0,0 0 0,0 0 0,0 0 0,0 1 0,1-2 0,-1 1 0,0 0-1,1 0 1,0 0 0,0-1 0,-1 1 0,1-1 0,0 1 0,0-1 0,0 0 0,0 0 0,0 0 0,1 0-1,-1 0 1,0 0 0,1-1 0,-1 1 0,0-1 0,1 1 0,3-1 0,1 1 29,0-1 1,0 0-1,0-1 0,0 1 1,0-1-1,0-1 1,0 1-1,0-1 1,11-5-1,-7 2-7,0-1 0,0 0 0,0-1 0,-1 0 0,0-1 0,0 0 0,-1 0 0,0-1 1,0-1-1,-1 1 0,0-1 0,-1 0 0,0-1 0,-1 0 0,0 0 0,-1 0 0,0-1 0,0 0 0,4-24 0,-6 15-28,0-1 0,-2 0 0,-1 0 0,-1 0-1,-1 0 1,0 0 0,-2 1 0,-1-1 0,0 1 0,-11-26 0,12 38-27,0 1 0,0-1 0,-1 1 0,0-1 0,-1 2 0,0-1 0,0 0 0,-1 1 0,-7-6 1,0 1 81,-1 2 1,0 0 0,-31-16 0,44 25-98,1 0 0,-1 0 0,0 1 0,0-1 0,1 0 0,-1 1 1,0-1-1,0 1 0,1 0 0,-1 0 0,0-1 0,0 1 1,0 0-1,0 1 0,1-1 0,-1 0 0,0 0 0,0 1 1,0-1-1,1 1 0,-1 0 0,0-1 0,1 1 0,-1 0 0,0 0 1,1 0-1,-1 0 0,1 0 0,0 1 0,-3 1 0,1 1-30,1-1 0,0 0-1,0 1 1,0 0 0,0-1-1,1 1 1,0 0 0,-1 0-1,1 0 1,0 0 0,1 0 0,-1 7-1,1-2-85,0-1-1,0 0 0,1 0 1,1 9-1,5 0-3419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32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9240,'0'0'4610,"9"13"-4020,-6-9-524,3 3 26,-1-1 1,0 1-1,-1 1 1,1-1-1,-1 1 1,-1-1-1,0 1 1,0 0-1,0 0 1,-1 1-1,2 10 1,14 107 2665,-14-110-1606,2-12 136,-4-6-1154,-1 1 0,1 0 0,0-1 0,0 1 0,-1-1 0,1 1 0,-1-1-1,1 0 1,1-2 0,-1 1-192,55-76 729,-43 58-550,0 1-1,1 1 1,0 0 0,2 0 0,19-15 0,-34 32-89,0 0 1,0 0-1,1 0 0,-1 1 0,1-1 0,-1 1 1,1-1-1,-1 1 0,1 0 0,0 0 0,4-1 1,-6 2-23,0 0 1,0 0 0,-1 0 0,1 1 0,0-1 0,0 0 0,-1 0 0,1 0 0,0 1-1,-1-1 1,1 1 0,0-1 0,-1 0 0,1 1 0,0-1 0,-1 1 0,1-1-1,0 1 1,10 21 168,-1 14 341,-1 0-1,4 48 1,-11-71-220,-2-9-218,0 0 0,0-1 1,0 1-1,0 0 0,-1-1 0,1 1 0,-3 4 1,-3 11-3225,5-18 2319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32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9848,'0'0'3149,"10"0"-2642,159-2 1526,-73 0-967,151-7 1217,-170 2-1098,91-19 1,-149 21-897,-12 3-57,0 0 1,1 1-1,-1 0 0,9 0 0,-16 1-228,0 0 0,0 0-1,0-1 1,0 1 0,1 0-1,-1 0 1,0 0 0,0 0-1,0 0 1,0 0 0,0 0-1,0 0 1,0 0 0,0 0-1,0 0 1,1 0 0,-1 0-1,0 0 1,0 0 0,0 0-1,0 1 1,0-1-1,0 0 1,0 0 0,0 0-1,0 0 1,1 0 0,-1 0-1,0 0 1,0 0 0,0 0-1,0 0 1,0 0 0,0 0-1,0 0 1,0 0 0,0 1-1,0-1 1,0 0 0,0 0-1,0 0 1,0 0 0,0 0-1,0 0 1,0 0 0,0 0-1,0 1 1,0-1 0,0 0-1,0 0 1,0 0 0,0 0-1,0 0 1,0 0 0,0 0-1,0 0 1,0 0 0,0 1-1,0-1 1,0 0 0,0 0-1,0 0 1,0 0 0,0 0-1,0 0 1,0 0 0,0 0-1,0 0 1,-1 0 0,-5 7-1191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33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275 326 8640,'0'0'5484,"-13"2"-4914,-12 2-132,-1 1 0,1 1 0,-35 14 0,50-16-263,-6 2 313,1 1-1,-27 17 0,39-22-378,0 0-1,0 0 1,0 1-1,0-1 1,0 1-1,1 0 1,-1 0-1,1 0 1,-1 0-1,1 0 1,0 1-1,1-1 1,-1 1-1,0-1 1,1 1-1,0-1 1,0 1-1,-1 5 1,2-7-34,0 0 0,-1 0 0,1-1 0,0 1 1,1 0-1,-1 0 0,0 0 0,1 0 0,-1 0 1,1 0-1,-1 0 0,1-1 0,0 1 0,0 0 0,0 0 1,0-1-1,0 1 0,0 0 0,0-1 0,3 3 1,-1-2-4,0 0 0,0 0 0,-1-1 0,1 1 0,1-1 0,-1 0 0,0 0 0,0 0 1,0 0-1,0-1 0,5 1 0,4 0 53,-1-1 0,0 0 0,0-1 0,1-1-1,-1 1 1,14-6 0,-20 6-77,0-1 0,0 0 0,0 0 0,-1-1 0,1 1 0,-1-1 0,1 0 0,-1 0 0,0 0-1,0-1 1,-1 0 0,1 0 0,3-4 0,-3 2 11,0-1-1,0 0 1,0 0 0,-1-1-1,0 1 1,-1-1-1,4-13 1,-3-3 38,0 1 0,-2-1 0,0 0-1,-6-41 1,4 53-70,-1-15 34,-2 1 1,-6-28-1,8 48-49,0 0 0,0 0-1,0 0 1,0 0-1,-1 0 1,0 1 0,0-1-1,-1 1 1,1 0 0,-1 0-1,0 0 1,-1 0-1,1 1 1,-8-7 0,5 7 6,0 0 1,1 0 0,-1 0-1,-1 1 1,1-1 0,-16-3-1,21 7-17,-1 0 0,0-1-1,0 1 1,0 1 0,1-1-1,-1 0 1,0 1 0,0-1 0,0 1-1,1 0 1,-1 0 0,0 0-1,1 0 1,-1 0 0,1 0-1,0 1 1,-1-1 0,1 1-1,0 0 1,0 0 0,0 0-1,0 0 1,0 0 0,-2 3 0,3-3-18,-1 0 0,0 0 0,1 0 0,0 0 0,-1 0 0,1 0 0,0 1 0,0-1 0,0 0 0,0 1 0,1-1 0,-1 1 0,1-1 0,-1 1 0,1-1 0,0 1 0,0-1 0,0 1 0,0-1 0,1 1 0,-1-1 0,1 1 0,-1-1 0,1 1 0,0-1 0,0 1 0,2 3 0,1 0-454,0-1 1,0 0-1,0 0 1,1-1-1,-1 1 1,1-1-1,0 0 0,0 0 1,8 4-1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33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10848,'0'0'2832,"12"0"-2312,2 0-359,2 0 207,1 0 0,0 2 0,19 3 0,-28-3-98,1 1-1,-1 0 1,1 1-1,-1 0 1,0 0 0,0 1-1,-1 0 1,1 0 0,-1 1-1,12 12 1,3 7 808,33 45 0,-43-53-874,-9-13-134,10 14 471,0-1 0,-2 2 0,14 27 0,-25-45-474,1 0 1,0 0-1,0-1 1,-1 1-1,1 0 1,0 0-1,0 0 1,0 0-1,0-1 1,0 1-1,0-1 1,0 1-1,1-1 1,-1 1-1,0-1 0,0 1 1,0-1-1,0 0 1,1 0-1,1 1 1,24-1-3520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34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682 0 12664,'0'0'2081,"-12"6"-1606,-195 106 1020,58-27-350,95-51-507,-1-3 0,-69 27 0,111-53-737,-28 9 634,38-14-817,1 0-1,0 1 1,-1-1 0,1 0-1,-1 0 1,1-1-1,0 1 1,-1 0 0,-1-2-1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5:17.7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425 629 6824,'0'0'14145,"-8"-10"-13708,-26-33-4,30 39-340,1 1 0,0 0 0,-1 1 0,1-1 0,-1 1-1,0-1 1,0 1 0,0 0 0,0 0 0,0 1 0,0-1-1,-1 1 1,1 0 0,0 0 0,-1 1 0,1-1 0,-1 1-1,1 0 1,-8 1 0,7-1 0,-1 0 2,-1 1 0,1 0 1,0 0-1,0 0 1,0 1-1,0 0 1,0 0-1,0 1 0,0-1 1,0 1-1,1 1 1,0-1-1,-1 1 1,1 0-1,1 0 0,-6 6 1,2-2 21,0 1 0,1 0 0,0 1 1,1 0-1,0 0 0,0 0 0,-7 20 1,12-26-86,-1 1 1,1 0 0,0-1 0,0 1 0,0 0 0,1 0 0,0 0 0,0 0 0,0 0 0,0-1 0,1 1 0,0 0 0,0 0 0,0-1 0,1 1 0,-1 0 0,1-1 0,0 1 0,1-1-1,-1 0 1,1 0 0,4 6 0,-3-6-6,0 0-1,0 0 1,0 0 0,1 0-1,0-1 1,0 1-1,0-1 1,0 0-1,0-1 1,0 0 0,1 1-1,0-2 1,-1 1-1,1 0 1,0-1-1,0 0 1,-1-1 0,8 1-1,-6-1 0,0 0 1,1 0-1,-1-1 0,0 0 0,0 0 0,1 0 0,-1-1 1,0 0-1,0-1 0,0 0 0,-1 0 0,1 0 1,-1-1-1,0 1 0,0-2 0,0 1 0,0-1 0,-1 0 1,1 0-1,-1 0 0,8-12 0,-3 2 38,0-1 1,-1-1-1,0 0 0,-1 0 0,-1 0 0,-1-1 1,-1 0-1,0 0 0,-1-1 0,-1 0 0,-1 1 1,0-1-1,-2 0 0,0 0 0,-1 0 1,-1 0-1,-1 1 0,0-1 0,-2 1 0,0 0 1,-1 0-1,0 0 0,-2 1 0,-16-28 0,11 23 41,-2 1 0,-1 1 0,0 1 0,-1 0 0,-1 1 0,-27-21 0,15 18 81,1 1 1,-2 1 0,-62-27 0,-2 12 202,95 34-415,0 0-1,0 0 1,0 0 0,0 0-1,0 0 1,0 0-1,0 0 1,0 0 0,0 0-1,0 0 1,0 0 0,0 0-1,0 1 1,0-1 0,0 0-1,0 0 1,0 0-1,0 0 1,0 0 0,0 0-1,0 0 1,14 9-32,15 7-4364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37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6424,'0'0'9130,"10"-2"-8660,45-8 50,5-1 339,95-6 0,-131 17-662,21-1 384,1-1-1,60-11 1,-75 4 1184,-31 15-4608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36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50 5824,'0'0'17969,"-4"-10"-17849,-9-29 5,17 62 549,4 45 0,-6-38-489,5 99 915,-5-115-830,-2 1 78,-1-13-283,1 1 0,-1 0 0,1 0 0,0 0 0,-1 0 0,1-1 0,1 1 0,-1 0 0,0 0 0,1 0 0,-1 0 0,1-1 0,0 1 0,1 3 0,-3 3 810,1 9-3321,4-16 1141,5-9 899,-6 3-3001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36.9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8136,'0'0'6846,"10"0"-6187,10-1 241,38-6 0,-50 6-493,0 1 0,-1-1 1,1 1-1,10 2 0,7-1 426,82 11 576,-27-7-879,110 3 548,-129-12-412,-55 7-790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39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11 7136,'0'0'9507,"-11"7"-8879,3-3-500,-70 48 899,53-35-619,15-11-228,1 1 0,-1 0 0,1 1 0,0 0 0,-12 16 0,11-12 34,2 2 0,0-1 0,1 1 1,0 0-1,-4 16 0,8-24-61,1 1 0,0 0 1,1 1-1,-1-1 0,1 0 1,1 0-1,0 0 0,0 1 0,0-1 1,1 0-1,0 0 0,0 1 0,2 6 1,-1-12-106,-1 0 0,0 0 1,0 0-1,1 0 1,-1 0-1,1-1 1,-1 1-1,1 0 0,0-1 1,0 1-1,-1-1 1,1 0-1,0 1 1,1-1-1,-1 0 0,0 0 1,0-1-1,0 1 1,0 0-1,1-1 1,-1 1-1,0-1 0,1 0 1,-1 1-1,0-1 1,1 0-1,2-1 1,6 1 55,0-1 0,-1-1 0,1 0 1,14-4-1,-13 2-11,0 0 1,-1-1 0,0-1-1,1 0 1,10-8-1,52-42 375,-31 21-193,-43 35-270,0 0 0,0 0 0,1 0 0,-1 0 0,0 0 0,0 0 0,0 0 0,0 0 0,1 0 0,-1 0 0,0 0 0,0 0 0,0 0 0,0 0 0,1 0 0,-1 0 0,0 0 0,0 0 0,0 0 0,1 0 0,-1 0 0,0 0 0,0 0 0,0 0 0,0 0-1,1 0 1,-1 0 0,0 0 0,0 1 0,0-1 0,0 0 0,0 0 0,0 0 0,1 0 0,-1 0 0,0 1 0,0-1 0,0 0 0,0 0 0,0 0 0,0 0 0,0 0 0,0 1 0,0-1 0,0 0 0,0 0 0,4 16 81,-1 20-21,-3-28-47,0 0-1,0-1 1,1 1-1,1 0 1,2 11-1,-3-17-5,0 0 1,-1 0-1,1 0 0,0 0 0,0 0 0,0 0 1,0 0-1,1-1 0,-1 1 0,0 0 0,1-1 1,-1 1-1,1-1 0,0 0 0,-1 1 1,1-1-1,0 0 0,0 0 0,0 0 0,-1 0 1,1-1-1,0 1 0,0 0 0,0-1 0,1 1 1,2-1-1,4 1 27,-1-2 1,1 1-1,-1-1 0,1 0 1,-1-1-1,1 0 1,-1-1-1,0 1 0,0-1 1,0-1-1,0 0 0,0 0 1,-1 0-1,0-1 1,0 0-1,0-1 0,-1 1 1,11-13-1,-8 7 5,0 1 1,-1-2-1,0 1 0,-1-1 1,-1 0-1,0-1 0,0 0 1,-1 1-1,-1-2 0,0 1 1,2-16-1,-4 16-10,0 3 4,0 1 0,-1 0-1,0-1 1,0 1-1,-1-1 1,0 1-1,-1-1 1,0 1 0,-1 0-1,-4-16 1,5 23-30,0 0 0,0 0 1,0 0-1,-1 0 0,1 1 1,-1-1-1,1 0 0,-1 1 1,0-1-1,1 1 0,-1 0 1,0 0-1,0-1 0,0 1 1,0 0-1,0 1 0,-3-2 1,3 1-34,1 1 0,-1 0 0,1-1 0,-1 1 0,0 0 0,1 0 0,-1 0 0,0 0 0,1 0 0,-1 0 0,1 0 0,-1 0 0,0 1 0,1-1 0,-1 1 0,1-1 0,-1 1 0,1 0 0,0-1 0,-1 1 0,1 0 0,-1 0 0,1 0 0,-1 1 0,-32 45-1396,25-30-2308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39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1 11352,'0'0'7553,"-12"6"-7008,-2-1-355,1 1 102,-1 0 1,0 1 0,1 0 0,-15 12-1,22-14-49,-1 2 0,2-1 0,-1 1 0,1 0 0,0 0 0,0 0-1,1 1 1,0-1 0,0 1 0,1 0 0,0 1 0,-2 8 0,4-16-199,1 0 1,0 0-1,0 1 1,0-1-1,0 0 1,0 0 0,0 0-1,0 0 1,0 1-1,0-1 1,0 0 0,1 0-1,-1 0 1,1 0-1,-1 0 1,0 0-1,1 0 1,0 0 0,-1 0-1,1 0 1,0 0-1,1 2 1,0-2-3,-1 0-1,1 0 1,0 1 0,0-1 0,0 0-1,0-1 1,1 1 0,-1 0-1,0-1 1,0 1 0,3 0 0,5 0 43,0-1 1,1 0 0,18-2-1,-27 2-69,2-1 5,16-1 77,0 0 0,-1-2 0,26-7 0,-24 6-60,-12 5-3940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40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 6824,'0'0'5054,"9"-1"-4611,59-10 220,189-20 1794,-141 17-1377,-70 7-400,47-1 0,-49 8-197,-22 1 1,-1-1-1,1-1 0,0-1 0,-1-1 0,31-8 0,-52 11-463,0 0-1,0-1 1,1 1 0,-1 0-1,0 0 1,0 0-1,0 0 1,0 0-1,0 0 1,1 0-1,-1-1 1,0 1 0,0 0-1,0 0 1,0 0-1,1 0 1,-1 0-1,0 0 1,0 0-1,0 0 1,0 0 0,1 0-1,-1 0 1,0 0-1,0 0 1,0 0-1,1 0 1,-1 0-1,0 0 1,0 0 0,0 0-1,0 0 1,1 0-1,-1 0 1,0 1-1,0-1 1,0 0-1,0 0 1,0 0 0,1 0-1,-1 0 1,0 0-1,0 1 1,0-1-1,0 0 1,0 0-1,0 0 1,0 0 0,1 1-1,-8 8 295,-8 6-3456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41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12056,'0'0'2368,"12"-5"-1968,-1 0-306,5-2 276,1 0 1,0 0-1,29-6 0,-24 10 214,1 1-1,-1 1 0,0 0 1,34 5-1,-44-3-332,1 1 1,-2 1-1,1 0 0,0 0 0,0 1 1,-1 1-1,0 0 0,0 0 0,19 14 1,-28-17-198,1 1 0,-1-1 0,0 1 0,0-1 0,-1 1 1,1 0-1,0 0 0,-1 0 0,0 0 0,0 0 0,0 0 1,0 0-1,0 0 0,0 1 0,-1-1 0,0 0 0,0 0 0,0 1 1,0 4-1,0-2 1,-1 0 0,0 1 0,0-1 0,-1 0 1,1 1-1,-1-1 0,-1 0 0,1 0 0,-4 6 0,-4 2 104,-1-1 1,-21 21-1,8-7 74,19-23-161,0 1 0,0-1 0,0 0 0,-1-1 0,1 1 0,-1-1 0,-10 5 1,3-2 94,10-5-51,-7 4 168,10-5-280,0 0 0,0 0 0,0 0 1,0 0-1,0 0 0,-1 0 0,1 0 0,0 0 0,0 0 0,0 0 0,0 0 1,0 0-1,-1 0 0,1 0 0,0 0 0,0 0 0,0-1 0,0 1 0,0 0 1,0 0-1,-1 0 0,1 0 0,0 0 0,0 0 0,0 0 0,0 0 0,0-1 1,0 1-1,0 0 0,0 0 0,0 0 0,-1 0 0,1 0 0,0 0 0,0-1 1,0 1-1,0 0 0,0 0 0,0 0 0,0 0 0,0 0 0,0-1 0,0 1 1,0 0-1,0 0 0,0 0 0,0 0 0,0 0 0,0-1 0,1 1 0,-1 0 1,0 0-1,0 0 0,0 0 0,0 0 0,0 0 0,0-1 0,0 1 0,0 0 1,0 0-1,1 0 0,13-17 156,-7 7-157,0 1 0,1 0 0,0 0 0,0 1 0,1 0 0,0 0 0,12-8 0,75-38-24,-15 11 29,16-14 150,-68 40-75,-25 16-65,-1-1-1,1 0 0,0-1 1,-1 1-1,1-1 1,3-3-1,-6 5-23,0-1 0,1 0 1,-1 0-1,0 0 0,0 0 1,0 0-1,0 0 0,-1 0 1,1 0-1,-1 0 0,1 0 0,-1 0 1,1 0-1,-1 0 0,0-5 1,0-16-428,0 16-2724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45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1 210 8136,'0'0'8413,"12"-8"-8033,-4 4-332,7-6 217,0 1 0,0 1 0,1 1 0,32-11 0,-35 15-54,38-6 377,-47 8-473,0 1-1,0 0 0,0 0 1,-1 0-1,1 0 0,0 1 1,0 0-1,0-1 1,-1 1-1,7 3 0,-9-3-75,0 0-1,0 0 0,0 0 0,0 0 0,0 0 1,0 0-1,-1 0 0,1 1 0,0-1 1,-1 0-1,1 1 0,-1-1 0,1 0 0,-1 1 1,0-1-1,1 0 0,-1 1 0,0-1 1,0 1-1,0-1 0,0 2 0,-3 31 441,-19 61 213,16-73-451,0 0 0,1 0-1,1 1 1,2 0 0,-1 39-1,4-55-162,0 0-1,0-1 0,0 1 1,1 0-1,0-1 0,1 1 1,0-1-1,-1 1 1,2-1-1,-1 0 0,7 8 1,-7-10-42,0-1-1,-1-1 1,1 1 0,0 0 0,1-1 0,-1 1 0,0-1 0,1 0 0,-1 0 0,1 0 0,0-1 0,-1 1 0,1-1-1,0 0 1,0 0 0,0 0 0,0 0 0,0-1 0,0 0 0,8 0 0,0-2 6,1 0 1,-1-1-1,0 0 0,0-1 0,0 0 1,0-1-1,-1 0 0,0-1 1,0-1-1,18-13 0,-18 12-3,0-2-1,0 1 1,-1-1-1,-1-1 0,0 0 1,0 0-1,-1-1 0,0 0 1,8-18-1,-13 22-5,0-1-1,-1 0 1,0 1-1,-1-1 1,1 0-1,-2 0 1,1 0-1,-1 0 1,-2-16-1,-1 3 78,-2-1-1,-10-34 1,8 31 49,1 1 0,-2-29 0,8 51-151,0 0 0,0 0 0,0 1 0,1-1 0,-1 0 0,1 1 0,-1-1 0,1 0 0,0 1 0,0-1 0,0 1 0,1-1 0,-1 1 0,0 0 0,1 0 1,-1-1-1,1 1 0,0 0 0,0 0 0,0 0 0,0 1 0,0-1 0,0 0 0,1 1 0,-1 0 0,4-2 0,6-3 9,0 0-1,1 1 1,23-6-1,-36 11-14,6-2 22,-1 1 0,1-1 0,-1 1-1,1 0 1,-1 1 0,1-1 0,-1 1 0,1 0 0,0 1-1,-1-1 1,1 1 0,-1 0 0,1 0 0,6 3-1,-2-1 50,5 3 309,0-1-1,20 4 1,-33-9-453,1 1 0,-1 0 1,0-1-1,1 1 0,-1 0 0,0 0 1,0 1-1,0-1 0,4 3 0,1 1-3401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46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 8640,'0'0'7834,"-1"10"-7157,-2 16-311,-6 90 2279,9-115-2572,-1 1 0,1 0-1,0-1 1,0 1 0,0 0 0,1-1-1,-1 1 1,0-1 0,1 1 0,-1 0-1,1-1 1,-1 1 0,1-1 0,0 1-1,0-1 1,-1 0 0,1 1 0,0-1-1,0 0 1,1 1 0,-1-1 0,0 0-1,0 0 1,0 0 0,1 0 0,-1 0 0,1 0-1,-1-1 1,0 1 0,1 0 0,0-1-1,-1 1 1,1-1 0,-1 1 0,1-1-1,0 0 1,-1 0 0,1 0 0,-1 0-1,1 0 1,0 0 0,-1 0 0,4-1-1,3 0 61,-1-1 0,1 0-1,0-1 1,-1 1 0,0-2-1,0 1 1,13-9 0,1-2 366,0-2 0,19-20 0,-40 36-490,0 0 0,0 0 1,0 0-1,0 0 0,0 0 0,0 0 0,1 0 1,-1-1-1,0 1 0,0 0 0,0 0 0,0 0 1,0 0-1,0 0 0,0 0 0,1 0 0,-1 0 1,0 0-1,0 0 0,0 0 0,0 0 1,0 0-1,1 0 0,-1 0 0,0 0 0,0 0 1,0 0-1,0 0 0,0 0 0,0 0 0,1 0 1,-1 0-1,0 0 0,0 0 0,0 0 1,0 0-1,0 0 0,0 0 0,1 0 0,-1 0 1,0 0-1,0 0 0,0 1 0,0-1 0,0 0 1,0 0-1,0 0 0,0 0 0,0 0 1,1 0-1,-1 0 0,0 1 0,0-1 0,0 0 1,0 0-1,0 0 0,0 0 0,0 0 0,0 1 1,0-1-1,0 0 0,0 0 0,0 0 0,0 0 1,0 0-1,0 0 0,0 1 0,0-1 1,0 0-1,-1 15 276,1-12-290,-5 32 111,-1 0-1,-2 0 1,-2 0-1,-20 48 1,29-81-101,-5 16 85,-2-1-1,0-1 0,-1 1 1,-1-2-1,0 1 0,-1-1 1,-17 18-1,27-32-59,0 1 0,0-1-1,0 0 1,0 0 0,0 0 0,-1 0-1,1 0 1,0 0 0,-1 0 0,1-1-1,0 1 1,-1 0 0,1-1 0,-1 1-1,1-1 1,-1 1 0,0-1 0,1 0-1,-1 0 1,1 0 0,-3 0 0,2 0-11,1-1 1,0 1 0,0-1-1,-1 0 1,1 0 0,0 0-1,0 1 1,0-1 0,0 0-1,0 0 1,0 0 0,1-1-1,-1 1 1,0 0 0,0 0 0,1 0-1,-1 0 1,1-1 0,-1-1-1,-1-3 14,0 0 0,1-1-1,0 1 1,0-1 0,0 1-1,1 0 1,0-1-1,0 1 1,2-8 0,-2 11-27,1 0 0,0 0 0,-1 1 0,1-1 1,0 0-1,1 1 0,-1-1 0,0 1 0,1-1 0,0 1 0,-1-1 1,1 1-1,4-3 0,-3 2-1,1 0 1,0 1 0,1 0-1,-1 0 1,0 0-1,1 0 1,8-1-1,-1 0 35,1 2-1,0 0 0,-1 0 0,1 1 1,21 2-1,-18 0 10,1-1 0,31-3 1,-43 1-91,0 0 0,-1 0 0,1 0 0,-1-1 0,1 1 1,-1-1-1,1 0 0,-1 0 0,0-1 0,0 1 0,0-1 1,-1 0-1,1 0 0,5-6 0,-8 8-210,0 0-1,-1 0 1,1-1 0,0 1-1,0 0 1,-1-1 0,1 1-1,-1-1 1,1 1 0,-1 0-1,1-1 1,-1-2-1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2:46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 11048,'0'0'3968,"10"12"-3427,8 10-334,90 118 1254,-34-16 178,100 227 0,-162-322-1318,-1 1 0,-2 0-1,-1 1 1,-1 0 0,3 36 0,-8-47-144,-1 0 0,-1 0 0,-1 1 1,-1-1-1,-1 0 0,0 0 1,-2-1-1,0 1 0,-8 19 1,3-15 127,-1 0 1,-2-1 0,0 0-1,-29 37 1,29-44-101,-1-1-1,-1-1 1,0 0-1,-1-1 1,0-1-1,-30 17 0,12-11 60,-2-1-1,-61 19 0,29-17-3818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5:18.6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1 180 10152,'0'0'7377,"9"10"-6852,-1-2-400,-4-5-68,0 1 0,0 0 1,0 0-1,-1 0 1,1 0-1,-1 1 0,0-1 1,0 1-1,-1 0 0,1 0 1,-1 0-1,0 0 1,-1 0-1,1 1 0,0 6 1,11 143 2300,-12-148-2401,1 11 1535,0-17-538,2-12-378,17-66 41,-4 12-190,3 1 1,29-66 0,-40 111-298,-3 6 25,-1 1 0,2 0 0,-1 0 0,2 1 0,9-12 0,-17 22-139,1 0 0,-1 1 0,1-1 0,-1 0 0,1 1 0,-1-1 1,1 1-1,0-1 0,-1 1 0,1-1 0,0 1 0,-1 0 0,1-1 0,0 1 0,-1 0 0,1-1 1,0 1-1,0 0 0,0 0 0,-1 0 0,1 0 0,0 0 0,0 0 0,0 0 0,-1 0 0,1 0 1,0 0-1,0 0 0,0 0 0,-1 1 0,1-1 0,0 0 0,0 1 0,-1-1 0,1 0 0,0 1 1,-1-1-1,1 1 0,0-1 0,-1 1 0,1-1 0,-1 1 0,1-1 0,-1 1 0,1 0 0,0 1 0,3 3 31,-1 1 0,0 0-1,0 0 1,3 10-1,-6-16-46,8 27 89,-1 1 0,-1 1 0,-2-1 0,2 44 0,2 16 138,4 16 288,-12-102-481,0 0 0,1 0 1,-1 0-1,1 0 1,0-1-1,-1 1 0,1 0 1,0-1-1,0 1 0,0 0 1,0-1-1,0 1 0,0-1 1,2 2-1,8 12-4357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3:03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0 301 5120,'0'0'12163,"5"-12"-11853,5-12-7,20-36 1,-24 49-163,1 1 0,0 0-1,0 0 1,1 1 0,0 0 0,1 0-1,9-7 1,15-8 598,37-20-1,-65 42-664,-1 0-1,0-1 1,1 2-1,0-1 0,-1 0 1,1 1-1,0 0 1,0 0-1,-1 0 1,1 1-1,0 0 0,0 0 1,7 1-1,-12-1-57,1 0-1,0 0 0,-1 0 0,1 1 0,-1-1 0,1 0 1,0 0-1,-1 1 0,1-1 0,-1 1 0,1-1 1,-1 1-1,1-1 0,-1 0 0,1 1 0,-1 0 0,0-1 1,1 1-1,-1-1 0,0 1 0,1-1 0,-1 1 1,0 0-1,1 1 0,2 20 214,0-1 37,-1-14-217,0 0 1,0 1 0,-1-1-1,0 1 1,-1-1-1,1 1 1,-2-1-1,1 1 1,-2 8-1,1-4 45,0-1 0,1 0 0,1 18 0,11 73 619,-11-96-648,0-1 0,0 1 0,0 0 1,1-1-1,0 1 0,0-1 0,0 1 0,1-1 1,4 8-1,-4-11-45,-1 1 0,0-1-1,1 0 1,-1 0 0,1 0 0,-1 0 0,1 0 0,0 0 0,0-1-1,0 1 1,0-1 0,0 0 0,0 0 0,1 0 0,-1-1 0,0 1-1,0-1 1,6 1 0,-2-1 3,0-1 0,0 0 1,0 0-1,0-1 0,0 1 0,0-1 0,-1-1 0,1 0 0,-1 1 0,0-2 1,1 1-1,-1-1 0,-1 0 0,1 0 0,9-10 0,-3 2 37,0 0-1,0-1 0,-1-1 1,-1 1-1,12-23 1,-14 19 28,-1-1-1,0 0 1,-2 0 0,0 0 0,3-28-1,-2 16 32,3-5 39,-9 33-153,12-6 856,-12 0-723,0 6-127,-1 1 1,1-1-1,0 0 0,0 0 1,0 0-1,0 1 0,0-1 1,0 0-1,0 0 0,1 0 0,-1 1 1,0-1-1,1 0 0,0 1 1,-1-1-1,1 0 0,0 1 1,0-1-1,0 1 0,0-1 1,3-2-1,-5 3-38,1 0 1,0 0-1,-1 0 1,1 0-1,0 0 1,0-1-1,0 1 1,0 0-1,0 0 0,1 0 1,-1 0-1,0 0 1,0 0-1,1 0 1,-1 0-1,0 0 1,1 0-1,-1 0 1,1 0-1,1-2 0,6 3-653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3:04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 4416,'0'0'15387,"9"-10"-15221,29-30 10,-33 34-85,1 1 1,0 1 0,0-1-1,10-4 1,10-10 498,-26 19-574,0-1 1,0 1 0,1 0 0,-1 0-1,0-1 1,0 1 0,0 0-1,0 0 1,1-1 0,-1 1 0,0 0-1,0 0 1,1 0 0,-1-1-1,0 1 1,0 0 0,1 0 0,-1 0-1,0 0 1,0 0 0,1 0-1,-1-1 1,0 1 0,1 0 0,-1 0-1,0 0 1,1 0 0,-1 0-1,0 0 1,0 0 0,1 0 0,-1 0-1,0 1 1,1-1 0,-1 0-1,0 0 1,0 0 0,1 0 0,-1 0-1,0 0 1,1 1 0,-1-1-1,0 0 1,0 0 0,0 0 0,1 0-1,-1 1 1,3 11-2970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3:06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 5920,'0'0'15127,"-3"13"-14757,-11 46-9,13-54-259,0-1-1,1 1 1,-1 0-1,1 0 1,1-1-1,-1 1 1,1 0 0,-1-1-1,1 1 1,1-1-1,-1 1 1,1-1-1,-1 0 1,6 9 0,-6-11-54,0-1 1,0 1-1,1 0 1,-1-1-1,1 1 1,-1-1 0,1 0-1,-1 1 1,1-1-1,0 0 1,0 0-1,-1 0 1,1 0 0,0 0-1,0-1 1,0 1-1,0 0 1,0-1-1,0 0 1,0 1 0,0-1-1,0 0 1,0 0-1,1 0 1,-1 0-1,0-1 1,0 1 0,0 0-1,0-1 1,3-1-1,1-1 10,-1 0 0,0 0 0,0-1-1,0 0 1,0 0 0,-1 0 0,0 0 0,1-1 0,3-6-1,6-5 56,-9 9-60,1 0 1,-1-1-1,0 0 0,6-13 1,-7 13 8,0 1-1,0-1 1,0 1 0,1 0-1,7-8 1,-11 15-40,-1-1-1,1 0 0,0 0 1,-1 1-1,1-1 1,0 0-1,0 1 0,-1-1 1,1 0-1,0 1 1,0-1-1,0 1 0,0 0 1,-1-1-1,1 1 1,2-1-1,-1 13 148,-1 7-126,3 21 42,-1 1-1,-3-1 0,-7 71 1,5-96-36,0 0 0,-1-1 0,-6 16 0,7-23 12,-1 0 0,0 0 1,0 0-1,-1-1 0,0 1 0,0-1 0,-10 11 0,14-16-51,-1-1 1,1 1 0,-1-1-1,0 0 1,1 1-1,-1-1 1,0 0 0,1 1-1,-1-1 1,0 0-1,1 0 1,-1 0 0,0 1-1,0-1 1,1 0-1,-1 0 1,0 0 0,0 0-1,1 0 1,-1-1 0,0 1-1,0 0 1,1 0-1,-1 0 1,0-1 0,1 1-1,-1 0 1,0-1-1,0 0 1,-21-15 200,11 7-64,10 8-115,0-1 0,-1 0 0,1 1-1,0-1 1,0 0 0,0 0 0,0 1 0,1-1 0,-1 0 0,0 0 0,1 0 0,-1 0 0,1-3-1,9-7 48,-8 10-76,0 0 0,0 1 0,1-1 0,-1 0 0,1 0 0,0 1 0,-1-1 0,1 1 0,0-1 0,2 0 0,13-8 17,0 1 0,1 1-1,0 1 1,0 1-1,1 0 1,-1 1 0,1 1-1,1 1 1,-1 1-1,0 0 1,1 2 0,29 2-1,-37-1 97,0-1 0,24-1 0,3-1-485,-22 0-638,-11 0-2351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3:07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0 7328,'0'0'10501,"-10"11"-9987,-1-2-418,-74 78 1816,63-59-1204,1 1-1,1 1 0,-19 41 0,14-25-134,7-8-175,2 1 1,1 0-1,2 1 1,-7 43 0,10-41-192,5-21-46,2 0 0,0 0 0,1 1 1,2-1-1,0 1 0,4 31 0,32 124 721,-26-144-619,2 0-1,1-1 1,32 56 0,-24-50-15,-13-25-55,1 0 1,1-1 0,1 0-1,-1-1 1,2 0-1,17 13 1,-16-13 31,-12-10-217,1 0-1,-1 0 1,0 0 0,0-1 0,1 1 0,-1 0 0,0-1-1,1 1 1,-1-1 0,0 1 0,1-1 0,-1 0 0,1 0-1,-1 1 1,1-1 0,-1 0 0,0 0 0,1-1 0,-1 1-1,1 0 1,-1 0 0,1-1 0,-1 1 0,0-1 0,1 1-1,-1-1 1,0 1 0,1-1 0,-1 0 0,0 0 0,0 0-1,2-1 1,1-2-77,1 0 0,-2 0 0,1 0 1,0-1-1,-1 0 0,6-9 0,5-15-3999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3:09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4216,'0'0'18673,"0"15"-18241,0-6-356,-1 22 496,8 55 0,52 217 2825,-51-255-2299,-5-26-4204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3:11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6328,'0'0'16794,"3"11"-16526,7 22 134,-1 1 1,-3 1-1,0 0 1,0 38-1,-6-47-113,1-12-44,-1-1 0,0 1 0,-4 20 0,1 11 784,3-36-1192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3:12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 6632,'0'0'15559,"10"-7"-15361,31-24-13,-40 30-172,0 0 0,0 0-1,0 1 1,0-1 0,0 0 0,0 1-1,0-1 1,0 0 0,0 1 0,0 0-1,0-1 1,1 1 0,-1 0 0,0-1-1,0 1 1,0 0 0,1 0 0,-1 0-1,1 0 1,5 0 71,2-2-7,6-1 58,0 1-1,-1 0 1,17 0 0,150-4 1474,-173 5-1488,1 0 1,-1-1-1,1 0 1,-1-1-1,0 0 1,9-4 0,-16 7-289,0-1 1,-1 1-1,1-1 1,0 0-1,0 0 1,0 0-1,-1 1 1,1-1-1,0 0 1,-1 0-1,1 0 1,-1 0-1,1-1 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38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1 5224,'0'0'8077,"-11"5"-7777,-71 47 585,66-42-578,11-7-183,1 0 0,-1 0-1,0 0 1,1 0 0,0 1-1,0 0 1,0 0 0,0 0-1,-5 9 1,-8 13 496,11-18-456,1 0-1,0 0 1,-6 14 0,3-1 130,2 1 0,0-1 0,-5 45 1,5 68 984,6-126-1179,0 0 1,1 0-1,0 0 0,0 0 1,1-1-1,0 1 1,5 12-1,-7-18-79,1 0 0,0 0 0,1 0 1,-1 0-1,0 0 0,1-1 0,-1 1 0,1 0 0,-1-1 0,1 1 0,0-1 0,-1 1 0,1-1 1,0 0-1,0 0 0,0 0 0,0 0 0,0 0 0,1 0 0,-1 0 0,0-1 0,0 1 0,0-1 1,1 0-1,-1 1 0,0-1 0,0 0 0,1 0 0,-1-1 0,0 1 0,4-1 0,6-2 25,1-1 0,0 0-1,-1-1 1,0 0-1,0-1 1,0 0-1,-1-1 1,0 0 0,0-1-1,-1 0 1,1 0-1,-2-2 1,0 1 0,0-1-1,13-19 1,60-109 559,-80 127-365,-4 9-118,-2 8-56,-5 14-18,1 0 1,2 0-1,-8 34 1,12-44-38,1-1 1,0 1-1,0-1 0,1 1 1,0 0-1,1-1 0,0 1 1,1 0-1,0-1 0,4 14 1,-3-15-1,3 8 2,1 1-1,16 26 1,-21-39-4,1 0 1,0-1-1,0 1 0,0 0 1,0-1-1,1 0 1,-1 0-1,1 0 1,0 0-1,0 0 0,0-1 1,0 1-1,0-1 1,0 0-1,7 2 1,-7-4 9,-1 0 1,1 0-1,0 0 1,-1 0-1,1 0 1,-1-1-1,1 1 1,-1-1-1,0 0 1,1 0 0,-1 0-1,0-1 1,0 1-1,5-4 1,2 0 34,0-2 0,-1 0 0,9-7 0,-7 3 3,0-1 1,-1 0-1,0 0 1,-1-1-1,-1 0 1,0-1-1,0 0 0,-2 0 1,10-28-1,-6 9 80,-2 0 0,-1-1 0,4-48 1,-11 76-92,0-1-1,0 1 1,0 0 0,-1 0 0,1 0 0,-2 0 0,1 0 0,-1 0 0,1 0 0,-2 0 0,1 1 0,-1-1 0,0 1 0,-6-10 0,-1 2 57,8 11-91,1-1 1,-1 1-1,1-1 0,-1 1 0,0 0 0,0 0 0,0 0 1,0 0-1,-1 0 0,1 1 0,0-1 0,-1 1 0,1-1 1,-1 1-1,1 0 0,-1 0 0,0 0 0,-3 0 1,6 1-14,0 0 1,0 0 0,0 0 0,0 0 0,0 0 0,0 0-1,-1 0 1,1 0 0,0 0 0,0 0 0,0 0 0,0 0-1,0 0 1,0 0 0,0 0 0,0 0 0,-1 0 0,1 0-1,0 0 1,0 0 0,0 1 0,0-1 0,0 0 0,0 0-1,0 0 1,0 0 0,0 0 0,0 0 0,0 0 0,0 0-1,0 1 1,0-1 0,0 0 0,0 0 0,0 0 0,0 0-1,0 0 1,0 0 0,0 0 0,0 1 0,0-1 0,0 0-1,0 0 1,0 0 0,0 0 0,0 0 0,0 0 0,0 0-1,0 1 1,0-1 0,0 0 0,0 0 0,0 0 0,0 0-1,0 0 1,1 0 0,-1 0 0,0 0 0,0 0 0,0 0-1,0 0 1,0 0 0,0 1 0,0-1 0,0 0 0,1 0-1,-1 0 1,7 7-1314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38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248 6 16983,'0'0'5043,"-11"-2"-4974,8 2-64,-3-2 14,0 2 1,0-1-1,0 0 0,0 1 1,0 0-1,0 1 1,0 0-1,0-1 0,0 2 1,0-1-1,0 1 1,0 0-1,-7 3 0,-3 5 213,0 1 0,1 1 0,0 0 0,1 1-1,0 1 1,-22 28 0,34-39-176,0 0 1,0 1-1,0-1 0,1 1 0,-1-1 1,1 1-1,0-1 0,0 1 1,0 0-1,1 0 0,-1-1 0,1 1 1,0 0-1,0 0 0,0 0 1,1 0-1,-1-1 0,1 1 1,0 0-1,0-1 0,0 1 0,0 0 1,1-1-1,0 1 0,-1-1 1,1 0-1,3 4 0,-2-2-10,1 0 0,-1-1 0,1 1 0,0-1 0,0 0 1,0 0-1,0 0 0,1 0 0,0-1 0,0 0 0,0 0 0,0 0 0,0 0 0,1-1 0,-1 0 0,1 0 0,5 1 0,2-2 32,1 0 0,-1-1 0,1-1 0,-1 0 0,0-1-1,14-3 1,75-27 426,-98 30-486,60-17 396,-39 15-3875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39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17383,'0'0'4970,"11"3"-4817,3 0-127,6 2 154,-1 1 0,0 0 0,28 14 1,-41-17-91,-1 0 0,1 1 0,-1-1 1,0 1-1,0 1 0,9 8 0,-12-10-40,0 0-1,0 0 0,0 0 0,0 0 0,-1 0 0,1 0 1,-1 1-1,0-1 0,0 0 0,0 1 0,0-1 0,-1 1 1,1-1-1,-1 5 0,0-1 24,-1 1 0,0-1 0,0 1 0,-1-1 1,0 1-1,0-1 0,0 0 0,-1 0 0,0 0 0,-1 0 0,0 0 1,0-1-1,0 1 0,-10 10 0,-4 1 87,-1 0 1,-1-1-1,-22 15 0,8-7 113,21-18-151,7-2 241,17-2-77,14 0-89,33-1 0,-32-2 76,32 4 0,-37-2 69,0-1-1,22-2 0,12 1 93,-45 0-378,-1 0 0,1-1 1,14-3-1,-5-1-2712,-15 4 1311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5:19.5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45 7632,'0'0'15750,"11"-1"-15387,83-4 909,132-11-45,-51 2-936,64 10 120,-175 7-297,-51-1-81,1-1 0,-1 0 0,0-1 0,0-1 0,16-2 0,-7-5 134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40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17487,'0'0'4042,"2"-11"-3956,0-4-52,0 4 32,0 1 0,0 0 0,5-14 0,-5 19 32,-2 5 182,0 2 245,4-4-235,-4 3-155,0 1 0,0 0 0,0 0 0,0-1 0,1 1 0,-1 0 0,0 0 0,1-1 0,-1 1 0,1 0 0,1 2 0,0 3 13,5 38 695,4 83 1,-8-68-328,-1-24-221,7 157 3044,-9-192-3166,7-9 78,-3-2-4144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41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1 188 18191,'0'0'4856,"5"-12"-4632,-1 1-168,0 0 28,1 1 1,0 0 0,0-1-1,1 2 1,0-1 0,14-16-1,7-1 207,-19 17-184,0 1 1,1 1-1,11-8 0,-18 15-83,0 0 0,0 0 0,0 0 0,0 0-1,0 1 1,1-1 0,-1 0 0,0 1 0,0 0 0,0 0-1,1-1 1,-1 1 0,0 1 0,1-1 0,-1 0 0,0 0-1,0 1 1,0-1 0,1 1 0,-1 0 0,3 1-1,-2 0 36,0-1 0,0 1 0,0 0 0,0-1 0,-1 1 0,1 1 0,-1-1 0,1 0 0,-1 1 0,0-1 0,0 1 0,0 0 0,3 5 0,1 3 97,0 1 1,0-1 0,1 0 0,0-1-1,16 18 1,-19-24-71,0 0-1,0-1 1,0 1-1,0-1 1,1 0-1,-1 0 1,1-1-1,0 1 1,0-1-1,0 0 1,0 0-1,0-1 1,0 1 0,1-1-1,-1-1 1,9 2-1,-8-2 28,1-1 0,-1 1 0,0-1 0,1 0 0,-1-1 0,0 1-1,0-1 1,0 0 0,12-7 0,-6 1 155,1 0 0,-1-1 0,11-12 0,31-21 1331,-46 36-1602,2 0 976,5 17-5412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42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18791,'0'0'5075,"9"-9"-4870,32-27 5,-38 34-163,0 0 0,0 0 1,0 0-1,0 1 1,1-1-1,-1 1 0,0 0 1,1 0-1,-1 0 1,1 0-1,-1 1 1,1-1-1,0 1 0,-1 0 1,1 0-1,-1 0 1,1 0-1,0 1 0,-1-1 1,1 1-1,-1 0 1,1 0-1,-1 1 0,5 2 1,-6-3-15,0 1 0,0 0 0,-1-1 1,1 1-1,0 0 0,-1 0 0,0 0 0,0 0 0,1 0 1,-1 1-1,0-1 0,-1 0 0,1 0 0,0 1 0,-1-1 1,1 1-1,-1-1 0,0 0 0,0 1 0,1-1 0,-2 4 1,1-1 11,0 1 1,-1 0 0,0-1 0,0 1 0,-1-1-1,1 1 1,-5 9 0,-35 61 439,5-33 247,36-42-712,0-1-1,0 0 1,-1 1-1,1-1 1,0 0-1,0 0 1,0 1-1,0-1 1,0 1-1,0-1 1,0 0-1,0 1 1,0-1-1,0 0 1,0 1-1,0-1 1,0 0-1,0 1 1,0-1-1,0 0 1,0 1-1,0-1 1,0 0-1,0 1 1,1-1-1,-1 0 1,0 1-1,0-1 1,0 0-1,1 0 1,-1 1-1,0-1 1,0 0-1,1 1 1,15 6 318,-10-6-274,1 0-1,-1-1 1,0 1-1,9-2 1,29-9 249,-38 8-252,-1 0-1,1 0 1,0 1-1,0-1 0,1 1 1,-1 1-1,0-1 1,0 1-1,0 0 1,0 1-1,9 1 0,-14-2-116,-1 1 1,1 0-1,0-1 0,0 1 0,0 0 0,0 0 0,-1-1 0,1 1 0,0 0 0,-1 0 0,1 0 0,-1 0 0,1 0 0,-1 0 1,1 2-1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43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16575,'0'0'6524,"12"13"-6213,4 5-195,-8-8-30,0-1 0,1 0 0,0-1-1,1 0 1,15 11 0,1 2 356,0 1 0,41 47 0,-46-46-226,-8-10-77,-1 1-1,0 0 1,-2 1-1,0 1 1,0-1 0,-1 1-1,-1 1 1,-1 0-1,0 0 1,-2 0-1,0 1 1,4 22-1,-6-21-27,-1 0 0,0 0 0,-2 0 0,0 0 0,-1 0 0,-1 0 0,-1 0 0,0-1 0,-9 27 0,-5-3 177,0-1 1,-35 56-1,23-48-42,15-24 56,-1-1 0,-27 35 0,33-48 32,0 1 0,-9 18 1,17-21 262,1-8-663,0-1 0,0 0 0,0 0-1,0 0 1,1 0 0,-1 0 0,0 0 0,0 0-1,0 0 1,0 1 0,0-1 0,0 0 0,0 0-1,0 0 1,0 0 0,1 0 0,-1 0 0,0 0-1,0 0 1,0 0 0,0 0 0,0 0 0,0 0-1,1 0 1,-1 0 0,0 0 0,0 0 0,0 0-1,0 0 1,0 0 0,0 0 0,1 0 0,-1 0-1,0 0 1,0 0 0,0 0 0,0 0 0,0 0-1,0 0 1,0 0 0,1 0 0,-1 0 0,0-1-1,0 1 1,0 0 0,0 0 0,0 0 0,0 0-1,0 0 1,0 0 0,0 0 0,0 0 0,0-1-1,0 1 1,0 0 0,1 0 0,-1 0-1,0 0 1,0 0 0,0 0 0,0-1 0,0 1-1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45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10152,'0'0'11999,"13"-5"-11796,0 0-143,73-25 423,-66 25-319,1 2 1,31-2 0,5-1 38,16-3 200,115-2 1,-160 11-263,-13-1 39,0 1 1,0 1 0,30 5 0,14 9 825,-50-12-858,13 3 599,-22-5-896,1-1 0,-1 0 1,1 0-1,-1 0 0,0 1 0,1-1 1,-1 0-1,0 0 0,1 1 0,-1-1 1,0 0-1,1 1 0,-1-1 0,0 0 1,0 1-1,1-1 0,-1 0 0,0 1 1,0-1-1,0 1 0,1-1 0,-1 1 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46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17583,'0'0'7152,"11"-2"-7016,31-4-13,11-2 414,87-2-1,-94 12-185,-24 1-42,0-2 0,0-1 1,0 0-1,0-2 0,0 0 0,25-7 0,-31 7 269,-15 2-725,-1 0 1,1 0-1,-1 0 0,1 0 0,-1 1 1,1-1-1,-1 0 0,1 0 0,-1 1 1,1-1-1,-1 0 0,0 1 0,1-1 1,-1 1-1,1-1 0,-1 0 0,0 1 1,1-1-1,-1 1 0,0-1 0,0 1 1,1-1-1,-1 1 0,0-1 0,0 2 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47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13168,'0'0'9511,"8"10"-9299,25 34-16,-30-41-150,-1 1-1,0 0 0,0 0 1,0-1-1,-1 1 0,1 0 1,-1 1-1,0-1 0,0 0 1,0 0-1,-1 0 0,1 1 1,-1 6-1,1 6 90,3 16 138,2 4 417,0 47 0,-6-84-680,-1 0 0,1 1 0,0-1 0,0 0 0,0 0 0,0 0 0,0 1 0,0-1 0,0 0 1,0 0-1,0 1 0,0-1 0,0 0 0,0 0 0,0 1 0,0-1 0,0 0 0,0 0 0,0 1 0,0-1 0,0 0 0,0 0 0,0 0 0,0 1 0,1-1 1,-1 0-1,0 0 0,0 1 0,0-1 0,0 0 0,0 0 0,1 0 0,-1 0 0,0 1 0,0-1 0,0 0 0,1 0 0,-1 0 0,0 0 0,0 0 1,0 0-1,1 0 0,-1 0 0,0 1 0,1-1 0,-1 0 109,-8 7 108,8-7-219,0 0 0,-1 0 0,1 0 1,0 0-1,0 1 0,0-1 0,0 0 0,0 0 0,-1 0 0,1 1 0,0-1 0,0 0 0,0 0 0,0 0 0,0 1 1,0-1-1,0 0 0,0 0 0,0 1 0,0-1 0,0 0 0,0 0 0,0 1 0,0-1 0,0 0 0,0 0 0,0 0 1,0 1-1,0-1 0,0 0 0,0 0 0,0 1 0,1-1 0,-1 0 0,0 0 0,0 0 0,0 1 0,0-1 0,0 0 1,1 0-1,-1 0 0,0 0 0,0 0 0,1 1 0,2 4-3685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48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16280,'0'0'4769,"11"1"-4672,166 16 667,-150-15-550,34-3-1,-37 0-45,1 1 0,26 4 0,-32-3-63,-16-1-72,-1 0-1,1 1 1,0-1 0,0 0 0,-1 1-1,1 0 1,0-1 0,-1 1 0,1 0-1,4 3 1,-5-4 61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49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14064,'0'0'6151,"11"-4"-5864,11-4-70,0 1 0,1 1 0,26-3 0,-30 7-45,7-1 252,-1 1 0,51 3 0,-17 4 576,96-5 1,-67-7-3871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50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0 709 13968,'0'0'5438,"11"-6"-5163,-5 2-227,2 0 10,0 0-1,-1-1 1,1 0-1,-1-1 1,0 1 0,-1-1-1,0 0 1,9-11-1,203-322 1941,-127 164-877,-89 172-1065,0-1 0,0 1 0,-1 0 0,1-1 0,-1 1 0,0-1 0,0 0 0,-1 1 0,1-6 0,-5 14 234,-2 8-204,-23 55 148,20-50-177,1 1 1,1-1-1,-6 22 1,6-1 112,1 1 0,-1 69 1,7-103-145,0 0 1,1-1 0,-1 1 0,1 0 0,1-1 0,-1 1 0,1-1 0,0 0 0,3 8 0,-4-11-17,0-1 1,0 1-1,0 0 1,1 0-1,-1-1 1,1 1-1,-1-1 1,1 1-1,0-1 0,-1 0 1,1 0-1,0 1 1,0-1-1,0-1 1,0 1-1,0 0 1,0 0-1,0-1 1,0 1-1,0-1 1,0 1-1,0-1 1,0 0-1,0 0 1,0 0-1,1 0 1,3-1-1,5-1 9,0-1 1,-1 0-1,1-1 0,0 0 0,-1-1 1,0 0-1,0 0 0,0-1 1,-1 0-1,0-1 0,0 0 0,-1-1 1,10-10-1,3-6 40,-2 0 1,0-2 0,22-40-1,-26 40 17,-2 0 0,-1-1 0,-1 0-1,-1-1 1,10-46 0,-11 39 89,-7 29-114,0 1 0,0 0 0,-1 0 0,0-1 0,0 1 0,0-1 0,-1 1 0,1-1 0,-1 1 0,-1-1 0,1 1 0,-2-7 0,-14 50 318,11-22-334,2 0 0,0 0 0,1 0 0,1 1 1,0-1-1,1 1 0,1-1 0,1 1 0,0-1 0,1 0 0,1 0 0,9 26 0,-8-31 10,0-2 0,1 1-1,0 0 1,1-1 0,0 0 0,11 10-1,-12-14-21,-1-1 0,0-1 0,1 1 0,0-1 0,0 0-1,0 0 1,7 2 0,10 2-3728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5:20.3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365 458 7432,'0'0'9351,"-16"2"-8777,-5 0-367,3-1 40,0 2-1,0 0 1,-25 7-1,19-1 219,1 0 0,0 1 0,0 2 0,1 0 0,1 1 0,0 2 0,-28 24 0,46-37-374,1 1 1,-1 0-1,1-1 1,0 1-1,0 0 1,0 0-1,0 0 1,0 1-1,-2 5 1,4-8-62,0 0 0,0 0 0,-1 1 0,1-1 0,0 0 0,0 0 0,0 0 0,0 0 0,1 1-1,-1-1 1,0 0 0,0 0 0,1 0 0,-1 0 0,1 0 0,-1 0 0,1 0 0,-1 0 0,1 0 0,-1 0 0,1 0 0,0 0 0,0 0 0,0 0 0,-1 0 0,1-1 0,0 1 0,0 0 0,0-1 0,0 1-1,0-1 1,0 1 0,0-1 0,1 1 0,0 0 0,8 2 33,-1 0 0,1 0 0,-1-1 0,1 0 0,0-1 0,0 0 0,-1-1-1,1 0 1,0 0 0,14-3 0,-10 1 19,1-2 0,-1 0-1,0 0 1,0-2 0,0 1-1,21-13 1,-21 9-4,1-1-1,-1 0 0,0-1 1,-1 0-1,0-1 0,-1-1 1,-1 0-1,0 0 0,0-1 1,-1-1-1,-1 0 0,12-26 1,-17 28-23,0 0 1,-1 0-1,0 0 1,-1 0-1,0 0 1,-2 0-1,1-1 1,-2 1 0,1 0-1,-4-14 1,1 10 9,-1 0 0,0 1 0,-1-1 0,-1 1 0,-1 0 0,0 1 0,-10-17 0,7 17 33,-1 0 0,0 1 0,-1 0 0,0 1 0,-15-12-1,21 20-56,0 0-1,-1 0 1,1 1-1,-1-1 0,0 2 1,0-1-1,0 1 0,-1 0 1,1 0-1,-1 1 0,0 0 1,0 0-1,-13-1 0,21 3-52,0 0-1,0 0 0,0 0 0,0 0 0,0 0 1,-1 0-1,1 0 0,0 0 0,0 0 0,0 0 1,0 0-1,0 0 0,0 0 0,0 0 0,0 0 1,0 0-1,0 0 0,-1 0 0,1 0 0,0 0 1,0 0-1,0 0 0,0 0 0,0 0 0,0 1 1,0-1-1,0 0 0,0 0 0,0 0 0,0 0 1,-1 0-1,1 0 0,0 0 0,0 0 0,0 0 1,0 0-1,0 0 0,0 0 0,0 0 0,0 1 1,0-1-1,0 0 0,0 0 0,0 0 0,0 0 1,0 0-1,0 0 0,0 0 0,0 0 0,0 0 1,0 1-1,0-1 0,0 0 0,0 0 0,0 0 1,0 0-1,0 0 0,0 0 0,0 0 0,0 0 1,0 0-1,0 0 0,0 0 0,1 1 0,-1-1 0,0 0 1,0 0-1,0 0 0,0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51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0 18895,'0'0'6654,"2"11"-6485,1 29 55,-2 1 1,-1-1-1,-7 47 0,-13 53 451,-6 66 517,18-103-204,6-92-624,1 0 246,1-11-589,1 0 1,-1 0 0,0 1-1,1-1 1,-1 0 0,0 0-1,1 1 1,-1-1 0,1 0-1,-1 0 1,0 0 0,1 0-1,-1 0 1,1 0 0,-1 0-1,0 0 1,1 0 0,-1 0-1,1 0 1,-1 0 0,0 0-1,1 0 1,-1 0 0,1 0-1,-1 0 1,0 0 0,1 0-1,-1-1 1,1 1 0,44-8 356,0 2-1,0 2 1,84 4 0,-65 0-224,-60 0-154,-1 0 0,0 0 0,0 0 0,0 0 0,1 1 0,-1-1 0,0 1 0,0-1 0,0 1 0,5 2 0,-3-3 796,-3 1-1064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52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91 19895,'0'0'4447,"-1"-10"-4292,-1-29 7,2 38-153,0 0 0,0 0-1,1 0 1,-1 1 0,0-1-1,1 0 1,-1 0 0,0 1-1,1-1 1,-1 0 0,1 1-1,0-1 1,-1 0 0,1 1-1,-1-1 1,1 1 0,0-1-1,0 1 1,-1-1 0,1 1-1,0 0 1,0-1 0,-1 1 0,1 0-1,0 0 1,0-1 0,0 1-1,-1 0 1,1 0 0,0 0-1,0 0 1,0 0 0,0 0-1,1 0 1,3 0 46,16-4 115,0 1 0,0 1-1,0 1 1,29 2 0,-32 0 124,0-2 0,28-4 0,-7 1 564,-22 0-468,0 0 896,-15 5-1957,-7 3-1755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52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18695,'0'0'5346,"16"-10"-5225,53-29-50,-56 32-48,0 1 1,0 1-1,1 0 0,0 1 1,26-5-1,-10 4 19,-6 1 83,0 1 0,0 1 0,1 2 0,-1 0 0,45 7 0,-27-3 256,26 5 1027,-49-4-256,-16 0-4513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4:54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17383,'0'0'7042,"1"13"-6829,2 23-85,8 85 545,-11-118-618,1 1-1,0 0 1,0-1-1,0 1 0,0-1 1,0 1-1,1-1 1,0 0-1,-1 0 0,1 0 1,0 0-1,1 0 1,-1 0-1,3 3 1,-3-5-25,0 0 0,-1 0 0,1 0 0,0-1 1,-1 1-1,1-1 0,0 1 0,0-1 0,0 1 1,0-1-1,-1 0 0,1 0 0,0 0 0,0 0 1,0 0-1,0 0 0,0-1 0,-1 1 1,1-1-1,0 1 0,0-1 0,-1 0 0,1 1 1,0-1-1,-1 0 0,1 0 0,0 0 0,-1 0 1,2-2-1,14-11 95,0 0 1,-2-1-1,0-1 1,-1 0-1,0-1 1,-1 0-1,-1-1 1,-1-1-1,14-30 0,-18 29 265,-5 15 316,-2 23-355,-2 16-163,-9 50-1,8-69-140,-1-1 0,0 1 0,-1-1 0,-1 0 0,0 0 0,-9 14 0,-26 49 372,39-74-380,0 0 0,-1 0 0,1 0 1,-1 0-1,1 0 0,-1 0 0,0 0 1,-4 1-1,6-3-1,-1 0-1,1 0 1,-1 0 0,1-1 0,-1 1 0,0-1 0,1 1-1,-1-1 1,0 0 0,1 1 0,-1-1 0,0 0-1,1 0 1,-1 0 0,0 0 0,1-1 0,-1 1-1,0 0 1,-1-1 0,2 0-23,1 1 0,0-1 0,0 0 0,-1 1-1,1-1 1,0 1 0,0-1 0,0 0 0,-1 1 0,1-1 0,0 0 0,0 1-1,0-1 1,0 0 0,0 1 0,0-1 0,1 1 0,-1-1 0,0 0 0,0 1 0,0-1-1,1 0 1,-1 1 0,0-1 0,7-16 277,1 11-292,-1 0 0,1 0 0,0 1 0,1-1 0,-1 2 0,1-1 0,16-4 0,-5 0 0,-4 3 0,0 1 0,30-6 0,-2 0 0,-40 10 109,0 0 1,0 1-1,1-1 0,-1 1 0,0-1 1,1 1-1,-1 1 0,6 0 0,19 5-3247,-22-4 1249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00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8032,'0'0'16794,"10"2"-16541,5 0-159,-1-1 0,0 0-1,1-1 1,-1-1 0,1 0 0,26-6-1,-35 6-53,8-3 71,-1 1 0,1 0 0,-1 1 0,1 1 0,0 0 0,16 1 1,-12 2 98,1-2 0,-1 0 0,35-5-1,-28 6 126,-22 0-261,0-1 0,0 0 0,0 0 1,0 0-1,0 0 0,0 0 0,6-2 0,-7 2-10,0 0-1,0 0 0,0-1 1,0 1-1,1 1 0,-1-1 1,0 0-1,0 0 0,0 1 1,2 0-1,-2 0 4,-1-1 0,1 1 0,-1-1 1,1 0-1,0 0 0,-1 1 0,1-1 0,-1 0 0,1 0 0,-1-1 0,1 1 1,2-1-1,5 3 596,1 1-1255,-5-2-3124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02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11352,'0'0'10106,"2"12"-9715,9 75 283,9 70 1024,14-28 279,-34-129-1927,0 1 1,0-1-1,0 1 0,1-1 1,-1 1-1,0-1 0,0 1 1,0-1-1,0 1 0,1-1 1,-1 1-1,0-1 0,0 1 1,1-1-1,-1 1 0,0-1 1,1 1-1,-1-1 0,1 0 1,-1 1-1,0-1 0,1 0 1,0 1-1,-1-1-21,1 0 0,-1-1 1,1 1-1,-1 0 0,0 0 0,1-1 1,-1 1-1,0 0 0,0-1 0,1 1 1,-1 0-1,0-1 0,0 1 0,1 0 1,-1-1-1,0 1 0,0-1 0,0 1 1,0 0-1,1-1 0,-1 1 0,0-1 1,0 1-1,0-1 0,0 1 0,0 0 1,0-1-1,0 1 0,0-1 0,-1 1 1,1-1-1,0 0 0,-9-118 608,2 60-363,4 32-119,-9-29-1,7 35 26,0 0-1,2 0 0,-1-26 0,4 45-161,-1-1 0,1 1 0,1 0 0,-1-1-1,0 1 1,1 0 0,-1-1 0,1 1 0,-1 0-1,1 0 1,0-1 0,0 1 0,0 0 0,0 0-1,1 0 1,-1 0 0,1 0 0,-1 1 0,1-1-1,-1 0 1,1 1 0,0-1 0,0 1 0,0-1-1,0 1 1,0 0 0,0 0 0,0 0 0,0 0-1,0 0 1,1 1 0,-1-1 0,3 0 0,7 0 23,-1 0 0,1 0 0,0 2-1,-1-1 1,17 4 0,-19-3-8,7 1 29,-1 1-1,1 1 1,-1 0-1,0 1 1,-1 1-1,1 0 0,22 14 1,-26-13-16,-1 0 0,0 0 0,-1 1 0,0 0 0,0 1 1,-1 0-1,0 0 0,0 1 0,-1 0 0,8 15 0,-7-9-7,0 0 0,-1 1-1,-1 0 1,-1 0 0,0 1 0,-1-1-1,2 22 1,-6-30-24,1-1 0,-1 1 1,-1 0-1,0 0 0,0-1 0,-1 1 0,0 0 0,0-1 1,-1 0-1,0 1 0,0-1 0,-1-1 0,0 1 0,-1 0 1,1-1-1,-10 11 0,11-14-15,-1-1 0,0 1 0,0-1 0,0 0 0,0 0 0,0 0 0,-1 0 0,1-1 0,-1 1 0,0-1 0,0-1 0,0 1 0,0-1 0,0 1 0,0-1 0,-7 0 0,-6-1 0,1 0 0,-1-1 0,-27-6 0,33 4 0,1 1 0,-1 1 0,0-1 0,0 2 0,0 0 0,0 0 0,0 1 0,0 0 0,-16 5 0,26-5 24,0-1 0,0 1 1,0 0-1,1 0 0,-1 0 0,0 0 0,1 0 1,-1 0-1,1 1 0,-1-1 0,1 1 0,-1-1 1,1 1-1,0-1 0,0 1 0,0 0 1,0-1-1,0 1 0,0 0 0,0 2 0,0 0 27,0-1 0,1 1 0,-1 0 0,1 0-1,0 0 1,0 0 0,0 0 0,1-1 0,1 8 0,2 2-1068,0 1 0,2-1 1,-1 0-1,10 14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02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 9144,'0'0'6593,"10"0"-6092,147-18 1073,-86 8-955,139-20 1079,153-16 1684,-359 45-3245,0 1 0,0 0 0,1 0-1,-1 0 1,0 1 0,0-1 0,0 1-1,0 0 1,0 0 0,0 0 0,7 4 0,-10-4-51,-1 0 0,1 0 0,-1 0 1,1 0-1,-1 1 0,1-1 0,-1 0 0,1 1 1,-1-1-1,0 0 0,0 0 0,0 1 1,0-1-1,0 0 0,0 1 0,0-1 1,0 0-1,0 1 0,-1-1 0,1 0 1,0 1-1,-2 1 0,-11 28-3971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03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12160,'0'0'7702,"5"14"-7013,5 18-87,-2 0 0,6 39 0,-11-50-150,-2-17-248,0 1 0,0 1 1,0-1-1,-1 0 0,0 0 0,0 0 1,0 0-1,-1 7 0,0-9-46,1 1 0,0-1-1,0 1 1,0-1 0,1 1-1,0-1 1,-1 1 0,1-1-1,0 1 1,0-1 0,2 4-1,0-1 338,0 0 287,0-10 36,-1-4-688,1 1-1,0-1 1,0 0 0,8-12 0,8-21 65,-11 16-87,3-12 185,17-38 0,-26 71-270,1 1-1,-1-1 0,0 0 0,1 1 0,0-1 1,0 1-1,0 0 0,0 0 0,0 0 1,1 0-1,-1 1 0,1-1 0,0 1 0,4-2 1,-1 1-15,-1 0 0,1 1 0,-1 0 0,1 1 0,0-1 0,0 1 0,0 0 0,7 1 0,-8 1 22,0 0 1,-1 0 0,1 1-1,-1 0 1,0 0 0,1 1-1,-1-1 1,0 1 0,0 0-1,-1 0 1,1 1 0,-1 0-1,1-1 1,-1 1 0,0 1-1,-1-1 1,1 1 0,-1-1-1,5 9 1,5 19 491,-1 0 0,8 35-1,-19-59-519,0-3-2,0-1 1,0 0-1,1 1 0,-1-1 0,1 0 0,0 0 0,2 5 0,4 4 956,-4-6-4647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05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335 422 9144,'0'0'8877,"-9"-6"-8299,1 1-420,4 2-94,1 1 1,0 0 0,-1 0-1,0 0 1,1 0 0,-1 1-1,0 0 1,0-1 0,0 1-1,0 0 1,0 1 0,0-1-1,0 1 1,0 0 0,-7 0-1,-1 1 228,0 0 0,0 1 0,1 0 0,-1 1 0,0 1 0,1 0 0,-22 10 0,-5 4 659,27-14-709,1 0 0,1 1 0,-1 0-1,1 1 1,-11 8 0,17-12-170,1 1 0,-1-1 0,1 1 0,0 0 0,0 0 0,0-1 0,0 1-1,1 1 1,-1-1 0,1 0 0,0 0 0,0 0 0,0 1 0,0-1 0,0 1 0,1-1 0,0 1 0,-1-1-1,1 0 1,1 1 0,-1 3 0,1-5-27,0 0 0,0 0 0,-1 0 1,1 0-1,1 0 0,-1 0 0,0 0 0,0-1 0,1 1 0,-1 0 0,1-1 0,-1 1 0,1-1 0,0 0 0,-1 1 0,1-1 0,0 0 1,0 0-1,0 0 0,0 0 0,3 0 0,1 2 21,0-1 0,0 0 1,0-1-1,0 0 0,1 0 1,7 1-1,-7-2-8,0-1 1,0 1-1,0-1 0,1-1 0,-1 1 0,0-1 1,-1 0-1,1-1 0,0 0 0,-1 0 1,1 0-1,-1-1 0,9-6 0,-7 3 10,-1 0 0,0 0 0,0 0 0,0-1 0,-1 0 0,-1-1 0,1 1 0,7-18 0,-5 7 26,-1 0-1,-1-1 1,-1 0 0,0 0-1,-2-1 1,0 1-1,-1-1 1,-2-39-1,-2 40 0,0 1 0,-2 0 0,0 0 0,-13-37 0,14 48-36,0 0 1,-1-1-1,0 2 0,-1-1 0,0 0 1,0 1-1,-1 0 0,1 0 1,-1 1-1,-1-1 0,1 1 0,-15-9 1,17 12 18,0 1 1,0 0-1,-1 0 1,1 0-1,-1 1 0,1-1 1,-1 1-1,0 0 1,1 0-1,-1 1 1,-5-1-1,8 1-65,0 1 0,0-1 0,-1 0 0,1 1-1,0-1 1,0 1 0,0 0 0,0 0 0,0 0-1,0 0 1,0 0 0,1 0 0,-1 0 0,0 0-1,0 1 1,1-1 0,-1 1 0,1-1 0,-1 1-1,1 0 1,0 0 0,0-1 0,0 1 0,0 0-1,0 0 1,-1 2 0,1 0-51,0 0 0,0 0 1,1 0-1,-1 0 0,1 0 0,0 0 0,0 0 1,0 0-1,0 0 0,1 0 0,0 0 0,2 6 1,4 10-4112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06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13768,'0'0'5559,"1"11"-5119,5 165 1427,-1-91 213,-5-84-2057,0-1 0,0 0 0,0 1 0,0-1 0,0 0 0,0 0 1,0 1-1,0-1 0,0 0 0,0 1 0,0-1 0,0 0 0,0 0 0,0 1 0,0-1 0,0 0 0,0 0 1,0 1-1,1-1 0,-1 0 0,0 0 0,0 1 0,0-1 0,0 0 0,1 0 0,-1 1 0,0-1 0,0 0 1,0 0-1,1 0 0,-1 0 0,1 1 0,6-7 808,7-17 61,-8 3-714,2 0-1,0 1 0,1 0 1,15-23-1,17-36 253,-34 64-280,1 0-1,0 1 0,1 0 1,1 0-1,0 1 0,16-15 1,-25 27-133,0 0-1,-1-1 1,1 1 0,0 0 0,-1 0 0,1 0-1,0 0 1,-1 0 0,1 0 0,0 0-1,0 1 1,-1-1 0,1 0 0,0 0 0,-1 0-1,1 1 1,-1-1 0,1 0 0,0 1-1,-1-1 1,1 0 0,-1 1 0,1-1 0,-1 1-1,1-1 1,-1 1 0,1-1 0,-1 1 0,1-1-1,-1 1 1,1 0 0,15 21 147,-7-5-13,-1 0-1,8 26 0,-4-9 126,-5-11 19,0 1 0,4 31 0,-2-8 429,3-16 226,-4-11-5668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5:21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44 8536,'0'0'14991,"13"1"-14640,25 1-21,0 0 1,0-3-1,0-1 0,50-9 1,-49-1-32,-29 8-185,0 1 1,-1 0 0,1 0-1,0 1 1,17-1 0,-9 1 95,-16 1-179,-1 1 1,0 0-1,1-1 0,-1 1 1,1 0-1,-1 0 1,0 0-1,1 0 1,-1 0-1,1 0 0,-1 0 1,1 1-1,-1-1 1,0 0-1,1 1 1,-1-1-1,2 2 1,-3-2-12,1 0 0,-1 0 0,1 0 0,-1 1 0,0-1 0,1 0 0,-1 0 1,0 1-1,0-1 0,1 0 0,-1 1 0,0-1 0,0 0 0,1 1 1,-1-1-1,0 0 0,0 1 0,0-1 0,0 1 0,0-1 0,1 0 1,-1 1-1,0-1 0,0 1 0,0 0 0,-10 19 86,-11 11-52,-1 0 1,-45 49 0,8-21 3,11-11-3,-59 47 0,86-78-38,-36 34 0,53-45 14,0-1-1,1 1 1,-7 13-1,7-12 40,2-7-58,1 1-1,0 0 0,0-1 0,-1 1 0,1-1 1,0 1-1,0-1 0,0 1 0,0 0 0,-1-1 1,1 1-1,0 0 0,0-1 0,0 1 0,0-1 1,1 1-1,-1 0 0,0-1 0,0 1 0,0-1 1,0 1-1,1 0 0,-1-1 0,0 1 0,0-1 1,1 1-1,-1-1 0,1 1 0,-1-1 0,0 1 1,1-1-1,-1 1 0,1-1 0,-1 0 0,1 1 1,-1-1-1,1 0 0,-1 1 0,1-1 0,-1 0 1,1 0-1,0 1 0,-1-1 0,1 0 0,-1 0 1,1 0-1,0 0 0,0 0 0,37 2 28,-34-2-9,38-3 31,-1-1 1,1-3 0,67-18-1,-86 19 0,39-4 0,-41 8 24,0-2-1,30-8 0,-41 8-17,1-1 15,-9 6-106,-6 3-78,4-3-105,-4-1-449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07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9744,'0'0'7659,"12"-3"-7119,203-57 2304,-157 47-1817,117-9 1,14 11 221,179-5 1210,-62 24 1014,-299-9-3398,0 1 164,-11 6-288,-3-1-3836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07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222 280 11760,'0'0'7897,"-13"3"-7376,-76 23 560,75-21-655,0 1 0,1 0 0,0 1 0,1 0 0,-18 13 0,28-18-306,0 0-1,-1 1 0,2-1 1,-1 1-1,0-1 0,0 1 1,1 0-1,-1-1 0,1 1 1,0 0-1,0 0 0,0 0 1,0 0-1,1 0 0,-1 1 1,1-1-1,0 0 0,0 0 0,0 0 1,0 0-1,0 0 0,1 0 1,0 4-1,0-4-52,-1-1 0,1 1-1,0-1 1,0 0 0,0 0-1,0 1 1,0-1 0,0 0 0,1 0-1,-1 0 1,1 0 0,-1 0-1,1-1 1,0 1 0,0 0-1,0-1 1,0 1 0,0-1 0,0 0-1,0 0 1,0 1 0,0-1-1,1-1 1,-1 1 0,0 0 0,1-1-1,-1 1 1,1-1 0,3 1-1,3-2 13,-1 1-1,1-1 0,0-1 0,0 0 0,0 0 1,-1-1-1,1 0 0,-1 0 0,0-1 0,0 0 1,0 0-1,-1-1 0,1 0 0,-1 0 0,0-1 1,8-8-1,-2-1 16,-1 1 1,0-2-1,-1 1 1,-1-2-1,0 1 1,11-28-1,-17 33-45,0 1 1,-1-1-1,-1 0 0,0 1 0,0-1 0,-1 0 1,-1 0-1,1 0 0,-2 0 0,0 0 1,0 0-1,-1 0 0,-6-20 0,7 25 1,-1 0-1,0 1 0,0-1 0,-1 1 1,0-1-1,0 1 0,0 0 1,-1 0-1,1 1 0,-1-1 0,0 1 1,-1-1-1,1 1 0,-1 1 1,0-1-1,1 1 0,-2-1 0,1 1 1,0 1-1,-1-1 0,1 1 1,-1 0-1,0 0 0,1 1 0,-1-1 1,0 1-1,-7 0 0,7 1-40,-1-1-8,1 0 0,-1 1 0,0 0 0,0 1 0,0-1 0,1 1 0,-1 1 0,0-1 0,-10 5 0,17-6-1,-1 0 0,0 1 0,1-1 0,-1 0 0,0 1 0,1-1 0,-1 1 0,0 0 0,1-1 0,-1 1 0,1-1 0,-1 1 0,1 0 0,-1-1 0,1 1 0,-1 0 0,1 0 0,0-1 0,0 1 0,-1 0 0,1 0 0,0-1 0,0 1 0,0 0 0,0 0 0,0 0 0,0 0 0,0-1 0,0 1 0,0 0 0,0 0 0,0 0 0,0-1 0,1 1 0,-1 0 0,0 0 0,1 0 0,-1-1 0,0 1 0,1 0 0,-1-1 0,1 1 0,-1 0 0,2 0 0,1 2 0,-1 0 0,1 0 0,1 0 0,-1 0 0,0-1 0,1 0 0,5 4 0,33 11 580,-20-9-5767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08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4 11760,'0'0'10225,"-9"11"-9724,-28 40-14,35-48-396,0 0 1,0 0-1,0 0 1,1 0-1,-1 1 1,1-1-1,0 1 0,0-1 1,0 1-1,1-1 1,-1 1-1,1 0 1,0-1-1,0 1 1,0 0-1,0-1 1,1 1-1,-1 0 1,1-1-1,0 1 1,0-1-1,2 4 1,-2-5-30,0 1 1,0-1-1,0 0 1,1 0-1,-1-1 1,1 1-1,-1 0 1,1 0-1,0-1 1,0 1 0,-1-1-1,1 1 1,0-1-1,0 0 1,0 0-1,1 0 1,-1 0-1,0 0 1,0 0-1,0-1 1,1 1-1,-1-1 1,0 1-1,1-1 1,-1 0 0,0 0-1,1 0 1,-1 0-1,1-1 1,2 0-1,4-1 57,1-2 0,-1 1-1,0-1 1,0-1 0,0 0-1,0 0 1,-1-1 0,0 1 0,0-2-1,11-11 1,-6 5 125,-2-1-1,0 0 0,0-1 1,-1 0-1,9-20 1,-13 26 438,-3 9-148,-2 16 166,-6 27-231,-28 105-113,26-123-297,-2 0 0,-1-1 0,-23 43 0,30-63-59,0 0 0,0 0 0,0-1 0,0 1 0,0-1 0,-1 0 0,1 0 0,-1 0 0,-7 4 0,9-6 0,0 0 0,1 0 0,-1 0 0,0-1 0,0 1 0,0 0 0,0-1 0,0 0 0,1 1 0,-1-1 0,0 0 0,0 0 0,0 0 0,0 0 0,0 0 0,0 0 0,0-1 0,0 1 0,0-1 0,0 1 0,0-1 0,0 0 0,1 0 0,-4-2 0,4 3 0,0-1 0,1 0 0,-1 0 0,1 0 0,-1 0 0,1 1 0,-1-1 0,1 0 0,-1 0 0,1 0 0,0 0 0,-1 0 0,1 0 0,0 0 0,0 0 0,0 0 0,0 0 0,0 0 0,0 0 0,0 0 0,0 0 0,0 0 0,0 0 0,1 0 0,-1 0 0,0 0 0,1 0 0,-1 0 0,1 0 0,-1 0 0,1 0 0,-1 0 0,1 0 0,0 1 0,-1-1 0,2-1 0,29-30 0,-29 30 0,13-10 0,1 1 0,0 0 0,1 1 0,0 0 0,25-9 0,3 2 0,48-12 0,-74 25 0,19-6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14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7024,'0'0'560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17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6424,'0'0'0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18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8640,'0'0'19048,"10"7"-18637,-7-4-366,2 1 14,0-1 0,-1 1 0,1-1 0,1-1 0,-1 1 0,0 0 0,1-1 0,-1 0 0,1-1 0,0 1 0,-1-1 0,1 0 0,11 0 0,53-3 672,124 2 2064,-172 0-2757,-1 0-1,1-1 1,-1-1-1,0-2 1,0 0-1,26-8 1,-40 9 178,1 2-1,0-1 1,13-1 0,7 7-5074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23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9040,'0'0'13922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01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9240,'0'0'12113,"11"-2"-11744,91-18 1262,-84 16-1203,-6 1-44,1 1 1,-1 0-1,16 0 0,-24 2-296,-1 0 0,0 0 1,0 0-1,0 1 0,0-1 0,0 1 0,0 0 0,0 0 0,0 0 0,0 0 1,0 1-1,-1-1 0,1 1 0,0 0 0,-1-1 0,1 1 0,-1 0 0,3 3 1,-4-3-55,0 0 1,1 0-1,-1 1 1,-1-1-1,1 0 1,0 0 0,0 1-1,-1-1 1,1 0-1,-1 0 1,0 1-1,0-1 1,0 1 0,0-1-1,0 0 1,0 1-1,-1-1 1,1 0-1,-2 3 1,-15 45 381,14-44-338,-6 13 39,1-1 1,-2-1 0,0 1-1,-1-2 1,-1 1-1,-1-2 1,0 0-1,-1 0 1,0-1 0,-25 18-1,38-32-86,-1 1-1,1-1 1,0 1 0,0 0-1,0-1 1,-1 1-1,1 0 1,0 0 0,0 0-1,0 0 1,0 0 0,1 0-1,-1 0 1,0 1-1,0-1 1,1 0 0,-1 0-1,0 1 1,1-1 0,-1 0-1,1 1 1,0-1-1,-1 0 1,1 1 0,0-1-1,0 1 1,0-1-1,0 3 1,2-3 3,0 1 1,0-1-1,0 0 0,0-1 0,1 1 0,-1 0 1,0 0-1,0-1 0,0 0 0,1 1 0,-1-1 1,0 0-1,1 0 0,3 0 0,0 0 40,28 4 287,0-2-1,0-1 1,1-2 0,37-5 0,-68 5-360,1 1 0,-1 0 0,1 0 0,-1 0 0,1 0 0,-1 1 0,1 0 0,7 2 0,-8-1 861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22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10152,'0'0'20610,"1"15"-20277,2 2-219,-1-4 0,-1 0-1,0-1 1,-1 1-1,-2 22 0,-7 131 870,-7-76-983,13-78 0,-1 8 0,4-20 0,0 0 0,0 0 0,0 0 0,0-1 0,0 1 0,0 0 0,0 0 0,0 0 0,0 0 0,0 0 0,0 0 0,0 0 0,1 0 0,-1 0 0,0 0 0,0 0 0,0 0 0,0 0 0,0 0 0,0 0 0,0 0 0,0 0 0,0 0 0,0 0 0,0 0 0,1 0 0,-1 1 0,0-1 0,0 0 0,0 0 0,0 0 0,0 0 0,0 0 0,0 0 0,0 0 0,0 0 0,0 0 0,0 0 0,0 0 0,0 0 0,0 0 0,0 0 0,0 0 0,0 1 0,0-1 0,0 0 0,0 0 0,0 0 0,0 0 0,0 0 0,0 0 0,0 0 0,4-9 0,-3 2 47,1 1 1,-1 0-1,1 0 1,5-10-1,-2 4-4296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23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0 246 10344,'0'0'11487,"7"-9"-10861,4-8-25,1 1 1,0 0-1,1 1 1,1 0-1,20-15 1,-16 18 105,31-14 0,13-8 553,-53 28-1036,1 0-1,-1 1 0,1 0 0,0 1 0,16-5 0,-23 8-126,0 0 1,-1 0 0,1 1-1,0-1 1,0 1 0,0 0-1,0 0 1,-1 0 0,1 0-1,0 0 1,0 0-1,0 1 1,-1 0 0,1-1-1,0 1 1,-1 0 0,1 1-1,0-1 1,-1 0 0,1 1-1,-1-1 1,0 1-1,0 0 1,1-1 0,-1 1-1,2 4 1,17 25-51,-17-24-47,-1-1 0,1 0-1,0 0 1,1 0 0,-1-1 0,1 0-1,0 1 1,1-2 0,-1 1 0,1-1-1,7 5 1,-11-8 0,1-1 0,0 1 0,-1 0 0,1-1 0,0 0 0,0 1 0,0-1 0,-1 0 0,1-1 0,0 1 0,0 0 0,4-2 0,36-11 0,-28 8 0,1 0 0,-5 2 0,0 0 0,0-1 0,0 0 0,-1-1 0,1 0 0,-1-1 0,12-8 0,10-10 0,17-16 0,-49 40 0,1-1 0,-1 0 0,1 0 0,-1 1 0,1-1 0,0 0 0,-1 1 0,1-1 0,0 0 0,-1 1 0,1-1 0,0 1 0,0-1 0,0 1 0,0 0 0,-1-1 0,1 1 0,0 0 0,0 0 0,0-1 0,0 1 0,1 0 0,-1 1 0,0 1 0,0-1 0,0 1 0,0 0 0,-1-1 0,1 1 0,0 0 0,-1-1 0,0 1 0,1 0 0,-1 0 0,0 1 0,3 10-3965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5:22.0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0 267 10344,'0'0'7119,"21"-2"-6372,56-5 333,0-4-1,84-23 1,-117 20-296,0-3 0,74-39 0,-90 40-1211,-1 0 0,-1-2-1,-1-1 1,40-38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24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63 10344,'0'0'6570,"-10"0"-5915,-31-2 10,40 2-616,0-1 0,1 1 0,-1 0 0,0 0 0,1 0-1,-1 0 1,0 0 0,0 0 0,1 0 0,-1 0 0,0 1 0,0-1 0,1 0 0,-1 0 0,-5 4 5381,9-6-4330,73-19 996,-51 13-1575,1 2 1,0 1-1,33-3 1,-28 4-75,-12 3 120,30 1 0,-31 1-113,1-1 0,17-3 0,11-1-386,50 1 0,-91 3-68,0 1 0,0 0 0,0 0 0,0 0 0,9 4 0,7 2 0,-20-7 163,5 3 354,0 4-5244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25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50 11256,'0'0'11098,"-11"-4"-10763,-32-10-6,41 14-293,1-1 0,-1 1 0,0 0 0,1-1 0,-1 1 0,0 0 0,0 0 0,1 0 0,-1 0 0,0 1 0,1-1 0,-1 0 0,0 1 0,1-1 0,-1 1 0,0 0 0,-2 1 0,-6 2 236,-18-2 242,24-3-259,0 1-1,0 0 1,-1 1-1,1-1 1,-7 2-1,8 1 830,14-3-357,17-3-197,113-6 522,-96 8-413,0-2 0,0-2-1,62-15 1,-101 19-563,-1-1-1,0 1 1,1 0 0,-1 1-1,0-1 1,1 1-1,-1 0 1,1 0 0,-1 1-1,7 1 1,-7-2-76,-4 0 0,0 0 0,0 0 0,0 0 0,1 0 0,-1 0 0,0 0 0,0 0 0,0 1 0,0-1 0,0 0 0,0 1 0,0-1 0,0 1 0,0-1 0,-1 1 0,1-1 0,0 1 0,0 0 0,0-1 0,0 1 0,-1 0 0,2 1 0,1 2 236,11 8 154,-4-7-5089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27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 9240,'0'0'10022,"-2"10"-9507,-34 208 2606,31-167-620,2 0 0,3 62 1,4-97-3542,-1-11-2643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27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10040,'0'0'8855,"12"0"-8271,29 0 0,1-1-1,50-9 0,6-7 569,149-5 1,-119 17-454,342 4 2301,-425 6-2480,11 1 703,-55-6-1186,-1 0-1,1 0 0,-1 0 0,1 0 0,-1 0 0,1 0 1,-1 0-1,1 0 0,-1 0 0,1 0 0,-1 0 0,1 0 0,-1 0 1,1 1-1,-1-1 0,0 0 0,1 0 0,-1 0 0,1 1 1,-1-1-1,1 0 0,-1 1 0,0-1 0,1 0 0,-1 1 0,0-1 1,1 1-1,-7 10 717,-21 12-696,-60 29-3116,80-48 1260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28.7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11856,'0'0'9997,"9"-4"-9395,1 0-385,0 1 0,-1 0 0,1 0 0,0 1 0,0 0 0,0 1 0,15-1 0,-13 3 115,0 0 0,1 1 0,-1 0 1,0 1-1,0 0 0,0 1 0,22 10 0,-28-11-165,1 1 1,0 0-1,-1 1 1,0-1-1,0 1 1,-1 0-1,1 1 1,-1 0-1,0-1 1,-1 1-1,1 1 1,-1-1-1,0 1 1,2 7-1,-2-6-41,-2 1 0,1 0 0,-1 0 0,0-1 0,-1 1 0,0 1 0,-1-1-1,1 0 1,-2 0 0,1 0 0,-1 0 0,-1 0 0,0 0 0,0 0 0,-1-1-1,0 1 1,0-1 0,-1 1 0,0-1 0,0 0 0,-1 0 0,0-1 0,-1 0-1,1 0 1,-2 0 0,-9 9 0,7-6-126,0 0 0,-14 20 0,9-10 0,13-19 0,0 0 0,0 0 0,0 0 0,-1 0 0,1 0 0,0 0 0,0-1 0,-1 1 0,1 0 0,-3 0 0,2 0 0,0 0 0,0 0 0,0 0 0,0 0 0,0 1 0,0-1 0,1 0 0,-1 1 0,0-1 0,1 1 0,-1 0 0,-2 3 0,4-5 0,0 0 0,0 0 0,0 0 0,0 0 0,1 0 0,-1 0 0,0 0 0,0 0 0,0 0 0,0 0 0,0 0 0,0 0 0,0 1 0,0-1 0,0 0 0,0 0 0,0 0 0,0 0 0,0 0 0,13-8 0,138-48 0,57-25 0,-195 74 0,0 0 0,0 0 0,-1-1 0,0-1 0,-1 0 0,0-1 0,0 0 0,-1 0 0,-1-1 0,1 0 0,10-19 0,-18 26 0,0 0 0,0 0 0,-1 0 0,1-1 0,-1 1 0,0-1 0,0 1 0,0-1 0,-1 1 0,0-1 0,0-5 0,-1-7 0,-7-30 0,5 32 0,0 1 0,0-22 0,3 28-3959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30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8536,'0'0'464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3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273 329 8840,'0'0'9778,"-10"3"-9413,-5 2-275,-6 1 213,0 2-1,0 0 1,0 1-1,-28 18 1,39-19-174,1 1 1,0-1-1,0 2 0,1-1 1,0 1-1,1 0 0,0 1 1,1 0-1,0 0 0,-8 22 1,9-22 35,1 0 1,1 1 0,0-1-1,1 1 1,0 0 0,1 0-1,0 0 1,1 0 0,0 0-1,1-1 1,3 19 0,-3-25-101,0-1 0,0 0 0,0 0 0,0 0 0,1 1 0,0-2 0,0 1 0,0 0 0,0 0 0,1-1 0,-1 1 1,1-1-1,0 1 0,0-1 0,0 0 0,1-1 0,-1 1 0,1 0 0,-1-1 0,1 0 0,0 0 0,0 0 0,0 0 0,0-1 1,5 2-1,4 0 17,-1-1 1,1-1-1,0 0 1,0 0-1,0-2 1,0 1-1,-1-2 1,20-3-1,-14 0 24,0-1-1,0-1 1,-1 0-1,0-1 1,19-13 0,-9 7 82,-20 11-73,-1 0 1,1-1 0,-1 1 0,0-1 0,0 0 0,0-1-1,-1 1 1,10-11 0,-24 22 609,6-5-710,1 0-1,-1-1 1,1 1 0,0 0-1,-1 1 1,1-1 0,0 0 0,0 1-1,1-1 1,-3 4 0,3-4-9,0-1-1,1 1 1,-1 0 0,1-1 0,-1 1-1,1-1 1,0 1 0,0 0 0,-1-1-1,1 1 1,0-1 0,0 1 0,1 0-1,-1-1 1,0 1 0,1 0 0,-1-1-1,1 1 1,-1-1 0,1 1 0,0-1-1,1 3 1,0-1 2,0-1 1,1 0-1,-1 0 0,0 0 1,1 0-1,-1 0 0,1-1 0,0 1 1,0-1-1,-1 0 0,6 2 0,3 0 26,-1-1 0,2 0-1,-1 0 1,0-1-1,21 0 1,-29-2-16,1 1-1,-1-1 1,1 0-1,-1 0 1,0 0 0,0 0-1,0-1 1,1 1-1,-1-1 1,0 0-1,-1 0 1,1 0 0,0 0-1,-1-1 1,1 1-1,-1-1 1,0 1-1,1-1 1,2-5 0,-4 6-3,0 1 0,0-1 1,-1 0-1,1 0 0,0 0 1,0 0-1,-1 0 1,1 1-1,-1-1 0,0 0 1,0 0-1,0 0 1,0-1-1,0 1 0,0 0 1,0 0-1,-1 0 0,1 1 1,0-1-1,-1 0 1,0 0-1,0 0 0,1 0 1,-1 0-1,0 1 1,0-1-1,-1 0 0,1 1 1,0-1-1,0 1 0,-1-1 1,1 1-1,-1-1 1,0 1-1,-1-1 0,-4-3 19,1 1 0,-1-1 0,0 2-1,-1-1 1,1 1 0,-1 0 0,1 0-1,-1 1 1,0 0 0,0 1 0,0-1-1,-11 1 1,19 1-35,0 0 0,0 0 1,0 0-1,-1 0 0,1 0 0,0 0 0,0 1 0,0-1 1,0 0-1,-1 0 0,1 0 0,0 0 0,0 0 0,0 0 1,0 1-1,-1-1 0,1 0 0,0 0 0,0 0 0,0 0 1,0 1-1,0-1 0,0 0 0,0 0 0,0 0 0,0 1 1,0-1-1,0 0 0,-1 0 0,1 0 0,0 1 0,0-1 1,0 0-1,1 0 0,-1 0 0,0 1 0,0-1 0,0 0 1,0 0-1,0 0 0,0 1 0,0-1 0,0 0 0,0 0 1,0 0-1,0 1 0,1-1 0,-1 0 0,0 0 0,0 0 1,0 0-1,0 0 0,0 1 0,1-1 0,-1 0 0,0 0 1,0 0-1,0 0 0,1 0 0,10 11-20,-3-8 21,1 0 0,0 0 0,0-1 0,0 0 0,0-1-1,0 1 1,0-2 0,0 0 0,1 0 0,-1 0-1,0-1 1,0-1 0,0 0 0,12-3 0,-2-1 18,-1 0 0,1-2 0,-1 0 0,-1-1 0,29-19 0,-22 10 27,-1-1 0,-1-1 0,-1-1 0,-1-1 0,-1-1 0,0 0 0,-2-1 0,-1-1 0,-1-1 0,-1-1 0,11-30 0,-13 28 42,0 0 0,-2-1-1,-1 0 1,6-41 0,-15 70-75,0 0 0,0 0 0,0 0 0,1 0 0,-1-1 0,0 1 0,0 0 0,-1 0 0,1 0 0,0 0 0,0 0 0,0 0 0,-1 0 0,1 0 0,0 0 0,-1 0 0,1 0 0,-1 0 0,0 0 0,1 0 0,-1 0 0,-1-1 0,1 2-5,1-1 0,-1 1 0,0 0 1,0 0-1,1 0 0,-1 0 0,0-1 0,0 1 1,0 0-1,1 1 0,-1-1 0,0 0 1,0 0-1,1 0 0,-1 0 0,0 1 0,0-1 1,1 0-1,-1 0 0,0 1 0,1-1 1,-1 1-1,0-1 0,1 1 0,-1-1 0,1 1 1,-1-1-1,1 1 0,-2 0 0,-11 16-6,1 0-1,0 1 1,1 0 0,1 0-1,-11 30 1,18-41-5,-4 7-18,2 0-1,0 1 0,0 0 1,2 0-1,-1 0 0,2 1 1,0-1-1,1 1 0,1-1 1,0 1-1,1-1 0,1 1 1,0-1-1,1 0 0,1 0 1,0 0-1,1 0 0,1 0 1,9 17-1,-11-25 3,0 0-1,0-1 1,1 0-1,0 0 1,0 0-1,8 7 1,-10-11 14,0 1 1,0-1 0,1 0 0,-1-1-1,1 1 1,0 0 0,-1-1-1,1 0 1,0 0 0,0 0 0,0 0-1,0-1 1,-1 0 0,6 0-1,4 0 20,-1-1 0,0 0 0,0-1 0,1-1 0,-1 0 0,-1 0 0,1-1 0,0-1 0,-1 0 0,18-11 0,-10 4 46,0-2 1,-2 0-1,1-1 1,28-34-1,-32 33-24,-1-2 0,-1 0 0,-1 0 1,0-1-1,-1 0 0,-1-1 0,10-34 0,-6 8 40,-3-1 1,7-66 0,-17 111-77,1 0 0,-1 0 0,0 0 0,0 0 0,0 0 0,0-1 0,0 1 0,0 0 0,-1 0 0,1 0 0,-1 0 0,1 0 0,-1 0 0,0 0 0,0 0 0,0 0 0,0 0 0,0 1 0,0-1 0,0 0 0,-1 1 0,1-1 0,0 0 0,-1 1 0,0 0 0,1-1 0,-1 1 0,0 0 0,0 0 0,-2-1 0,2 1 0,0 0 0,0 0 0,0 0 0,0 1 0,0-1 0,0 1 0,-1 0 0,1-1 0,0 1 0,0 0 0,0 0 0,-1 1 0,1-1 0,0 0 0,0 1 0,0-1 0,0 1 0,0 0 0,0-1 0,0 1 0,0 0 0,0 0 0,0 1 0,0-1 0,-3 3 0,-7 7 0,0 1 0,1 1 0,0 0 0,1 0 0,1 1 0,0 0 0,0 1 0,2 0 0,0 0 0,0 0 0,2 1 0,0 0 0,-3 18 0,0 9-15,3-21-8,1-1 1,1 1-1,1 0 1,1 0 0,0 0-1,2 0 1,4 22-1,-1-21 31,-2-10 13,0 0-1,1-1 1,0 0 0,1 0 0,1 0 0,-1 0-1,2 0 1,10 16 0,-12-22-21,1-1 0,-1 1 0,1-1 0,9 8 0,-12-12 0,0 0 0,0 1 0,0-1 0,1 0 0,-1 0 0,0 0 0,0 0 0,1-1 0,-1 1 0,0-1 0,1 1 0,-1-1 0,0 0 0,1 0 0,-1 0 0,1 0 0,3-1 0,11-4 0,0 0 0,0-2 0,-1 0 0,0 0 0,18-13 0,-25 13 0,0 0 0,-1 0 0,0-1 0,-1 0 0,1 0 0,-2-1 0,8-10 0,26-31 0,-45 94 0,5-25 0,0-1 0,2 0 0,0 1 0,8 26 0,-9-43 0,-1 1 0,1-1 0,0 0 0,0 1 0,0-1 0,1 0 0,-1 0 0,0 0 0,1 0 0,0 0 0,-1 0 0,1 0 0,0 0 0,0-1 0,0 1 0,0-1 0,0 1 0,0-1 0,0 0 0,1 0 0,-1 0 0,0 0 0,1 0 0,-1-1 0,1 1 0,-1-1 0,1 1 0,-1-1 0,1 0 0,-1 0 0,1 0 0,-1 0 0,5-1 0,3-1 0,0 1 0,0-1 0,-1-1 0,1 0 0,0 0 0,-1-1 0,10-6 0,-1-1 0,-1-1 0,0-1 0,-1-1 0,0 0 0,21-26 0,-2-10 0,-28 37 0,1 1 0,1 1 0,10-13 0,-16 22 0,-2 2 0,-1 1 0,0-1 0,1 0 0,-1 1 0,0-1 0,0 0 0,1 1 0,-1-1 0,0 0 0,0 1 0,1-1 0,-1 1 0,0-1 0,0 0 0,0 1 0,0-1 0,0 1 0,0-1 0,0 0 0,0 1 0,0-1 0,0 1 0,0-1 0,0 1 0,0-1 0,0 0 0,0 1 0,0-1 0,-1 1 0,-5 61 0,5-48 0,0-1 0,0 0 0,-1 0 0,-1 0 0,0 0 0,-7 16 0,4-13 0,3-9 0,0 0 0,0-1 0,0 1 0,0-1 0,-8 9 0,10-14 0,0 0 0,0 1 0,0-1 0,-1 0 0,1 0 0,0 0 0,-1 0 0,1-1 0,-1 1 0,1 0 0,-1-1 0,1 1 0,-1-1 0,1 1 0,-1-1 0,0 0 0,1 1 0,-1-1 0,0 0 0,1 0 0,-1 0 0,0-1 0,1 1 0,-1 0 0,1 0 0,-1-1 0,0 1 0,1-1 0,-3-1 0,1 1 0,0 0 0,0-1 0,-1 0 0,1 1 0,0-1 0,1 0 0,-1-1 0,0 1 0,1 0 0,-1-1 0,-3-5 0,-6 0 0,33 15 0,1-1 0,-1 0 0,40 3 0,-53-8 0,0 0 0,0-1 0,0-1 0,0 1 0,-1-1 0,1-1 0,0 1 0,0-1 0,-1-1 0,0 1 0,1-1 0,-1-1 0,0 1 0,0-1 0,6-5 0,24-18 0,-20 14 0,1 1 0,-2-2 0,1 0 0,-2-1 0,21-27 0,-32 36 0,5-6 0,0-1 0,13-12 0,-31 62 0,5-11 0,1-12 0,0-7 0,1 1 0,0-1 0,1 1 0,-1-1 0,2 1 0,-1 0 0,1-1 0,0 1 0,0 0 0,1-1 0,0 1 0,1-1 0,3 10 0,-5-16 0,1 0 0,0 0 0,0 0 0,0 0 0,0 0 0,0 0 0,0-1 0,0 1 0,0 0 0,0-1 0,0 1 0,0-1 0,0 1 0,1-1 0,-1 1 0,0-1 0,0 0 0,1 0 0,-1 1 0,0-1 0,0 0 0,1 0 0,-1 0 0,0-1 0,3 1 0,32-8 0,-1-5 0,0-2 0,-1-1 0,0-1 0,-1-2 0,56-44 0,-54 38 0,-45 62 0,7-27 0,0-2 0,1 0 0,-1 0 0,2 1 0,-1-1 0,1 1 0,0-1 0,1 0 0,0 1 0,1 9 0,1-6 0,-1-9 0,-1-1 0,0 1 0,1-1 0,-1 1 0,1-1 0,0 1 0,0-1 0,1 3 0,-1-5 0,-1 1 0,0-1 0,0 0 0,0 0 0,1 1 0,-1-1 0,0 0 0,0 0 0,1 0 0,-1 0 0,0 1 0,1-1 0,-1 0 0,0 0 0,1 0 0,-1 0 0,0 0 0,0 0 0,1 0 0,-1 0 0,0 0 0,1 0 0,-1 0 0,0 0 0,1 0 0,0 0 0,12-10 0,-10 7 0,-1 0 0,1-1 0,-1 0 0,0 0 0,0 1 0,0-1 0,-1 0 0,0 0 0,1-1 0,-1 1 0,-1 0 0,1 0 0,-1 0 0,1-1 0,-1 1 0,0 0 0,-1-1 0,1 1 0,-1 0 0,0 0 0,0 0 0,0-1 0,0 1 0,-1 0 0,0 0 0,0 1 0,0-1 0,0 0 0,0 1 0,-1-1 0,0 1 0,0 0 0,0 0 0,0 0 0,-5-4 0,3 5 0,1-1 0,-1 1 0,0 1 0,1-1 0,-1 1 0,0-1 0,0 1 0,-9 0 0,11 1 0,1 0 0,0 0 0,0 0 0,-1 0 0,1 0 0,0 1 0,0-1 0,-1 1 0,1-1 0,0 1 0,0 0 0,0 0 0,0 0 0,0 0 0,0 1 0,0-1 0,0 0 0,0 1 0,1-1 0,-1 1 0,-2 3 0,4-5 0,0 1 0,0-1 0,0 0 0,0 1 0,0-1 0,0 1 0,0-1 0,0 0 0,0 1 0,0-1 0,0 0 0,0 1 0,0-1 0,0 0 0,0 1 0,1-1 0,-1 0 0,0 1 0,0-1 0,0 0 0,1 0 0,-1 1 0,0-1 0,0 0 0,1 0 0,-1 1 0,0-1 0,1 0 0,-1 0 0,0 0 0,1 0 0,-1 1 0,0-1 0,1 0 0,-1 0 0,0 0 0,1 0 0,-1 0 0,0 0 0,1 0 0,-1 0 0,1 0 0,19 4 0,-18-3 0,13 0 0,1 0 0,-1-1 0,27-3 0,-24 1 0,0 1 0,28 2 0,-9 0 0,-24-2 0,0 1 0,0 0 0,-1 1 0,18 4 0,-28-5 0,0 1 0,0 0 0,1-1 0,-1 1 0,0 0 0,0 0 0,0 0 0,0 0 0,0 1 0,0-1 0,0 0 0,0 1 0,-1 0 0,1-1 0,0 1 0,-1 0 0,1 0 0,-1 0 0,0 0 0,0 0 0,0 0 0,0 0 0,0 0 0,0 0 0,0 1 0,-1-1 0,1 0 0,0 5 0,3 96 0,-4-102 0,0-1 0,0 0 0,0 1 0,0-1 0,0 1 0,0-1 0,0 0 0,0 1 0,1-1 0,-1 0 0,0 1 0,0-1 0,0 0 0,1 1 0,-1-1 0,0 0 0,0 0 0,1 1 0,-1-1 0,0 0 0,0 0 0,1 1 0,-1-1 0,0 0 0,1 0 0,-1 0 0,0 0 0,1 1 0,-1-1 0,0 0 0,1 0 0,-1 0 0,0 0 0,1 0 0,-1 0 0,1 0 0,-1 0 0,0 0 0,1 0 0,-1 0 0,0 0 0,1 0 0,-1 0 0,1-1 0,-1 1 0,0 0 0,1 0 0,-1-1 0,21-8 0,-18 8 0,101-45 0,-102 45 0,0 1 0,1 0 0,-1-1 0,0 1 0,1 0 0,-1 0 0,0 1 0,1-1 0,-1 0 0,0 1 0,1-1 0,-1 1 0,0 0 0,3 1 0,31 15 0,-34-16 0,30 23 0,-27-19 0,-1-1 0,1-1 0,0 1 0,0-1 0,1 1 0,7 2 0,-9-5 0,-1 1 0,0-1 0,0 0 0,0 1 0,0-1 0,0 1 0,2 2 0,-4-3 0,-1-1 0,1 1 0,-1-1 0,1 1 0,-1 0 0,0-1 0,0 1 0,1 0 0,-1-1 0,0 1 0,0 0 0,1-1 0,-1 1 0,0 0 0,0-1 0,0 1 0,0 0 0,0-1 0,0 1 0,0 0 0,0-1 0,-1 1 0,1 0 0,0-1 0,0 1 0,0 0 0,-1-1 0,1 1 0,0 0 0,-1-1 0,1 1 0,-1-1 0,1 1 0,0-1 0,-1 1 0,1-1 0,-1 1 0,0-1 0,1 1 0,-1-1 0,-6 6 111,0-1 0,0 0 0,0 0 0,-1-1 0,1 0 0,-1-1 0,0 1 0,-15 3 0,0-1-2609,-34 4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37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19199,'0'0'4536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37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15072,'0'0'1583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40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1 659 7936,'0'0'8233,"13"-2"-7688,3-1-312,-1-1-1,1 0 1,-1-1-1,0-1 1,-1 0 0,23-13-1,14-16 483,-1-2 0,-2-2 1,-2-2-1,56-65 0,-68 62-269,-1-2 0,-3 0 0,24-53 0,-10 19 675,-42 77-985,-1 1 1,0-1-1,0 0 0,0 0 0,-1 0 1,1 0-1,-1 0 0,1 1 0,-1-1 1,0-6 680,-2 12-669,0-1 1,0 1-1,0 0 0,0 0 0,1 0 0,-2 5 1,-5 9 6,-15 25 144,2 1-1,2 1 0,1 1 0,3 0 1,-14 69-1,27-106-225,1-1 0,0 1 0,0 0 0,1 0 0,-1 0 0,2 0 0,-1-1 0,1 1 1,2 9-1,-1-13-14,0 1 0,0-1 1,0 0-1,0 0 0,0 0 1,1 0-1,0 0 1,0-1-1,0 1 0,0-1 1,1 0-1,-1 0 0,1 0 1,0 0-1,0-1 0,6 4 1,-2-2 11,1 0 0,0 0 0,0 0 0,0-1-1,1-1 1,-1 0 0,16 2 0,-19-4-35,1 1 0,0-1 0,-1-1 0,1 1-1,-1-1 1,1 0 0,0-1 0,-1 1 0,0-1 0,1-1-1,-1 1 1,6-5 0,8-5-36,-1-2 0,0-1 0,-1 0 0,0-1 0,-2-1 0,0 0 0,-1-1 0,23-37 0,-17 26 0,-20 28 0,-1 7 0,-4 8 0,2-6 0,1 0 0,-1 0 0,1 1 0,1-1 0,-1 0 0,2 0 0,-1 1 0,1-1 0,0 0 0,1 0 0,-1 0 0,2 0 0,4 13 0,-5-19 0,-1 0 0,1-1 0,-1 1 0,1-1 0,0 0 0,0 1 0,-1-1 0,1 0 0,0 0 0,0 0 0,0 0 0,0 0 0,0-1 0,0 1 0,0-1 0,1 1 0,-1-1 0,0 0 0,0 1 0,0-1 0,0 0 0,1-1 0,-1 1 0,2-1 0,9 0 0,-1-2 0,21-5 0,-32 7 0,27-9 0,0-2 0,37-20 0,-36 16 0,55-21 0,-83 36 0,1 1 0,-1-1 0,1 1 0,-1-1 0,1 1 0,-1-1 0,1 1 0,-1 0 0,1 0 0,0 0 0,-1 0 0,1 0 0,-1 0 0,1 0 0,-1 0 0,1 0 0,-1 1 0,1-1 0,-1 1 0,1-1 0,-1 1 0,1 0 0,-1 0 0,0-1 0,1 1 0,-1 0 0,0 0 0,0 0 0,0 0 0,0 0 0,0 1 0,0-1 0,0 0 0,1 3 0,0 1 0,0 0 0,0 1 0,-1-1 0,0 1 0,0-1 0,0 1 0,-1 0 0,0 7 0,-6 49 0,6-62 0,0 1 0,0-1 0,0 1 0,0-1 0,0 1 0,0-1 0,0 0 0,0 1 0,0-1 0,0 1 0,1-1 0,-1 1 0,0-1 0,0 0 0,1 1 0,-1-1 0,0 0 0,0 1 0,1-1 0,-1 0 0,0 1 0,1-1 0,-1 0 0,0 1 0,1-1 0,-1 0 0,0 0 0,1 0 0,-1 1 0,1-1 0,-1 0 0,1 0 0,-1 0 0,0 0 0,1 0 0,-1 0 0,1 0 0,-1 0 0,1 0 0,-1 0 0,1 0 0,-1 0 0,0 0 0,1 0 0,-1 0 0,1 0 0,-1-1 0,1 1 0,-1 0 0,0 0 0,1 0 0,0-1 0,23-13 0,-23 14 0,43-33 0,-29 21 0,0 1 0,0 1 0,1 0 0,21-10 0,-36 20 0,0-1 0,0 1 0,0 0 0,-1-1 0,1 1 0,0-1 0,0 1 0,0 0 0,0 0 0,0 0 0,0-1 0,0 1 0,0 0 0,0 0 0,0 0 0,0 0 0,0 1 0,-1-1 0,1 0 0,0 0 0,0 1 0,1-1 0,-1 1 0,-1 0 0,1 0 0,-1 0 0,0 0 0,1 0 0,-1 0 0,0 0 0,0 0 0,0 0 0,1 0 0,-1 0 0,0 0 0,0 0 0,-1 2 0,4 19 0,-3-21 0,0 0 0,1-1 0,-1 1 0,0 0 0,1 0 0,-1-1 0,0 1 0,1 0 0,-1-1 0,1 1 0,0 0 0,-1-1 0,1 1 0,-1-1 0,1 1 0,0-1 0,0 1 0,-1-1 0,1 1 0,0-1 0,-1 0 0,1 0 0,0 1 0,0-1 0,0 0 0,0 0 0,-1 0 0,1 0 0,0 0 0,0 0 0,0 0 0,-1 0 0,1 0 0,0 0 0,0 0 0,0 0 0,0-1 0,-1 1 0,1 0 0,0-1 0,0 1 0,0-1 0,7-3 0,0-1 0,-1 1 0,11-10 0,4-1 0,-20 14 0,-1 1 0,0 0 0,0-1 0,0 1 0,1 0 0,-1 0 0,0 0 0,0 0 0,1 0 0,-1 0 0,0 0 0,0 0 0,1 0 0,-1 1 0,0-1 0,0 0 0,1 1 0,-1-1 0,0 1 0,0 0 0,0-1 0,0 1 0,0 0 0,0-1 0,0 1 0,0 0 0,0 0 0,0 0 0,0 1 0,4 5 0,0 0 0,-1 0 0,7 12 0,-1 0 0,-8-16 0,0 0 0,0 0 0,0 0 0,0-1 0,0 1 0,1-1 0,-1 1 0,1-1 0,-1 0 0,1 0 0,0 0 0,0-1 0,0 1 0,0 0 0,0-1 0,0 0 0,1 0 0,-1 0 0,0 0 0,0-1 0,1 1 0,-1-1 0,1 0 0,-1 0 0,7 0 0,0-1 0,1-1 0,0 1 0,-1-2 0,1 0 0,-1 0 0,0 0 0,0-2 0,0 1 0,-1-1 0,1 0 0,-1-1 0,0 0 0,-1-1 0,1 0 0,-1 0 0,-1-1 0,1 0 0,-1 0 0,-1 0 0,0-1 0,0 0 0,0-1 0,7-17 0,-13 24 0,1 1 0,0-1 0,0 0 0,-1 0 0,0 0 0,0 0 0,1 0 0,-2 0 0,1 0 0,0 0 0,-2-4 0,2 6 0,0 0 0,0 1 0,0-1 0,-1 1 0,1-1 0,0 0 0,-1 1 0,1-1 0,0 1 0,-1-1 0,1 1 0,-1-1 0,1 1 0,-1 0 0,1-1 0,-1 1 0,1 0 0,-1-1 0,0 1 0,1 0 0,-1-1 0,0 1 0,0 0 0,-1 0 0,1 0 0,0 0 0,-1 0 0,1 0 0,0 1 0,0-1 0,-1 0 0,1 1 0,0-1 0,0 1 0,-1-1 0,1 1 0,0-1 0,-2 3 0,-9 4 0,1 0 0,1-1 0,-1 2 0,1-1 0,-15 17 0,23-22 0,0-1 0,1 1 0,-1 0 0,1 0 0,-1 1 0,1-1 0,0 0 0,0 0 0,0 1 0,0-1 0,0 0 0,1 1 0,-1-1 0,1 1 0,-1-1 0,1 1 0,0-1 0,0 1 0,0-1 0,1 1 0,-1-1 0,0 1 0,1-1 0,-1 1 0,1-1 0,0 0 0,0 1 0,0-1 0,0 0 0,2 3 0,-1-2 0,0-1 0,0 0 0,0 1 0,1-1 0,-1 0 0,1 0 0,-1 0 0,1-1 0,-1 1 0,1-1 0,0 1 0,0-1 0,6 2 0,43 7 0,-34-8 0,38 4 1002,-51-6-1457,-1 0-1,0-1 1,1 1-1,-1-1 1,0 0-1,0 0 1,0-1-1,0 1 1,0-1 0,8-4-1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6:3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3504,'0'0'9150,"-10"14"-8826,-98 150 1022,93-135-951,2 1 1,-18 59 0,-6 66 685,34-143-996,0-1 56,1 0 1,0 0-1,1 1 1,0-1-1,1 1 1,0-1-1,0 1 1,2-1 0,-1 0-1,1 1 1,1-1-1,0 0 1,5 11-1,-7-19-107,1-1 1,-1 0-1,1 0 0,0 0 1,0 0-1,0 0 0,0 0 1,0 0-1,0-1 0,0 1 1,0-1-1,1 0 0,-1 1 1,0-1-1,1 0 0,-1 0 0,1-1 1,0 1-1,-1 0 0,1-1 1,0 0-1,-1 1 0,1-1 1,0 0-1,-1 0 0,1-1 1,3 0-1,3 0 51,0-1 0,1 0 1,-1-1-1,0 0 0,-1 0 0,14-8 0,-14 6-29,0-1-1,0 0 0,0-1 0,-1 1 1,0-2-1,0 1 0,-1-1 1,6-8-1,41-72 522,-46 75-284,-1-1 0,0 0 0,-1 0 0,-1-1 1,5-23-1,-8 51-318,0 1 0,1-1 0,0 1-1,1-1 1,8 23 0,0-10-67,23 44-1,-33-68 97,1 0-1,-1 1 1,1-1 0,0 0 0,-1 0 0,1-1 0,0 1-1,0 0 1,1-1 0,-1 1 0,0-1 0,0 1 0,1-1 0,-1 0-1,1 0 1,-1 0 0,1-1 0,-1 1 0,1 0 0,-1-1 0,1 0-1,4 1 1,-1-1 19,1-1 0,0 0 1,0 1-1,0-2 0,-1 1 0,1-1 0,10-5 0,-9 3 7,0-1-1,-1 0 1,0-1-1,0 0 1,0 0 0,6-8-1,-3 4 11,-4 3-13,0-1 0,0 0 0,0 0 0,-1-1 1,-1 1-1,1-1 0,-1 0 0,4-13 1,-2 0 43,0-1 0,4-31 0,-10 46-47,0 0 0,0 1-1,0-1 1,-1 1 0,-1-1 0,1 1-1,-1 0 1,-4-12 0,-3-11 37,8 0 266,1 17-842,0 10-689,0 6-925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53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 8136,'0'0'10311,"12"-10"-9825,41-32 22,-48 39-398,0 0 1,0 0-1,1 0 1,-1 1-1,1 0 0,0 0 1,-1 0-1,1 1 1,0 0-1,0 0 1,12-1-1,4 0 227,7 0 88,-1 1-1,1 1 1,0 2-1,-1 1 1,40 8-1,56 6 857,224 27 1294,-208-20-5710,-134-23 2851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58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10752,'0'0'17247,"12"9"-16799,26 25 178,-1 1 0,37 45-1,-57-57-356,-2 1 0,-1 0-1,0 0 1,-2 2-1,-1-1 1,-1 1-1,-2 1 1,7 31 0,-6-17-267,-2 0 1,-1 1-1,-2 0 1,-2 0-1,-2 0 1,-7 49-1,5-70-2,-1 0 0,-1 0 0,0 0 0,-12 29 0,1 5 0,13-44 0,-1-1 0,0 1 0,0 0 0,-8 14 0,-7 17 0,14-33 0,0 1 0,0-1 0,-1 0 0,0 0 0,-13 16 0,14-20 0,0 1 0,0 0 0,0 0 0,-3 7 0,-6 8 0,12-19 0,0 0 0,0 1 0,0-1 0,0 0 0,0 0 0,0 1 0,1-1 0,-1 1 0,1-1 0,-1 1 0,1 4 0,0-7 0,1 0 0,-1 0 0,0 1 0,0-1 0,0 0 0,0 0 0,1 1 0,-1-1 0,0 0 0,0 1 0,0-1 0,0 0 0,0 1 0,0-1 0,0 0 0,0 0 0,0 1 0,0-1 0,0 0 0,0 1 0,0-1 0,0 0 0,0 1 0,0-1 0,0 0 0,0 1 0,0-1 0,-1 0 0,1 0 0,0 1 0,0-1 0,0 0 0,0 1 0,-1-1 0,1 0 0,0 0 0,0 0 0,-1 1 0,-13 10 0,2-1 0,11-8 0,0-2 0,1 1 0,0 0 0,0-1 0,-1 1 0,1-1 0,-1 1 0,1-1 0,0 1 0,-1 0 0,1-1 0,-1 0 0,1 1 0,-1-1 0,1 1 0,-1-1 0,1 0 0,-1 1 0,0-1 0,1 0 0,-1 1 0,0-1 0,1 0 0,-1 0 0,1 0 0,-1 0 0,0 0 0,1 1 0,-1-1 0,0 0 0,1-1 0,-1 1 0,0 0 0,1 0 0,-2 0 0,-1-1 0,3 1 0,-1-1 0,1 1 0,0-1 0,0 1 0,0 0 0,0-1 0,-1 1 0,1-1 0,0 1 0,0 0 0,0-1 0,0 1 0,0-1 0,0 1 0,0-1 0,0 1 0,0 0 0,1-1 0,-1 1 0,0-1 0,0 1 0,0 0 0,1-1 0,-1 0 0,18-70 0,-10 46 0,8-51 0,-4 3 0,-6 49 0,-2 0 0,2-43 0,-7 30 0,-8-60 0,8 79 0,-4-10 0,4 24 0,-10 100 0,-15 105 0,17-145 0,-2 91 0,8-73 0,-1-37 0,2-18 0,1 0 0,2 28 0,-1-39 0,0-7 0,0 0 0,0 0 0,0 0 0,0 0 0,0 0 0,0 0 0,1 0 0,-1-1 0,0 1 0,0 0 0,1 0 0,-1 0 0,1 0 0,-1 0 0,0-1 0,1 1 0,1 1 0,-2-2 0,1 0 0,-1 0 0,1 0 0,0 0 0,-1 0 0,1 0 0,-1 0 0,1 0 0,-1 0 0,1 0 0,0 0 0,-1-1 0,1 1 0,-1 0 0,1 0 0,-1-1 0,1 1 0,-1 0 0,1-1 0,-1 1 0,0 0 0,1-1 0,-1 1 0,1-1 0,-1 1 0,0-1 0,1 1 0,-1-1 0,0 1 0,0-1 0,1 1 0,-1-1 0,0 0 0,18-31 0,-10 18 0,71-105 0,-61 87 0,-15 26 0,0 0 0,0 1 0,1-1 0,-1 1 0,1 0 0,6-6 0,18-13 0,-22 20 0,0-1 0,0 0 0,0 0 0,0 0 0,-1-1 0,0 0 0,0 0 0,-1 0 0,1 0 0,5-14 0,-9 19 0,-1-1 0,0 1 0,0 0 0,0-1 0,0 1 0,0 0 0,0-1 0,0 1 0,0 0 0,0 0 0,0-1 0,-1 1 0,1 0 0,-1 0 0,1-1 0,-1 1 0,1 0 0,-1 0 0,0 0 0,-1-2 0,-1 0 0,0-1 0,0 1 0,0 0 0,-1 0 0,1 0 0,-6-3 0,1 2 0,1-1 0,-1 1 0,-1 1 0,1-1 0,0 2 0,-12-4 0,17 6 0,-1 0 0,0-1 0,1 1 0,-1-1 0,0 0 0,1 0 0,-1 0 0,1-1 0,0 1 0,-4-3 0,7 3 61,1 0-1,-1-1 1,1 1 0,-1 0 0,1 0-1,0-1 1,-1 1 0,1 0-1,0 0 1,0 0 0,0 0-1,0 0 1,1-2 0,5-4-4846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9:23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1 8744,'0'0'9674,"-10"2"-9421,-30 9 5,22-7 808,17-4-1019,1 0-1,0 0 1,-1 0-1,1 0 0,0 0 1,-1 0-1,1 0 1,-1 0-1,1 0 1,0 0-1,-1 0 1,1 0-1,0 0 1,-1 0-1,1 0 1,0 1-1,-1-1 1,1 0-1,0 0 1,-1 0-1,1 1 1,0-1-1,0 0 1,-1 0-1,1 1 0,0-1 1,0 0-1,-1 0 1,1 1-1,0-1 1,0 0-1,0 1 1,0-1-1,-1 0 1,1 1-1,0-1 1,0 0-1,0 1 1,0-1-1,0 1 1,0-1-1,0 0 1,0 1-1,0-1 0,0 0 1,0 1-1,0-1 1,0 0-1,1 1 1,-1 3 120,18-1 309,-14-1-439,1 0 1,-1 0 0,0-1-1,1 1 1,-1-1-1,1 0 1,-1 0-1,1-1 1,0 1-1,-1-1 1,1 0-1,0 0 1,7-2-1,13-1 88,1 2-1,-1 0 0,33 3 1,55 7 525,14 7-118,-94-18-344,-29 1-159,1 1 0,-1-1 0,0 1 1,0 0-1,1 0 0,-1 1 0,0-1 1,8 3-1,21-1 403,-32-2-255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9:23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9848,'0'0'9254,"10"-5"-8934,-4 1-308,2 0 169,-1 0-1,1 0 0,-1 0 1,1 1-1,0 0 1,1 0-1,-1 1 0,0 0 1,10 0-1,3 2 194,178 8 1864,-176-6-1955,-1-1 0,0 0 0,38-5 0,-45 2-119,0 0 1,0 1-1,1 1 1,-1 1-1,17 2 1,-31-2-137,1-1 0,0 0 0,-1 0 0,1 0 1,0 0-1,-1-1 0,1 1 0,-1 0 0,1-1 1,0 1-1,-1-1 0,3 0 0,-4 0-14,1 1 1,0 0-1,0-1 0,-1 1 0,1 0 0,0-1 0,0 1 1,0 0-1,0 0 0,-1 0 0,1 0 0,0 0 0,0 0 1,0 0-1,0 0 0,0 0 0,-1 0 0,1 0 0,0 0 1,0 1-1,0-1 0,0 0 0,-1 1 0,1-1 0,0 1 1,0-1-1,-1 1 0,1-1 0,0 1 0,-1-1 0,2 2 1,1 0-63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9:38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58 8840,'0'0'8134,"-11"3"-7678,-80 31 1327,78-28-1363,0 2 0,0 0 1,1 0-1,0 1 0,-16 17 1,10-11-19,12-7-261,0-1 0,0 0 0,0 1 0,1 0 1,0 1-1,1-1 0,0 1 0,-4 11 0,-4 9 189,9-22-221,1 0 0,-1 1 0,2-1 0,-1 1 0,1 0 0,0 12 0,-2 7 184,3-26-273,-1 0 0,1 0 0,0 1 1,0-1-1,0 0 0,0 0 1,0 0-1,0 0 0,0 0 1,0 1-1,0-1 0,1 0 1,-1 0-1,0 0 0,1 0 0,-1 0 1,1 0-1,-1 0 0,1 0 1,-1 0-1,1 0 0,0 0 1,0 0-1,-1 0 0,1 0 0,0-1 1,0 1-1,0 0 0,0-1 1,0 1-1,0 0 0,0-1 1,0 1-1,0-1 0,0 0 1,0 1-1,0-1 0,1 0 0,-1 0 1,0 1-1,0-1 0,0 0 1,0 0-1,3-1 0,2 1 26,0-1-1,1 0 1,-1 0-1,0-1 1,0 1-1,0-1 0,6-3 1,-5 1-20,0 0 0,0-1-1,-1 1 1,1-1 0,-1-1 0,0 1 0,-1-1 0,0 0 0,7-9-1,13-14 46,44-29 368,-68 58-433,-1 0-1,1 0 1,-1 0 0,1 0-1,-1 0 1,0 0 0,1 1 0,-1-1-1,1 0 1,-1 0 0,0 0-1,1 1 1,-1-1 0,1 0 0,-1 0-1,0 1 1,1-1 0,-1 0-1,0 0 1,0 1 0,1-1 0,-1 1-1,0-1 1,0 0 0,1 1-1,-1-1 1,0 0 0,0 1 0,0-1-1,0 1 1,0-1 0,0 1-1,1 0 1,6 17 32,10 39 4,-12-37-37,1 0 1,8 20 0,-10-32 13,0 0 0,0-1 1,1 0-1,0 1 1,0-2-1,9 10 1,-12-14-5,1 1 1,0-1-1,-1 0 1,1 0-1,0 0 1,0 0-1,0 0 1,0-1-1,0 1 1,1-1-1,-1 0 1,0 0-1,1 0 1,-1 0-1,1-1 1,-1 1-1,1-1 1,4 0-1,-1-1 25,1 0-1,-2-1 0,1 0 1,0 0-1,0 0 0,0-1 1,-1 0-1,0 0 0,0-1 1,1 0-1,-2 0 0,7-5 1,-4 2 12,-1-1 0,0 0 0,0 0 0,-1-1 0,0 0 0,0 0 0,6-15 0,-5 8 22,-1 0-1,0 0 1,-2 0 0,0-1 0,-1 0-1,0 0 1,-1 0 0,-1 0 0,-3-33-1,-2 15 194,-2 0 0,-19-62-1,17 81 88,10 25-5039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9:38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250 0 11256,'0'0'5558,"-9"1"-5166,-10 2-47,1 0 0,0 1 0,0 1-1,-22 10 1,-53 31 2350,90-45-2625,1 1 0,-1 0 0,1 0 0,0-1 0,-1 1 0,1 1 1,0-1-1,1 0 0,-1 0 0,0 1 0,1-1 0,-1 1 0,1-1 1,0 1-1,-1 0 0,1 0 0,1-1 0,-1 1 0,0 0 0,1 0 0,-1 0 1,1 0-1,0 0 0,0 0 0,0 0 0,0 0 0,1 0 0,-1 0 0,3 5 1,-2-5-6,0 1 0,0-1 0,1 1 0,0-1 1,-1 0-1,1 0 0,0 0 0,1 0 1,-1 0-1,0-1 0,1 1 0,0-1 1,-1 1-1,1-1 0,0 0 0,0 0 0,0 0 1,1-1-1,-1 1 0,0-1 0,1 1 1,-1-1-1,1 0 0,4 0 0,9 1 82,0 0-1,0-2 1,0 0-1,0-1 0,31-6 1,-31 4 3,0 1 0,-1 0 0,32 2 0,-9 5-3453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9:40.2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0 155 9344,'0'0'12130,"17"-4"-11882,108-28 207,-5 3 69,1 5 1,188-12-1,-61 13 261,-226 20-680,-19 2-69,0 1 0,0-1 1,0 0-1,0 1 0,0 0 0,1-1 0,-1 1 1,0 1-1,0-1 0,0 0 0,0 1 1,0-1-1,0 1 0,0 0 0,0 0 0,0 0 1,0 1-1,0-1 0,0 1 0,2 1 1,-5-1-20,0-1 1,0 0 0,0 1 0,0-1 0,0 1 0,0-1 0,-1 1 0,1-1 0,-1 0 0,1 1 0,-1-1 0,1 0 0,-2 2 0,1 1 3,-14 30-33,8-23-3252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9:41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54 169 11856,'0'0'5782,"-2"15"-5378,1-7-346,-6 112 683,2-12 106,1-64-191,4 70 1,4-72-244,4 43 643,-7-75-845,-1-9-168,0 0-1,0 0 1,0-1-1,0 1 0,0 0 1,0 0-1,0 0 1,0 0-1,1 0 0,-1 0 1,0 0-1,1 0 1,-1 0-1,1-1 0,-1 1 1,1 0-1,0 1 1,0-25 894,2-99 118,-25-217 1,18 317-853,-9-31 1,9 41-121,1 0 1,0-1 0,0 1 0,1-1 0,1 0-1,0 0 1,1 0 0,1-13 0,0 24-70,-1 0 0,0-1 1,1 1-1,0 0 0,-1 0 1,1 0-1,0 0 0,0 0 1,0 0-1,1 1 0,-1-1 0,0 0 1,1 0-1,-1 1 0,1-1 1,-1 1-1,1 0 0,0-1 1,0 1-1,0 0 0,-1 0 1,1 0-1,0 0 0,0 0 0,0 0 1,1 1-1,-1-1 0,4 0 1,4 0-2,0 1 1,0 0 0,0 1-1,0-1 1,11 4-1,0-1 37,-17-3-42,13 2 25,1 1 0,20 5 1,-33-7-27,-1 0 0,0 1 1,0 0-1,0 0 0,0 0 1,0 0-1,0 0 0,0 1 1,-1 0-1,1-1 0,-1 2 1,0-1-1,1 0 0,2 5 1,-5-5 2,1 0 0,-1-1 1,0 1-1,0 0 0,0 0 1,-1 0-1,1 0 1,-1 0-1,0 0 0,0 0 1,0 0-1,0 0 0,0 1 1,0-1-1,-1 0 0,0 0 1,1 0-1,-1-1 0,0 1 1,-1 0-1,1 0 0,0 0 1,-1-1-1,-2 4 0,-3 5 25,-1 0 0,-1-1-1,-18 18 1,-62 48 360,88-75-371,0 0 0,0-1 0,0 1 0,1 0 0,-1 0 1,0 0-1,0 0 0,0-1 0,1 1 0,-1 0 0,1 0 1,-1 0-1,1 1 0,-1-1 0,1 0 0,-1 0 0,1 2 0,0-2-14,0 0-1,0-1 0,0 1 1,0 0-1,1 0 1,-1-1-1,0 1 0,1 0 1,-1-1-1,0 1 0,1 0 1,-1-1-1,1 1 0,-1-1 1,1 1-1,-1-1 1,1 1-1,0-1 0,-1 1 1,1-1-1,0 1 0,6 2 6,0 0 0,1 0 0,-1 0 0,13 1 0,0 2 28,-2 1-20,27 9 31,43 24 0,-76-34-59,1 1 0,-1 1 0,-1 0 0,1 1 0,-2 0 0,1 1 0,-1 0 0,9 12 0,-17-20 4,-1 0 0,1 1 1,-1-1-1,0 1 1,0-1-1,0 1 0,0-1 1,0 1-1,0-1 0,-1 1 1,1 0-1,-1 0 0,0-1 1,0 1-1,0 0 0,-1 3 1,1-2 8,-1 1 1,-1 0-1,1 0 0,-1 0 1,0-1-1,0 1 1,0-1-1,-5 7 0,2-4 21,-1 1-1,0-1 1,-1-1-1,1 1 1,-1-1-1,0 0 1,-1 0-1,1-1 1,-13 6-1,3-4 48,0 0-1,0-1 1,0-1 0,-1-1 0,-19 3-1,27-6-26,1 0 0,0 0 0,0-1 0,-1-1 0,1 1 1,0-1-1,-1-1 0,1 0 0,0 0 0,0-1 0,-13-6 0,19 8-31,1-1 0,-1 1 1,1-1-1,0 0 0,-1 0 1,1 0-1,0 0 0,0 0 1,0-1-1,0 1 0,1 0 0,-1-1 1,0 0-1,1 1 0,0-1 1,0 0-1,0 0 0,0 1 1,0-1-1,1 0 0,-1 0 1,1 0-1,-1 0 0,1 0 1,0 0-1,1-3 0,0-4-686,0 1-1,1 0 1,0 0-1,1 1 1,0-1-1,6-12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9:42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 11352,'0'0'9150,"-7"14"-8683,-21 46-27,25-54-355,2 0 0,-1 0 0,1 0 1,-1 0-1,2 0 0,-1 0 0,1 0 1,0 0-1,0 1 0,0-1 1,3 11-1,1 6 189,6 53 501,-6-53-481,-1 1 0,-1-1 0,-1 36 0,-1-42-42,0 0 1,3 19 0,-1-22 110,-1 0 1,0 0-1,-2-1 1,-1 16 0,4-21-9,-2-8-328,0 0 1,0 1-1,0-1 0,0 0 1,1 1-1,-1-1 0,0 0 1,0 0-1,0 1 0,0-1 1,0 0-1,0 1 0,0-1 1,0 0-1,0 1 0,0-1 1,0 0-1,0 0 0,0 1 1,0-1-1,0 0 0,0 1 1,0-1-1,0 0 0,-1 1 1,1-1-1,0 0 0,0 0 1,0 1-1,0-1 0,-1 0 0,1 0 1,0 1-1,-1-1 0,0-3 34,0 1-1,0-1 1,0 0 0,0 0-1,1 0 1,-1 0-1,1 0 1,0 0-1,0-6 1,-1 3-79,-6-31-630,4 22-2935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9:42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 12664,'0'0'6750,"11"-4"-6163,14-6-27,34-19 0,-50 24-358,1 0-1,-1 0 1,1 1 0,0 0 0,0 1 0,1 0-1,-1 1 1,17-2 0,-21 4-88,0 0 0,0 0 0,1 1 0,-1 0 0,0 0 0,0 0 0,0 1 0,0 0 1,0 0-1,0 1 0,0-1 0,-1 1 0,1 0 0,-1 1 0,8 6 0,0 1 263,1 0 1,0-1-1,0-1 0,17 8 1,-25-14-218,3 2 127,0-1 0,0-1 0,14 4 0,-20-6-194,1 0 0,-1-1 1,0 0-1,1 0 0,-1 0 0,0 0 0,1 0 0,-1-1 0,0 1 0,0-1 0,1 0 0,-1 0 1,0 0-1,4-3 0,4-3 277,0 0 1,-1 0 0,1-1-1,-2 0 1,1-1-1,14-18 1,4-11-3811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6:3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1138 6328,'0'0'7141,"6"-9"-6761,138-183 2161,-142 190-2479,2-3 163,1-1 0,-1 0 0,0 0 0,-1-1-1,1 1 1,-1-1 0,0 0 0,-1 0 0,0 0-1,0 0 1,1-9 0,-3 22-111,-1-1 1,0 0-1,-1 0 0,1 0 1,-1 0-1,-4 10 0,-6 18 23,9-21-85,2 0-1,0-1 0,0 1 0,1 0 1,0 0-1,3 14 0,-3-21-35,1-1 0,0 0-1,0 1 1,1-1 0,-1 0-1,1 0 1,0 0 0,0 0-1,0 0 1,1-1-1,-1 1 1,1-1 0,0 1-1,0-1 1,0 0 0,0 0-1,1 0 1,-1 0 0,8 3-1,-8-5 2,1 0-1,-1 0 0,0 0 0,1-1 0,-1 1 1,0-1-1,1 0 0,-1 0 0,0 0 0,1-1 1,-1 1-1,0-1 0,0 0 0,1 0 0,-1 0 1,0 0-1,0 0 0,3-2 0,8-5 68,1 0 0,15-12 0,-28 19-74,19-14 50,-1-1-1,0 0 1,-2-1 0,0-1 0,-1-1 0,0-1-1,20-31 1,2-13 85,-3-2 1,-3-2-1,-2-1 0,-4-1 0,-3-1 0,26-128 0,-47 187-92,-1 0 1,-1 0-1,0-1 0,-1 1 0,-1-17 0,1 29-51,0-1 0,0 1 0,0 0 0,0 0 0,0 0 0,0 0 0,0-1 0,0 1 0,0 0 0,0 0 0,0 0 0,-1 0 0,1-1 0,0 1 0,0 0 0,0 0 0,0 0 0,0 0 0,0 0 0,0 0 0,-1-1 0,1 1 0,0 0 0,0 0 0,0 0 0,0 0 0,-1 0 0,1 0 0,0 0-1,0 0 1,0 0 0,0 0 0,-1 0 0,1 0 0,0 0 0,0 0 0,0 0 0,0 0 0,-1 0 0,1 0 0,0 0 0,0 0 0,0 0 0,0 0 0,-1 0 0,1 0 0,0 0 0,0 0 0,0 0 0,0 0 0,0 1 0,-1-1 0,1 0 0,0 0 0,0 0 0,0 0 0,0 0 0,0 0 0,0 1 0,0-1 0,-1 0 0,1 0 0,0 0 0,0 0 0,0 1 0,0-1 0,-10 13 33,10-12-34,-19 30-14,2 0-1,1 2 1,1-1-1,-15 55 1,-27 145-133,37-145 126,0-3-18,-25 124-100,29-92-11,16-115 144,-1 0 1,1 1 0,0-1 0,0 0-1,0 0 1,0 0 0,0 1 0,0-1-1,0 0 1,0 0 0,0 1 0,1-1 0,-1 0-1,0 0 1,1 0 0,-1 0 0,2 2-1,-2-2 5,1-1-1,0 1 1,-1-1-1,1 1 1,-1-1-1,1 1 1,0-1 0,-1 0-1,1 0 1,0 1-1,0-1 1,-1 0-1,1 0 1,0 0-1,-1 0 1,1 0-1,0 0 1,0 0-1,-1 0 1,1 0-1,1 0 1,2-1 8,0 0-1,0-1 1,0 1 0,0-1-1,0 0 1,0 0 0,0 0 0,5-5-1,2-2 14,0-1 0,-1-1 0,0 0-1,14-21 1,30-56 42,-52 84-59,111-221 171,6-13 9,-75 162-53,-3-2 0,-4-1 0,32-99 0,-59 151-91,-6 19-17,-1 1 0,-1-1 0,1 0 0,-1 0 0,-1 0-1,1 0 1,-1 0 0,0-12 0,-1 20-22,0 0-1,0-1 1,0 1-1,0 0 1,0 0-1,0 0 1,0 0 0,0 0-1,0 0 1,0 0-1,0 0 1,0 0-1,0 0 1,0-1-1,0 1 1,0 0-1,0 0 1,0 0-1,0 0 1,-1 0 0,1 0-1,0 0 1,0 0-1,0 0 1,0 0-1,0 0 1,0 0-1,0 0 1,0 0-1,0 0 1,0 0-1,0-1 1,0 1 0,0 0-1,-1 0 1,1 0-1,0 0 1,0 0-1,0 0 1,0 0-1,0 0 1,0 0-1,0 0 1,0 0-1,0 0 1,0 0 0,0 0-1,-1 0 1,1 0-1,0 0 1,0 1-1,0-1 1,0 0-1,0 0 1,0 0-1,0 0 1,0 0-1,0 0 1,0 0 0,0 0-1,0 0 1,-1 0-1,-5 8 0,-5 11-19,-23 51-54,-30 92 0,-14 82 28,56-173 40,-79 278 44,55-184 170,42-145-128,5-14 13,3-8 116,57-73 84,3-4-58,-56 66-192,-6 9-23,0 0 1,1 0-1,-1 0 0,1 1 0,0-1 0,0 1 1,0-1-1,1 1 0,-1 0 0,1 0 0,-1 1 0,1-1 1,5-2-1,-8 5-16,0 0 0,-1 0 1,1 0-1,0 0 0,-1 0 0,1 1 1,0-1-1,-1 0 0,1 0 0,0 0 1,-1 1-1,1-1 0,0 0 1,-1 1-1,1-1 0,-1 0 0,1 1 1,-1-1-1,1 1 0,-1-1 0,1 1 1,-1-1-1,0 1 0,1-1 0,-1 1 1,0 0-1,1-1 0,-1 1 0,0 0 1,1 0-1,7 22 53,-5-4-14,4 40 0,-7-42-28,2 0 1,0 0 0,9 30 0,-10-45-16,0 0 0,0 0 0,0-1 0,1 1 0,-1 0 0,0-1 0,1 1 0,-1-1 0,1 1 0,0-1 0,0 0-1,-1 1 1,1-1 0,0 0 0,0 0 0,0-1 0,0 1 0,0 0 0,0-1 0,0 1 0,0-1 0,1 1 0,-1-1 0,0 0 0,3 0 0,4 0 11,0 0-1,0-1 1,-1 0-1,17-3 1,-6-2 9,-1-1 0,-1 0 0,1-1 0,-1-1-1,0 0 1,15-13 0,89-75 158,-110 88-152,-6 5-11,0 0 0,0-1 0,0 1 0,7-10 0,-15 23-11,1 1 1,0-1-1,-1 19 1,-3 14 2,6-38-11,-1 1 0,1-1 0,0 1-1,0-1 1,0 1 0,1-1 0,-1 1 0,1-1-1,0 0 1,0 1 0,1-1 0,-1 0 0,1 0-1,3 5 1,-5-8 1,0-1 1,1 1-1,-1 0 0,0-1 1,1 1-1,-1-1 0,0 1 1,1-1-1,-1 1 0,1-1 0,-1 0 1,1 1-1,-1-1 0,1 1 1,-1-1-1,1 0 0,-1 1 0,1-1 1,-1 0-1,1 0 0,0 0 1,-1 1-1,1-1 0,-1 0 0,1 0 1,0 0-1,-1 0 0,1 0 1,0 0-1,0 0 0,1-1 3,0 1-1,0-1 1,-1 0-1,1 0 1,0 0-1,0 0 1,-1 0-1,1 0 0,-1 0 1,2-2-1,2-1 9,-1-1-1,0 1 0,-1-1 0,1 0 0,5-10 1,-5 4 12,0-1 1,-1 0-1,0 0 1,1-17-1,-3 23-1,-1-1 0,0 0 0,0 0 0,0 1 0,-1-1 0,0 0-1,-1 0 1,1 1 0,-5-10 0,6 14-15,-1 1-1,0 0 0,0 0 0,0-1 1,0 1-1,0 0 0,0 0 1,-1 0-1,1 0 0,0 0 1,0 0-1,-1 0 0,1 1 0,-1-1 1,1 0-1,-1 1 0,1-1 1,-1 1-1,1 0 0,-1-1 1,1 1-1,-1 0 0,1 0 1,-1 0-1,0 0 0,1 0 0,-1 0 1,1 1-1,-1-1 0,1 0 1,-1 1-1,1-1 0,-1 1 1,-1 1-1,-2-1-7,1 1 1,0 0-1,0 0 0,0 0 1,0 1-1,1 0 0,-1-1 1,0 1-1,1 0 0,0 1 1,-3 3-1,5-7 1,1 1 0,-1-1 0,1 1 1,-1-1-1,1 1 0,0 0 0,-1-1 0,1 1 0,0 0 1,0-1-1,-1 1 0,1 0 0,0-1 0,0 1 0,0 0 1,0-1-1,0 1 0,0 0 0,0 0 0,0-1 0,0 1 1,0 0-1,0-1 0,1 1 0,-1 0 0,0 0 1,1 0-1,-1 0 0,1-1 1,0 1-1,0 0 1,0 0-1,0-1 0,0 1 1,0-1-1,0 1 1,0-1-1,0 1 1,0-1-1,0 0 1,1 0-1,-1 1 1,1-1-1,5 0 1,0 1-1,-1-1 1,1-1 0,9-1-1,13-5 2,0-1-1,-1-2 1,-1-1-1,28-15 1,-44 21-2,6-4-17,-2 1 0,1-2-1,21-18 1,-34 27 19,-1-1 0,1 1 0,-1-1 0,1 1 0,0 0 0,-1 0 0,1 0 0,0 0 1,0 1-1,-1-1 0,1 1 0,0-1 0,0 1 0,0 0 0,0 0 0,4 1 0,-6 0-2,-1-1 1,1 1-1,-1-1 0,1 1 0,-1-1 1,1 1-1,-1 0 0,1-1 0,-1 1 1,0-1-1,1 1 0,-1 0 0,0 0 1,0-1-1,0 1 0,1 0 0,-1-1 1,0 1-1,0 0 0,0 0 0,0-1 1,0 1-1,0 0 0,0 0 0,-1 1 1,-3 25-8,2-19 11,-4 46 48,3-21-33,-14 57-1,17-89-15,-1 1 1,1-1-1,-1 0 1,1 1-1,0-1 1,0 0-1,0 1 1,0-1-1,0 0 1,0 1 0,0-1-1,0 0 1,1 2-1,-1-2 1,0-1-1,0 0 1,1 0 0,-1 1 0,0-1-1,0 0 1,0 0 0,1 0-1,-1 1 1,0-1 0,1 0-1,-1 0 1,0 0 0,0 0 0,1 0-1,-1 0 1,0 0 0,1 0-1,-1 0 1,0 0 0,0 1-1,1-1 1,-1-1 0,0 1 0,1 0-1,-1 0 1,0 0 0,1 0-1,-1 0 1,0 0 0,0 0-1,1 0 1,-1-1 0,4 0 8,-1-1 1,0 0-1,-1 0 1,1 0-1,0 0 1,0-1-1,-1 1 1,3-4-1,85-90 254,-89 94-254,1 1-1,-1-1 1,1 0 0,0 1-1,0-1 1,-1 1-1,1 0 1,0 0 0,0 0-1,0 0 1,0 0-1,3-1 1,-4 2-7,0 0 1,0 0 0,0 0-1,0 0 1,-1 1-1,1-1 1,0 0-1,0 0 1,0 1 0,-1-1-1,1 0 1,0 1-1,-1-1 1,1 1-1,0-1 1,-1 1 0,1 0-1,-1-1 1,1 1-1,0-1 1,-1 1-1,0 0 1,1-1 0,-1 1-1,1 0 1,-1 0-1,0-1 1,1 1-1,-1 0 1,0 0 0,0 0-1,0 0 1,0-1-1,0 1 1,0 2 0,10 33-14,16 41 1,-19-59-11,-7-17 20,1 1 0,0-1 1,0 1-1,-1-1 0,1 1 1,0-1-1,0 1 0,0-1 0,0 0 1,0 0-1,1 0 0,-1 1 0,0-1 1,1 0-1,-1-1 0,0 1 1,1 0-1,-1 0 0,1-1 0,0 1 1,-1 0-1,1-1 0,-1 0 1,1 1-1,0-1 0,-1 0 0,1 0 1,0 0-1,-1 0 0,1 0 0,0 0 1,-1 0-1,1-1 0,-1 1 1,1-1-1,0 1 0,-1-1 0,1 1 1,1-2-1,5-1 7,-1-1-1,0 0 1,1 0-1,-1-1 1,-1 0 0,10-8-1,4-7 16,-1-2-1,0 0 1,-2-1-1,0-1 0,14-28 1,59-136 117,-72 148-95,17-50 58,35-131-1,-60 186-63,-9 32-33,0-1 0,-1 1 0,1-1 0,-1 1 0,0-1 0,0-5 0,0 9-4,0-1 0,0 1-1,0-1 1,0 1 0,0 0 0,0-1-1,0 1 1,0 0 0,-1-1 0,1 1-1,0 0 1,0-1 0,0 1-1,-1 0 1,1-1 0,0 1 0,0 0-1,-1-1 1,1 1 0,0 0 0,-1 0-1,1-1 1,0 1 0,-1 0-1,1 0 1,-1 0-1,0 0 1,0 0-1,0 0 1,1 0-1,-1 0 0,0 0 1,0 1-1,0-1 0,1 0 1,-1 1-1,0-1 0,0 0 1,1 1-1,-1-1 0,0 1 1,1-1-1,-2 2 0,-3 2 1,0 1 0,1 0 0,-1 0 0,1 1 0,0-1 0,0 1 0,0 0 0,-4 12 0,-19 56 5,18-37-6,2 1 0,2 0 0,1 0 0,2 64 0,3-61-1,2 0 0,1 0 0,3-1 0,13 51 0,-17-84-39,0-1-1,0 1 1,0-1 0,1 1 0,0-1-1,0 0 1,1-1 0,0 1 0,0-1 0,0 0-1,8 6 1,-13-11 23,0 0 0,0 1-1,0-1 1,0 0 0,0 0 0,0 0 0,0 1-1,0-1 1,1 0 0,-1 0 0,0 0-1,0 0 1,0 1 0,0-1 0,1 0 0,-1 0-1,0 0 1,0 0 0,0 0 0,1 0-1,-1 0 1,0 0 0,0 1 0,0-1 0,1 0-1,-1 0 1,0 0 0,0 0 0,1 0-1,-1 0 1,0 0 0,0 0 0,0 0 0,1 0-1,-1 0 1,0-1 0,0 1 0,0 0-1,1 0 1,-1 0 0,0 0 0,0 0 0,0 0-1,1 0 1,-1 0 0,0-1 0,0 1-1,0 0 1,0 0 0,1 0 0,-1 0 0,0-1-1,0 1 1,0 0 0,1-5-3252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9:48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5911 8136,'0'0'6430,"10"-8"-6170,1 0-197,3-4 230,1 1 0,31-17 0,-38 22-72,-1 1 1,0-2 0,0 1 0,0-1 0,-1 0-1,0 0 1,5-9 0,0-3 43,-1 0-1,-1 0 1,12-34-1,-9 22-121,1-4 17,28-62 343,-14 40-180,-3-1 1,18-71-1,13-34 204,-12 56-149,30-122-1,35-187 243,31-123-61,-25-134-10,-107 627-522,26-361 297,-27 2 77,-28-21 121,8 209-253,5 65 334,-49-257 0,39 301-309,14 71-116,-1 0-1,-3 0 1,-16-47-1,18 68-55,1-1-1,-6-26 0,9 30 21,-1 0-1,-1 0 0,-6-13 1,-8-24 260,19 48-388,-7-25 305,0 1 0,-2 0 0,-16-34-1,14 46-65,10 12-221,0 1-1,0 0 1,0 0-1,0-1 0,0 1 1,0-1-1,0 1 1,1-1-1,-1 1 1,0-1-1,1 0 1,-1 1-1,1-3 1,-2-4 90,0 1 1,0-1-1,-1 0 1,0 1-1,-1 0 1,-6-12-1,0 1 101,13 15-70,-3 3-150,0 0-1,0 0 1,0 0-1,0 0 1,1 0-1,-1 0 1,0 0-1,0 0 1,0 0-1,0 0 1,0 0-1,0 0 1,1 0-1,-1 0 1,0 0-1,0-1 1,0 1-1,0 0 1,0 0-1,0 0 1,0 0-1,0 0 1,1 0-1,-1 0 1,0-1-1,0 1 1,0 0-1,0 0 1,0 0-1,0 0 0,0 0 1,0 0-1,0-1 1,0 1-1,0 0 1,0 0-1,0 0 1,0 0-1,0 0 1,0-1-1,0 1 1,0 0-1,0 0 1,0 0-1,0 0 1,0 0-1,0 0 1,0-1-1,0 1 1,-1 0-1,1 0 1,0 0-1,0 0 1,0 0-1,0 0 1,0 0-1,0-1 1,0 1-1,0 0 1,-1 0-1,1 0 0,0 0 1,0 0-1,0 0 1,0 0-1,0 0 1,-1 0-1,-4-6 56,-6-2 191,11 8-246,-1 1 0,0-1-1,1 0 1,-1 1 0,1-1 0,-1 1 0,1-1 0,-1 1 0,1 0 0,-1-1 0,1 1 0,0-1-1,-1 1 1,1 0 0,0-1 0,0 1 0,-1 0 0,1-1 0,0 1 0,0 0 0,0 0 0,0-1-1,0 2 1,-33 101 51,9-33-33,-17 88 103,31-118-77,10-40-45,0 0 1,1 0 0,-1 0 0,0 0-1,0 0 1,0 0 0,0 0 0,0 0-1,0 0 1,0 0 0,0 0-1,0 0 1,1 0 0,-1 0 0,0 0-1,0 0 1,0 0 0,0 1 0,0-1-1,0 0 1,0 0 0,0 0 0,0 0-1,0 0 1,0 0 0,1 0 0,-1 0-1,0 0 1,0 0 0,0 0-1,0 0 1,0 0 0,0 1 0,0-1-1,0 0 1,0 0 0,0 0 0,0 0-1,0 0 1,0 0 0,0 0 0,0 0-1,0 0 1,0 1 0,0-1-1,0 0 1,0 0 0,0 0 0,0 0-1,0 0 1,0 0 0,0 0 0,0 0-1,7-12 132,11-44-134,-2-1 0,13-98 0,-19 64 0,-3-97 0,-7 170 0,-1-1 0,0 0 0,-2 0 0,-7-29 0,6 41 0,1 10 0,3 13 0,8 14 0,16 42 0,-19-61 0,1 1 0,0 0 0,1-1 0,0 0 0,0-1 0,12 13 0,58 72 0,-70-85 0,-3-6 0,0 0 0,1 0 0,-1 0 0,1-1 0,0 1 0,5 2 0,-7-4 0,1-1 0,-1 1 0,0 0 0,0 1 0,0-1 0,0 0 0,0 1 0,-1-1 0,1 1 0,-1 0 0,0 0 0,1 0 0,-1 0 0,-1 1 0,3 3 0,1 0 0,-4-7 0,-1 1 0,1-1 0,-1 1 0,1-1 0,-1 0 0,1 1 0,-1-1 0,1 1 0,-1 0 0,0-1 0,1 1 0,-1-1 0,0 1 0,0 0 0,1-1 0,-1 1 0,0 0 0,0-1 0,0 2 0,-1-2 0,0 0 0,0 1 0,0-1 0,0 0 0,0 1 0,0-1 0,0 0 0,-1 0 0,1 0 0,0 0 0,0 0 0,0 0 0,0 0 0,0-1 0,0 1 0,0 0 0,-2-1 0,3 1 0,-35-7 558,-18-3-383,48 8-645,1 1 1,0 0-1,0-1 0,0 0 0,0 0 0,0 0 0,1 0 0,-1-1 1,-4-3-1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9:48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7136,'0'0'0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9:51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1560 9144,'0'0'9345,"10"2"-9015,4 0-73,0 0 0,1-1-1,-1 0 1,0-2 0,24-2-1,-7-4 340,45-19-1,-6 3-135,-21 6-41,-2-1-1,81-44 1,-62 31-102,-42 21-165,0-1-1,27-18 1,9-11 361,-1-3 0,63-61 0,-71 59-179,-32 30-152,-1-2 1,-1 0-1,26-31 1,-24 24 151,33-33 0,4-4 36,107-121 695,0-1 171,-86 85-489,-67 84-621,0 0 0,-1-1-1,-1 0 1,0 0 0,9-25 0,14-28 326,-19 51-306,-10 14-114,0 1-1,0-1 1,0 0 0,-1 0-1,1 0 1,-1 0 0,3-7 0,-3 4 18,1 0 0,0-1 0,1 1 0,-1 0 0,1 0 0,0 1 0,5-7 0,-8 0-30,0 10-16,0 6-3,-1-2-1,0 1 0,0-1 0,0 0 0,-1 0 0,1 0 0,-1 0 0,0 0 0,1-1 0,-1 1 0,0 0 0,0-1 0,0 1 0,0-1 0,-4 2 0,-18 18 0,11-3 0,-1-1 0,-1 0 0,0-1 0,-1 0 0,0-2 0,-37 25 0,39-28 0,10-7 0,0-1 0,-1 0 0,1 0 0,-1 0 0,0 0 0,0-1 0,0 0 0,-5 2 0,2 1 0,-6 2 0,14-7 0,-1 0 0,1 0 0,0 0 0,0 0 0,0 0 0,0 0 0,0 0 0,0 0 0,0 0 0,-1 0 0,1 0 0,0 0 0,0 0 0,0 0 0,0 0 0,0 0 0,0 0 0,0 0 0,0 0 0,-1 0 0,1 0 0,0 0 0,0 0 0,0 0 0,0 0 0,0 0 0,0 0 0,0 0 0,0 0 0,0 0 0,0 0 0,-1-1 0,1 1 0,0 0 0,0 0 0,0 0 0,0 0 0,0 0 0,0 0 0,0 0 0,0 0 0,0-1 0,0 1 0,0 0 0,0 0 0,0 0 0,0 0 0,0 0 0,0 0 0,0 0 0,0-1 0,6-5 0,12-9 0,-16 13 0,34-28 0,-27 21 0,0 1 0,0 1 0,1-1 0,18-9 0,122-71 0,-134 78 0,-1-1 0,0 0 0,0-1 0,-1-1 0,14-16 0,-10 10 0,18-9 0,-29 20 0,1 2 0,-11 27 0,-20 71 0,1-11 0,19-66 0,2-4 0,-2 0 0,1 0 0,-9 19 0,10-27 0,0-1 0,-1 1 0,1 0 0,-1-1 0,0 1 0,0-1 0,0 0 0,0 0 0,0 0 0,0 0 0,-1 0 0,1 0 0,0 0 0,-1-1 0,0 1 0,1-1 0,-1 0 0,-6 2 0,-3 0 0,-1-1 0,0-1 0,1 0 0,-1-1 0,-23-1 0,-6-1 0,41 2 61,0 0-1,-1 0 1,1 0 0,0 0 0,0 0-1,0 0 1,0 0 0,0 1-1,0-1 1,0 0 0,0 1-1,0-1 1,-2 2 0,-1 6-4846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41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0 8336,'0'0'24087,"-2"12"-23807,-1 2-225,1-8-55,1 1 0,0-1 0,0 0 0,1 1 0,-1-1 1,1 0-1,1 1 0,1 8 0,9 101 0,-9-102 0,-2 1 0,0-1 0,-2 16 0,-1 16 0,-3 4 0,6-50 2,0 0 1,0 1-1,0-1 1,-1 0-1,1 1 1,0-1-1,0 0 1,0 1-1,0-1 1,0 0-1,0 1 0,0-1 1,0 0-1,0 1 1,0-1-1,0 0 1,1 1-1,-1-1 1,0 0-1,0 0 0,0 1 1,0-1-1,0 0 1,0 1-1,1-1 1,-1 0-1,0 0 1,0 1-1,1-1 0,-1 0 1,0 0-1,0 0 1,1 1-1,-1-1 1,0 0-1,0 0 1,1 0-1,-1 0 1,0 0-1,1 0 0,-1 1 1,0-1-1,0 0 1,1 0-1,-1 0 1,0 0-1,1 0 1,-1 0-1,0 0 0,1 0 1,-1 0-1,0 0 1,1-1-1,-1 1 1,0 0-1,1 0 1,-1 0-1,0 0 1,1-1-1,5 0-4084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42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11448,'0'0'15015,"11"-5"-14449,0 0-389,-2 1-9,0 0-1,0 1 1,0 0-1,0 0 1,17-1-1,25-4 1312,72 0-1,-70 8-947,0 3-1,97 16 0,-143-18-530,0 0 0,1-1 0,-1 0 0,0 0 0,0-1 0,8-1 0,-9 1 0,0 0 0,0 0 0,0 1 0,0 0 0,0 0 0,0 0 0,0 1 0,9 2 0,-8-1-3964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43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 9848,'0'0'14254,"10"-5"-13771,82-30 1466,-62 26-1218,0 2 0,50-6 0,64 2 864,-61 5-690,63-2 627,-109 10-1532,-28-1 0,0 0 0,0-1 0,0 0 0,15-2 0,-18 1 0,0-1 0,0 2 0,0-1 0,0 1 0,1 0 0,-1 0 0,12 2 0,-19 2 859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44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8136,'0'0'1624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44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6632,'0'0'0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45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260 128 7936,'0'0'13919,"-12"-1"-13352,-39 0-4,46 2-449,0 0 0,1 0 0,-1 0 0,1 0 0,0 1 0,-1 0 0,1 0 0,0 0 0,0 0 0,0 1 0,-6 5 0,1-2 206,-17 19 640,6-5-360,13-14-421,1 0 1,0 0 0,0 1-1,1 0 1,0 0 0,0 0-1,0 0 1,1 1 0,-6 13-1,1-1 208,6-16-226,1 1 0,0-1 0,0 1 0,1-1 0,-1 1 0,1 0 0,-1 9 0,2-10-81,0-1 0,0 0 0,1 0 0,0 0 0,0 0 0,-1 0 0,2 0 0,-1-1 0,0 1 0,0 0 0,1 0 0,0-1 0,-1 1 0,4 2 0,-3-1-57,1-1-1,0 0 1,0 0 0,0 0-1,0 0 1,1-1-1,-1 1 1,1-1-1,-1 0 1,1 0-1,0 0 1,0 0-1,0-1 1,0 1 0,7 0-1,-5-1 41,0-1 0,1 0 0,-1 0 0,0 0 0,0-1 0,0 0 0,0 0 0,0 0 0,11-5 0,-2-1 45,0 0 0,-1-1 0,0-1 0,0 0 0,-1-1 0,0 0 0,13-14 0,-20 17-108,0-1 0,0 1 0,-1-1 0,7-11 0,2-4 0,-14 23 0,0-1 0,0 1 0,0 0 0,0-1 0,0 1 0,0 0 0,0-1 0,-1 1 0,1 0 0,0 0 0,0-1 0,0 1 0,0 0 0,0-1 0,-1 1 0,1 0 0,0 0 0,0 0 0,0-1 0,-1 1 0,1 0 0,0 0 0,0 0 0,-1-1 0,1 1 0,0 0 0,0 0 0,-1 0 0,1 0 0,0 0 0,-1 0 0,1-1 0,0 1 0,-1 0 0,1 0 0,0 0 0,-1 0 0,1 0 0,0 0 0,0 0 0,-1 0 0,1 1 0,0-1 0,-1 0 0,1 0 0,0 0 0,-1 0 0,1 0 0,0 0 0,0 1 0,-1-1 0,-2 4 0,-1-1 0,1 1 0,0 0 0,0 0 0,0 1 0,1-1 0,-1 0 0,1 1 0,0 0 0,0 0 0,1-1 0,-2 10 0,3-11 0,-1-1 0,1 1 0,0-1 0,1 0 0,-1 1 0,0-1 0,1 1 0,-1-1 0,1 0 0,0 1 0,0-1 0,0 0 0,0 0 0,0 1 0,0-1 0,0 0 0,1 0 0,-1-1 0,1 1 0,0 0 0,-1 0 0,1-1 0,0 1 0,0-1 0,0 1 0,0-1 0,0 0 0,4 2 0,3 0 0,-1 0 0,0 0 0,1-1 0,-1 0 0,1 0 0,-1-1 0,1-1 0,0 1 0,0-1 0,-1-1 0,1 1 0,0-2 0,-1 1 0,16-5 0,-8 0 0,0 0 0,-1 0 0,1-2 0,-1 0 0,-1-1 0,25-19 0,-32 23 0,-1-1 0,-1 0 0,1 0 0,-1-1 0,0 0 0,0 0 0,-1 0 0,0 0 0,0-1 0,-1 0 0,0 0 0,0 0 0,2-13 0,-2 9 0,-2 0 0,0 0 0,0 0 0,-1-1 0,0 1 0,-1 0 0,-1 0 0,-5-22 0,5 24 0,-1 1 0,0 0 0,-7-12 0,9 18 0,-1 0 0,1 1 0,-1 0 0,0-1 0,0 1 0,0 0 0,0 0 0,-1 0 0,1 0 0,0 0 0,-1 0 0,1 1 0,-1-1 0,0 1 0,-3-2 0,5 3 0,0 0 0,0 0 0,1 0 0,-1 0 0,0 0 0,1 0 0,-1 0 0,0 0 0,1 0 0,-1 0 0,0 1 0,1-1 0,-1 0 0,0 0 0,1 1 0,-1-1 0,1 0 0,-1 1 0,0-1 0,1 1 0,-1-1 0,1 1 0,-1-1 0,1 1 0,-1-1 0,1 1 0,0-1 0,-1 1 0,1 0 0,0-1 0,-1 1 0,1 0 0,0-1 0,0 1 0,-1 1 0,-3 25 0,7 0 864,-1-13-5729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46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1 12960,'0'0'9561,"-10"1"-8980,-8 1-124,0 1-1,-29 8 1,41-10-294,1 1 1,-1 0 0,1 0-1,-1 1 1,1-1 0,0 1 0,0 0-1,0 1 1,1-1 0,-1 1-1,1 0 1,-1 0 0,1 0-1,-5 8 1,-2 6 471,8-14-353,-1 1 1,1 0-1,1 0 1,-4 9-1,5-12-207,1 0 0,-1-1-1,1 1 1,0-1 0,0 1 0,0-1-1,0 1 1,0 0 0,0-1-1,0 1 1,0-1 0,1 1-1,-1-1 1,1 1 0,-1-1 0,1 1-1,-1-1 1,1 1 0,0-1-1,0 1 1,1 1 0,1 0-25,0 0 0,0 0 1,1-1-1,-1 1 1,1 0-1,-1-1 0,1 0 1,0 0-1,0 0 0,0-1 1,0 1-1,0-1 0,0 0 1,0 0-1,1 0 0,-1-1 1,6 1-1,11-1 308,-1 0 1,31-5-1,-16 1-198,-7 1 275,29-7 0,-4-4-5334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18:0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0 917 7528,'0'0'5153,"17"-1"-4488,-9 1-589,5 0 26,-1-1 1,1 0-1,-1 0 0,0-2 0,0 1 1,1-2-1,-2 0 0,20-8 0,8-11 265,-1-2-1,-1-2 1,51-47-1,-38 31-46,-11 9 5,-2-1 0,-2-2 0,45-61 1,-67 78-249,0 0 1,-2-1-1,-1 0 0,0-1 1,-1 0-1,-2 0 1,0-1-1,3-24 0,-5 15 68,-1-1-1,-1 1 0,-2 0 1,-2-1-1,-5-41 0,6 71-109,-1 0 0,1 0 0,-1 0-1,1 0 1,-1 0 0,0 0 0,0 1-1,0-1 1,-1 0 0,-1-3 0,3 6-28,-1-1 0,1 1 0,0 0 0,0 0 0,-1 0 0,1-1 0,0 1 0,-1 0 1,1 0-1,0 0 0,-1 0 0,1 0 0,0 0 0,-1 0 0,1-1 0,-1 1 0,1 0 0,0 0 1,-1 0-1,1 0 0,0 1 0,-1-1 0,1 0 0,0 0 0,-1 0 0,1 0 0,0 0 0,-1 0 1,1 0-1,-1 1 0,-14 16 90,-4 15-49,1 2-1,1 0 0,2 0 1,2 2-1,1 0 1,-13 67-1,10-5-14,-5 139 1,19-202-6,4 52 1,-1-72-4,0 0-1,1 0 1,0-1-1,2 1 1,-1-1 0,9 17-1,-11-29-12,-1 1-1,0-1 0,1 0 1,-1 1-1,1-1 0,0 0 0,-1 0 1,1 0-1,0 0 0,0-1 1,1 1-1,-1 0 0,0-1 1,0 1-1,1-1 0,-1 0 0,5 2 1,-3-3 5,0 1 1,0 0-1,0-1 1,0 0-1,0 0 1,0 0-1,0-1 1,0 1-1,-1-1 1,1 0-1,4-1 0,6-3 39,-1-1-1,-1-1 0,1 0 0,-1 0 0,19-15 0,45-42 430,117-127 0,-190 188-451,1-1 29,-1 0 0,1 1 0,-1-1 0,0 0-1,0-1 1,0 1 0,0 0 0,-1-1-1,0 0 1,3-6 0,-23 24 249,4 0-301,1 0 0,0 1 0,1 1 0,1 0 0,0 0 0,1 1-1,0 0 1,2 1 0,0 0 0,0 1 0,2-1 0,0 1 0,1 0 0,-2 21 0,6-35-21,1-1 1,0 1-1,0 0 0,0-1 1,0 1-1,1 0 1,-1 0-1,1-1 0,0 1 1,0-1-1,1 1 0,-1-1 1,1 1-1,0-1 1,-1 0-1,1 0 0,1 0 1,-1 0-1,0 0 1,1 0-1,0-1 0,4 5 1,-4-6 1,0 1 1,-1-1 0,1 1-1,0-1 1,0 0 0,0 0-1,0-1 1,0 1 0,0-1-1,0 1 1,0-1 0,0 0-1,0 0 1,0 0 0,0 0-1,0-1 1,0 1 0,0-1-1,0 0 1,-1 0 0,1 0-1,0 0 1,0 0 0,-1-1-1,1 1 1,0-1 0,3-3-1,1-1 22,-1 1-1,0-1 1,-1-1-1,1 1 1,-1-1-1,0 0 1,-1 0-1,0 0 1,0-1-1,0 0 1,-1 1-1,3-14 1,-3 9 10,0 0 0,-1 0 1,0 0-1,-1 0 0,-1 0 1,0-1-1,-1 1 1,-1-12-1,1 20-4,-1 0 0,1 0 0,-1 0 1,1 0-1,-1 0 0,-1 1 0,1-1 0,0 0 1,-1 1-1,1 0 0,-1 0 0,0 0 0,0 0 0,-1 0 1,1 1-1,0-1 0,-1 1 0,0 0 0,1 0 0,-1 0 1,0 0-1,0 1 0,0 0 0,0 0 0,0 0 1,-1 0-1,1 0 0,0 1 0,-8 0 0,-1-3 46,10 1-35,6 1 2,178-9-108,-157 7 65,0-1-1,0-1 1,-1-1 0,0-2 0,34-15 0,-53 22 1,0-1 1,-1 0 0,1-1 0,-1 1 0,0-1 0,1 1-1,-1-1 1,-1 0 0,6-5 0,-8 7-5,1 0 0,-1 0 0,0 0-1,1 0 1,-1 0 0,1 0 0,-1-1 0,0 1 0,0 0-1,0 0 1,0 0 0,0 0 0,0 0 0,0 0 0,0 0-1,0-1 1,0 1 0,-1 0 0,1 0 0,0 0 0,-1 0-1,1 0 1,-1 0 0,1 0 0,-1 0 0,0 0 0,1 0 0,-1 1-1,0-1 1,0 0 0,1 0 0,-1 0 0,0 1 0,0-1-1,0 1 1,0-1 0,0 0 0,0 1 0,-2-1 0,-15-10-3058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6:3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13560,'0'0'1248,"103"-32"-760,-37 9 0,9-7-104,-3 2-9,-1 10-71,-15 2 0,-8 10-128,-11 4 16,-17 2-168,-8 0 16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47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10656,'0'0'20403,"10"12"-19734,-1-3-502,-5-5-113,0 0 0,0 1-1,0-1 1,0 1 0,-1 0-1,0 0 1,0 0 0,0 0-1,-1 0 1,1 0 0,-1 1-1,-1-1 1,1 1 0,1 11-1,-1 21-23,-3 73-1,2-81-29,0-26 0,0 1 0,-1-1 0,0 1 0,0-1 0,0 1 0,-1 6 0,1-9 0,-1-1 0,1 1 0,0-1 0,0 1 0,0 0 0,0-1 0,0 1 0,0-1 0,1 1 0,-1-1 0,0 1 0,1-1 0,-1 1 0,2 1 0,0 3 0,0-3 489,0-9 23,-2-8-5152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47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1 173 13264,'0'0'9258,"11"-8"-8557,27-17 206,0 2 0,46-21-1,-53 30-215,-22 9-163,0 1 1,0 0-1,1 0 1,-1 1-1,1 1 1,0-1-1,11 0 1,-16 4-384,-1 0 0,0 0 0,0 0 0,0 1 0,-1 0 0,1 0 0,0 0 0,-1 0 0,1 1 0,5 5 0,10 5 157,-12-10-302,0 0 0,0 0 0,0 0 0,0-1 0,0 0 0,1 0 0,-1-1 0,0 0 0,1-1 0,-1 1 0,1-1 0,-1-1 0,1 1 0,11-4 0,-8 2 0,-1-1 0,1 0 0,-1-1 0,0 0 0,0-1 0,-1 0 0,1 0 0,-1-1 0,12-9 0,21-12 0,-40 21 984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0:22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14 9440,'0'0'7921,"-10"4"-7672,-31 13 8,38-15-161,0-1 0,0 0 0,0 0-1,0-1 1,0 1 0,0-1-1,-4 1 1,6-1-65,0 0 0,0 0 0,0 0 0,0 0 0,0 0 1,1 0-1,-1 1 0,0-1 0,0 0 0,0 0 0,1 1 0,-1-1 0,0 1 0,0-1 0,1 1 1,-1-1-1,0 1 0,1-1 0,-1 1 0,-1 1 0,-12 7 835,-1 3-267,-16 20 271,26-27-803,-1 0 0,1 0 0,1 1-1,-1 0 1,1 0 0,-6 9 0,-12 19 287,17-28-221,0 1 0,1 0 0,0 0-1,-7 15 1,11-21-110,-1 1 1,1 0-1,-1 0 0,1-1 0,0 1 0,0 0 0,0 0 0,0 0 0,0-1 0,0 1 1,0 0-1,0 0 0,1 0 0,-1-1 0,1 1 0,-1 0 0,1-1 0,0 1 1,0 0-1,0-1 0,0 1 0,0-1 0,0 1 0,0-1 0,0 0 0,0 1 0,1-1 1,-1 0-1,1 0 0,-1 0 0,1 0 0,1 1 0,0 0 21,1-1 0,-1 1 0,1-1 0,0 0 0,-1 0 0,1 0 0,0 0 0,0-1 0,0 1 0,0-1 0,0 0 0,-1 0 0,1 0 0,5-2 0,4-2 83,0 0 0,-1-1 0,0-1 0,18-10 0,-16 7 82,0 2 1,23-9 0,-36 15-178,0 1 1,0 0 0,0-1-1,1 1 1,-1 0-1,0-1 1,0 1-1,0 0 1,0 0-1,1 0 1,-1 0-1,0 0 1,0 0 0,0 1-1,0-1 1,1 0-1,-1 1 1,1 0-1,0 0-15,-1 0-1,0 0 1,1 1-1,-1-1 0,0 1 1,0-1-1,0 1 0,0 0 1,0-1-1,0 1 1,-1 0-1,1-1 0,0 4 1,-1-3-12,1 1 0,0-1 0,0 0 0,-1 1 0,1-1 0,1 0 0,-1 0 0,0 0 0,0 0 0,1 0 0,-1 0 0,1 0 0,0 0 0,0 0 0,-1-1 0,1 1 0,0-1 0,0 1 0,0-1-1,1 0 1,-1 0 0,0 0 0,0 0 0,1 0 0,-1 0 0,1-1 0,-1 1 0,0-1 0,1 0 0,-1 1 0,1-1 0,-1 0 0,1-1 0,-1 1 0,1 0 0,-1-1 0,5-1 0,2 0 29,-1-1 0,0 0 0,1 0-1,-1-1 1,0 0 0,-1-1 0,1 0 0,-1 0 0,0-1-1,0 1 1,0-1 0,-1-1 0,0 1 0,0-1 0,-1-1-1,0 1 1,0-1 0,0 1 0,-1-1 0,-1 0 0,1-1-1,-1 1 1,-1-1 0,1 0 0,-2 1 0,2-13-1,-3 14 29,0 0-1,0 0 0,-1 0 0,0 1 1,-1-1-1,1 0 0,-1 0 0,-1 1 1,1-1-1,-1 1 0,0 0 0,-1 0 1,1 0-1,-1 0 0,-9-9 0,8 14 8,3 9-39,3 10-41,3 11-256,-2-16-3272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0:23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23 10040,'0'0'9751,"-10"-3"-9389,-1-2-148,-1 2 1,-1-1-1,-21-2 1,28 5-87,1 1 0,-1 0 0,0 0 0,1 0 0,-1 1 0,1 0 0,0 0 0,-1 0 0,1 1 0,0-1 0,0 1 0,-1 1 0,-7 4 0,10-5-47,0 0-1,0 0 0,0 0 1,1 0-1,-1 1 1,1-1-1,-1 1 0,1 0 1,0-1-1,0 1 1,0 0-1,1 0 0,-1 0 1,1 1-1,0-1 1,-1 0-1,2 1 0,-1-1 1,0 0-1,0 1 0,1-1 1,0 1-1,0-1 1,0 1-1,0-1 0,1 1 1,-1-1-1,1 0 1,0 1-1,0-1 0,0 0 1,0 1-1,2 2 1,-1-2-15,-1 0 0,1 0 1,0 0-1,1-1 0,-1 1 1,1-1-1,-1 1 1,1-1-1,0 0 0,0 0 1,1 0-1,-1-1 0,1 1 1,-1-1-1,1 0 0,4 3 1,-2-3-11,-1-1 1,1 1-1,0-1 1,-1 0-1,1 0 1,0-1-1,0 0 1,0 0-1,0 0 1,9-2-1,8-4 105,1-1-1,-1 0 0,0-2 1,33-18-1,-43 22-46,50-20 38,-35 17-4099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0:24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9440,'0'0'8994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0:25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13 9040,'0'0'7889,"-9"-3"-7417,-31-6 8,39 9-417,-1 0 1,1 0 0,-1 0-1,1 0 1,-1 0 0,1 0-1,-1 0 1,1 0-1,-1 1 1,1-1 0,-1 1-1,1-1 1,0 1 0,-1-1-1,1 1 1,0 0-1,-1 0 1,1-1 0,0 1-1,0 0 1,0 0 0,0 0-1,0 0 1,0 1 0,0-1-1,0 0 1,0 0-1,0 1 1,1-1 0,-1 0-1,0 1 1,1-1 0,-1 0-1,1 1 1,-1 1-1,-6 12 636,6-13-596,0 1 0,0-1 0,0 1-1,0 0 1,0 0 0,0-1 0,1 1 0,-1 0 0,1 0-1,0 0 1,0 4 0,5 36 537,-2-15-179,1 12 419,1-1 1,15 57-1,-6-29 211,-5-46 25,-4-15-452,-3-8 178,4-47-789,-4 25-3819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0:26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11656,'0'0'5635,"8"-10"-5103,71-85 940,-75 90-1266,1 0 0,1 0-1,-1 0 1,1 1 0,-1 0 0,1 0-1,12-5 1,-16 8-117,1 0 0,-1 0 0,1 1 1,0-1-1,0 1 0,-1-1 0,1 1 1,0 0-1,0 0 0,-1 0 0,1 1 0,0-1 1,0 0-1,-1 1 0,1 0 0,0 0 0,-1 0 1,1 0-1,-1 0 0,1 0 0,3 3 0,78 62 2358,-82-64-2305,1-1 0,-1 1 0,1-1 0,-1 0 0,1 1 1,-1-1-1,1 0 0,0-1 0,0 1 0,0 0 0,-1-1 0,1 1 0,0-1 1,0 0-1,0 0 0,0 0 0,0-1 0,0 1 0,-1 0 0,1-1 0,0 0 1,0 0-1,-1 0 0,5-2 0,3-3 291,1 0 0,-1-2 0,0 1 0,14-15 1,17-12 1205,-33 28-1687,2-1-384,-2 5-3912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0:29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8840,'0'0'13321,"1"13"-13032,1 2-224,3 29 657,-1 85 0,-11-54-148,-10 186 1587,19-246-1847,-2-14-263,1 1-1,-1-1 1,0 0-1,0 0 1,1 1-1,-1-1 1,0 0-1,0 1 1,-1-1-1,1 0 1,0 1-1,-1 0 0,1-1-20,0-1-1,0 0 1,0 1-1,0-1 1,-1 1-1,1-1 1,0 1-1,0-1 0,0 1 1,0-1-1,0 1 1,0-1-1,0 1 1,0-1-1,0 1 1,1-1-1,-1 0 0,0 1 1,0-1-1,0 1 1,0-1-1,1 1 1,-1-1-1,0 0 1,0 1-1,1-1 0,-1 1 1,1-1-1,2 7 771,-1-8-745,-1 0 1,1 0-1,0 0 1,0 1-1,0-1 1,0 0-1,-1 1 1,1-1-1,0 1 1,3-1-1,-3 1 0,34-8 238,1 2 1,69-2-1,-68 4-93,-30 3-135,0 0 0,0 0 0,0 1 0,0 0 1,8 1-1,8 0 112,7 3 196,-30-4-339,1 0-1,-1 0 1,0 0 0,1 0-1,-1 0 1,1 0-1,-1-1 1,0 1-1,1-1 1,-1 1-1,0-1 1,0 1 0,1-1-1,-1 0 1,2-1-1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0:30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10848,'0'0'14311,"11"0"-14000,-3 0-261,34 0 710,81 10-1,-113-9-594,0-1-1,0 1 0,0-2 1,19-2-1,-3 1 85,-24 1-224,0 1 0,0 0-1,-1-1 1,1 1 0,0-1 0,-1 0 0,1 1 0,-1-1 0,1 0-1,-1 0 1,3-2 0,-3 2-1,1 0-1,-1 1 0,0-1 1,0 0-1,1 0 1,-1 1-1,1-1 1,-1 1-1,0-1 1,1 1-1,-1-1 1,1 1-1,1 0 0,-2-4-1470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0:30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10152,'0'0'7114,"13"0"-6627,54 4 82,-11 0 629,84-4 0,-112-2-505,1 0-1,0 2 1,30 4 0,-53-4-802,-5 0 197,-1 0-1,1 0 1,0 0-1,0 0 1,0 0 0,-1 0-1,1 1 1,0-1-1,0 0 1,-1 0 0,1 1-1,0-1 1,0 0 0,-1 1-1,2 0 1,1 10-3115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6:3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11152,'0'0'3864,"6"-61"-3448,37 39-152,5-4 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0:31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10344,'0'0'5937,"11"-5"-5480,35-15 11,-43 19-347,0 0-1,1 0 1,-1 0-1,1 0 1,-1 1-1,0-1 1,1 1-1,0 0 1,-1 0-1,1 0 1,-1 1-1,1-1 1,-1 1-1,0 0 1,1 0-1,-1 0 1,6 3-1,-1 1 188,-1-1 0,0 2 0,0-1 0,0 1 1,6 6-1,-3-2-70,-4-4-27,-1 1 1,1-1-1,-1 1 0,6 11 0,-6-10 288,0 0 0,0-1-1,10 11 1,3-3 928,-14-13-4486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0:31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307 1 13056,'0'0'2854,"-12"15"-2125,-85 105 538,17-25-210,-19 21 954,85-101-1186,10-7-852,4-8-17,0 0 1,0 0-1,0 1 0,0-1 1,0 0-1,0 0 0,0 0 1,0 0-1,0 0 1,0 0-1,0 0 0,0 1 1,0-1-1,0 0 0,0 0 1,0 0-1,0 0 0,0 0 1,0 0-1,0 0 1,0 0-1,0 1 0,0-1 1,0 0-1,0 0 0,1 0 1,-1 0-1,0 0 0,0 0 1,0 0-1,0 0 1,0 0-1,0 0 0,0 0 1,0 0-1,0 0 0,1 0 1,-1 0-1,0 1 0,0-1 1,0 0-1,0 0 1,0 0-1,0 0 0,0 0 1,0 0-1,1 0 0,-1 0 1,0 0-1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0:33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9040,'0'0'7887,"10"-2"-7425,53-17 926,-41 22 1,-8-7-955,-1 0 0,0 0 0,0-1 0,14-8 0,-12 5-60,1 1 0,21-6 0,-4 5-19,1 0 1,1 2-1,-1 2 0,1 1 1,55 3-1,115 10 762,-176-9-997,12 1 162,52 8 0,-37-2 16,-26-4 139,34 10 0,-49-11-171,-1-1 0,1 0 1,0-1-1,0-1 0,0 0 0,0-1 0,27-5 0,15-8-3909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2:38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9240,'0'0'11486,"9"-10"-11298,28-30 0,-34 37-143,-1 1 1,1-1-1,0 1 0,0-1 0,0 1 1,0 0-1,0 0 0,0 0 1,0 0-1,1 1 0,-1-1 0,1 1 1,-1 0-1,1 0 0,0 0 0,-1 1 1,1-1-1,0 1 0,-1 0 1,1 0-1,0 0 0,-1 0 0,1 1 1,4 1-1,-5-2-19,-1 0 0,0 1 1,1-1-1,-1 1 0,0 0 0,0-1 0,0 1 0,0 0 1,0 1-1,0-1 0,0 0 0,0 0 0,0 1 0,-1-1 1,1 1-1,0-1 0,-1 1 0,1 0 0,1 3 0,-1-2 1,-1 1-1,1-1 0,-1 1 0,0-1 1,0 1-1,-1-1 0,1 1 0,-1 0 1,0-1-1,0 1 0,0 4 0,-1 1 24,0 1 1,-1-1-1,0 0 0,-1 0 1,0 0-1,0-1 0,-1 1 0,-8 13 1,7-14 53,0-1 0,0 1 1,-1-1-1,0 0 1,0-1-1,0 0 0,-1 0 1,0 0-1,-8 5 1,11-7-35,-1 1 412,3-11-137,3 5-326,0-1 0,0 1 1,0 0-1,1 0 0,-1 0 1,0 0-1,0 0 0,1 0 0,-1 0 1,0 1-1,1-1 0,-1 0 1,3 0-1,-1-1 7,113-42 631,-50 20 174,-41 16-449,-16 7-683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2:40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11448,'0'0'10383,"11"-5"-10093,14-5 216,36-9 1,-55 18-392,0 0-1,0 0 1,0 0-1,-1 1 1,1-1-1,0 2 1,0-1-1,10 2 1,-14-1-88,0-1 0,0 1 1,0-1-1,-1 1 0,1 0 0,0-1 1,-1 1-1,1 0 0,-1 0 0,1 0 0,-1 0 1,1 1-1,-1-1 0,0 0 0,1 0 1,-1 1-1,0-1 0,0 1 0,0-1 1,0 1-1,0 0 0,-1-1 0,1 1 1,0 0-1,-1 0 0,1-1 0,-1 1 1,0 0-1,1 0 0,-1 0 0,0 2 1,0-1 14,0 1 0,0-1 0,0 1 1,-1-1-1,1 1 0,-1-1 0,0 1 1,0-1-1,0 1 0,-1-1 0,1 0 1,-1 0-1,0 1 0,1-1 1,-2-1-1,1 1 0,0 0 0,0 0 1,-6 4-1,-16 17 445,23-24-466,1 1 1,-1-1 0,1 0 0,-1 1 0,1-1 0,-1 1 0,1-1 0,-1 1 0,1-1 0,-1 1 0,1-1 0,-1 1 0,1-1 0,0 1 0,-1 0 0,1-1 0,0 1 0,0-1 0,-1 1 0,1 0 0,0-1 0,0 1 0,0 1 0,0-2 4,0 1 1,1-1-1,-1 1 1,0-1-1,1 1 0,-1-1 1,1 1-1,-1-1 1,1 0-1,-1 1 1,1-1-1,-1 1 1,1-1-1,-1 0 0,1 0 1,-1 1-1,1-1 1,-1 0-1,2 1 1,35 4 474,-34-5-557,4 0 102,-1 0 1,1-1 0,-1 1-1,0-1 1,1-1-1,-1 0 1,0 1 0,0-2-1,0 1 1,6-4-1,-3 2 67,1 0 0,-1 0 0,12-2 0,-19 6-83,0-1 1,0 1 0,0-1-1,0 0 1,0 0-1,0 0 1,0 0 0,0 0-1,0 0 1,2-3-1,6-3 83,-5 6-1644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2:44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0 205 7736,'0'0'6010,"3"-11"-5586,1-10 474,-1-2 0,1-28-1,-3 27 1757,1 32-295,2 42-316,-4-43-2299,5 162 1831,0-112-652,-4-44-570,1 1 0,-2-1 1,0 1-1,-2 16 0,-5 65 2042,7-74-1756,1-15-42,-1-17-373,2-85 7,-3-86 27,-1 144-69,-14-69-1,15 104-185,1-1 0,0 0 0,-1 1 0,1-1-1,1 0 1,-1 1 0,0-1 0,1 1 0,0-1-1,0 0 1,0 1 0,0 0 0,1-1 0,-1 1 0,1 0-1,0-1 1,0 1 0,0 0 0,0 0 0,0 1-1,1-1 1,0 0 0,-1 1 0,6-4 0,2-1 2,1 0 1,-1 0 0,1 1 0,0 1-1,1 0 1,12-4 0,-18 7-6,1 1 0,-1 0 0,0 0 0,1 0 0,-1 1 0,0 0 0,1 0 0,-1 0 0,0 1 0,1 0 0,-1 0 0,8 3 0,5 3 0,-1 0 0,28 17 0,-43-22 0,0-1 0,0 1 0,-1 0 0,1 0 0,0 0 0,-1 0 0,0 0 0,1 1 0,-1-1 0,0 1 0,0 0 0,-1-1 0,1 1 0,-1 0 0,1 0 0,1 4 0,-3-4 0,0-1 0,1 0 0,-1 1 0,0-1 0,0 1 0,0-1 0,0 0 0,0 1 0,-1-1 0,1 0 0,-1 1 0,0-1 0,1 0 0,-1 0 0,0 1 0,-1-1 0,1 0 0,0 0 0,0 0 0,-1 0 0,1-1 0,-1 1 0,-2 2 0,-7 7 0,-1-1 0,0 0 0,-1-1 0,0 0 0,-1-1 0,0-1 0,0 0 0,-1-1 0,0 0 0,0-1 0,0-1 0,-25 4 0,33-8 0,5 0 0,0 0 0,1 0 0,-1 0 0,0 1 0,1-1 0,-1 0 0,1 1 0,-1-1 0,1 1 0,-1-1 0,1 1 0,-1 0 0,1-1 0,-2 2 0,3 0 0,6-2 0,6-2 0,3-1 0,0 1 0,0 0 0,1 1 0,-1 1 0,0 0 0,1 1 0,25 5 0,-31-3 0,-1-1 0,0 1 0,0 1 0,0 0 0,0 0 0,0 1 0,-1 0 0,0 0 0,0 1 0,0 0 0,-1 1 0,0 0 0,8 9 0,10 7 0,-22-20 0,0-1 0,0 0 0,0 1 0,0 0 0,-1 0 0,1-1 0,-1 2 0,1-1 0,-1 0 0,0 0 0,0 1 0,-1-1 0,2 5 0,-1-2 0,0 1 0,-1 0 0,0-1 0,0 1 0,-1 8 0,0-13 0,0 1 0,-1-1 0,1 1 0,-1-1 0,0 0 0,0 1 0,0-1 0,0 0 0,0 0 0,0 1 0,0-1 0,-1 0 0,1 0 0,-1-1 0,0 1 0,0 0 0,-3 2 0,-6 6 0,0-2 0,-1 0 0,-1 0 0,1-1 0,-1 0 0,0-1 0,0-1 0,-1 0 0,0-1 0,-28 6 0,-24-3 0,36-4 0,-41 9 0,45-1 850,15 1-5635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4:16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1 141 9240,'0'0'9697,"6"-10"-9371,19-30 5,-22 36-242,-1 0 1,1 1-1,0-1 1,0 1-1,0 0 1,0 0-1,1 0 0,6-4 1,9-10 328,-15 13-282,0 0-1,1 0 1,0 1 0,-1 0 0,1-1 0,0 2-1,1-1 1,-1 0 0,0 1 0,1 0 0,0 1-1,-1-1 1,11-1 0,-15 3-108,0 0 1,0 1-1,-1-1 1,1 0-1,0 0 1,0 0-1,0 1 1,0-1-1,0 1 0,0-1 1,-1 0-1,1 1 1,0-1-1,0 1 1,-1 0-1,1-1 1,0 1-1,-1 0 1,1-1-1,-1 1 0,1 0 1,-1 0-1,1-1 1,-1 1-1,1 0 1,-1 0-1,0 0 1,1 0-1,-1 1 0,9 32 287,-6-22-242,-2-6-20,0 1-1,0-1 1,-1 0-1,1 1 1,-1-1 0,-1 0-1,1 1 1,-1-1-1,-1 0 1,1 0-1,-1 0 1,-4 11-1,-3 4 144,-2 0-1,-12 20 1,22-39-166,-1 1 1,1-1 0,-1 0 0,1 0-1,-1 0 1,0 0 0,0 0 0,0-1 0,0 1-1,0 0 1,-3 1 0,-4 5 302,14-3 17,26-3 136,-19-2-480,6 1 122,0 0 1,0-1 0,0-1 0,0 0-1,0-1 1,18-6 0,-13 3-55,-1 1 1,33-3 0,-16 6-3627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4:18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12 188 8136,'0'0'10942,"11"-1"-10614,12 0-169,52-4 982,-55 2-791,-1-1 1,0-1-1,0-1 0,-1 0 0,1-1 1,22-13-1,-39 19-302,0 0 0,-1 0 0,1-1 0,0 1 0,0 0 0,-1-1 0,1 1 0,-1-1 0,1 1 0,-1-1 0,1 0 0,-1 1 0,0-1 0,0 0 0,0 0 0,0 0 0,0 0 0,-1 0 0,1 0 0,0 0 0,-1 0 0,1-3 0,1-2 156,-2 7-193,1-1 0,-1 1 0,0-1 0,0 1 0,0 0 0,0-1 0,0 1 0,0-1 0,0 1 0,0-1 0,1 1 0,-2 0 0,1-1 0,0 1 0,0-1 0,0 1 0,0-1 0,0 1 0,0 0 0,0-1 0,0 1 0,-1-1 0,1 1 0,0 0 0,0-1-1,-1 1 1,1 0 0,0-1 0,0 1 0,-1 0 0,1-1 0,0 1 0,-1-1 0,-5-6 71,4 4-34,0 0 1,-1 0-1,1 0 1,-1 1-1,1-1 1,-1 1-1,0-1 1,0 1-1,0 0 1,0 0-1,-1 1 1,-3-3-1,-17-7 234,21 8-223,-1 1 1,0 0-1,0 0 1,1 1-1,-1-1 1,-1 1-1,1 0 1,0 0-1,0 1 1,-7-1-1,1 1 55,1 1-1,-1 1 1,1 0-1,0 0 1,-1 1 0,1 0-1,0 0 1,1 1-1,-1 0 1,1 1-1,-13 8 1,15-8-35,0 0 1,1 0-1,-1 1 0,1 0 1,0 0-1,1 0 1,-1 0-1,-4 11 1,3-9 10,5-4-50,0-1 0,0 0 0,0 1 0,0-1 0,1 0 0,-1 1 0,1-1 0,0 1 0,0-1 0,0 1 0,1-1 0,-1 1 0,2 3 0,-1 2 50,1-1 0,1 1 0,0-1 0,3 9-1,27 35 391,-28-48-438,-1 1 0,1-1-1,1 0 1,-1-1 0,0 1-1,1-1 1,0 0-1,10 3 1,54 12 375,-53-14-310,1 0 0,32 13-1,-45-16-81,0 1 0,0-1 0,-1 0 0,1 0-1,10 0 1,10 2 117,10-1 147,-30-2-258,1 0 1,-1 0 0,1 0-1,-1 1 1,8 2 0,-9-2-28,0-1 0,-1 0 1,1 0-1,-1 0 0,1 0 1,0 0-1,-1-1 1,1 1-1,3-2 0,16-2-4862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4:20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87 9536,'0'0'15455,"3"14"-15100,-3-13-349,20 131 971,-3-11 432,-2-10-213,-10-62 910,-13-79-1720,4 18-332,-20-96 311,6 17-146,-6-37-57,23 122-154,1 0 0,-1 1-1,1-1 1,0 0 0,0 0 0,1 1 0,0-1 0,0 0 0,0 1 0,1-1 0,0 1 0,0-1 0,0 1 0,1 0 0,-1 0-1,1 0 1,5-6 0,-5 8-21,1 0 0,-1 0 0,1 1 0,0-1-1,0 1 1,0 0 0,0 0 0,6-2 0,6-3-14,-13 5 25,-1 1 0,1 0 0,0 0 1,0 0-1,0 0 0,0 0 0,0 0 0,0 1 0,1 0 1,-1-1-1,0 1 0,6 1 0,-4 0 0,0 1-1,0-1 1,0 1 0,-1 0 0,1 1-1,8 4 1,-1 0-3,-9-6 0,0 1 0,0 0 0,0 0 0,0 0 0,0 0 0,0 1 0,0-1 0,-1 1 0,5 5 0,-4-5 4,-1 1-1,1 0 0,-1 0 0,1 0 0,-1 0 0,0 0 0,-1 1 1,1-1-1,-1 0 0,0 1 0,0-1 0,0 1 0,-1 0 1,1-1-1,-1 1 0,0 0 0,-1-1 0,1 1 0,-1-1 1,-1 6-1,0-5 20,1 1 0,-1-1 0,0-1 0,-1 1 0,1 0 0,-1 0 0,0-1 0,0 0 0,0 1 0,-1-1 0,0 0 0,0-1 0,-8 7 0,-4 1 102,0 0 0,-28 11-1,11-4-61,27-16-58,4-2 0,1 0 0,0 0 0,0 0 0,0 1 0,0-1 0,0 0 0,0 1 0,-1-1 0,1 1 0,0-1 0,0 1 0,0 0 0,1-1 0,-1 1 0,0 0 0,0 0 0,0 0 0,0 0 0,1-1 0,-1 1 0,0 0 0,1 0 0,-2 2 0,4-2 0,-1 0 0,0 0 0,1-1 0,-1 1 0,1 0 0,-1-1 0,1 0 0,-1 1 0,1-1 0,0 0 0,-1 0 0,1 0 0,2 0 0,0 0 0,23 5 0,-1 0 0,1 1 0,-1 2 0,-1 1 0,29 13 0,-47-19 0,0 1 0,-1-1 0,1 2 0,-1-1 0,0 1 0,0 0 0,0 0 0,-1 1 0,1-1 0,-1 1 0,-1 0 0,1 1 0,-1-1 0,0 1 0,-1 0 0,1 0 0,-1 0 0,-1 1 0,1-1 0,-1 1 0,-1-1 0,2 15 0,-2-16 0,-1-1 0,-1 1 0,1-1 0,-1 1 0,0-1 0,0 0 0,0 1 0,-1-1 0,-2 6 0,3-8 0,0-1 0,-1 0 0,1 0 0,0 1 0,-1-1 0,0 0 0,1 0 0,-1 0 0,0-1 0,0 1 0,0 0 0,0-1 0,0 1 0,-1-1 0,1 0 0,0 0 0,-1 0 0,1 0 0,0 0 0,-5 1 0,-3-1 0,0 0 0,1-1 0,-1 0 0,0-1 0,0 0 0,-17-4 0,-59-20 0,68 18 0,7 2 719,5 2-3593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51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8840,'0'0'12153,"3"13"-11731,-2-9-387,4 12 128,-1 0-1,-1 0 1,0 1 0,0 24-1,-4 58 842,2 110 1311,8-115-1057,-3-44-488,-2 3 920,-2-46-892,-1-7-780,-1 0 0,0 0 0,0 1 1,0-1-1,0 0 0,0 0 0,0 0 1,1 1-1,-1-1 0,0 0 0,0 0 1,0 0-1,0 1 0,0-1 0,0 0 0,0 0 1,0 1-1,0-1 0,0 0 0,0 0 1,0 1-1,0-1 0,0 0 0,0 0 1,0 0-1,0 1 0,0-1 0,-1 0 1,1 0-1,0 0 0,0 1 0,0-1 0,0 0 1,0 0-1,0 0 0,-1 0 0,1 1 1,0-1-1,0 0 0,-1 2 897,4-4-524,3-3-5050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6:4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291 771 5416,'0'0'8345,"-12"-7"-7936,-38-24-5,45 29-331,0 0-1,1 1 1,-1-1-1,0 1 1,0 0-1,0 1 1,0-1 0,0 1-1,0 0 1,0 0-1,0 1 1,0-1-1,0 1 1,0 0-1,0 0 1,-8 4-1,3-2 98,1-1-54,1 1 0,1 0 0,-1 0 1,0 1-1,1 0 0,0 0 0,0 1 1,0-1-1,0 2 0,1-1 0,0 1 0,-8 9 1,11-11-75,0 0 0,0 0 0,1 0 0,0 0 0,0 1 0,0-1 1,0 1-1,1-1 0,-1 1 0,1 0 0,0 0 0,1-1 0,-1 1 1,1 0-1,0 0 0,0 0 0,1 0 0,-1 0 0,1-1 0,0 1 0,0 0 1,4 8-1,-2-6-8,0 0 1,1 1-1,0-2 1,1 1-1,-1 0 0,1-1 1,0 0-1,1 0 1,-1 0-1,1-1 1,0 0-1,1 0 1,-1 0-1,1-1 1,0 0-1,0-1 0,0 1 1,1-1-1,-1 0 1,1-1-1,0 0 1,0 0-1,-1-1 1,13 1-1,-4-1 16,0-1 1,0-1-1,-1 0 0,1-1 1,0 0-1,-1-2 0,0 0 1,0 0-1,0-1 0,0-1 1,20-12-1,0-3 91,-1-2 1,-1-2-1,-1 0 0,-1-2 1,33-39-1,-59 61-73,9-8 65,-14 13-118,0-1 0,0 1 1,1 0-1,-1 0 1,0-1-1,1 1 0,-1 0 1,0 0-1,0-1 1,0 1-1,1 0 0,-1-1 1,0 1-1,0 0 1,0 0-1,0-1 0,0 1 1,1-1-1,-1 1 1,0 0-1,0-1 0,0 1 1,0 0-1,0-1 1,0 1-1,0 0 0,0-1 1,0 1-1,-1-1 1,-11 12 218,7-5-191,4-5-36,-14 14 71,1 0-1,0 1 1,-16 24-1,28-36-63,-1 0 0,1 0 0,0 0 0,0 0 0,0 0 0,0 0 0,1 1 1,0-1-1,-1 1 0,2-1 0,-1 1 0,0-1 0,1 1 0,0 0 0,0-1 0,1 1 0,-1 0 0,1-1 0,0 1 0,0-1 0,0 0 0,3 7 0,-1-7 2,-1 0-1,1 0 1,0-1-1,0 1 1,1-1-1,-1 1 1,1-1-1,0 0 1,-1-1-1,1 1 1,1 0 0,-1-1-1,0 0 1,0 0-1,1-1 1,-1 1-1,1-1 1,0 0-1,-1 0 1,1 0-1,0-1 1,0 1 0,-1-1-1,1 0 1,0-1-1,0 1 1,-1-1-1,1 0 1,0 0-1,-1 0 1,1-1-1,-1 0 1,1 0 0,-1 0-1,0 0 1,0-1-1,0 1 1,0-1-1,0 0 1,6-7-1,-6 5 24,0-1-1,0 1 1,0-1-1,-1 0 1,1 0-1,-2 0 1,1 0-1,-1-1 1,0 1-1,0-1 1,0 1-1,-1-1 1,0-7-1,0 9-6,-1 0 0,0 0 0,-1 0 0,1 0 0,-1 1 0,0-1 0,0 0 0,-1 0 0,0 1-1,1-1 1,-1 0 0,-1 1 0,1 0 0,-1-1 0,1 1 0,-1 0 0,-1 1 0,-5-7 0,7 8-14,-1 0 0,0 0 1,1 0-1,-1 1 0,0-1 1,0 1-1,0 0 1,0 0-1,0 0 0,0 0 1,0 0-1,-1 1 0,-4-1 1,6 1-10,0 0 1,0 0 0,0 0-1,-1 0 1,1 1-1,0-1 1,0 0-1,0 1 1,0 0 0,0-1-1,0 1 1,0 0-1,1 0 1,-1 0 0,0 1-1,0-1 1,1 0-1,-1 0 1,0 1-1,1-1 1,-3 4 0,4-5-9,0 0 1,0 1 0,0-1 0,0 0-1,-1 0 1,1 0 0,0 0-1,0 1 1,0-1 0,0 0 0,0 0-1,0 0 1,0 1 0,0-1 0,0 0-1,0 0 1,0 0 0,0 1 0,0-1-1,0 0 1,0 0 0,0 0-1,0 1 1,0-1 0,0 0 0,0 0-1,0 0 1,0 1 0,1-1 0,-1 0-1,0 0 1,0 0 0,0 0 0,0 1-1,0-1 1,0 0 0,1 0-1,-1 0 1,11 4 13,13-3-40,-9-3 20,-1 0-1,1-1 1,-1 0 0,1-1-1,-1-1 1,0 0 0,0 0-1,-1-2 1,0 0 0,0 0-1,-1-1 1,14-12 0,14-14 3,-1-2 1,36-43 0,-51 52 10,18-18 20,-2-3 0,65-99 0,-92 126-17,-2-1 1,0 0-1,-1-1 0,-2 0 0,0-1 0,-1 1 0,-1-1 1,-2-1-1,0 1 0,0-32 0,-6 42-3,1 14-9,1 0 0,0 0 1,0 0-1,0 0 0,0 0 0,0 0 1,-1 0-1,1-1 0,0 1 0,0 0 1,0 0-1,0 0 0,0 0 0,-1 0 1,1 0-1,0 0 0,0 0 0,0 1 1,0-1-1,0 0 0,-1 0 0,1 0 1,0 0-1,0 0 0,0 0 0,0 0 1,0 0-1,0 0 0,-1 0 0,1 0 1,0 0-1,0 1 0,0-1 0,0 0 1,0 0-1,0 0 0,0 0 0,0 0 1,0 0-1,-1 1 0,1-1 1,0 0-1,-13 25 8,11-21-10,-32 74-129,-44 144 0,64-169 45,2 1-1,3 0 0,-4 101 1,11-116 11,2 0 0,2 0 1,2 0-1,11 53 0,-14-90 74,-1-1 0,0 1-1,1 0 1,-1-1-1,1 1 1,-1-1 0,1 1-1,0-1 1,0 1 0,0-1-1,0 0 1,0 1 0,0-1-1,0 0 1,0 1-1,0-1 1,0 0 0,1 0-1,-1 0 1,1 0 0,-1 0-1,0-1 1,1 1 0,-1 0-1,1-1 1,0 1 0,-1-1-1,1 1 1,0-1-1,-1 0 1,1 0 0,0 0-1,-1 0 1,1 0 0,0 0-1,-1 0 1,1 0 0,-1-1-1,1 1 1,0-1-1,-1 1 1,1-1 0,-1 0-1,1 1 1,-1-1 0,3-2-1,8-4 13,0 0-1,0-1 0,-1 0 1,-1-1-1,1-1 0,13-16 1,53-73 42,-51 63-24,184-272 304,-176 249-186,-3-1 1,-2-1 0,31-98 0,-57 148-127,1 2 3,-2 0-1,1 0 1,-1 0-1,-1 0 0,1 0 1,-1-16-1,-1 25-22,0 0-1,0 0 1,0-1 0,0 1-1,0 0 1,0 0-1,0 0 1,0 0-1,0-1 1,0 1 0,0 0-1,0 0 1,0 0-1,0 0 1,0 0-1,0 0 1,-1-1 0,1 1-1,0 0 1,0 0-1,0 0 1,0 0-1,0 0 1,0 0 0,0 0-1,-1-1 1,1 1-1,0 0 1,0 0-1,0 0 1,0 0 0,0 0-1,0 0 1,-1 0-1,1 0 1,0 0-1,0 0 1,0 0 0,0 0-1,-1 0 1,1 0-1,0 0 1,-8 5 10,-9 12-5,15-15-4,-50 60-44,-72 117 0,108-155 29,0 3-10,1 0 0,1 2 0,-20 56 0,19-33-30,-13 76 1,24-103 22,0 1 1,3-1-1,1 50 1,2-59 17,0-1-1,1 1 1,1-1-1,0 0 1,1 0-1,0 0 1,12 21-1,-15-33 15,-1 0-1,1 0 0,0 0 1,0 0-1,1-1 0,-1 1 1,1-1-1,-1 1 0,1-1 1,0 0-1,0 0 0,0 0 1,0 0-1,0-1 0,0 1 1,6 1-1,-4-2 10,1 0-1,-1 0 1,0-1-1,1 1 1,-1-1 0,1 0-1,-1-1 1,1 0-1,9-2 1,-1-1 27,0-1 1,0-1-1,-1 0 1,0 0-1,0-1 0,-1-1 1,13-10-1,-9 3 40,-1 0-1,-1 0 1,0-2-1,-1 0 0,17-28 1,-15 22 28,21-44 306,-44 88-363,2 2 0,0-1 0,1 1 0,-3 34 0,7-44-46,0 0-1,1 1 0,0-1 1,1 0-1,0 0 1,1 0-1,0 0 0,1 0 1,6 15-1,-8-26-1,0 0 0,0 0 0,0 0 0,0 0 0,0 0 0,0 0 0,1 0 0,-1 0-1,1 0 1,-1-1 0,1 1 0,0-1 0,-1 1 0,1-1 0,0 0 0,0 0 0,0 0 0,0 0 0,0 0-1,0 0 1,0 0 0,1 0 0,-1-1 0,0 1 0,0-1 0,0 0 0,1 0 0,-1 0 0,0 0 0,1 0 0,-1 0-1,0-1 1,0 1 0,4-2 0,2 0 4,0-1-1,0 0 1,-1-1-1,0 0 0,1 0 1,-1 0-1,-1-1 1,9-8-1,6-7 20,0-1 0,-2-1 0,20-30 0,44-79 107,-56 73-38,-22 45-56,1 0 0,0 1 0,0-1-1,10-12 1,-15 25-33,-1-1-1,0 1 1,0 0 0,0-1-1,1 1 1,-1 0-1,0-1 1,1 1 0,-1 0-1,0 0 1,1-1-1,-1 1 1,0 0-1,1 0 1,-1-1 0,1 1-1,-1 0 1,0 0-1,1 0 1,-1 0 0,1 0-1,-1 0 1,0 0-1,1-1 1,-1 1 0,1 0-1,-1 1 1,1-1-1,0 0 1,7 10 50,2 24-16,-9-31-30,10 49 65,6 72 0,-15-98-58,-1 0-1,-1 0 1,-2-1-1,-9 50 1,11-72-5,-1 0 0,1 0-1,-1 0 1,0 0 0,0 0 0,-1 0 0,1-1 0,-3 5 0,4-6-4,-1-1 1,0 1-1,0-1 1,0 1-1,0-1 1,0 1-1,0-1 1,0 0-1,0 1 1,0-1 0,0 0-1,0 0 1,0 0-1,0 1 1,0-1-1,0-1 1,0 1-1,-1 0 1,1 0-1,0 0 1,0 0-1,0-1 1,0 1 0,0 0-1,0-1 1,-1 0-1,-1 0 17,-23-9 63,25 9-81,0 1-1,0 0 1,0-1 0,0 1-1,0-1 1,1 1 0,-1-1-1,0 1 1,0-1 0,1 0 0,-1 0-1,0 1 1,1-1 0,-1 0-1,1 0 1,-1 1 0,1-1-1,-1 0 1,1 0 0,0 0-1,-1-1 1,30 13 58,-22-8-60,1 0 0,0 0 0,1-1 0,-1 0 1,0-1-1,1 0 0,-1 0 0,1-1 0,-1 0 0,0 0 0,1-1 1,-1 0-1,16-5 0,-11 2 6,0-1-1,0-1 1,-1 0 0,0-1-1,0 0 1,0-1 0,17-15-1,-6 1 20,-2-1-1,0 0 1,-2-1 0,27-43-1,-40 58-17,48-74 51,-54 83-61,0 0 1,0 0-1,0 0 0,0 0 0,0 0 0,0 0 0,0 0 0,0 0 0,0 0 0,0 0 0,0 0 0,0 0 0,0 1 0,0-1 0,0 0 0,0 0 0,0 0 0,0 0 0,0 0 0,0 0 0,0 0 0,0 0 0,0 0 0,0 0 0,1 0 0,-1 0 0,0 0 0,0 0 0,0 0 0,0 0 0,0 1 0,0-1 0,0 0 0,0 0 0,0 0 0,0 0 0,0 0 0,0 0 0,0 0 0,0 0 0,0 0 0,0 0 0,1 0 0,-1 0 0,0 0 0,0 0 0,0 0 1,0 0-1,0 0 0,0 0 0,0 0 0,0 0 0,0 0 0,0 0 0,0 0 0,0 0 0,0 0 0,1 0 0,-1 0 0,0-1 0,0 1 0,0 0 0,0 14 1,-6 33 2,1 4-2,4-30-23,2-1 0,3 36 0,-3-51 18,0 0 0,0 0 0,0 0 0,1 0 0,-1 0 0,1-1 0,0 1 0,1 0 0,-1-1 0,1 1 0,0-1 0,0 0 0,0 0 0,0 0 0,1-1-1,5 5 1,-6-6 4,0-1 0,-1 0 0,1 0 0,0 0 0,0 0 0,0-1 0,-1 1 0,1-1-1,0 0 1,0 0 0,0 0 0,0 0 0,0 0 0,0 0 0,0-1 0,0 0 0,-1 1 0,1-1-1,3-2 1,7-2 5,0-1 0,19-12-1,-27 15 0,14-9 37,0-1-1,-1-2 0,0 1 0,-1-2 1,25-30-1,-39 41 87,-4 5-69,-7 14-47,7-11-15,-1 0 1,1 0-1,1 0 1,-1 0-1,0 1 0,1-1 1,0 0-1,-1 0 1,1 1-1,1-1 1,-1 0-1,0 0 0,1 1 1,0-1-1,-1 0 1,1 0-1,0 0 1,1 0-1,-1 0 0,1 0 1,-1 0-1,1 0 1,0-1-1,0 1 1,0-1-1,0 1 0,0-1 1,1 0-1,-1 1 1,1-1-1,0-1 1,-1 1-1,1 0 0,0-1 1,0 1-1,4 0 1,-4 0 7,1 0 0,0-1 0,1 1 0,-1-1 0,0 0 0,0-1 1,0 1-1,1-1 0,-1 1 0,0-1 0,1-1 0,-1 1 0,0 0 0,0-1 0,1 0 1,-1 0-1,0-1 0,0 1 0,0-1 0,0 1 0,0-1 0,0-1 0,-1 1 0,1 0 1,-1-1-1,0 0 0,5-4 0,-3 2 6,-2 0 0,1 0-1,0 0 1,-1 0 0,0 0 0,0-1 0,-1 0-1,0 1 1,0-1 0,0 0 0,0 0 0,-1 0-1,0 0 1,0 0 0,-1 0 0,0-1 0,0 1-1,-1-9 1,0 11-3,0-1 0,0 1-1,0-1 1,0 1 0,-1 0 0,0-1-1,0 1 1,0 0 0,-1 0 0,1 0-1,-1 0 1,0 1 0,-4-5 0,-1 0 17,-2 1 0,1 0 0,-19-10 1,9 5-10,16 11-13,0 0 0,0 0 0,0 0-1,0 0 1,1 1 0,-1-1 0,-1 1 0,-4 0 0,13 4-42,8 0-8,10-6 42,0 0 0,-1-2 0,1-1 0,42-14 0,31-7-4,15 8-45,-110 18 53,1 0 0,0-1-1,0 1 1,0 1-1,0-1 1,0 0 0,0 0-1,0 1 1,0-1 0,0 1-1,0-1 1,0 1-1,0 0 1,-1 0 0,1 0-1,0 0 1,-1 0-1,1 0 1,0 0 0,-1 1-1,0-1 1,1 1-1,-1-1 1,0 1 0,0-1-1,1 1 1,-1 0-1,-1-1 1,1 1 0,0 0-1,0 0 1,-1 0 0,1 0-1,0 1 1,1 7 1,0-1 0,0 0 0,-1 1 0,0-1 0,-1 17 0,-2-5 20,-7 31-1,0-2 132,9-50-147,0 0-1,0 0 1,0 0 0,0 1-1,0-1 1,-1 0 0,1 0 0,0 1-1,0-1 1,0 0 0,0 0-1,0 1 1,0-1 0,0 0 0,0 0-1,0 1 1,0-1 0,1 0-1,-1 0 1,0 1 0,0-1 0,0 0-1,0 0 1,0 1 0,0-1-1,0 0 1,1 0 0,-1 0 0,0 1-1,0-1 1,0 0 0,1 0-1,-1 0 1,0 0 0,0 1 0,0-1-1,1 0 1,-1 0 0,0 0-1,0 0 1,1 0 0,11-6 57,15-18-3,-25 21-43,161-146 219,-161 147-227,0 1-1,0-1 0,0 0 1,0 1-1,0 0 0,1-1 1,-1 1-1,1 0 0,-1 0 0,1 0 1,-1 1-1,1-1 0,0 1 1,-1-1-1,1 1 0,-1 0 0,4 0 1,-4 0-3,0 1 0,0 0-1,0 0 1,0 0 0,0 0 0,0 0 0,0 0 0,-1 0 0,1 1 0,0-1-1,-1 1 1,1-1 0,-1 1 0,0-1 0,1 1 0,-1 0 0,0 0 0,0 0-1,0 0 1,0 0 0,0 2 0,7 13-12,-2-3 1,0 0 0,0 0 1,2-1-1,-1 0 0,2 0 1,0-1-1,18 20 0,-24-30 7,-1-1-1,1 1 1,0-1-1,0 1 1,0-1-1,0 0 1,0 0-1,0 0 1,0-1-1,0 1 1,0-1-1,0 1 1,0-1-1,0 0 1,1 0-1,-1-1 1,0 1-1,0-1 0,0 1 1,0-1-1,0 0 1,4-2-1,2 0 5,-1 0-1,1-1 1,-1-1 0,0 1-1,0-1 1,10-9-1,15-17 71,-2-2 0,37-50 0,-23 27 92,-44 55-163,-1 0 0,1 0 1,0 0-1,-1 0 0,1 1 0,0-1 0,0 0 0,-1 1 0,1-1 1,0 1-1,0-1 0,0 1 0,0-1 0,0 1 0,0-1 0,0 1 1,-1 0-1,1-1 0,0 1 0,0 0 0,0 0 0,1 0 0,-1 0 1,1 0-1,-2 0-3,1 1 1,0-1-1,-1 1 1,1-1 0,-1 1-1,1 0 1,0-1-1,-1 1 1,1 0 0,-1-1-1,0 1 1,1 0-1,-1 0 1,0-1-1,1 1 1,-1 0 0,0 0-1,0 0 1,0-1-1,0 1 1,1 0-1,-1 0 1,0 0 0,0 0-1,-1-1 1,1 1-1,0 0 1,0 1-1,-4 32-41,0-1 0,-2 1 0,-2-1 0,-16 45 0,17-60 16,2-4 24,0 0 1,-9 16-1,12-27 4,0 0 1,1 0-1,-1-1 1,0 1-1,0-1 1,-1 1-1,1-1 1,0 0-1,-1 0 1,1 0-1,-1 0 1,0 0-1,0 0 1,0-1 0,-5 3-1,7-4-1,0 0 0,0 0 0,0 1 0,0-1 0,0 0 0,0 0 0,0 0 0,-1 0 0,1-1 0,0 1 0,0 0 0,0 0 0,0-1 0,0 1 0,0 0 0,1-1 0,-1 1 0,0-1 0,0 1 0,0-1 0,0 1 0,0-1 0,1 0 0,-1 0 0,0 1 1,1-1-1,-1 0 0,0 0 0,1 0 0,-1 0 0,1 0 0,-1-1 0,0 1 1,1 0 1,-1-1 0,1 1-1,0 0 1,-1-1 0,1 1 0,0 0-1,0-1 1,0 1 0,0-1-1,0 1 1,0 0 0,0-1 0,1 1-1,-1 0 1,0-1 0,1 1-1,-1 0 1,1 0 0,-1-1 0,1 1-1,0 0 1,0 0 0,-1 0-1,2-1 1,6-4 13,0 1-1,1 0 0,-1 1 1,1-1-1,0 2 1,15-5-1,-12 3-4,38-10-128,74-13 0,-100 23-192,-14 5-958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52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455 0 11552,'0'0'5527,"-11"6"-4828,-55 38 519,2 2 0,-69 65-1,83-76-173,42-30-666,-1 0-1,1 1 1,0 0-1,0 0 1,1 1-1,0 0 1,-10 12-1,11-8 447,-4 5 952,-4 6-132,12-19-1504,1-1 0,0 1 1,-1-1-1,1 0 0,-1 1 0,1-1 0,-1 0 0,0 0 0,0 0 0,-4 3 0,6-5-124,-1 0-1,1 1 1,-1-1-1,1 1 0,-1-1 1,1 1-1,-1-1 1,1 1-1,0 0 0,-1-1 1,1 1-1,0-1 1,-1 1-1,1 0 0,0-1 1,0 1-1,0 0 1,0-1-1,-1 1 1,1 0-1,0-1 0,0 1 1,0 0-1,1 0 1,-1-1-1,0 1 0,0 0 1,0-1-1,0 1 1,1-1-1,-1 1 0,0 0 1,0-1-1,1 1 1,-1-1-1,1 1 0,-1 0 1,0-1-1,1 1 1,-1-1-1,1 1 0,1 0 1,27 24 743,-22-20-702,73 50-57,-53-39 0,-2 2 0,31 25 0,-48-37 0,0 0 0,0-1 0,1-1 0,0 1 0,-1-1 0,2-1 0,-1 0 0,0 0 0,1-1 0,-1 0 0,1 0 0,13-1 0,-16-1 144,-1 0 1,0 0-1,0-1 0,0 0 0,11-4 1,9-4-5019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52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0 12664,'0'0'7534,"-2"10"-6875,-11 149 1563,6-61-804,6-76-660,3 29 0,-1-30 128,-2 33-1,2-6 490,1-17-704,4 51 2258,-6-79-2927,1 0 3,3 1-56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53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12160,'0'0'10066,"17"-2"-9466,257-26 1860,72 8 1845,-345 19-4271,-1 1-1,1 0 1,0 0-1,0 0 1,0 0-1,-1 0 0,1 0 1,0 0-1,0 0 1,0 0-1,-1 0 1,1 0-1,0 1 1,0-1-1,0 0 1,-1 1-1,1-1 1,0 0-1,-1 1 1,1-1-1,0 1 1,-1-1-1,1 1 1,-1-1-1,1 1 1,0 0-1,-1-1 1,1 1-1,-1-1 1,0 1-1,1 0 1,-1 0-1,0-1 0,1 2 1,-1 1-283,0-1 0,0 0 0,-1 0 1,1 0-1,-1 0 0,1 1 0,-1-1 0,0 0 1,-1 2-1,0 1-1687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5:54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9536,'0'0'10695,"21"3"-10160,46 7-7,0-3 1,76-3-1,412-4 2675,-508 0-2690,77-8 0,11 0 737,-67 6 86,-73 7-533,-1 0-4651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07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346 417 8840,'0'0'10419,"-10"-5"-9965,-32-17-1,41 21-403,-1 1-1,1-1 1,-1 0 0,0 1-1,1-1 1,-1 1-1,0-1 1,1 1 0,-1 0-1,0 0 1,0 0 0,0 0-1,1 0 1,-1 0 0,0 0-1,0 0 1,1 1-1,-1-1 1,0 1 0,-3 1-1,-3 1 246,-7 1 128,0 1-1,0 0 1,-23 13-1,30-13-233,0-1 0,1 1 0,-1 1 0,1 0 0,0 0 0,0 0 0,-9 12 0,-9 14 381,10-14-122,-18 30 0,30-43-329,0 1-1,0 0 1,0 0 0,1 0 0,0 0 0,0 1 0,1-1-1,0 1 1,0-1 0,0 7 0,1-9-41,0-1 1,0 0-1,0 0 0,1 1 1,0-1-1,-1 0 1,1 0-1,0 0 0,0 0 1,1 0-1,-1 0 1,1 0-1,-1 0 0,1 0 1,0 0-1,0-1 0,0 1 1,3 2-1,-1-3 11,0 1-1,-1 0 0,1-1 1,0 0-1,0 0 0,1 0 1,-1-1-1,0 1 0,1-1 1,-1 0-1,9 1 0,-4-2 28,0 1-1,0-2 0,0 1 1,0-1-1,-1 0 0,1-1 1,0 0-1,-1 0 0,0-1 0,1 0 1,-1-1-1,0 1 0,8-7 1,-4 3 39,-2-1 0,1-1 0,-1 0 0,0 0 0,0-1 0,15-21 0,1-8-123,-15 24-32,-1 0 0,0-1 0,-1-1 0,-1 0 0,8-20 0,13-80 0,-27 107 0,-1-1 0,0 1 0,0 0 0,-1-1 0,0 1 0,-1-1 0,0 1 0,-5-16 0,1 4 0,-2 2 0,0-1 0,-11-20 0,15 32 0,-1 1 0,-1 0 0,0 0 0,0 0 0,0 1 0,-1 0 0,0 0 0,0 0 0,-1 0 0,1 1 0,-2 0 0,1 1 0,-12-7 0,9 7 0,-2 0 0,1 1 0,0 0 0,-1 1 0,0 0 0,0 1 0,0 0 0,0 1 0,-16 0 0,-44 8 0,65-6 0,-1 1 0,1-1 0,0 2 0,0-1 0,0 1 0,0 0 0,-8 5 0,14-7 37,0 0 0,0-1 0,0 1 0,1 0 0,-1-1 0,0 1 0,0 0 0,1 0 0,-1 0 0,1 0 0,-1 0 0,1 0 0,-1 0 0,1 0 0,0 0 0,-1 0 0,1 0 0,0 0 0,0 0 0,0 0 0,0 0 0,0 0 0,0 0 0,0 0 0,0 0 0,0 1 0,1 1-661,0 0-1,-1 0 1,1-1-1,0 1 0,1 0 1,-1-1-1,2 4 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08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11656,'0'0'8081,"7"13"-7485,23 42-8,-26-46-352,-1-1 1,0 1 0,0 0 0,-1 1 0,0-1-1,-1 0 1,0 0 0,0 1 0,-2 13-1,2 7 247,10 115 2517,-11-133-2455,3 15 824,-3-26-1297,0-1 0,0 1 0,0-1-1,0 1 1,0 0 0,1-1 0,-1 1-1,0 0 1,0-1 0,1 1 0,-1-1-1,0 1 1,1-1 0,-1 1 0,0-1-1,1 1 1,-1-1 0,1 1 0,-1-1-1,1 0 1,-1 1 0,1-1 0,-1 0-1,1 1 1,0-1 0,-1 0 0,1 1-1,-1-1 1,1 0 0,1 0 0,6-10 1026,8-12-993,-1-1-1,-2 0 0,0-1 0,-1-1 1,11-33-1,13-26 21,-34 80-125,1 0 0,0 0 0,0 0 0,0 0 0,1 0 0,-1 1 0,1-1 0,4-2 0,15-16 0,-20 19 0,0 0 0,1 0 0,-1 0 0,1 0 0,0 0 0,-1 1 0,1 0 0,0 0 0,0 0 0,1 0 0,-1 1 0,7-2 0,-9 2 0,0 1 0,0-1 0,0 1 0,1 0 0,-1 0 0,0 0 0,0 0 0,1 0 0,-1 0 0,0 1 0,0-1 0,0 1 0,0 0 0,1-1 0,-1 1 0,0 0 0,0 0 0,0 0 0,-1 0 0,1 1 0,0-1 0,0 1 0,-1-1 0,1 1 0,-1-1 0,3 4 0,3 7 0,0 0 0,-2 0 0,1 1 0,-1 0 0,-1-1 0,5 26 0,3 82 0,-12-119 0,2 16 48,1-1 0,9 28 0,-6-19-4127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09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 10848,'0'0'14391,"11"-1"-13955,81-4 784,-3-9-131,-2 10-557,-45 3-95,76-11 0,13-8 419,212-8 1,54 8 799,-388 20-1656,27-1 0,55 6 0,-46-8 0,-45 3 7,0 0-1,0 0 1,0 0 0,0 0-1,0 0 1,0 0 0,0 0-1,0 0 1,0 0 0,0 0-1,0 0 1,0 0 0,0 0-1,0 0 1,0 0-1,-1 0 1,1 0 0,0 0-1,0 0 1,0 0 0,0 1-1,0-1 1,0 0 0,0 0-1,0 0 1,0 0 0,0 0-1,0 0 1,0 0 0,0 0-1,0 0 1,0 0 0,0 0-1,0 0 1,0 0 0,0 1-1,0-1 1,0 0 0,0 0-1,0 0 1,1 0 0,-1 0-1,0 0 1,0 0 0,0 0-1,0 0 1,0 0-1,0 0 1,0 0 0,0 0-1,0 0 1,0 0 0,0 0-1,0 0 1,0 0 0,0 0-1,0 0 1,0 0 0,0 0-1,1 0 1,-1 0 0,0 0-1,0 0 1,0 0 0,0 0-1,0 0 1,0 0 0,-8 7 525,-8 4-4180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3:56:10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345 400 12760,'0'0'6597,"-11"-2"-6108,-2-1-298,-1 0 1,1 1-1,-1 1 0,0 0 1,0 1-1,0 0 0,-17 3 1,10 1 169,-1 2 0,1 0 0,0 1-1,1 1 1,-1 1 0,-33 21 0,53-29-253,-1 0 0,0 0 1,0 0-1,1 0 0,-1 0 0,0 1 0,1-1 0,-1 1 0,1-1 0,0 1 0,0 0 0,-1-1 0,1 1 0,0 0 1,0 0-1,1 0 0,-1 0 0,0 0 0,1 0 0,-1 0 0,0 3 0,2-3-27,-1-1-1,1 1 0,-1 0 1,1 0-1,0-1 0,-1 1 1,1 0-1,0-1 0,0 1 1,0-1-1,1 1 1,-1-1-1,0 0 0,0 1 1,1-1-1,-1 0 0,1 0 1,2 2-1,5 2 112,-1-1 0,1 0 0,0 0 0,0-1 0,0 0 0,0-1 0,18 3 0,-18-5-144,1 1-1,-1-1 1,1-1-1,-1 0 1,1 0-1,-1-1 1,0 0 0,0 0-1,0-1 1,0-1-1,0 1 1,-1-1-1,13-8 1,-11 4 67,0 1 1,-1-1 0,0-1 0,-1 1 0,1-2 0,-2 1 0,1-1 0,-1 0 0,9-18 0,-8 12-10,-1 0 0,-1-1 0,0 0 0,-1 0 0,-1-1 0,0 1 0,-2-1 0,0 0 0,-1 0 0,0 0 0,-2 0 0,0 1 0,-1-1 0,-6-24 0,4 27-106,-1-1 0,-1 0 0,0 1 0,-2 0 0,-14-24 0,21 38 0,1 0 0,-1 0 0,1 0 0,-1 0 0,0 0 0,1 0 0,-1 0 0,0 1 0,0-1 0,0 0 0,1 0 0,-1 1 0,0-1 0,0 0 0,0 1 0,0-1 0,0 1 0,0-1 0,0 1 0,-1 0 0,1-1 0,0 1 0,0 0 0,0 0 0,0 0 0,0 0 0,-1 0 0,1 0 0,0 0 0,0 0 0,0 0 0,0 0 0,0 1 0,0-1 0,-2 1 0,2 0 0,-1 1 0,0-1 0,1 1 0,-1-1 0,1 1 0,0-1 0,-1 1 0,1 0 0,0 0 0,0 0 0,0 0 0,0-1 0,1 1 0,-1 1 0,0-1 0,1 0 0,-1 4 0,3 27 956,1-16-4668,-2-16 2419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4:05.0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7432,'0'0'19070,"7"10"-18914,24 36 1,-29-41-117,1-1 0,-1 1 0,0 0 0,-1 0 0,1 0 0,-1 0-1,0 1 1,0-1 0,-1 0 0,1 0 0,-1 1 0,-1 5 0,2 15 137,14 129 830,-11-126-749,-2 0 0,0 0 0,-3 0 0,-6 55 0,-1-4 293,7-72-329,3-13-213,3-29-736,0 19-3255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4:05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9440,'0'0'7550,"10"-4"-7043,8-1-112,1 0 0,0 0 0,0 2-1,27-1 1,8-3 418,-39 4-525,-1 1-1,24 0 0,76 9 1316,-59-12-609,-20 8-510,-21 0-3665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6:4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14968,'0'0'1615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4:07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0 10040,'0'0'8450,"1"13"-8042,0 0-302,1 16 408,-2 41-1,-7-9 450,-2 47 445,3-26 477,12-77-1143,-5-18-665,0 1 0,1 0 1,1 0-1,4-15 0,4-14 50,-8 27-84,1 1 0,0 0 1,8-14-1,-11 24-27,1-2-2,0 0 0,1 0 0,-1 0 0,1 1 0,0-1 0,0 1 0,1 0 0,-1 0 0,1 0 0,0 0 0,0 0 0,5-3 0,-7 6-11,-1 0 0,1-1 1,-1 1-1,1 0 1,-1 0-1,1 0 1,0 0-1,-1 0 0,1 0 1,0 0-1,0 1 1,0-1-1,0 1 1,0-1-1,0 1 1,0 0-1,0-1 0,0 1 1,0 0-1,0 0 1,0 1-1,-1-1 1,1 0-1,0 1 0,4 0 1,-3 0 11,1-1 0,0 0 0,-1 0 0,1 0 0,0 0 0,0-1 1,4-1-1,-4 1-1,-1 0 1,1 1-1,-1-1 1,1 1-1,0 0 0,-1 0 1,1 0-1,-1 0 1,1 1-1,4 0 1,-1 2 41,37 13 205,-42-15-245,0 0 0,0 0 0,0 0 0,0 1 0,0-1 0,0 0 0,0 1 0,0-1 0,0 1 0,-1 0 0,1-1 0,-1 1 0,1 0 0,-1 0 0,2 3 0,-2-3 0,-1 0 0,1-1-1,0 1 1,0 0 0,0-1-1,0 1 1,0-1 0,0 0-1,1 1 1,-1-1 0,3 2 0,-3-2-4,1 0 1,-1 0-1,0 1 1,0-1-1,1 0 1,-1 0-1,0 1 1,0-1-1,-1 1 1,1-1 0,0 1-1,0-1 1,0 3-1,1 2 31,0 1 0,-1-1 0,0 1 0,0 0-1,-1-1 1,0 1 0,0 0 0,-1-1 0,1 1-1,-1-1 1,-1 1 0,1-1 0,-1 1 0,0-1 0,-5 9-1,1-2 125,1 0 0,0 1-1,1-1 1,-5 28 0,6-30 279,2-7-195,5-8-4187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4:57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 8240,'0'0'14009,"11"-4"-13903,5-3-63,-1 1 86,30-16 1,-10 12 282,-16 12-157,-7 1-100,-11-3-144,0 0 0,0 1 0,0-1 1,-1 0-1,1 0 0,0 0 0,0 1 0,0-1 0,0 1 0,-1-1 0,1 1 0,0-1 0,0 1 0,-1-1 0,1 1 0,-1-1 0,1 1 0,0 0 1,-1-1-1,1 1 0,-1 0 0,1 0 0,-1-1 0,0 1 0,1 0 0,-1 0 0,0 0 0,1 0 0,-1-1 0,0 1 0,0 0 0,0 0 0,0 0 1,0 0-1,0 0 0,0 1 0,-5 40 99,4-30-70,-9 64 216,10-70-221,-1 0-1,1 1 1,0-1-1,1 9 1,0 7 43,0-12-51,0-1 0,0 0 0,0 0 1,1 1-1,1-1 0,-1 0 0,8 14 0,-8-21-18,0 1 1,0-1-1,0 1 0,0-1 1,1 0-1,-1 0 0,1 0 0,4 2 1,10 8 62,-14-8-50,1-1 0,0-1 0,0 1 0,0 0-1,1-1 1,-1 0 0,1 0 0,-1 0 0,1-1-1,0 1 1,-1-1 0,1 0 0,0-1 0,0 1 0,0-1-1,6 0 1,14 2 111,-12 2 325,-19-11-4173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34:58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408 0 8640,'0'0'12505,"-10"11"-12227,-71 85 804,68-81-818,0 0 0,-1-2 0,-1 0 0,0 0 0,-22 14 0,25-18-91,0 0 0,0 1 0,-19 22 0,23-23-86,0 0-1,0 0 1,-1-1-1,0 0 0,-1-1 1,1 0-1,-20 9 1,10-5 56,-10 3 127,24-12-436,6 0 499,8 0-4079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0 301 5120,'0'0'12163,"5"-12"-11853,5-12-7,20-36 1,-24 49-163,1 1 0,0 0-1,0 0 1,1 1 0,0 0 0,1 0-1,9-7 1,15-8 598,37-20-1,-65 42-664,-1 0-1,0-1 1,1 2-1,0-1 0,-1 0 1,1 1-1,0 0 1,0 0-1,-1 0 1,1 1-1,0 0 0,0 0 1,7 1-1,-12-1-57,1 0-1,0 0 0,-1 0 0,1 1 0,-1-1 0,1 0 1,0 0-1,-1 1 0,1-1 0,-1 1 0,1-1 1,-1 1-1,1-1 0,-1 0 0,1 1 0,-1 0 0,0-1 1,1 1-1,-1-1 0,0 1 0,1-1 0,-1 1 1,0 0-1,1 1 0,2 20 214,0-1 37,-1-14-217,0 0 1,0 1 0,-1-1-1,0 1 1,-1-1-1,1 1 1,-2-1-1,1 1 1,-2 8-1,1-4 45,0-1 0,1 0 0,1 18 0,11 73 619,-11-96-648,0-1 0,0 1 0,0 0 1,1-1-1,0 1 0,0-1 0,0 1 0,1-1 1,4 8-1,-4-11-45,-1 1 0,0-1-1,1 0 1,-1 0 0,1 0 0,-1 0 0,1 0 0,0 0 0,0-1-1,0 1 1,0-1 0,0 0 0,0 0 0,1 0 0,-1-1 0,0 1-1,0-1 1,6 1 0,-2-1 3,0-1 0,0 0 1,0 0-1,0-1 0,0 1 0,0-1 0,-1-1 0,1 0 0,-1 1 0,0-2 1,1 1-1,-1-1 0,-1 0 0,1 0 0,9-10 0,-3 2 37,0 0-1,0-1 0,-1-1 1,-1 1-1,12-23 1,-14 19 28,-1-1-1,0 0 1,-2 0 0,0 0 0,3-28-1,-2 16 32,3-5 39,-9 33-153,12-6 856,-12 0-723,0 6-127,-1 1 1,1-1-1,0 0 0,0 0 1,0 0-1,0 1 0,0-1 1,0 0-1,0 0 0,1 0 0,-1 1 1,0-1-1,1 0 0,0 1 1,-1-1-1,1 0 0,0 1 1,0-1-1,0 1 0,0-1 1,3-2-1,-5 3-38,1 0 1,0 0-1,-1 0 1,1 0-1,0 0 1,0-1-1,0 1 1,0 0-1,0 0 0,1 0 1,-1 0-1,0 0 1,0 0-1,1 0 1,-1 0-1,0 0 1,1 0-1,-1 0 1,1 0-1,1-2 0,6 3-653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 4416,'0'0'15387,"9"-10"-15221,29-30 10,-33 34-85,1 1 1,0 1 0,0-1-1,10-4 1,10-10 498,-26 19-574,0-1 1,0 1 0,1 0 0,-1 0-1,0-1 1,0 1 0,0 0-1,0 0 1,1-1 0,-1 1 0,0 0-1,0 0 1,1 0 0,-1-1-1,0 1 1,0 0 0,1 0 0,-1 0-1,0 0 1,0 0 0,1 0-1,-1-1 1,0 1 0,1 0 0,-1 0-1,0 0 1,1 0 0,-1 0-1,0 0 1,0 0 0,1 0 0,-1 0-1,0 1 1,1-1 0,-1 0-1,0 0 1,0 0 0,1 0 0,-1 0-1,0 0 1,1 1 0,-1-1-1,0 0 1,0 0 0,0 0 0,1 0-1,-1 1 1,3 11-2970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 5920,'0'0'15127,"-3"13"-14757,-11 46-9,13-54-259,0-1-1,1 1 1,-1 0-1,1 0 1,1-1-1,-1 1 1,1 0 0,-1-1-1,1 1 1,1-1-1,-1 1 1,1-1-1,-1 0 1,6 9 0,-6-11-54,0-1 1,0 1-1,1 0 1,-1-1-1,1 1 1,-1-1 0,1 0-1,-1 1 1,1-1-1,0 0 1,0 0-1,-1 0 1,1 0 0,0 0-1,0-1 1,0 1-1,0 0 1,0-1-1,0 0 1,0 1 0,0-1-1,0 0 1,0 0-1,1 0 1,-1 0-1,0-1 1,0 1 0,0 0-1,0-1 1,3-1-1,1-1 10,-1 0 0,0 0 0,0-1-1,0 0 1,0 0 0,-1 0 0,0 0 0,1-1 0,3-6-1,6-5 56,-9 9-60,1 0 1,-1-1-1,0 0 0,6-13 1,-7 13 8,0 1-1,0-1 1,0 1 0,1 0-1,7-8 1,-11 15-40,-1-1-1,1 0 0,0 0 1,-1 1-1,1-1 1,0 0-1,0 1 0,-1-1 1,1 0-1,0 1 1,0-1-1,0 1 0,0 0 1,-1-1-1,1 1 1,2-1-1,-1 13 148,-1 7-126,3 21 42,-1 1-1,-3-1 0,-7 71 1,5-96-36,0 0 0,-1-1 0,-6 16 0,7-23 12,-1 0 0,0 0 1,0 0-1,-1-1 0,0 1 0,0-1 0,-10 11 0,14-16-51,-1-1 1,1 1 0,-1-1-1,0 0 1,1 1-1,-1-1 1,0 0 0,1 1-1,-1-1 1,0 0-1,1 0 1,-1 0 0,0 1-1,0-1 1,1 0-1,-1 0 1,0 0 0,0 0-1,1 0 1,-1-1 0,0 1-1,0 0 1,1 0-1,-1 0 1,0-1 0,1 1-1,-1 0 1,0-1-1,0 0 1,-21-15 200,11 7-64,10 8-115,0-1 0,-1 0 0,1 1-1,0-1 1,0 0 0,0 0 0,0 1 0,1-1 0,-1 0 0,0 0 0,1 0 0,-1 0 0,1-3-1,9-7 48,-8 10-76,0 0 0,0 1 0,1-1 0,-1 0 0,1 0 0,0 1 0,-1-1 0,1 1 0,0-1 0,2 0 0,13-8 17,0 1 0,1 1-1,0 1 1,0 1-1,1 0 1,-1 1 0,1 1-1,1 1 1,-1 1-1,0 0 1,1 2 0,29 2-1,-37-1 97,0-1 0,24-1 0,3-1-485,-22 0-638,-11 0-2351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0 7328,'0'0'10501,"-10"11"-9987,-1-2-418,-74 78 1816,63-59-1204,1 1-1,1 1 0,-19 41 0,14-25-134,7-8-175,2 1 1,1 0-1,2 1 1,-7 43 0,10-41-192,5-21-46,2 0 0,0 0 0,1 1 1,2-1-1,0 1 0,4 31 0,32 124 721,-26-144-619,2 0-1,1-1 1,32 56 0,-24-50-15,-13-25-55,1 0 1,1-1 0,1 0-1,-1-1 1,2 0-1,17 13 1,-16-13 31,-12-10-217,1 0-1,-1 0 1,0 0 0,0-1 0,1 1 0,-1 0 0,0-1-1,1 1 1,-1-1 0,0 1 0,1-1 0,-1 0 0,1 0-1,-1 1 1,1-1 0,-1 0 0,0 0 0,1-1 0,-1 1-1,1 0 1,-1 0 0,1-1 0,-1 1 0,0-1 0,1 1-1,-1-1 1,0 1 0,1-1 0,-1 0 0,0 0 0,0 0-1,2-1 1,1-2-77,1 0 0,-2 0 0,1 0 1,0-1-1,-1 0 0,6-9 0,5-15-3999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4216,'0'0'18673,"0"15"-18241,0-6-356,-1 22 496,8 55 0,52 217 2825,-51-255-2299,-5-26-4204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6328,'0'0'16794,"3"11"-16526,7 22 134,-1 1 1,-3 1-1,0 0 1,0 38-1,-6-47-113,1-12-44,-1-1 0,0 1 0,-4 20 0,1 11 784,3-36-1192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 6632,'0'0'15559,"10"-7"-15361,31-24-13,-40 30-172,0 0 0,0 0-1,0 1 1,0-1 0,0 0 0,0 1-1,0-1 1,0 0 0,0 1 0,0 0-1,0-1 1,1 1 0,-1 0 0,0-1-1,0 1 1,0 0 0,1 0 0,-1 0-1,1 0 1,5 0 71,2-2-7,6-1 58,0 1-1,-1 0 1,17 0 0,150-4 1474,-173 5-1488,1 0 1,-1-1-1,1 0 1,-1-1-1,0 0 1,9-4 0,-16 7-289,0-1 1,-1 1-1,1-1 1,0 0-1,0 0 1,0 0-1,-1 1 1,1-1-1,0 0 1,-1 0-1,1 0 1,-1 0-1,1-1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6:4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11656,'0'0'1520,"36"-60"-1488,-10 48 16,14 2-312,3-3 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1 5224,'0'0'8077,"-11"5"-7777,-71 47 585,66-42-578,11-7-183,1 0 0,-1 0-1,0 0 1,1 0 0,0 1-1,0 0 1,0 0 0,0 0-1,-5 9 1,-8 13 496,11-18-456,1 0-1,0 0 1,-6 14 0,3-1 130,2 1 0,0-1 0,-5 45 1,5 68 984,6-126-1179,0 0 1,1 0-1,0 0 0,0 0 1,1-1-1,0 1 1,5 12-1,-7-18-79,1 0 0,0 0 0,1 0 1,-1 0-1,0 0 0,1-1 0,-1 1 0,1 0 0,-1-1 0,1 1 0,0-1 0,-1 1 0,1-1 1,0 0-1,0 0 0,0 0 0,0 0 0,0 0 0,1 0 0,-1 0 0,0-1 0,0 1 0,0-1 1,1 0-1,-1 1 0,0-1 0,0 0 0,1 0 0,-1-1 0,0 1 0,4-1 0,6-2 25,1-1 0,0 0-1,-1-1 1,0 0-1,0-1 1,0 0-1,-1-1 1,0 0 0,0-1-1,-1 0 1,1 0-1,-2-2 1,0 1 0,0-1-1,13-19 1,60-109 559,-80 127-365,-4 9-118,-2 8-56,-5 14-18,1 0 1,2 0-1,-8 34 1,12-44-38,1-1 1,0 1-1,0-1 0,1 1 1,0 0-1,1-1 0,0 1 1,1 0-1,0-1 0,4 14 1,-3-15-1,3 8 2,1 1-1,16 26 1,-21-39-4,1 0 1,0-1-1,0 1 0,0 0 1,0-1-1,1 0 1,-1 0-1,1 0 1,0 0-1,0 0 0,0-1 1,0 1-1,0-1 1,0 0-1,7 2 1,-7-4 9,-1 0 1,1 0-1,0 0 1,-1 0-1,1 0 1,-1-1-1,1 1 1,-1-1-1,0 0 1,1 0 0,-1 0-1,0-1 1,0 1-1,5-4 1,2 0 34,0-2 0,-1 0 0,9-7 0,-7 3 3,0-1 1,-1 0-1,0 0 1,-1-1-1,-1 0 1,0-1-1,0 0 0,-2 0 1,10-28-1,-6 9 80,-2 0 0,-1-1 0,4-48 1,-11 76-92,0-1-1,0 1 1,0 0 0,-1 0 0,1 0 0,-2 0 0,1 0 0,-1 0 0,1 0 0,-2 0 0,1 1 0,-1-1 0,0 1 0,-6-10 0,-1 2 57,8 11-91,1-1 1,-1 1-1,1-1 0,-1 1 0,0 0 0,0 0 0,0 0 1,0 0-1,-1 0 0,1 1 0,0-1 0,-1 1 0,1-1 1,-1 1-1,1 0 0,-1 0 0,0 0 0,-3 0 1,6 1-14,0 0 1,0 0 0,0 0 0,0 0 0,0 0 0,0 0-1,-1 0 1,1 0 0,0 0 0,0 0 0,0 0 0,0 0-1,0 0 1,0 0 0,0 0 0,0 0 0,-1 0 0,1 0-1,0 0 1,0 0 0,0 1 0,0-1 0,0 0 0,0 0-1,0 0 1,0 0 0,0 0 0,0 0 0,0 0 0,0 0-1,0 1 1,0-1 0,0 0 0,0 0 0,0 0 0,0 0-1,0 0 1,0 0 0,0 0 0,0 1 0,0-1 0,0 0-1,0 0 1,0 0 0,0 0 0,0 0 0,0 0 0,0 0-1,0 1 1,0-1 0,0 0 0,0 0 0,0 0 0,0 0-1,0 0 1,1 0 0,-1 0 0,0 0 0,0 0 0,0 0-1,0 0 1,0 0 0,0 1 0,0-1 0,0 0 0,1 0-1,-1 0 1,7 7-1314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248 6 16983,'0'0'5043,"-11"-2"-4974,8 2-64,-3-2 14,0 2 1,0-1-1,0 0 0,0 1 1,0 0-1,0 1 1,0 0-1,0-1 0,0 2 1,0-1-1,0 1 1,0 0-1,-7 3 0,-3 5 213,0 1 0,1 1 0,0 0 0,1 1-1,0 1 1,-22 28 0,34-39-176,0 0 1,0 1-1,0-1 0,1 1 0,-1-1 1,1 1-1,0-1 0,0 1 1,0 0-1,1 0 0,-1-1 0,1 1 1,0 0-1,0 0 0,0 0 1,1 0-1,-1-1 0,1 1 1,0 0-1,0-1 0,0 1 0,0 0 1,1-1-1,0 1 0,-1-1 1,1 0-1,3 4 0,-2-2-10,1 0 0,-1-1 0,1 1 0,0-1 0,0 0 1,0 0-1,0 0 0,1 0 0,0-1 0,0 0 0,0 0 0,0 0 0,0 0 0,1-1 0,-1 0 0,1 0 0,5 1 0,2-2 32,1 0 0,-1-1 0,1-1 0,-1 0 0,0-1-1,14-3 1,75-27 426,-98 30-486,60-17 396,-39 15-3875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17383,'0'0'4970,"11"3"-4817,3 0-127,6 2 154,-1 1 0,0 0 0,28 14 1,-41-17-91,-1 0 0,1 1 0,-1-1 1,0 1-1,0 1 0,9 8 0,-12-10-40,0 0-1,0 0 0,0 0 0,0 0 0,-1 0 0,1 0 1,-1 1-1,0-1 0,0 0 0,0 1 0,0-1 0,-1 1 1,1-1-1,-1 5 0,0-1 24,-1 1 0,0-1 0,0 1 0,-1-1 1,0 1-1,0-1 0,0 0 0,-1 0 0,0 0 0,-1 0 0,0 0 1,0-1-1,0 1 0,-10 10 0,-4 1 87,-1 0 1,-1-1-1,-22 15 0,8-7 113,21-18-151,7-2 241,17-2-77,14 0-89,33-1 0,-32-2 76,32 4 0,-37-2 69,0-1-1,22-2 0,12 1 93,-45 0-378,-1 0 0,1-1 1,14-3-1,-5-1-2712,-15 4 1311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17487,'0'0'4042,"2"-11"-3956,0-4-52,0 4 32,0 1 0,0 0 0,5-14 0,-5 19 32,-2 5 182,0 2 245,4-4-235,-4 3-155,0 1 0,0 0 0,0 0 0,0-1 0,1 1 0,-1 0 0,0 0 0,1-1 0,-1 1 0,1 0 0,1 2 0,0 3 13,5 38 695,4 83 1,-8-68-328,-1-24-221,7 157 3044,-9-192-3166,7-9 78,-3-2-4144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1 188 18191,'0'0'4856,"5"-12"-4632,-1 1-168,0 0 28,1 1 1,0 0 0,0-1-1,1 2 1,0-1 0,14-16-1,7-1 207,-19 17-184,0 1 1,1 1-1,11-8 0,-18 15-83,0 0 0,0 0 0,0 0 0,0 0-1,0 1 1,1-1 0,-1 0 0,0 1 0,0 0 0,0 0-1,1-1 1,-1 1 0,0 1 0,1-1 0,-1 0 0,0 0-1,0 1 1,0-1 0,1 1 0,-1 0 0,3 1-1,-2 0 36,0-1 0,0 1 0,0 0 0,0-1 0,-1 1 0,1 1 0,-1-1 0,1 0 0,-1 1 0,0-1 0,0 1 0,0 0 0,3 5 0,1 3 97,0 1 1,0-1 0,1 0 0,0-1-1,16 18 1,-19-24-71,0 0-1,0-1 1,0 1-1,0-1 1,1 0-1,-1 0 1,1-1-1,0 1 1,0-1-1,0 0 1,0 0-1,0-1 1,0 1 0,1-1-1,-1-1 1,9 2-1,-8-2 28,1-1 0,-1 1 0,0-1 0,1 0 0,-1-1 0,0 1-1,0-1 1,0 0 0,12-7 0,-6 1 155,1 0 0,-1-1 0,11-12 0,31-21 1331,-46 36-1602,2 0 976,5 17-5412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18791,'0'0'5075,"9"-9"-4870,32-27 5,-38 34-163,0 0 0,0 0 1,0 0-1,0 1 1,1-1-1,-1 1 0,0 0 1,1 0-1,-1 0 1,1 0-1,-1 1 1,1-1-1,0 1 0,-1 0 1,1 0-1,-1 0 1,1 0-1,0 1 0,-1-1 1,1 1-1,-1 0 1,1 0-1,-1 1 0,5 2 1,-6-3-15,0 1 0,0 0 0,-1-1 1,1 1-1,0 0 0,-1 0 0,0 0 0,0 0 0,1 0 1,-1 1-1,0-1 0,-1 0 0,1 0 0,0 1 0,-1-1 1,1 1-1,-1-1 0,0 0 0,0 1 0,1-1 0,-2 4 1,1-1 11,0 1 1,-1 0 0,0-1 0,0 1 0,-1-1-1,1 1 1,-5 9 0,-35 61 439,5-33 247,36-42-712,0-1-1,0 0 1,-1 1-1,1-1 1,0 0-1,0 0 1,0 1-1,0-1 1,0 1-1,0-1 1,0 0-1,0 1 1,0-1-1,0 0 1,0 1-1,0-1 1,0 0-1,0 1 1,0-1-1,0 0 1,0 1-1,0-1 1,0 0-1,0 1 1,1-1-1,-1 0 1,0 1-1,0-1 1,0 0-1,1 0 1,-1 1-1,0-1 1,0 0-1,1 1 1,15 6 318,-10-6-274,1 0-1,-1-1 1,0 1-1,9-2 1,29-9 249,-38 8-252,-1 0-1,1 0 1,0 1-1,0-1 0,1 1 1,-1 1-1,0-1 1,0 1-1,0 0 1,0 1-1,9 1 0,-14-2-116,-1 1 1,1 0-1,0-1 0,0 1 0,0 0 0,0 0 0,-1-1 0,1 1 0,0 0 0,-1 0 0,1 0 0,-1 0 0,1 0 0,-1 0 1,1 2-1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16575,'0'0'6524,"12"13"-6213,4 5-195,-8-8-30,0-1 0,1 0 0,0-1-1,1 0 1,15 11 0,1 2 356,0 1 0,41 47 0,-46-46-226,-8-10-77,-1 1-1,0 0 1,-2 1-1,0 1 1,0-1 0,-1 1-1,-1 1 1,-1 0-1,0 0 1,-2 0-1,0 1 1,4 22-1,-6-21-27,-1 0 0,0 0 0,-2 0 0,0 0 0,-1 0 0,-1 0 0,-1 0 0,0-1 0,-9 27 0,-5-3 177,0-1 1,-35 56-1,23-48-42,15-24 56,-1-1 0,-27 35 0,33-48 32,0 1 0,-9 18 1,17-21 262,1-8-663,0-1 0,0 0 0,0 0-1,0 0 1,1 0 0,-1 0 0,0 0 0,0 0-1,0 0 1,0 1 0,0-1 0,0 0 0,0 0-1,0 0 1,0 0 0,1 0 0,-1 0 0,0 0-1,0 0 1,0 0 0,0 0 0,0 0 0,0 0-1,1 0 1,-1 0 0,0 0 0,0 0 0,0 0-1,0 0 1,0 0 0,0 0 0,1 0 0,-1 0-1,0 0 1,0 0 0,0 0 0,0 0 0,0 0-1,0 0 1,0 0 0,1 0 0,-1 0 0,0-1-1,0 1 1,0 0 0,0 0 0,0 0 0,0 0-1,0 0 1,0 0 0,0 0 0,0 0 0,0-1-1,0 1 1,0 0 0,1 0 0,-1 0-1,0 0 1,0 0 0,0 0 0,0-1 0,0 1-1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10152,'0'0'11999,"13"-5"-11796,0 0-143,73-25 423,-66 25-319,1 2 1,31-2 0,5-1 38,16-3 200,115-2 1,-160 11-263,-13-1 39,0 1 1,0 1 0,30 5 0,14 9 825,-50-12-858,13 3 599,-22-5-896,1-1 0,-1 0 1,1 0-1,-1 0 0,0 1 0,1-1 1,-1 0-1,0 0 0,1 1 0,-1-1 1,0 0-1,1 1 0,-1-1 0,0 0 1,0 1-1,1-1 0,-1 0 0,0 1 1,0-1-1,0 1 0,1-1 0,-1 1 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17583,'0'0'7152,"11"-2"-7016,31-4-13,11-2 414,87-2-1,-94 12-185,-24 1-42,0-2 0,0-1 1,0 0-1,0-2 0,0 0 0,25-7 0,-31 7 269,-15 2-725,-1 0 1,1 0-1,-1 0 0,1 0 0,-1 1 1,1-1-1,-1 0 0,1 0 0,-1 1 1,1-1-1,-1 0 0,0 1 0,1-1 1,-1 1-1,1-1 0,-1 0 0,0 1 1,1-1-1,-1 1 0,0-1 0,0 1 1,1-1-1,-1 1 0,0-1 0,0 2 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13168,'0'0'9511,"8"10"-9299,25 34-16,-30-41-150,-1 1-1,0 0 0,0 0 1,0-1-1,-1 1 0,1 0 1,-1 1-1,0-1 0,0 0 1,0 0-1,-1 0 0,1 1 1,-1 6-1,1 6 90,3 16 138,2 4 417,0 47 0,-6-84-680,-1 0 0,1 1 0,0-1 0,0 0 0,0 0 0,0 0 0,0 1 0,0-1 0,0 0 1,0 0-1,0 1 0,0-1 0,0 0 0,0 0 0,0 1 0,0-1 0,0 0 0,0 0 0,0 1 0,0-1 0,0 0 0,0 0 0,0 0 0,0 1 0,1-1 1,-1 0-1,0 0 0,0 1 0,0-1 0,0 0 0,0 0 0,1 0 0,-1 0 0,0 1 0,0-1 0,0 0 0,1 0 0,-1 0 0,0 0 0,0 0 1,0 0-1,1 0 0,-1 0 0,0 1 0,1-1 0,-1 0 109,-8 7 108,8-7-219,0 0 0,-1 0 0,1 0 1,0 0-1,0 1 0,0-1 0,0 0 0,0 0 0,-1 0 0,1 1 0,0-1 0,0 0 0,0 0 0,0 0 0,0 1 1,0-1-1,0 0 0,0 0 0,0 1 0,0-1 0,0 0 0,0 0 0,0 1 0,0-1 0,0 0 0,0 0 0,0 0 1,0 1-1,0-1 0,0 0 0,0 0 0,0 1 0,1-1 0,-1 0 0,0 0 0,0 0 0,0 1 0,0-1 0,0 0 1,1 0-1,-1 0 0,0 0 0,0 0 0,1 1 0,2 4-3685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6:4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1354 8744,'0'0'2384,"11"-12"-1856,33-35-76,64-73 641,252-380 1759,-297 390-2161,-56 93-492,0 1 0,0-1 0,-2-1 0,7-32 0,-12 40-14,-4 8 41,-9 13 9,2 5-181,0 0 1,1 1-1,1 0 0,-8 19 1,1-2-17,-6 12 6,2 1-1,2 1 0,2 0 0,2 1 0,-11 74 0,23-108-23,1-1-1,1 29 0,1-38-10,-1-1 0,1 1 0,-1-1 0,2 0-1,-1 1 1,0-1 0,1 0 0,0 0-1,0 0 1,0 0 0,0 0 0,0 0 0,6 5-1,-7-8-4,0 0 0,1 0 0,-1 0 0,1-1 0,-1 1 1,1-1-1,-1 1 0,1-1 0,-1 1 0,1-1 0,-1 0 0,1 1 0,-1-1 0,1 0 0,-1 0 0,1 0 0,0 0 0,-1-1 0,1 1 0,-1 0 0,1-1 0,-1 1 0,1-1 0,-1 1 0,1-1 0,-1 0 0,3-1 0,3-3 16,1 1 0,-1-1 1,11-11-1,25-24 92,-2-3 1,55-74-1,57-108 243,-131 192-293,22-37 133,54-112-1,-81 144-91,-2-1 0,-1 0-1,-3-1 1,14-79 0,-24 110-34,0-1-1,-1 1 1,0 0-1,-1-10 1,1 19-63,0-1 0,0 1 0,0 0 0,0-1 1,0 1-1,0 0 0,0-1 0,0 1 0,0 0 1,-1-1-1,1 1 0,0 0 0,0-1 0,0 1 0,0 0 1,0 0-1,-1-1 0,1 1 0,0 0 0,0 0 1,0-1-1,-1 1 0,1 0 0,0 0 0,0-1 1,-1 1-1,1 0 0,0 0 0,-1 0 0,1 0 0,0 0 1,0-1-1,-1 1 0,1 0 0,0 0 0,-1 0 1,1 0-1,0 0 0,-1 0 0,-14 8 120,-10 18-5,-4 16-15,1 1 1,2 1-1,2 1 0,-31 80 0,12-8 201,4 2-1,-28 152 1,59-240-175,6-25-17,0 0 1,1 1-1,0-1 1,-2 12-1,14-31 236,2-18-130,24-41 0,-31 62-177,1 1 0,-1 0 0,1 0-1,1 1 1,-1 0 0,1 0-1,1 1 1,11-9 0,-19 15-34,1 0-1,-1 0 1,1 0-1,0 0 1,0 0 0,-1 0-1,1 0 1,0 1 0,0-1-1,0 1 1,0-1 0,0 1-1,-1 0 1,1 0 0,0 0-1,0 0 1,0 0 0,0 0-1,0 0 1,0 1 0,0-1-1,2 1 1,-2 1-4,0-1 0,0 1 0,0-1 0,0 1 0,-1 0 0,1-1 0,-1 1 0,1 0 1,-1 0-1,0 0 0,1 0 0,-1 1 0,0-1 0,-1 0 0,1 0 0,1 4 0,12 58 52,-11-43-36,2-1 0,0 1 0,13 30 0,-16-46-19,0 0-1,1 0 1,0 0-1,0 0 1,1 0 0,0-1-1,-1 1 1,1-1 0,1 0-1,-1 0 1,1-1 0,-1 1-1,1-1 1,0 0 0,0 0-1,0 0 1,9 2 0,-10-4-2,-1 0 0,1-1 1,0 0-1,0 1 1,0-1-1,-1 0 0,1-1 1,0 1-1,0-1 1,-1 0-1,1 0 0,0 0 1,-1 0-1,1 0 1,-1-1-1,0 0 0,6-3 1,3-3 14,1-1 0,19-18 0,-23 19 6,0-1 0,-1 1 0,-1-1 0,1-1 0,-2 1 0,1-1 0,-1-1 0,-1 1 0,0-1 0,0 0 0,-1 0 0,0 0 0,-1-1 0,0 1 0,-1-1 0,1-13 1,-4 25-20,1 0 1,0 0-1,0 1 1,0-1 0,-1 0-1,1 0 1,0 1 0,0-1-1,-1 0 1,1 0-1,0 0 1,0 1 0,-1-1-1,1 0 1,0 0 0,-1 0-1,1 0 1,0 0-1,-1 0 1,1 0 0,0 0-1,-1 0 1,1 0 0,0 0-1,-1 0 1,1 0-1,0 0 1,-1 0 0,1 0-1,0 0 1,0 0 0,-1 0-1,1 0 1,0 0-1,-1-1 1,1 1 0,0 0-1,-1 0 1,1 0 0,0-1-1,0 1 1,0 0-1,-1 0 1,1-1 0,0 1-1,0 0 1,0 0 0,-1-1-1,1 1 1,0 0-1,0-1 1,0 1 0,0 0-1,0 0 1,0-1 0,0 1-1,0 0 1,-1-1-1,1 1 1,0 0 0,1-1-1,-1 1 1,0 0 0,0-1-1,0 1 1,0 0-1,0-1 1,0 1 0,0-1-1,-17 20 48,9-9-36,1 1 0,0 0 0,0 0 0,1 0 0,-4 15 0,7-20-13,2 0 0,-1 0 1,1 0-1,0 0 0,0 0 1,0 0-1,1 1 0,0-1 0,1 0 1,-1 0-1,1 1 0,3 9 1,-4-13-3,1-1 0,0 1 1,0-1-1,0 0 1,0 1-1,1-1 0,-1 0 1,0 0-1,1 0 1,0 0-1,-1 0 0,1 0 1,0-1-1,0 1 1,0 0-1,0-1 0,0 0 1,4 2-1,-2-1 0,0-1 0,0 0 0,0 0-1,0 0 1,0-1 0,0 1 0,0-1-1,0 0 1,0 0 0,7-2 0,0 0 4,0 0 0,0-1 0,0-1 0,-1 0 0,0-1 0,0 1 0,15-11 0,5-7 32,45-44 0,-47 39 29,47-34 1,-69 57-57,20-11 21,-26 15-31,1 0 1,-1 0-1,1-1 0,-1 1 0,1 0 1,0 0-1,-1 1 0,1-1 0,-1 0 1,1 0-1,-1 0 0,1 0 0,-1 0 1,1 1-1,-1-1 0,1 0 0,-1 0 0,1 1 1,-1-1-1,1 0 0,-1 1 0,0-1 1,1 0-1,-1 1 0,0-1 0,1 1 1,-1-1-1,0 1 0,1-1 0,-1 1 1,0-1-1,0 1 0,1-1 0,-1 1 1,0-1-1,0 1 0,0-1 0,0 1 1,0-1-1,0 1 0,0-1 0,0 1 1,0-1-1,0 1 0,0 0 0,0 0 1,1 14 5,2 0 1,0 0 0,0-1 0,10 25-1,-10-31-2,1 0-1,0 0 0,0-1 0,0 0 0,1 0 0,0 0 0,0 0 0,1-1 0,11 11 0,-13-14-2,-1-1 0,1 0 0,0 1 0,-1-2 0,1 1 0,0 0 0,0-1 0,0 0 0,0 0 1,1 0-1,-1 0 0,0 0 0,0-1 0,6 0 0,-3-1 7,0 0 0,0 0 0,0 0 1,0-1-1,-1 0 0,1-1 0,12-5 0,-4-1 19,-1 0 0,1-1 0,-2 0 0,1-1 0,-2-1 0,13-14 0,-14 14 4,-1-1 0,-1 0 0,0 0 1,0 0-1,-2-1 0,0-1 0,7-17 0,-14 31-29,0 1 0,0 0 1,0 0-1,0 0 0,1-1 0,-1 1 0,0 0 0,0-1 1,0 1-1,0 0 0,0 0 0,0-1 0,0 1 0,0 0 1,0 0-1,0-1 0,0 1 0,0 0 0,0-1 0,0 1 1,0 0-1,0 0 0,-1-1 0,1 1 0,0 0 0,0 0 1,0-1-1,0 1 0,0 0 0,-1 0 0,1 0 0,0-1 1,0 1-1,0 0 0,-1 0 0,1 0 0,-1-1 0,-10 4 21,-14 13-9,19-10-12,1 1 1,-1 0-1,1 0 0,0 0 1,0 1-1,1 0 1,0 0-1,1 0 0,-5 14 1,7-18-2,0 0 0,1 1 1,-1-1-1,1 0 0,0 0 1,0 0-1,0 0 0,1 0 1,-1 0-1,1 0 0,0 0 1,1 0-1,-1 0 0,0 0 0,1 0 1,0 0-1,0-1 0,0 1 1,0-1-1,1 0 0,0 1 1,-1-1-1,5 3 0,-1 0 8,1-1 0,-1 0 0,1 0 1,0-1-1,1 1 0,-1-2 0,1 1 0,0-1 0,-1 0 0,1-1 0,1 0 0,-1 0 0,0 0 0,17 0 0,-12-3-7,0 1-1,0-1 0,0-1 1,0 0-1,0-1 0,-1-1 1,1 0-1,22-10 0,-24 8-108,5-1-272,-8 3-2766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16280,'0'0'4769,"11"1"-4672,166 16 667,-150-15-550,34-3-1,-37 0-45,1 1 0,26 4 0,-32-3-63,-16-1-72,-1 0-1,1 1 1,0-1 0,0 0 0,-1 1-1,1 0 1,0-1 0,-1 1 0,1 0-1,4 3 1,-5-4 61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14064,'0'0'6151,"11"-4"-5864,11-4-70,0 1 0,1 1 0,26-3 0,-30 7-45,7-1 252,-1 1 0,51 3 0,-17 4 576,96-5 1,-67-7-3871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0 709 13968,'0'0'5438,"11"-6"-5163,-5 2-227,2 0 10,0 0-1,-1-1 1,1 0-1,-1-1 1,0 1 0,-1-1-1,0 0 1,9-11-1,203-322 1941,-127 164-877,-89 172-1065,0-1 0,0 1 0,-1 0 0,1-1 0,-1 1 0,0-1 0,0 0 0,-1 1 0,1-6 0,-5 14 234,-2 8-204,-23 55 148,20-50-177,1 1 1,1-1-1,-6 22 1,6-1 112,1 1 0,-1 69 1,7-103-145,0 0 1,1-1 0,-1 1 0,1 0 0,1-1 0,-1 1 0,1-1 0,0 0 0,3 8 0,-4-11-17,0-1 1,0 1-1,0 0 1,1 0-1,-1-1 1,1 1-1,-1-1 1,1 1-1,0-1 0,-1 0 1,1 0-1,0 1 1,0-1-1,0-1 1,0 1-1,0 0 1,0 0-1,0-1 1,0 1-1,0-1 1,0 1-1,0-1 1,0 0-1,0 0 1,0 0-1,1 0 1,3-1-1,5-1 9,0-1 1,-1 0-1,1-1 0,0 0 0,-1-1 1,0 0-1,0 0 0,0-1 1,-1 0-1,0-1 0,0 0 0,-1-1 1,10-10-1,3-6 40,-2 0 1,0-2 0,22-40-1,-26 40 17,-2 0 0,-1-1 0,-1 0-1,-1-1 1,10-46 0,-11 39 89,-7 29-114,0 1 0,0 0 0,-1 0 0,0-1 0,0 1 0,0-1 0,-1 1 0,1-1 0,-1 1 0,-1-1 0,1 1 0,-2-7 0,-14 50 318,11-22-334,2 0 0,0 0 0,1 0 0,1 1 1,0-1-1,1 1 0,1-1 0,1 1 0,0-1 0,1 0 0,1 0 0,9 26 0,-8-31 10,0-2 0,1 1-1,0 0 1,1-1 0,0 0 0,11 10-1,-12-14-21,-1-1 0,0-1 0,1 1 0,0-1 0,0 0-1,0 0 1,7 2 0,10 2-3728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0 18895,'0'0'6654,"2"11"-6485,1 29 55,-2 1 1,-1-1-1,-7 47 0,-13 53 451,-6 66 517,18-103-204,6-92-624,1 0 246,1-11-589,1 0 1,-1 0 0,0 1-1,1-1 1,-1 0 0,0 0-1,1 1 1,-1-1 0,1 0-1,-1 0 1,0 0 0,1 0-1,-1 0 1,1 0 0,-1 0-1,0 0 1,1 0 0,-1 0-1,1 0 1,-1 0 0,0 0-1,1 0 1,-1 0 0,1 0-1,-1 0 1,0 0 0,1 0-1,-1-1 1,1 1 0,44-8 356,0 2-1,0 2 1,84 4 0,-65 0-224,-60 0-154,-1 0 0,0 0 0,0 0 0,0 0 0,1 1 0,-1-1 0,0 1 0,0-1 0,0 1 0,5 2 0,-3-3 796,-3 1-1064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91 19895,'0'0'4447,"-1"-10"-4292,-1-29 7,2 38-153,0 0 0,0 0-1,1 0 1,-1 1 0,0-1-1,1 0 1,-1 0 0,0 1-1,1-1 1,-1 0 0,1 1-1,0-1 1,-1 0 0,1 1-1,-1-1 1,1 1 0,0-1-1,0 1 1,-1-1 0,1 1-1,0 0 1,0-1 0,-1 1 0,1 0-1,0 0 1,0-1 0,0 1-1,-1 0 1,1 0 0,0 0-1,0 0 1,0 0 0,0 0-1,1 0 1,3 0 46,16-4 115,0 1 0,0 1-1,0 1 1,29 2 0,-32 0 124,0-2 0,28-4 0,-7 1 564,-22 0-468,0 0 896,-15 5-1957,-7 3-1755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18695,'0'0'5346,"16"-10"-5225,53-29-50,-56 32-48,0 1 1,0 1-1,1 0 0,0 1 1,26-5-1,-10 4 19,-6 1 83,0 1 0,0 1 0,1 2 0,-1 0 0,45 7 0,-27-3 256,26 5 1027,-49-4-256,-16 0-4513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17383,'0'0'7042,"1"13"-6829,2 23-85,8 85 545,-11-118-618,1 1-1,0 0 1,0-1-1,0 1 0,0-1 1,0 1-1,1-1 1,0 0-1,-1 0 0,1 0 1,0 0-1,1 0 1,-1 0-1,3 3 1,-3-5-25,0 0 0,-1 0 0,1 0 0,0-1 1,-1 1-1,1-1 0,0 1 0,0-1 0,0 1 1,0-1-1,-1 0 0,1 0 0,0 0 0,0 0 1,0 0-1,0 0 0,0-1 0,-1 1 1,1-1-1,0 1 0,0-1 0,-1 0 0,1 1 1,0-1-1,-1 0 0,1 0 0,0 0 0,-1 0 1,2-2-1,14-11 95,0 0 1,-2-1-1,0-1 1,-1 0-1,0-1 1,-1 0-1,-1-1 1,-1-1-1,14-30 0,-18 29 265,-5 15 316,-2 23-355,-2 16-163,-9 50-1,8-69-140,-1-1 0,0 1 0,-1-1 0,-1 0 0,0 0 0,-9 14 0,-26 49 372,39-74-380,0 0 0,-1 0 0,1 0 1,-1 0-1,1 0 0,-1 0 0,0 0 1,-4 1-1,6-3-1,-1 0-1,1 0 1,-1 0 0,1-1 0,-1 1 0,0-1 0,1 1-1,-1-1 1,0 0 0,1 1 0,-1-1 0,0 0-1,1 0 1,-1 0 0,0 0 0,1-1 0,-1 1-1,0 0 1,-1-1 0,2 0-23,1 1 0,0-1 0,0 0 0,-1 1-1,1-1 1,0 1 0,0-1 0,0 0 0,-1 1 0,1-1 0,0 0 0,0 1-1,0-1 1,0 0 0,0 1 0,0-1 0,1 1 0,-1-1 0,0 0 0,0 1 0,0-1-1,1 0 1,-1 1 0,0-1 0,7-16 277,1 11-292,-1 0 0,1 0 0,0 1 0,1-1 0,-1 2 0,1-1 0,16-4 0,-5 0 0,-4 3 0,0 1 0,30-6 0,-2 0 0,-40 10 109,0 0 1,0 1-1,1-1 0,-1 1 0,0-1 1,1 1-1,-1 1 0,6 0 0,19 5-3247,-22-4 1249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8032,'0'0'16794,"10"2"-16541,5 0-159,-1-1 0,0 0-1,1-1 1,-1-1 0,1 0 0,26-6-1,-35 6-53,8-3 71,-1 1 0,1 0 0,-1 1 0,1 1 0,0 0 0,16 1 1,-12 2 98,1-2 0,-1 0 0,35-5-1,-28 6 126,-22 0-261,0-1 0,0 0 0,0 0 1,0 0-1,0 0 0,0 0 0,6-2 0,-7 2-10,0 0-1,0 0 0,0-1 1,0 1-1,1 1 0,-1-1 1,0 0-1,0 0 0,0 1 1,2 0-1,-2 0 4,-1-1 0,1 1 0,-1-1 1,1 0-1,0 0 0,-1 1 0,1-1 0,-1 0 0,1 0 0,-1-1 0,1 1 1,2-1-1,5 3 596,1 1-1255,-5-2-3124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11352,'0'0'10106,"2"12"-9715,9 75 283,9 70 1024,14-28 279,-34-129-1927,0 1 1,0-1-1,0 1 0,1-1 1,-1 1-1,0-1 0,0 1 1,0-1-1,0 1 0,1-1 1,-1 1-1,0-1 0,0 1 1,1-1-1,-1 1 0,0-1 1,1 1-1,-1-1 0,1 0 1,-1 1-1,0-1 0,1 0 1,0 1-1,-1-1-21,1 0 0,-1-1 1,1 1-1,-1 0 0,0 0 0,1-1 1,-1 1-1,0 0 0,0-1 0,1 1 1,-1 0-1,0-1 0,0 1 0,1 0 1,-1-1-1,0 1 0,0-1 0,0 1 1,0 0-1,1-1 0,-1 1 0,0-1 1,0 1-1,0-1 0,0 1 0,0 0 1,0-1-1,0 1 0,0-1 0,-1 1 1,1-1-1,0 0 0,-9-118 608,2 60-363,4 32-119,-9-29-1,7 35 26,0 0-1,2 0 0,-1-26 0,4 45-161,-1-1 0,1 1 0,1 0 0,-1-1-1,0 1 1,1 0 0,-1-1 0,1 1 0,-1 0-1,1 0 1,0-1 0,0 1 0,0 0 0,0 0-1,1 0 1,-1 0 0,1 0 0,-1 1 0,1-1-1,-1 0 1,1 1 0,0-1 0,0 1 0,0-1-1,0 1 1,0 0 0,0 0 0,0 0 0,0 0-1,0 0 1,1 1 0,-1-1 0,3 0 0,7 0 23,-1 0 0,1 0 0,0 2-1,-1-1 1,17 4 0,-19-3-8,7 1 29,-1 1-1,1 1 1,-1 0-1,0 1 1,-1 1-1,1 0 0,22 14 1,-26-13-16,-1 0 0,0 0 0,-1 1 0,0 0 0,0 1 1,-1 0-1,0 0 0,0 1 0,-1 0 0,8 15 0,-7-9-7,0 0 0,-1 1-1,-1 0 1,-1 0 0,0 1 0,-1-1-1,2 22 1,-6-30-24,1-1 0,-1 1 1,-1 0-1,0 0 0,0-1 0,-1 1 0,0 0 0,0-1 1,-1 0-1,0 1 0,0-1 0,-1-1 0,0 1 0,-1 0 1,1-1-1,-10 11 0,11-14-15,-1-1 0,0 1 0,0-1 0,0 0 0,0 0 0,0 0 0,-1 0 0,1-1 0,-1 1 0,0-1 0,0-1 0,0 1 0,0-1 0,0 1 0,0-1 0,-7 0 0,-6-1 0,1 0 0,-1-1 0,-27-6 0,33 4 0,1 1 0,-1 1 0,0-1 0,0 2 0,0 0 0,0 0 0,0 1 0,0 0 0,-16 5 0,26-5 24,0-1 0,0 1 1,0 0-1,1 0 0,-1 0 0,0 0 0,1 0 1,-1 0-1,1 1 0,-1-1 0,1 1 0,-1-1 1,1 1-1,0-1 0,0 1 0,0 0 1,0-1-1,0 1 0,0 0 0,0 2 0,0 0 27,0-1 0,1 1 0,-1 0 0,1 0-1,0 0 1,0 0 0,0 0 0,1-1 0,1 8 0,2 2-1068,0 1 0,2-1 1,-1 0-1,10 14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 9144,'0'0'6593,"10"0"-6092,147-18 1073,-86 8-955,139-20 1079,153-16 1684,-359 45-3245,0 1 0,0 0 0,1 0-1,-1 0 1,0 1 0,0-1 0,0 1-1,0 0 1,0 0 0,0 0 0,7 4 0,-10-4-51,-1 0 0,1 0 0,-1 0 1,1 0-1,-1 1 0,1-1 0,-1 0 0,1 1 1,-1-1-1,0 0 0,0 0 0,0 1 1,0-1-1,0 0 0,0 1 0,0-1 1,0 0-1,0 1 0,-1-1 0,1 0 1,0 1-1,-2 1 0,-11 28-3971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6:4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6824,'0'0'3778,"13"-5"-3251,2-1-369,6-3 115,-1 1 0,30-6 0,-3 6 179,0 2 0,0 2 0,68 3 0,-25 1-45,36-1-45,-23 1-1006,165-20-1,-257 18-8925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12160,'0'0'7702,"5"14"-7013,5 18-87,-2 0 0,6 39 0,-11-50-150,-2-17-248,0 1 0,0 1 1,0-1-1,-1 0 0,0 0 0,0 0 1,0 0-1,-1 7 0,0-9-46,1 1 0,0-1-1,0 1 1,0-1 0,1 1-1,0-1 1,-1 1 0,1-1-1,0 1 1,0-1 0,2 4-1,0-1 338,0 0 287,0-10 36,-1-4-688,1 1-1,0-1 1,0 0 0,8-12 0,8-21 65,-11 16-87,3-12 185,17-38 0,-26 71-270,1 1-1,-1-1 0,0 0 0,1 1 0,0-1 1,0 1-1,0 0 0,0 0 0,0 0 1,1 0-1,-1 1 0,1-1 0,0 1 0,4-2 1,-1 1-15,-1 0 0,1 1 0,-1 0 0,1 1 0,0-1 0,0 1 0,0 0 0,7 1 0,-8 1 22,0 0 1,-1 0 0,1 1-1,-1 0 1,0 0 0,1 1-1,-1-1 1,0 1 0,0 0-1,-1 0 1,1 1 0,-1 0-1,1-1 1,-1 1 0,0 1-1,-1-1 1,1 1 0,-1-1-1,5 9 1,5 19 491,-1 0 0,8 35-1,-19-59-519,0-3-2,0-1 1,0 0-1,1 1 0,-1-1 0,1 0 0,0 0 0,2 5 0,4 4 956,-4-6-4647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335 422 9144,'0'0'8877,"-9"-6"-8299,1 1-420,4 2-94,1 1 1,0 0 0,-1 0-1,0 0 1,1 0 0,-1 1-1,0 0 1,0-1 0,0 1-1,0 0 1,0 1 0,0-1-1,0 1 1,0 0 0,-7 0-1,-1 1 228,0 0 0,0 1 0,1 0 0,-1 1 0,0 1 0,1 0 0,-22 10 0,-5 4 659,27-14-709,1 0 0,1 1 0,-1 0-1,1 1 1,-11 8 0,17-12-170,1 1 0,-1-1 0,1 1 0,0 0 0,0 0 0,0-1 0,0 1-1,1 1 1,-1-1 0,1 0 0,0 0 0,0 0 0,0 1 0,0-1 0,0 1 0,1-1 0,0 1 0,-1-1-1,1 0 1,1 1 0,-1 3 0,1-5-27,0 0 0,0 0 0,-1 0 1,1 0-1,1 0 0,-1 0 0,0 0 0,0-1 0,1 1 0,-1 0 0,1-1 0,-1 1 0,1-1 0,0 0 0,-1 1 0,1-1 0,0 0 1,0 0-1,0 0 0,0 0 0,3 0 0,1 2 21,0-1 0,0 0 1,0-1-1,0 0 0,1 0 1,7 1-1,-7-2-8,0-1 1,0 1-1,0-1 0,1-1 0,-1 1 0,0-1 1,-1 0-1,1-1 0,0 0 0,-1 0 1,1 0-1,-1-1 0,9-6 0,-7 3 10,-1 0 0,0 0 0,0 0 0,0-1 0,-1 0 0,-1-1 0,1 1 0,7-18 0,-5 7 26,-1 0-1,-1-1 1,-1 0 0,0 0-1,-2-1 1,0 1-1,-1-1 1,-2-39-1,-2 40 0,0 1 0,-2 0 0,0 0 0,-13-37 0,14 48-36,0 0 1,-1-1-1,0 2 0,-1-1 0,0 0 1,0 1-1,-1 0 0,1 0 1,-1 1-1,-1-1 0,1 1 0,-15-9 1,17 12 18,0 1 1,0 0-1,-1 0 1,1 0-1,-1 1 0,1-1 1,-1 1-1,0 0 1,1 0-1,-1 1 1,-5-1-1,8 1-65,0 1 0,0-1 0,-1 0 0,1 1-1,0-1 1,0 1 0,0 0 0,0 0 0,0 0-1,0 0 1,0 0 0,1 0 0,-1 0 0,0 0-1,0 1 1,1-1 0,-1 1 0,1-1 0,-1 1-1,1 0 1,0 0 0,0-1 0,0 1 0,0 0-1,0 0 1,-1 2 0,1 0-51,0 0 0,0 0 1,1 0-1,-1 0 0,1 0 0,0 0 0,0 0 1,0 0-1,0 0 0,1 0 0,0 0 0,2 6 1,4 10-4112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13768,'0'0'5559,"1"11"-5119,5 165 1427,-1-91 213,-5-84-2057,0-1 0,0 0 0,0 1 0,0-1 0,0 0 0,0 0 1,0 1-1,0-1 0,0 0 0,0 1 0,0-1 0,0 0 0,0 0 0,0 1 0,0-1 0,0 0 0,0 0 1,0 1-1,1-1 0,-1 0 0,0 0 0,0 1 0,0-1 0,0 0 0,1 0 0,-1 1 0,0-1 0,0 0 1,0 0-1,1 0 0,-1 0 0,1 1 0,6-7 808,7-17 61,-8 3-714,2 0-1,0 1 0,1 0 1,15-23-1,17-36 253,-34 64-280,1 0-1,0 1 0,1 0 1,1 0-1,0 1 0,16-15 1,-25 27-133,0 0-1,-1-1 1,1 1 0,0 0 0,-1 0 0,1 0-1,0 0 1,-1 0 0,1 0 0,0 0-1,0 1 1,-1-1 0,1 0 0,0 0 0,-1 0-1,1 1 1,-1-1 0,1 0 0,0 1-1,-1-1 1,1 0 0,-1 1 0,1-1 0,-1 1-1,1-1 1,-1 1 0,1-1 0,-1 1 0,1-1-1,-1 1 1,1 0 0,15 21 147,-7-5-13,-1 0-1,8 26 0,-4-9 126,-5-11 19,0 1 0,4 31 0,-2-8 429,3-16 226,-4-11-5668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9744,'0'0'7659,"12"-3"-7119,203-57 2304,-157 47-1817,117-9 1,14 11 221,179-5 1210,-62 24 1014,-299-9-3398,0 1 164,-11 6-288,-3-1-3836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222 280 11760,'0'0'7897,"-13"3"-7376,-76 23 560,75-21-655,0 1 0,1 0 0,0 1 0,1 0 0,-18 13 0,28-18-306,0 0-1,-1 1 0,2-1 1,-1 1-1,0-1 0,0 1 1,1 0-1,-1-1 0,1 1 1,0 0-1,0 0 0,0 0 1,0 0-1,1 0 0,-1 1 1,1-1-1,0 0 0,0 0 0,0 0 1,0 0-1,0 0 0,1 0 1,0 4-1,0-4-52,-1-1 0,1 1-1,0-1 1,0 0 0,0 0-1,0 1 1,0-1 0,0 0 0,1 0-1,-1 0 1,1 0 0,-1 0-1,1-1 1,0 1 0,0 0-1,0-1 1,0 1 0,0-1 0,0 0-1,0 0 1,0 1 0,0-1-1,1-1 1,-1 1 0,0 0 0,1-1-1,-1 1 1,1-1 0,3 1-1,3-2 13,-1 1-1,1-1 0,0-1 0,0 0 0,0 0 1,-1-1-1,1 0 0,-1 0 0,0-1 0,0 0 1,0 0-1,-1-1 0,1 0 0,-1 0 0,0-1 1,8-8-1,-2-1 16,-1 1 1,0-2-1,-1 1 1,-1-2-1,0 1 1,11-28-1,-17 33-45,0 1 1,-1-1-1,-1 0 0,0 1 0,0-1 0,-1 0 1,-1 0-1,1 0 0,-2 0 0,0 0 1,0 0-1,-1 0 0,-6-20 0,7 25 1,-1 0-1,0 1 0,0-1 0,-1 1 1,0-1-1,0 1 0,0 0 1,-1 0-1,1 1 0,-1-1 0,0 1 1,-1-1-1,1 1 0,-1 1 1,0-1-1,1 1 0,-2-1 0,1 1 1,0 1-1,-1-1 0,1 1 1,-1 0-1,0 0 0,1 1 0,-1-1 1,0 1-1,-7 0 0,7 1-40,-1-1-8,1 0 0,-1 1 0,0 0 0,0 1 0,0-1 0,1 1 0,-1 1 0,0-1 0,-10 5 0,17-6-1,-1 0 0,0 1 0,1-1 0,-1 0 0,0 1 0,1-1 0,-1 1 0,0 0 0,1-1 0,-1 1 0,1-1 0,-1 1 0,1 0 0,-1-1 0,1 1 0,-1 0 0,1 0 0,0-1 0,0 1 0,-1 0 0,1 0 0,0-1 0,0 1 0,0 0 0,0 0 0,0 0 0,0 0 0,0-1 0,0 1 0,0 0 0,0 0 0,0 0 0,0-1 0,1 1 0,-1 0 0,0 0 0,1 0 0,-1-1 0,0 1 0,1 0 0,-1-1 0,1 1 0,-1 0 0,2 0 0,1 2 0,-1 0 0,1 0 0,1 0 0,-1 0 0,0-1 0,1 0 0,5 4 0,33 11 580,-20-9-5767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4 11760,'0'0'10225,"-9"11"-9724,-28 40-14,35-48-396,0 0 1,0 0-1,0 0 1,1 0-1,-1 1 1,1-1-1,0 1 0,0-1 1,0 1-1,1-1 1,-1 1-1,1 0 1,0-1-1,0 1 1,0 0-1,0-1 1,1 1-1,-1 0 1,1-1-1,0 1 1,0-1-1,2 4 1,-2-5-30,0 1 1,0-1-1,0 0 1,1 0-1,-1-1 1,1 1-1,-1 0 1,1 0-1,0-1 1,0 1 0,-1-1-1,1 1 1,0-1-1,0 0 1,0 0-1,1 0 1,-1 0-1,0 0 1,0 0-1,0-1 1,1 1-1,-1-1 1,0 1-1,1-1 1,-1 0 0,0 0-1,1 0 1,-1 0-1,1-1 1,2 0-1,4-1 57,1-2 0,-1 1-1,0-1 1,0-1 0,0 0-1,0 0 1,-1-1 0,0 1 0,0-2-1,11-11 1,-6 5 125,-2-1-1,0 0 0,0-1 1,-1 0-1,9-20 1,-13 26 438,-3 9-148,-2 16 166,-6 27-231,-28 105-113,26-123-297,-2 0 0,-1-1 0,-23 43 0,30-63-59,0 0 0,0 0 0,0-1 0,0 1 0,0-1 0,-1 0 0,1 0 0,-1 0 0,-7 4 0,9-6 0,0 0 0,1 0 0,-1 0 0,0-1 0,0 1 0,0 0 0,0-1 0,0 0 0,1 1 0,-1-1 0,0 0 0,0 0 0,0 0 0,0 0 0,0 0 0,0 0 0,0-1 0,0 1 0,0-1 0,0 1 0,0-1 0,0 0 0,1 0 0,-4-2 0,4 3 0,0-1 0,1 0 0,-1 0 0,1 0 0,-1 0 0,1 1 0,-1-1 0,1 0 0,-1 0 0,1 0 0,0 0 0,-1 0 0,1 0 0,0 0 0,0 0 0,0 0 0,0 0 0,0 0 0,0 0 0,0 0 0,0 0 0,0 0 0,0 0 0,1 0 0,-1 0 0,0 0 0,1 0 0,-1 0 0,1 0 0,-1 0 0,1 0 0,-1 0 0,1 0 0,0 1 0,-1-1 0,2-1 0,29-30 0,-29 30 0,13-10 0,1 1 0,0 0 0,1 1 0,0 0 0,25-9 0,3 2 0,48-12 0,-74 25 0,19-6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7024,'0'0'560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6424,'0'0'0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8640,'0'0'19048,"10"7"-18637,-7-4-366,2 1 14,0-1 0,-1 1 0,1-1 0,1-1 0,-1 1 0,0 0 0,1-1 0,-1 0 0,1-1 0,0 1 0,-1-1 0,1 0 0,11 0 0,53-3 672,124 2 2064,-172 0-2757,-1 0-1,1-1 1,-1-1-1,0-2 1,0 0-1,26-8 1,-40 9 178,1 2-1,0-1 1,13-1 0,7 7-5074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9040,'0'0'13922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6:4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167 396 6632,'0'0'5952,"-9"12"-5368,-3 3-397,-16 19 476,2 2 0,-23 39 1,41-60-307,1 0 1,1 0-1,-9 29 1,13-36-169,1 0-1,-1 1 1,1-1 0,1 0-1,-1 1 1,2-1-1,-1 1 1,3 13 0,-3-21-151,1 0 0,-1 0 0,0 1 0,1-1 0,-1 0 1,0 0-1,1 1 0,0-1 0,-1 0 0,1 0 0,0 0 0,0 0 0,-1 0 1,1 0-1,0 0 0,0 0 0,0 0 0,0 0 0,0 0 0,0-1 0,0 1 1,1 0-1,1 0 0,-1 0 3,1-1 1,-1 0-1,0 0 0,1 0 1,-1 0-1,0 0 1,0 0-1,1-1 0,-1 1 1,0-1-1,0 0 1,4-1-1,4-3 64,-1 0-1,0 0 1,0-1-1,14-13 1,13-14 289,-3-1 0,51-67 0,-70 84-99,-8 10 15,-6 7-288,0 0 0,0 0 1,0 0-1,0 0 0,0 0 0,0 0 0,0 0 0,0 0 0,0 0 0,0 0 0,0 0 0,0 0 0,0 1 1,0-1-1,0 0 0,0 0 0,0 0 0,-3 6 36,0 1 0,1 0-1,0 0 1,0 0 0,-1 12 0,2-11-25,0 0-10,0 0-1,0 0 1,1 0-1,0-1 1,0 1-1,1 0 1,0 0 0,1-1-1,0 1 1,0 0-1,0-1 1,1 0 0,0 1-1,0-1 1,6 8-1,-7-13-14,0 0 0,0-1 1,0 1-1,-1-1 0,1 1 0,1-1 0,-1 0 0,0 0 0,0 0 0,0 0 0,1 0 1,-1-1-1,0 1 0,1-1 0,-1 1 0,0-1 0,1 0 0,-1 0 0,0 0 0,1 0 0,-1 0 1,1-1-1,-1 1 0,3-2 0,2 1 8,0-1 1,-1 0 0,1-1 0,-1 0-1,0 0 1,0 0 0,6-4-1,-2-3 29,0 1 0,0-2-1,-2 1 1,1-1-1,-1-1 1,12-23 0,-11 21 5,-2 2 23,-1 0 1,0-1-1,0 0 1,-2 0-1,1 0 1,-2 0-1,3-14 1,-6 25-55,0 1 0,1 0 0,-1-1 1,0 1-1,0 0 0,0-1 0,-1 1 0,1-1 0,0 1 1,0 0-1,-1 0 0,1-1 0,-1 1 0,1 0 1,-1 0-1,0-1 0,1 1 0,-1 0 0,0 0 0,0 0 1,0 0-1,0 0 0,1 0 0,-2 0 0,1 0 0,0 0 1,0 1-1,0-1 0,0 0 0,0 1 0,-1-1 1,1 1-1,-2-1 0,2 1 34,5 2 2,1-1-45,0 1 0,1-1 0,-1-1 0,0 1 0,0-1 0,1 0 0,-1 0 1,0-1-1,8-1 0,8 0 9,24 0 11,69-8 24,-13-2 12,55-11 59,-135 20-86,-17 3-25,0-1 0,0 1 0,1-1 0,-1 0 0,0 0 0,6-3 0,-8 4 43,-5 5-8,-7 7 5,-61 56 43,47-46-52,0 0 0,-40 51 0,59-65-26,1-1 0,0 1-1,0-1 1,1 1 0,0 0 0,-4 14 0,7-20-10,-1 1 1,1-1 0,0 1 0,0-1 0,0 0 0,0 1 0,0-1 0,0 1-1,1-1 1,-1 0 0,1 1 0,1 3 0,-1-5-4,0 0 0,-1 0 0,1 0 0,0 1 0,0-1 0,0 0 0,0 0 0,1-1 0,-1 1 0,0 0 0,0 0-1,0 0 1,1-1 0,-1 1 0,0-1 0,1 1 0,-1-1 0,1 1 0,-1-1 0,1 0 0,-1 0 0,3 0 0,2 0 9,0 0 0,0-1-1,0 0 1,0 0 0,0-1 0,0 0-1,0 0 1,-1 0 0,1-1 0,-1 1-1,0-1 1,0-1 0,0 1 0,0-1-1,0 0 1,4-4 0,2-3 23,-1 0 0,0 0 0,-1-1 0,0 0 0,10-19 0,-16 25-15,0-1 0,0 0 1,-1 1-1,0-1 0,-1 0 0,1-1 1,-1 1-1,0 0 0,-1 0 0,0 0 1,-1-13-1,0 16-7,1 1-1,-1 0 1,1-1-1,-1 1 1,0 0-1,0 0 1,0 0-1,-1 0 1,1 0-1,-1 0 1,0 0-1,0 0 1,0 0-1,0 1 1,0-1-1,0 1 1,-1 0-1,1-1 1,-1 1-1,0 0 1,0 0-1,1 1 1,-1-1-1,0 1 1,0-1-1,-1 1 1,-3-1-1,3 1 6,0 1 0,-1-1 0,1 1-1,0 0 1,-1 0 0,1 0 0,0 1 0,-1 0-1,1-1 1,0 2 0,0-1 0,-1 0 0,1 1-1,-4 2 1,8-4-20,-1 0 0,1 0-1,0 0 1,0 0 0,-1 0-1,1 1 1,0-1 0,0 0 0,0 0-1,-1 0 1,1 0 0,0 0-1,0 1 1,0-1 0,-1 0-1,1 0 1,0 1 0,0-1 0,0 0-1,0 0 1,0 0 0,0 1-1,-1-1 1,1 0 0,0 0 0,0 1-1,0-1 1,0 0 0,0 1-1,0-1 1,0 0 0,0 0 0,0 1-1,0-1 1,9 6 13,14-1-6,11-3-17,1-1 1,-1-2 0,0-1-1,42-8 1,-60 8-4,46-10-2,76-23 0,-117 27 30,-19 6-12,1 0-1,-1 1 1,1 0 0,0 0 0,-1-1 0,1 1-1,0 1 1,0-1 0,0 0 0,0 1 0,0 0-1,0-1 1,0 1 0,0 0 0,5 1-1,-12 15 4,-34 84-3,27-76 0,1 0 0,1 1 0,1 0 0,-5 33 0,10-44 12,-3 25 18,6-37-29,-1-1 0,1 1-1,0-1 1,0 1 0,0-1-1,0 1 1,1 0-1,-1-1 1,0 1 0,1-1-1,-1 1 1,1-1-1,-1 1 1,1-1 0,0 1-1,-1-1 1,2 2-1,-1-2-1,0-1-1,0 0 1,0 1-1,-1-1 0,1 1 1,0-1-1,0 0 0,0 0 1,0 0-1,0 1 1,0-1-1,0 0 0,0 0 1,0 0-1,0 0 0,0 0 1,0-1-1,-1 1 1,1 0-1,0 0 0,2-1 1,20-11 16,-19 10-16,12-8 12,-2 0 1,1 0-1,-1-1 0,-1-1 0,0-1 1,15-18-1,-21 23-9,86-91 168,-93 98-174,0 1 1,1-1-1,0 0 1,-1 1-1,1-1 1,-1 1-1,1 0 1,-1-1-1,1 1 1,0-1-1,-1 1 0,1 0 1,0-1-1,0 1 1,-1 0-1,1 0 1,0 0-1,0 0 1,-1 0-1,1 0 1,0 0-1,0 0 1,0 0-1,-1 0 1,1 1 0,-1-1-1,1 1 1,-1-1-1,0 1 1,1-1 0,-1 1-1,0-1 1,0 1 0,1-1-1,-1 1 1,0 0-1,0-1 1,0 1 0,0-1-1,0 1 1,0 0 0,0-1-1,0 1 1,0 0-1,-6 46 23,4-35-21,0-1 14,1 0-1,0 0 1,2 18-1,-1-27-11,0 1-1,1-1 1,-1 0 0,1 0-1,-1 1 1,1-1 0,0 0-1,0 0 1,0 0 0,0 0-1,2 2 1,-2-3-3,-1 0 0,1 0-1,0-1 1,0 1 0,0 0 0,0-1 0,-1 1 0,1-1 0,0 0-1,0 1 1,0-1 0,0 0 0,0 1 0,0-1 0,0 0 0,0 0-1,0 0 1,0 0 0,0 0 0,1 0 0,-1 0 0,0 0 0,0 0-1,0 0 1,2-1 0,10-5 3,0 0 1,0 0-1,-1-2 0,1 1 1,-1-1-1,17-16 1,-8 7 11,23-17 18,-2-3 1,-1-1 0,52-64 0,-72 76 7,-2-1 0,0-1 1,-2-1-1,-1-1 0,-1 0 0,-2-1 1,10-34-1,-21 59-26,0-1-1,0 1 1,-1-1-1,0 0 1,-1 0-1,1 1 1,-1-10-1,0 16-14,0 0 0,0-1 0,0 1 0,0 0 0,0-1-1,0 1 1,0-1 0,0 1 0,0 0 0,0-1 0,0 1 0,0 0 0,-1-1 0,1 1 0,0 0-1,0-1 1,0 1 0,0 0 0,-1 0 0,1-1 0,0 1 0,0 0 0,-1 0 0,1-1 0,0 1-1,0 0 1,-1 0 0,1-1 0,0 1 0,0 0 0,-1 0 0,1 0 0,0 0 0,-1 0-1,1 0 1,0-1 0,-1 1 0,1 0 0,-1 0 0,1 0 0,0 0 0,-1 0 0,1 0 0,0 0-1,-1 0 1,1 1 0,-18 11 20,-1 10-28,2 1 0,0 0 1,1 2-1,2 0 0,0 0 1,-12 36-1,21-51-1,2 1 0,-1-1 1,1 1-1,1 0 0,0 0 0,1 0 0,0 0 1,0 0-1,1 0 0,2 14 0,-1-20 2,0 1 0,0-1 0,1 1 1,0-1-1,0 0 0,0 0 0,0 0 0,1 0 0,0 0 0,0-1 0,0 1 0,1-1 1,-1 1-1,1-1 0,0-1 0,0 1 0,1 0 0,-1-1 0,1 0 0,-1 0 1,1 0-1,6 2 0,-3-2 0,0-1 0,0 0-1,1 0 1,-1 0 0,1-1 0,0-1 0,-1 1 0,1-1 0,0-1 0,-1 1 0,1-2-1,-1 1 1,1-1 0,10-4 0,13-5-26,-1-2-1,40-22 0,-51 24 13,9-7-1,-21 13 28,0 0 1,0 1 0,13-6 0,-51 62 49,14-25-29,2-2-19,-14 30-1,25-48-10,1 0 1,-1 1-1,1-1 1,0 0-1,1 1 1,0-1-1,0 1 0,1 0 1,0 10-1,0-17 2,0 1 0,0 0 0,0-1 0,1 1-1,-1-1 1,0 1 0,1 0 0,-1-1 0,1 1 0,0-1-1,-1 1 1,1-1 0,0 1 0,0-1 0,0 0-1,0 0 1,0 1 0,0-1 0,3 2 0,-3-3-1,0 1 1,0-1 0,1 0-1,-1 1 1,0-1 0,0 0 0,1 0-1,-1 0 1,0 0 0,1 0-1,-1 0 1,0 0 0,1 0 0,-1-1-1,0 1 1,0 0 0,1-1-1,-1 1 1,1-2 0,5-1-1,0-1 0,-1-1-1,1 1 1,-1-1 0,0 0 0,9-11 0,11-14 23,-1-2 1,-2-1-1,-1 0 0,-1-2 0,25-59 0,-35 67-4,-1-1-1,-2 0 1,0 0-1,-2-1 1,-1 0-1,-1 0 1,-2 0-1,-1-42 1,-1 65-2,-1 0 0,0 0 0,0 0 1,-3-9-1,4 14-14,-1 0 0,1 0 0,0 1 0,0-1 0,0 0 0,-1 0 0,1 1 0,-1-1 0,1 0 0,0 1 0,-1-1 0,1 0 0,-1 1 1,1-1-1,-1 1 0,0-1 0,1 1 0,-1-1 0,1 1 0,-1-1 0,0 1 0,1 0 0,-1-1 0,0 1 0,0 0 0,1 0 0,-1-1 0,0 1 0,0 0 0,0 0 0,1 0 0,-1 0 0,0 0 0,0 0 1,1 0-1,-1 0 0,0 0 0,0 1 0,1-1 0,-1 0 0,0 0 0,0 1 0,1-1 0,-1 0 0,0 1 0,0 0 0,-4 2 1,1 1 0,0 0 0,1 0 0,-1 0 0,0 1 0,1-1 0,0 1-1,0 0 1,1 0 0,-1 0 0,-1 6 0,-4 10-10,-7 32-1,10-33-2,2 0 0,0 1 0,2-1-1,0 0 1,1 1 0,1-1 0,1 0 0,1 1-1,8 29 1,-2-23-32,0 0-1,1-1 1,2-1 0,0 0-1,2 0 1,23 31-1,13 9-240,-30-43-3559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9240,'0'0'12113,"11"-2"-11744,91-18 1262,-84 16-1203,-6 1-44,1 1 1,-1 0-1,16 0 0,-24 2-296,-1 0 0,0 0 1,0 0-1,0 1 0,0-1 0,0 1 0,0 0 0,0 0 0,0 0 0,0 0 1,0 1-1,-1-1 0,1 1 0,0 0 0,-1-1 0,1 1 0,-1 0 0,3 3 1,-4-3-55,0 0 1,1 0-1,-1 1 1,-1-1-1,1 0 1,0 0 0,0 1-1,-1-1 1,1 0-1,-1 0 1,0 1-1,0-1 1,0 1 0,0-1-1,0 0 1,0 1-1,-1-1 1,1 0-1,-2 3 1,-15 45 381,14-44-338,-6 13 39,1-1 1,-2-1 0,0 1-1,-1-2 1,-1 1-1,-1-2 1,0 0-1,-1 0 1,0-1 0,-25 18-1,38-32-86,-1 1-1,1-1 1,0 1 0,0 0-1,0-1 1,-1 1-1,1 0 1,0 0 0,0 0-1,0 0 1,0 0 0,1 0-1,-1 0 1,0 1-1,0-1 1,1 0 0,-1 0-1,0 1 1,1-1 0,-1 0-1,1 1 1,0-1-1,-1 0 1,1 1 0,0-1-1,0 1 1,0-1-1,0 3 1,2-3 3,0 1 1,0-1-1,0 0 0,0-1 0,1 1 0,-1 0 1,0 0-1,0-1 0,0 0 0,1 1 0,-1-1 1,0 0-1,1 0 0,3 0 0,0 0 40,28 4 287,0-2-1,0-1 1,1-2 0,37-5 0,-68 5-360,1 1 0,-1 0 0,1 0 0,-1 0 0,1 0 0,-1 1 0,1 0 0,7 2 0,-8-1 861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0 8336,'0'0'24087,"-2"12"-23807,-1 2-225,1-8-55,1 1 0,0-1 0,0 0 0,1 1 0,-1-1 1,1 0-1,1 1 0,1 8 0,9 101 0,-9-102 0,-2 1 0,0-1 0,-2 16 0,-1 16 0,-3 4 0,6-50 2,0 0 1,0 1-1,0-1 1,-1 0-1,1 1 1,0-1-1,0 0 1,0 1-1,0-1 1,0 0-1,0 1 0,0-1 1,0 0-1,0 1 1,0-1-1,0 0 1,1 1-1,-1-1 1,0 0-1,0 0 0,0 1 1,0-1-1,0 0 1,0 1-1,1-1 1,-1 0-1,0 0 1,0 1-1,1-1 0,-1 0 1,0 0-1,0 0 1,1 1-1,-1-1 1,0 0-1,0 0 1,1 0-1,-1 0 1,0 0-1,1 0 0,-1 1 1,0-1-1,0 0 1,1 0-1,-1 0 1,0 0-1,1 0 1,-1 0-1,0 0 0,1 0 1,-1 0-1,0 0 1,1-1-1,-1 1 1,0 0-1,1 0 1,-1 0-1,0 0 1,1-1-1,5 0-4084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11448,'0'0'15015,"11"-5"-14449,0 0-389,-2 1-9,0 0-1,0 1 1,0 0-1,0 0 1,17-1-1,25-4 1312,72 0-1,-70 8-947,0 3-1,97 16 0,-143-18-530,0 0 0,1-1 0,-1 0 0,0 0 0,0-1 0,8-1 0,-9 1 0,0 0 0,0 0 0,0 1 0,0 0 0,0 0 0,0 0 0,0 1 0,9 2 0,-8-1-3964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 9848,'0'0'14254,"10"-5"-13771,82-30 1466,-62 26-1218,0 2 0,50-6 0,64 2 864,-61 5-690,63-2 627,-109 10-1532,-28-1 0,0 0 0,0-1 0,0 0 0,15-2 0,-18 1 0,0-1 0,0 2 0,0-1 0,0 1 0,1 0 0,-1 0 0,12 2 0,-19 2 859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8136,'0'0'1624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6632,'0'0'0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260 128 7936,'0'0'13919,"-12"-1"-13352,-39 0-4,46 2-449,0 0 0,1 0 0,-1 0 0,1 0 0,0 1 0,-1 0 0,1 0 0,0 0 0,0 0 0,0 1 0,-6 5 0,1-2 206,-17 19 640,6-5-360,13-14-421,1 0 1,0 0 0,0 1-1,1 0 1,0 0 0,0 0-1,0 0 1,1 1 0,-6 13-1,1-1 208,6-16-226,1 1 0,0-1 0,0 1 0,1-1 0,-1 1 0,1 0 0,-1 9 0,2-10-81,0-1 0,0 0 0,1 0 0,0 0 0,0 0 0,-1 0 0,2 0 0,-1-1 0,0 1 0,0 0 0,1 0 0,0-1 0,-1 1 0,4 2 0,-3-1-57,1-1-1,0 0 1,0 0 0,0 0-1,0 0 1,1-1-1,-1 1 1,1-1-1,-1 0 1,1 0-1,0 0 1,0 0-1,0-1 1,0 1 0,7 0-1,-5-1 41,0-1 0,1 0 0,-1 0 0,0 0 0,0-1 0,0 0 0,0 0 0,0 0 0,11-5 0,-2-1 45,0 0 0,-1-1 0,0-1 0,0 0 0,-1-1 0,0 0 0,13-14 0,-20 17-108,0-1 0,0 1 0,-1-1 0,7-11 0,2-4 0,-14 23 0,0-1 0,0 1 0,0 0 0,0-1 0,0 1 0,0 0 0,0-1 0,-1 1 0,1 0 0,0 0 0,0-1 0,0 1 0,0 0 0,0-1 0,-1 1 0,1 0 0,0 0 0,0 0 0,0-1 0,-1 1 0,1 0 0,0 0 0,0 0 0,-1-1 0,1 1 0,0 0 0,0 0 0,-1 0 0,1 0 0,0 0 0,-1 0 0,1-1 0,0 1 0,-1 0 0,1 0 0,0 0 0,-1 0 0,1 0 0,0 0 0,0 0 0,-1 0 0,1 1 0,0-1 0,-1 0 0,1 0 0,0 0 0,-1 0 0,1 0 0,0 0 0,0 1 0,-1-1 0,-2 4 0,-1-1 0,1 1 0,0 0 0,0 0 0,0 1 0,1-1 0,-1 0 0,1 1 0,0 0 0,0 0 0,1-1 0,-2 10 0,3-11 0,-1-1 0,1 1 0,0-1 0,1 0 0,-1 1 0,0-1 0,1 1 0,-1-1 0,1 0 0,0 1 0,0-1 0,0 0 0,0 0 0,0 1 0,0-1 0,0 0 0,1 0 0,-1-1 0,1 1 0,0 0 0,-1 0 0,1-1 0,0 1 0,0-1 0,0 1 0,0-1 0,0 0 0,4 2 0,3 0 0,-1 0 0,0 0 0,1-1 0,-1 0 0,1 0 0,-1-1 0,1-1 0,0 1 0,0-1 0,-1-1 0,1 1 0,0-2 0,-1 1 0,16-5 0,-8 0 0,0 0 0,-1 0 0,1-2 0,-1 0 0,-1-1 0,25-19 0,-32 23 0,-1-1 0,-1 0 0,1 0 0,-1-1 0,0 0 0,0 0 0,-1 0 0,0 0 0,0-1 0,-1 0 0,0 0 0,0 0 0,2-13 0,-2 9 0,-2 0 0,0 0 0,0 0 0,-1-1 0,0 1 0,-1 0 0,-1 0 0,-5-22 0,5 24 0,-1 1 0,0 0 0,-7-12 0,9 18 0,-1 0 0,1 1 0,-1 0 0,0-1 0,0 1 0,0 0 0,0 0 0,-1 0 0,1 0 0,0 0 0,-1 0 0,1 1 0,-1-1 0,0 1 0,-3-2 0,5 3 0,0 0 0,0 0 0,1 0 0,-1 0 0,0 0 0,1 0 0,-1 0 0,0 0 0,1 0 0,-1 0 0,0 1 0,1-1 0,-1 0 0,0 0 0,1 1 0,-1-1 0,1 0 0,-1 1 0,0-1 0,1 1 0,-1-1 0,1 1 0,-1-1 0,1 1 0,-1-1 0,1 1 0,0-1 0,-1 1 0,1 0 0,0-1 0,-1 1 0,1 0 0,0-1 0,0 1 0,-1 1 0,-3 25 0,7 0 864,-1-13-5729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1 12960,'0'0'9561,"-10"1"-8980,-8 1-124,0 1-1,-29 8 1,41-10-294,1 1 1,-1 0 0,1 0-1,-1 1 1,1-1 0,0 1 0,0 0-1,0 1 1,1-1 0,-1 1-1,1 0 1,-1 0 0,1 0-1,-5 8 1,-2 6 471,8-14-353,-1 1 1,1 0-1,1 0 1,-4 9-1,5-12-207,1 0 0,-1-1-1,1 1 1,0-1 0,0 1 0,0-1-1,0 1 1,0 0 0,0-1-1,0 1 1,0-1 0,1 1-1,-1-1 1,1 1 0,-1-1 0,1 1-1,-1-1 1,1 1 0,0-1-1,0 1 1,1 1 0,1 0-25,0 0 0,0 0 1,1-1-1,-1 1 1,1 0-1,-1-1 0,1 0 1,0 0-1,0 0 0,0-1 1,0 1-1,0-1 0,0 0 1,0 0-1,1 0 0,-1-1 1,6 1-1,11-1 308,-1 0 1,31-5-1,-16 1-198,-7 1 275,29-7 0,-4-4-5334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10656,'0'0'20403,"10"12"-19734,-1-3-502,-5-5-113,0 0 0,0 1-1,0-1 1,0 1 0,-1 0-1,0 0 1,0 0 0,0 0-1,-1 0 1,1 0 0,-1 1-1,-1-1 1,1 1 0,1 11-1,-1 21-23,-3 73-1,2-81-29,0-26 0,0 1 0,-1-1 0,0 1 0,0-1 0,0 1 0,-1 6 0,1-9 0,-1-1 0,1 1 0,0-1 0,0 1 0,0 0 0,0-1 0,0 1 0,0-1 0,1 1 0,-1-1 0,0 1 0,1-1 0,-1 1 0,2 1 0,0 3 0,0-3 489,0-9 23,-2-8-5152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1 173 13264,'0'0'9258,"11"-8"-8557,27-17 206,0 2 0,46-21-1,-53 30-215,-22 9-163,0 1 1,0 0-1,1 0 1,-1 1-1,1 1 1,0-1-1,11 0 1,-16 4-384,-1 0 0,0 0 0,0 0 0,0 1 0,-1 0 0,1 0 0,0 0 0,-1 0 0,1 1 0,5 5 0,10 5 157,-12-10-302,0 0 0,0 0 0,0 0 0,0-1 0,0 0 0,1 0 0,-1-1 0,0 0 0,1-1 0,-1 1 0,1-1 0,-1-1 0,1 1 0,11-4 0,-8 2 0,-1-1 0,1 0 0,-1-1 0,0 0 0,0-1 0,-1 0 0,1 0 0,-1-1 0,12-9 0,21-12 0,-40 21 984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6:5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0 829 7024,'0'0'6345,"13"-13"-5930,103-127 696,-43 51-236,-37 44-383,-3-1 0,-1-1 0,-3-2 0,-1 0 0,25-67 0,-45 96-292,-1-1 0,-1 0 0,-1 0 0,-1 0 0,0 0 0,-2-1 0,0-25 0,-2 44-133,0 0 0,0 0 0,0 0 0,-1 0 0,0 0 0,1 0 0,-1 0 0,0 0 0,-3-5 0,4 8-48,-1 0 0,1-1 1,0 1-1,-1-1 0,1 1 0,-1 0 0,1-1 0,-1 1 1,1 0-1,0-1 0,-1 1 0,1 0 0,-1 0 0,1-1 1,-1 1-1,1 0 0,-1 0 0,0 0 0,1 0 0,-1 0 1,0 0-1,0 0-3,-1 0 0,1 1 0,0-1 0,0 0 0,-1 1 0,1-1 0,0 1 0,0 0 0,0-1 0,0 1 0,0 0 0,0 0 0,-1 1 0,-7 7 43,0 0 0,1 1-1,0 0 1,0 1 0,-9 18 0,-27 64 103,31-63-105,-97 239 242,97-232-267,3 1 1,0 1-1,3 0 0,1 0 1,0 53-1,6-79-14,0 0 1,1 0-1,4 14 0,-5-24-9,1 0-1,0 0 1,-1 0 0,1 0 0,0 0-1,1 0 1,-1 0 0,1-1 0,-1 1 0,1 0-1,0-1 1,0 0 0,0 1 0,0-1-1,0 0 1,0 0 0,1 0 0,-1 0 0,4 2-1,-4-4 0,1 1-1,-1-1 1,0 1-1,0-1 1,0 0 0,0 0-1,0 0 1,0 0-1,1-1 1,-1 1-1,0-1 1,0 1-1,0-1 1,0 0 0,0 1-1,0-1 1,0 0-1,0 0 1,-1 0-1,1-1 1,0 1-1,-1 0 1,1-1-1,-1 1 1,3-4 0,4-3 23,0-2 0,-1 1 0,8-14 1,45-79 164,-29 47 146,40-55 1,-66 109-64,-3 8-178,0 10-40,-2-4-43,1 1-1,0-1 1,1 1-1,0-1 1,1 0 0,1 0-1,0 0 1,1 0-1,0 0 1,9 15-1,-11-23-14,1 0 0,-1 0 0,1 0 0,0-1 0,0 1 0,1-1-1,-1 0 1,1 0 0,0-1 0,0 1 0,0-1 0,0 0 0,1 0 0,-1-1 0,1 1-1,0-1 1,0-1 0,0 1 0,0-1 0,0 0 0,0 0 0,0-1 0,0 0-1,0 0 1,10-1 0,-4-2 5,0 1 1,-1-1-1,1-1 0,-1 0 0,0-1 0,0 0 1,-1-1-1,1 0 0,-1 0 0,0-1 0,9-9 1,-4 3 19,-2-1 0,1 0 1,-2 0-1,0-1 1,-1-1-1,12-21 1,-21 34-17,0-1 1,0 0-1,-1 0 1,1 0 0,-1 0-1,0 0 1,0-4-1,-1 7-8,0 0-1,0 0 1,0 1-1,1-1 1,-2 0-1,1 0 1,0 0-1,0 0 1,0 0-1,0 1 1,-1-1-1,1 0 1,0 0-1,-1 0 1,1 1-1,0-1 1,-1 0-1,1 0 1,-1 1-1,1-1 1,-1 0-1,0 1 1,1-1-1,-1 1 1,0-1-1,1 1 1,-1-1-1,0 1 1,1-1-1,-1 1 1,0 0-1,0-1 1,0 1-1,1 0 1,-1 0-1,0 0 1,0-1-1,0 1 1,0 0-1,-1 0 1,-7 1 6,0-1 1,0 1 0,1 1 0,-1-1 0,0 2 0,1-1 0,-1 1 0,1 0-1,0 1 1,0 0 0,0 0 0,0 1 0,1 0 0,-1 0 0,-10 11 0,11-10-6,0 1 1,1 0 0,0 0 0,0 0 0,0 1-1,1 0 1,0 0 0,1 0 0,-1 1 0,2-1 0,-1 1-1,1 0 1,1 0 0,-3 17 0,4-20 1,1 0 0,1 1 0,-1-1 1,1 1-1,0-1 0,1 0 0,0 1 0,0-1 0,0 0 1,1 0-1,-1 0 0,1-1 0,1 1 0,-1-1 1,1 1-1,0-1 0,0 0 0,1-1 0,-1 1 0,1-1 1,0 0-1,6 4 0,-2-1 11,1-1-1,0-1 1,0 0 0,0 0-1,0-1 1,1 0 0,0-1-1,0 0 1,0-1 0,0 0 0,21 1-1,-18-4 16,0 0 0,-1 0 0,1-1 0,0-1 0,-1 0 0,1-1 0,-1-1 0,0 0-1,0-1 1,23-14 0,-13 5 3,-1-2 0,0-1 0,-2-1 0,28-31 0,-18 18-3372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14 9440,'0'0'7921,"-10"4"-7672,-31 13 8,38-15-161,0-1 0,0 0 0,0 0-1,0-1 1,0 1 0,0-1-1,-4 1 1,6-1-65,0 0 0,0 0 0,0 0 0,0 0 0,0 0 1,1 0-1,-1 1 0,0-1 0,0 0 0,0 0 0,1 1 0,-1-1 0,0 1 0,0-1 0,1 1 1,-1-1-1,0 1 0,1-1 0,-1 1 0,-1 1 0,-12 7 835,-1 3-267,-16 20 271,26-27-803,-1 0 0,1 0 0,1 1-1,-1 0 1,1 0 0,-6 9 0,-12 19 287,17-28-221,0 1 0,1 0 0,0 0-1,-7 15 1,11-21-110,-1 1 1,1 0-1,-1 0 0,1-1 0,0 1 0,0 0 0,0 0 0,0 0 0,0-1 0,0 1 1,0 0-1,0 0 0,1 0 0,-1-1 0,1 1 0,-1 0 0,1-1 0,0 1 1,0 0-1,0-1 0,0 1 0,0-1 0,0 1 0,0-1 0,0 0 0,0 1 0,1-1 1,-1 0-1,1 0 0,-1 0 0,1 0 0,1 1 0,0 0 21,1-1 0,-1 1 0,1-1 0,0 0 0,-1 0 0,1 0 0,0 0 0,0-1 0,0 1 0,0-1 0,0 0 0,-1 0 0,1 0 0,5-2 0,4-2 83,0 0 0,-1-1 0,0-1 0,18-10 0,-16 7 82,0 2 1,23-9 0,-36 15-178,0 1 1,0 0 0,0-1-1,1 1 1,-1 0-1,0-1 1,0 1-1,0 0 1,0 0-1,1 0 1,-1 0-1,0 0 1,0 0 0,0 1-1,0-1 1,1 0-1,-1 1 1,1 0-1,0 0-15,-1 0-1,0 0 1,1 1-1,-1-1 0,0 1 1,0-1-1,0 1 0,0 0 1,0-1-1,0 1 1,-1 0-1,1-1 0,0 4 1,-1-3-12,1 1 0,0-1 0,0 0 0,-1 1 0,1-1 0,1 0 0,-1 0 0,0 0 0,0 0 0,1 0 0,-1 0 0,1 0 0,0 0 0,0 0 0,-1-1 0,1 1 0,0-1 0,0 1 0,0-1-1,1 0 1,-1 0 0,0 0 0,0 0 0,1 0 0,-1 0 0,1-1 0,-1 1 0,0-1 0,1 0 0,-1 1 0,1-1 0,-1 0 0,1-1 0,-1 1 0,1 0 0,-1-1 0,5-1 0,2 0 29,-1-1 0,0 0 0,1 0-1,-1-1 1,0 0 0,-1-1 0,1 0 0,-1 0 0,0-1-1,0 1 1,0-1 0,-1-1 0,0 1 0,0-1 0,-1-1-1,0 1 1,0-1 0,0 1 0,-1-1 0,-1 0 0,1-1-1,-1 1 1,-1-1 0,1 0 0,-2 1 0,2-13-1,-3 14 29,0 0-1,0 0 0,-1 0 0,0 1 1,-1-1-1,1 0 0,-1 0 0,-1 1 1,1-1-1,-1 1 0,0 0 0,-1 0 1,1 0-1,-1 0 0,-9-9 0,8 14 8,3 9-39,3 10-41,3 11-256,-2-16-3272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23 10040,'0'0'9751,"-10"-3"-9389,-1-2-148,-1 2 1,-1-1-1,-21-2 1,28 5-87,1 1 0,-1 0 0,0 0 0,1 0 0,-1 1 0,1 0 0,0 0 0,-1 0 0,1 1 0,0-1 0,0 1 0,-1 1 0,-7 4 0,10-5-47,0 0-1,0 0 0,0 0 1,1 0-1,-1 1 1,1-1-1,-1 1 0,1 0 1,0-1-1,0 1 1,0 0-1,1 0 0,-1 0 1,1 1-1,0-1 1,-1 0-1,2 1 0,-1-1 1,0 0-1,0 1 0,1-1 1,0 1-1,0-1 1,0 1-1,0-1 0,1 1 1,-1-1-1,1 0 1,0 1-1,0-1 0,0 0 1,0 1-1,2 2 1,-1-2-15,-1 0 0,1 0 1,0 0-1,1-1 0,-1 1 1,1-1-1,-1 1 1,1-1-1,0 0 0,0 0 1,1 0-1,-1-1 0,1 1 1,-1-1-1,1 0 0,4 3 1,-2-3-11,-1-1 1,1 1-1,0-1 1,-1 0-1,1 0 1,0-1-1,0 0 1,0 0-1,0 0 1,9-2-1,8-4 105,1-1-1,-1 0 0,0-2 1,33-18-1,-43 22-46,50-20 38,-35 17-4099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9440,'0'0'8994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13 9040,'0'0'7889,"-9"-3"-7417,-31-6 8,39 9-417,-1 0 1,1 0 0,-1 0-1,1 0 1,-1 0 0,1 0-1,-1 0 1,1 0-1,-1 1 1,1-1 0,-1 1-1,1-1 1,0 1 0,-1-1-1,1 1 1,0 0-1,-1 0 1,1-1 0,0 1-1,0 0 1,0 0 0,0 0-1,0 0 1,0 1 0,0-1-1,0 0 1,0 0-1,0 1 1,1-1 0,-1 0-1,0 1 1,1-1 0,-1 0-1,1 1 1,-1 1-1,-6 12 636,6-13-596,0 1 0,0-1 0,0 1-1,0 0 1,0 0 0,0-1 0,1 1 0,-1 0 0,1 0-1,0 0 1,0 4 0,5 36 537,-2-15-179,1 12 419,1-1 1,15 57-1,-6-29 211,-5-46 25,-4-15-452,-3-8 178,4-47-789,-4 25-3819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11656,'0'0'5635,"8"-10"-5103,71-85 940,-75 90-1266,1 0 0,1 0-1,-1 0 1,1 1 0,-1 0 0,1 0-1,12-5 1,-16 8-117,1 0 0,-1 0 0,1 1 1,0-1-1,0 1 0,-1-1 0,1 1 1,0 0-1,0 0 0,-1 0 0,1 1 0,0-1 1,0 0-1,-1 1 0,1 0 0,0 0 0,-1 0 1,1 0-1,-1 0 0,1 0 0,3 3 0,78 62 2358,-82-64-2305,1-1 0,-1 1 0,1-1 0,-1 0 0,1 1 1,-1-1-1,1 0 0,0-1 0,0 1 0,0 0 0,-1-1 0,1 1 0,0-1 1,0 0-1,0 0 0,0 0 0,0-1 0,0 1 0,-1 0 0,1-1 0,0 0 1,0 0-1,-1 0 0,5-2 0,3-3 291,1 0 0,-1-2 0,0 1 0,14-15 1,17-12 1205,-33 28-1687,2-1-384,-2 5-3912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8840,'0'0'13321,"1"13"-13032,1 2-224,3 29 657,-1 85 0,-11-54-148,-10 186 1587,19-246-1847,-2-14-263,1 1-1,-1-1 1,0 0-1,0 0 1,1 1-1,-1-1 1,0 0-1,0 1 1,-1-1-1,1 0 1,0 1-1,-1 0 0,1-1-20,0-1-1,0 0 1,0 1-1,0-1 1,-1 1-1,1-1 1,0 1-1,0-1 0,0 1 1,0-1-1,0 1 1,0-1-1,0 1 1,0-1-1,0 1 1,1-1-1,-1 0 0,0 1 1,0-1-1,0 1 1,0-1-1,1 1 1,-1-1-1,0 0 1,0 1-1,1-1 0,-1 1 1,1-1-1,2 7 771,-1-8-745,-1 0 1,1 0-1,0 0 1,0 1-1,0-1 1,0 0-1,-1 1 1,1-1-1,0 1 1,3-1-1,-3 1 0,34-8 238,1 2 1,69-2-1,-68 4-93,-30 3-135,0 0 0,0 0 0,0 1 0,0 0 1,8 1-1,8 0 112,7 3 196,-30-4-339,1 0-1,-1 0 1,0 0 0,1 0-1,-1 0 1,1 0-1,-1-1 1,0 1-1,1-1 1,-1 1-1,0-1 1,0 1 0,1-1-1,-1 0 1,2-1-1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10848,'0'0'14311,"11"0"-14000,-3 0-261,34 0 710,81 10-1,-113-9-594,0-1-1,0 1 0,0-2 1,19-2-1,-3 1 85,-24 1-224,0 1 0,0 0-1,-1-1 1,1 1 0,0-1 0,-1 0 0,1 1 0,-1-1 0,1 0-1,-1 0 1,3-2 0,-3 2-1,1 0-1,-1 1 0,0-1 1,0 0-1,1 0 1,-1 1-1,1-1 1,-1 1-1,0-1 1,1 1-1,-1-1 1,1 1-1,1 0 0,-2-4-1470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10152,'0'0'7114,"13"0"-6627,54 4 82,-11 0 629,84-4 0,-112-2-505,1 0-1,0 2 1,30 4 0,-53-4-802,-5 0 197,-1 0-1,1 0 1,0 0-1,0 0 1,0 0 0,-1 0-1,1 1 1,0-1-1,0 0 1,-1 0 0,1 1-1,0-1 1,0 0 0,-1 1-1,2 0 1,1 10-3115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10344,'0'0'5937,"11"-5"-5480,35-15 11,-43 19-347,0 0-1,1 0 1,-1 0-1,1 0 1,-1 1-1,0-1 1,1 1-1,0 0 1,-1 0-1,1 0 1,-1 1-1,1-1 1,-1 1-1,0 0 1,1 0-1,-1 0 1,6 3-1,-1 1 188,-1-1 0,0 2 0,0-1 0,0 1 1,6 6-1,-3-2-70,-4-4-27,-1 1 1,1-1-1,-1 1 0,6 11 0,-6-10 288,0 0 0,0-1-1,10 11 1,3-3 928,-14-13-4486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307 1 13056,'0'0'2854,"-12"15"-2125,-85 105 538,17-25-210,-19 21 954,85-101-1186,10-7-852,4-8-17,0 0 1,0 0-1,0 1 0,0-1 1,0 0-1,0 0 0,0 0 1,0 0-1,0 0 1,0 0-1,0 0 0,0 1 1,0-1-1,0 0 0,0 0 1,0 0-1,0 0 0,0 0 1,0 0-1,0 0 1,0 0-1,0 1 0,0-1 1,0 0-1,0 0 0,1 0 1,-1 0-1,0 0 0,0 0 1,0 0-1,0 0 1,0 0-1,0 0 0,0 0 1,0 0-1,0 0 0,1 0 1,-1 0-1,0 1 0,0-1 1,0 0-1,0 0 1,0 0-1,0 0 0,0 0 1,0 0-1,1 0 0,-1 0 1,0 0-1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21:26:5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0 607 8336,'0'0'6024,"4"-11"-5667,14-29 38,2 1 0,41-63 1,71-71 588,-111 150-751,0 1-1,29-22 0,-38 34-31,1 0 1,1 2 0,-1-1 0,2 2-1,28-12 1,-42 19-189,-1-1 0,1 1 0,-1 0 0,1 0 0,-1 0 0,1-1 0,-1 1 0,0 0 0,1 0 0,-1 0-1,1 0 1,-1 0 0,1 0 0,-1 0 0,1 0 0,-1 0 0,1 0 0,-1 0 0,1 0 0,-1 1 0,1-1 0,-1 0 0,1 0 0,-1 0 0,1 1 0,-1-1 0,1 0 0,-1 0-1,0 1 1,1-1 0,-1 1 0,0-1 0,1 0 0,-1 1 0,0-1 0,1 0 0,-1 1 0,0-1 0,0 1 0,1-1 0,-1 1 0,0-1 0,0 1 0,0-1 0,0 1-1,0-1 1,0 1 0,0-1 0,0 1 0,0-1 0,0 1 0,0-1 0,0 2 0,-7 32 311,6-33-322,-90 236 881,29-85-194,59-146-639,1-1 49,0 1-1,0-1 1,1 1 0,0-1-1,-2 11 1,18-33 331,36-48-105,-11 13-57,2 1 0,63-58 1,-81 89-176,82-67 488,-81 73-376,-24 13-182,0 1 0,0-1 0,1 1 0,-1-1 0,0 1 0,1 0 0,-1-1 0,0 1 0,1 0 0,-1 0 0,0 0 0,1 0 0,-1 0 0,1 0 0,-1 1 0,3 0 0,-4-1-13,1 1 0,-1 0 1,1-1-1,-1 1 0,0 0 0,1-1 0,-1 1 0,0 0 0,0 0 0,0-1 1,1 1-1,-1 0 0,0 0 0,0 0 0,0-1 0,0 1 0,0 0 0,0 0 1,0-1-1,-1 1 0,1 0 0,0 0 0,0-1 0,-1 1 0,1 0 0,-1 1 1,0 3 29,-9 30 128,-25 58 1,-5 14 44,40-105-208,-2 4 11,0-1-1,0 0 0,1 1 1,0 0-1,0-1 0,1 1 1,0 0-1,0-1 1,1 10-1,-1-14-13,0-1 1,1 1 0,-1-1-1,1 1 1,-1-1-1,1 1 1,-1-1-1,1 1 1,0-1 0,-1 1-1,1-1 1,-1 0-1,1 1 1,0-1-1,-1 0 1,1 0 0,0 1-1,-1-1 1,1 0-1,0 0 1,0 0-1,-1 0 1,1 0-1,0 0 1,-1 0 0,1 0-1,0 0 1,0 0-1,-1 0 1,1-1-1,1 1 1,25-8 36,-24 7-35,13-6 8,-1 0-1,1-1 0,-2-1 1,1 0-1,16-14 0,64-62 67,-56 49-36,-29 27-28,20-20 107,53-36 0,-74 58-18,-9 7-21,-9 15 20,-15 27-34,-37 72 33,53-96-89,0 1 0,1 1 1,2-1-1,-6 27 1,11-43-13,-1 1 1,0-1 0,1 0 0,0 1 0,0-1 0,0 0 0,0 0 0,1 1 0,-1-1 0,1 0 0,0 0 0,0 0 0,0 1 0,0-1 0,1 0-1,-1 0 1,1-1 0,-1 1 0,1 0 0,0 0 0,4 3 0,-3-4 1,0 0-1,0-1 1,0 1-1,0 0 1,0-1-1,0 0 1,0 0-1,1 0 1,-1 0-1,0 0 1,1-1-1,-1 0 1,1 1-1,-1-1 1,1 0-1,-1-1 1,0 1-1,1-1 1,-1 1-1,5-2 1,-2 0 4,0 0 1,0-1-1,0 1 1,0-1-1,-1 0 1,1 0-1,-1-1 1,1 0-1,-1 0 1,0 0-1,-1-1 1,1 1-1,-1-1 1,0 0-1,0 0 1,0-1-1,-1 1 1,0-1-1,3-7 1,-2 3 13,0 0 0,-1 0 0,0 0 0,-1-1 0,0 1 0,-1-1 0,0 1 0,-1-1 0,0 0 0,-3-20 0,3 25-2,-1 1-1,0-1 1,0 0 0,-1 1-1,0-1 1,0 1-1,0 0 1,0-1 0,-1 1-1,0 0 1,0 0-1,-1 1 1,1-1 0,-1 1-1,0-1 1,0 1-1,0 1 1,-1-1 0,1 0-1,-1 1 1,0 0-1,0 0 1,0 0 0,-7-2-1,-6-1 62,12 3-55,-1 1 1,1 0 0,0 0 0,0 0 0,-1 1-1,-10-1 1,9 1 31,15-2 6,20-4-16,315-47 94,-239 37-6,174-53 0,-219 54-61,17-7-26,-54 10-344,-15 8-3152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9040,'0'0'7887,"10"-2"-7425,53-17 926,-41 22 1,-8-7-955,-1 0 0,0 0 0,0-1 0,14-8 0,-12 5-60,1 1 0,21-6 0,-4 5-19,1 0 1,1 2-1,-1 2 0,1 1 1,55 3-1,115 10 762,-176-9-997,12 1 162,52 8 0,-37-2 16,-26-4 139,34 10 0,-49-11-171,-1-1 0,1 0 1,0-1-1,0-1 0,0 0 0,0-1 0,27-5 0,15-8-3909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9240,'0'0'11486,"9"-10"-11298,28-30 0,-34 37-143,-1 1 1,1-1-1,0 1 0,0-1 0,0 1 1,0 0-1,0 0 0,0 0 1,0 0-1,1 1 0,-1-1 0,1 1 1,-1 0-1,1 0 0,0 0 0,-1 1 1,1-1-1,0 1 0,-1 0 1,1 0-1,0 0 0,-1 0 0,1 1 1,4 1-1,-5-2-19,-1 0 0,0 1 1,1-1-1,-1 1 0,0 0 0,0-1 0,0 1 0,0 0 1,0 1-1,0-1 0,0 0 0,0 0 0,0 1 0,-1-1 1,1 1-1,0-1 0,-1 1 0,1 0 0,1 3 0,-1-2 1,-1 1-1,1-1 0,-1 1 0,0-1 1,0 1-1,-1-1 0,1 1 0,-1 0 1,0-1-1,0 1 0,0 4 0,-1 1 24,0 1 1,-1-1-1,0 0 0,-1 0 1,0 0-1,0-1 0,-1 1 0,-8 13 1,7-14 53,0-1 0,0 1 1,-1-1-1,0 0 1,0-1-1,0 0 0,-1 0 1,0 0-1,-8 5 1,11-7-35,-1 1 412,3-11-137,3 5-326,0-1 0,0 1 1,0 0-1,1 0 0,-1 0 1,0 0-1,0 0 0,1 0 0,-1 0 1,0 1-1,1-1 0,-1 0 1,3 0-1,-1-1 7,113-42 631,-50 20 174,-41 16-449,-16 7-683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11448,'0'0'10383,"11"-5"-10093,14-5 216,36-9 1,-55 18-392,0 0-1,0 0 1,0 0-1,-1 1 1,1-1-1,0 2 1,0-1-1,10 2 1,-14-1-88,0-1 0,0 1 1,0-1-1,-1 1 0,1 0 0,0-1 1,-1 1-1,1 0 0,-1 0 0,1 0 0,-1 0 1,1 1-1,-1-1 0,0 0 0,1 0 1,-1 1-1,0-1 0,0 1 0,0-1 1,0 1-1,0 0 0,-1-1 0,1 1 1,0 0-1,-1 0 0,1-1 0,-1 1 1,0 0-1,1 0 0,-1 0 0,0 2 1,0-1 14,0 1 0,0-1 0,0 1 1,-1-1-1,1 1 0,-1-1 0,0 1 1,0-1-1,0 1 0,-1-1 0,1 0 1,-1 0-1,0 1 0,1-1 1,-2-1-1,1 1 0,0 0 0,0 0 1,-6 4-1,-16 17 445,23-24-466,1 1 1,-1-1 0,1 0 0,-1 1 0,1-1 0,-1 1 0,1-1 0,-1 1 0,1-1 0,-1 1 0,1-1 0,-1 1 0,1-1 0,0 1 0,-1 0 0,1-1 0,0 1 0,0-1 0,-1 1 0,1 0 0,0-1 0,0 1 0,0 1 0,0-2 4,0 1 1,1-1-1,-1 1 1,0-1-1,1 1 0,-1-1 1,1 1-1,-1-1 1,1 0-1,-1 1 1,1-1-1,-1 1 1,1-1-1,-1 0 0,1 0 1,-1 1-1,1-1 1,-1 0-1,2 1 1,35 4 474,-34-5-557,4 0 102,-1 0 1,1-1 0,-1 1-1,0-1 1,1-1-1,-1 0 1,0 1 0,0-2-1,0 1 1,6-4-1,-3 2 67,1 0 0,-1 0 0,12-2 0,-19 6-83,0-1 1,0 1 0,0-1-1,0 0 1,0 0-1,0 0 1,0 0 0,0 0-1,0 0 1,2-3-1,6-3 83,-5 6-1644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0 205 7736,'0'0'6010,"3"-11"-5586,1-10 474,-1-2 0,1-28-1,-3 27 1757,1 32-295,2 42-316,-4-43-2299,5 162 1831,0-112-652,-4-44-570,1 1 0,-2-1 1,0 1-1,-2 16 0,-5 65 2042,7-74-1756,1-15-42,-1-17-373,2-85 7,-3-86 27,-1 144-69,-14-69-1,15 104-185,1-1 0,0 0 0,-1 1 0,1-1-1,1 0 1,-1 1 0,0-1 0,1 1 0,0-1-1,0 0 1,0 1 0,0 0 0,1-1 0,-1 1 0,1 0-1,0-1 1,0 1 0,0 0 0,0 0 0,0 1-1,1-1 1,0 0 0,-1 1 0,6-4 0,2-1 2,1 0 1,-1 0 0,1 1 0,0 1-1,1 0 1,12-4 0,-18 7-6,1 1 0,-1 0 0,0 0 0,1 0 0,-1 1 0,0 0 0,1 0 0,-1 0 0,0 1 0,1 0 0,-1 0 0,8 3 0,5 3 0,-1 0 0,28 17 0,-43-22 0,0-1 0,0 1 0,-1 0 0,1 0 0,0 0 0,-1 0 0,0 0 0,1 1 0,-1-1 0,0 1 0,0 0 0,-1-1 0,1 1 0,-1 0 0,1 0 0,1 4 0,-3-4 0,0-1 0,1 0 0,-1 1 0,0-1 0,0 1 0,0-1 0,0 0 0,0 1 0,-1-1 0,1 0 0,-1 1 0,0-1 0,1 0 0,-1 0 0,0 1 0,-1-1 0,1 0 0,0 0 0,0 0 0,-1 0 0,1-1 0,-1 1 0,-2 2 0,-7 7 0,-1-1 0,0 0 0,-1-1 0,0 0 0,-1-1 0,0-1 0,0 0 0,-1-1 0,0 0 0,0-1 0,0-1 0,-25 4 0,33-8 0,5 0 0,0 0 0,1 0 0,-1 0 0,0 1 0,1-1 0,-1 0 0,1 1 0,-1-1 0,1 1 0,-1-1 0,1 1 0,-1 0 0,1-1 0,-2 2 0,3 0 0,6-2 0,6-2 0,3-1 0,0 1 0,0 0 0,1 1 0,-1 1 0,0 0 0,1 1 0,25 5 0,-31-3 0,-1-1 0,0 1 0,0 1 0,0 0 0,0 0 0,0 1 0,-1 0 0,0 0 0,0 1 0,0 0 0,-1 1 0,0 0 0,8 9 0,10 7 0,-22-20 0,0-1 0,0 0 0,0 1 0,0 0 0,-1 0 0,1-1 0,-1 2 0,1-1 0,-1 0 0,0 0 0,0 1 0,-1-1 0,2 5 0,-1-2 0,0 1 0,-1 0 0,0-1 0,0 1 0,-1 8 0,0-13 0,0 1 0,-1-1 0,1 1 0,-1-1 0,0 0 0,0 1 0,0-1 0,0 0 0,0 0 0,0 1 0,0-1 0,-1 0 0,1 0 0,-1-1 0,0 1 0,0 0 0,-3 2 0,-6 6 0,0-2 0,-1 0 0,-1 0 0,1-1 0,-1 0 0,0-1 0,0-1 0,-1 0 0,0-1 0,-28 6 0,-24-3 0,36-4 0,-41 9 0,45-1 850,15 1-5635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8840,'0'0'12153,"3"13"-11731,-2-9-387,4 12 128,-1 0-1,-1 0 1,0 1 0,0 24-1,-4 58 842,2 110 1311,8-115-1057,-3-44-488,-2 3 920,-2-46-892,-1-7-780,-1 0 0,0 0 0,0 1 1,0-1-1,0 0 0,0 0 0,0 0 1,1 1-1,-1-1 0,0 0 0,0 0 1,0 0-1,0 1 0,0-1 0,0 0 0,0 0 1,0 1-1,0-1 0,0 0 0,0 0 1,0 1-1,0-1 0,0 0 0,0 0 1,0 0-1,0 1 0,0-1 0,-1 0 1,1 0-1,0 0 0,0 1 0,0-1 0,0 0 1,0 0-1,0 0 0,-1 0 0,1 1 1,0-1-1,0 0 0,-1 2 897,4-4-524,3-3-5050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455 0 11552,'0'0'5527,"-11"6"-4828,-55 38 519,2 2 0,-69 65-1,83-76-173,42-30-666,-1 0-1,1 1 1,0 0-1,0 0 1,1 1-1,0 0 1,-10 12-1,11-8 447,-4 5 952,-4 6-132,12-19-1504,1-1 0,0 1 1,-1-1-1,1 0 0,-1 1 0,1-1 0,-1 0 0,0 0 0,0 0 0,-4 3 0,6-5-124,-1 0-1,1 1 1,-1-1-1,1 1 0,-1-1 1,1 1-1,-1-1 1,1 1-1,0 0 0,-1-1 1,1 1-1,0-1 1,-1 1-1,1 0 0,0-1 1,0 1-1,0 0 1,0-1-1,-1 1 1,1 0-1,0-1 0,0 1 1,0 0-1,1 0 1,-1-1-1,0 1 0,0 0 1,0-1-1,0 1 1,1-1-1,-1 1 0,0 0 1,0-1-1,1 1 1,-1-1-1,1 1 0,-1 0 1,0-1-1,1 1 1,-1-1-1,1 1 0,1 0 1,27 24 743,-22-20-702,73 50-57,-53-39 0,-2 2 0,31 25 0,-48-37 0,0 0 0,0-1 0,1-1 0,0 1 0,-1-1 0,2-1 0,-1 0 0,0 0 0,1-1 0,-1 0 0,1 0 0,13-1 0,-16-1 144,-1 0 1,0 0-1,0-1 0,0 0 0,11-4 1,9-4-5019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0 12664,'0'0'7534,"-2"10"-6875,-11 149 1563,6-61-804,6-76-660,3 29 0,-1-30 128,-2 33-1,2-6 490,1-17-704,4 51 2258,-6-79-2927,1 0 3,3 1-56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12160,'0'0'10066,"17"-2"-9466,257-26 1860,72 8 1845,-345 19-4271,-1 1-1,1 0 1,0 0-1,0 0 1,0 0-1,-1 0 0,1 0 1,0 0-1,0 0 1,0 0-1,-1 0 1,1 0-1,0 1 1,0-1-1,0 0 1,-1 1-1,1-1 1,0 0-1,-1 1 1,1-1-1,0 1 1,-1-1-1,1 1 1,-1-1-1,1 1 1,0 0-1,-1-1 1,1 1-1,-1-1 1,0 1-1,1 0 1,-1 0-1,0-1 0,1 2 1,-1 1-283,0-1 0,0 0 0,-1 0 1,1 0-1,-1 0 0,1 1 0,-1-1 0,0 0 1,-1 2-1,0 1-1687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9536,'0'0'10695,"21"3"-10160,46 7-7,0-3 1,76-3-1,412-4 2675,-508 0-2690,77-8 0,11 0 737,-67 6 86,-73 7-533,-1 0-4651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4:05:58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346 417 8840,'0'0'10419,"-10"-5"-9965,-32-17-1,41 21-403,-1 1-1,1-1 1,-1 0 0,0 1-1,1-1 1,-1 1-1,0-1 1,1 1 0,-1 0-1,0 0 1,0 0 0,0 0-1,1 0 1,-1 0 0,0 0-1,0 0 1,1 1-1,-1-1 1,0 1 0,-3 1-1,-3 1 246,-7 1 128,0 1-1,0 0 1,-23 13-1,30-13-233,0-1 0,1 1 0,-1 1 0,1 0 0,0 0 0,0 0 0,-9 12 0,-9 14 381,10-14-122,-18 30 0,30-43-329,0 1-1,0 0 1,0 0 0,1 0 0,0 0 0,0 1 0,1-1-1,0 1 1,0-1 0,0 7 0,1-9-41,0-1 1,0 0-1,0 0 0,1 1 1,0-1-1,-1 0 1,1 0-1,0 0 0,0 0 1,1 0-1,-1 0 1,1 0-1,-1 0 0,1 0 1,0 0-1,0-1 0,0 1 1,3 2-1,-1-3 11,0 1-1,-1 0 0,1-1 1,0 0-1,0 0 0,1 0 1,-1-1-1,0 1 0,1-1 1,-1 0-1,9 1 0,-4-2 28,0 1-1,0-2 0,0 1 1,0-1-1,-1 0 0,1-1 1,0 0-1,-1 0 0,0-1 0,1 0 1,-1-1-1,0 1 0,8-7 1,-4 3 39,-2-1 0,1-1 0,-1 0 0,0 0 0,0-1 0,15-21 0,1-8-123,-15 24-32,-1 0 0,0-1 0,-1-1 0,-1 0 0,8-20 0,13-80 0,-27 107 0,-1-1 0,0 1 0,0 0 0,-1-1 0,0 1 0,-1-1 0,0 1 0,-5-16 0,1 4 0,-2 2 0,0-1 0,-11-20 0,15 32 0,-1 1 0,-1 0 0,0 0 0,0 0 0,0 1 0,-1 0 0,0 0 0,0 0 0,-1 0 0,1 1 0,-2 0 0,1 1 0,-12-7 0,9 7 0,-2 0 0,1 1 0,0 0 0,-1 1 0,0 0 0,0 1 0,0 0 0,0 1 0,-16 0 0,-44 8 0,65-6 0,-1 1 0,1-1 0,0 2 0,0-1 0,0 1 0,0 0 0,-8 5 0,14-7 37,0 0 0,0-1 0,0 1 0,1 0 0,-1-1 0,0 1 0,0 0 0,1 0 0,-1 0 0,1 0 0,-1 0 0,1 0 0,-1 0 0,1 0 0,0 0 0,-1 0 0,1 0 0,0 0 0,0 0 0,0 0 0,0 0 0,0 0 0,0 0 0,0 0 0,0 0 0,0 1 0,1 1-661,0 0-1,-1 0 1,1-1-1,0 1 0,1 0 1,-1-1-1,2 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B54BE-D575-4706-A036-2076E99CCB67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7119-2FD8-45D2-88F9-C9383BE2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17119-2FD8-45D2-88F9-C9383BE2DB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3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17119-2FD8-45D2-88F9-C9383BE2DB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3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17119-2FD8-45D2-88F9-C9383BE2DB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9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17119-2FD8-45D2-88F9-C9383BE2DB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2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415C-CB6B-B4F0-561E-C058448BB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DCFA1-F0CE-C371-3565-04AA10BF2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A675B-F4B4-BCBA-58CC-D1BFB9BF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488-AAFC-4BDA-AF5F-BB8DED7B848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8C257-C1DC-4CC5-1929-3B422152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CB5D6-2BB5-9C61-B32B-A13BE364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2E7D-9111-44DC-8640-094925A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0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0BEC-4E62-C059-B01F-D49ADA36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E7AF7-45D9-B133-6229-6D6B7B160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6C6D0-D5E9-2394-D121-1A9FEC7B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488-AAFC-4BDA-AF5F-BB8DED7B848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C695B-19CF-8624-8317-6892DAB9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408A-FF39-29A2-A1C7-86B541C9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2E7D-9111-44DC-8640-094925A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27FCF0-D875-63B9-2AB6-7BE29F435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3F6C7-60C6-4A9F-11F2-D025F920D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64707-8AF1-54B7-A9BB-11F0E300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488-AAFC-4BDA-AF5F-BB8DED7B848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17348-FECA-76B4-ECDC-9C658624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192AC-CE0D-DBAF-F628-76DE146D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2E7D-9111-44DC-8640-094925A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792A-15CB-EC88-D02E-D81B05F2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B5E8-E02C-BBA4-CA21-BAE2E6082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2CA54-B4D8-F0A0-EAFE-677EB8AE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488-AAFC-4BDA-AF5F-BB8DED7B848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F0BFA-6353-0BD3-ED39-0CC14F69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7CA5-7069-2140-60D2-97978EAE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2E7D-9111-44DC-8640-094925A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9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64FD-6C30-4F6A-99B9-E8B17C9C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AD7AF-C87D-3BE3-0AAF-77EF834F3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28BE1-5E8E-092A-1D06-484FAE0A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488-AAFC-4BDA-AF5F-BB8DED7B848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00325-9F3A-1C3D-3543-21B14886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330CF-E347-C1C1-5B5B-02793A0B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2E7D-9111-44DC-8640-094925A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8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60A5-AF21-6C20-2A7A-8C6D845E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2CBDD-D0BB-43CD-B2F3-48EDED5BA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D40AF-9257-E683-42F4-11E29A4D1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C51F3-9AA0-BA41-ADAE-15CFF9D5D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488-AAFC-4BDA-AF5F-BB8DED7B848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00243-2361-8439-3DA9-E5850993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B7033-C9EE-91D9-66DC-4809AADA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2E7D-9111-44DC-8640-094925A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6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6D1C-6FF8-5C39-5CA5-518977CA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F342A-25C1-80B4-E69A-29BFEAA6C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698A2-8179-A96B-EC85-73A592CCA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E874F-A168-96CA-F152-94E310018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A4307-E39E-8513-3352-D8A610DCE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AA5162-4D66-5F50-5707-B97BBF02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488-AAFC-4BDA-AF5F-BB8DED7B848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65346-7057-2A9F-182C-E66D309A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C4DE4E-A4BA-EF78-D2CF-7D4D67CA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2E7D-9111-44DC-8640-094925A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9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E2AB-6FA3-7DA2-D952-2F1FF399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3910D-E306-9B02-78A9-A570BA86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488-AAFC-4BDA-AF5F-BB8DED7B848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14511-219E-9BC3-5245-CB14E390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F92C1-EEB5-B6B0-2546-F76C7974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2E7D-9111-44DC-8640-094925A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98A1E-B684-9538-E5B0-D7A4D6A0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488-AAFC-4BDA-AF5F-BB8DED7B848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79E3F-E94F-2FB8-C725-60D4185B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EC425-7230-1D4F-2608-5383DB4C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2E7D-9111-44DC-8640-094925A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3628-57C5-CA4A-A508-A99A8108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7A419-0B95-8F5F-9590-3FDDB9F3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C5029-4AE1-4D19-0E9F-D4B2C2E17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1FCF3-1037-E39E-7DA6-B7742C91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488-AAFC-4BDA-AF5F-BB8DED7B848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C5D97-37B8-172A-FE2F-B1DD5CF0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667D0-08DE-5766-F12B-52C68F77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2E7D-9111-44DC-8640-094925A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F691-2E38-9208-EDCD-BBBCF07E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F323A-B7EE-8501-A536-C42A08844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5DE65-2C9C-67F6-9465-2A92C00AB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63C7E-A3F2-4360-712E-8B7305D0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488-AAFC-4BDA-AF5F-BB8DED7B848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E9103-0A5E-50DF-5318-ACBEDAC9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8F626-01CB-83C8-B1F5-90DC960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2E7D-9111-44DC-8640-094925A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3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FAD809-7AE6-63E4-485A-5E194CFD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059B8-3F93-6C4D-8347-B98FC14E3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2AB45-FE5B-144D-26B3-E5A978D70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8E8488-AAFC-4BDA-AF5F-BB8DED7B848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5FCF4-1C1A-43AB-38CC-292F5E453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059F2-757E-FC55-DA00-C6A6D262A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02E7D-9111-44DC-8640-094925A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70.png"/><Relationship Id="rId299" Type="http://schemas.openxmlformats.org/officeDocument/2006/relationships/image" Target="../media/image1458.png"/><Relationship Id="rId21" Type="http://schemas.openxmlformats.org/officeDocument/2006/relationships/image" Target="../media/image1262.png"/><Relationship Id="rId63" Type="http://schemas.openxmlformats.org/officeDocument/2006/relationships/image" Target="../media/image1305.png"/><Relationship Id="rId159" Type="http://schemas.openxmlformats.org/officeDocument/2006/relationships/customXml" Target="../ink/ink1734.xml"/><Relationship Id="rId324" Type="http://schemas.openxmlformats.org/officeDocument/2006/relationships/customXml" Target="../ink/ink1818.xml"/><Relationship Id="rId366" Type="http://schemas.openxmlformats.org/officeDocument/2006/relationships/image" Target="../media/image1491.png"/><Relationship Id="rId170" Type="http://schemas.openxmlformats.org/officeDocument/2006/relationships/image" Target="../media/image1395.png"/><Relationship Id="rId226" Type="http://schemas.openxmlformats.org/officeDocument/2006/relationships/customXml" Target="../ink/ink1769.xml"/><Relationship Id="rId268" Type="http://schemas.openxmlformats.org/officeDocument/2006/relationships/customXml" Target="../ink/ink1790.xml"/><Relationship Id="rId32" Type="http://schemas.openxmlformats.org/officeDocument/2006/relationships/customXml" Target="../ink/ink1669.xml"/><Relationship Id="rId74" Type="http://schemas.openxmlformats.org/officeDocument/2006/relationships/customXml" Target="../ink/ink1690.xml"/><Relationship Id="rId128" Type="http://schemas.openxmlformats.org/officeDocument/2006/relationships/customXml" Target="../ink/ink1717.xml"/><Relationship Id="rId335" Type="http://schemas.openxmlformats.org/officeDocument/2006/relationships/customXml" Target="../ink/ink1824.xml"/><Relationship Id="rId377" Type="http://schemas.openxmlformats.org/officeDocument/2006/relationships/customXml" Target="../ink/ink1845.xml"/><Relationship Id="rId5" Type="http://schemas.openxmlformats.org/officeDocument/2006/relationships/image" Target="../media/image1255.png"/><Relationship Id="rId181" Type="http://schemas.openxmlformats.org/officeDocument/2006/relationships/customXml" Target="../ink/ink1745.xml"/><Relationship Id="rId237" Type="http://schemas.openxmlformats.org/officeDocument/2006/relationships/image" Target="../media/image1427.png"/><Relationship Id="rId402" Type="http://schemas.openxmlformats.org/officeDocument/2006/relationships/image" Target="../media/image1509.png"/><Relationship Id="rId279" Type="http://schemas.openxmlformats.org/officeDocument/2006/relationships/image" Target="../media/image1448.png"/><Relationship Id="rId43" Type="http://schemas.openxmlformats.org/officeDocument/2006/relationships/image" Target="../media/image1295.png"/><Relationship Id="rId139" Type="http://schemas.openxmlformats.org/officeDocument/2006/relationships/customXml" Target="../ink/ink1723.xml"/><Relationship Id="rId290" Type="http://schemas.openxmlformats.org/officeDocument/2006/relationships/customXml" Target="../ink/ink1801.xml"/><Relationship Id="rId304" Type="http://schemas.openxmlformats.org/officeDocument/2006/relationships/customXml" Target="../ink/ink1808.xml"/><Relationship Id="rId346" Type="http://schemas.openxmlformats.org/officeDocument/2006/relationships/image" Target="../media/image1481.png"/><Relationship Id="rId388" Type="http://schemas.openxmlformats.org/officeDocument/2006/relationships/image" Target="../media/image1502.png"/><Relationship Id="rId85" Type="http://schemas.openxmlformats.org/officeDocument/2006/relationships/image" Target="../media/image1316.png"/><Relationship Id="rId150" Type="http://schemas.openxmlformats.org/officeDocument/2006/relationships/customXml" Target="../ink/ink1729.xml"/><Relationship Id="rId192" Type="http://schemas.openxmlformats.org/officeDocument/2006/relationships/image" Target="../media/image1406.png"/><Relationship Id="rId206" Type="http://schemas.openxmlformats.org/officeDocument/2006/relationships/image" Target="../media/image1413.png"/><Relationship Id="rId248" Type="http://schemas.openxmlformats.org/officeDocument/2006/relationships/customXml" Target="../ink/ink1780.xml"/><Relationship Id="rId12" Type="http://schemas.openxmlformats.org/officeDocument/2006/relationships/customXml" Target="../ink/ink1659.xml"/><Relationship Id="rId108" Type="http://schemas.openxmlformats.org/officeDocument/2006/relationships/customXml" Target="../ink/ink1707.xml"/><Relationship Id="rId315" Type="http://schemas.openxmlformats.org/officeDocument/2006/relationships/image" Target="../media/image1466.png"/><Relationship Id="rId357" Type="http://schemas.openxmlformats.org/officeDocument/2006/relationships/customXml" Target="../ink/ink1835.xml"/><Relationship Id="rId54" Type="http://schemas.openxmlformats.org/officeDocument/2006/relationships/customXml" Target="../ink/ink1680.xml"/><Relationship Id="rId96" Type="http://schemas.openxmlformats.org/officeDocument/2006/relationships/customXml" Target="../ink/ink1701.xml"/><Relationship Id="rId161" Type="http://schemas.openxmlformats.org/officeDocument/2006/relationships/customXml" Target="../ink/ink1735.xml"/><Relationship Id="rId217" Type="http://schemas.openxmlformats.org/officeDocument/2006/relationships/image" Target="../media/image1417.png"/><Relationship Id="rId399" Type="http://schemas.openxmlformats.org/officeDocument/2006/relationships/customXml" Target="../ink/ink1856.xml"/><Relationship Id="rId259" Type="http://schemas.openxmlformats.org/officeDocument/2006/relationships/image" Target="../media/image1438.png"/><Relationship Id="rId23" Type="http://schemas.openxmlformats.org/officeDocument/2006/relationships/image" Target="../media/image1263.png"/><Relationship Id="rId119" Type="http://schemas.openxmlformats.org/officeDocument/2006/relationships/image" Target="../media/image1371.png"/><Relationship Id="rId270" Type="http://schemas.openxmlformats.org/officeDocument/2006/relationships/customXml" Target="../ink/ink1791.xml"/><Relationship Id="rId326" Type="http://schemas.openxmlformats.org/officeDocument/2006/relationships/customXml" Target="../ink/ink1819.xml"/><Relationship Id="rId65" Type="http://schemas.openxmlformats.org/officeDocument/2006/relationships/image" Target="../media/image1306.png"/><Relationship Id="rId130" Type="http://schemas.openxmlformats.org/officeDocument/2006/relationships/customXml" Target="../ink/ink1718.xml"/><Relationship Id="rId368" Type="http://schemas.openxmlformats.org/officeDocument/2006/relationships/image" Target="../media/image1492.png"/><Relationship Id="rId172" Type="http://schemas.openxmlformats.org/officeDocument/2006/relationships/image" Target="../media/image1396.png"/><Relationship Id="rId228" Type="http://schemas.openxmlformats.org/officeDocument/2006/relationships/customXml" Target="../ink/ink1770.xml"/><Relationship Id="rId281" Type="http://schemas.openxmlformats.org/officeDocument/2006/relationships/image" Target="../media/image1449.png"/><Relationship Id="rId337" Type="http://schemas.openxmlformats.org/officeDocument/2006/relationships/customXml" Target="../ink/ink1825.xml"/><Relationship Id="rId34" Type="http://schemas.openxmlformats.org/officeDocument/2006/relationships/customXml" Target="../ink/ink1670.xml"/><Relationship Id="rId76" Type="http://schemas.openxmlformats.org/officeDocument/2006/relationships/customXml" Target="../ink/ink1691.xml"/><Relationship Id="rId141" Type="http://schemas.openxmlformats.org/officeDocument/2006/relationships/customXml" Target="../ink/ink1724.xml"/><Relationship Id="rId379" Type="http://schemas.openxmlformats.org/officeDocument/2006/relationships/customXml" Target="../ink/ink1846.xml"/><Relationship Id="rId7" Type="http://schemas.openxmlformats.org/officeDocument/2006/relationships/image" Target="../media/image1256.png"/><Relationship Id="rId183" Type="http://schemas.openxmlformats.org/officeDocument/2006/relationships/customXml" Target="../ink/ink1746.xml"/><Relationship Id="rId239" Type="http://schemas.openxmlformats.org/officeDocument/2006/relationships/image" Target="../media/image1428.png"/><Relationship Id="rId390" Type="http://schemas.openxmlformats.org/officeDocument/2006/relationships/image" Target="../media/image1503.png"/><Relationship Id="rId250" Type="http://schemas.openxmlformats.org/officeDocument/2006/relationships/customXml" Target="../ink/ink1781.xml"/><Relationship Id="rId292" Type="http://schemas.openxmlformats.org/officeDocument/2006/relationships/customXml" Target="../ink/ink1802.xml"/><Relationship Id="rId306" Type="http://schemas.openxmlformats.org/officeDocument/2006/relationships/customXml" Target="../ink/ink1809.xml"/><Relationship Id="rId45" Type="http://schemas.openxmlformats.org/officeDocument/2006/relationships/image" Target="../media/image1296.png"/><Relationship Id="rId87" Type="http://schemas.openxmlformats.org/officeDocument/2006/relationships/image" Target="../media/image1317.png"/><Relationship Id="rId110" Type="http://schemas.openxmlformats.org/officeDocument/2006/relationships/customXml" Target="../ink/ink1708.xml"/><Relationship Id="rId348" Type="http://schemas.openxmlformats.org/officeDocument/2006/relationships/image" Target="../media/image1482.png"/><Relationship Id="rId152" Type="http://schemas.openxmlformats.org/officeDocument/2006/relationships/customXml" Target="../ink/ink1730.xml"/><Relationship Id="rId194" Type="http://schemas.openxmlformats.org/officeDocument/2006/relationships/image" Target="../media/image1407.png"/><Relationship Id="rId208" Type="http://schemas.openxmlformats.org/officeDocument/2006/relationships/customXml" Target="../ink/ink1759.xml"/><Relationship Id="rId261" Type="http://schemas.openxmlformats.org/officeDocument/2006/relationships/image" Target="../media/image1439.png"/><Relationship Id="rId14" Type="http://schemas.openxmlformats.org/officeDocument/2006/relationships/customXml" Target="../ink/ink1660.xml"/><Relationship Id="rId56" Type="http://schemas.openxmlformats.org/officeDocument/2006/relationships/customXml" Target="../ink/ink1681.xml"/><Relationship Id="rId317" Type="http://schemas.openxmlformats.org/officeDocument/2006/relationships/image" Target="../media/image1467.png"/><Relationship Id="rId359" Type="http://schemas.openxmlformats.org/officeDocument/2006/relationships/customXml" Target="../ink/ink1836.xml"/><Relationship Id="rId98" Type="http://schemas.openxmlformats.org/officeDocument/2006/relationships/customXml" Target="../ink/ink1702.xml"/><Relationship Id="rId121" Type="http://schemas.openxmlformats.org/officeDocument/2006/relationships/image" Target="../media/image1372.png"/><Relationship Id="rId163" Type="http://schemas.openxmlformats.org/officeDocument/2006/relationships/customXml" Target="../ink/ink1736.xml"/><Relationship Id="rId219" Type="http://schemas.openxmlformats.org/officeDocument/2006/relationships/image" Target="../media/image1418.png"/><Relationship Id="rId370" Type="http://schemas.openxmlformats.org/officeDocument/2006/relationships/image" Target="../media/image1493.png"/><Relationship Id="rId230" Type="http://schemas.openxmlformats.org/officeDocument/2006/relationships/customXml" Target="../ink/ink1771.xml"/><Relationship Id="rId25" Type="http://schemas.openxmlformats.org/officeDocument/2006/relationships/image" Target="../media/image1264.png"/><Relationship Id="rId67" Type="http://schemas.openxmlformats.org/officeDocument/2006/relationships/image" Target="../media/image1307.png"/><Relationship Id="rId272" Type="http://schemas.openxmlformats.org/officeDocument/2006/relationships/customXml" Target="../ink/ink1792.xml"/><Relationship Id="rId328" Type="http://schemas.openxmlformats.org/officeDocument/2006/relationships/customXml" Target="../ink/ink1820.xml"/><Relationship Id="rId132" Type="http://schemas.openxmlformats.org/officeDocument/2006/relationships/image" Target="../media/image1377.png"/><Relationship Id="rId174" Type="http://schemas.openxmlformats.org/officeDocument/2006/relationships/image" Target="../media/image1397.png"/><Relationship Id="rId381" Type="http://schemas.openxmlformats.org/officeDocument/2006/relationships/customXml" Target="../ink/ink1847.xml"/><Relationship Id="rId241" Type="http://schemas.openxmlformats.org/officeDocument/2006/relationships/image" Target="../media/image1429.png"/><Relationship Id="rId36" Type="http://schemas.openxmlformats.org/officeDocument/2006/relationships/customXml" Target="../ink/ink1671.xml"/><Relationship Id="rId283" Type="http://schemas.openxmlformats.org/officeDocument/2006/relationships/image" Target="../media/image1450.png"/><Relationship Id="rId339" Type="http://schemas.openxmlformats.org/officeDocument/2006/relationships/customXml" Target="../ink/ink1826.xml"/><Relationship Id="rId78" Type="http://schemas.openxmlformats.org/officeDocument/2006/relationships/customXml" Target="../ink/ink1692.xml"/><Relationship Id="rId101" Type="http://schemas.openxmlformats.org/officeDocument/2006/relationships/image" Target="../media/image1362.png"/><Relationship Id="rId143" Type="http://schemas.openxmlformats.org/officeDocument/2006/relationships/customXml" Target="../ink/ink1725.xml"/><Relationship Id="rId185" Type="http://schemas.openxmlformats.org/officeDocument/2006/relationships/customXml" Target="../ink/ink1747.xml"/><Relationship Id="rId350" Type="http://schemas.openxmlformats.org/officeDocument/2006/relationships/image" Target="../media/image1483.png"/><Relationship Id="rId9" Type="http://schemas.openxmlformats.org/officeDocument/2006/relationships/image" Target="../media/image1257.png"/><Relationship Id="rId210" Type="http://schemas.openxmlformats.org/officeDocument/2006/relationships/image" Target="../media/image1414.png"/><Relationship Id="rId392" Type="http://schemas.openxmlformats.org/officeDocument/2006/relationships/image" Target="../media/image1504.png"/><Relationship Id="rId252" Type="http://schemas.openxmlformats.org/officeDocument/2006/relationships/customXml" Target="../ink/ink1782.xml"/><Relationship Id="rId294" Type="http://schemas.openxmlformats.org/officeDocument/2006/relationships/customXml" Target="../ink/ink1803.xml"/><Relationship Id="rId308" Type="http://schemas.openxmlformats.org/officeDocument/2006/relationships/customXml" Target="../ink/ink1810.xml"/><Relationship Id="rId47" Type="http://schemas.openxmlformats.org/officeDocument/2006/relationships/image" Target="../media/image1297.png"/><Relationship Id="rId89" Type="http://schemas.openxmlformats.org/officeDocument/2006/relationships/image" Target="../media/image1320.png"/><Relationship Id="rId112" Type="http://schemas.openxmlformats.org/officeDocument/2006/relationships/customXml" Target="../ink/ink1709.xml"/><Relationship Id="rId154" Type="http://schemas.openxmlformats.org/officeDocument/2006/relationships/customXml" Target="../ink/ink1731.xml"/><Relationship Id="rId361" Type="http://schemas.openxmlformats.org/officeDocument/2006/relationships/customXml" Target="../ink/ink1837.xml"/><Relationship Id="rId196" Type="http://schemas.openxmlformats.org/officeDocument/2006/relationships/image" Target="../media/image1408.png"/><Relationship Id="rId16" Type="http://schemas.openxmlformats.org/officeDocument/2006/relationships/customXml" Target="../ink/ink1661.xml"/><Relationship Id="rId221" Type="http://schemas.openxmlformats.org/officeDocument/2006/relationships/image" Target="../media/image1419.png"/><Relationship Id="rId263" Type="http://schemas.openxmlformats.org/officeDocument/2006/relationships/image" Target="../media/image1440.png"/><Relationship Id="rId319" Type="http://schemas.openxmlformats.org/officeDocument/2006/relationships/image" Target="../media/image1468.png"/><Relationship Id="rId58" Type="http://schemas.openxmlformats.org/officeDocument/2006/relationships/customXml" Target="../ink/ink1682.xml"/><Relationship Id="rId123" Type="http://schemas.openxmlformats.org/officeDocument/2006/relationships/image" Target="../media/image1373.png"/><Relationship Id="rId330" Type="http://schemas.openxmlformats.org/officeDocument/2006/relationships/customXml" Target="../ink/ink1821.xml"/><Relationship Id="rId90" Type="http://schemas.openxmlformats.org/officeDocument/2006/relationships/customXml" Target="../ink/ink1698.xml"/><Relationship Id="rId165" Type="http://schemas.openxmlformats.org/officeDocument/2006/relationships/customXml" Target="../ink/ink1737.xml"/><Relationship Id="rId186" Type="http://schemas.openxmlformats.org/officeDocument/2006/relationships/image" Target="../media/image1403.png"/><Relationship Id="rId351" Type="http://schemas.openxmlformats.org/officeDocument/2006/relationships/customXml" Target="../ink/ink1832.xml"/><Relationship Id="rId372" Type="http://schemas.openxmlformats.org/officeDocument/2006/relationships/image" Target="../media/image1494.png"/><Relationship Id="rId393" Type="http://schemas.openxmlformats.org/officeDocument/2006/relationships/customXml" Target="../ink/ink1853.xml"/><Relationship Id="rId211" Type="http://schemas.openxmlformats.org/officeDocument/2006/relationships/customXml" Target="../ink/ink1761.xml"/><Relationship Id="rId232" Type="http://schemas.openxmlformats.org/officeDocument/2006/relationships/customXml" Target="../ink/ink1772.xml"/><Relationship Id="rId253" Type="http://schemas.openxmlformats.org/officeDocument/2006/relationships/image" Target="../media/image1435.png"/><Relationship Id="rId274" Type="http://schemas.openxmlformats.org/officeDocument/2006/relationships/customXml" Target="../ink/ink1793.xml"/><Relationship Id="rId295" Type="http://schemas.openxmlformats.org/officeDocument/2006/relationships/image" Target="../media/image1456.png"/><Relationship Id="rId309" Type="http://schemas.openxmlformats.org/officeDocument/2006/relationships/image" Target="../media/image1463.png"/><Relationship Id="rId27" Type="http://schemas.openxmlformats.org/officeDocument/2006/relationships/image" Target="../media/image1265.png"/><Relationship Id="rId48" Type="http://schemas.openxmlformats.org/officeDocument/2006/relationships/customXml" Target="../ink/ink1677.xml"/><Relationship Id="rId69" Type="http://schemas.openxmlformats.org/officeDocument/2006/relationships/image" Target="../media/image1308.png"/><Relationship Id="rId113" Type="http://schemas.openxmlformats.org/officeDocument/2006/relationships/image" Target="../media/image1368.png"/><Relationship Id="rId134" Type="http://schemas.openxmlformats.org/officeDocument/2006/relationships/image" Target="../media/image1378.png"/><Relationship Id="rId320" Type="http://schemas.openxmlformats.org/officeDocument/2006/relationships/customXml" Target="../ink/ink1816.xml"/><Relationship Id="rId80" Type="http://schemas.openxmlformats.org/officeDocument/2006/relationships/customXml" Target="../ink/ink1693.xml"/><Relationship Id="rId155" Type="http://schemas.openxmlformats.org/officeDocument/2006/relationships/image" Target="../media/image1388.png"/><Relationship Id="rId176" Type="http://schemas.openxmlformats.org/officeDocument/2006/relationships/image" Target="../media/image1398.png"/><Relationship Id="rId197" Type="http://schemas.openxmlformats.org/officeDocument/2006/relationships/customXml" Target="../ink/ink1753.xml"/><Relationship Id="rId341" Type="http://schemas.openxmlformats.org/officeDocument/2006/relationships/customXml" Target="../ink/ink1827.xml"/><Relationship Id="rId362" Type="http://schemas.openxmlformats.org/officeDocument/2006/relationships/image" Target="../media/image1489.png"/><Relationship Id="rId383" Type="http://schemas.openxmlformats.org/officeDocument/2006/relationships/customXml" Target="../ink/ink1848.xml"/><Relationship Id="rId201" Type="http://schemas.openxmlformats.org/officeDocument/2006/relationships/customXml" Target="../ink/ink1755.xml"/><Relationship Id="rId222" Type="http://schemas.openxmlformats.org/officeDocument/2006/relationships/customXml" Target="../ink/ink1767.xml"/><Relationship Id="rId243" Type="http://schemas.openxmlformats.org/officeDocument/2006/relationships/image" Target="../media/image1430.png"/><Relationship Id="rId264" Type="http://schemas.openxmlformats.org/officeDocument/2006/relationships/customXml" Target="../ink/ink1788.xml"/><Relationship Id="rId285" Type="http://schemas.openxmlformats.org/officeDocument/2006/relationships/image" Target="../media/image1451.png"/><Relationship Id="rId17" Type="http://schemas.openxmlformats.org/officeDocument/2006/relationships/image" Target="../media/image1260.png"/><Relationship Id="rId38" Type="http://schemas.openxmlformats.org/officeDocument/2006/relationships/customXml" Target="../ink/ink1672.xml"/><Relationship Id="rId59" Type="http://schemas.openxmlformats.org/officeDocument/2006/relationships/image" Target="../media/image1303.png"/><Relationship Id="rId103" Type="http://schemas.openxmlformats.org/officeDocument/2006/relationships/image" Target="../media/image1363.png"/><Relationship Id="rId124" Type="http://schemas.openxmlformats.org/officeDocument/2006/relationships/customXml" Target="../ink/ink1715.xml"/><Relationship Id="rId310" Type="http://schemas.openxmlformats.org/officeDocument/2006/relationships/customXml" Target="../ink/ink1811.xml"/><Relationship Id="rId70" Type="http://schemas.openxmlformats.org/officeDocument/2006/relationships/customXml" Target="../ink/ink1688.xml"/><Relationship Id="rId91" Type="http://schemas.openxmlformats.org/officeDocument/2006/relationships/image" Target="../media/image1321.png"/><Relationship Id="rId145" Type="http://schemas.openxmlformats.org/officeDocument/2006/relationships/customXml" Target="../ink/ink1726.xml"/><Relationship Id="rId166" Type="http://schemas.openxmlformats.org/officeDocument/2006/relationships/image" Target="../media/image1393.png"/><Relationship Id="rId187" Type="http://schemas.openxmlformats.org/officeDocument/2006/relationships/customXml" Target="../ink/ink1748.xml"/><Relationship Id="rId331" Type="http://schemas.openxmlformats.org/officeDocument/2006/relationships/image" Target="../media/image1474.png"/><Relationship Id="rId352" Type="http://schemas.openxmlformats.org/officeDocument/2006/relationships/image" Target="../media/image1484.png"/><Relationship Id="rId373" Type="http://schemas.openxmlformats.org/officeDocument/2006/relationships/customXml" Target="../ink/ink1843.xml"/><Relationship Id="rId394" Type="http://schemas.openxmlformats.org/officeDocument/2006/relationships/image" Target="../media/image150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415.png"/><Relationship Id="rId233" Type="http://schemas.openxmlformats.org/officeDocument/2006/relationships/image" Target="../media/image1425.png"/><Relationship Id="rId254" Type="http://schemas.openxmlformats.org/officeDocument/2006/relationships/customXml" Target="../ink/ink1783.xml"/><Relationship Id="rId28" Type="http://schemas.openxmlformats.org/officeDocument/2006/relationships/customXml" Target="../ink/ink1667.xml"/><Relationship Id="rId49" Type="http://schemas.openxmlformats.org/officeDocument/2006/relationships/image" Target="../media/image1298.png"/><Relationship Id="rId114" Type="http://schemas.openxmlformats.org/officeDocument/2006/relationships/customXml" Target="../ink/ink1710.xml"/><Relationship Id="rId275" Type="http://schemas.openxmlformats.org/officeDocument/2006/relationships/image" Target="../media/image1446.png"/><Relationship Id="rId296" Type="http://schemas.openxmlformats.org/officeDocument/2006/relationships/customXml" Target="../ink/ink1804.xml"/><Relationship Id="rId300" Type="http://schemas.openxmlformats.org/officeDocument/2006/relationships/customXml" Target="../ink/ink1806.xml"/><Relationship Id="rId60" Type="http://schemas.openxmlformats.org/officeDocument/2006/relationships/customXml" Target="../ink/ink1683.xml"/><Relationship Id="rId81" Type="http://schemas.openxmlformats.org/officeDocument/2006/relationships/image" Target="../media/image1314.png"/><Relationship Id="rId135" Type="http://schemas.openxmlformats.org/officeDocument/2006/relationships/customXml" Target="../ink/ink1721.xml"/><Relationship Id="rId156" Type="http://schemas.openxmlformats.org/officeDocument/2006/relationships/customXml" Target="../ink/ink1732.xml"/><Relationship Id="rId177" Type="http://schemas.openxmlformats.org/officeDocument/2006/relationships/customXml" Target="../ink/ink1743.xml"/><Relationship Id="rId198" Type="http://schemas.openxmlformats.org/officeDocument/2006/relationships/image" Target="../media/image1409.png"/><Relationship Id="rId321" Type="http://schemas.openxmlformats.org/officeDocument/2006/relationships/image" Target="../media/image1469.png"/><Relationship Id="rId342" Type="http://schemas.openxmlformats.org/officeDocument/2006/relationships/image" Target="../media/image1479.png"/><Relationship Id="rId363" Type="http://schemas.openxmlformats.org/officeDocument/2006/relationships/customXml" Target="../ink/ink1838.xml"/><Relationship Id="rId384" Type="http://schemas.openxmlformats.org/officeDocument/2006/relationships/image" Target="../media/image1500.png"/><Relationship Id="rId202" Type="http://schemas.openxmlformats.org/officeDocument/2006/relationships/image" Target="../media/image1411.png"/><Relationship Id="rId223" Type="http://schemas.openxmlformats.org/officeDocument/2006/relationships/image" Target="../media/image1420.png"/><Relationship Id="rId244" Type="http://schemas.openxmlformats.org/officeDocument/2006/relationships/customXml" Target="../ink/ink1778.xml"/><Relationship Id="rId18" Type="http://schemas.openxmlformats.org/officeDocument/2006/relationships/customXml" Target="../ink/ink1662.xml"/><Relationship Id="rId39" Type="http://schemas.openxmlformats.org/officeDocument/2006/relationships/image" Target="../media/image1293.png"/><Relationship Id="rId265" Type="http://schemas.openxmlformats.org/officeDocument/2006/relationships/image" Target="../media/image1441.png"/><Relationship Id="rId286" Type="http://schemas.openxmlformats.org/officeDocument/2006/relationships/customXml" Target="../ink/ink1799.xml"/><Relationship Id="rId50" Type="http://schemas.openxmlformats.org/officeDocument/2006/relationships/customXml" Target="../ink/ink1678.xml"/><Relationship Id="rId104" Type="http://schemas.openxmlformats.org/officeDocument/2006/relationships/customXml" Target="../ink/ink1705.xml"/><Relationship Id="rId125" Type="http://schemas.openxmlformats.org/officeDocument/2006/relationships/image" Target="../media/image1374.png"/><Relationship Id="rId146" Type="http://schemas.openxmlformats.org/officeDocument/2006/relationships/image" Target="../media/image1384.png"/><Relationship Id="rId167" Type="http://schemas.openxmlformats.org/officeDocument/2006/relationships/customXml" Target="../ink/ink1738.xml"/><Relationship Id="rId188" Type="http://schemas.openxmlformats.org/officeDocument/2006/relationships/image" Target="../media/image1404.png"/><Relationship Id="rId311" Type="http://schemas.openxmlformats.org/officeDocument/2006/relationships/image" Target="../media/image1464.png"/><Relationship Id="rId332" Type="http://schemas.openxmlformats.org/officeDocument/2006/relationships/customXml" Target="../ink/ink1822.xml"/><Relationship Id="rId353" Type="http://schemas.openxmlformats.org/officeDocument/2006/relationships/customXml" Target="../ink/ink1833.xml"/><Relationship Id="rId374" Type="http://schemas.openxmlformats.org/officeDocument/2006/relationships/image" Target="../media/image1495.png"/><Relationship Id="rId395" Type="http://schemas.openxmlformats.org/officeDocument/2006/relationships/customXml" Target="../ink/ink1854.xml"/><Relationship Id="rId71" Type="http://schemas.openxmlformats.org/officeDocument/2006/relationships/image" Target="../media/image1309.png"/><Relationship Id="rId92" Type="http://schemas.openxmlformats.org/officeDocument/2006/relationships/customXml" Target="../ink/ink1699.xml"/><Relationship Id="rId213" Type="http://schemas.openxmlformats.org/officeDocument/2006/relationships/customXml" Target="../ink/ink1762.xml"/><Relationship Id="rId234" Type="http://schemas.openxmlformats.org/officeDocument/2006/relationships/customXml" Target="../ink/ink1773.xml"/><Relationship Id="rId2" Type="http://schemas.openxmlformats.org/officeDocument/2006/relationships/customXml" Target="../ink/ink1654.xml"/><Relationship Id="rId29" Type="http://schemas.openxmlformats.org/officeDocument/2006/relationships/image" Target="../media/image1266.png"/><Relationship Id="rId255" Type="http://schemas.openxmlformats.org/officeDocument/2006/relationships/image" Target="../media/image1436.png"/><Relationship Id="rId276" Type="http://schemas.openxmlformats.org/officeDocument/2006/relationships/customXml" Target="../ink/ink1794.xml"/><Relationship Id="rId297" Type="http://schemas.openxmlformats.org/officeDocument/2006/relationships/image" Target="../media/image1457.png"/><Relationship Id="rId40" Type="http://schemas.openxmlformats.org/officeDocument/2006/relationships/customXml" Target="../ink/ink1673.xml"/><Relationship Id="rId115" Type="http://schemas.openxmlformats.org/officeDocument/2006/relationships/image" Target="../media/image1369.png"/><Relationship Id="rId136" Type="http://schemas.openxmlformats.org/officeDocument/2006/relationships/image" Target="../media/image1379.png"/><Relationship Id="rId157" Type="http://schemas.openxmlformats.org/officeDocument/2006/relationships/customXml" Target="../ink/ink1733.xml"/><Relationship Id="rId178" Type="http://schemas.openxmlformats.org/officeDocument/2006/relationships/image" Target="../media/image1399.png"/><Relationship Id="rId301" Type="http://schemas.openxmlformats.org/officeDocument/2006/relationships/image" Target="../media/image1459.png"/><Relationship Id="rId322" Type="http://schemas.openxmlformats.org/officeDocument/2006/relationships/customXml" Target="../ink/ink1817.xml"/><Relationship Id="rId343" Type="http://schemas.openxmlformats.org/officeDocument/2006/relationships/customXml" Target="../ink/ink1828.xml"/><Relationship Id="rId364" Type="http://schemas.openxmlformats.org/officeDocument/2006/relationships/image" Target="../media/image1490.png"/><Relationship Id="rId61" Type="http://schemas.openxmlformats.org/officeDocument/2006/relationships/image" Target="../media/image1304.png"/><Relationship Id="rId82" Type="http://schemas.openxmlformats.org/officeDocument/2006/relationships/customXml" Target="../ink/ink1694.xml"/><Relationship Id="rId199" Type="http://schemas.openxmlformats.org/officeDocument/2006/relationships/customXml" Target="../ink/ink1754.xml"/><Relationship Id="rId203" Type="http://schemas.openxmlformats.org/officeDocument/2006/relationships/customXml" Target="../ink/ink1756.xml"/><Relationship Id="rId385" Type="http://schemas.openxmlformats.org/officeDocument/2006/relationships/customXml" Target="../ink/ink1849.xml"/><Relationship Id="rId19" Type="http://schemas.openxmlformats.org/officeDocument/2006/relationships/image" Target="../media/image1261.png"/><Relationship Id="rId224" Type="http://schemas.openxmlformats.org/officeDocument/2006/relationships/customXml" Target="../ink/ink1768.xml"/><Relationship Id="rId245" Type="http://schemas.openxmlformats.org/officeDocument/2006/relationships/image" Target="../media/image1431.png"/><Relationship Id="rId266" Type="http://schemas.openxmlformats.org/officeDocument/2006/relationships/customXml" Target="../ink/ink1789.xml"/><Relationship Id="rId287" Type="http://schemas.openxmlformats.org/officeDocument/2006/relationships/image" Target="../media/image1452.png"/><Relationship Id="rId30" Type="http://schemas.openxmlformats.org/officeDocument/2006/relationships/customXml" Target="../ink/ink1668.xml"/><Relationship Id="rId105" Type="http://schemas.openxmlformats.org/officeDocument/2006/relationships/image" Target="../media/image1364.png"/><Relationship Id="rId126" Type="http://schemas.openxmlformats.org/officeDocument/2006/relationships/customXml" Target="../ink/ink1716.xml"/><Relationship Id="rId147" Type="http://schemas.openxmlformats.org/officeDocument/2006/relationships/customXml" Target="../ink/ink1727.xml"/><Relationship Id="rId168" Type="http://schemas.openxmlformats.org/officeDocument/2006/relationships/image" Target="../media/image1394.png"/><Relationship Id="rId312" Type="http://schemas.openxmlformats.org/officeDocument/2006/relationships/customXml" Target="../ink/ink1812.xml"/><Relationship Id="rId333" Type="http://schemas.openxmlformats.org/officeDocument/2006/relationships/image" Target="../media/image1475.png"/><Relationship Id="rId354" Type="http://schemas.openxmlformats.org/officeDocument/2006/relationships/image" Target="../media/image1485.png"/><Relationship Id="rId51" Type="http://schemas.openxmlformats.org/officeDocument/2006/relationships/image" Target="../media/image1299.png"/><Relationship Id="rId72" Type="http://schemas.openxmlformats.org/officeDocument/2006/relationships/customXml" Target="../ink/ink1689.xml"/><Relationship Id="rId93" Type="http://schemas.openxmlformats.org/officeDocument/2006/relationships/image" Target="../media/image1322.png"/><Relationship Id="rId189" Type="http://schemas.openxmlformats.org/officeDocument/2006/relationships/customXml" Target="../ink/ink1749.xml"/><Relationship Id="rId375" Type="http://schemas.openxmlformats.org/officeDocument/2006/relationships/customXml" Target="../ink/ink1844.xml"/><Relationship Id="rId396" Type="http://schemas.openxmlformats.org/officeDocument/2006/relationships/image" Target="../media/image1506.png"/><Relationship Id="rId3" Type="http://schemas.openxmlformats.org/officeDocument/2006/relationships/image" Target="../media/image1254.png"/><Relationship Id="rId214" Type="http://schemas.openxmlformats.org/officeDocument/2006/relationships/image" Target="../media/image1416.png"/><Relationship Id="rId235" Type="http://schemas.openxmlformats.org/officeDocument/2006/relationships/image" Target="../media/image1426.png"/><Relationship Id="rId256" Type="http://schemas.openxmlformats.org/officeDocument/2006/relationships/customXml" Target="../ink/ink1784.xml"/><Relationship Id="rId277" Type="http://schemas.openxmlformats.org/officeDocument/2006/relationships/image" Target="../media/image1447.png"/><Relationship Id="rId298" Type="http://schemas.openxmlformats.org/officeDocument/2006/relationships/customXml" Target="../ink/ink1805.xml"/><Relationship Id="rId400" Type="http://schemas.openxmlformats.org/officeDocument/2006/relationships/image" Target="../media/image1508.png"/><Relationship Id="rId116" Type="http://schemas.openxmlformats.org/officeDocument/2006/relationships/customXml" Target="../ink/ink1711.xml"/><Relationship Id="rId137" Type="http://schemas.openxmlformats.org/officeDocument/2006/relationships/customXml" Target="../ink/ink1722.xml"/><Relationship Id="rId158" Type="http://schemas.openxmlformats.org/officeDocument/2006/relationships/image" Target="../media/image1389.png"/><Relationship Id="rId302" Type="http://schemas.openxmlformats.org/officeDocument/2006/relationships/customXml" Target="../ink/ink1807.xml"/><Relationship Id="rId323" Type="http://schemas.openxmlformats.org/officeDocument/2006/relationships/image" Target="../media/image1470.png"/><Relationship Id="rId344" Type="http://schemas.openxmlformats.org/officeDocument/2006/relationships/image" Target="../media/image1480.png"/><Relationship Id="rId20" Type="http://schemas.openxmlformats.org/officeDocument/2006/relationships/customXml" Target="../ink/ink1663.xml"/><Relationship Id="rId41" Type="http://schemas.openxmlformats.org/officeDocument/2006/relationships/image" Target="../media/image1294.png"/><Relationship Id="rId62" Type="http://schemas.openxmlformats.org/officeDocument/2006/relationships/customXml" Target="../ink/ink1684.xml"/><Relationship Id="rId83" Type="http://schemas.openxmlformats.org/officeDocument/2006/relationships/image" Target="../media/image1315.png"/><Relationship Id="rId179" Type="http://schemas.openxmlformats.org/officeDocument/2006/relationships/customXml" Target="../ink/ink1744.xml"/><Relationship Id="rId365" Type="http://schemas.openxmlformats.org/officeDocument/2006/relationships/customXml" Target="../ink/ink1839.xml"/><Relationship Id="rId386" Type="http://schemas.openxmlformats.org/officeDocument/2006/relationships/image" Target="../media/image1501.png"/><Relationship Id="rId190" Type="http://schemas.openxmlformats.org/officeDocument/2006/relationships/image" Target="../media/image1405.png"/><Relationship Id="rId204" Type="http://schemas.openxmlformats.org/officeDocument/2006/relationships/image" Target="../media/image1412.png"/><Relationship Id="rId225" Type="http://schemas.openxmlformats.org/officeDocument/2006/relationships/image" Target="../media/image1421.png"/><Relationship Id="rId246" Type="http://schemas.openxmlformats.org/officeDocument/2006/relationships/customXml" Target="../ink/ink1779.xml"/><Relationship Id="rId267" Type="http://schemas.openxmlformats.org/officeDocument/2006/relationships/image" Target="../media/image1442.png"/><Relationship Id="rId288" Type="http://schemas.openxmlformats.org/officeDocument/2006/relationships/customXml" Target="../ink/ink1800.xml"/><Relationship Id="rId106" Type="http://schemas.openxmlformats.org/officeDocument/2006/relationships/customXml" Target="../ink/ink1706.xml"/><Relationship Id="rId127" Type="http://schemas.openxmlformats.org/officeDocument/2006/relationships/image" Target="../media/image1375.png"/><Relationship Id="rId313" Type="http://schemas.openxmlformats.org/officeDocument/2006/relationships/image" Target="../media/image1465.png"/><Relationship Id="rId10" Type="http://schemas.openxmlformats.org/officeDocument/2006/relationships/customXml" Target="../ink/ink1658.xml"/><Relationship Id="rId31" Type="http://schemas.openxmlformats.org/officeDocument/2006/relationships/image" Target="../media/image1267.png"/><Relationship Id="rId52" Type="http://schemas.openxmlformats.org/officeDocument/2006/relationships/customXml" Target="../ink/ink1679.xml"/><Relationship Id="rId73" Type="http://schemas.openxmlformats.org/officeDocument/2006/relationships/image" Target="../media/image1310.png"/><Relationship Id="rId94" Type="http://schemas.openxmlformats.org/officeDocument/2006/relationships/customXml" Target="../ink/ink1700.xml"/><Relationship Id="rId148" Type="http://schemas.openxmlformats.org/officeDocument/2006/relationships/customXml" Target="../ink/ink1728.xml"/><Relationship Id="rId169" Type="http://schemas.openxmlformats.org/officeDocument/2006/relationships/customXml" Target="../ink/ink1739.xml"/><Relationship Id="rId334" Type="http://schemas.openxmlformats.org/officeDocument/2006/relationships/customXml" Target="../ink/ink1823.xml"/><Relationship Id="rId355" Type="http://schemas.openxmlformats.org/officeDocument/2006/relationships/customXml" Target="../ink/ink1834.xml"/><Relationship Id="rId376" Type="http://schemas.openxmlformats.org/officeDocument/2006/relationships/image" Target="../media/image1496.png"/><Relationship Id="rId397" Type="http://schemas.openxmlformats.org/officeDocument/2006/relationships/customXml" Target="../ink/ink1855.xml"/><Relationship Id="rId4" Type="http://schemas.openxmlformats.org/officeDocument/2006/relationships/customXml" Target="../ink/ink1655.xml"/><Relationship Id="rId180" Type="http://schemas.openxmlformats.org/officeDocument/2006/relationships/image" Target="../media/image1400.png"/><Relationship Id="rId215" Type="http://schemas.openxmlformats.org/officeDocument/2006/relationships/customXml" Target="../ink/ink1763.xml"/><Relationship Id="rId236" Type="http://schemas.openxmlformats.org/officeDocument/2006/relationships/customXml" Target="../ink/ink1774.xml"/><Relationship Id="rId257" Type="http://schemas.openxmlformats.org/officeDocument/2006/relationships/image" Target="../media/image1437.png"/><Relationship Id="rId278" Type="http://schemas.openxmlformats.org/officeDocument/2006/relationships/customXml" Target="../ink/ink1795.xml"/><Relationship Id="rId401" Type="http://schemas.openxmlformats.org/officeDocument/2006/relationships/customXml" Target="../ink/ink1857.xml"/><Relationship Id="rId303" Type="http://schemas.openxmlformats.org/officeDocument/2006/relationships/image" Target="../media/image1460.png"/><Relationship Id="rId42" Type="http://schemas.openxmlformats.org/officeDocument/2006/relationships/customXml" Target="../ink/ink1674.xml"/><Relationship Id="rId84" Type="http://schemas.openxmlformats.org/officeDocument/2006/relationships/customXml" Target="../ink/ink1695.xml"/><Relationship Id="rId138" Type="http://schemas.openxmlformats.org/officeDocument/2006/relationships/image" Target="../media/image1380.png"/><Relationship Id="rId345" Type="http://schemas.openxmlformats.org/officeDocument/2006/relationships/customXml" Target="../ink/ink1829.xml"/><Relationship Id="rId387" Type="http://schemas.openxmlformats.org/officeDocument/2006/relationships/customXml" Target="../ink/ink1850.xml"/><Relationship Id="rId191" Type="http://schemas.openxmlformats.org/officeDocument/2006/relationships/customXml" Target="../ink/ink1750.xml"/><Relationship Id="rId205" Type="http://schemas.openxmlformats.org/officeDocument/2006/relationships/customXml" Target="../ink/ink1757.xml"/><Relationship Id="rId247" Type="http://schemas.openxmlformats.org/officeDocument/2006/relationships/image" Target="../media/image1432.png"/><Relationship Id="rId107" Type="http://schemas.openxmlformats.org/officeDocument/2006/relationships/image" Target="../media/image1365.png"/><Relationship Id="rId289" Type="http://schemas.openxmlformats.org/officeDocument/2006/relationships/image" Target="../media/image1453.png"/><Relationship Id="rId11" Type="http://schemas.openxmlformats.org/officeDocument/2006/relationships/image" Target="../media/image769.png"/><Relationship Id="rId53" Type="http://schemas.openxmlformats.org/officeDocument/2006/relationships/image" Target="../media/image1300.png"/><Relationship Id="rId149" Type="http://schemas.openxmlformats.org/officeDocument/2006/relationships/image" Target="../media/image1385.png"/><Relationship Id="rId314" Type="http://schemas.openxmlformats.org/officeDocument/2006/relationships/customXml" Target="../ink/ink1813.xml"/><Relationship Id="rId356" Type="http://schemas.openxmlformats.org/officeDocument/2006/relationships/image" Target="../media/image1486.png"/><Relationship Id="rId398" Type="http://schemas.openxmlformats.org/officeDocument/2006/relationships/image" Target="../media/image1507.png"/><Relationship Id="rId95" Type="http://schemas.openxmlformats.org/officeDocument/2006/relationships/image" Target="../media/image1323.png"/><Relationship Id="rId160" Type="http://schemas.openxmlformats.org/officeDocument/2006/relationships/image" Target="../media/image1390.png"/><Relationship Id="rId216" Type="http://schemas.openxmlformats.org/officeDocument/2006/relationships/customXml" Target="../ink/ink1764.xml"/><Relationship Id="rId258" Type="http://schemas.openxmlformats.org/officeDocument/2006/relationships/customXml" Target="../ink/ink1785.xml"/><Relationship Id="rId22" Type="http://schemas.openxmlformats.org/officeDocument/2006/relationships/customXml" Target="../ink/ink1664.xml"/><Relationship Id="rId64" Type="http://schemas.openxmlformats.org/officeDocument/2006/relationships/customXml" Target="../ink/ink1685.xml"/><Relationship Id="rId118" Type="http://schemas.openxmlformats.org/officeDocument/2006/relationships/customXml" Target="../ink/ink1712.xml"/><Relationship Id="rId325" Type="http://schemas.openxmlformats.org/officeDocument/2006/relationships/image" Target="../media/image1471.png"/><Relationship Id="rId367" Type="http://schemas.openxmlformats.org/officeDocument/2006/relationships/customXml" Target="../ink/ink1840.xml"/><Relationship Id="rId171" Type="http://schemas.openxmlformats.org/officeDocument/2006/relationships/customXml" Target="../ink/ink1740.xml"/><Relationship Id="rId227" Type="http://schemas.openxmlformats.org/officeDocument/2006/relationships/image" Target="../media/image1422.png"/><Relationship Id="rId269" Type="http://schemas.openxmlformats.org/officeDocument/2006/relationships/image" Target="../media/image1443.png"/><Relationship Id="rId33" Type="http://schemas.openxmlformats.org/officeDocument/2006/relationships/image" Target="../media/image1268.png"/><Relationship Id="rId129" Type="http://schemas.openxmlformats.org/officeDocument/2006/relationships/image" Target="../media/image1376.png"/><Relationship Id="rId280" Type="http://schemas.openxmlformats.org/officeDocument/2006/relationships/customXml" Target="../ink/ink1796.xml"/><Relationship Id="rId336" Type="http://schemas.openxmlformats.org/officeDocument/2006/relationships/image" Target="../media/image1476.png"/><Relationship Id="rId75" Type="http://schemas.openxmlformats.org/officeDocument/2006/relationships/image" Target="../media/image1311.png"/><Relationship Id="rId140" Type="http://schemas.openxmlformats.org/officeDocument/2006/relationships/image" Target="../media/image1381.png"/><Relationship Id="rId182" Type="http://schemas.openxmlformats.org/officeDocument/2006/relationships/image" Target="../media/image1401.png"/><Relationship Id="rId378" Type="http://schemas.openxmlformats.org/officeDocument/2006/relationships/image" Target="../media/image1497.png"/><Relationship Id="rId6" Type="http://schemas.openxmlformats.org/officeDocument/2006/relationships/customXml" Target="../ink/ink1656.xml"/><Relationship Id="rId238" Type="http://schemas.openxmlformats.org/officeDocument/2006/relationships/customXml" Target="../ink/ink1775.xml"/><Relationship Id="rId291" Type="http://schemas.openxmlformats.org/officeDocument/2006/relationships/image" Target="../media/image1454.png"/><Relationship Id="rId305" Type="http://schemas.openxmlformats.org/officeDocument/2006/relationships/image" Target="../media/image1461.png"/><Relationship Id="rId347" Type="http://schemas.openxmlformats.org/officeDocument/2006/relationships/customXml" Target="../ink/ink1830.xml"/><Relationship Id="rId44" Type="http://schemas.openxmlformats.org/officeDocument/2006/relationships/customXml" Target="../ink/ink1675.xml"/><Relationship Id="rId86" Type="http://schemas.openxmlformats.org/officeDocument/2006/relationships/customXml" Target="../ink/ink1696.xml"/><Relationship Id="rId151" Type="http://schemas.openxmlformats.org/officeDocument/2006/relationships/image" Target="../media/image1386.png"/><Relationship Id="rId389" Type="http://schemas.openxmlformats.org/officeDocument/2006/relationships/customXml" Target="../ink/ink1851.xml"/><Relationship Id="rId193" Type="http://schemas.openxmlformats.org/officeDocument/2006/relationships/customXml" Target="../ink/ink1751.xml"/><Relationship Id="rId207" Type="http://schemas.openxmlformats.org/officeDocument/2006/relationships/customXml" Target="../ink/ink1758.xml"/><Relationship Id="rId249" Type="http://schemas.openxmlformats.org/officeDocument/2006/relationships/image" Target="../media/image1433.png"/><Relationship Id="rId13" Type="http://schemas.openxmlformats.org/officeDocument/2006/relationships/image" Target="../media/image1258.png"/><Relationship Id="rId109" Type="http://schemas.openxmlformats.org/officeDocument/2006/relationships/image" Target="../media/image1366.png"/><Relationship Id="rId260" Type="http://schemas.openxmlformats.org/officeDocument/2006/relationships/customXml" Target="../ink/ink1786.xml"/><Relationship Id="rId316" Type="http://schemas.openxmlformats.org/officeDocument/2006/relationships/customXml" Target="../ink/ink1814.xml"/><Relationship Id="rId55" Type="http://schemas.openxmlformats.org/officeDocument/2006/relationships/image" Target="../media/image1301.png"/><Relationship Id="rId97" Type="http://schemas.openxmlformats.org/officeDocument/2006/relationships/image" Target="../media/image1324.png"/><Relationship Id="rId120" Type="http://schemas.openxmlformats.org/officeDocument/2006/relationships/customXml" Target="../ink/ink1713.xml"/><Relationship Id="rId358" Type="http://schemas.openxmlformats.org/officeDocument/2006/relationships/image" Target="../media/image1487.png"/><Relationship Id="rId162" Type="http://schemas.openxmlformats.org/officeDocument/2006/relationships/image" Target="../media/image1391.png"/><Relationship Id="rId218" Type="http://schemas.openxmlformats.org/officeDocument/2006/relationships/customXml" Target="../ink/ink1765.xml"/><Relationship Id="rId271" Type="http://schemas.openxmlformats.org/officeDocument/2006/relationships/image" Target="../media/image1444.png"/><Relationship Id="rId24" Type="http://schemas.openxmlformats.org/officeDocument/2006/relationships/customXml" Target="../ink/ink1665.xml"/><Relationship Id="rId66" Type="http://schemas.openxmlformats.org/officeDocument/2006/relationships/customXml" Target="../ink/ink1686.xml"/><Relationship Id="rId131" Type="http://schemas.openxmlformats.org/officeDocument/2006/relationships/customXml" Target="../ink/ink1719.xml"/><Relationship Id="rId327" Type="http://schemas.openxmlformats.org/officeDocument/2006/relationships/image" Target="../media/image1472.png"/><Relationship Id="rId369" Type="http://schemas.openxmlformats.org/officeDocument/2006/relationships/customXml" Target="../ink/ink1841.xml"/><Relationship Id="rId173" Type="http://schemas.openxmlformats.org/officeDocument/2006/relationships/customXml" Target="../ink/ink1741.xml"/><Relationship Id="rId229" Type="http://schemas.openxmlformats.org/officeDocument/2006/relationships/image" Target="../media/image1423.png"/><Relationship Id="rId380" Type="http://schemas.openxmlformats.org/officeDocument/2006/relationships/image" Target="../media/image1498.png"/><Relationship Id="rId240" Type="http://schemas.openxmlformats.org/officeDocument/2006/relationships/customXml" Target="../ink/ink1776.xml"/><Relationship Id="rId35" Type="http://schemas.openxmlformats.org/officeDocument/2006/relationships/image" Target="../media/image1291.png"/><Relationship Id="rId77" Type="http://schemas.openxmlformats.org/officeDocument/2006/relationships/image" Target="../media/image1312.png"/><Relationship Id="rId100" Type="http://schemas.openxmlformats.org/officeDocument/2006/relationships/customXml" Target="../ink/ink1703.xml"/><Relationship Id="rId282" Type="http://schemas.openxmlformats.org/officeDocument/2006/relationships/customXml" Target="../ink/ink1797.xml"/><Relationship Id="rId338" Type="http://schemas.openxmlformats.org/officeDocument/2006/relationships/image" Target="../media/image1477.png"/><Relationship Id="rId8" Type="http://schemas.openxmlformats.org/officeDocument/2006/relationships/customXml" Target="../ink/ink1657.xml"/><Relationship Id="rId142" Type="http://schemas.openxmlformats.org/officeDocument/2006/relationships/image" Target="../media/image1382.png"/><Relationship Id="rId184" Type="http://schemas.openxmlformats.org/officeDocument/2006/relationships/image" Target="../media/image1402.png"/><Relationship Id="rId391" Type="http://schemas.openxmlformats.org/officeDocument/2006/relationships/customXml" Target="../ink/ink1852.xml"/><Relationship Id="rId251" Type="http://schemas.openxmlformats.org/officeDocument/2006/relationships/image" Target="../media/image1434.png"/><Relationship Id="rId46" Type="http://schemas.openxmlformats.org/officeDocument/2006/relationships/customXml" Target="../ink/ink1676.xml"/><Relationship Id="rId293" Type="http://schemas.openxmlformats.org/officeDocument/2006/relationships/image" Target="../media/image1455.png"/><Relationship Id="rId307" Type="http://schemas.openxmlformats.org/officeDocument/2006/relationships/image" Target="../media/image1462.png"/><Relationship Id="rId349" Type="http://schemas.openxmlformats.org/officeDocument/2006/relationships/customXml" Target="../ink/ink1831.xml"/><Relationship Id="rId88" Type="http://schemas.openxmlformats.org/officeDocument/2006/relationships/customXml" Target="../ink/ink1697.xml"/><Relationship Id="rId111" Type="http://schemas.openxmlformats.org/officeDocument/2006/relationships/image" Target="../media/image1367.png"/><Relationship Id="rId153" Type="http://schemas.openxmlformats.org/officeDocument/2006/relationships/image" Target="../media/image1387.png"/><Relationship Id="rId195" Type="http://schemas.openxmlformats.org/officeDocument/2006/relationships/customXml" Target="../ink/ink1752.xml"/><Relationship Id="rId209" Type="http://schemas.openxmlformats.org/officeDocument/2006/relationships/customXml" Target="../ink/ink1760.xml"/><Relationship Id="rId360" Type="http://schemas.openxmlformats.org/officeDocument/2006/relationships/image" Target="../media/image1488.png"/><Relationship Id="rId220" Type="http://schemas.openxmlformats.org/officeDocument/2006/relationships/customXml" Target="../ink/ink1766.xml"/><Relationship Id="rId15" Type="http://schemas.openxmlformats.org/officeDocument/2006/relationships/image" Target="../media/image1259.png"/><Relationship Id="rId57" Type="http://schemas.openxmlformats.org/officeDocument/2006/relationships/image" Target="../media/image1302.png"/><Relationship Id="rId262" Type="http://schemas.openxmlformats.org/officeDocument/2006/relationships/customXml" Target="../ink/ink1787.xml"/><Relationship Id="rId318" Type="http://schemas.openxmlformats.org/officeDocument/2006/relationships/customXml" Target="../ink/ink1815.xml"/><Relationship Id="rId99" Type="http://schemas.openxmlformats.org/officeDocument/2006/relationships/image" Target="../media/image1325.png"/><Relationship Id="rId122" Type="http://schemas.openxmlformats.org/officeDocument/2006/relationships/customXml" Target="../ink/ink1714.xml"/><Relationship Id="rId164" Type="http://schemas.openxmlformats.org/officeDocument/2006/relationships/image" Target="../media/image1392.png"/><Relationship Id="rId371" Type="http://schemas.openxmlformats.org/officeDocument/2006/relationships/customXml" Target="../ink/ink1842.xml"/><Relationship Id="rId26" Type="http://schemas.openxmlformats.org/officeDocument/2006/relationships/customXml" Target="../ink/ink1666.xml"/><Relationship Id="rId231" Type="http://schemas.openxmlformats.org/officeDocument/2006/relationships/image" Target="../media/image1424.png"/><Relationship Id="rId273" Type="http://schemas.openxmlformats.org/officeDocument/2006/relationships/image" Target="../media/image1445.png"/><Relationship Id="rId329" Type="http://schemas.openxmlformats.org/officeDocument/2006/relationships/image" Target="../media/image1473.png"/><Relationship Id="rId68" Type="http://schemas.openxmlformats.org/officeDocument/2006/relationships/customXml" Target="../ink/ink1687.xml"/><Relationship Id="rId133" Type="http://schemas.openxmlformats.org/officeDocument/2006/relationships/customXml" Target="../ink/ink1720.xml"/><Relationship Id="rId175" Type="http://schemas.openxmlformats.org/officeDocument/2006/relationships/customXml" Target="../ink/ink1742.xml"/><Relationship Id="rId340" Type="http://schemas.openxmlformats.org/officeDocument/2006/relationships/image" Target="../media/image1478.png"/><Relationship Id="rId200" Type="http://schemas.openxmlformats.org/officeDocument/2006/relationships/image" Target="../media/image1410.png"/><Relationship Id="rId382" Type="http://schemas.openxmlformats.org/officeDocument/2006/relationships/image" Target="../media/image1499.png"/><Relationship Id="rId242" Type="http://schemas.openxmlformats.org/officeDocument/2006/relationships/customXml" Target="../ink/ink1777.xml"/><Relationship Id="rId284" Type="http://schemas.openxmlformats.org/officeDocument/2006/relationships/customXml" Target="../ink/ink1798.xml"/><Relationship Id="rId37" Type="http://schemas.openxmlformats.org/officeDocument/2006/relationships/image" Target="../media/image1292.png"/><Relationship Id="rId79" Type="http://schemas.openxmlformats.org/officeDocument/2006/relationships/image" Target="../media/image1313.png"/><Relationship Id="rId102" Type="http://schemas.openxmlformats.org/officeDocument/2006/relationships/customXml" Target="../ink/ink1704.xml"/><Relationship Id="rId144" Type="http://schemas.openxmlformats.org/officeDocument/2006/relationships/image" Target="../media/image1383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15.xml"/><Relationship Id="rId21" Type="http://schemas.openxmlformats.org/officeDocument/2006/relationships/customXml" Target="../ink/ink1867.xml"/><Relationship Id="rId42" Type="http://schemas.openxmlformats.org/officeDocument/2006/relationships/image" Target="../media/image1528.png"/><Relationship Id="rId63" Type="http://schemas.openxmlformats.org/officeDocument/2006/relationships/customXml" Target="../ink/ink1888.xml"/><Relationship Id="rId84" Type="http://schemas.openxmlformats.org/officeDocument/2006/relationships/image" Target="../media/image1549.png"/><Relationship Id="rId138" Type="http://schemas.openxmlformats.org/officeDocument/2006/relationships/image" Target="../media/image1575.png"/><Relationship Id="rId159" Type="http://schemas.openxmlformats.org/officeDocument/2006/relationships/customXml" Target="../ink/ink1936.xml"/><Relationship Id="rId170" Type="http://schemas.openxmlformats.org/officeDocument/2006/relationships/image" Target="../media/image1591.png"/><Relationship Id="rId191" Type="http://schemas.openxmlformats.org/officeDocument/2006/relationships/customXml" Target="../ink/ink1952.xml"/><Relationship Id="rId205" Type="http://schemas.openxmlformats.org/officeDocument/2006/relationships/customXml" Target="../ink/ink1959.xml"/><Relationship Id="rId226" Type="http://schemas.openxmlformats.org/officeDocument/2006/relationships/image" Target="../media/image1618.png"/><Relationship Id="rId107" Type="http://schemas.openxmlformats.org/officeDocument/2006/relationships/customXml" Target="../ink/ink1910.xml"/><Relationship Id="rId11" Type="http://schemas.openxmlformats.org/officeDocument/2006/relationships/customXml" Target="../ink/ink1862.xml"/><Relationship Id="rId32" Type="http://schemas.openxmlformats.org/officeDocument/2006/relationships/image" Target="../media/image1524.png"/><Relationship Id="rId53" Type="http://schemas.openxmlformats.org/officeDocument/2006/relationships/customXml" Target="../ink/ink1883.xml"/><Relationship Id="rId74" Type="http://schemas.openxmlformats.org/officeDocument/2006/relationships/image" Target="../media/image1544.png"/><Relationship Id="rId128" Type="http://schemas.openxmlformats.org/officeDocument/2006/relationships/image" Target="../media/image1570.png"/><Relationship Id="rId149" Type="http://schemas.openxmlformats.org/officeDocument/2006/relationships/customXml" Target="../ink/ink1931.xml"/><Relationship Id="rId5" Type="http://schemas.openxmlformats.org/officeDocument/2006/relationships/customXml" Target="../ink/ink1859.xml"/><Relationship Id="rId95" Type="http://schemas.openxmlformats.org/officeDocument/2006/relationships/customXml" Target="../ink/ink1904.xml"/><Relationship Id="rId160" Type="http://schemas.openxmlformats.org/officeDocument/2006/relationships/image" Target="../media/image1586.png"/><Relationship Id="rId181" Type="http://schemas.openxmlformats.org/officeDocument/2006/relationships/customXml" Target="../ink/ink1947.xml"/><Relationship Id="rId216" Type="http://schemas.openxmlformats.org/officeDocument/2006/relationships/image" Target="../media/image1614.png"/><Relationship Id="rId22" Type="http://schemas.openxmlformats.org/officeDocument/2006/relationships/image" Target="../media/image1519.png"/><Relationship Id="rId43" Type="http://schemas.openxmlformats.org/officeDocument/2006/relationships/customXml" Target="../ink/ink1878.xml"/><Relationship Id="rId64" Type="http://schemas.openxmlformats.org/officeDocument/2006/relationships/image" Target="../media/image1539.png"/><Relationship Id="rId118" Type="http://schemas.openxmlformats.org/officeDocument/2006/relationships/image" Target="../media/image1565.png"/><Relationship Id="rId139" Type="http://schemas.openxmlformats.org/officeDocument/2006/relationships/customXml" Target="../ink/ink1926.xml"/><Relationship Id="rId85" Type="http://schemas.openxmlformats.org/officeDocument/2006/relationships/customXml" Target="../ink/ink1899.xml"/><Relationship Id="rId150" Type="http://schemas.openxmlformats.org/officeDocument/2006/relationships/image" Target="../media/image1581.png"/><Relationship Id="rId171" Type="http://schemas.openxmlformats.org/officeDocument/2006/relationships/customXml" Target="../ink/ink1942.xml"/><Relationship Id="rId192" Type="http://schemas.openxmlformats.org/officeDocument/2006/relationships/image" Target="../media/image1602.png"/><Relationship Id="rId206" Type="http://schemas.openxmlformats.org/officeDocument/2006/relationships/image" Target="../media/image1609.png"/><Relationship Id="rId227" Type="http://schemas.openxmlformats.org/officeDocument/2006/relationships/customXml" Target="../ink/ink1970.xml"/><Relationship Id="rId12" Type="http://schemas.openxmlformats.org/officeDocument/2006/relationships/image" Target="../media/image1514.png"/><Relationship Id="rId33" Type="http://schemas.openxmlformats.org/officeDocument/2006/relationships/customXml" Target="../ink/ink1873.xml"/><Relationship Id="rId108" Type="http://schemas.openxmlformats.org/officeDocument/2006/relationships/image" Target="../media/image627.png"/><Relationship Id="rId129" Type="http://schemas.openxmlformats.org/officeDocument/2006/relationships/customXml" Target="../ink/ink1921.xml"/><Relationship Id="rId54" Type="http://schemas.openxmlformats.org/officeDocument/2006/relationships/image" Target="../media/image1534.png"/><Relationship Id="rId75" Type="http://schemas.openxmlformats.org/officeDocument/2006/relationships/customXml" Target="../ink/ink1894.xml"/><Relationship Id="rId96" Type="http://schemas.openxmlformats.org/officeDocument/2006/relationships/image" Target="../media/image1555.png"/><Relationship Id="rId140" Type="http://schemas.openxmlformats.org/officeDocument/2006/relationships/image" Target="../media/image1576.png"/><Relationship Id="rId161" Type="http://schemas.openxmlformats.org/officeDocument/2006/relationships/customXml" Target="../ink/ink1937.xml"/><Relationship Id="rId182" Type="http://schemas.openxmlformats.org/officeDocument/2006/relationships/image" Target="../media/image1597.png"/><Relationship Id="rId217" Type="http://schemas.openxmlformats.org/officeDocument/2006/relationships/customXml" Target="../ink/ink1965.xml"/><Relationship Id="rId6" Type="http://schemas.openxmlformats.org/officeDocument/2006/relationships/image" Target="../media/image1511.png"/><Relationship Id="rId23" Type="http://schemas.openxmlformats.org/officeDocument/2006/relationships/customXml" Target="../ink/ink1868.xml"/><Relationship Id="rId119" Type="http://schemas.openxmlformats.org/officeDocument/2006/relationships/customXml" Target="../ink/ink1916.xml"/><Relationship Id="rId44" Type="http://schemas.openxmlformats.org/officeDocument/2006/relationships/image" Target="../media/image1529.png"/><Relationship Id="rId65" Type="http://schemas.openxmlformats.org/officeDocument/2006/relationships/customXml" Target="../ink/ink1889.xml"/><Relationship Id="rId86" Type="http://schemas.openxmlformats.org/officeDocument/2006/relationships/image" Target="../media/image1550.png"/><Relationship Id="rId130" Type="http://schemas.openxmlformats.org/officeDocument/2006/relationships/image" Target="../media/image1571.png"/><Relationship Id="rId151" Type="http://schemas.openxmlformats.org/officeDocument/2006/relationships/customXml" Target="../ink/ink1932.xml"/><Relationship Id="rId172" Type="http://schemas.openxmlformats.org/officeDocument/2006/relationships/image" Target="../media/image1592.png"/><Relationship Id="rId193" Type="http://schemas.openxmlformats.org/officeDocument/2006/relationships/customXml" Target="../ink/ink1953.xml"/><Relationship Id="rId207" Type="http://schemas.openxmlformats.org/officeDocument/2006/relationships/customXml" Target="../ink/ink1960.xml"/><Relationship Id="rId228" Type="http://schemas.openxmlformats.org/officeDocument/2006/relationships/image" Target="../media/image1619.png"/><Relationship Id="rId13" Type="http://schemas.openxmlformats.org/officeDocument/2006/relationships/customXml" Target="../ink/ink1863.xml"/><Relationship Id="rId109" Type="http://schemas.openxmlformats.org/officeDocument/2006/relationships/customXml" Target="../ink/ink1911.xml"/><Relationship Id="rId34" Type="http://schemas.openxmlformats.org/officeDocument/2006/relationships/image" Target="../media/image1525.png"/><Relationship Id="rId55" Type="http://schemas.openxmlformats.org/officeDocument/2006/relationships/customXml" Target="../ink/ink1884.xml"/><Relationship Id="rId76" Type="http://schemas.openxmlformats.org/officeDocument/2006/relationships/image" Target="../media/image1545.png"/><Relationship Id="rId97" Type="http://schemas.openxmlformats.org/officeDocument/2006/relationships/customXml" Target="../ink/ink1905.xml"/><Relationship Id="rId120" Type="http://schemas.openxmlformats.org/officeDocument/2006/relationships/image" Target="../media/image1566.png"/><Relationship Id="rId141" Type="http://schemas.openxmlformats.org/officeDocument/2006/relationships/customXml" Target="../ink/ink1927.xml"/><Relationship Id="rId7" Type="http://schemas.openxmlformats.org/officeDocument/2006/relationships/customXml" Target="../ink/ink1860.xml"/><Relationship Id="rId162" Type="http://schemas.openxmlformats.org/officeDocument/2006/relationships/image" Target="../media/image1587.png"/><Relationship Id="rId183" Type="http://schemas.openxmlformats.org/officeDocument/2006/relationships/customXml" Target="../ink/ink1948.xml"/><Relationship Id="rId218" Type="http://schemas.openxmlformats.org/officeDocument/2006/relationships/image" Target="../media/image1615.png"/><Relationship Id="rId24" Type="http://schemas.openxmlformats.org/officeDocument/2006/relationships/image" Target="../media/image1520.png"/><Relationship Id="rId45" Type="http://schemas.openxmlformats.org/officeDocument/2006/relationships/customXml" Target="../ink/ink1879.xml"/><Relationship Id="rId66" Type="http://schemas.openxmlformats.org/officeDocument/2006/relationships/image" Target="../media/image1540.png"/><Relationship Id="rId87" Type="http://schemas.openxmlformats.org/officeDocument/2006/relationships/customXml" Target="../ink/ink1900.xml"/><Relationship Id="rId110" Type="http://schemas.openxmlformats.org/officeDocument/2006/relationships/image" Target="../media/image1561.png"/><Relationship Id="rId131" Type="http://schemas.openxmlformats.org/officeDocument/2006/relationships/customXml" Target="../ink/ink1922.xml"/><Relationship Id="rId152" Type="http://schemas.openxmlformats.org/officeDocument/2006/relationships/image" Target="../media/image1582.png"/><Relationship Id="rId173" Type="http://schemas.openxmlformats.org/officeDocument/2006/relationships/customXml" Target="../ink/ink1943.xml"/><Relationship Id="rId194" Type="http://schemas.openxmlformats.org/officeDocument/2006/relationships/image" Target="../media/image1603.png"/><Relationship Id="rId208" Type="http://schemas.openxmlformats.org/officeDocument/2006/relationships/image" Target="../media/image1610.png"/><Relationship Id="rId229" Type="http://schemas.openxmlformats.org/officeDocument/2006/relationships/customXml" Target="../ink/ink1971.xml"/><Relationship Id="rId14" Type="http://schemas.openxmlformats.org/officeDocument/2006/relationships/image" Target="../media/image1515.png"/><Relationship Id="rId35" Type="http://schemas.openxmlformats.org/officeDocument/2006/relationships/customXml" Target="../ink/ink1874.xml"/><Relationship Id="rId56" Type="http://schemas.openxmlformats.org/officeDocument/2006/relationships/image" Target="../media/image1535.png"/><Relationship Id="rId77" Type="http://schemas.openxmlformats.org/officeDocument/2006/relationships/customXml" Target="../ink/ink1895.xml"/><Relationship Id="rId100" Type="http://schemas.openxmlformats.org/officeDocument/2006/relationships/image" Target="../media/image1557.png"/><Relationship Id="rId8" Type="http://schemas.openxmlformats.org/officeDocument/2006/relationships/image" Target="../media/image1512.png"/><Relationship Id="rId98" Type="http://schemas.openxmlformats.org/officeDocument/2006/relationships/image" Target="../media/image1556.png"/><Relationship Id="rId121" Type="http://schemas.openxmlformats.org/officeDocument/2006/relationships/customXml" Target="../ink/ink1917.xml"/><Relationship Id="rId142" Type="http://schemas.openxmlformats.org/officeDocument/2006/relationships/image" Target="../media/image1577.png"/><Relationship Id="rId163" Type="http://schemas.openxmlformats.org/officeDocument/2006/relationships/customXml" Target="../ink/ink1938.xml"/><Relationship Id="rId184" Type="http://schemas.openxmlformats.org/officeDocument/2006/relationships/image" Target="../media/image1598.png"/><Relationship Id="rId219" Type="http://schemas.openxmlformats.org/officeDocument/2006/relationships/customXml" Target="../ink/ink1966.xml"/><Relationship Id="rId230" Type="http://schemas.openxmlformats.org/officeDocument/2006/relationships/image" Target="../media/image1620.png"/><Relationship Id="rId25" Type="http://schemas.openxmlformats.org/officeDocument/2006/relationships/customXml" Target="../ink/ink1869.xml"/><Relationship Id="rId46" Type="http://schemas.openxmlformats.org/officeDocument/2006/relationships/image" Target="../media/image1530.png"/><Relationship Id="rId67" Type="http://schemas.openxmlformats.org/officeDocument/2006/relationships/customXml" Target="../ink/ink1890.xml"/><Relationship Id="rId116" Type="http://schemas.openxmlformats.org/officeDocument/2006/relationships/image" Target="../media/image1564.png"/><Relationship Id="rId137" Type="http://schemas.openxmlformats.org/officeDocument/2006/relationships/customXml" Target="../ink/ink1925.xml"/><Relationship Id="rId158" Type="http://schemas.openxmlformats.org/officeDocument/2006/relationships/image" Target="../media/image1585.png"/><Relationship Id="rId20" Type="http://schemas.openxmlformats.org/officeDocument/2006/relationships/image" Target="../media/image1518.png"/><Relationship Id="rId41" Type="http://schemas.openxmlformats.org/officeDocument/2006/relationships/customXml" Target="../ink/ink1877.xml"/><Relationship Id="rId62" Type="http://schemas.openxmlformats.org/officeDocument/2006/relationships/image" Target="../media/image1538.png"/><Relationship Id="rId83" Type="http://schemas.openxmlformats.org/officeDocument/2006/relationships/customXml" Target="../ink/ink1898.xml"/><Relationship Id="rId88" Type="http://schemas.openxmlformats.org/officeDocument/2006/relationships/image" Target="../media/image1551.png"/><Relationship Id="rId111" Type="http://schemas.openxmlformats.org/officeDocument/2006/relationships/customXml" Target="../ink/ink1912.xml"/><Relationship Id="rId132" Type="http://schemas.openxmlformats.org/officeDocument/2006/relationships/image" Target="../media/image1572.png"/><Relationship Id="rId153" Type="http://schemas.openxmlformats.org/officeDocument/2006/relationships/customXml" Target="../ink/ink1933.xml"/><Relationship Id="rId174" Type="http://schemas.openxmlformats.org/officeDocument/2006/relationships/image" Target="../media/image1593.png"/><Relationship Id="rId179" Type="http://schemas.openxmlformats.org/officeDocument/2006/relationships/customXml" Target="../ink/ink1946.xml"/><Relationship Id="rId195" Type="http://schemas.openxmlformats.org/officeDocument/2006/relationships/customXml" Target="../ink/ink1954.xml"/><Relationship Id="rId209" Type="http://schemas.openxmlformats.org/officeDocument/2006/relationships/customXml" Target="../ink/ink1961.xml"/><Relationship Id="rId190" Type="http://schemas.openxmlformats.org/officeDocument/2006/relationships/image" Target="../media/image1601.png"/><Relationship Id="rId204" Type="http://schemas.openxmlformats.org/officeDocument/2006/relationships/image" Target="../media/image1608.png"/><Relationship Id="rId220" Type="http://schemas.openxmlformats.org/officeDocument/2006/relationships/image" Target="../media/image1616.png"/><Relationship Id="rId225" Type="http://schemas.openxmlformats.org/officeDocument/2006/relationships/customXml" Target="../ink/ink1969.xml"/><Relationship Id="rId15" Type="http://schemas.openxmlformats.org/officeDocument/2006/relationships/customXml" Target="../ink/ink1864.xml"/><Relationship Id="rId36" Type="http://schemas.openxmlformats.org/officeDocument/2006/relationships/image" Target="../media/image1526.png"/><Relationship Id="rId57" Type="http://schemas.openxmlformats.org/officeDocument/2006/relationships/customXml" Target="../ink/ink1885.xml"/><Relationship Id="rId106" Type="http://schemas.openxmlformats.org/officeDocument/2006/relationships/image" Target="../media/image1560.png"/><Relationship Id="rId127" Type="http://schemas.openxmlformats.org/officeDocument/2006/relationships/customXml" Target="../ink/ink1920.xml"/><Relationship Id="rId10" Type="http://schemas.openxmlformats.org/officeDocument/2006/relationships/image" Target="../media/image1513.png"/><Relationship Id="rId31" Type="http://schemas.openxmlformats.org/officeDocument/2006/relationships/customXml" Target="../ink/ink1872.xml"/><Relationship Id="rId52" Type="http://schemas.openxmlformats.org/officeDocument/2006/relationships/image" Target="../media/image1533.png"/><Relationship Id="rId73" Type="http://schemas.openxmlformats.org/officeDocument/2006/relationships/customXml" Target="../ink/ink1893.xml"/><Relationship Id="rId78" Type="http://schemas.openxmlformats.org/officeDocument/2006/relationships/image" Target="../media/image1546.png"/><Relationship Id="rId94" Type="http://schemas.openxmlformats.org/officeDocument/2006/relationships/image" Target="../media/image1554.png"/><Relationship Id="rId99" Type="http://schemas.openxmlformats.org/officeDocument/2006/relationships/customXml" Target="../ink/ink1906.xml"/><Relationship Id="rId101" Type="http://schemas.openxmlformats.org/officeDocument/2006/relationships/customXml" Target="../ink/ink1907.xml"/><Relationship Id="rId122" Type="http://schemas.openxmlformats.org/officeDocument/2006/relationships/image" Target="../media/image1567.png"/><Relationship Id="rId143" Type="http://schemas.openxmlformats.org/officeDocument/2006/relationships/customXml" Target="../ink/ink1928.xml"/><Relationship Id="rId148" Type="http://schemas.openxmlformats.org/officeDocument/2006/relationships/image" Target="../media/image1580.png"/><Relationship Id="rId164" Type="http://schemas.openxmlformats.org/officeDocument/2006/relationships/image" Target="../media/image1588.png"/><Relationship Id="rId169" Type="http://schemas.openxmlformats.org/officeDocument/2006/relationships/customXml" Target="../ink/ink1941.xml"/><Relationship Id="rId185" Type="http://schemas.openxmlformats.org/officeDocument/2006/relationships/customXml" Target="../ink/ink1949.xml"/><Relationship Id="rId4" Type="http://schemas.openxmlformats.org/officeDocument/2006/relationships/image" Target="../media/image1510.png"/><Relationship Id="rId9" Type="http://schemas.openxmlformats.org/officeDocument/2006/relationships/customXml" Target="../ink/ink1861.xml"/><Relationship Id="rId180" Type="http://schemas.openxmlformats.org/officeDocument/2006/relationships/image" Target="../media/image1596.png"/><Relationship Id="rId210" Type="http://schemas.openxmlformats.org/officeDocument/2006/relationships/image" Target="../media/image1611.png"/><Relationship Id="rId215" Type="http://schemas.openxmlformats.org/officeDocument/2006/relationships/customXml" Target="../ink/ink1964.xml"/><Relationship Id="rId26" Type="http://schemas.openxmlformats.org/officeDocument/2006/relationships/image" Target="../media/image1521.png"/><Relationship Id="rId231" Type="http://schemas.openxmlformats.org/officeDocument/2006/relationships/customXml" Target="../ink/ink1972.xml"/><Relationship Id="rId47" Type="http://schemas.openxmlformats.org/officeDocument/2006/relationships/customXml" Target="../ink/ink1880.xml"/><Relationship Id="rId68" Type="http://schemas.openxmlformats.org/officeDocument/2006/relationships/image" Target="../media/image1541.png"/><Relationship Id="rId89" Type="http://schemas.openxmlformats.org/officeDocument/2006/relationships/customXml" Target="../ink/ink1901.xml"/><Relationship Id="rId112" Type="http://schemas.openxmlformats.org/officeDocument/2006/relationships/image" Target="../media/image1562.png"/><Relationship Id="rId133" Type="http://schemas.openxmlformats.org/officeDocument/2006/relationships/customXml" Target="../ink/ink1923.xml"/><Relationship Id="rId154" Type="http://schemas.openxmlformats.org/officeDocument/2006/relationships/image" Target="../media/image1583.png"/><Relationship Id="rId175" Type="http://schemas.openxmlformats.org/officeDocument/2006/relationships/customXml" Target="../ink/ink1944.xml"/><Relationship Id="rId196" Type="http://schemas.openxmlformats.org/officeDocument/2006/relationships/image" Target="../media/image1604.png"/><Relationship Id="rId200" Type="http://schemas.openxmlformats.org/officeDocument/2006/relationships/image" Target="../media/image1606.png"/><Relationship Id="rId16" Type="http://schemas.openxmlformats.org/officeDocument/2006/relationships/image" Target="../media/image1516.png"/><Relationship Id="rId221" Type="http://schemas.openxmlformats.org/officeDocument/2006/relationships/customXml" Target="../ink/ink1967.xml"/><Relationship Id="rId37" Type="http://schemas.openxmlformats.org/officeDocument/2006/relationships/customXml" Target="../ink/ink1875.xml"/><Relationship Id="rId58" Type="http://schemas.openxmlformats.org/officeDocument/2006/relationships/image" Target="../media/image1536.png"/><Relationship Id="rId79" Type="http://schemas.openxmlformats.org/officeDocument/2006/relationships/customXml" Target="../ink/ink1896.xml"/><Relationship Id="rId102" Type="http://schemas.openxmlformats.org/officeDocument/2006/relationships/image" Target="../media/image1558.png"/><Relationship Id="rId123" Type="http://schemas.openxmlformats.org/officeDocument/2006/relationships/customXml" Target="../ink/ink1918.xml"/><Relationship Id="rId144" Type="http://schemas.openxmlformats.org/officeDocument/2006/relationships/image" Target="../media/image1578.png"/><Relationship Id="rId90" Type="http://schemas.openxmlformats.org/officeDocument/2006/relationships/image" Target="../media/image1552.png"/><Relationship Id="rId165" Type="http://schemas.openxmlformats.org/officeDocument/2006/relationships/customXml" Target="../ink/ink1939.xml"/><Relationship Id="rId186" Type="http://schemas.openxmlformats.org/officeDocument/2006/relationships/image" Target="../media/image1599.png"/><Relationship Id="rId211" Type="http://schemas.openxmlformats.org/officeDocument/2006/relationships/customXml" Target="../ink/ink1962.xml"/><Relationship Id="rId232" Type="http://schemas.openxmlformats.org/officeDocument/2006/relationships/image" Target="../media/image1621.png"/><Relationship Id="rId27" Type="http://schemas.openxmlformats.org/officeDocument/2006/relationships/customXml" Target="../ink/ink1870.xml"/><Relationship Id="rId48" Type="http://schemas.openxmlformats.org/officeDocument/2006/relationships/image" Target="../media/image1531.png"/><Relationship Id="rId69" Type="http://schemas.openxmlformats.org/officeDocument/2006/relationships/customXml" Target="../ink/ink1891.xml"/><Relationship Id="rId113" Type="http://schemas.openxmlformats.org/officeDocument/2006/relationships/customXml" Target="../ink/ink1913.xml"/><Relationship Id="rId134" Type="http://schemas.openxmlformats.org/officeDocument/2006/relationships/image" Target="../media/image1573.png"/><Relationship Id="rId80" Type="http://schemas.openxmlformats.org/officeDocument/2006/relationships/image" Target="../media/image1547.png"/><Relationship Id="rId155" Type="http://schemas.openxmlformats.org/officeDocument/2006/relationships/customXml" Target="../ink/ink1934.xml"/><Relationship Id="rId176" Type="http://schemas.openxmlformats.org/officeDocument/2006/relationships/image" Target="../media/image1594.png"/><Relationship Id="rId197" Type="http://schemas.openxmlformats.org/officeDocument/2006/relationships/customXml" Target="../ink/ink1955.xml"/><Relationship Id="rId201" Type="http://schemas.openxmlformats.org/officeDocument/2006/relationships/customXml" Target="../ink/ink1957.xml"/><Relationship Id="rId222" Type="http://schemas.openxmlformats.org/officeDocument/2006/relationships/image" Target="../media/image759.png"/><Relationship Id="rId17" Type="http://schemas.openxmlformats.org/officeDocument/2006/relationships/customXml" Target="../ink/ink1865.xml"/><Relationship Id="rId38" Type="http://schemas.openxmlformats.org/officeDocument/2006/relationships/image" Target="../media/image1367.png"/><Relationship Id="rId59" Type="http://schemas.openxmlformats.org/officeDocument/2006/relationships/customXml" Target="../ink/ink1886.xml"/><Relationship Id="rId103" Type="http://schemas.openxmlformats.org/officeDocument/2006/relationships/customXml" Target="../ink/ink1908.xml"/><Relationship Id="rId124" Type="http://schemas.openxmlformats.org/officeDocument/2006/relationships/image" Target="../media/image1568.png"/><Relationship Id="rId70" Type="http://schemas.openxmlformats.org/officeDocument/2006/relationships/image" Target="../media/image1542.png"/><Relationship Id="rId91" Type="http://schemas.openxmlformats.org/officeDocument/2006/relationships/customXml" Target="../ink/ink1902.xml"/><Relationship Id="rId145" Type="http://schemas.openxmlformats.org/officeDocument/2006/relationships/customXml" Target="../ink/ink1929.xml"/><Relationship Id="rId166" Type="http://schemas.openxmlformats.org/officeDocument/2006/relationships/image" Target="../media/image1589.png"/><Relationship Id="rId187" Type="http://schemas.openxmlformats.org/officeDocument/2006/relationships/customXml" Target="../ink/ink195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12.png"/><Relationship Id="rId28" Type="http://schemas.openxmlformats.org/officeDocument/2006/relationships/image" Target="../media/image1522.png"/><Relationship Id="rId49" Type="http://schemas.openxmlformats.org/officeDocument/2006/relationships/customXml" Target="../ink/ink1881.xml"/><Relationship Id="rId114" Type="http://schemas.openxmlformats.org/officeDocument/2006/relationships/image" Target="../media/image1563.png"/><Relationship Id="rId60" Type="http://schemas.openxmlformats.org/officeDocument/2006/relationships/image" Target="../media/image1537.png"/><Relationship Id="rId81" Type="http://schemas.openxmlformats.org/officeDocument/2006/relationships/customXml" Target="../ink/ink1897.xml"/><Relationship Id="rId135" Type="http://schemas.openxmlformats.org/officeDocument/2006/relationships/customXml" Target="../ink/ink1924.xml"/><Relationship Id="rId156" Type="http://schemas.openxmlformats.org/officeDocument/2006/relationships/image" Target="../media/image1584.png"/><Relationship Id="rId177" Type="http://schemas.openxmlformats.org/officeDocument/2006/relationships/customXml" Target="../ink/ink1945.xml"/><Relationship Id="rId198" Type="http://schemas.openxmlformats.org/officeDocument/2006/relationships/image" Target="../media/image1605.png"/><Relationship Id="rId202" Type="http://schemas.openxmlformats.org/officeDocument/2006/relationships/image" Target="../media/image1607.png"/><Relationship Id="rId223" Type="http://schemas.openxmlformats.org/officeDocument/2006/relationships/customXml" Target="../ink/ink1968.xml"/><Relationship Id="rId18" Type="http://schemas.openxmlformats.org/officeDocument/2006/relationships/image" Target="../media/image1517.png"/><Relationship Id="rId39" Type="http://schemas.openxmlformats.org/officeDocument/2006/relationships/customXml" Target="../ink/ink1876.xml"/><Relationship Id="rId50" Type="http://schemas.openxmlformats.org/officeDocument/2006/relationships/image" Target="../media/image1532.png"/><Relationship Id="rId104" Type="http://schemas.openxmlformats.org/officeDocument/2006/relationships/image" Target="../media/image1559.png"/><Relationship Id="rId125" Type="http://schemas.openxmlformats.org/officeDocument/2006/relationships/customXml" Target="../ink/ink1919.xml"/><Relationship Id="rId146" Type="http://schemas.openxmlformats.org/officeDocument/2006/relationships/image" Target="../media/image1579.png"/><Relationship Id="rId167" Type="http://schemas.openxmlformats.org/officeDocument/2006/relationships/customXml" Target="../ink/ink1940.xml"/><Relationship Id="rId188" Type="http://schemas.openxmlformats.org/officeDocument/2006/relationships/image" Target="../media/image1600.png"/><Relationship Id="rId71" Type="http://schemas.openxmlformats.org/officeDocument/2006/relationships/customXml" Target="../ink/ink1892.xml"/><Relationship Id="rId92" Type="http://schemas.openxmlformats.org/officeDocument/2006/relationships/image" Target="../media/image1553.png"/><Relationship Id="rId213" Type="http://schemas.openxmlformats.org/officeDocument/2006/relationships/customXml" Target="../ink/ink1963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871.xml"/><Relationship Id="rId40" Type="http://schemas.openxmlformats.org/officeDocument/2006/relationships/image" Target="../media/image1527.png"/><Relationship Id="rId115" Type="http://schemas.openxmlformats.org/officeDocument/2006/relationships/customXml" Target="../ink/ink1914.xml"/><Relationship Id="rId136" Type="http://schemas.openxmlformats.org/officeDocument/2006/relationships/image" Target="../media/image1574.png"/><Relationship Id="rId157" Type="http://schemas.openxmlformats.org/officeDocument/2006/relationships/customXml" Target="../ink/ink1935.xml"/><Relationship Id="rId178" Type="http://schemas.openxmlformats.org/officeDocument/2006/relationships/image" Target="../media/image1595.png"/><Relationship Id="rId61" Type="http://schemas.openxmlformats.org/officeDocument/2006/relationships/customXml" Target="../ink/ink1887.xml"/><Relationship Id="rId82" Type="http://schemas.openxmlformats.org/officeDocument/2006/relationships/image" Target="../media/image1548.png"/><Relationship Id="rId199" Type="http://schemas.openxmlformats.org/officeDocument/2006/relationships/customXml" Target="../ink/ink1956.xml"/><Relationship Id="rId203" Type="http://schemas.openxmlformats.org/officeDocument/2006/relationships/customXml" Target="../ink/ink1958.xml"/><Relationship Id="rId19" Type="http://schemas.openxmlformats.org/officeDocument/2006/relationships/customXml" Target="../ink/ink1866.xml"/><Relationship Id="rId224" Type="http://schemas.openxmlformats.org/officeDocument/2006/relationships/image" Target="../media/image1617.png"/><Relationship Id="rId30" Type="http://schemas.openxmlformats.org/officeDocument/2006/relationships/image" Target="../media/image1523.png"/><Relationship Id="rId105" Type="http://schemas.openxmlformats.org/officeDocument/2006/relationships/customXml" Target="../ink/ink1909.xml"/><Relationship Id="rId126" Type="http://schemas.openxmlformats.org/officeDocument/2006/relationships/image" Target="../media/image1569.png"/><Relationship Id="rId147" Type="http://schemas.openxmlformats.org/officeDocument/2006/relationships/customXml" Target="../ink/ink1930.xml"/><Relationship Id="rId168" Type="http://schemas.openxmlformats.org/officeDocument/2006/relationships/image" Target="../media/image1590.png"/><Relationship Id="rId51" Type="http://schemas.openxmlformats.org/officeDocument/2006/relationships/customXml" Target="../ink/ink1882.xml"/><Relationship Id="rId72" Type="http://schemas.openxmlformats.org/officeDocument/2006/relationships/image" Target="../media/image1543.png"/><Relationship Id="rId93" Type="http://schemas.openxmlformats.org/officeDocument/2006/relationships/customXml" Target="../ink/ink1903.xml"/><Relationship Id="rId189" Type="http://schemas.openxmlformats.org/officeDocument/2006/relationships/customXml" Target="../ink/ink1951.xml"/><Relationship Id="rId3" Type="http://schemas.openxmlformats.org/officeDocument/2006/relationships/customXml" Target="../ink/ink1858.xml"/><Relationship Id="rId214" Type="http://schemas.openxmlformats.org/officeDocument/2006/relationships/image" Target="../media/image1613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78.png"/><Relationship Id="rId21" Type="http://schemas.openxmlformats.org/officeDocument/2006/relationships/image" Target="../media/image1630.png"/><Relationship Id="rId42" Type="http://schemas.openxmlformats.org/officeDocument/2006/relationships/customXml" Target="../ink/ink1993.xml"/><Relationship Id="rId63" Type="http://schemas.openxmlformats.org/officeDocument/2006/relationships/image" Target="../media/image1651.png"/><Relationship Id="rId84" Type="http://schemas.openxmlformats.org/officeDocument/2006/relationships/customXml" Target="../ink/ink2014.xml"/><Relationship Id="rId138" Type="http://schemas.openxmlformats.org/officeDocument/2006/relationships/customXml" Target="../ink/ink2041.xml"/><Relationship Id="rId159" Type="http://schemas.openxmlformats.org/officeDocument/2006/relationships/image" Target="../media/image1699.png"/><Relationship Id="rId170" Type="http://schemas.openxmlformats.org/officeDocument/2006/relationships/customXml" Target="../ink/ink2057.xml"/><Relationship Id="rId107" Type="http://schemas.openxmlformats.org/officeDocument/2006/relationships/image" Target="../media/image1673.png"/><Relationship Id="rId11" Type="http://schemas.openxmlformats.org/officeDocument/2006/relationships/image" Target="../media/image1626.png"/><Relationship Id="rId32" Type="http://schemas.openxmlformats.org/officeDocument/2006/relationships/customXml" Target="../ink/ink1988.xml"/><Relationship Id="rId53" Type="http://schemas.openxmlformats.org/officeDocument/2006/relationships/image" Target="../media/image1646.png"/><Relationship Id="rId74" Type="http://schemas.openxmlformats.org/officeDocument/2006/relationships/customXml" Target="../ink/ink2009.xml"/><Relationship Id="rId128" Type="http://schemas.openxmlformats.org/officeDocument/2006/relationships/customXml" Target="../ink/ink2036.xml"/><Relationship Id="rId149" Type="http://schemas.openxmlformats.org/officeDocument/2006/relationships/image" Target="../media/image1694.png"/><Relationship Id="rId5" Type="http://schemas.openxmlformats.org/officeDocument/2006/relationships/image" Target="../media/image1623.png"/><Relationship Id="rId95" Type="http://schemas.openxmlformats.org/officeDocument/2006/relationships/image" Target="../media/image1667.png"/><Relationship Id="rId160" Type="http://schemas.openxmlformats.org/officeDocument/2006/relationships/customXml" Target="../ink/ink2052.xml"/><Relationship Id="rId181" Type="http://schemas.openxmlformats.org/officeDocument/2006/relationships/image" Target="../media/image1709.png"/><Relationship Id="rId22" Type="http://schemas.openxmlformats.org/officeDocument/2006/relationships/customXml" Target="../ink/ink1983.xml"/><Relationship Id="rId43" Type="http://schemas.openxmlformats.org/officeDocument/2006/relationships/image" Target="../media/image1641.png"/><Relationship Id="rId64" Type="http://schemas.openxmlformats.org/officeDocument/2006/relationships/customXml" Target="../ink/ink2004.xml"/><Relationship Id="rId118" Type="http://schemas.openxmlformats.org/officeDocument/2006/relationships/customXml" Target="../ink/ink2031.xml"/><Relationship Id="rId139" Type="http://schemas.openxmlformats.org/officeDocument/2006/relationships/image" Target="../media/image1689.png"/><Relationship Id="rId85" Type="http://schemas.openxmlformats.org/officeDocument/2006/relationships/image" Target="../media/image1662.png"/><Relationship Id="rId150" Type="http://schemas.openxmlformats.org/officeDocument/2006/relationships/customXml" Target="../ink/ink2047.xml"/><Relationship Id="rId171" Type="http://schemas.openxmlformats.org/officeDocument/2006/relationships/image" Target="../media/image1704.png"/><Relationship Id="rId12" Type="http://schemas.openxmlformats.org/officeDocument/2006/relationships/customXml" Target="../ink/ink1978.xml"/><Relationship Id="rId33" Type="http://schemas.openxmlformats.org/officeDocument/2006/relationships/image" Target="../media/image1636.png"/><Relationship Id="rId108" Type="http://schemas.openxmlformats.org/officeDocument/2006/relationships/customXml" Target="../ink/ink2026.xml"/><Relationship Id="rId129" Type="http://schemas.openxmlformats.org/officeDocument/2006/relationships/image" Target="../media/image1684.png"/><Relationship Id="rId54" Type="http://schemas.openxmlformats.org/officeDocument/2006/relationships/customXml" Target="../ink/ink1999.xml"/><Relationship Id="rId75" Type="http://schemas.openxmlformats.org/officeDocument/2006/relationships/image" Target="../media/image1657.png"/><Relationship Id="rId96" Type="http://schemas.openxmlformats.org/officeDocument/2006/relationships/customXml" Target="../ink/ink2020.xml"/><Relationship Id="rId140" Type="http://schemas.openxmlformats.org/officeDocument/2006/relationships/customXml" Target="../ink/ink2042.xml"/><Relationship Id="rId161" Type="http://schemas.openxmlformats.org/officeDocument/2006/relationships/image" Target="../media/image1700.png"/><Relationship Id="rId182" Type="http://schemas.openxmlformats.org/officeDocument/2006/relationships/customXml" Target="../ink/ink2063.xml"/><Relationship Id="rId6" Type="http://schemas.openxmlformats.org/officeDocument/2006/relationships/customXml" Target="../ink/ink1975.xml"/><Relationship Id="rId23" Type="http://schemas.openxmlformats.org/officeDocument/2006/relationships/image" Target="../media/image1631.png"/><Relationship Id="rId119" Type="http://schemas.openxmlformats.org/officeDocument/2006/relationships/image" Target="../media/image1679.png"/><Relationship Id="rId44" Type="http://schemas.openxmlformats.org/officeDocument/2006/relationships/customXml" Target="../ink/ink1994.xml"/><Relationship Id="rId65" Type="http://schemas.openxmlformats.org/officeDocument/2006/relationships/image" Target="../media/image1652.png"/><Relationship Id="rId86" Type="http://schemas.openxmlformats.org/officeDocument/2006/relationships/customXml" Target="../ink/ink2015.xml"/><Relationship Id="rId130" Type="http://schemas.openxmlformats.org/officeDocument/2006/relationships/customXml" Target="../ink/ink2037.xml"/><Relationship Id="rId151" Type="http://schemas.openxmlformats.org/officeDocument/2006/relationships/image" Target="../media/image1695.png"/><Relationship Id="rId172" Type="http://schemas.openxmlformats.org/officeDocument/2006/relationships/customXml" Target="../ink/ink2058.xml"/><Relationship Id="rId13" Type="http://schemas.openxmlformats.org/officeDocument/2006/relationships/image" Target="../media/image1627.png"/><Relationship Id="rId18" Type="http://schemas.openxmlformats.org/officeDocument/2006/relationships/customXml" Target="../ink/ink1981.xml"/><Relationship Id="rId39" Type="http://schemas.openxmlformats.org/officeDocument/2006/relationships/image" Target="../media/image1639.png"/><Relationship Id="rId109" Type="http://schemas.openxmlformats.org/officeDocument/2006/relationships/image" Target="../media/image1674.png"/><Relationship Id="rId34" Type="http://schemas.openxmlformats.org/officeDocument/2006/relationships/customXml" Target="../ink/ink1989.xml"/><Relationship Id="rId50" Type="http://schemas.openxmlformats.org/officeDocument/2006/relationships/customXml" Target="../ink/ink1997.xml"/><Relationship Id="rId55" Type="http://schemas.openxmlformats.org/officeDocument/2006/relationships/image" Target="../media/image1647.png"/><Relationship Id="rId76" Type="http://schemas.openxmlformats.org/officeDocument/2006/relationships/customXml" Target="../ink/ink2010.xml"/><Relationship Id="rId97" Type="http://schemas.openxmlformats.org/officeDocument/2006/relationships/image" Target="../media/image1668.png"/><Relationship Id="rId104" Type="http://schemas.openxmlformats.org/officeDocument/2006/relationships/customXml" Target="../ink/ink2024.xml"/><Relationship Id="rId120" Type="http://schemas.openxmlformats.org/officeDocument/2006/relationships/customXml" Target="../ink/ink2032.xml"/><Relationship Id="rId125" Type="http://schemas.openxmlformats.org/officeDocument/2006/relationships/image" Target="../media/image1682.png"/><Relationship Id="rId141" Type="http://schemas.openxmlformats.org/officeDocument/2006/relationships/image" Target="../media/image1690.png"/><Relationship Id="rId146" Type="http://schemas.openxmlformats.org/officeDocument/2006/relationships/customXml" Target="../ink/ink2045.xml"/><Relationship Id="rId167" Type="http://schemas.openxmlformats.org/officeDocument/2006/relationships/image" Target="../media/image1702.png"/><Relationship Id="rId188" Type="http://schemas.openxmlformats.org/officeDocument/2006/relationships/customXml" Target="../ink/ink2066.xml"/><Relationship Id="rId7" Type="http://schemas.openxmlformats.org/officeDocument/2006/relationships/image" Target="../media/image1624.png"/><Relationship Id="rId71" Type="http://schemas.openxmlformats.org/officeDocument/2006/relationships/image" Target="../media/image1655.png"/><Relationship Id="rId92" Type="http://schemas.openxmlformats.org/officeDocument/2006/relationships/customXml" Target="../ink/ink2018.xml"/><Relationship Id="rId162" Type="http://schemas.openxmlformats.org/officeDocument/2006/relationships/customXml" Target="../ink/ink2053.xml"/><Relationship Id="rId183" Type="http://schemas.openxmlformats.org/officeDocument/2006/relationships/image" Target="../media/image1710.png"/><Relationship Id="rId2" Type="http://schemas.openxmlformats.org/officeDocument/2006/relationships/customXml" Target="../ink/ink1973.xml"/><Relationship Id="rId29" Type="http://schemas.openxmlformats.org/officeDocument/2006/relationships/image" Target="../media/image1634.png"/><Relationship Id="rId24" Type="http://schemas.openxmlformats.org/officeDocument/2006/relationships/customXml" Target="../ink/ink1984.xml"/><Relationship Id="rId40" Type="http://schemas.openxmlformats.org/officeDocument/2006/relationships/customXml" Target="../ink/ink1992.xml"/><Relationship Id="rId45" Type="http://schemas.openxmlformats.org/officeDocument/2006/relationships/image" Target="../media/image1642.png"/><Relationship Id="rId66" Type="http://schemas.openxmlformats.org/officeDocument/2006/relationships/customXml" Target="../ink/ink2005.xml"/><Relationship Id="rId87" Type="http://schemas.openxmlformats.org/officeDocument/2006/relationships/image" Target="../media/image1663.png"/><Relationship Id="rId110" Type="http://schemas.openxmlformats.org/officeDocument/2006/relationships/customXml" Target="../ink/ink2027.xml"/><Relationship Id="rId115" Type="http://schemas.openxmlformats.org/officeDocument/2006/relationships/image" Target="../media/image1677.png"/><Relationship Id="rId131" Type="http://schemas.openxmlformats.org/officeDocument/2006/relationships/image" Target="../media/image1685.png"/><Relationship Id="rId136" Type="http://schemas.openxmlformats.org/officeDocument/2006/relationships/customXml" Target="../ink/ink2040.xml"/><Relationship Id="rId157" Type="http://schemas.openxmlformats.org/officeDocument/2006/relationships/image" Target="../media/image1698.png"/><Relationship Id="rId178" Type="http://schemas.openxmlformats.org/officeDocument/2006/relationships/customXml" Target="../ink/ink2061.xml"/><Relationship Id="rId61" Type="http://schemas.openxmlformats.org/officeDocument/2006/relationships/image" Target="../media/image1650.png"/><Relationship Id="rId82" Type="http://schemas.openxmlformats.org/officeDocument/2006/relationships/customXml" Target="../ink/ink2013.xml"/><Relationship Id="rId152" Type="http://schemas.openxmlformats.org/officeDocument/2006/relationships/customXml" Target="../ink/ink2048.xml"/><Relationship Id="rId173" Type="http://schemas.openxmlformats.org/officeDocument/2006/relationships/image" Target="../media/image1705.png"/><Relationship Id="rId19" Type="http://schemas.openxmlformats.org/officeDocument/2006/relationships/image" Target="../media/image1629.png"/><Relationship Id="rId14" Type="http://schemas.openxmlformats.org/officeDocument/2006/relationships/customXml" Target="../ink/ink1979.xml"/><Relationship Id="rId30" Type="http://schemas.openxmlformats.org/officeDocument/2006/relationships/customXml" Target="../ink/ink1987.xml"/><Relationship Id="rId35" Type="http://schemas.openxmlformats.org/officeDocument/2006/relationships/image" Target="../media/image1637.png"/><Relationship Id="rId56" Type="http://schemas.openxmlformats.org/officeDocument/2006/relationships/customXml" Target="../ink/ink2000.xml"/><Relationship Id="rId77" Type="http://schemas.openxmlformats.org/officeDocument/2006/relationships/image" Target="../media/image1658.png"/><Relationship Id="rId100" Type="http://schemas.openxmlformats.org/officeDocument/2006/relationships/customXml" Target="../ink/ink2022.xml"/><Relationship Id="rId105" Type="http://schemas.openxmlformats.org/officeDocument/2006/relationships/image" Target="../media/image1672.png"/><Relationship Id="rId126" Type="http://schemas.openxmlformats.org/officeDocument/2006/relationships/customXml" Target="../ink/ink2035.xml"/><Relationship Id="rId147" Type="http://schemas.openxmlformats.org/officeDocument/2006/relationships/image" Target="../media/image1693.png"/><Relationship Id="rId168" Type="http://schemas.openxmlformats.org/officeDocument/2006/relationships/customXml" Target="../ink/ink2056.xml"/><Relationship Id="rId8" Type="http://schemas.openxmlformats.org/officeDocument/2006/relationships/customXml" Target="../ink/ink1976.xml"/><Relationship Id="rId51" Type="http://schemas.openxmlformats.org/officeDocument/2006/relationships/image" Target="../media/image1645.png"/><Relationship Id="rId72" Type="http://schemas.openxmlformats.org/officeDocument/2006/relationships/customXml" Target="../ink/ink2008.xml"/><Relationship Id="rId93" Type="http://schemas.openxmlformats.org/officeDocument/2006/relationships/image" Target="../media/image1666.png"/><Relationship Id="rId98" Type="http://schemas.openxmlformats.org/officeDocument/2006/relationships/customXml" Target="../ink/ink2021.xml"/><Relationship Id="rId121" Type="http://schemas.openxmlformats.org/officeDocument/2006/relationships/image" Target="../media/image1680.png"/><Relationship Id="rId142" Type="http://schemas.openxmlformats.org/officeDocument/2006/relationships/customXml" Target="../ink/ink2043.xml"/><Relationship Id="rId163" Type="http://schemas.openxmlformats.org/officeDocument/2006/relationships/image" Target="../media/image1701.png"/><Relationship Id="rId184" Type="http://schemas.openxmlformats.org/officeDocument/2006/relationships/customXml" Target="../ink/ink2064.xml"/><Relationship Id="rId189" Type="http://schemas.openxmlformats.org/officeDocument/2006/relationships/image" Target="../media/image1713.png"/><Relationship Id="rId3" Type="http://schemas.openxmlformats.org/officeDocument/2006/relationships/image" Target="../media/image1622.png"/><Relationship Id="rId25" Type="http://schemas.openxmlformats.org/officeDocument/2006/relationships/image" Target="../media/image1632.png"/><Relationship Id="rId46" Type="http://schemas.openxmlformats.org/officeDocument/2006/relationships/customXml" Target="../ink/ink1995.xml"/><Relationship Id="rId67" Type="http://schemas.openxmlformats.org/officeDocument/2006/relationships/image" Target="../media/image1653.png"/><Relationship Id="rId116" Type="http://schemas.openxmlformats.org/officeDocument/2006/relationships/customXml" Target="../ink/ink2030.xml"/><Relationship Id="rId137" Type="http://schemas.openxmlformats.org/officeDocument/2006/relationships/image" Target="../media/image1688.png"/><Relationship Id="rId158" Type="http://schemas.openxmlformats.org/officeDocument/2006/relationships/customXml" Target="../ink/ink2051.xml"/><Relationship Id="rId20" Type="http://schemas.openxmlformats.org/officeDocument/2006/relationships/customXml" Target="../ink/ink1982.xml"/><Relationship Id="rId41" Type="http://schemas.openxmlformats.org/officeDocument/2006/relationships/image" Target="../media/image1640.png"/><Relationship Id="rId62" Type="http://schemas.openxmlformats.org/officeDocument/2006/relationships/customXml" Target="../ink/ink2003.xml"/><Relationship Id="rId83" Type="http://schemas.openxmlformats.org/officeDocument/2006/relationships/image" Target="../media/image1661.png"/><Relationship Id="rId88" Type="http://schemas.openxmlformats.org/officeDocument/2006/relationships/customXml" Target="../ink/ink2016.xml"/><Relationship Id="rId111" Type="http://schemas.openxmlformats.org/officeDocument/2006/relationships/image" Target="../media/image1675.png"/><Relationship Id="rId132" Type="http://schemas.openxmlformats.org/officeDocument/2006/relationships/customXml" Target="../ink/ink2038.xml"/><Relationship Id="rId153" Type="http://schemas.openxmlformats.org/officeDocument/2006/relationships/image" Target="../media/image1696.png"/><Relationship Id="rId174" Type="http://schemas.openxmlformats.org/officeDocument/2006/relationships/customXml" Target="../ink/ink2059.xml"/><Relationship Id="rId179" Type="http://schemas.openxmlformats.org/officeDocument/2006/relationships/image" Target="../media/image1708.png"/><Relationship Id="rId15" Type="http://schemas.openxmlformats.org/officeDocument/2006/relationships/image" Target="../media/image1367.png"/><Relationship Id="rId36" Type="http://schemas.openxmlformats.org/officeDocument/2006/relationships/customXml" Target="../ink/ink1990.xml"/><Relationship Id="rId57" Type="http://schemas.openxmlformats.org/officeDocument/2006/relationships/image" Target="../media/image1648.png"/><Relationship Id="rId106" Type="http://schemas.openxmlformats.org/officeDocument/2006/relationships/customXml" Target="../ink/ink2025.xml"/><Relationship Id="rId127" Type="http://schemas.openxmlformats.org/officeDocument/2006/relationships/image" Target="../media/image1683.png"/><Relationship Id="rId10" Type="http://schemas.openxmlformats.org/officeDocument/2006/relationships/customXml" Target="../ink/ink1977.xml"/><Relationship Id="rId31" Type="http://schemas.openxmlformats.org/officeDocument/2006/relationships/image" Target="../media/image1635.png"/><Relationship Id="rId52" Type="http://schemas.openxmlformats.org/officeDocument/2006/relationships/customXml" Target="../ink/ink1998.xml"/><Relationship Id="rId73" Type="http://schemas.openxmlformats.org/officeDocument/2006/relationships/image" Target="../media/image1656.png"/><Relationship Id="rId78" Type="http://schemas.openxmlformats.org/officeDocument/2006/relationships/customXml" Target="../ink/ink2011.xml"/><Relationship Id="rId94" Type="http://schemas.openxmlformats.org/officeDocument/2006/relationships/customXml" Target="../ink/ink2019.xml"/><Relationship Id="rId99" Type="http://schemas.openxmlformats.org/officeDocument/2006/relationships/image" Target="../media/image1669.png"/><Relationship Id="rId101" Type="http://schemas.openxmlformats.org/officeDocument/2006/relationships/image" Target="../media/image1670.png"/><Relationship Id="rId122" Type="http://schemas.openxmlformats.org/officeDocument/2006/relationships/customXml" Target="../ink/ink2033.xml"/><Relationship Id="rId143" Type="http://schemas.openxmlformats.org/officeDocument/2006/relationships/image" Target="../media/image1691.png"/><Relationship Id="rId148" Type="http://schemas.openxmlformats.org/officeDocument/2006/relationships/customXml" Target="../ink/ink2046.xml"/><Relationship Id="rId164" Type="http://schemas.openxmlformats.org/officeDocument/2006/relationships/customXml" Target="../ink/ink2054.xml"/><Relationship Id="rId169" Type="http://schemas.openxmlformats.org/officeDocument/2006/relationships/image" Target="../media/image1703.png"/><Relationship Id="rId185" Type="http://schemas.openxmlformats.org/officeDocument/2006/relationships/image" Target="../media/image1711.png"/><Relationship Id="rId4" Type="http://schemas.openxmlformats.org/officeDocument/2006/relationships/customXml" Target="../ink/ink1974.xml"/><Relationship Id="rId9" Type="http://schemas.openxmlformats.org/officeDocument/2006/relationships/image" Target="../media/image1625.png"/><Relationship Id="rId180" Type="http://schemas.openxmlformats.org/officeDocument/2006/relationships/customXml" Target="../ink/ink2062.xml"/><Relationship Id="rId26" Type="http://schemas.openxmlformats.org/officeDocument/2006/relationships/customXml" Target="../ink/ink1985.xml"/><Relationship Id="rId47" Type="http://schemas.openxmlformats.org/officeDocument/2006/relationships/image" Target="../media/image1643.png"/><Relationship Id="rId68" Type="http://schemas.openxmlformats.org/officeDocument/2006/relationships/customXml" Target="../ink/ink2006.xml"/><Relationship Id="rId89" Type="http://schemas.openxmlformats.org/officeDocument/2006/relationships/image" Target="../media/image1664.png"/><Relationship Id="rId112" Type="http://schemas.openxmlformats.org/officeDocument/2006/relationships/customXml" Target="../ink/ink2028.xml"/><Relationship Id="rId133" Type="http://schemas.openxmlformats.org/officeDocument/2006/relationships/image" Target="../media/image1686.png"/><Relationship Id="rId154" Type="http://schemas.openxmlformats.org/officeDocument/2006/relationships/customXml" Target="../ink/ink2049.xml"/><Relationship Id="rId175" Type="http://schemas.openxmlformats.org/officeDocument/2006/relationships/image" Target="../media/image1706.png"/><Relationship Id="rId16" Type="http://schemas.openxmlformats.org/officeDocument/2006/relationships/customXml" Target="../ink/ink1980.xml"/><Relationship Id="rId37" Type="http://schemas.openxmlformats.org/officeDocument/2006/relationships/image" Target="../media/image1638.png"/><Relationship Id="rId58" Type="http://schemas.openxmlformats.org/officeDocument/2006/relationships/customXml" Target="../ink/ink2001.xml"/><Relationship Id="rId79" Type="http://schemas.openxmlformats.org/officeDocument/2006/relationships/image" Target="../media/image1659.png"/><Relationship Id="rId102" Type="http://schemas.openxmlformats.org/officeDocument/2006/relationships/customXml" Target="../ink/ink2023.xml"/><Relationship Id="rId123" Type="http://schemas.openxmlformats.org/officeDocument/2006/relationships/image" Target="../media/image1681.png"/><Relationship Id="rId144" Type="http://schemas.openxmlformats.org/officeDocument/2006/relationships/customXml" Target="../ink/ink2044.xml"/><Relationship Id="rId90" Type="http://schemas.openxmlformats.org/officeDocument/2006/relationships/customXml" Target="../ink/ink2017.xml"/><Relationship Id="rId165" Type="http://schemas.openxmlformats.org/officeDocument/2006/relationships/image" Target="../media/image759.png"/><Relationship Id="rId186" Type="http://schemas.openxmlformats.org/officeDocument/2006/relationships/customXml" Target="../ink/ink2065.xml"/><Relationship Id="rId27" Type="http://schemas.openxmlformats.org/officeDocument/2006/relationships/image" Target="../media/image1633.png"/><Relationship Id="rId48" Type="http://schemas.openxmlformats.org/officeDocument/2006/relationships/customXml" Target="../ink/ink1996.xml"/><Relationship Id="rId69" Type="http://schemas.openxmlformats.org/officeDocument/2006/relationships/image" Target="../media/image1654.png"/><Relationship Id="rId113" Type="http://schemas.openxmlformats.org/officeDocument/2006/relationships/image" Target="../media/image1676.png"/><Relationship Id="rId134" Type="http://schemas.openxmlformats.org/officeDocument/2006/relationships/customXml" Target="../ink/ink2039.xml"/><Relationship Id="rId80" Type="http://schemas.openxmlformats.org/officeDocument/2006/relationships/customXml" Target="../ink/ink2012.xml"/><Relationship Id="rId155" Type="http://schemas.openxmlformats.org/officeDocument/2006/relationships/image" Target="../media/image1697.png"/><Relationship Id="rId176" Type="http://schemas.openxmlformats.org/officeDocument/2006/relationships/customXml" Target="../ink/ink2060.xml"/><Relationship Id="rId17" Type="http://schemas.openxmlformats.org/officeDocument/2006/relationships/image" Target="../media/image1628.png"/><Relationship Id="rId38" Type="http://schemas.openxmlformats.org/officeDocument/2006/relationships/customXml" Target="../ink/ink1991.xml"/><Relationship Id="rId59" Type="http://schemas.openxmlformats.org/officeDocument/2006/relationships/image" Target="../media/image1649.png"/><Relationship Id="rId103" Type="http://schemas.openxmlformats.org/officeDocument/2006/relationships/image" Target="../media/image1671.png"/><Relationship Id="rId124" Type="http://schemas.openxmlformats.org/officeDocument/2006/relationships/customXml" Target="../ink/ink2034.xml"/><Relationship Id="rId70" Type="http://schemas.openxmlformats.org/officeDocument/2006/relationships/customXml" Target="../ink/ink2007.xml"/><Relationship Id="rId91" Type="http://schemas.openxmlformats.org/officeDocument/2006/relationships/image" Target="../media/image1665.png"/><Relationship Id="rId145" Type="http://schemas.openxmlformats.org/officeDocument/2006/relationships/image" Target="../media/image1692.png"/><Relationship Id="rId166" Type="http://schemas.openxmlformats.org/officeDocument/2006/relationships/customXml" Target="../ink/ink2055.xml"/><Relationship Id="rId187" Type="http://schemas.openxmlformats.org/officeDocument/2006/relationships/image" Target="../media/image1712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986.xml"/><Relationship Id="rId49" Type="http://schemas.openxmlformats.org/officeDocument/2006/relationships/image" Target="../media/image1644.png"/><Relationship Id="rId114" Type="http://schemas.openxmlformats.org/officeDocument/2006/relationships/customXml" Target="../ink/ink2029.xml"/><Relationship Id="rId60" Type="http://schemas.openxmlformats.org/officeDocument/2006/relationships/customXml" Target="../ink/ink2002.xml"/><Relationship Id="rId81" Type="http://schemas.openxmlformats.org/officeDocument/2006/relationships/image" Target="../media/image1660.png"/><Relationship Id="rId135" Type="http://schemas.openxmlformats.org/officeDocument/2006/relationships/image" Target="../media/image1687.png"/><Relationship Id="rId156" Type="http://schemas.openxmlformats.org/officeDocument/2006/relationships/customXml" Target="../ink/ink2050.xml"/><Relationship Id="rId177" Type="http://schemas.openxmlformats.org/officeDocument/2006/relationships/image" Target="../media/image1707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25.xml"/><Relationship Id="rId21" Type="http://schemas.openxmlformats.org/officeDocument/2006/relationships/image" Target="../media/image1723.png"/><Relationship Id="rId63" Type="http://schemas.openxmlformats.org/officeDocument/2006/relationships/customXml" Target="../ink/ink2098.xml"/><Relationship Id="rId159" Type="http://schemas.openxmlformats.org/officeDocument/2006/relationships/image" Target="../media/image1788.png"/><Relationship Id="rId170" Type="http://schemas.openxmlformats.org/officeDocument/2006/relationships/customXml" Target="../ink/ink2153.xml"/><Relationship Id="rId226" Type="http://schemas.openxmlformats.org/officeDocument/2006/relationships/customXml" Target="../ink/ink2182.xml"/><Relationship Id="rId268" Type="http://schemas.openxmlformats.org/officeDocument/2006/relationships/image" Target="../media/image1840.png"/><Relationship Id="rId32" Type="http://schemas.openxmlformats.org/officeDocument/2006/relationships/image" Target="../media/image1727.png"/><Relationship Id="rId74" Type="http://schemas.openxmlformats.org/officeDocument/2006/relationships/image" Target="../media/image1748.png"/><Relationship Id="rId128" Type="http://schemas.openxmlformats.org/officeDocument/2006/relationships/image" Target="../media/image1774.png"/><Relationship Id="rId5" Type="http://schemas.openxmlformats.org/officeDocument/2006/relationships/image" Target="../media/image1715.png"/><Relationship Id="rId181" Type="http://schemas.openxmlformats.org/officeDocument/2006/relationships/customXml" Target="../ink/ink2159.xml"/><Relationship Id="rId237" Type="http://schemas.openxmlformats.org/officeDocument/2006/relationships/image" Target="../media/image1825.png"/><Relationship Id="rId258" Type="http://schemas.openxmlformats.org/officeDocument/2006/relationships/customXml" Target="../ink/ink2198.xml"/><Relationship Id="rId279" Type="http://schemas.openxmlformats.org/officeDocument/2006/relationships/customXml" Target="../ink/ink2209.xml"/><Relationship Id="rId22" Type="http://schemas.openxmlformats.org/officeDocument/2006/relationships/customXml" Target="../ink/ink2077.xml"/><Relationship Id="rId43" Type="http://schemas.openxmlformats.org/officeDocument/2006/relationships/customXml" Target="../ink/ink2088.xml"/><Relationship Id="rId64" Type="http://schemas.openxmlformats.org/officeDocument/2006/relationships/image" Target="../media/image1743.png"/><Relationship Id="rId118" Type="http://schemas.openxmlformats.org/officeDocument/2006/relationships/image" Target="../media/image1769.png"/><Relationship Id="rId139" Type="http://schemas.openxmlformats.org/officeDocument/2006/relationships/customXml" Target="../ink/ink2136.xml"/><Relationship Id="rId85" Type="http://schemas.openxmlformats.org/officeDocument/2006/relationships/customXml" Target="../ink/ink2109.xml"/><Relationship Id="rId150" Type="http://schemas.openxmlformats.org/officeDocument/2006/relationships/customXml" Target="../ink/ink2142.xml"/><Relationship Id="rId171" Type="http://schemas.openxmlformats.org/officeDocument/2006/relationships/image" Target="../media/image1793.png"/><Relationship Id="rId192" Type="http://schemas.openxmlformats.org/officeDocument/2006/relationships/customXml" Target="../ink/ink2165.xml"/><Relationship Id="rId206" Type="http://schemas.openxmlformats.org/officeDocument/2006/relationships/customXml" Target="../ink/ink2172.xml"/><Relationship Id="rId227" Type="http://schemas.openxmlformats.org/officeDocument/2006/relationships/image" Target="../media/image1820.png"/><Relationship Id="rId248" Type="http://schemas.openxmlformats.org/officeDocument/2006/relationships/customXml" Target="../ink/ink2193.xml"/><Relationship Id="rId269" Type="http://schemas.openxmlformats.org/officeDocument/2006/relationships/customXml" Target="../ink/ink2204.xml"/><Relationship Id="rId12" Type="http://schemas.openxmlformats.org/officeDocument/2006/relationships/customXml" Target="../ink/ink2072.xml"/><Relationship Id="rId33" Type="http://schemas.openxmlformats.org/officeDocument/2006/relationships/customXml" Target="../ink/ink2083.xml"/><Relationship Id="rId108" Type="http://schemas.openxmlformats.org/officeDocument/2006/relationships/image" Target="../media/image1764.png"/><Relationship Id="rId129" Type="http://schemas.openxmlformats.org/officeDocument/2006/relationships/customXml" Target="../ink/ink2131.xml"/><Relationship Id="rId280" Type="http://schemas.openxmlformats.org/officeDocument/2006/relationships/image" Target="../media/image1846.png"/><Relationship Id="rId54" Type="http://schemas.openxmlformats.org/officeDocument/2006/relationships/image" Target="../media/image1738.png"/><Relationship Id="rId75" Type="http://schemas.openxmlformats.org/officeDocument/2006/relationships/customXml" Target="../ink/ink2104.xml"/><Relationship Id="rId96" Type="http://schemas.openxmlformats.org/officeDocument/2006/relationships/image" Target="../media/image1758.png"/><Relationship Id="rId140" Type="http://schemas.openxmlformats.org/officeDocument/2006/relationships/image" Target="../media/image1780.png"/><Relationship Id="rId161" Type="http://schemas.openxmlformats.org/officeDocument/2006/relationships/image" Target="../media/image1789.png"/><Relationship Id="rId182" Type="http://schemas.openxmlformats.org/officeDocument/2006/relationships/image" Target="../media/image1798.png"/><Relationship Id="rId217" Type="http://schemas.openxmlformats.org/officeDocument/2006/relationships/image" Target="../media/image1815.png"/><Relationship Id="rId6" Type="http://schemas.openxmlformats.org/officeDocument/2006/relationships/customXml" Target="../ink/ink2069.xml"/><Relationship Id="rId238" Type="http://schemas.openxmlformats.org/officeDocument/2006/relationships/customXml" Target="../ink/ink2188.xml"/><Relationship Id="rId259" Type="http://schemas.openxmlformats.org/officeDocument/2006/relationships/image" Target="../media/image1836.png"/><Relationship Id="rId23" Type="http://schemas.openxmlformats.org/officeDocument/2006/relationships/image" Target="../media/image1724.png"/><Relationship Id="rId119" Type="http://schemas.openxmlformats.org/officeDocument/2006/relationships/customXml" Target="../ink/ink2126.xml"/><Relationship Id="rId270" Type="http://schemas.openxmlformats.org/officeDocument/2006/relationships/image" Target="../media/image1841.png"/><Relationship Id="rId44" Type="http://schemas.openxmlformats.org/officeDocument/2006/relationships/image" Target="../media/image1733.png"/><Relationship Id="rId65" Type="http://schemas.openxmlformats.org/officeDocument/2006/relationships/customXml" Target="../ink/ink2099.xml"/><Relationship Id="rId86" Type="http://schemas.openxmlformats.org/officeDocument/2006/relationships/image" Target="../media/image1753.png"/><Relationship Id="rId130" Type="http://schemas.openxmlformats.org/officeDocument/2006/relationships/image" Target="../media/image1775.png"/><Relationship Id="rId151" Type="http://schemas.openxmlformats.org/officeDocument/2006/relationships/image" Target="../media/image1785.png"/><Relationship Id="rId172" Type="http://schemas.openxmlformats.org/officeDocument/2006/relationships/customXml" Target="../ink/ink2154.xml"/><Relationship Id="rId193" Type="http://schemas.openxmlformats.org/officeDocument/2006/relationships/image" Target="../media/image1803.png"/><Relationship Id="rId207" Type="http://schemas.openxmlformats.org/officeDocument/2006/relationships/image" Target="../media/image1810.png"/><Relationship Id="rId228" Type="http://schemas.openxmlformats.org/officeDocument/2006/relationships/customXml" Target="../ink/ink2183.xml"/><Relationship Id="rId249" Type="http://schemas.openxmlformats.org/officeDocument/2006/relationships/image" Target="../media/image1831.png"/><Relationship Id="rId13" Type="http://schemas.openxmlformats.org/officeDocument/2006/relationships/image" Target="../media/image1719.png"/><Relationship Id="rId109" Type="http://schemas.openxmlformats.org/officeDocument/2006/relationships/customXml" Target="../ink/ink2121.xml"/><Relationship Id="rId260" Type="http://schemas.openxmlformats.org/officeDocument/2006/relationships/customXml" Target="../ink/ink2199.xml"/><Relationship Id="rId34" Type="http://schemas.openxmlformats.org/officeDocument/2006/relationships/image" Target="../media/image1728.png"/><Relationship Id="rId55" Type="http://schemas.openxmlformats.org/officeDocument/2006/relationships/customXml" Target="../ink/ink2094.xml"/><Relationship Id="rId76" Type="http://schemas.openxmlformats.org/officeDocument/2006/relationships/image" Target="../media/image1749.png"/><Relationship Id="rId97" Type="http://schemas.openxmlformats.org/officeDocument/2006/relationships/customXml" Target="../ink/ink2115.xml"/><Relationship Id="rId120" Type="http://schemas.openxmlformats.org/officeDocument/2006/relationships/image" Target="../media/image1770.png"/><Relationship Id="rId141" Type="http://schemas.openxmlformats.org/officeDocument/2006/relationships/customXml" Target="../ink/ink2137.xml"/><Relationship Id="rId7" Type="http://schemas.openxmlformats.org/officeDocument/2006/relationships/image" Target="../media/image1716.png"/><Relationship Id="rId162" Type="http://schemas.openxmlformats.org/officeDocument/2006/relationships/customXml" Target="../ink/ink2149.xml"/><Relationship Id="rId183" Type="http://schemas.openxmlformats.org/officeDocument/2006/relationships/customXml" Target="../ink/ink2160.xml"/><Relationship Id="rId218" Type="http://schemas.openxmlformats.org/officeDocument/2006/relationships/customXml" Target="../ink/ink2178.xml"/><Relationship Id="rId239" Type="http://schemas.openxmlformats.org/officeDocument/2006/relationships/image" Target="../media/image1826.png"/><Relationship Id="rId250" Type="http://schemas.openxmlformats.org/officeDocument/2006/relationships/customXml" Target="../ink/ink2194.xml"/><Relationship Id="rId271" Type="http://schemas.openxmlformats.org/officeDocument/2006/relationships/customXml" Target="../ink/ink2205.xml"/><Relationship Id="rId24" Type="http://schemas.openxmlformats.org/officeDocument/2006/relationships/customXml" Target="../ink/ink2078.xml"/><Relationship Id="rId45" Type="http://schemas.openxmlformats.org/officeDocument/2006/relationships/customXml" Target="../ink/ink2089.xml"/><Relationship Id="rId66" Type="http://schemas.openxmlformats.org/officeDocument/2006/relationships/image" Target="../media/image1744.png"/><Relationship Id="rId87" Type="http://schemas.openxmlformats.org/officeDocument/2006/relationships/customXml" Target="../ink/ink2110.xml"/><Relationship Id="rId110" Type="http://schemas.openxmlformats.org/officeDocument/2006/relationships/image" Target="../media/image1765.png"/><Relationship Id="rId131" Type="http://schemas.openxmlformats.org/officeDocument/2006/relationships/customXml" Target="../ink/ink2132.xml"/><Relationship Id="rId152" Type="http://schemas.openxmlformats.org/officeDocument/2006/relationships/customXml" Target="../ink/ink2143.xml"/><Relationship Id="rId173" Type="http://schemas.openxmlformats.org/officeDocument/2006/relationships/image" Target="../media/image1794.png"/><Relationship Id="rId194" Type="http://schemas.openxmlformats.org/officeDocument/2006/relationships/customXml" Target="../ink/ink2166.xml"/><Relationship Id="rId208" Type="http://schemas.openxmlformats.org/officeDocument/2006/relationships/customXml" Target="../ink/ink2173.xml"/><Relationship Id="rId229" Type="http://schemas.openxmlformats.org/officeDocument/2006/relationships/image" Target="../media/image1821.png"/><Relationship Id="rId240" Type="http://schemas.openxmlformats.org/officeDocument/2006/relationships/customXml" Target="../ink/ink2189.xml"/><Relationship Id="rId261" Type="http://schemas.openxmlformats.org/officeDocument/2006/relationships/image" Target="../media/image1837.png"/><Relationship Id="rId14" Type="http://schemas.openxmlformats.org/officeDocument/2006/relationships/customXml" Target="../ink/ink2073.xml"/><Relationship Id="rId35" Type="http://schemas.openxmlformats.org/officeDocument/2006/relationships/customXml" Target="../ink/ink2084.xml"/><Relationship Id="rId56" Type="http://schemas.openxmlformats.org/officeDocument/2006/relationships/image" Target="../media/image1739.png"/><Relationship Id="rId77" Type="http://schemas.openxmlformats.org/officeDocument/2006/relationships/customXml" Target="../ink/ink2105.xml"/><Relationship Id="rId100" Type="http://schemas.openxmlformats.org/officeDocument/2006/relationships/image" Target="../media/image1760.png"/><Relationship Id="rId8" Type="http://schemas.openxmlformats.org/officeDocument/2006/relationships/customXml" Target="../ink/ink2070.xml"/><Relationship Id="rId98" Type="http://schemas.openxmlformats.org/officeDocument/2006/relationships/image" Target="../media/image1759.png"/><Relationship Id="rId121" Type="http://schemas.openxmlformats.org/officeDocument/2006/relationships/customXml" Target="../ink/ink2127.xml"/><Relationship Id="rId142" Type="http://schemas.openxmlformats.org/officeDocument/2006/relationships/image" Target="../media/image1781.png"/><Relationship Id="rId163" Type="http://schemas.openxmlformats.org/officeDocument/2006/relationships/image" Target="../media/image1790.png"/><Relationship Id="rId184" Type="http://schemas.openxmlformats.org/officeDocument/2006/relationships/image" Target="../media/image1799.png"/><Relationship Id="rId219" Type="http://schemas.openxmlformats.org/officeDocument/2006/relationships/image" Target="../media/image1816.png"/><Relationship Id="rId230" Type="http://schemas.openxmlformats.org/officeDocument/2006/relationships/customXml" Target="../ink/ink2184.xml"/><Relationship Id="rId251" Type="http://schemas.openxmlformats.org/officeDocument/2006/relationships/image" Target="../media/image1832.png"/><Relationship Id="rId25" Type="http://schemas.openxmlformats.org/officeDocument/2006/relationships/image" Target="../media/image1367.png"/><Relationship Id="rId46" Type="http://schemas.openxmlformats.org/officeDocument/2006/relationships/image" Target="../media/image1734.png"/><Relationship Id="rId67" Type="http://schemas.openxmlformats.org/officeDocument/2006/relationships/customXml" Target="../ink/ink2100.xml"/><Relationship Id="rId272" Type="http://schemas.openxmlformats.org/officeDocument/2006/relationships/image" Target="../media/image1842.png"/><Relationship Id="rId88" Type="http://schemas.openxmlformats.org/officeDocument/2006/relationships/image" Target="../media/image1754.png"/><Relationship Id="rId111" Type="http://schemas.openxmlformats.org/officeDocument/2006/relationships/customXml" Target="../ink/ink2122.xml"/><Relationship Id="rId132" Type="http://schemas.openxmlformats.org/officeDocument/2006/relationships/image" Target="../media/image1776.png"/><Relationship Id="rId153" Type="http://schemas.openxmlformats.org/officeDocument/2006/relationships/image" Target="../media/image1786.png"/><Relationship Id="rId174" Type="http://schemas.openxmlformats.org/officeDocument/2006/relationships/customXml" Target="../ink/ink2155.xml"/><Relationship Id="rId195" Type="http://schemas.openxmlformats.org/officeDocument/2006/relationships/image" Target="../media/image1804.png"/><Relationship Id="rId209" Type="http://schemas.openxmlformats.org/officeDocument/2006/relationships/image" Target="../media/image1811.png"/><Relationship Id="rId220" Type="http://schemas.openxmlformats.org/officeDocument/2006/relationships/customXml" Target="../ink/ink2179.xml"/><Relationship Id="rId241" Type="http://schemas.openxmlformats.org/officeDocument/2006/relationships/image" Target="../media/image1827.png"/><Relationship Id="rId15" Type="http://schemas.openxmlformats.org/officeDocument/2006/relationships/image" Target="../media/image1720.png"/><Relationship Id="rId36" Type="http://schemas.openxmlformats.org/officeDocument/2006/relationships/image" Target="../media/image1729.png"/><Relationship Id="rId57" Type="http://schemas.openxmlformats.org/officeDocument/2006/relationships/customXml" Target="../ink/ink2095.xml"/><Relationship Id="rId262" Type="http://schemas.openxmlformats.org/officeDocument/2006/relationships/customXml" Target="../ink/ink2200.xml"/><Relationship Id="rId78" Type="http://schemas.openxmlformats.org/officeDocument/2006/relationships/image" Target="../media/image1750.png"/><Relationship Id="rId99" Type="http://schemas.openxmlformats.org/officeDocument/2006/relationships/customXml" Target="../ink/ink2116.xml"/><Relationship Id="rId101" Type="http://schemas.openxmlformats.org/officeDocument/2006/relationships/customXml" Target="../ink/ink2117.xml"/><Relationship Id="rId122" Type="http://schemas.openxmlformats.org/officeDocument/2006/relationships/image" Target="../media/image1771.png"/><Relationship Id="rId143" Type="http://schemas.openxmlformats.org/officeDocument/2006/relationships/customXml" Target="../ink/ink2138.xml"/><Relationship Id="rId164" Type="http://schemas.openxmlformats.org/officeDocument/2006/relationships/customXml" Target="../ink/ink2150.xml"/><Relationship Id="rId185" Type="http://schemas.openxmlformats.org/officeDocument/2006/relationships/customXml" Target="../ink/ink2161.xml"/><Relationship Id="rId9" Type="http://schemas.openxmlformats.org/officeDocument/2006/relationships/image" Target="../media/image1717.png"/><Relationship Id="rId210" Type="http://schemas.openxmlformats.org/officeDocument/2006/relationships/customXml" Target="../ink/ink2174.xml"/><Relationship Id="rId26" Type="http://schemas.openxmlformats.org/officeDocument/2006/relationships/customXml" Target="../ink/ink2079.xml"/><Relationship Id="rId231" Type="http://schemas.openxmlformats.org/officeDocument/2006/relationships/image" Target="../media/image1822.png"/><Relationship Id="rId252" Type="http://schemas.openxmlformats.org/officeDocument/2006/relationships/customXml" Target="../ink/ink2195.xml"/><Relationship Id="rId273" Type="http://schemas.openxmlformats.org/officeDocument/2006/relationships/customXml" Target="../ink/ink2206.xml"/><Relationship Id="rId47" Type="http://schemas.openxmlformats.org/officeDocument/2006/relationships/customXml" Target="../ink/ink2090.xml"/><Relationship Id="rId68" Type="http://schemas.openxmlformats.org/officeDocument/2006/relationships/image" Target="../media/image1745.png"/><Relationship Id="rId89" Type="http://schemas.openxmlformats.org/officeDocument/2006/relationships/customXml" Target="../ink/ink2111.xml"/><Relationship Id="rId112" Type="http://schemas.openxmlformats.org/officeDocument/2006/relationships/image" Target="../media/image1766.png"/><Relationship Id="rId133" Type="http://schemas.openxmlformats.org/officeDocument/2006/relationships/customXml" Target="../ink/ink2133.xml"/><Relationship Id="rId154" Type="http://schemas.openxmlformats.org/officeDocument/2006/relationships/customXml" Target="../ink/ink2144.xml"/><Relationship Id="rId175" Type="http://schemas.openxmlformats.org/officeDocument/2006/relationships/image" Target="../media/image1795.png"/><Relationship Id="rId196" Type="http://schemas.openxmlformats.org/officeDocument/2006/relationships/customXml" Target="../ink/ink2167.xml"/><Relationship Id="rId200" Type="http://schemas.openxmlformats.org/officeDocument/2006/relationships/customXml" Target="../ink/ink2169.xml"/><Relationship Id="rId16" Type="http://schemas.openxmlformats.org/officeDocument/2006/relationships/customXml" Target="../ink/ink2074.xml"/><Relationship Id="rId221" Type="http://schemas.openxmlformats.org/officeDocument/2006/relationships/image" Target="../media/image1817.png"/><Relationship Id="rId242" Type="http://schemas.openxmlformats.org/officeDocument/2006/relationships/customXml" Target="../ink/ink2190.xml"/><Relationship Id="rId263" Type="http://schemas.openxmlformats.org/officeDocument/2006/relationships/image" Target="../media/image1838.png"/><Relationship Id="rId37" Type="http://schemas.openxmlformats.org/officeDocument/2006/relationships/customXml" Target="../ink/ink2085.xml"/><Relationship Id="rId58" Type="http://schemas.openxmlformats.org/officeDocument/2006/relationships/image" Target="../media/image1740.png"/><Relationship Id="rId79" Type="http://schemas.openxmlformats.org/officeDocument/2006/relationships/customXml" Target="../ink/ink2106.xml"/><Relationship Id="rId102" Type="http://schemas.openxmlformats.org/officeDocument/2006/relationships/image" Target="../media/image1761.png"/><Relationship Id="rId123" Type="http://schemas.openxmlformats.org/officeDocument/2006/relationships/customXml" Target="../ink/ink2128.xml"/><Relationship Id="rId144" Type="http://schemas.openxmlformats.org/officeDocument/2006/relationships/image" Target="../media/image1782.png"/><Relationship Id="rId90" Type="http://schemas.openxmlformats.org/officeDocument/2006/relationships/image" Target="../media/image1755.png"/><Relationship Id="rId165" Type="http://schemas.openxmlformats.org/officeDocument/2006/relationships/image" Target="../media/image1791.png"/><Relationship Id="rId186" Type="http://schemas.openxmlformats.org/officeDocument/2006/relationships/image" Target="../media/image1800.png"/><Relationship Id="rId211" Type="http://schemas.openxmlformats.org/officeDocument/2006/relationships/image" Target="../media/image1812.png"/><Relationship Id="rId232" Type="http://schemas.openxmlformats.org/officeDocument/2006/relationships/customXml" Target="../ink/ink2185.xml"/><Relationship Id="rId253" Type="http://schemas.openxmlformats.org/officeDocument/2006/relationships/image" Target="../media/image1833.png"/><Relationship Id="rId274" Type="http://schemas.openxmlformats.org/officeDocument/2006/relationships/image" Target="../media/image1843.png"/><Relationship Id="rId27" Type="http://schemas.openxmlformats.org/officeDocument/2006/relationships/customXml" Target="../ink/ink2080.xml"/><Relationship Id="rId48" Type="http://schemas.openxmlformats.org/officeDocument/2006/relationships/image" Target="../media/image1735.png"/><Relationship Id="rId69" Type="http://schemas.openxmlformats.org/officeDocument/2006/relationships/customXml" Target="../ink/ink2101.xml"/><Relationship Id="rId113" Type="http://schemas.openxmlformats.org/officeDocument/2006/relationships/customXml" Target="../ink/ink2123.xml"/><Relationship Id="rId134" Type="http://schemas.openxmlformats.org/officeDocument/2006/relationships/image" Target="../media/image1777.png"/><Relationship Id="rId80" Type="http://schemas.openxmlformats.org/officeDocument/2006/relationships/image" Target="../media/image627.png"/><Relationship Id="rId155" Type="http://schemas.openxmlformats.org/officeDocument/2006/relationships/image" Target="../media/image1787.png"/><Relationship Id="rId176" Type="http://schemas.openxmlformats.org/officeDocument/2006/relationships/customXml" Target="../ink/ink2156.xml"/><Relationship Id="rId197" Type="http://schemas.openxmlformats.org/officeDocument/2006/relationships/image" Target="../media/image1805.png"/><Relationship Id="rId201" Type="http://schemas.openxmlformats.org/officeDocument/2006/relationships/image" Target="../media/image1807.png"/><Relationship Id="rId222" Type="http://schemas.openxmlformats.org/officeDocument/2006/relationships/customXml" Target="../ink/ink2180.xml"/><Relationship Id="rId243" Type="http://schemas.openxmlformats.org/officeDocument/2006/relationships/image" Target="../media/image1828.png"/><Relationship Id="rId264" Type="http://schemas.openxmlformats.org/officeDocument/2006/relationships/customXml" Target="../ink/ink2201.xml"/><Relationship Id="rId17" Type="http://schemas.openxmlformats.org/officeDocument/2006/relationships/image" Target="../media/image1721.png"/><Relationship Id="rId38" Type="http://schemas.openxmlformats.org/officeDocument/2006/relationships/image" Target="../media/image1730.png"/><Relationship Id="rId59" Type="http://schemas.openxmlformats.org/officeDocument/2006/relationships/customXml" Target="../ink/ink2096.xml"/><Relationship Id="rId103" Type="http://schemas.openxmlformats.org/officeDocument/2006/relationships/customXml" Target="../ink/ink2118.xml"/><Relationship Id="rId124" Type="http://schemas.openxmlformats.org/officeDocument/2006/relationships/image" Target="../media/image1772.png"/><Relationship Id="rId70" Type="http://schemas.openxmlformats.org/officeDocument/2006/relationships/image" Target="../media/image1746.png"/><Relationship Id="rId91" Type="http://schemas.openxmlformats.org/officeDocument/2006/relationships/customXml" Target="../ink/ink2112.xml"/><Relationship Id="rId145" Type="http://schemas.openxmlformats.org/officeDocument/2006/relationships/customXml" Target="../ink/ink2139.xml"/><Relationship Id="rId166" Type="http://schemas.openxmlformats.org/officeDocument/2006/relationships/customXml" Target="../ink/ink2151.xml"/><Relationship Id="rId187" Type="http://schemas.openxmlformats.org/officeDocument/2006/relationships/customXml" Target="../ink/ink216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75.xml"/><Relationship Id="rId233" Type="http://schemas.openxmlformats.org/officeDocument/2006/relationships/image" Target="../media/image1823.png"/><Relationship Id="rId254" Type="http://schemas.openxmlformats.org/officeDocument/2006/relationships/customXml" Target="../ink/ink2196.xml"/><Relationship Id="rId28" Type="http://schemas.openxmlformats.org/officeDocument/2006/relationships/image" Target="../media/image1725.png"/><Relationship Id="rId49" Type="http://schemas.openxmlformats.org/officeDocument/2006/relationships/customXml" Target="../ink/ink2091.xml"/><Relationship Id="rId114" Type="http://schemas.openxmlformats.org/officeDocument/2006/relationships/image" Target="../media/image1767.png"/><Relationship Id="rId275" Type="http://schemas.openxmlformats.org/officeDocument/2006/relationships/customXml" Target="../ink/ink2207.xml"/><Relationship Id="rId60" Type="http://schemas.openxmlformats.org/officeDocument/2006/relationships/image" Target="../media/image1741.png"/><Relationship Id="rId81" Type="http://schemas.openxmlformats.org/officeDocument/2006/relationships/customXml" Target="../ink/ink2107.xml"/><Relationship Id="rId135" Type="http://schemas.openxmlformats.org/officeDocument/2006/relationships/customXml" Target="../ink/ink2134.xml"/><Relationship Id="rId156" Type="http://schemas.openxmlformats.org/officeDocument/2006/relationships/customXml" Target="../ink/ink2145.xml"/><Relationship Id="rId177" Type="http://schemas.openxmlformats.org/officeDocument/2006/relationships/image" Target="../media/image1796.png"/><Relationship Id="rId198" Type="http://schemas.openxmlformats.org/officeDocument/2006/relationships/customXml" Target="../ink/ink2168.xml"/><Relationship Id="rId202" Type="http://schemas.openxmlformats.org/officeDocument/2006/relationships/customXml" Target="../ink/ink2170.xml"/><Relationship Id="rId223" Type="http://schemas.openxmlformats.org/officeDocument/2006/relationships/image" Target="../media/image1818.png"/><Relationship Id="rId244" Type="http://schemas.openxmlformats.org/officeDocument/2006/relationships/customXml" Target="../ink/ink2191.xml"/><Relationship Id="rId18" Type="http://schemas.openxmlformats.org/officeDocument/2006/relationships/customXml" Target="../ink/ink2075.xml"/><Relationship Id="rId39" Type="http://schemas.openxmlformats.org/officeDocument/2006/relationships/customXml" Target="../ink/ink2086.xml"/><Relationship Id="rId265" Type="http://schemas.openxmlformats.org/officeDocument/2006/relationships/image" Target="../media/image1839.png"/><Relationship Id="rId50" Type="http://schemas.openxmlformats.org/officeDocument/2006/relationships/image" Target="../media/image1736.png"/><Relationship Id="rId104" Type="http://schemas.openxmlformats.org/officeDocument/2006/relationships/image" Target="../media/image1762.png"/><Relationship Id="rId125" Type="http://schemas.openxmlformats.org/officeDocument/2006/relationships/customXml" Target="../ink/ink2129.xml"/><Relationship Id="rId146" Type="http://schemas.openxmlformats.org/officeDocument/2006/relationships/customXml" Target="../ink/ink2140.xml"/><Relationship Id="rId167" Type="http://schemas.openxmlformats.org/officeDocument/2006/relationships/image" Target="../media/image1792.png"/><Relationship Id="rId188" Type="http://schemas.openxmlformats.org/officeDocument/2006/relationships/image" Target="../media/image1801.png"/><Relationship Id="rId71" Type="http://schemas.openxmlformats.org/officeDocument/2006/relationships/customXml" Target="../ink/ink2102.xml"/><Relationship Id="rId92" Type="http://schemas.openxmlformats.org/officeDocument/2006/relationships/image" Target="../media/image1756.png"/><Relationship Id="rId213" Type="http://schemas.openxmlformats.org/officeDocument/2006/relationships/image" Target="../media/image1813.png"/><Relationship Id="rId234" Type="http://schemas.openxmlformats.org/officeDocument/2006/relationships/customXml" Target="../ink/ink2186.xml"/><Relationship Id="rId2" Type="http://schemas.openxmlformats.org/officeDocument/2006/relationships/customXml" Target="../ink/ink2067.xml"/><Relationship Id="rId29" Type="http://schemas.openxmlformats.org/officeDocument/2006/relationships/customXml" Target="../ink/ink2081.xml"/><Relationship Id="rId255" Type="http://schemas.openxmlformats.org/officeDocument/2006/relationships/image" Target="../media/image1834.png"/><Relationship Id="rId276" Type="http://schemas.openxmlformats.org/officeDocument/2006/relationships/image" Target="../media/image1844.png"/><Relationship Id="rId40" Type="http://schemas.openxmlformats.org/officeDocument/2006/relationships/image" Target="../media/image1731.png"/><Relationship Id="rId115" Type="http://schemas.openxmlformats.org/officeDocument/2006/relationships/customXml" Target="../ink/ink2124.xml"/><Relationship Id="rId136" Type="http://schemas.openxmlformats.org/officeDocument/2006/relationships/image" Target="../media/image1778.png"/><Relationship Id="rId157" Type="http://schemas.openxmlformats.org/officeDocument/2006/relationships/customXml" Target="../ink/ink2146.xml"/><Relationship Id="rId178" Type="http://schemas.openxmlformats.org/officeDocument/2006/relationships/customXml" Target="../ink/ink2157.xml"/><Relationship Id="rId61" Type="http://schemas.openxmlformats.org/officeDocument/2006/relationships/customXml" Target="../ink/ink2097.xml"/><Relationship Id="rId82" Type="http://schemas.openxmlformats.org/officeDocument/2006/relationships/image" Target="../media/image1751.png"/><Relationship Id="rId199" Type="http://schemas.openxmlformats.org/officeDocument/2006/relationships/image" Target="../media/image1806.png"/><Relationship Id="rId203" Type="http://schemas.openxmlformats.org/officeDocument/2006/relationships/image" Target="../media/image1808.png"/><Relationship Id="rId19" Type="http://schemas.openxmlformats.org/officeDocument/2006/relationships/image" Target="../media/image1722.png"/><Relationship Id="rId224" Type="http://schemas.openxmlformats.org/officeDocument/2006/relationships/customXml" Target="../ink/ink2181.xml"/><Relationship Id="rId245" Type="http://schemas.openxmlformats.org/officeDocument/2006/relationships/image" Target="../media/image1829.png"/><Relationship Id="rId266" Type="http://schemas.openxmlformats.org/officeDocument/2006/relationships/customXml" Target="../ink/ink2202.xml"/><Relationship Id="rId30" Type="http://schemas.openxmlformats.org/officeDocument/2006/relationships/image" Target="../media/image1726.png"/><Relationship Id="rId105" Type="http://schemas.openxmlformats.org/officeDocument/2006/relationships/customXml" Target="../ink/ink2119.xml"/><Relationship Id="rId126" Type="http://schemas.openxmlformats.org/officeDocument/2006/relationships/image" Target="../media/image1773.png"/><Relationship Id="rId147" Type="http://schemas.openxmlformats.org/officeDocument/2006/relationships/image" Target="../media/image1783.png"/><Relationship Id="rId168" Type="http://schemas.openxmlformats.org/officeDocument/2006/relationships/customXml" Target="../ink/ink2152.xml"/><Relationship Id="rId51" Type="http://schemas.openxmlformats.org/officeDocument/2006/relationships/customXml" Target="../ink/ink2092.xml"/><Relationship Id="rId72" Type="http://schemas.openxmlformats.org/officeDocument/2006/relationships/image" Target="../media/image1747.png"/><Relationship Id="rId93" Type="http://schemas.openxmlformats.org/officeDocument/2006/relationships/customXml" Target="../ink/ink2113.xml"/><Relationship Id="rId189" Type="http://schemas.openxmlformats.org/officeDocument/2006/relationships/customXml" Target="../ink/ink2163.xml"/><Relationship Id="rId3" Type="http://schemas.openxmlformats.org/officeDocument/2006/relationships/image" Target="../media/image1714.png"/><Relationship Id="rId214" Type="http://schemas.openxmlformats.org/officeDocument/2006/relationships/customXml" Target="../ink/ink2176.xml"/><Relationship Id="rId235" Type="http://schemas.openxmlformats.org/officeDocument/2006/relationships/image" Target="../media/image1824.png"/><Relationship Id="rId256" Type="http://schemas.openxmlformats.org/officeDocument/2006/relationships/customXml" Target="../ink/ink2197.xml"/><Relationship Id="rId277" Type="http://schemas.openxmlformats.org/officeDocument/2006/relationships/customXml" Target="../ink/ink2208.xml"/><Relationship Id="rId116" Type="http://schemas.openxmlformats.org/officeDocument/2006/relationships/image" Target="../media/image1768.png"/><Relationship Id="rId137" Type="http://schemas.openxmlformats.org/officeDocument/2006/relationships/customXml" Target="../ink/ink2135.xml"/><Relationship Id="rId158" Type="http://schemas.openxmlformats.org/officeDocument/2006/relationships/customXml" Target="../ink/ink2147.xml"/><Relationship Id="rId20" Type="http://schemas.openxmlformats.org/officeDocument/2006/relationships/customXml" Target="../ink/ink2076.xml"/><Relationship Id="rId41" Type="http://schemas.openxmlformats.org/officeDocument/2006/relationships/customXml" Target="../ink/ink2087.xml"/><Relationship Id="rId62" Type="http://schemas.openxmlformats.org/officeDocument/2006/relationships/image" Target="../media/image1742.png"/><Relationship Id="rId83" Type="http://schemas.openxmlformats.org/officeDocument/2006/relationships/customXml" Target="../ink/ink2108.xml"/><Relationship Id="rId179" Type="http://schemas.openxmlformats.org/officeDocument/2006/relationships/customXml" Target="../ink/ink2158.xml"/><Relationship Id="rId190" Type="http://schemas.openxmlformats.org/officeDocument/2006/relationships/customXml" Target="../ink/ink2164.xml"/><Relationship Id="rId204" Type="http://schemas.openxmlformats.org/officeDocument/2006/relationships/customXml" Target="../ink/ink2171.xml"/><Relationship Id="rId225" Type="http://schemas.openxmlformats.org/officeDocument/2006/relationships/image" Target="../media/image1819.png"/><Relationship Id="rId246" Type="http://schemas.openxmlformats.org/officeDocument/2006/relationships/customXml" Target="../ink/ink2192.xml"/><Relationship Id="rId267" Type="http://schemas.openxmlformats.org/officeDocument/2006/relationships/customXml" Target="../ink/ink2203.xml"/><Relationship Id="rId106" Type="http://schemas.openxmlformats.org/officeDocument/2006/relationships/image" Target="../media/image1763.png"/><Relationship Id="rId127" Type="http://schemas.openxmlformats.org/officeDocument/2006/relationships/customXml" Target="../ink/ink2130.xml"/><Relationship Id="rId10" Type="http://schemas.openxmlformats.org/officeDocument/2006/relationships/customXml" Target="../ink/ink2071.xml"/><Relationship Id="rId31" Type="http://schemas.openxmlformats.org/officeDocument/2006/relationships/customXml" Target="../ink/ink2082.xml"/><Relationship Id="rId52" Type="http://schemas.openxmlformats.org/officeDocument/2006/relationships/image" Target="../media/image1737.png"/><Relationship Id="rId73" Type="http://schemas.openxmlformats.org/officeDocument/2006/relationships/customXml" Target="../ink/ink2103.xml"/><Relationship Id="rId94" Type="http://schemas.openxmlformats.org/officeDocument/2006/relationships/image" Target="../media/image1757.png"/><Relationship Id="rId148" Type="http://schemas.openxmlformats.org/officeDocument/2006/relationships/customXml" Target="../ink/ink2141.xml"/><Relationship Id="rId169" Type="http://schemas.openxmlformats.org/officeDocument/2006/relationships/image" Target="../media/image759.png"/><Relationship Id="rId4" Type="http://schemas.openxmlformats.org/officeDocument/2006/relationships/customXml" Target="../ink/ink2068.xml"/><Relationship Id="rId180" Type="http://schemas.openxmlformats.org/officeDocument/2006/relationships/image" Target="../media/image1797.png"/><Relationship Id="rId215" Type="http://schemas.openxmlformats.org/officeDocument/2006/relationships/image" Target="../media/image1814.png"/><Relationship Id="rId236" Type="http://schemas.openxmlformats.org/officeDocument/2006/relationships/customXml" Target="../ink/ink2187.xml"/><Relationship Id="rId257" Type="http://schemas.openxmlformats.org/officeDocument/2006/relationships/image" Target="../media/image1835.png"/><Relationship Id="rId278" Type="http://schemas.openxmlformats.org/officeDocument/2006/relationships/image" Target="../media/image1845.png"/><Relationship Id="rId42" Type="http://schemas.openxmlformats.org/officeDocument/2006/relationships/image" Target="../media/image1732.png"/><Relationship Id="rId84" Type="http://schemas.openxmlformats.org/officeDocument/2006/relationships/image" Target="../media/image1752.png"/><Relationship Id="rId138" Type="http://schemas.openxmlformats.org/officeDocument/2006/relationships/image" Target="../media/image1779.png"/><Relationship Id="rId191" Type="http://schemas.openxmlformats.org/officeDocument/2006/relationships/image" Target="../media/image1802.png"/><Relationship Id="rId205" Type="http://schemas.openxmlformats.org/officeDocument/2006/relationships/image" Target="../media/image1809.png"/><Relationship Id="rId247" Type="http://schemas.openxmlformats.org/officeDocument/2006/relationships/image" Target="../media/image1830.png"/><Relationship Id="rId107" Type="http://schemas.openxmlformats.org/officeDocument/2006/relationships/customXml" Target="../ink/ink2120.xml"/><Relationship Id="rId11" Type="http://schemas.openxmlformats.org/officeDocument/2006/relationships/image" Target="../media/image1718.png"/><Relationship Id="rId53" Type="http://schemas.openxmlformats.org/officeDocument/2006/relationships/customXml" Target="../ink/ink2093.xml"/><Relationship Id="rId149" Type="http://schemas.openxmlformats.org/officeDocument/2006/relationships/image" Target="../media/image1784.png"/><Relationship Id="rId95" Type="http://schemas.openxmlformats.org/officeDocument/2006/relationships/customXml" Target="../ink/ink2114.xml"/><Relationship Id="rId160" Type="http://schemas.openxmlformats.org/officeDocument/2006/relationships/customXml" Target="../ink/ink2148.xml"/><Relationship Id="rId216" Type="http://schemas.openxmlformats.org/officeDocument/2006/relationships/customXml" Target="../ink/ink217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04.png"/><Relationship Id="rId21" Type="http://schemas.openxmlformats.org/officeDocument/2006/relationships/image" Target="../media/image1856.png"/><Relationship Id="rId63" Type="http://schemas.openxmlformats.org/officeDocument/2006/relationships/image" Target="../media/image1877.png"/><Relationship Id="rId159" Type="http://schemas.openxmlformats.org/officeDocument/2006/relationships/image" Target="../media/image1924.png"/><Relationship Id="rId170" Type="http://schemas.openxmlformats.org/officeDocument/2006/relationships/customXml" Target="../ink/ink2294.xml"/><Relationship Id="rId226" Type="http://schemas.openxmlformats.org/officeDocument/2006/relationships/customXml" Target="../ink/ink2322.xml"/><Relationship Id="rId268" Type="http://schemas.openxmlformats.org/officeDocument/2006/relationships/customXml" Target="../ink/ink2343.xml"/><Relationship Id="rId32" Type="http://schemas.openxmlformats.org/officeDocument/2006/relationships/customXml" Target="../ink/ink2225.xml"/><Relationship Id="rId74" Type="http://schemas.openxmlformats.org/officeDocument/2006/relationships/customXml" Target="../ink/ink2246.xml"/><Relationship Id="rId128" Type="http://schemas.openxmlformats.org/officeDocument/2006/relationships/customXml" Target="../ink/ink2273.xml"/><Relationship Id="rId5" Type="http://schemas.openxmlformats.org/officeDocument/2006/relationships/image" Target="../media/image1848.png"/><Relationship Id="rId181" Type="http://schemas.openxmlformats.org/officeDocument/2006/relationships/image" Target="../media/image1935.png"/><Relationship Id="rId237" Type="http://schemas.openxmlformats.org/officeDocument/2006/relationships/image" Target="../media/image1962.png"/><Relationship Id="rId258" Type="http://schemas.openxmlformats.org/officeDocument/2006/relationships/customXml" Target="../ink/ink2338.xml"/><Relationship Id="rId279" Type="http://schemas.openxmlformats.org/officeDocument/2006/relationships/image" Target="../media/image1983.png"/><Relationship Id="rId22" Type="http://schemas.openxmlformats.org/officeDocument/2006/relationships/customXml" Target="../ink/ink2220.xml"/><Relationship Id="rId43" Type="http://schemas.openxmlformats.org/officeDocument/2006/relationships/image" Target="../media/image1867.png"/><Relationship Id="rId64" Type="http://schemas.openxmlformats.org/officeDocument/2006/relationships/customXml" Target="../ink/ink2241.xml"/><Relationship Id="rId118" Type="http://schemas.openxmlformats.org/officeDocument/2006/relationships/customXml" Target="../ink/ink2268.xml"/><Relationship Id="rId139" Type="http://schemas.openxmlformats.org/officeDocument/2006/relationships/image" Target="../media/image1915.png"/><Relationship Id="rId85" Type="http://schemas.openxmlformats.org/officeDocument/2006/relationships/image" Target="../media/image1888.png"/><Relationship Id="rId150" Type="http://schemas.openxmlformats.org/officeDocument/2006/relationships/customXml" Target="../ink/ink2284.xml"/><Relationship Id="rId171" Type="http://schemas.openxmlformats.org/officeDocument/2006/relationships/image" Target="../media/image1930.png"/><Relationship Id="rId192" Type="http://schemas.openxmlformats.org/officeDocument/2006/relationships/customXml" Target="../ink/ink2305.xml"/><Relationship Id="rId206" Type="http://schemas.openxmlformats.org/officeDocument/2006/relationships/customXml" Target="../ink/ink2312.xml"/><Relationship Id="rId227" Type="http://schemas.openxmlformats.org/officeDocument/2006/relationships/image" Target="../media/image1957.png"/><Relationship Id="rId248" Type="http://schemas.openxmlformats.org/officeDocument/2006/relationships/customXml" Target="../ink/ink2333.xml"/><Relationship Id="rId269" Type="http://schemas.openxmlformats.org/officeDocument/2006/relationships/image" Target="../media/image1978.png"/><Relationship Id="rId12" Type="http://schemas.openxmlformats.org/officeDocument/2006/relationships/customXml" Target="../ink/ink2215.xml"/><Relationship Id="rId33" Type="http://schemas.openxmlformats.org/officeDocument/2006/relationships/image" Target="../media/image1862.png"/><Relationship Id="rId108" Type="http://schemas.openxmlformats.org/officeDocument/2006/relationships/customXml" Target="../ink/ink2263.xml"/><Relationship Id="rId129" Type="http://schemas.openxmlformats.org/officeDocument/2006/relationships/image" Target="../media/image1910.png"/><Relationship Id="rId54" Type="http://schemas.openxmlformats.org/officeDocument/2006/relationships/customXml" Target="../ink/ink2236.xml"/><Relationship Id="rId75" Type="http://schemas.openxmlformats.org/officeDocument/2006/relationships/image" Target="../media/image1883.png"/><Relationship Id="rId96" Type="http://schemas.openxmlformats.org/officeDocument/2006/relationships/customXml" Target="../ink/ink2257.xml"/><Relationship Id="rId140" Type="http://schemas.openxmlformats.org/officeDocument/2006/relationships/customXml" Target="../ink/ink2279.xml"/><Relationship Id="rId161" Type="http://schemas.openxmlformats.org/officeDocument/2006/relationships/image" Target="../media/image1925.png"/><Relationship Id="rId182" Type="http://schemas.openxmlformats.org/officeDocument/2006/relationships/customXml" Target="../ink/ink2300.xml"/><Relationship Id="rId217" Type="http://schemas.openxmlformats.org/officeDocument/2006/relationships/image" Target="../media/image1952.png"/><Relationship Id="rId6" Type="http://schemas.openxmlformats.org/officeDocument/2006/relationships/customXml" Target="../ink/ink2212.xml"/><Relationship Id="rId238" Type="http://schemas.openxmlformats.org/officeDocument/2006/relationships/customXml" Target="../ink/ink2328.xml"/><Relationship Id="rId259" Type="http://schemas.openxmlformats.org/officeDocument/2006/relationships/image" Target="../media/image1973.png"/><Relationship Id="rId23" Type="http://schemas.openxmlformats.org/officeDocument/2006/relationships/image" Target="../media/image1857.png"/><Relationship Id="rId119" Type="http://schemas.openxmlformats.org/officeDocument/2006/relationships/image" Target="../media/image1905.png"/><Relationship Id="rId270" Type="http://schemas.openxmlformats.org/officeDocument/2006/relationships/customXml" Target="../ink/ink2344.xml"/><Relationship Id="rId44" Type="http://schemas.openxmlformats.org/officeDocument/2006/relationships/customXml" Target="../ink/ink2231.xml"/><Relationship Id="rId65" Type="http://schemas.openxmlformats.org/officeDocument/2006/relationships/image" Target="../media/image1878.png"/><Relationship Id="rId86" Type="http://schemas.openxmlformats.org/officeDocument/2006/relationships/customXml" Target="../ink/ink2252.xml"/><Relationship Id="rId130" Type="http://schemas.openxmlformats.org/officeDocument/2006/relationships/customXml" Target="../ink/ink2274.xml"/><Relationship Id="rId151" Type="http://schemas.openxmlformats.org/officeDocument/2006/relationships/image" Target="../media/image1921.png"/><Relationship Id="rId172" Type="http://schemas.openxmlformats.org/officeDocument/2006/relationships/customXml" Target="../ink/ink2295.xml"/><Relationship Id="rId193" Type="http://schemas.openxmlformats.org/officeDocument/2006/relationships/image" Target="../media/image1941.png"/><Relationship Id="rId207" Type="http://schemas.openxmlformats.org/officeDocument/2006/relationships/image" Target="../media/image1947.png"/><Relationship Id="rId228" Type="http://schemas.openxmlformats.org/officeDocument/2006/relationships/customXml" Target="../ink/ink2323.xml"/><Relationship Id="rId249" Type="http://schemas.openxmlformats.org/officeDocument/2006/relationships/image" Target="../media/image1968.png"/><Relationship Id="rId13" Type="http://schemas.openxmlformats.org/officeDocument/2006/relationships/image" Target="../media/image1852.png"/><Relationship Id="rId109" Type="http://schemas.openxmlformats.org/officeDocument/2006/relationships/image" Target="../media/image1900.png"/><Relationship Id="rId260" Type="http://schemas.openxmlformats.org/officeDocument/2006/relationships/customXml" Target="../ink/ink2339.xml"/><Relationship Id="rId34" Type="http://schemas.openxmlformats.org/officeDocument/2006/relationships/customXml" Target="../ink/ink2226.xml"/><Relationship Id="rId55" Type="http://schemas.openxmlformats.org/officeDocument/2006/relationships/image" Target="../media/image1873.png"/><Relationship Id="rId76" Type="http://schemas.openxmlformats.org/officeDocument/2006/relationships/customXml" Target="../ink/ink2247.xml"/><Relationship Id="rId97" Type="http://schemas.openxmlformats.org/officeDocument/2006/relationships/image" Target="../media/image1894.png"/><Relationship Id="rId120" Type="http://schemas.openxmlformats.org/officeDocument/2006/relationships/customXml" Target="../ink/ink2269.xml"/><Relationship Id="rId141" Type="http://schemas.openxmlformats.org/officeDocument/2006/relationships/image" Target="../media/image1916.png"/><Relationship Id="rId7" Type="http://schemas.openxmlformats.org/officeDocument/2006/relationships/image" Target="../media/image1849.png"/><Relationship Id="rId162" Type="http://schemas.openxmlformats.org/officeDocument/2006/relationships/customXml" Target="../ink/ink2290.xml"/><Relationship Id="rId183" Type="http://schemas.openxmlformats.org/officeDocument/2006/relationships/image" Target="../media/image1936.png"/><Relationship Id="rId218" Type="http://schemas.openxmlformats.org/officeDocument/2006/relationships/customXml" Target="../ink/ink2318.xml"/><Relationship Id="rId239" Type="http://schemas.openxmlformats.org/officeDocument/2006/relationships/image" Target="../media/image1963.png"/><Relationship Id="rId250" Type="http://schemas.openxmlformats.org/officeDocument/2006/relationships/customXml" Target="../ink/ink2334.xml"/><Relationship Id="rId271" Type="http://schemas.openxmlformats.org/officeDocument/2006/relationships/image" Target="../media/image1979.png"/><Relationship Id="rId24" Type="http://schemas.openxmlformats.org/officeDocument/2006/relationships/customXml" Target="../ink/ink2221.xml"/><Relationship Id="rId45" Type="http://schemas.openxmlformats.org/officeDocument/2006/relationships/image" Target="../media/image1868.png"/><Relationship Id="rId66" Type="http://schemas.openxmlformats.org/officeDocument/2006/relationships/customXml" Target="../ink/ink2242.xml"/><Relationship Id="rId87" Type="http://schemas.openxmlformats.org/officeDocument/2006/relationships/image" Target="../media/image1889.png"/><Relationship Id="rId110" Type="http://schemas.openxmlformats.org/officeDocument/2006/relationships/customXml" Target="../ink/ink2264.xml"/><Relationship Id="rId131" Type="http://schemas.openxmlformats.org/officeDocument/2006/relationships/image" Target="../media/image1911.png"/><Relationship Id="rId152" Type="http://schemas.openxmlformats.org/officeDocument/2006/relationships/customXml" Target="../ink/ink2285.xml"/><Relationship Id="rId173" Type="http://schemas.openxmlformats.org/officeDocument/2006/relationships/image" Target="../media/image1931.png"/><Relationship Id="rId194" Type="http://schemas.openxmlformats.org/officeDocument/2006/relationships/customXml" Target="../ink/ink2306.xml"/><Relationship Id="rId208" Type="http://schemas.openxmlformats.org/officeDocument/2006/relationships/customXml" Target="../ink/ink2313.xml"/><Relationship Id="rId229" Type="http://schemas.openxmlformats.org/officeDocument/2006/relationships/image" Target="../media/image1958.png"/><Relationship Id="rId240" Type="http://schemas.openxmlformats.org/officeDocument/2006/relationships/customXml" Target="../ink/ink2329.xml"/><Relationship Id="rId261" Type="http://schemas.openxmlformats.org/officeDocument/2006/relationships/image" Target="../media/image1974.png"/><Relationship Id="rId14" Type="http://schemas.openxmlformats.org/officeDocument/2006/relationships/customXml" Target="../ink/ink2216.xml"/><Relationship Id="rId35" Type="http://schemas.openxmlformats.org/officeDocument/2006/relationships/image" Target="../media/image1863.png"/><Relationship Id="rId56" Type="http://schemas.openxmlformats.org/officeDocument/2006/relationships/customXml" Target="../ink/ink2237.xml"/><Relationship Id="rId77" Type="http://schemas.openxmlformats.org/officeDocument/2006/relationships/image" Target="../media/image1884.png"/><Relationship Id="rId100" Type="http://schemas.openxmlformats.org/officeDocument/2006/relationships/customXml" Target="../ink/ink2259.xml"/><Relationship Id="rId8" Type="http://schemas.openxmlformats.org/officeDocument/2006/relationships/customXml" Target="../ink/ink2213.xml"/><Relationship Id="rId98" Type="http://schemas.openxmlformats.org/officeDocument/2006/relationships/customXml" Target="../ink/ink2258.xml"/><Relationship Id="rId121" Type="http://schemas.openxmlformats.org/officeDocument/2006/relationships/image" Target="../media/image1906.png"/><Relationship Id="rId142" Type="http://schemas.openxmlformats.org/officeDocument/2006/relationships/customXml" Target="../ink/ink2280.xml"/><Relationship Id="rId163" Type="http://schemas.openxmlformats.org/officeDocument/2006/relationships/image" Target="../media/image1926.png"/><Relationship Id="rId184" Type="http://schemas.openxmlformats.org/officeDocument/2006/relationships/customXml" Target="../ink/ink2301.xml"/><Relationship Id="rId219" Type="http://schemas.openxmlformats.org/officeDocument/2006/relationships/image" Target="../media/image1953.png"/><Relationship Id="rId230" Type="http://schemas.openxmlformats.org/officeDocument/2006/relationships/customXml" Target="../ink/ink2324.xml"/><Relationship Id="rId251" Type="http://schemas.openxmlformats.org/officeDocument/2006/relationships/image" Target="../media/image1969.png"/><Relationship Id="rId25" Type="http://schemas.openxmlformats.org/officeDocument/2006/relationships/image" Target="../media/image1858.png"/><Relationship Id="rId46" Type="http://schemas.openxmlformats.org/officeDocument/2006/relationships/customXml" Target="../ink/ink2232.xml"/><Relationship Id="rId67" Type="http://schemas.openxmlformats.org/officeDocument/2006/relationships/image" Target="../media/image1879.png"/><Relationship Id="rId272" Type="http://schemas.openxmlformats.org/officeDocument/2006/relationships/customXml" Target="../ink/ink2345.xml"/><Relationship Id="rId88" Type="http://schemas.openxmlformats.org/officeDocument/2006/relationships/customXml" Target="../ink/ink2253.xml"/><Relationship Id="rId111" Type="http://schemas.openxmlformats.org/officeDocument/2006/relationships/image" Target="../media/image1901.png"/><Relationship Id="rId132" Type="http://schemas.openxmlformats.org/officeDocument/2006/relationships/customXml" Target="../ink/ink2275.xml"/><Relationship Id="rId153" Type="http://schemas.openxmlformats.org/officeDocument/2006/relationships/image" Target="../media/image1922.png"/><Relationship Id="rId174" Type="http://schemas.openxmlformats.org/officeDocument/2006/relationships/customXml" Target="../ink/ink2296.xml"/><Relationship Id="rId195" Type="http://schemas.openxmlformats.org/officeDocument/2006/relationships/image" Target="../media/image1942.png"/><Relationship Id="rId209" Type="http://schemas.openxmlformats.org/officeDocument/2006/relationships/image" Target="../media/image1948.png"/><Relationship Id="rId220" Type="http://schemas.openxmlformats.org/officeDocument/2006/relationships/customXml" Target="../ink/ink2319.xml"/><Relationship Id="rId241" Type="http://schemas.openxmlformats.org/officeDocument/2006/relationships/image" Target="../media/image1964.png"/><Relationship Id="rId15" Type="http://schemas.openxmlformats.org/officeDocument/2006/relationships/image" Target="../media/image1853.png"/><Relationship Id="rId36" Type="http://schemas.openxmlformats.org/officeDocument/2006/relationships/customXml" Target="../ink/ink2227.xml"/><Relationship Id="rId57" Type="http://schemas.openxmlformats.org/officeDocument/2006/relationships/image" Target="../media/image1874.png"/><Relationship Id="rId262" Type="http://schemas.openxmlformats.org/officeDocument/2006/relationships/customXml" Target="../ink/ink2340.xml"/><Relationship Id="rId78" Type="http://schemas.openxmlformats.org/officeDocument/2006/relationships/customXml" Target="../ink/ink2248.xml"/><Relationship Id="rId99" Type="http://schemas.openxmlformats.org/officeDocument/2006/relationships/image" Target="../media/image1895.png"/><Relationship Id="rId101" Type="http://schemas.openxmlformats.org/officeDocument/2006/relationships/image" Target="../media/image1896.png"/><Relationship Id="rId122" Type="http://schemas.openxmlformats.org/officeDocument/2006/relationships/customXml" Target="../ink/ink2270.xml"/><Relationship Id="rId143" Type="http://schemas.openxmlformats.org/officeDocument/2006/relationships/image" Target="../media/image1917.png"/><Relationship Id="rId164" Type="http://schemas.openxmlformats.org/officeDocument/2006/relationships/customXml" Target="../ink/ink2291.xml"/><Relationship Id="rId185" Type="http://schemas.openxmlformats.org/officeDocument/2006/relationships/image" Target="../media/image1937.png"/><Relationship Id="rId9" Type="http://schemas.openxmlformats.org/officeDocument/2006/relationships/image" Target="../media/image1850.png"/><Relationship Id="rId210" Type="http://schemas.openxmlformats.org/officeDocument/2006/relationships/customXml" Target="../ink/ink2314.xml"/><Relationship Id="rId26" Type="http://schemas.openxmlformats.org/officeDocument/2006/relationships/customXml" Target="../ink/ink2222.xml"/><Relationship Id="rId231" Type="http://schemas.openxmlformats.org/officeDocument/2006/relationships/image" Target="../media/image1959.png"/><Relationship Id="rId252" Type="http://schemas.openxmlformats.org/officeDocument/2006/relationships/customXml" Target="../ink/ink2335.xml"/><Relationship Id="rId273" Type="http://schemas.openxmlformats.org/officeDocument/2006/relationships/image" Target="../media/image1980.png"/><Relationship Id="rId47" Type="http://schemas.openxmlformats.org/officeDocument/2006/relationships/image" Target="../media/image1869.png"/><Relationship Id="rId68" Type="http://schemas.openxmlformats.org/officeDocument/2006/relationships/customXml" Target="../ink/ink2243.xml"/><Relationship Id="rId89" Type="http://schemas.openxmlformats.org/officeDocument/2006/relationships/image" Target="../media/image1890.png"/><Relationship Id="rId112" Type="http://schemas.openxmlformats.org/officeDocument/2006/relationships/customXml" Target="../ink/ink2265.xml"/><Relationship Id="rId133" Type="http://schemas.openxmlformats.org/officeDocument/2006/relationships/image" Target="../media/image1912.png"/><Relationship Id="rId154" Type="http://schemas.openxmlformats.org/officeDocument/2006/relationships/customXml" Target="../ink/ink2286.xml"/><Relationship Id="rId175" Type="http://schemas.openxmlformats.org/officeDocument/2006/relationships/image" Target="../media/image1932.png"/><Relationship Id="rId196" Type="http://schemas.openxmlformats.org/officeDocument/2006/relationships/customXml" Target="../ink/ink2307.xml"/><Relationship Id="rId200" Type="http://schemas.openxmlformats.org/officeDocument/2006/relationships/customXml" Target="../ink/ink2309.xml"/><Relationship Id="rId16" Type="http://schemas.openxmlformats.org/officeDocument/2006/relationships/customXml" Target="../ink/ink2217.xml"/><Relationship Id="rId221" Type="http://schemas.openxmlformats.org/officeDocument/2006/relationships/image" Target="../media/image1954.png"/><Relationship Id="rId242" Type="http://schemas.openxmlformats.org/officeDocument/2006/relationships/customXml" Target="../ink/ink2330.xml"/><Relationship Id="rId263" Type="http://schemas.openxmlformats.org/officeDocument/2006/relationships/image" Target="../media/image1975.png"/><Relationship Id="rId37" Type="http://schemas.openxmlformats.org/officeDocument/2006/relationships/image" Target="../media/image1864.png"/><Relationship Id="rId58" Type="http://schemas.openxmlformats.org/officeDocument/2006/relationships/customXml" Target="../ink/ink2238.xml"/><Relationship Id="rId79" Type="http://schemas.openxmlformats.org/officeDocument/2006/relationships/image" Target="../media/image1885.png"/><Relationship Id="rId102" Type="http://schemas.openxmlformats.org/officeDocument/2006/relationships/customXml" Target="../ink/ink2260.xml"/><Relationship Id="rId123" Type="http://schemas.openxmlformats.org/officeDocument/2006/relationships/image" Target="../media/image1907.png"/><Relationship Id="rId144" Type="http://schemas.openxmlformats.org/officeDocument/2006/relationships/customXml" Target="../ink/ink2281.xml"/><Relationship Id="rId90" Type="http://schemas.openxmlformats.org/officeDocument/2006/relationships/customXml" Target="../ink/ink2254.xml"/><Relationship Id="rId165" Type="http://schemas.openxmlformats.org/officeDocument/2006/relationships/image" Target="../media/image1927.png"/><Relationship Id="rId186" Type="http://schemas.openxmlformats.org/officeDocument/2006/relationships/customXml" Target="../ink/ink2302.xml"/><Relationship Id="rId211" Type="http://schemas.openxmlformats.org/officeDocument/2006/relationships/image" Target="../media/image1949.png"/><Relationship Id="rId232" Type="http://schemas.openxmlformats.org/officeDocument/2006/relationships/customXml" Target="../ink/ink2325.xml"/><Relationship Id="rId253" Type="http://schemas.openxmlformats.org/officeDocument/2006/relationships/image" Target="../media/image1970.png"/><Relationship Id="rId274" Type="http://schemas.openxmlformats.org/officeDocument/2006/relationships/customXml" Target="../ink/ink2346.xml"/><Relationship Id="rId27" Type="http://schemas.openxmlformats.org/officeDocument/2006/relationships/image" Target="../media/image1859.png"/><Relationship Id="rId48" Type="http://schemas.openxmlformats.org/officeDocument/2006/relationships/customXml" Target="../ink/ink2233.xml"/><Relationship Id="rId69" Type="http://schemas.openxmlformats.org/officeDocument/2006/relationships/image" Target="../media/image1880.png"/><Relationship Id="rId113" Type="http://schemas.openxmlformats.org/officeDocument/2006/relationships/image" Target="../media/image1902.png"/><Relationship Id="rId134" Type="http://schemas.openxmlformats.org/officeDocument/2006/relationships/customXml" Target="../ink/ink2276.xml"/><Relationship Id="rId80" Type="http://schemas.openxmlformats.org/officeDocument/2006/relationships/customXml" Target="../ink/ink2249.xml"/><Relationship Id="rId155" Type="http://schemas.openxmlformats.org/officeDocument/2006/relationships/image" Target="../media/image1923.png"/><Relationship Id="rId176" Type="http://schemas.openxmlformats.org/officeDocument/2006/relationships/customXml" Target="../ink/ink2297.xml"/><Relationship Id="rId197" Type="http://schemas.openxmlformats.org/officeDocument/2006/relationships/image" Target="../media/image1943.png"/><Relationship Id="rId201" Type="http://schemas.openxmlformats.org/officeDocument/2006/relationships/image" Target="../media/image627.png"/><Relationship Id="rId222" Type="http://schemas.openxmlformats.org/officeDocument/2006/relationships/customXml" Target="../ink/ink2320.xml"/><Relationship Id="rId243" Type="http://schemas.openxmlformats.org/officeDocument/2006/relationships/image" Target="../media/image1965.png"/><Relationship Id="rId264" Type="http://schemas.openxmlformats.org/officeDocument/2006/relationships/customXml" Target="../ink/ink2341.xml"/><Relationship Id="rId17" Type="http://schemas.openxmlformats.org/officeDocument/2006/relationships/image" Target="../media/image1854.png"/><Relationship Id="rId38" Type="http://schemas.openxmlformats.org/officeDocument/2006/relationships/customXml" Target="../ink/ink2228.xml"/><Relationship Id="rId59" Type="http://schemas.openxmlformats.org/officeDocument/2006/relationships/image" Target="../media/image1875.png"/><Relationship Id="rId103" Type="http://schemas.openxmlformats.org/officeDocument/2006/relationships/image" Target="../media/image1897.png"/><Relationship Id="rId124" Type="http://schemas.openxmlformats.org/officeDocument/2006/relationships/customXml" Target="../ink/ink2271.xml"/><Relationship Id="rId70" Type="http://schemas.openxmlformats.org/officeDocument/2006/relationships/customXml" Target="../ink/ink2244.xml"/><Relationship Id="rId91" Type="http://schemas.openxmlformats.org/officeDocument/2006/relationships/image" Target="../media/image1891.png"/><Relationship Id="rId145" Type="http://schemas.openxmlformats.org/officeDocument/2006/relationships/image" Target="../media/image1918.png"/><Relationship Id="rId166" Type="http://schemas.openxmlformats.org/officeDocument/2006/relationships/customXml" Target="../ink/ink2292.xml"/><Relationship Id="rId187" Type="http://schemas.openxmlformats.org/officeDocument/2006/relationships/image" Target="../media/image193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15.xml"/><Relationship Id="rId233" Type="http://schemas.openxmlformats.org/officeDocument/2006/relationships/image" Target="../media/image1960.png"/><Relationship Id="rId254" Type="http://schemas.openxmlformats.org/officeDocument/2006/relationships/customXml" Target="../ink/ink2336.xml"/><Relationship Id="rId28" Type="http://schemas.openxmlformats.org/officeDocument/2006/relationships/customXml" Target="../ink/ink2223.xml"/><Relationship Id="rId49" Type="http://schemas.openxmlformats.org/officeDocument/2006/relationships/image" Target="../media/image1870.png"/><Relationship Id="rId114" Type="http://schemas.openxmlformats.org/officeDocument/2006/relationships/customXml" Target="../ink/ink2266.xml"/><Relationship Id="rId275" Type="http://schemas.openxmlformats.org/officeDocument/2006/relationships/image" Target="../media/image1981.png"/><Relationship Id="rId60" Type="http://schemas.openxmlformats.org/officeDocument/2006/relationships/customXml" Target="../ink/ink2239.xml"/><Relationship Id="rId81" Type="http://schemas.openxmlformats.org/officeDocument/2006/relationships/image" Target="../media/image1886.png"/><Relationship Id="rId135" Type="http://schemas.openxmlformats.org/officeDocument/2006/relationships/image" Target="../media/image1913.png"/><Relationship Id="rId156" Type="http://schemas.openxmlformats.org/officeDocument/2006/relationships/customXml" Target="../ink/ink2287.xml"/><Relationship Id="rId177" Type="http://schemas.openxmlformats.org/officeDocument/2006/relationships/image" Target="../media/image1933.png"/><Relationship Id="rId198" Type="http://schemas.openxmlformats.org/officeDocument/2006/relationships/customXml" Target="../ink/ink2308.xml"/><Relationship Id="rId202" Type="http://schemas.openxmlformats.org/officeDocument/2006/relationships/customXml" Target="../ink/ink2310.xml"/><Relationship Id="rId223" Type="http://schemas.openxmlformats.org/officeDocument/2006/relationships/image" Target="../media/image1955.png"/><Relationship Id="rId244" Type="http://schemas.openxmlformats.org/officeDocument/2006/relationships/customXml" Target="../ink/ink2331.xml"/><Relationship Id="rId18" Type="http://schemas.openxmlformats.org/officeDocument/2006/relationships/customXml" Target="../ink/ink2218.xml"/><Relationship Id="rId39" Type="http://schemas.openxmlformats.org/officeDocument/2006/relationships/image" Target="../media/image1865.png"/><Relationship Id="rId265" Type="http://schemas.openxmlformats.org/officeDocument/2006/relationships/image" Target="../media/image1976.png"/><Relationship Id="rId50" Type="http://schemas.openxmlformats.org/officeDocument/2006/relationships/customXml" Target="../ink/ink2234.xml"/><Relationship Id="rId104" Type="http://schemas.openxmlformats.org/officeDocument/2006/relationships/customXml" Target="../ink/ink2261.xml"/><Relationship Id="rId125" Type="http://schemas.openxmlformats.org/officeDocument/2006/relationships/image" Target="../media/image1908.png"/><Relationship Id="rId146" Type="http://schemas.openxmlformats.org/officeDocument/2006/relationships/customXml" Target="../ink/ink2282.xml"/><Relationship Id="rId167" Type="http://schemas.openxmlformats.org/officeDocument/2006/relationships/image" Target="../media/image1928.png"/><Relationship Id="rId188" Type="http://schemas.openxmlformats.org/officeDocument/2006/relationships/customXml" Target="../ink/ink2303.xml"/><Relationship Id="rId71" Type="http://schemas.openxmlformats.org/officeDocument/2006/relationships/image" Target="../media/image1881.png"/><Relationship Id="rId92" Type="http://schemas.openxmlformats.org/officeDocument/2006/relationships/customXml" Target="../ink/ink2255.xml"/><Relationship Id="rId213" Type="http://schemas.openxmlformats.org/officeDocument/2006/relationships/image" Target="../media/image1950.png"/><Relationship Id="rId234" Type="http://schemas.openxmlformats.org/officeDocument/2006/relationships/customXml" Target="../ink/ink2326.xml"/><Relationship Id="rId2" Type="http://schemas.openxmlformats.org/officeDocument/2006/relationships/customXml" Target="../ink/ink2210.xml"/><Relationship Id="rId29" Type="http://schemas.openxmlformats.org/officeDocument/2006/relationships/image" Target="../media/image1860.png"/><Relationship Id="rId255" Type="http://schemas.openxmlformats.org/officeDocument/2006/relationships/image" Target="../media/image1971.png"/><Relationship Id="rId276" Type="http://schemas.openxmlformats.org/officeDocument/2006/relationships/customXml" Target="../ink/ink2347.xml"/><Relationship Id="rId40" Type="http://schemas.openxmlformats.org/officeDocument/2006/relationships/customXml" Target="../ink/ink2229.xml"/><Relationship Id="rId115" Type="http://schemas.openxmlformats.org/officeDocument/2006/relationships/image" Target="../media/image1903.png"/><Relationship Id="rId136" Type="http://schemas.openxmlformats.org/officeDocument/2006/relationships/customXml" Target="../ink/ink2277.xml"/><Relationship Id="rId157" Type="http://schemas.openxmlformats.org/officeDocument/2006/relationships/image" Target="../media/image759.png"/><Relationship Id="rId178" Type="http://schemas.openxmlformats.org/officeDocument/2006/relationships/customXml" Target="../ink/ink2298.xml"/><Relationship Id="rId61" Type="http://schemas.openxmlformats.org/officeDocument/2006/relationships/image" Target="../media/image1876.png"/><Relationship Id="rId82" Type="http://schemas.openxmlformats.org/officeDocument/2006/relationships/customXml" Target="../ink/ink2250.xml"/><Relationship Id="rId199" Type="http://schemas.openxmlformats.org/officeDocument/2006/relationships/image" Target="../media/image1944.png"/><Relationship Id="rId203" Type="http://schemas.openxmlformats.org/officeDocument/2006/relationships/image" Target="../media/image1945.png"/><Relationship Id="rId19" Type="http://schemas.openxmlformats.org/officeDocument/2006/relationships/image" Target="../media/image1855.png"/><Relationship Id="rId224" Type="http://schemas.openxmlformats.org/officeDocument/2006/relationships/customXml" Target="../ink/ink2321.xml"/><Relationship Id="rId245" Type="http://schemas.openxmlformats.org/officeDocument/2006/relationships/image" Target="../media/image1966.png"/><Relationship Id="rId266" Type="http://schemas.openxmlformats.org/officeDocument/2006/relationships/customXml" Target="../ink/ink2342.xml"/><Relationship Id="rId30" Type="http://schemas.openxmlformats.org/officeDocument/2006/relationships/customXml" Target="../ink/ink2224.xml"/><Relationship Id="rId105" Type="http://schemas.openxmlformats.org/officeDocument/2006/relationships/image" Target="../media/image1898.png"/><Relationship Id="rId126" Type="http://schemas.openxmlformats.org/officeDocument/2006/relationships/customXml" Target="../ink/ink2272.xml"/><Relationship Id="rId147" Type="http://schemas.openxmlformats.org/officeDocument/2006/relationships/image" Target="../media/image1919.png"/><Relationship Id="rId168" Type="http://schemas.openxmlformats.org/officeDocument/2006/relationships/customXml" Target="../ink/ink2293.xml"/><Relationship Id="rId51" Type="http://schemas.openxmlformats.org/officeDocument/2006/relationships/image" Target="../media/image1871.png"/><Relationship Id="rId72" Type="http://schemas.openxmlformats.org/officeDocument/2006/relationships/customXml" Target="../ink/ink2245.xml"/><Relationship Id="rId93" Type="http://schemas.openxmlformats.org/officeDocument/2006/relationships/image" Target="../media/image1892.png"/><Relationship Id="rId189" Type="http://schemas.openxmlformats.org/officeDocument/2006/relationships/image" Target="../media/image1939.png"/><Relationship Id="rId3" Type="http://schemas.openxmlformats.org/officeDocument/2006/relationships/image" Target="../media/image1847.png"/><Relationship Id="rId214" Type="http://schemas.openxmlformats.org/officeDocument/2006/relationships/customXml" Target="../ink/ink2316.xml"/><Relationship Id="rId235" Type="http://schemas.openxmlformats.org/officeDocument/2006/relationships/image" Target="../media/image1961.png"/><Relationship Id="rId256" Type="http://schemas.openxmlformats.org/officeDocument/2006/relationships/customXml" Target="../ink/ink2337.xml"/><Relationship Id="rId277" Type="http://schemas.openxmlformats.org/officeDocument/2006/relationships/image" Target="../media/image1982.png"/><Relationship Id="rId116" Type="http://schemas.openxmlformats.org/officeDocument/2006/relationships/customXml" Target="../ink/ink2267.xml"/><Relationship Id="rId137" Type="http://schemas.openxmlformats.org/officeDocument/2006/relationships/image" Target="../media/image1914.png"/><Relationship Id="rId158" Type="http://schemas.openxmlformats.org/officeDocument/2006/relationships/customXml" Target="../ink/ink2288.xml"/><Relationship Id="rId20" Type="http://schemas.openxmlformats.org/officeDocument/2006/relationships/customXml" Target="../ink/ink2219.xml"/><Relationship Id="rId41" Type="http://schemas.openxmlformats.org/officeDocument/2006/relationships/image" Target="../media/image1866.png"/><Relationship Id="rId62" Type="http://schemas.openxmlformats.org/officeDocument/2006/relationships/customXml" Target="../ink/ink2240.xml"/><Relationship Id="rId83" Type="http://schemas.openxmlformats.org/officeDocument/2006/relationships/image" Target="../media/image1887.png"/><Relationship Id="rId179" Type="http://schemas.openxmlformats.org/officeDocument/2006/relationships/image" Target="../media/image1934.png"/><Relationship Id="rId190" Type="http://schemas.openxmlformats.org/officeDocument/2006/relationships/customXml" Target="../ink/ink2304.xml"/><Relationship Id="rId204" Type="http://schemas.openxmlformats.org/officeDocument/2006/relationships/customXml" Target="../ink/ink2311.xml"/><Relationship Id="rId225" Type="http://schemas.openxmlformats.org/officeDocument/2006/relationships/image" Target="../media/image1956.png"/><Relationship Id="rId246" Type="http://schemas.openxmlformats.org/officeDocument/2006/relationships/customXml" Target="../ink/ink2332.xml"/><Relationship Id="rId267" Type="http://schemas.openxmlformats.org/officeDocument/2006/relationships/image" Target="../media/image1977.png"/><Relationship Id="rId106" Type="http://schemas.openxmlformats.org/officeDocument/2006/relationships/customXml" Target="../ink/ink2262.xml"/><Relationship Id="rId127" Type="http://schemas.openxmlformats.org/officeDocument/2006/relationships/image" Target="../media/image1909.png"/><Relationship Id="rId10" Type="http://schemas.openxmlformats.org/officeDocument/2006/relationships/customXml" Target="../ink/ink2214.xml"/><Relationship Id="rId31" Type="http://schemas.openxmlformats.org/officeDocument/2006/relationships/image" Target="../media/image1861.png"/><Relationship Id="rId52" Type="http://schemas.openxmlformats.org/officeDocument/2006/relationships/customXml" Target="../ink/ink2235.xml"/><Relationship Id="rId73" Type="http://schemas.openxmlformats.org/officeDocument/2006/relationships/image" Target="../media/image1882.png"/><Relationship Id="rId94" Type="http://schemas.openxmlformats.org/officeDocument/2006/relationships/customXml" Target="../ink/ink2256.xml"/><Relationship Id="rId148" Type="http://schemas.openxmlformats.org/officeDocument/2006/relationships/customXml" Target="../ink/ink2283.xml"/><Relationship Id="rId169" Type="http://schemas.openxmlformats.org/officeDocument/2006/relationships/image" Target="../media/image1929.png"/><Relationship Id="rId4" Type="http://schemas.openxmlformats.org/officeDocument/2006/relationships/customXml" Target="../ink/ink2211.xml"/><Relationship Id="rId180" Type="http://schemas.openxmlformats.org/officeDocument/2006/relationships/customXml" Target="../ink/ink2299.xml"/><Relationship Id="rId215" Type="http://schemas.openxmlformats.org/officeDocument/2006/relationships/image" Target="../media/image1951.png"/><Relationship Id="rId236" Type="http://schemas.openxmlformats.org/officeDocument/2006/relationships/customXml" Target="../ink/ink2327.xml"/><Relationship Id="rId257" Type="http://schemas.openxmlformats.org/officeDocument/2006/relationships/image" Target="../media/image1972.png"/><Relationship Id="rId278" Type="http://schemas.openxmlformats.org/officeDocument/2006/relationships/customXml" Target="../ink/ink2348.xml"/><Relationship Id="rId42" Type="http://schemas.openxmlformats.org/officeDocument/2006/relationships/customXml" Target="../ink/ink2230.xml"/><Relationship Id="rId84" Type="http://schemas.openxmlformats.org/officeDocument/2006/relationships/customXml" Target="../ink/ink2251.xml"/><Relationship Id="rId138" Type="http://schemas.openxmlformats.org/officeDocument/2006/relationships/customXml" Target="../ink/ink2278.xml"/><Relationship Id="rId191" Type="http://schemas.openxmlformats.org/officeDocument/2006/relationships/image" Target="../media/image1940.png"/><Relationship Id="rId205" Type="http://schemas.openxmlformats.org/officeDocument/2006/relationships/image" Target="../media/image1946.png"/><Relationship Id="rId247" Type="http://schemas.openxmlformats.org/officeDocument/2006/relationships/image" Target="../media/image1967.png"/><Relationship Id="rId107" Type="http://schemas.openxmlformats.org/officeDocument/2006/relationships/image" Target="../media/image1899.png"/><Relationship Id="rId11" Type="http://schemas.openxmlformats.org/officeDocument/2006/relationships/image" Target="../media/image1851.png"/><Relationship Id="rId53" Type="http://schemas.openxmlformats.org/officeDocument/2006/relationships/image" Target="../media/image1872.png"/><Relationship Id="rId149" Type="http://schemas.openxmlformats.org/officeDocument/2006/relationships/image" Target="../media/image1920.png"/><Relationship Id="rId95" Type="http://schemas.openxmlformats.org/officeDocument/2006/relationships/image" Target="../media/image1893.png"/><Relationship Id="rId160" Type="http://schemas.openxmlformats.org/officeDocument/2006/relationships/customXml" Target="../ink/ink2289.xml"/><Relationship Id="rId216" Type="http://schemas.openxmlformats.org/officeDocument/2006/relationships/customXml" Target="../ink/ink2317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06.xml"/><Relationship Id="rId299" Type="http://schemas.openxmlformats.org/officeDocument/2006/relationships/image" Target="../media/image2129.png"/><Relationship Id="rId21" Type="http://schemas.openxmlformats.org/officeDocument/2006/relationships/customXml" Target="../ink/ink2358.xml"/><Relationship Id="rId63" Type="http://schemas.openxmlformats.org/officeDocument/2006/relationships/customXml" Target="../ink/ink2379.xml"/><Relationship Id="rId159" Type="http://schemas.openxmlformats.org/officeDocument/2006/relationships/image" Target="../media/image2059.png"/><Relationship Id="rId324" Type="http://schemas.openxmlformats.org/officeDocument/2006/relationships/customXml" Target="../ink/ink2510.xml"/><Relationship Id="rId170" Type="http://schemas.openxmlformats.org/officeDocument/2006/relationships/customXml" Target="../ink/ink2433.xml"/><Relationship Id="rId226" Type="http://schemas.openxmlformats.org/officeDocument/2006/relationships/customXml" Target="../ink/ink2461.xml"/><Relationship Id="rId268" Type="http://schemas.openxmlformats.org/officeDocument/2006/relationships/customXml" Target="../ink/ink2482.xml"/><Relationship Id="rId32" Type="http://schemas.openxmlformats.org/officeDocument/2006/relationships/image" Target="../media/image1997.png"/><Relationship Id="rId74" Type="http://schemas.openxmlformats.org/officeDocument/2006/relationships/image" Target="../media/image2018.png"/><Relationship Id="rId128" Type="http://schemas.openxmlformats.org/officeDocument/2006/relationships/image" Target="../media/image2045.png"/><Relationship Id="rId5" Type="http://schemas.openxmlformats.org/officeDocument/2006/relationships/customXml" Target="../ink/ink2350.xml"/><Relationship Id="rId181" Type="http://schemas.openxmlformats.org/officeDocument/2006/relationships/image" Target="../media/image2070.png"/><Relationship Id="rId237" Type="http://schemas.openxmlformats.org/officeDocument/2006/relationships/image" Target="../media/image2098.png"/><Relationship Id="rId279" Type="http://schemas.openxmlformats.org/officeDocument/2006/relationships/image" Target="../media/image2119.png"/><Relationship Id="rId43" Type="http://schemas.openxmlformats.org/officeDocument/2006/relationships/customXml" Target="../ink/ink2369.xml"/><Relationship Id="rId139" Type="http://schemas.openxmlformats.org/officeDocument/2006/relationships/image" Target="../media/image2050.png"/><Relationship Id="rId290" Type="http://schemas.openxmlformats.org/officeDocument/2006/relationships/customXml" Target="../ink/ink2493.xml"/><Relationship Id="rId304" Type="http://schemas.openxmlformats.org/officeDocument/2006/relationships/customXml" Target="../ink/ink2500.xml"/><Relationship Id="rId85" Type="http://schemas.openxmlformats.org/officeDocument/2006/relationships/customXml" Target="../ink/ink2390.xml"/><Relationship Id="rId150" Type="http://schemas.openxmlformats.org/officeDocument/2006/relationships/customXml" Target="../ink/ink2423.xml"/><Relationship Id="rId192" Type="http://schemas.openxmlformats.org/officeDocument/2006/relationships/customXml" Target="../ink/ink2444.xml"/><Relationship Id="rId206" Type="http://schemas.openxmlformats.org/officeDocument/2006/relationships/customXml" Target="../ink/ink2451.xml"/><Relationship Id="rId248" Type="http://schemas.openxmlformats.org/officeDocument/2006/relationships/customXml" Target="../ink/ink2472.xml"/><Relationship Id="rId12" Type="http://schemas.openxmlformats.org/officeDocument/2006/relationships/image" Target="../media/image1987.png"/><Relationship Id="rId108" Type="http://schemas.openxmlformats.org/officeDocument/2006/relationships/image" Target="../media/image2035.png"/><Relationship Id="rId315" Type="http://schemas.openxmlformats.org/officeDocument/2006/relationships/image" Target="../media/image2137.png"/><Relationship Id="rId54" Type="http://schemas.openxmlformats.org/officeDocument/2006/relationships/image" Target="../media/image2008.png"/><Relationship Id="rId96" Type="http://schemas.openxmlformats.org/officeDocument/2006/relationships/image" Target="../media/image2029.png"/><Relationship Id="rId161" Type="http://schemas.openxmlformats.org/officeDocument/2006/relationships/image" Target="../media/image2060.png"/><Relationship Id="rId217" Type="http://schemas.openxmlformats.org/officeDocument/2006/relationships/image" Target="../media/image2088.png"/><Relationship Id="rId259" Type="http://schemas.openxmlformats.org/officeDocument/2006/relationships/image" Target="../media/image2109.png"/><Relationship Id="rId23" Type="http://schemas.openxmlformats.org/officeDocument/2006/relationships/customXml" Target="../ink/ink2359.xml"/><Relationship Id="rId119" Type="http://schemas.openxmlformats.org/officeDocument/2006/relationships/customXml" Target="../ink/ink2407.xml"/><Relationship Id="rId270" Type="http://schemas.openxmlformats.org/officeDocument/2006/relationships/customXml" Target="../ink/ink2483.xml"/><Relationship Id="rId326" Type="http://schemas.openxmlformats.org/officeDocument/2006/relationships/customXml" Target="../ink/ink2511.xml"/><Relationship Id="rId65" Type="http://schemas.openxmlformats.org/officeDocument/2006/relationships/customXml" Target="../ink/ink2380.xml"/><Relationship Id="rId130" Type="http://schemas.openxmlformats.org/officeDocument/2006/relationships/customXml" Target="../ink/ink2413.xml"/><Relationship Id="rId172" Type="http://schemas.openxmlformats.org/officeDocument/2006/relationships/customXml" Target="../ink/ink2434.xml"/><Relationship Id="rId228" Type="http://schemas.openxmlformats.org/officeDocument/2006/relationships/customXml" Target="../ink/ink2462.xml"/><Relationship Id="rId281" Type="http://schemas.openxmlformats.org/officeDocument/2006/relationships/image" Target="../media/image2120.png"/><Relationship Id="rId34" Type="http://schemas.openxmlformats.org/officeDocument/2006/relationships/image" Target="../media/image1998.png"/><Relationship Id="rId76" Type="http://schemas.openxmlformats.org/officeDocument/2006/relationships/image" Target="../media/image2019.png"/><Relationship Id="rId141" Type="http://schemas.openxmlformats.org/officeDocument/2006/relationships/image" Target="../media/image2051.png"/><Relationship Id="rId7" Type="http://schemas.openxmlformats.org/officeDocument/2006/relationships/customXml" Target="../ink/ink2351.xml"/><Relationship Id="rId183" Type="http://schemas.openxmlformats.org/officeDocument/2006/relationships/image" Target="../media/image2071.png"/><Relationship Id="rId239" Type="http://schemas.openxmlformats.org/officeDocument/2006/relationships/image" Target="../media/image2099.png"/><Relationship Id="rId250" Type="http://schemas.openxmlformats.org/officeDocument/2006/relationships/customXml" Target="../ink/ink2473.xml"/><Relationship Id="rId271" Type="http://schemas.openxmlformats.org/officeDocument/2006/relationships/image" Target="../media/image2115.png"/><Relationship Id="rId292" Type="http://schemas.openxmlformats.org/officeDocument/2006/relationships/customXml" Target="../ink/ink2494.xml"/><Relationship Id="rId306" Type="http://schemas.openxmlformats.org/officeDocument/2006/relationships/customXml" Target="../ink/ink2501.xml"/><Relationship Id="rId24" Type="http://schemas.openxmlformats.org/officeDocument/2006/relationships/image" Target="../media/image1993.png"/><Relationship Id="rId45" Type="http://schemas.openxmlformats.org/officeDocument/2006/relationships/customXml" Target="../ink/ink2370.xml"/><Relationship Id="rId66" Type="http://schemas.openxmlformats.org/officeDocument/2006/relationships/image" Target="../media/image2014.png"/><Relationship Id="rId87" Type="http://schemas.openxmlformats.org/officeDocument/2006/relationships/customXml" Target="../ink/ink2391.xml"/><Relationship Id="rId110" Type="http://schemas.openxmlformats.org/officeDocument/2006/relationships/image" Target="../media/image2036.png"/><Relationship Id="rId131" Type="http://schemas.openxmlformats.org/officeDocument/2006/relationships/image" Target="../media/image2046.png"/><Relationship Id="rId327" Type="http://schemas.openxmlformats.org/officeDocument/2006/relationships/image" Target="../media/image2143.png"/><Relationship Id="rId152" Type="http://schemas.openxmlformats.org/officeDocument/2006/relationships/customXml" Target="../ink/ink2424.xml"/><Relationship Id="rId173" Type="http://schemas.openxmlformats.org/officeDocument/2006/relationships/image" Target="../media/image2066.png"/><Relationship Id="rId194" Type="http://schemas.openxmlformats.org/officeDocument/2006/relationships/customXml" Target="../ink/ink2445.xml"/><Relationship Id="rId208" Type="http://schemas.openxmlformats.org/officeDocument/2006/relationships/customXml" Target="../ink/ink2452.xml"/><Relationship Id="rId229" Type="http://schemas.openxmlformats.org/officeDocument/2006/relationships/image" Target="../media/image2094.png"/><Relationship Id="rId240" Type="http://schemas.openxmlformats.org/officeDocument/2006/relationships/customXml" Target="../ink/ink2468.xml"/><Relationship Id="rId261" Type="http://schemas.openxmlformats.org/officeDocument/2006/relationships/image" Target="../media/image2110.png"/><Relationship Id="rId14" Type="http://schemas.openxmlformats.org/officeDocument/2006/relationships/image" Target="../media/image1988.png"/><Relationship Id="rId35" Type="http://schemas.openxmlformats.org/officeDocument/2006/relationships/customXml" Target="../ink/ink2365.xml"/><Relationship Id="rId56" Type="http://schemas.openxmlformats.org/officeDocument/2006/relationships/image" Target="../media/image2009.png"/><Relationship Id="rId77" Type="http://schemas.openxmlformats.org/officeDocument/2006/relationships/customXml" Target="../ink/ink2386.xml"/><Relationship Id="rId100" Type="http://schemas.openxmlformats.org/officeDocument/2006/relationships/image" Target="../media/image2031.png"/><Relationship Id="rId282" Type="http://schemas.openxmlformats.org/officeDocument/2006/relationships/customXml" Target="../ink/ink2489.xml"/><Relationship Id="rId317" Type="http://schemas.openxmlformats.org/officeDocument/2006/relationships/image" Target="../media/image2138.png"/><Relationship Id="rId8" Type="http://schemas.openxmlformats.org/officeDocument/2006/relationships/image" Target="../media/image1985.png"/><Relationship Id="rId98" Type="http://schemas.openxmlformats.org/officeDocument/2006/relationships/image" Target="../media/image2030.png"/><Relationship Id="rId121" Type="http://schemas.openxmlformats.org/officeDocument/2006/relationships/customXml" Target="../ink/ink2408.xml"/><Relationship Id="rId142" Type="http://schemas.openxmlformats.org/officeDocument/2006/relationships/customXml" Target="../ink/ink2419.xml"/><Relationship Id="rId163" Type="http://schemas.openxmlformats.org/officeDocument/2006/relationships/image" Target="../media/image2061.png"/><Relationship Id="rId184" Type="http://schemas.openxmlformats.org/officeDocument/2006/relationships/customXml" Target="../ink/ink2440.xml"/><Relationship Id="rId219" Type="http://schemas.openxmlformats.org/officeDocument/2006/relationships/image" Target="../media/image2089.png"/><Relationship Id="rId230" Type="http://schemas.openxmlformats.org/officeDocument/2006/relationships/customXml" Target="../ink/ink2463.xml"/><Relationship Id="rId251" Type="http://schemas.openxmlformats.org/officeDocument/2006/relationships/image" Target="../media/image2105.png"/><Relationship Id="rId25" Type="http://schemas.openxmlformats.org/officeDocument/2006/relationships/customXml" Target="../ink/ink2360.xml"/><Relationship Id="rId46" Type="http://schemas.openxmlformats.org/officeDocument/2006/relationships/image" Target="../media/image2004.png"/><Relationship Id="rId67" Type="http://schemas.openxmlformats.org/officeDocument/2006/relationships/customXml" Target="../ink/ink2381.xml"/><Relationship Id="rId272" Type="http://schemas.openxmlformats.org/officeDocument/2006/relationships/customXml" Target="../ink/ink2484.xml"/><Relationship Id="rId293" Type="http://schemas.openxmlformats.org/officeDocument/2006/relationships/image" Target="../media/image2126.png"/><Relationship Id="rId307" Type="http://schemas.openxmlformats.org/officeDocument/2006/relationships/image" Target="../media/image2133.png"/><Relationship Id="rId328" Type="http://schemas.openxmlformats.org/officeDocument/2006/relationships/customXml" Target="../ink/ink2512.xml"/><Relationship Id="rId88" Type="http://schemas.openxmlformats.org/officeDocument/2006/relationships/image" Target="../media/image2025.png"/><Relationship Id="rId111" Type="http://schemas.openxmlformats.org/officeDocument/2006/relationships/customXml" Target="../ink/ink2403.xml"/><Relationship Id="rId132" Type="http://schemas.openxmlformats.org/officeDocument/2006/relationships/customXml" Target="../ink/ink2414.xml"/><Relationship Id="rId153" Type="http://schemas.openxmlformats.org/officeDocument/2006/relationships/image" Target="../media/image2056.png"/><Relationship Id="rId174" Type="http://schemas.openxmlformats.org/officeDocument/2006/relationships/customXml" Target="../ink/ink2435.xml"/><Relationship Id="rId195" Type="http://schemas.openxmlformats.org/officeDocument/2006/relationships/image" Target="../media/image2077.png"/><Relationship Id="rId209" Type="http://schemas.openxmlformats.org/officeDocument/2006/relationships/image" Target="../media/image2084.png"/><Relationship Id="rId220" Type="http://schemas.openxmlformats.org/officeDocument/2006/relationships/customXml" Target="../ink/ink2458.xml"/><Relationship Id="rId241" Type="http://schemas.openxmlformats.org/officeDocument/2006/relationships/image" Target="../media/image2100.png"/><Relationship Id="rId15" Type="http://schemas.openxmlformats.org/officeDocument/2006/relationships/customXml" Target="../ink/ink2355.xml"/><Relationship Id="rId36" Type="http://schemas.openxmlformats.org/officeDocument/2006/relationships/image" Target="../media/image1999.png"/><Relationship Id="rId57" Type="http://schemas.openxmlformats.org/officeDocument/2006/relationships/customXml" Target="../ink/ink2376.xml"/><Relationship Id="rId262" Type="http://schemas.openxmlformats.org/officeDocument/2006/relationships/customXml" Target="../ink/ink2479.xml"/><Relationship Id="rId283" Type="http://schemas.openxmlformats.org/officeDocument/2006/relationships/image" Target="../media/image2121.png"/><Relationship Id="rId318" Type="http://schemas.openxmlformats.org/officeDocument/2006/relationships/customXml" Target="../ink/ink2507.xml"/><Relationship Id="rId78" Type="http://schemas.openxmlformats.org/officeDocument/2006/relationships/image" Target="../media/image2020.png"/><Relationship Id="rId99" Type="http://schemas.openxmlformats.org/officeDocument/2006/relationships/customXml" Target="../ink/ink2397.xml"/><Relationship Id="rId101" Type="http://schemas.openxmlformats.org/officeDocument/2006/relationships/customXml" Target="../ink/ink2398.xml"/><Relationship Id="rId122" Type="http://schemas.openxmlformats.org/officeDocument/2006/relationships/image" Target="../media/image2042.png"/><Relationship Id="rId143" Type="http://schemas.openxmlformats.org/officeDocument/2006/relationships/image" Target="../media/image2052.png"/><Relationship Id="rId164" Type="http://schemas.openxmlformats.org/officeDocument/2006/relationships/customXml" Target="../ink/ink2430.xml"/><Relationship Id="rId185" Type="http://schemas.openxmlformats.org/officeDocument/2006/relationships/image" Target="../media/image2072.png"/><Relationship Id="rId9" Type="http://schemas.openxmlformats.org/officeDocument/2006/relationships/customXml" Target="../ink/ink2352.xml"/><Relationship Id="rId210" Type="http://schemas.openxmlformats.org/officeDocument/2006/relationships/customXml" Target="../ink/ink2453.xml"/><Relationship Id="rId26" Type="http://schemas.openxmlformats.org/officeDocument/2006/relationships/image" Target="../media/image1994.png"/><Relationship Id="rId231" Type="http://schemas.openxmlformats.org/officeDocument/2006/relationships/image" Target="../media/image2095.png"/><Relationship Id="rId252" Type="http://schemas.openxmlformats.org/officeDocument/2006/relationships/customXml" Target="../ink/ink2474.xml"/><Relationship Id="rId273" Type="http://schemas.openxmlformats.org/officeDocument/2006/relationships/image" Target="../media/image2116.png"/><Relationship Id="rId294" Type="http://schemas.openxmlformats.org/officeDocument/2006/relationships/customXml" Target="../ink/ink2495.xml"/><Relationship Id="rId308" Type="http://schemas.openxmlformats.org/officeDocument/2006/relationships/customXml" Target="../ink/ink2502.xml"/><Relationship Id="rId329" Type="http://schemas.openxmlformats.org/officeDocument/2006/relationships/image" Target="../media/image2144.png"/><Relationship Id="rId47" Type="http://schemas.openxmlformats.org/officeDocument/2006/relationships/customXml" Target="../ink/ink2371.xml"/><Relationship Id="rId68" Type="http://schemas.openxmlformats.org/officeDocument/2006/relationships/image" Target="../media/image2015.png"/><Relationship Id="rId89" Type="http://schemas.openxmlformats.org/officeDocument/2006/relationships/customXml" Target="../ink/ink2392.xml"/><Relationship Id="rId112" Type="http://schemas.openxmlformats.org/officeDocument/2006/relationships/image" Target="../media/image2037.png"/><Relationship Id="rId133" Type="http://schemas.openxmlformats.org/officeDocument/2006/relationships/image" Target="../media/image2047.png"/><Relationship Id="rId154" Type="http://schemas.openxmlformats.org/officeDocument/2006/relationships/customXml" Target="../ink/ink2425.xml"/><Relationship Id="rId175" Type="http://schemas.openxmlformats.org/officeDocument/2006/relationships/image" Target="../media/image2067.png"/><Relationship Id="rId196" Type="http://schemas.openxmlformats.org/officeDocument/2006/relationships/customXml" Target="../ink/ink2446.xml"/><Relationship Id="rId200" Type="http://schemas.openxmlformats.org/officeDocument/2006/relationships/customXml" Target="../ink/ink2448.xml"/><Relationship Id="rId16" Type="http://schemas.openxmlformats.org/officeDocument/2006/relationships/image" Target="../media/image1989.png"/><Relationship Id="rId221" Type="http://schemas.openxmlformats.org/officeDocument/2006/relationships/image" Target="../media/image2090.png"/><Relationship Id="rId242" Type="http://schemas.openxmlformats.org/officeDocument/2006/relationships/customXml" Target="../ink/ink2469.xml"/><Relationship Id="rId263" Type="http://schemas.openxmlformats.org/officeDocument/2006/relationships/image" Target="../media/image2111.png"/><Relationship Id="rId284" Type="http://schemas.openxmlformats.org/officeDocument/2006/relationships/customXml" Target="../ink/ink2490.xml"/><Relationship Id="rId319" Type="http://schemas.openxmlformats.org/officeDocument/2006/relationships/image" Target="../media/image2139.png"/><Relationship Id="rId37" Type="http://schemas.openxmlformats.org/officeDocument/2006/relationships/customXml" Target="../ink/ink2366.xml"/><Relationship Id="rId58" Type="http://schemas.openxmlformats.org/officeDocument/2006/relationships/image" Target="../media/image2010.png"/><Relationship Id="rId79" Type="http://schemas.openxmlformats.org/officeDocument/2006/relationships/customXml" Target="../ink/ink2387.xml"/><Relationship Id="rId102" Type="http://schemas.openxmlformats.org/officeDocument/2006/relationships/image" Target="../media/image2032.png"/><Relationship Id="rId123" Type="http://schemas.openxmlformats.org/officeDocument/2006/relationships/customXml" Target="../ink/ink2409.xml"/><Relationship Id="rId144" Type="http://schemas.openxmlformats.org/officeDocument/2006/relationships/customXml" Target="../ink/ink2420.xml"/><Relationship Id="rId90" Type="http://schemas.openxmlformats.org/officeDocument/2006/relationships/image" Target="../media/image2026.png"/><Relationship Id="rId165" Type="http://schemas.openxmlformats.org/officeDocument/2006/relationships/image" Target="../media/image2062.png"/><Relationship Id="rId186" Type="http://schemas.openxmlformats.org/officeDocument/2006/relationships/customXml" Target="../ink/ink2441.xml"/><Relationship Id="rId211" Type="http://schemas.openxmlformats.org/officeDocument/2006/relationships/image" Target="../media/image2085.png"/><Relationship Id="rId232" Type="http://schemas.openxmlformats.org/officeDocument/2006/relationships/customXml" Target="../ink/ink2464.xml"/><Relationship Id="rId253" Type="http://schemas.openxmlformats.org/officeDocument/2006/relationships/image" Target="../media/image2106.png"/><Relationship Id="rId274" Type="http://schemas.openxmlformats.org/officeDocument/2006/relationships/customXml" Target="../ink/ink2485.xml"/><Relationship Id="rId295" Type="http://schemas.openxmlformats.org/officeDocument/2006/relationships/image" Target="../media/image2127.png"/><Relationship Id="rId309" Type="http://schemas.openxmlformats.org/officeDocument/2006/relationships/image" Target="../media/image2134.png"/><Relationship Id="rId27" Type="http://schemas.openxmlformats.org/officeDocument/2006/relationships/customXml" Target="../ink/ink2361.xml"/><Relationship Id="rId48" Type="http://schemas.openxmlformats.org/officeDocument/2006/relationships/image" Target="../media/image2005.png"/><Relationship Id="rId69" Type="http://schemas.openxmlformats.org/officeDocument/2006/relationships/customXml" Target="../ink/ink2382.xml"/><Relationship Id="rId113" Type="http://schemas.openxmlformats.org/officeDocument/2006/relationships/customXml" Target="../ink/ink2404.xml"/><Relationship Id="rId134" Type="http://schemas.openxmlformats.org/officeDocument/2006/relationships/customXml" Target="../ink/ink2415.xml"/><Relationship Id="rId320" Type="http://schemas.openxmlformats.org/officeDocument/2006/relationships/customXml" Target="../ink/ink2508.xml"/><Relationship Id="rId80" Type="http://schemas.openxmlformats.org/officeDocument/2006/relationships/image" Target="../media/image2021.png"/><Relationship Id="rId155" Type="http://schemas.openxmlformats.org/officeDocument/2006/relationships/image" Target="../media/image2057.png"/><Relationship Id="rId176" Type="http://schemas.openxmlformats.org/officeDocument/2006/relationships/customXml" Target="../ink/ink2436.xml"/><Relationship Id="rId197" Type="http://schemas.openxmlformats.org/officeDocument/2006/relationships/image" Target="../media/image2078.png"/><Relationship Id="rId201" Type="http://schemas.openxmlformats.org/officeDocument/2006/relationships/image" Target="../media/image2080.png"/><Relationship Id="rId222" Type="http://schemas.openxmlformats.org/officeDocument/2006/relationships/customXml" Target="../ink/ink2459.xml"/><Relationship Id="rId243" Type="http://schemas.openxmlformats.org/officeDocument/2006/relationships/image" Target="../media/image2101.png"/><Relationship Id="rId264" Type="http://schemas.openxmlformats.org/officeDocument/2006/relationships/customXml" Target="../ink/ink2480.xml"/><Relationship Id="rId285" Type="http://schemas.openxmlformats.org/officeDocument/2006/relationships/image" Target="../media/image2122.png"/><Relationship Id="rId17" Type="http://schemas.openxmlformats.org/officeDocument/2006/relationships/customXml" Target="../ink/ink2356.xml"/><Relationship Id="rId38" Type="http://schemas.openxmlformats.org/officeDocument/2006/relationships/image" Target="../media/image2000.png"/><Relationship Id="rId59" Type="http://schemas.openxmlformats.org/officeDocument/2006/relationships/customXml" Target="../ink/ink2377.xml"/><Relationship Id="rId103" Type="http://schemas.openxmlformats.org/officeDocument/2006/relationships/customXml" Target="../ink/ink2399.xml"/><Relationship Id="rId124" Type="http://schemas.openxmlformats.org/officeDocument/2006/relationships/image" Target="../media/image2043.png"/><Relationship Id="rId310" Type="http://schemas.openxmlformats.org/officeDocument/2006/relationships/customXml" Target="../ink/ink2503.xml"/><Relationship Id="rId70" Type="http://schemas.openxmlformats.org/officeDocument/2006/relationships/image" Target="../media/image2016.png"/><Relationship Id="rId91" Type="http://schemas.openxmlformats.org/officeDocument/2006/relationships/customXml" Target="../ink/ink2393.xml"/><Relationship Id="rId145" Type="http://schemas.openxmlformats.org/officeDocument/2006/relationships/image" Target="../media/image2053.png"/><Relationship Id="rId166" Type="http://schemas.openxmlformats.org/officeDocument/2006/relationships/customXml" Target="../ink/ink2431.xml"/><Relationship Id="rId187" Type="http://schemas.openxmlformats.org/officeDocument/2006/relationships/image" Target="../media/image207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54.xml"/><Relationship Id="rId233" Type="http://schemas.openxmlformats.org/officeDocument/2006/relationships/image" Target="../media/image2096.png"/><Relationship Id="rId254" Type="http://schemas.openxmlformats.org/officeDocument/2006/relationships/customXml" Target="../ink/ink2475.xml"/><Relationship Id="rId28" Type="http://schemas.openxmlformats.org/officeDocument/2006/relationships/image" Target="../media/image1995.png"/><Relationship Id="rId49" Type="http://schemas.openxmlformats.org/officeDocument/2006/relationships/customXml" Target="../ink/ink2372.xml"/><Relationship Id="rId114" Type="http://schemas.openxmlformats.org/officeDocument/2006/relationships/image" Target="../media/image2038.png"/><Relationship Id="rId275" Type="http://schemas.openxmlformats.org/officeDocument/2006/relationships/image" Target="../media/image2117.png"/><Relationship Id="rId296" Type="http://schemas.openxmlformats.org/officeDocument/2006/relationships/customXml" Target="../ink/ink2496.xml"/><Relationship Id="rId300" Type="http://schemas.openxmlformats.org/officeDocument/2006/relationships/customXml" Target="../ink/ink2498.xml"/><Relationship Id="rId60" Type="http://schemas.openxmlformats.org/officeDocument/2006/relationships/image" Target="../media/image2011.png"/><Relationship Id="rId81" Type="http://schemas.openxmlformats.org/officeDocument/2006/relationships/customXml" Target="../ink/ink2388.xml"/><Relationship Id="rId135" Type="http://schemas.openxmlformats.org/officeDocument/2006/relationships/image" Target="../media/image2048.png"/><Relationship Id="rId156" Type="http://schemas.openxmlformats.org/officeDocument/2006/relationships/customXml" Target="../ink/ink2426.xml"/><Relationship Id="rId177" Type="http://schemas.openxmlformats.org/officeDocument/2006/relationships/image" Target="../media/image2068.png"/><Relationship Id="rId198" Type="http://schemas.openxmlformats.org/officeDocument/2006/relationships/customXml" Target="../ink/ink2447.xml"/><Relationship Id="rId321" Type="http://schemas.openxmlformats.org/officeDocument/2006/relationships/image" Target="../media/image2140.png"/><Relationship Id="rId202" Type="http://schemas.openxmlformats.org/officeDocument/2006/relationships/customXml" Target="../ink/ink2449.xml"/><Relationship Id="rId223" Type="http://schemas.openxmlformats.org/officeDocument/2006/relationships/image" Target="../media/image2091.png"/><Relationship Id="rId244" Type="http://schemas.openxmlformats.org/officeDocument/2006/relationships/customXml" Target="../ink/ink2470.xml"/><Relationship Id="rId18" Type="http://schemas.openxmlformats.org/officeDocument/2006/relationships/image" Target="../media/image1990.png"/><Relationship Id="rId39" Type="http://schemas.openxmlformats.org/officeDocument/2006/relationships/customXml" Target="../ink/ink2367.xml"/><Relationship Id="rId265" Type="http://schemas.openxmlformats.org/officeDocument/2006/relationships/image" Target="../media/image2112.png"/><Relationship Id="rId286" Type="http://schemas.openxmlformats.org/officeDocument/2006/relationships/customXml" Target="../ink/ink2491.xml"/><Relationship Id="rId50" Type="http://schemas.openxmlformats.org/officeDocument/2006/relationships/image" Target="../media/image2006.png"/><Relationship Id="rId104" Type="http://schemas.openxmlformats.org/officeDocument/2006/relationships/image" Target="../media/image2033.png"/><Relationship Id="rId125" Type="http://schemas.openxmlformats.org/officeDocument/2006/relationships/customXml" Target="../ink/ink2410.xml"/><Relationship Id="rId146" Type="http://schemas.openxmlformats.org/officeDocument/2006/relationships/customXml" Target="../ink/ink2421.xml"/><Relationship Id="rId167" Type="http://schemas.openxmlformats.org/officeDocument/2006/relationships/image" Target="../media/image2063.png"/><Relationship Id="rId188" Type="http://schemas.openxmlformats.org/officeDocument/2006/relationships/customXml" Target="../ink/ink2442.xml"/><Relationship Id="rId311" Type="http://schemas.openxmlformats.org/officeDocument/2006/relationships/image" Target="../media/image2135.png"/><Relationship Id="rId71" Type="http://schemas.openxmlformats.org/officeDocument/2006/relationships/customXml" Target="../ink/ink2383.xml"/><Relationship Id="rId92" Type="http://schemas.openxmlformats.org/officeDocument/2006/relationships/image" Target="../media/image2027.png"/><Relationship Id="rId213" Type="http://schemas.openxmlformats.org/officeDocument/2006/relationships/image" Target="../media/image2086.png"/><Relationship Id="rId234" Type="http://schemas.openxmlformats.org/officeDocument/2006/relationships/customXml" Target="../ink/ink2465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2362.xml"/><Relationship Id="rId255" Type="http://schemas.openxmlformats.org/officeDocument/2006/relationships/image" Target="../media/image2107.png"/><Relationship Id="rId276" Type="http://schemas.openxmlformats.org/officeDocument/2006/relationships/customXml" Target="../ink/ink2486.xml"/><Relationship Id="rId297" Type="http://schemas.openxmlformats.org/officeDocument/2006/relationships/image" Target="../media/image2128.png"/><Relationship Id="rId40" Type="http://schemas.openxmlformats.org/officeDocument/2006/relationships/image" Target="../media/image2001.png"/><Relationship Id="rId115" Type="http://schemas.openxmlformats.org/officeDocument/2006/relationships/customXml" Target="../ink/ink2405.xml"/><Relationship Id="rId136" Type="http://schemas.openxmlformats.org/officeDocument/2006/relationships/customXml" Target="../ink/ink2416.xml"/><Relationship Id="rId157" Type="http://schemas.openxmlformats.org/officeDocument/2006/relationships/image" Target="../media/image2058.png"/><Relationship Id="rId178" Type="http://schemas.openxmlformats.org/officeDocument/2006/relationships/customXml" Target="../ink/ink2437.xml"/><Relationship Id="rId301" Type="http://schemas.openxmlformats.org/officeDocument/2006/relationships/image" Target="../media/image2130.png"/><Relationship Id="rId322" Type="http://schemas.openxmlformats.org/officeDocument/2006/relationships/customXml" Target="../ink/ink2509.xml"/><Relationship Id="rId61" Type="http://schemas.openxmlformats.org/officeDocument/2006/relationships/customXml" Target="../ink/ink2378.xml"/><Relationship Id="rId82" Type="http://schemas.openxmlformats.org/officeDocument/2006/relationships/image" Target="../media/image2022.png"/><Relationship Id="rId199" Type="http://schemas.openxmlformats.org/officeDocument/2006/relationships/image" Target="../media/image2079.png"/><Relationship Id="rId203" Type="http://schemas.openxmlformats.org/officeDocument/2006/relationships/image" Target="../media/image2081.png"/><Relationship Id="rId19" Type="http://schemas.openxmlformats.org/officeDocument/2006/relationships/customXml" Target="../ink/ink2357.xml"/><Relationship Id="rId224" Type="http://schemas.openxmlformats.org/officeDocument/2006/relationships/customXml" Target="../ink/ink2460.xml"/><Relationship Id="rId245" Type="http://schemas.openxmlformats.org/officeDocument/2006/relationships/image" Target="../media/image2102.png"/><Relationship Id="rId266" Type="http://schemas.openxmlformats.org/officeDocument/2006/relationships/customXml" Target="../ink/ink2481.xml"/><Relationship Id="rId287" Type="http://schemas.openxmlformats.org/officeDocument/2006/relationships/image" Target="../media/image2123.png"/><Relationship Id="rId30" Type="http://schemas.openxmlformats.org/officeDocument/2006/relationships/image" Target="../media/image1996.png"/><Relationship Id="rId105" Type="http://schemas.openxmlformats.org/officeDocument/2006/relationships/customXml" Target="../ink/ink2400.xml"/><Relationship Id="rId126" Type="http://schemas.openxmlformats.org/officeDocument/2006/relationships/image" Target="../media/image2044.png"/><Relationship Id="rId147" Type="http://schemas.openxmlformats.org/officeDocument/2006/relationships/image" Target="../media/image627.png"/><Relationship Id="rId168" Type="http://schemas.openxmlformats.org/officeDocument/2006/relationships/customXml" Target="../ink/ink2432.xml"/><Relationship Id="rId312" Type="http://schemas.openxmlformats.org/officeDocument/2006/relationships/customXml" Target="../ink/ink2504.xml"/><Relationship Id="rId51" Type="http://schemas.openxmlformats.org/officeDocument/2006/relationships/customXml" Target="../ink/ink2373.xml"/><Relationship Id="rId72" Type="http://schemas.openxmlformats.org/officeDocument/2006/relationships/image" Target="../media/image2017.png"/><Relationship Id="rId93" Type="http://schemas.openxmlformats.org/officeDocument/2006/relationships/customXml" Target="../ink/ink2394.xml"/><Relationship Id="rId189" Type="http://schemas.openxmlformats.org/officeDocument/2006/relationships/image" Target="../media/image2074.png"/><Relationship Id="rId3" Type="http://schemas.openxmlformats.org/officeDocument/2006/relationships/customXml" Target="../ink/ink2349.xml"/><Relationship Id="rId214" Type="http://schemas.openxmlformats.org/officeDocument/2006/relationships/customXml" Target="../ink/ink2455.xml"/><Relationship Id="rId235" Type="http://schemas.openxmlformats.org/officeDocument/2006/relationships/image" Target="../media/image2097.png"/><Relationship Id="rId256" Type="http://schemas.openxmlformats.org/officeDocument/2006/relationships/customXml" Target="../ink/ink2476.xml"/><Relationship Id="rId277" Type="http://schemas.openxmlformats.org/officeDocument/2006/relationships/image" Target="../media/image2118.png"/><Relationship Id="rId298" Type="http://schemas.openxmlformats.org/officeDocument/2006/relationships/customXml" Target="../ink/ink2497.xml"/><Relationship Id="rId116" Type="http://schemas.openxmlformats.org/officeDocument/2006/relationships/image" Target="../media/image2039.png"/><Relationship Id="rId137" Type="http://schemas.openxmlformats.org/officeDocument/2006/relationships/image" Target="../media/image2049.png"/><Relationship Id="rId158" Type="http://schemas.openxmlformats.org/officeDocument/2006/relationships/customXml" Target="../ink/ink2427.xml"/><Relationship Id="rId302" Type="http://schemas.openxmlformats.org/officeDocument/2006/relationships/customXml" Target="../ink/ink2499.xml"/><Relationship Id="rId323" Type="http://schemas.openxmlformats.org/officeDocument/2006/relationships/image" Target="../media/image2141.png"/><Relationship Id="rId20" Type="http://schemas.openxmlformats.org/officeDocument/2006/relationships/image" Target="../media/image1991.png"/><Relationship Id="rId41" Type="http://schemas.openxmlformats.org/officeDocument/2006/relationships/customXml" Target="../ink/ink2368.xml"/><Relationship Id="rId62" Type="http://schemas.openxmlformats.org/officeDocument/2006/relationships/image" Target="../media/image2012.png"/><Relationship Id="rId83" Type="http://schemas.openxmlformats.org/officeDocument/2006/relationships/customXml" Target="../ink/ink2389.xml"/><Relationship Id="rId179" Type="http://schemas.openxmlformats.org/officeDocument/2006/relationships/image" Target="../media/image2069.png"/><Relationship Id="rId190" Type="http://schemas.openxmlformats.org/officeDocument/2006/relationships/customXml" Target="../ink/ink2443.xml"/><Relationship Id="rId204" Type="http://schemas.openxmlformats.org/officeDocument/2006/relationships/customXml" Target="../ink/ink2450.xml"/><Relationship Id="rId225" Type="http://schemas.openxmlformats.org/officeDocument/2006/relationships/image" Target="../media/image2092.png"/><Relationship Id="rId246" Type="http://schemas.openxmlformats.org/officeDocument/2006/relationships/customXml" Target="../ink/ink2471.xml"/><Relationship Id="rId267" Type="http://schemas.openxmlformats.org/officeDocument/2006/relationships/image" Target="../media/image2113.png"/><Relationship Id="rId288" Type="http://schemas.openxmlformats.org/officeDocument/2006/relationships/customXml" Target="../ink/ink2492.xml"/><Relationship Id="rId106" Type="http://schemas.openxmlformats.org/officeDocument/2006/relationships/image" Target="../media/image2034.png"/><Relationship Id="rId127" Type="http://schemas.openxmlformats.org/officeDocument/2006/relationships/customXml" Target="../ink/ink2411.xml"/><Relationship Id="rId313" Type="http://schemas.openxmlformats.org/officeDocument/2006/relationships/image" Target="../media/image2136.png"/><Relationship Id="rId10" Type="http://schemas.openxmlformats.org/officeDocument/2006/relationships/image" Target="../media/image1986.png"/><Relationship Id="rId31" Type="http://schemas.openxmlformats.org/officeDocument/2006/relationships/customXml" Target="../ink/ink2363.xml"/><Relationship Id="rId52" Type="http://schemas.openxmlformats.org/officeDocument/2006/relationships/image" Target="../media/image2007.png"/><Relationship Id="rId73" Type="http://schemas.openxmlformats.org/officeDocument/2006/relationships/customXml" Target="../ink/ink2384.xml"/><Relationship Id="rId94" Type="http://schemas.openxmlformats.org/officeDocument/2006/relationships/image" Target="../media/image2028.png"/><Relationship Id="rId148" Type="http://schemas.openxmlformats.org/officeDocument/2006/relationships/customXml" Target="../ink/ink2422.xml"/><Relationship Id="rId169" Type="http://schemas.openxmlformats.org/officeDocument/2006/relationships/image" Target="../media/image2064.png"/><Relationship Id="rId4" Type="http://schemas.openxmlformats.org/officeDocument/2006/relationships/image" Target="../media/image1984.png"/><Relationship Id="rId180" Type="http://schemas.openxmlformats.org/officeDocument/2006/relationships/customXml" Target="../ink/ink2438.xml"/><Relationship Id="rId215" Type="http://schemas.openxmlformats.org/officeDocument/2006/relationships/image" Target="../media/image2087.png"/><Relationship Id="rId236" Type="http://schemas.openxmlformats.org/officeDocument/2006/relationships/customXml" Target="../ink/ink2466.xml"/><Relationship Id="rId257" Type="http://schemas.openxmlformats.org/officeDocument/2006/relationships/image" Target="../media/image2108.png"/><Relationship Id="rId278" Type="http://schemas.openxmlformats.org/officeDocument/2006/relationships/customXml" Target="../ink/ink2487.xml"/><Relationship Id="rId303" Type="http://schemas.openxmlformats.org/officeDocument/2006/relationships/image" Target="../media/image2131.png"/><Relationship Id="rId42" Type="http://schemas.openxmlformats.org/officeDocument/2006/relationships/image" Target="../media/image2002.png"/><Relationship Id="rId84" Type="http://schemas.openxmlformats.org/officeDocument/2006/relationships/image" Target="../media/image2023.png"/><Relationship Id="rId138" Type="http://schemas.openxmlformats.org/officeDocument/2006/relationships/customXml" Target="../ink/ink2417.xml"/><Relationship Id="rId191" Type="http://schemas.openxmlformats.org/officeDocument/2006/relationships/image" Target="../media/image2075.png"/><Relationship Id="rId205" Type="http://schemas.openxmlformats.org/officeDocument/2006/relationships/image" Target="../media/image2082.png"/><Relationship Id="rId247" Type="http://schemas.openxmlformats.org/officeDocument/2006/relationships/image" Target="../media/image2103.png"/><Relationship Id="rId107" Type="http://schemas.openxmlformats.org/officeDocument/2006/relationships/customXml" Target="../ink/ink2401.xml"/><Relationship Id="rId289" Type="http://schemas.openxmlformats.org/officeDocument/2006/relationships/image" Target="../media/image2124.png"/><Relationship Id="rId11" Type="http://schemas.openxmlformats.org/officeDocument/2006/relationships/customXml" Target="../ink/ink2353.xml"/><Relationship Id="rId53" Type="http://schemas.openxmlformats.org/officeDocument/2006/relationships/customXml" Target="../ink/ink2374.xml"/><Relationship Id="rId149" Type="http://schemas.openxmlformats.org/officeDocument/2006/relationships/image" Target="../media/image2054.png"/><Relationship Id="rId314" Type="http://schemas.openxmlformats.org/officeDocument/2006/relationships/customXml" Target="../ink/ink2505.xml"/><Relationship Id="rId95" Type="http://schemas.openxmlformats.org/officeDocument/2006/relationships/customXml" Target="../ink/ink2395.xml"/><Relationship Id="rId160" Type="http://schemas.openxmlformats.org/officeDocument/2006/relationships/customXml" Target="../ink/ink2428.xml"/><Relationship Id="rId216" Type="http://schemas.openxmlformats.org/officeDocument/2006/relationships/customXml" Target="../ink/ink2456.xml"/><Relationship Id="rId258" Type="http://schemas.openxmlformats.org/officeDocument/2006/relationships/customXml" Target="../ink/ink2477.xml"/><Relationship Id="rId22" Type="http://schemas.openxmlformats.org/officeDocument/2006/relationships/image" Target="../media/image1992.png"/><Relationship Id="rId64" Type="http://schemas.openxmlformats.org/officeDocument/2006/relationships/image" Target="../media/image2013.png"/><Relationship Id="rId118" Type="http://schemas.openxmlformats.org/officeDocument/2006/relationships/image" Target="../media/image2040.png"/><Relationship Id="rId325" Type="http://schemas.openxmlformats.org/officeDocument/2006/relationships/image" Target="../media/image2142.png"/><Relationship Id="rId171" Type="http://schemas.openxmlformats.org/officeDocument/2006/relationships/image" Target="../media/image2065.png"/><Relationship Id="rId227" Type="http://schemas.openxmlformats.org/officeDocument/2006/relationships/image" Target="../media/image2093.png"/><Relationship Id="rId269" Type="http://schemas.openxmlformats.org/officeDocument/2006/relationships/image" Target="../media/image2114.png"/><Relationship Id="rId33" Type="http://schemas.openxmlformats.org/officeDocument/2006/relationships/customXml" Target="../ink/ink2364.xml"/><Relationship Id="rId129" Type="http://schemas.openxmlformats.org/officeDocument/2006/relationships/customXml" Target="../ink/ink2412.xml"/><Relationship Id="rId280" Type="http://schemas.openxmlformats.org/officeDocument/2006/relationships/customXml" Target="../ink/ink2488.xml"/><Relationship Id="rId75" Type="http://schemas.openxmlformats.org/officeDocument/2006/relationships/customXml" Target="../ink/ink2385.xml"/><Relationship Id="rId140" Type="http://schemas.openxmlformats.org/officeDocument/2006/relationships/customXml" Target="../ink/ink2418.xml"/><Relationship Id="rId182" Type="http://schemas.openxmlformats.org/officeDocument/2006/relationships/customXml" Target="../ink/ink2439.xml"/><Relationship Id="rId6" Type="http://schemas.openxmlformats.org/officeDocument/2006/relationships/image" Target="../media/image759.png"/><Relationship Id="rId238" Type="http://schemas.openxmlformats.org/officeDocument/2006/relationships/customXml" Target="../ink/ink2467.xml"/><Relationship Id="rId291" Type="http://schemas.openxmlformats.org/officeDocument/2006/relationships/image" Target="../media/image2125.png"/><Relationship Id="rId305" Type="http://schemas.openxmlformats.org/officeDocument/2006/relationships/image" Target="../media/image2132.png"/><Relationship Id="rId44" Type="http://schemas.openxmlformats.org/officeDocument/2006/relationships/image" Target="../media/image2003.png"/><Relationship Id="rId86" Type="http://schemas.openxmlformats.org/officeDocument/2006/relationships/image" Target="../media/image2024.png"/><Relationship Id="rId151" Type="http://schemas.openxmlformats.org/officeDocument/2006/relationships/image" Target="../media/image2055.png"/><Relationship Id="rId193" Type="http://schemas.openxmlformats.org/officeDocument/2006/relationships/image" Target="../media/image2076.png"/><Relationship Id="rId207" Type="http://schemas.openxmlformats.org/officeDocument/2006/relationships/image" Target="../media/image2083.png"/><Relationship Id="rId249" Type="http://schemas.openxmlformats.org/officeDocument/2006/relationships/image" Target="../media/image2104.png"/><Relationship Id="rId13" Type="http://schemas.openxmlformats.org/officeDocument/2006/relationships/customXml" Target="../ink/ink2354.xml"/><Relationship Id="rId109" Type="http://schemas.openxmlformats.org/officeDocument/2006/relationships/customXml" Target="../ink/ink2402.xml"/><Relationship Id="rId260" Type="http://schemas.openxmlformats.org/officeDocument/2006/relationships/customXml" Target="../ink/ink2478.xml"/><Relationship Id="rId316" Type="http://schemas.openxmlformats.org/officeDocument/2006/relationships/customXml" Target="../ink/ink2506.xml"/><Relationship Id="rId55" Type="http://schemas.openxmlformats.org/officeDocument/2006/relationships/customXml" Target="../ink/ink2375.xml"/><Relationship Id="rId97" Type="http://schemas.openxmlformats.org/officeDocument/2006/relationships/customXml" Target="../ink/ink2396.xml"/><Relationship Id="rId120" Type="http://schemas.openxmlformats.org/officeDocument/2006/relationships/image" Target="../media/image2041.png"/><Relationship Id="rId162" Type="http://schemas.openxmlformats.org/officeDocument/2006/relationships/customXml" Target="../ink/ink2429.xml"/><Relationship Id="rId218" Type="http://schemas.openxmlformats.org/officeDocument/2006/relationships/customXml" Target="../ink/ink245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21" Type="http://schemas.openxmlformats.org/officeDocument/2006/relationships/customXml" Target="../ink/ink10.xml"/><Relationship Id="rId42" Type="http://schemas.openxmlformats.org/officeDocument/2006/relationships/image" Target="../media/image20.png"/><Relationship Id="rId63" Type="http://schemas.openxmlformats.org/officeDocument/2006/relationships/image" Target="../media/image29.png"/><Relationship Id="rId84" Type="http://schemas.openxmlformats.org/officeDocument/2006/relationships/customXml" Target="../ink/ink43.xml"/><Relationship Id="rId138" Type="http://schemas.openxmlformats.org/officeDocument/2006/relationships/customXml" Target="../ink/ink71.xml"/><Relationship Id="rId159" Type="http://schemas.openxmlformats.org/officeDocument/2006/relationships/image" Target="../media/image76.png"/><Relationship Id="rId170" Type="http://schemas.openxmlformats.org/officeDocument/2006/relationships/customXml" Target="../ink/ink87.xml"/><Relationship Id="rId107" Type="http://schemas.openxmlformats.org/officeDocument/2006/relationships/customXml" Target="../ink/ink55.xml"/><Relationship Id="rId11" Type="http://schemas.openxmlformats.org/officeDocument/2006/relationships/customXml" Target="../ink/ink5.xml"/><Relationship Id="rId32" Type="http://schemas.openxmlformats.org/officeDocument/2006/relationships/image" Target="../media/image15.png"/><Relationship Id="rId53" Type="http://schemas.openxmlformats.org/officeDocument/2006/relationships/image" Target="../media/image25.png"/><Relationship Id="rId74" Type="http://schemas.openxmlformats.org/officeDocument/2006/relationships/customXml" Target="../ink/ink38.xml"/><Relationship Id="rId128" Type="http://schemas.openxmlformats.org/officeDocument/2006/relationships/image" Target="../media/image61.png"/><Relationship Id="rId149" Type="http://schemas.openxmlformats.org/officeDocument/2006/relationships/image" Target="../media/image71.png"/><Relationship Id="rId5" Type="http://schemas.openxmlformats.org/officeDocument/2006/relationships/customXml" Target="../ink/ink2.xml"/><Relationship Id="rId95" Type="http://schemas.openxmlformats.org/officeDocument/2006/relationships/customXml" Target="../ink/ink49.xml"/><Relationship Id="rId160" Type="http://schemas.openxmlformats.org/officeDocument/2006/relationships/customXml" Target="../ink/ink82.xml"/><Relationship Id="rId22" Type="http://schemas.openxmlformats.org/officeDocument/2006/relationships/image" Target="../media/image10.png"/><Relationship Id="rId43" Type="http://schemas.openxmlformats.org/officeDocument/2006/relationships/customXml" Target="../ink/ink21.xml"/><Relationship Id="rId64" Type="http://schemas.openxmlformats.org/officeDocument/2006/relationships/customXml" Target="../ink/ink33.xml"/><Relationship Id="rId118" Type="http://schemas.openxmlformats.org/officeDocument/2006/relationships/image" Target="../media/image56.png"/><Relationship Id="rId139" Type="http://schemas.openxmlformats.org/officeDocument/2006/relationships/image" Target="../media/image66.png"/><Relationship Id="rId85" Type="http://schemas.openxmlformats.org/officeDocument/2006/relationships/image" Target="../media/image40.png"/><Relationship Id="rId150" Type="http://schemas.openxmlformats.org/officeDocument/2006/relationships/customXml" Target="../ink/ink77.xml"/><Relationship Id="rId171" Type="http://schemas.openxmlformats.org/officeDocument/2006/relationships/image" Target="../media/image82.png"/><Relationship Id="rId12" Type="http://schemas.openxmlformats.org/officeDocument/2006/relationships/image" Target="../media/image5.png"/><Relationship Id="rId33" Type="http://schemas.openxmlformats.org/officeDocument/2006/relationships/customXml" Target="../ink/ink16.xml"/><Relationship Id="rId108" Type="http://schemas.openxmlformats.org/officeDocument/2006/relationships/image" Target="../media/image51.png"/><Relationship Id="rId129" Type="http://schemas.openxmlformats.org/officeDocument/2006/relationships/customXml" Target="../ink/ink66.xml"/><Relationship Id="rId54" Type="http://schemas.openxmlformats.org/officeDocument/2006/relationships/customXml" Target="../ink/ink27.xml"/><Relationship Id="rId70" Type="http://schemas.openxmlformats.org/officeDocument/2006/relationships/customXml" Target="../ink/ink36.xml"/><Relationship Id="rId75" Type="http://schemas.openxmlformats.org/officeDocument/2006/relationships/image" Target="../media/image35.png"/><Relationship Id="rId91" Type="http://schemas.openxmlformats.org/officeDocument/2006/relationships/customXml" Target="../ink/ink47.xml"/><Relationship Id="rId96" Type="http://schemas.openxmlformats.org/officeDocument/2006/relationships/image" Target="../media/image45.png"/><Relationship Id="rId140" Type="http://schemas.openxmlformats.org/officeDocument/2006/relationships/customXml" Target="../ink/ink72.xml"/><Relationship Id="rId145" Type="http://schemas.openxmlformats.org/officeDocument/2006/relationships/image" Target="../media/image69.png"/><Relationship Id="rId161" Type="http://schemas.openxmlformats.org/officeDocument/2006/relationships/image" Target="../media/image77.png"/><Relationship Id="rId166" Type="http://schemas.openxmlformats.org/officeDocument/2006/relationships/customXml" Target="../ink/ink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49" Type="http://schemas.openxmlformats.org/officeDocument/2006/relationships/customXml" Target="../ink/ink24.xml"/><Relationship Id="rId114" Type="http://schemas.openxmlformats.org/officeDocument/2006/relationships/image" Target="../media/image54.png"/><Relationship Id="rId119" Type="http://schemas.openxmlformats.org/officeDocument/2006/relationships/customXml" Target="../ink/ink61.xml"/><Relationship Id="rId44" Type="http://schemas.openxmlformats.org/officeDocument/2006/relationships/image" Target="../media/image21.png"/><Relationship Id="rId60" Type="http://schemas.openxmlformats.org/officeDocument/2006/relationships/customXml" Target="../ink/ink31.xml"/><Relationship Id="rId65" Type="http://schemas.openxmlformats.org/officeDocument/2006/relationships/image" Target="../media/image30.png"/><Relationship Id="rId81" Type="http://schemas.openxmlformats.org/officeDocument/2006/relationships/image" Target="../media/image38.png"/><Relationship Id="rId86" Type="http://schemas.openxmlformats.org/officeDocument/2006/relationships/customXml" Target="../ink/ink44.xml"/><Relationship Id="rId130" Type="http://schemas.openxmlformats.org/officeDocument/2006/relationships/image" Target="../media/image62.png"/><Relationship Id="rId135" Type="http://schemas.openxmlformats.org/officeDocument/2006/relationships/image" Target="../media/image64.png"/><Relationship Id="rId151" Type="http://schemas.openxmlformats.org/officeDocument/2006/relationships/image" Target="../media/image72.png"/><Relationship Id="rId156" Type="http://schemas.openxmlformats.org/officeDocument/2006/relationships/customXml" Target="../ink/ink80.xml"/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39" Type="http://schemas.openxmlformats.org/officeDocument/2006/relationships/image" Target="../media/image19.png"/><Relationship Id="rId109" Type="http://schemas.openxmlformats.org/officeDocument/2006/relationships/customXml" Target="../ink/ink56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8.xml"/><Relationship Id="rId76" Type="http://schemas.openxmlformats.org/officeDocument/2006/relationships/customXml" Target="../ink/ink39.xml"/><Relationship Id="rId97" Type="http://schemas.openxmlformats.org/officeDocument/2006/relationships/customXml" Target="../ink/ink50.xml"/><Relationship Id="rId104" Type="http://schemas.openxmlformats.org/officeDocument/2006/relationships/image" Target="../media/image49.png"/><Relationship Id="rId120" Type="http://schemas.openxmlformats.org/officeDocument/2006/relationships/image" Target="../media/image57.png"/><Relationship Id="rId125" Type="http://schemas.openxmlformats.org/officeDocument/2006/relationships/customXml" Target="../ink/ink64.xml"/><Relationship Id="rId141" Type="http://schemas.openxmlformats.org/officeDocument/2006/relationships/image" Target="../media/image67.png"/><Relationship Id="rId146" Type="http://schemas.openxmlformats.org/officeDocument/2006/relationships/customXml" Target="../ink/ink75.xml"/><Relationship Id="rId167" Type="http://schemas.openxmlformats.org/officeDocument/2006/relationships/image" Target="../media/image80.png"/><Relationship Id="rId7" Type="http://schemas.openxmlformats.org/officeDocument/2006/relationships/customXml" Target="../ink/ink3.xml"/><Relationship Id="rId71" Type="http://schemas.openxmlformats.org/officeDocument/2006/relationships/image" Target="../media/image33.png"/><Relationship Id="rId92" Type="http://schemas.openxmlformats.org/officeDocument/2006/relationships/image" Target="../media/image43.png"/><Relationship Id="rId162" Type="http://schemas.openxmlformats.org/officeDocument/2006/relationships/customXml" Target="../ink/ink83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Relationship Id="rId24" Type="http://schemas.openxmlformats.org/officeDocument/2006/relationships/image" Target="../media/image11.png"/><Relationship Id="rId40" Type="http://schemas.openxmlformats.org/officeDocument/2006/relationships/customXml" Target="../ink/ink19.xml"/><Relationship Id="rId45" Type="http://schemas.openxmlformats.org/officeDocument/2006/relationships/customXml" Target="../ink/ink22.xml"/><Relationship Id="rId66" Type="http://schemas.openxmlformats.org/officeDocument/2006/relationships/customXml" Target="../ink/ink34.xml"/><Relationship Id="rId87" Type="http://schemas.openxmlformats.org/officeDocument/2006/relationships/image" Target="../media/image41.png"/><Relationship Id="rId110" Type="http://schemas.openxmlformats.org/officeDocument/2006/relationships/image" Target="../media/image52.png"/><Relationship Id="rId115" Type="http://schemas.openxmlformats.org/officeDocument/2006/relationships/customXml" Target="../ink/ink59.xml"/><Relationship Id="rId131" Type="http://schemas.openxmlformats.org/officeDocument/2006/relationships/customXml" Target="../ink/ink67.xml"/><Relationship Id="rId136" Type="http://schemas.openxmlformats.org/officeDocument/2006/relationships/customXml" Target="../ink/ink70.xml"/><Relationship Id="rId157" Type="http://schemas.openxmlformats.org/officeDocument/2006/relationships/image" Target="../media/image75.png"/><Relationship Id="rId61" Type="http://schemas.openxmlformats.org/officeDocument/2006/relationships/image" Target="../media/image28.png"/><Relationship Id="rId82" Type="http://schemas.openxmlformats.org/officeDocument/2006/relationships/customXml" Target="../ink/ink42.xml"/><Relationship Id="rId152" Type="http://schemas.openxmlformats.org/officeDocument/2006/relationships/customXml" Target="../ink/ink78.xml"/><Relationship Id="rId19" Type="http://schemas.openxmlformats.org/officeDocument/2006/relationships/customXml" Target="../ink/ink9.xml"/><Relationship Id="rId14" Type="http://schemas.openxmlformats.org/officeDocument/2006/relationships/image" Target="../media/image6.png"/><Relationship Id="rId30" Type="http://schemas.openxmlformats.org/officeDocument/2006/relationships/image" Target="../media/image14.png"/><Relationship Id="rId35" Type="http://schemas.openxmlformats.org/officeDocument/2006/relationships/customXml" Target="../ink/ink17.xml"/><Relationship Id="rId56" Type="http://schemas.openxmlformats.org/officeDocument/2006/relationships/image" Target="../media/image26.png"/><Relationship Id="rId77" Type="http://schemas.openxmlformats.org/officeDocument/2006/relationships/image" Target="../media/image36.png"/><Relationship Id="rId100" Type="http://schemas.openxmlformats.org/officeDocument/2006/relationships/image" Target="../media/image47.png"/><Relationship Id="rId105" Type="http://schemas.openxmlformats.org/officeDocument/2006/relationships/customXml" Target="../ink/ink54.xml"/><Relationship Id="rId126" Type="http://schemas.openxmlformats.org/officeDocument/2006/relationships/image" Target="../media/image60.png"/><Relationship Id="rId147" Type="http://schemas.openxmlformats.org/officeDocument/2006/relationships/image" Target="../media/image70.png"/><Relationship Id="rId168" Type="http://schemas.openxmlformats.org/officeDocument/2006/relationships/customXml" Target="../ink/ink86.xml"/><Relationship Id="rId8" Type="http://schemas.openxmlformats.org/officeDocument/2006/relationships/image" Target="../media/image3.png"/><Relationship Id="rId51" Type="http://schemas.openxmlformats.org/officeDocument/2006/relationships/customXml" Target="../ink/ink25.xml"/><Relationship Id="rId72" Type="http://schemas.openxmlformats.org/officeDocument/2006/relationships/customXml" Target="../ink/ink37.xml"/><Relationship Id="rId93" Type="http://schemas.openxmlformats.org/officeDocument/2006/relationships/customXml" Target="../ink/ink48.xml"/><Relationship Id="rId98" Type="http://schemas.openxmlformats.org/officeDocument/2006/relationships/image" Target="../media/image46.png"/><Relationship Id="rId121" Type="http://schemas.openxmlformats.org/officeDocument/2006/relationships/customXml" Target="../ink/ink62.xml"/><Relationship Id="rId142" Type="http://schemas.openxmlformats.org/officeDocument/2006/relationships/customXml" Target="../ink/ink73.xml"/><Relationship Id="rId163" Type="http://schemas.openxmlformats.org/officeDocument/2006/relationships/image" Target="../media/image78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2.png"/><Relationship Id="rId67" Type="http://schemas.openxmlformats.org/officeDocument/2006/relationships/image" Target="../media/image31.png"/><Relationship Id="rId116" Type="http://schemas.openxmlformats.org/officeDocument/2006/relationships/image" Target="../media/image55.png"/><Relationship Id="rId137" Type="http://schemas.openxmlformats.org/officeDocument/2006/relationships/image" Target="../media/image65.png"/><Relationship Id="rId158" Type="http://schemas.openxmlformats.org/officeDocument/2006/relationships/customXml" Target="../ink/ink81.xml"/><Relationship Id="rId20" Type="http://schemas.openxmlformats.org/officeDocument/2006/relationships/image" Target="../media/image9.png"/><Relationship Id="rId41" Type="http://schemas.openxmlformats.org/officeDocument/2006/relationships/customXml" Target="../ink/ink20.xml"/><Relationship Id="rId62" Type="http://schemas.openxmlformats.org/officeDocument/2006/relationships/customXml" Target="../ink/ink32.xml"/><Relationship Id="rId83" Type="http://schemas.openxmlformats.org/officeDocument/2006/relationships/image" Target="../media/image39.png"/><Relationship Id="rId88" Type="http://schemas.openxmlformats.org/officeDocument/2006/relationships/customXml" Target="../ink/ink45.xml"/><Relationship Id="rId111" Type="http://schemas.openxmlformats.org/officeDocument/2006/relationships/customXml" Target="../ink/ink57.xml"/><Relationship Id="rId132" Type="http://schemas.openxmlformats.org/officeDocument/2006/relationships/image" Target="../media/image63.png"/><Relationship Id="rId153" Type="http://schemas.openxmlformats.org/officeDocument/2006/relationships/image" Target="../media/image73.png"/><Relationship Id="rId15" Type="http://schemas.openxmlformats.org/officeDocument/2006/relationships/customXml" Target="../ink/ink7.xml"/><Relationship Id="rId36" Type="http://schemas.openxmlformats.org/officeDocument/2006/relationships/image" Target="../media/image17.png"/><Relationship Id="rId57" Type="http://schemas.openxmlformats.org/officeDocument/2006/relationships/customXml" Target="../ink/ink29.xml"/><Relationship Id="rId106" Type="http://schemas.openxmlformats.org/officeDocument/2006/relationships/image" Target="../media/image50.png"/><Relationship Id="rId127" Type="http://schemas.openxmlformats.org/officeDocument/2006/relationships/customXml" Target="../ink/ink65.xml"/><Relationship Id="rId10" Type="http://schemas.openxmlformats.org/officeDocument/2006/relationships/image" Target="../media/image4.png"/><Relationship Id="rId31" Type="http://schemas.openxmlformats.org/officeDocument/2006/relationships/customXml" Target="../ink/ink15.xml"/><Relationship Id="rId52" Type="http://schemas.openxmlformats.org/officeDocument/2006/relationships/customXml" Target="../ink/ink26.xml"/><Relationship Id="rId73" Type="http://schemas.openxmlformats.org/officeDocument/2006/relationships/image" Target="../media/image34.png"/><Relationship Id="rId78" Type="http://schemas.openxmlformats.org/officeDocument/2006/relationships/customXml" Target="../ink/ink40.xml"/><Relationship Id="rId94" Type="http://schemas.openxmlformats.org/officeDocument/2006/relationships/image" Target="../media/image44.png"/><Relationship Id="rId99" Type="http://schemas.openxmlformats.org/officeDocument/2006/relationships/customXml" Target="../ink/ink51.xml"/><Relationship Id="rId101" Type="http://schemas.openxmlformats.org/officeDocument/2006/relationships/customXml" Target="../ink/ink52.xml"/><Relationship Id="rId122" Type="http://schemas.openxmlformats.org/officeDocument/2006/relationships/image" Target="../media/image58.png"/><Relationship Id="rId143" Type="http://schemas.openxmlformats.org/officeDocument/2006/relationships/image" Target="../media/image68.png"/><Relationship Id="rId148" Type="http://schemas.openxmlformats.org/officeDocument/2006/relationships/customXml" Target="../ink/ink76.xml"/><Relationship Id="rId164" Type="http://schemas.openxmlformats.org/officeDocument/2006/relationships/customXml" Target="../ink/ink84.xml"/><Relationship Id="rId169" Type="http://schemas.openxmlformats.org/officeDocument/2006/relationships/image" Target="../media/image81.png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26" Type="http://schemas.openxmlformats.org/officeDocument/2006/relationships/image" Target="../media/image12.png"/><Relationship Id="rId47" Type="http://schemas.openxmlformats.org/officeDocument/2006/relationships/customXml" Target="../ink/ink23.xml"/><Relationship Id="rId68" Type="http://schemas.openxmlformats.org/officeDocument/2006/relationships/customXml" Target="../ink/ink35.xml"/><Relationship Id="rId89" Type="http://schemas.openxmlformats.org/officeDocument/2006/relationships/image" Target="../media/image42.png"/><Relationship Id="rId112" Type="http://schemas.openxmlformats.org/officeDocument/2006/relationships/image" Target="../media/image53.png"/><Relationship Id="rId133" Type="http://schemas.openxmlformats.org/officeDocument/2006/relationships/customXml" Target="../ink/ink68.xml"/><Relationship Id="rId154" Type="http://schemas.openxmlformats.org/officeDocument/2006/relationships/customXml" Target="../ink/ink79.xml"/><Relationship Id="rId16" Type="http://schemas.openxmlformats.org/officeDocument/2006/relationships/image" Target="../media/image7.png"/><Relationship Id="rId37" Type="http://schemas.openxmlformats.org/officeDocument/2006/relationships/image" Target="../media/image1.emf"/><Relationship Id="rId58" Type="http://schemas.openxmlformats.org/officeDocument/2006/relationships/customXml" Target="../ink/ink30.xml"/><Relationship Id="rId79" Type="http://schemas.openxmlformats.org/officeDocument/2006/relationships/image" Target="../media/image37.png"/><Relationship Id="rId102" Type="http://schemas.openxmlformats.org/officeDocument/2006/relationships/image" Target="../media/image48.png"/><Relationship Id="rId123" Type="http://schemas.openxmlformats.org/officeDocument/2006/relationships/customXml" Target="../ink/ink63.xml"/><Relationship Id="rId144" Type="http://schemas.openxmlformats.org/officeDocument/2006/relationships/customXml" Target="../ink/ink74.xml"/><Relationship Id="rId90" Type="http://schemas.openxmlformats.org/officeDocument/2006/relationships/customXml" Target="../ink/ink46.xml"/><Relationship Id="rId165" Type="http://schemas.openxmlformats.org/officeDocument/2006/relationships/image" Target="../media/image79.png"/><Relationship Id="rId27" Type="http://schemas.openxmlformats.org/officeDocument/2006/relationships/customXml" Target="../ink/ink13.xml"/><Relationship Id="rId48" Type="http://schemas.openxmlformats.org/officeDocument/2006/relationships/image" Target="../media/image23.png"/><Relationship Id="rId69" Type="http://schemas.openxmlformats.org/officeDocument/2006/relationships/image" Target="../media/image32.png"/><Relationship Id="rId113" Type="http://schemas.openxmlformats.org/officeDocument/2006/relationships/customXml" Target="../ink/ink58.xml"/><Relationship Id="rId134" Type="http://schemas.openxmlformats.org/officeDocument/2006/relationships/customXml" Target="../ink/ink69.xml"/><Relationship Id="rId80" Type="http://schemas.openxmlformats.org/officeDocument/2006/relationships/customXml" Target="../ink/ink41.xml"/><Relationship Id="rId155" Type="http://schemas.openxmlformats.org/officeDocument/2006/relationships/image" Target="../media/image74.png"/><Relationship Id="rId17" Type="http://schemas.openxmlformats.org/officeDocument/2006/relationships/customXml" Target="../ink/ink8.xml"/><Relationship Id="rId38" Type="http://schemas.openxmlformats.org/officeDocument/2006/relationships/customXml" Target="../ink/ink18.xml"/><Relationship Id="rId59" Type="http://schemas.openxmlformats.org/officeDocument/2006/relationships/image" Target="../media/image27.png"/><Relationship Id="rId103" Type="http://schemas.openxmlformats.org/officeDocument/2006/relationships/customXml" Target="../ink/ink53.xml"/><Relationship Id="rId12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6.xml"/><Relationship Id="rId21" Type="http://schemas.openxmlformats.org/officeDocument/2006/relationships/image" Target="../media/image91.png"/><Relationship Id="rId42" Type="http://schemas.openxmlformats.org/officeDocument/2006/relationships/image" Target="../media/image101.png"/><Relationship Id="rId63" Type="http://schemas.openxmlformats.org/officeDocument/2006/relationships/customXml" Target="../ink/ink119.xml"/><Relationship Id="rId84" Type="http://schemas.openxmlformats.org/officeDocument/2006/relationships/image" Target="../media/image121.png"/><Relationship Id="rId138" Type="http://schemas.openxmlformats.org/officeDocument/2006/relationships/customXml" Target="../ink/ink156.xml"/><Relationship Id="rId159" Type="http://schemas.openxmlformats.org/officeDocument/2006/relationships/customXml" Target="../ink/ink167.xml"/><Relationship Id="rId170" Type="http://schemas.openxmlformats.org/officeDocument/2006/relationships/customXml" Target="../ink/ink173.xml"/><Relationship Id="rId191" Type="http://schemas.openxmlformats.org/officeDocument/2006/relationships/image" Target="../media/image173.png"/><Relationship Id="rId205" Type="http://schemas.openxmlformats.org/officeDocument/2006/relationships/image" Target="../media/image180.png"/><Relationship Id="rId107" Type="http://schemas.openxmlformats.org/officeDocument/2006/relationships/customXml" Target="../ink/ink141.xml"/><Relationship Id="rId11" Type="http://schemas.openxmlformats.org/officeDocument/2006/relationships/image" Target="../media/image87.png"/><Relationship Id="rId32" Type="http://schemas.openxmlformats.org/officeDocument/2006/relationships/image" Target="../media/image96.png"/><Relationship Id="rId53" Type="http://schemas.openxmlformats.org/officeDocument/2006/relationships/customXml" Target="../ink/ink114.xml"/><Relationship Id="rId74" Type="http://schemas.openxmlformats.org/officeDocument/2006/relationships/image" Target="../media/image116.png"/><Relationship Id="rId128" Type="http://schemas.openxmlformats.org/officeDocument/2006/relationships/customXml" Target="../ink/ink151.xml"/><Relationship Id="rId149" Type="http://schemas.openxmlformats.org/officeDocument/2006/relationships/customXml" Target="../ink/ink162.xml"/><Relationship Id="rId5" Type="http://schemas.openxmlformats.org/officeDocument/2006/relationships/image" Target="../media/image84.png"/><Relationship Id="rId95" Type="http://schemas.openxmlformats.org/officeDocument/2006/relationships/customXml" Target="../ink/ink135.xml"/><Relationship Id="rId160" Type="http://schemas.openxmlformats.org/officeDocument/2006/relationships/image" Target="../media/image158.png"/><Relationship Id="rId181" Type="http://schemas.openxmlformats.org/officeDocument/2006/relationships/image" Target="../media/image168.png"/><Relationship Id="rId22" Type="http://schemas.openxmlformats.org/officeDocument/2006/relationships/customXml" Target="../ink/ink98.xml"/><Relationship Id="rId43" Type="http://schemas.openxmlformats.org/officeDocument/2006/relationships/customXml" Target="../ink/ink109.xml"/><Relationship Id="rId64" Type="http://schemas.openxmlformats.org/officeDocument/2006/relationships/image" Target="../media/image111.png"/><Relationship Id="rId118" Type="http://schemas.openxmlformats.org/officeDocument/2006/relationships/image" Target="../media/image138.png"/><Relationship Id="rId139" Type="http://schemas.openxmlformats.org/officeDocument/2006/relationships/image" Target="../media/image148.png"/><Relationship Id="rId85" Type="http://schemas.openxmlformats.org/officeDocument/2006/relationships/customXml" Target="../ink/ink130.xml"/><Relationship Id="rId150" Type="http://schemas.openxmlformats.org/officeDocument/2006/relationships/image" Target="../media/image153.png"/><Relationship Id="rId171" Type="http://schemas.openxmlformats.org/officeDocument/2006/relationships/image" Target="../media/image163.png"/><Relationship Id="rId192" Type="http://schemas.openxmlformats.org/officeDocument/2006/relationships/customXml" Target="../ink/ink184.xml"/><Relationship Id="rId206" Type="http://schemas.openxmlformats.org/officeDocument/2006/relationships/customXml" Target="../ink/ink191.xml"/><Relationship Id="rId12" Type="http://schemas.openxmlformats.org/officeDocument/2006/relationships/customXml" Target="../ink/ink93.xml"/><Relationship Id="rId33" Type="http://schemas.openxmlformats.org/officeDocument/2006/relationships/customXml" Target="../ink/ink104.xml"/><Relationship Id="rId108" Type="http://schemas.openxmlformats.org/officeDocument/2006/relationships/image" Target="../media/image133.png"/><Relationship Id="rId129" Type="http://schemas.openxmlformats.org/officeDocument/2006/relationships/image" Target="../media/image143.png"/><Relationship Id="rId54" Type="http://schemas.openxmlformats.org/officeDocument/2006/relationships/image" Target="../media/image106.png"/><Relationship Id="rId75" Type="http://schemas.openxmlformats.org/officeDocument/2006/relationships/customXml" Target="../ink/ink125.xml"/><Relationship Id="rId96" Type="http://schemas.openxmlformats.org/officeDocument/2006/relationships/image" Target="../media/image127.png"/><Relationship Id="rId140" Type="http://schemas.openxmlformats.org/officeDocument/2006/relationships/customXml" Target="../ink/ink157.xml"/><Relationship Id="rId161" Type="http://schemas.openxmlformats.org/officeDocument/2006/relationships/customXml" Target="../ink/ink168.xml"/><Relationship Id="rId182" Type="http://schemas.openxmlformats.org/officeDocument/2006/relationships/customXml" Target="../ink/ink179.xml"/><Relationship Id="rId6" Type="http://schemas.openxmlformats.org/officeDocument/2006/relationships/customXml" Target="../ink/ink90.xml"/><Relationship Id="rId23" Type="http://schemas.openxmlformats.org/officeDocument/2006/relationships/image" Target="../media/image92.png"/><Relationship Id="rId119" Type="http://schemas.openxmlformats.org/officeDocument/2006/relationships/customXml" Target="../ink/ink147.xml"/><Relationship Id="rId44" Type="http://schemas.openxmlformats.org/officeDocument/2006/relationships/image" Target="../media/image39.png"/><Relationship Id="rId65" Type="http://schemas.openxmlformats.org/officeDocument/2006/relationships/customXml" Target="../ink/ink120.xml"/><Relationship Id="rId86" Type="http://schemas.openxmlformats.org/officeDocument/2006/relationships/image" Target="../media/image122.png"/><Relationship Id="rId130" Type="http://schemas.openxmlformats.org/officeDocument/2006/relationships/customXml" Target="../ink/ink152.xml"/><Relationship Id="rId151" Type="http://schemas.openxmlformats.org/officeDocument/2006/relationships/customXml" Target="../ink/ink163.xml"/><Relationship Id="rId172" Type="http://schemas.openxmlformats.org/officeDocument/2006/relationships/customXml" Target="../ink/ink174.xml"/><Relationship Id="rId193" Type="http://schemas.openxmlformats.org/officeDocument/2006/relationships/image" Target="../media/image174.png"/><Relationship Id="rId207" Type="http://schemas.openxmlformats.org/officeDocument/2006/relationships/image" Target="../media/image181.png"/><Relationship Id="rId13" Type="http://schemas.openxmlformats.org/officeDocument/2006/relationships/image" Target="../media/image2.png"/><Relationship Id="rId109" Type="http://schemas.openxmlformats.org/officeDocument/2006/relationships/customXml" Target="../ink/ink142.xml"/><Relationship Id="rId34" Type="http://schemas.openxmlformats.org/officeDocument/2006/relationships/image" Target="../media/image97.png"/><Relationship Id="rId55" Type="http://schemas.openxmlformats.org/officeDocument/2006/relationships/customXml" Target="../ink/ink115.xml"/><Relationship Id="rId76" Type="http://schemas.openxmlformats.org/officeDocument/2006/relationships/image" Target="../media/image117.png"/><Relationship Id="rId97" Type="http://schemas.openxmlformats.org/officeDocument/2006/relationships/customXml" Target="../ink/ink136.xml"/><Relationship Id="rId120" Type="http://schemas.openxmlformats.org/officeDocument/2006/relationships/image" Target="../media/image35.png"/><Relationship Id="rId141" Type="http://schemas.openxmlformats.org/officeDocument/2006/relationships/customXml" Target="../ink/ink158.xml"/><Relationship Id="rId7" Type="http://schemas.openxmlformats.org/officeDocument/2006/relationships/image" Target="../media/image85.png"/><Relationship Id="rId162" Type="http://schemas.openxmlformats.org/officeDocument/2006/relationships/image" Target="../media/image159.png"/><Relationship Id="rId183" Type="http://schemas.openxmlformats.org/officeDocument/2006/relationships/image" Target="../media/image169.png"/><Relationship Id="rId24" Type="http://schemas.openxmlformats.org/officeDocument/2006/relationships/customXml" Target="../ink/ink99.xml"/><Relationship Id="rId45" Type="http://schemas.openxmlformats.org/officeDocument/2006/relationships/customXml" Target="../ink/ink110.xml"/><Relationship Id="rId66" Type="http://schemas.openxmlformats.org/officeDocument/2006/relationships/image" Target="../media/image112.png"/><Relationship Id="rId87" Type="http://schemas.openxmlformats.org/officeDocument/2006/relationships/customXml" Target="../ink/ink131.xml"/><Relationship Id="rId110" Type="http://schemas.openxmlformats.org/officeDocument/2006/relationships/image" Target="../media/image134.png"/><Relationship Id="rId131" Type="http://schemas.openxmlformats.org/officeDocument/2006/relationships/image" Target="../media/image144.png"/><Relationship Id="rId152" Type="http://schemas.openxmlformats.org/officeDocument/2006/relationships/image" Target="../media/image154.png"/><Relationship Id="rId173" Type="http://schemas.openxmlformats.org/officeDocument/2006/relationships/image" Target="../media/image164.png"/><Relationship Id="rId194" Type="http://schemas.openxmlformats.org/officeDocument/2006/relationships/customXml" Target="../ink/ink185.xml"/><Relationship Id="rId208" Type="http://schemas.openxmlformats.org/officeDocument/2006/relationships/customXml" Target="../ink/ink192.xml"/><Relationship Id="rId19" Type="http://schemas.openxmlformats.org/officeDocument/2006/relationships/image" Target="../media/image90.png"/><Relationship Id="rId14" Type="http://schemas.openxmlformats.org/officeDocument/2006/relationships/customXml" Target="../ink/ink94.xml"/><Relationship Id="rId30" Type="http://schemas.openxmlformats.org/officeDocument/2006/relationships/customXml" Target="../ink/ink102.xml"/><Relationship Id="rId35" Type="http://schemas.openxmlformats.org/officeDocument/2006/relationships/customXml" Target="../ink/ink105.xml"/><Relationship Id="rId56" Type="http://schemas.openxmlformats.org/officeDocument/2006/relationships/image" Target="../media/image107.png"/><Relationship Id="rId77" Type="http://schemas.openxmlformats.org/officeDocument/2006/relationships/customXml" Target="../ink/ink126.xml"/><Relationship Id="rId100" Type="http://schemas.openxmlformats.org/officeDocument/2006/relationships/image" Target="../media/image129.png"/><Relationship Id="rId105" Type="http://schemas.openxmlformats.org/officeDocument/2006/relationships/customXml" Target="../ink/ink140.xml"/><Relationship Id="rId126" Type="http://schemas.openxmlformats.org/officeDocument/2006/relationships/customXml" Target="../ink/ink150.xml"/><Relationship Id="rId147" Type="http://schemas.openxmlformats.org/officeDocument/2006/relationships/customXml" Target="../ink/ink161.xml"/><Relationship Id="rId168" Type="http://schemas.openxmlformats.org/officeDocument/2006/relationships/customXml" Target="../ink/ink172.xml"/><Relationship Id="rId8" Type="http://schemas.openxmlformats.org/officeDocument/2006/relationships/customXml" Target="../ink/ink91.xml"/><Relationship Id="rId51" Type="http://schemas.openxmlformats.org/officeDocument/2006/relationships/customXml" Target="../ink/ink113.xml"/><Relationship Id="rId72" Type="http://schemas.openxmlformats.org/officeDocument/2006/relationships/image" Target="../media/image115.png"/><Relationship Id="rId93" Type="http://schemas.openxmlformats.org/officeDocument/2006/relationships/customXml" Target="../ink/ink134.xml"/><Relationship Id="rId98" Type="http://schemas.openxmlformats.org/officeDocument/2006/relationships/image" Target="../media/image128.png"/><Relationship Id="rId121" Type="http://schemas.openxmlformats.org/officeDocument/2006/relationships/customXml" Target="../ink/ink148.xml"/><Relationship Id="rId142" Type="http://schemas.openxmlformats.org/officeDocument/2006/relationships/image" Target="../media/image149.png"/><Relationship Id="rId163" Type="http://schemas.openxmlformats.org/officeDocument/2006/relationships/customXml" Target="../ink/ink169.xml"/><Relationship Id="rId184" Type="http://schemas.openxmlformats.org/officeDocument/2006/relationships/customXml" Target="../ink/ink180.xml"/><Relationship Id="rId189" Type="http://schemas.openxmlformats.org/officeDocument/2006/relationships/image" Target="../media/image172.png"/><Relationship Id="rId3" Type="http://schemas.openxmlformats.org/officeDocument/2006/relationships/image" Target="../media/image83.png"/><Relationship Id="rId25" Type="http://schemas.openxmlformats.org/officeDocument/2006/relationships/image" Target="../media/image93.png"/><Relationship Id="rId46" Type="http://schemas.openxmlformats.org/officeDocument/2006/relationships/image" Target="../media/image102.png"/><Relationship Id="rId67" Type="http://schemas.openxmlformats.org/officeDocument/2006/relationships/customXml" Target="../ink/ink121.xml"/><Relationship Id="rId116" Type="http://schemas.openxmlformats.org/officeDocument/2006/relationships/image" Target="../media/image137.png"/><Relationship Id="rId137" Type="http://schemas.openxmlformats.org/officeDocument/2006/relationships/image" Target="../media/image147.png"/><Relationship Id="rId158" Type="http://schemas.openxmlformats.org/officeDocument/2006/relationships/image" Target="../media/image157.png"/><Relationship Id="rId20" Type="http://schemas.openxmlformats.org/officeDocument/2006/relationships/customXml" Target="../ink/ink97.xml"/><Relationship Id="rId41" Type="http://schemas.openxmlformats.org/officeDocument/2006/relationships/customXml" Target="../ink/ink108.xml"/><Relationship Id="rId62" Type="http://schemas.openxmlformats.org/officeDocument/2006/relationships/image" Target="../media/image110.png"/><Relationship Id="rId83" Type="http://schemas.openxmlformats.org/officeDocument/2006/relationships/customXml" Target="../ink/ink129.xml"/><Relationship Id="rId88" Type="http://schemas.openxmlformats.org/officeDocument/2006/relationships/image" Target="../media/image123.png"/><Relationship Id="rId111" Type="http://schemas.openxmlformats.org/officeDocument/2006/relationships/customXml" Target="../ink/ink143.xml"/><Relationship Id="rId132" Type="http://schemas.openxmlformats.org/officeDocument/2006/relationships/customXml" Target="../ink/ink153.xml"/><Relationship Id="rId153" Type="http://schemas.openxmlformats.org/officeDocument/2006/relationships/customXml" Target="../ink/ink164.xml"/><Relationship Id="rId174" Type="http://schemas.openxmlformats.org/officeDocument/2006/relationships/customXml" Target="../ink/ink175.xml"/><Relationship Id="rId179" Type="http://schemas.openxmlformats.org/officeDocument/2006/relationships/image" Target="../media/image167.png"/><Relationship Id="rId195" Type="http://schemas.openxmlformats.org/officeDocument/2006/relationships/image" Target="../media/image175.png"/><Relationship Id="rId209" Type="http://schemas.openxmlformats.org/officeDocument/2006/relationships/image" Target="../media/image182.png"/><Relationship Id="rId190" Type="http://schemas.openxmlformats.org/officeDocument/2006/relationships/customXml" Target="../ink/ink183.xml"/><Relationship Id="rId204" Type="http://schemas.openxmlformats.org/officeDocument/2006/relationships/customXml" Target="../ink/ink190.xml"/><Relationship Id="rId15" Type="http://schemas.openxmlformats.org/officeDocument/2006/relationships/image" Target="../media/image88.png"/><Relationship Id="rId36" Type="http://schemas.openxmlformats.org/officeDocument/2006/relationships/image" Target="../media/image98.png"/><Relationship Id="rId57" Type="http://schemas.openxmlformats.org/officeDocument/2006/relationships/customXml" Target="../ink/ink116.xml"/><Relationship Id="rId106" Type="http://schemas.openxmlformats.org/officeDocument/2006/relationships/image" Target="../media/image132.png"/><Relationship Id="rId127" Type="http://schemas.openxmlformats.org/officeDocument/2006/relationships/image" Target="../media/image142.png"/><Relationship Id="rId10" Type="http://schemas.openxmlformats.org/officeDocument/2006/relationships/customXml" Target="../ink/ink92.xml"/><Relationship Id="rId31" Type="http://schemas.openxmlformats.org/officeDocument/2006/relationships/customXml" Target="../ink/ink103.xml"/><Relationship Id="rId52" Type="http://schemas.openxmlformats.org/officeDocument/2006/relationships/image" Target="../media/image105.png"/><Relationship Id="rId73" Type="http://schemas.openxmlformats.org/officeDocument/2006/relationships/customXml" Target="../ink/ink124.xml"/><Relationship Id="rId78" Type="http://schemas.openxmlformats.org/officeDocument/2006/relationships/image" Target="../media/image118.png"/><Relationship Id="rId94" Type="http://schemas.openxmlformats.org/officeDocument/2006/relationships/image" Target="../media/image126.png"/><Relationship Id="rId99" Type="http://schemas.openxmlformats.org/officeDocument/2006/relationships/customXml" Target="../ink/ink137.xml"/><Relationship Id="rId101" Type="http://schemas.openxmlformats.org/officeDocument/2006/relationships/customXml" Target="../ink/ink138.xml"/><Relationship Id="rId122" Type="http://schemas.openxmlformats.org/officeDocument/2006/relationships/image" Target="../media/image139.png"/><Relationship Id="rId143" Type="http://schemas.openxmlformats.org/officeDocument/2006/relationships/customXml" Target="../ink/ink159.xml"/><Relationship Id="rId148" Type="http://schemas.openxmlformats.org/officeDocument/2006/relationships/image" Target="../media/image152.png"/><Relationship Id="rId164" Type="http://schemas.openxmlformats.org/officeDocument/2006/relationships/image" Target="../media/image160.png"/><Relationship Id="rId169" Type="http://schemas.openxmlformats.org/officeDocument/2006/relationships/image" Target="../media/image162.png"/><Relationship Id="rId185" Type="http://schemas.openxmlformats.org/officeDocument/2006/relationships/image" Target="../media/image170.png"/><Relationship Id="rId4" Type="http://schemas.openxmlformats.org/officeDocument/2006/relationships/customXml" Target="../ink/ink89.xml"/><Relationship Id="rId9" Type="http://schemas.openxmlformats.org/officeDocument/2006/relationships/image" Target="../media/image86.png"/><Relationship Id="rId180" Type="http://schemas.openxmlformats.org/officeDocument/2006/relationships/customXml" Target="../ink/ink178.xml"/><Relationship Id="rId210" Type="http://schemas.openxmlformats.org/officeDocument/2006/relationships/customXml" Target="../ink/ink193.xml"/><Relationship Id="rId26" Type="http://schemas.openxmlformats.org/officeDocument/2006/relationships/customXml" Target="../ink/ink100.xml"/><Relationship Id="rId47" Type="http://schemas.openxmlformats.org/officeDocument/2006/relationships/customXml" Target="../ink/ink111.xml"/><Relationship Id="rId68" Type="http://schemas.openxmlformats.org/officeDocument/2006/relationships/image" Target="../media/image113.png"/><Relationship Id="rId89" Type="http://schemas.openxmlformats.org/officeDocument/2006/relationships/customXml" Target="../ink/ink132.xml"/><Relationship Id="rId112" Type="http://schemas.openxmlformats.org/officeDocument/2006/relationships/image" Target="../media/image135.png"/><Relationship Id="rId133" Type="http://schemas.openxmlformats.org/officeDocument/2006/relationships/image" Target="../media/image145.png"/><Relationship Id="rId154" Type="http://schemas.openxmlformats.org/officeDocument/2006/relationships/image" Target="../media/image155.png"/><Relationship Id="rId175" Type="http://schemas.openxmlformats.org/officeDocument/2006/relationships/image" Target="../media/image165.png"/><Relationship Id="rId196" Type="http://schemas.openxmlformats.org/officeDocument/2006/relationships/customXml" Target="../ink/ink186.xml"/><Relationship Id="rId200" Type="http://schemas.openxmlformats.org/officeDocument/2006/relationships/customXml" Target="../ink/ink188.xml"/><Relationship Id="rId16" Type="http://schemas.openxmlformats.org/officeDocument/2006/relationships/customXml" Target="../ink/ink95.xml"/><Relationship Id="rId37" Type="http://schemas.openxmlformats.org/officeDocument/2006/relationships/customXml" Target="../ink/ink106.xml"/><Relationship Id="rId58" Type="http://schemas.openxmlformats.org/officeDocument/2006/relationships/image" Target="../media/image108.png"/><Relationship Id="rId79" Type="http://schemas.openxmlformats.org/officeDocument/2006/relationships/customXml" Target="../ink/ink127.xml"/><Relationship Id="rId102" Type="http://schemas.openxmlformats.org/officeDocument/2006/relationships/image" Target="../media/image130.png"/><Relationship Id="rId123" Type="http://schemas.openxmlformats.org/officeDocument/2006/relationships/customXml" Target="../ink/ink149.xml"/><Relationship Id="rId144" Type="http://schemas.openxmlformats.org/officeDocument/2006/relationships/image" Target="../media/image150.png"/><Relationship Id="rId90" Type="http://schemas.openxmlformats.org/officeDocument/2006/relationships/image" Target="../media/image124.png"/><Relationship Id="rId165" Type="http://schemas.openxmlformats.org/officeDocument/2006/relationships/customXml" Target="../ink/ink170.xml"/><Relationship Id="rId186" Type="http://schemas.openxmlformats.org/officeDocument/2006/relationships/customXml" Target="../ink/ink181.xml"/><Relationship Id="rId211" Type="http://schemas.openxmlformats.org/officeDocument/2006/relationships/image" Target="../media/image183.png"/><Relationship Id="rId27" Type="http://schemas.openxmlformats.org/officeDocument/2006/relationships/image" Target="../media/image94.png"/><Relationship Id="rId48" Type="http://schemas.openxmlformats.org/officeDocument/2006/relationships/image" Target="../media/image103.png"/><Relationship Id="rId69" Type="http://schemas.openxmlformats.org/officeDocument/2006/relationships/customXml" Target="../ink/ink122.xml"/><Relationship Id="rId113" Type="http://schemas.openxmlformats.org/officeDocument/2006/relationships/customXml" Target="../ink/ink144.xml"/><Relationship Id="rId134" Type="http://schemas.openxmlformats.org/officeDocument/2006/relationships/customXml" Target="../ink/ink154.xml"/><Relationship Id="rId80" Type="http://schemas.openxmlformats.org/officeDocument/2006/relationships/image" Target="../media/image119.png"/><Relationship Id="rId155" Type="http://schemas.openxmlformats.org/officeDocument/2006/relationships/customXml" Target="../ink/ink165.xml"/><Relationship Id="rId176" Type="http://schemas.openxmlformats.org/officeDocument/2006/relationships/customXml" Target="../ink/ink176.xml"/><Relationship Id="rId197" Type="http://schemas.openxmlformats.org/officeDocument/2006/relationships/image" Target="../media/image176.png"/><Relationship Id="rId201" Type="http://schemas.openxmlformats.org/officeDocument/2006/relationships/image" Target="../media/image178.png"/><Relationship Id="rId17" Type="http://schemas.openxmlformats.org/officeDocument/2006/relationships/image" Target="../media/image89.png"/><Relationship Id="rId38" Type="http://schemas.openxmlformats.org/officeDocument/2006/relationships/image" Target="../media/image99.png"/><Relationship Id="rId59" Type="http://schemas.openxmlformats.org/officeDocument/2006/relationships/customXml" Target="../ink/ink117.xml"/><Relationship Id="rId103" Type="http://schemas.openxmlformats.org/officeDocument/2006/relationships/customXml" Target="../ink/ink139.xml"/><Relationship Id="rId124" Type="http://schemas.openxmlformats.org/officeDocument/2006/relationships/image" Target="../media/image140.png"/><Relationship Id="rId70" Type="http://schemas.openxmlformats.org/officeDocument/2006/relationships/image" Target="../media/image114.png"/><Relationship Id="rId91" Type="http://schemas.openxmlformats.org/officeDocument/2006/relationships/customXml" Target="../ink/ink133.xml"/><Relationship Id="rId145" Type="http://schemas.openxmlformats.org/officeDocument/2006/relationships/customXml" Target="../ink/ink160.xml"/><Relationship Id="rId166" Type="http://schemas.openxmlformats.org/officeDocument/2006/relationships/image" Target="../media/image161.png"/><Relationship Id="rId187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4.xml"/><Relationship Id="rId28" Type="http://schemas.openxmlformats.org/officeDocument/2006/relationships/customXml" Target="../ink/ink101.xml"/><Relationship Id="rId49" Type="http://schemas.openxmlformats.org/officeDocument/2006/relationships/customXml" Target="../ink/ink112.xml"/><Relationship Id="rId114" Type="http://schemas.openxmlformats.org/officeDocument/2006/relationships/image" Target="../media/image136.png"/><Relationship Id="rId60" Type="http://schemas.openxmlformats.org/officeDocument/2006/relationships/image" Target="../media/image109.png"/><Relationship Id="rId81" Type="http://schemas.openxmlformats.org/officeDocument/2006/relationships/customXml" Target="../ink/ink128.xml"/><Relationship Id="rId135" Type="http://schemas.openxmlformats.org/officeDocument/2006/relationships/image" Target="../media/image146.png"/><Relationship Id="rId156" Type="http://schemas.openxmlformats.org/officeDocument/2006/relationships/image" Target="../media/image156.png"/><Relationship Id="rId177" Type="http://schemas.openxmlformats.org/officeDocument/2006/relationships/image" Target="../media/image166.png"/><Relationship Id="rId198" Type="http://schemas.openxmlformats.org/officeDocument/2006/relationships/customXml" Target="../ink/ink187.xml"/><Relationship Id="rId202" Type="http://schemas.openxmlformats.org/officeDocument/2006/relationships/customXml" Target="../ink/ink189.xml"/><Relationship Id="rId18" Type="http://schemas.openxmlformats.org/officeDocument/2006/relationships/customXml" Target="../ink/ink96.xml"/><Relationship Id="rId39" Type="http://schemas.openxmlformats.org/officeDocument/2006/relationships/customXml" Target="../ink/ink107.xml"/><Relationship Id="rId50" Type="http://schemas.openxmlformats.org/officeDocument/2006/relationships/image" Target="../media/image104.png"/><Relationship Id="rId104" Type="http://schemas.openxmlformats.org/officeDocument/2006/relationships/image" Target="../media/image131.png"/><Relationship Id="rId125" Type="http://schemas.openxmlformats.org/officeDocument/2006/relationships/image" Target="../media/image2.emf"/><Relationship Id="rId146" Type="http://schemas.openxmlformats.org/officeDocument/2006/relationships/image" Target="../media/image151.png"/><Relationship Id="rId167" Type="http://schemas.openxmlformats.org/officeDocument/2006/relationships/customXml" Target="../ink/ink171.xml"/><Relationship Id="rId188" Type="http://schemas.openxmlformats.org/officeDocument/2006/relationships/customXml" Target="../ink/ink182.xml"/><Relationship Id="rId71" Type="http://schemas.openxmlformats.org/officeDocument/2006/relationships/customXml" Target="../ink/ink123.xml"/><Relationship Id="rId92" Type="http://schemas.openxmlformats.org/officeDocument/2006/relationships/image" Target="../media/image125.png"/><Relationship Id="rId213" Type="http://schemas.openxmlformats.org/officeDocument/2006/relationships/image" Target="../media/image184.png"/><Relationship Id="rId2" Type="http://schemas.openxmlformats.org/officeDocument/2006/relationships/customXml" Target="../ink/ink88.xml"/><Relationship Id="rId29" Type="http://schemas.openxmlformats.org/officeDocument/2006/relationships/image" Target="../media/image95.png"/><Relationship Id="rId40" Type="http://schemas.openxmlformats.org/officeDocument/2006/relationships/image" Target="../media/image100.png"/><Relationship Id="rId115" Type="http://schemas.openxmlformats.org/officeDocument/2006/relationships/customXml" Target="../ink/ink145.xml"/><Relationship Id="rId136" Type="http://schemas.openxmlformats.org/officeDocument/2006/relationships/customXml" Target="../ink/ink155.xml"/><Relationship Id="rId157" Type="http://schemas.openxmlformats.org/officeDocument/2006/relationships/customXml" Target="../ink/ink166.xml"/><Relationship Id="rId178" Type="http://schemas.openxmlformats.org/officeDocument/2006/relationships/customXml" Target="../ink/ink177.xml"/><Relationship Id="rId61" Type="http://schemas.openxmlformats.org/officeDocument/2006/relationships/customXml" Target="../ink/ink118.xml"/><Relationship Id="rId82" Type="http://schemas.openxmlformats.org/officeDocument/2006/relationships/image" Target="../media/image120.png"/><Relationship Id="rId199" Type="http://schemas.openxmlformats.org/officeDocument/2006/relationships/image" Target="../media/image177.png"/><Relationship Id="rId203" Type="http://schemas.openxmlformats.org/officeDocument/2006/relationships/image" Target="../media/image179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3.xml"/><Relationship Id="rId21" Type="http://schemas.openxmlformats.org/officeDocument/2006/relationships/image" Target="../media/image192.png"/><Relationship Id="rId42" Type="http://schemas.openxmlformats.org/officeDocument/2006/relationships/image" Target="../media/image203.png"/><Relationship Id="rId63" Type="http://schemas.openxmlformats.org/officeDocument/2006/relationships/customXml" Target="../ink/ink226.xml"/><Relationship Id="rId84" Type="http://schemas.openxmlformats.org/officeDocument/2006/relationships/image" Target="../media/image223.png"/><Relationship Id="rId138" Type="http://schemas.openxmlformats.org/officeDocument/2006/relationships/image" Target="../media/image249.png"/><Relationship Id="rId159" Type="http://schemas.openxmlformats.org/officeDocument/2006/relationships/customXml" Target="../ink/ink274.xml"/><Relationship Id="rId170" Type="http://schemas.openxmlformats.org/officeDocument/2006/relationships/image" Target="../media/image265.png"/><Relationship Id="rId191" Type="http://schemas.openxmlformats.org/officeDocument/2006/relationships/customXml" Target="../ink/ink290.xml"/><Relationship Id="rId107" Type="http://schemas.openxmlformats.org/officeDocument/2006/relationships/customXml" Target="../ink/ink248.xml"/><Relationship Id="rId11" Type="http://schemas.openxmlformats.org/officeDocument/2006/relationships/customXml" Target="../ink/ink199.xml"/><Relationship Id="rId32" Type="http://schemas.openxmlformats.org/officeDocument/2006/relationships/image" Target="../media/image3.emf"/><Relationship Id="rId53" Type="http://schemas.openxmlformats.org/officeDocument/2006/relationships/customXml" Target="../ink/ink220.xml"/><Relationship Id="rId74" Type="http://schemas.openxmlformats.org/officeDocument/2006/relationships/image" Target="../media/image218.png"/><Relationship Id="rId128" Type="http://schemas.openxmlformats.org/officeDocument/2006/relationships/image" Target="../media/image244.png"/><Relationship Id="rId149" Type="http://schemas.openxmlformats.org/officeDocument/2006/relationships/customXml" Target="../ink/ink269.xml"/><Relationship Id="rId5" Type="http://schemas.openxmlformats.org/officeDocument/2006/relationships/customXml" Target="../ink/ink196.xml"/><Relationship Id="rId95" Type="http://schemas.openxmlformats.org/officeDocument/2006/relationships/customXml" Target="../ink/ink242.xml"/><Relationship Id="rId160" Type="http://schemas.openxmlformats.org/officeDocument/2006/relationships/image" Target="../media/image260.png"/><Relationship Id="rId181" Type="http://schemas.openxmlformats.org/officeDocument/2006/relationships/customXml" Target="../ink/ink285.xml"/><Relationship Id="rId22" Type="http://schemas.openxmlformats.org/officeDocument/2006/relationships/customXml" Target="../ink/ink205.xml"/><Relationship Id="rId43" Type="http://schemas.openxmlformats.org/officeDocument/2006/relationships/customXml" Target="../ink/ink215.xml"/><Relationship Id="rId64" Type="http://schemas.openxmlformats.org/officeDocument/2006/relationships/image" Target="../media/image213.png"/><Relationship Id="rId118" Type="http://schemas.openxmlformats.org/officeDocument/2006/relationships/image" Target="../media/image239.png"/><Relationship Id="rId139" Type="http://schemas.openxmlformats.org/officeDocument/2006/relationships/customXml" Target="../ink/ink264.xml"/><Relationship Id="rId85" Type="http://schemas.openxmlformats.org/officeDocument/2006/relationships/customXml" Target="../ink/ink237.xml"/><Relationship Id="rId150" Type="http://schemas.openxmlformats.org/officeDocument/2006/relationships/image" Target="../media/image255.png"/><Relationship Id="rId171" Type="http://schemas.openxmlformats.org/officeDocument/2006/relationships/customXml" Target="../ink/ink280.xml"/><Relationship Id="rId192" Type="http://schemas.openxmlformats.org/officeDocument/2006/relationships/image" Target="../media/image275.png"/><Relationship Id="rId12" Type="http://schemas.openxmlformats.org/officeDocument/2006/relationships/image" Target="../media/image188.png"/><Relationship Id="rId33" Type="http://schemas.openxmlformats.org/officeDocument/2006/relationships/customXml" Target="../ink/ink210.xml"/><Relationship Id="rId108" Type="http://schemas.openxmlformats.org/officeDocument/2006/relationships/image" Target="../media/image235.png"/><Relationship Id="rId129" Type="http://schemas.openxmlformats.org/officeDocument/2006/relationships/customXml" Target="../ink/ink259.xml"/><Relationship Id="rId54" Type="http://schemas.openxmlformats.org/officeDocument/2006/relationships/customXml" Target="../ink/ink221.xml"/><Relationship Id="rId75" Type="http://schemas.openxmlformats.org/officeDocument/2006/relationships/customXml" Target="../ink/ink232.xml"/><Relationship Id="rId96" Type="http://schemas.openxmlformats.org/officeDocument/2006/relationships/image" Target="../media/image229.png"/><Relationship Id="rId140" Type="http://schemas.openxmlformats.org/officeDocument/2006/relationships/image" Target="../media/image250.png"/><Relationship Id="rId161" Type="http://schemas.openxmlformats.org/officeDocument/2006/relationships/customXml" Target="../ink/ink275.xml"/><Relationship Id="rId182" Type="http://schemas.openxmlformats.org/officeDocument/2006/relationships/image" Target="../media/image270.png"/><Relationship Id="rId6" Type="http://schemas.openxmlformats.org/officeDocument/2006/relationships/image" Target="../media/image2.png"/><Relationship Id="rId23" Type="http://schemas.openxmlformats.org/officeDocument/2006/relationships/image" Target="../media/image193.png"/><Relationship Id="rId119" Type="http://schemas.openxmlformats.org/officeDocument/2006/relationships/customXml" Target="../ink/ink254.xml"/><Relationship Id="rId44" Type="http://schemas.openxmlformats.org/officeDocument/2006/relationships/image" Target="../media/image204.png"/><Relationship Id="rId65" Type="http://schemas.openxmlformats.org/officeDocument/2006/relationships/customXml" Target="../ink/ink227.xml"/><Relationship Id="rId86" Type="http://schemas.openxmlformats.org/officeDocument/2006/relationships/image" Target="../media/image224.png"/><Relationship Id="rId130" Type="http://schemas.openxmlformats.org/officeDocument/2006/relationships/image" Target="../media/image245.png"/><Relationship Id="rId151" Type="http://schemas.openxmlformats.org/officeDocument/2006/relationships/customXml" Target="../ink/ink270.xml"/><Relationship Id="rId172" Type="http://schemas.openxmlformats.org/officeDocument/2006/relationships/image" Target="../media/image35.png"/><Relationship Id="rId193" Type="http://schemas.openxmlformats.org/officeDocument/2006/relationships/customXml" Target="../ink/ink291.xml"/><Relationship Id="rId13" Type="http://schemas.openxmlformats.org/officeDocument/2006/relationships/customXml" Target="../ink/ink200.xml"/><Relationship Id="rId109" Type="http://schemas.openxmlformats.org/officeDocument/2006/relationships/customXml" Target="../ink/ink249.xml"/><Relationship Id="rId34" Type="http://schemas.openxmlformats.org/officeDocument/2006/relationships/image" Target="../media/image199.png"/><Relationship Id="rId55" Type="http://schemas.openxmlformats.org/officeDocument/2006/relationships/image" Target="../media/image209.png"/><Relationship Id="rId76" Type="http://schemas.openxmlformats.org/officeDocument/2006/relationships/image" Target="../media/image219.png"/><Relationship Id="rId97" Type="http://schemas.openxmlformats.org/officeDocument/2006/relationships/customXml" Target="../ink/ink243.xml"/><Relationship Id="rId120" Type="http://schemas.openxmlformats.org/officeDocument/2006/relationships/image" Target="../media/image240.png"/><Relationship Id="rId141" Type="http://schemas.openxmlformats.org/officeDocument/2006/relationships/customXml" Target="../ink/ink265.xml"/><Relationship Id="rId7" Type="http://schemas.openxmlformats.org/officeDocument/2006/relationships/customXml" Target="../ink/ink197.xml"/><Relationship Id="rId71" Type="http://schemas.openxmlformats.org/officeDocument/2006/relationships/customXml" Target="../ink/ink230.xml"/><Relationship Id="rId92" Type="http://schemas.openxmlformats.org/officeDocument/2006/relationships/image" Target="../media/image227.png"/><Relationship Id="rId162" Type="http://schemas.openxmlformats.org/officeDocument/2006/relationships/image" Target="../media/image261.png"/><Relationship Id="rId183" Type="http://schemas.openxmlformats.org/officeDocument/2006/relationships/customXml" Target="../ink/ink286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96.png"/><Relationship Id="rId24" Type="http://schemas.openxmlformats.org/officeDocument/2006/relationships/customXml" Target="../ink/ink206.xml"/><Relationship Id="rId40" Type="http://schemas.openxmlformats.org/officeDocument/2006/relationships/image" Target="../media/image202.png"/><Relationship Id="rId45" Type="http://schemas.openxmlformats.org/officeDocument/2006/relationships/customXml" Target="../ink/ink216.xml"/><Relationship Id="rId66" Type="http://schemas.openxmlformats.org/officeDocument/2006/relationships/image" Target="../media/image214.png"/><Relationship Id="rId87" Type="http://schemas.openxmlformats.org/officeDocument/2006/relationships/customXml" Target="../ink/ink238.xml"/><Relationship Id="rId110" Type="http://schemas.openxmlformats.org/officeDocument/2006/relationships/image" Target="../media/image236.png"/><Relationship Id="rId115" Type="http://schemas.openxmlformats.org/officeDocument/2006/relationships/customXml" Target="../ink/ink252.xml"/><Relationship Id="rId131" Type="http://schemas.openxmlformats.org/officeDocument/2006/relationships/customXml" Target="../ink/ink260.xml"/><Relationship Id="rId136" Type="http://schemas.openxmlformats.org/officeDocument/2006/relationships/image" Target="../media/image248.png"/><Relationship Id="rId157" Type="http://schemas.openxmlformats.org/officeDocument/2006/relationships/customXml" Target="../ink/ink273.xml"/><Relationship Id="rId178" Type="http://schemas.openxmlformats.org/officeDocument/2006/relationships/image" Target="../media/image268.png"/><Relationship Id="rId61" Type="http://schemas.openxmlformats.org/officeDocument/2006/relationships/customXml" Target="../ink/ink225.xml"/><Relationship Id="rId82" Type="http://schemas.openxmlformats.org/officeDocument/2006/relationships/image" Target="../media/image222.png"/><Relationship Id="rId152" Type="http://schemas.openxmlformats.org/officeDocument/2006/relationships/image" Target="../media/image256.png"/><Relationship Id="rId173" Type="http://schemas.openxmlformats.org/officeDocument/2006/relationships/customXml" Target="../ink/ink281.xml"/><Relationship Id="rId194" Type="http://schemas.openxmlformats.org/officeDocument/2006/relationships/image" Target="../media/image276.png"/><Relationship Id="rId199" Type="http://schemas.openxmlformats.org/officeDocument/2006/relationships/customXml" Target="../ink/ink294.xml"/><Relationship Id="rId19" Type="http://schemas.openxmlformats.org/officeDocument/2006/relationships/image" Target="../media/image191.png"/><Relationship Id="rId14" Type="http://schemas.openxmlformats.org/officeDocument/2006/relationships/customXml" Target="../ink/ink201.xml"/><Relationship Id="rId30" Type="http://schemas.openxmlformats.org/officeDocument/2006/relationships/customXml" Target="../ink/ink209.xml"/><Relationship Id="rId35" Type="http://schemas.openxmlformats.org/officeDocument/2006/relationships/customXml" Target="../ink/ink211.xml"/><Relationship Id="rId56" Type="http://schemas.openxmlformats.org/officeDocument/2006/relationships/customXml" Target="../ink/ink222.xml"/><Relationship Id="rId77" Type="http://schemas.openxmlformats.org/officeDocument/2006/relationships/customXml" Target="../ink/ink233.xml"/><Relationship Id="rId100" Type="http://schemas.openxmlformats.org/officeDocument/2006/relationships/image" Target="../media/image231.png"/><Relationship Id="rId105" Type="http://schemas.openxmlformats.org/officeDocument/2006/relationships/customXml" Target="../ink/ink247.xml"/><Relationship Id="rId126" Type="http://schemas.openxmlformats.org/officeDocument/2006/relationships/image" Target="../media/image243.png"/><Relationship Id="rId147" Type="http://schemas.openxmlformats.org/officeDocument/2006/relationships/customXml" Target="../ink/ink268.xml"/><Relationship Id="rId168" Type="http://schemas.openxmlformats.org/officeDocument/2006/relationships/image" Target="../media/image264.png"/><Relationship Id="rId8" Type="http://schemas.openxmlformats.org/officeDocument/2006/relationships/image" Target="../media/image186.png"/><Relationship Id="rId51" Type="http://schemas.openxmlformats.org/officeDocument/2006/relationships/customXml" Target="../ink/ink219.xml"/><Relationship Id="rId72" Type="http://schemas.openxmlformats.org/officeDocument/2006/relationships/image" Target="../media/image217.png"/><Relationship Id="rId93" Type="http://schemas.openxmlformats.org/officeDocument/2006/relationships/customXml" Target="../ink/ink241.xml"/><Relationship Id="rId98" Type="http://schemas.openxmlformats.org/officeDocument/2006/relationships/image" Target="../media/image230.png"/><Relationship Id="rId121" Type="http://schemas.openxmlformats.org/officeDocument/2006/relationships/customXml" Target="../ink/ink255.xml"/><Relationship Id="rId142" Type="http://schemas.openxmlformats.org/officeDocument/2006/relationships/image" Target="../media/image251.png"/><Relationship Id="rId163" Type="http://schemas.openxmlformats.org/officeDocument/2006/relationships/customXml" Target="../ink/ink276.xml"/><Relationship Id="rId184" Type="http://schemas.openxmlformats.org/officeDocument/2006/relationships/image" Target="../media/image271.png"/><Relationship Id="rId189" Type="http://schemas.openxmlformats.org/officeDocument/2006/relationships/customXml" Target="../ink/ink289.xml"/><Relationship Id="rId3" Type="http://schemas.openxmlformats.org/officeDocument/2006/relationships/customXml" Target="../ink/ink195.xml"/><Relationship Id="rId25" Type="http://schemas.openxmlformats.org/officeDocument/2006/relationships/image" Target="../media/image194.png"/><Relationship Id="rId46" Type="http://schemas.openxmlformats.org/officeDocument/2006/relationships/image" Target="../media/image205.png"/><Relationship Id="rId67" Type="http://schemas.openxmlformats.org/officeDocument/2006/relationships/customXml" Target="../ink/ink228.xml"/><Relationship Id="rId116" Type="http://schemas.openxmlformats.org/officeDocument/2006/relationships/image" Target="../media/image238.png"/><Relationship Id="rId137" Type="http://schemas.openxmlformats.org/officeDocument/2006/relationships/customXml" Target="../ink/ink263.xml"/><Relationship Id="rId158" Type="http://schemas.openxmlformats.org/officeDocument/2006/relationships/image" Target="../media/image259.png"/><Relationship Id="rId20" Type="http://schemas.openxmlformats.org/officeDocument/2006/relationships/customXml" Target="../ink/ink204.xml"/><Relationship Id="rId41" Type="http://schemas.openxmlformats.org/officeDocument/2006/relationships/customXml" Target="../ink/ink214.xml"/><Relationship Id="rId62" Type="http://schemas.openxmlformats.org/officeDocument/2006/relationships/image" Target="../media/image212.png"/><Relationship Id="rId83" Type="http://schemas.openxmlformats.org/officeDocument/2006/relationships/customXml" Target="../ink/ink236.xml"/><Relationship Id="rId88" Type="http://schemas.openxmlformats.org/officeDocument/2006/relationships/image" Target="../media/image225.png"/><Relationship Id="rId111" Type="http://schemas.openxmlformats.org/officeDocument/2006/relationships/customXml" Target="../ink/ink250.xml"/><Relationship Id="rId132" Type="http://schemas.openxmlformats.org/officeDocument/2006/relationships/image" Target="../media/image246.png"/><Relationship Id="rId153" Type="http://schemas.openxmlformats.org/officeDocument/2006/relationships/customXml" Target="../ink/ink271.xml"/><Relationship Id="rId174" Type="http://schemas.openxmlformats.org/officeDocument/2006/relationships/image" Target="../media/image266.png"/><Relationship Id="rId179" Type="http://schemas.openxmlformats.org/officeDocument/2006/relationships/customXml" Target="../ink/ink284.xml"/><Relationship Id="rId195" Type="http://schemas.openxmlformats.org/officeDocument/2006/relationships/customXml" Target="../ink/ink292.xml"/><Relationship Id="rId190" Type="http://schemas.openxmlformats.org/officeDocument/2006/relationships/image" Target="../media/image274.png"/><Relationship Id="rId15" Type="http://schemas.openxmlformats.org/officeDocument/2006/relationships/image" Target="../media/image189.png"/><Relationship Id="rId36" Type="http://schemas.openxmlformats.org/officeDocument/2006/relationships/image" Target="../media/image200.png"/><Relationship Id="rId57" Type="http://schemas.openxmlformats.org/officeDocument/2006/relationships/customXml" Target="../ink/ink223.xml"/><Relationship Id="rId106" Type="http://schemas.openxmlformats.org/officeDocument/2006/relationships/image" Target="../media/image234.png"/><Relationship Id="rId127" Type="http://schemas.openxmlformats.org/officeDocument/2006/relationships/customXml" Target="../ink/ink258.xml"/><Relationship Id="rId10" Type="http://schemas.openxmlformats.org/officeDocument/2006/relationships/image" Target="../media/image187.png"/><Relationship Id="rId31" Type="http://schemas.openxmlformats.org/officeDocument/2006/relationships/image" Target="../media/image197.png"/><Relationship Id="rId52" Type="http://schemas.openxmlformats.org/officeDocument/2006/relationships/image" Target="../media/image208.png"/><Relationship Id="rId73" Type="http://schemas.openxmlformats.org/officeDocument/2006/relationships/customXml" Target="../ink/ink231.xml"/><Relationship Id="rId78" Type="http://schemas.openxmlformats.org/officeDocument/2006/relationships/image" Target="../media/image220.png"/><Relationship Id="rId94" Type="http://schemas.openxmlformats.org/officeDocument/2006/relationships/image" Target="../media/image228.png"/><Relationship Id="rId99" Type="http://schemas.openxmlformats.org/officeDocument/2006/relationships/customXml" Target="../ink/ink244.xml"/><Relationship Id="rId101" Type="http://schemas.openxmlformats.org/officeDocument/2006/relationships/customXml" Target="../ink/ink245.xml"/><Relationship Id="rId122" Type="http://schemas.openxmlformats.org/officeDocument/2006/relationships/image" Target="../media/image241.png"/><Relationship Id="rId143" Type="http://schemas.openxmlformats.org/officeDocument/2006/relationships/customXml" Target="../ink/ink266.xml"/><Relationship Id="rId148" Type="http://schemas.openxmlformats.org/officeDocument/2006/relationships/image" Target="../media/image254.png"/><Relationship Id="rId164" Type="http://schemas.openxmlformats.org/officeDocument/2006/relationships/image" Target="../media/image262.png"/><Relationship Id="rId169" Type="http://schemas.openxmlformats.org/officeDocument/2006/relationships/customXml" Target="../ink/ink279.xml"/><Relationship Id="rId185" Type="http://schemas.openxmlformats.org/officeDocument/2006/relationships/customXml" Target="../ink/ink287.xml"/><Relationship Id="rId4" Type="http://schemas.openxmlformats.org/officeDocument/2006/relationships/image" Target="../media/image185.png"/><Relationship Id="rId9" Type="http://schemas.openxmlformats.org/officeDocument/2006/relationships/customXml" Target="../ink/ink198.xml"/><Relationship Id="rId180" Type="http://schemas.openxmlformats.org/officeDocument/2006/relationships/image" Target="../media/image269.png"/><Relationship Id="rId26" Type="http://schemas.openxmlformats.org/officeDocument/2006/relationships/customXml" Target="../ink/ink207.xml"/><Relationship Id="rId47" Type="http://schemas.openxmlformats.org/officeDocument/2006/relationships/customXml" Target="../ink/ink217.xml"/><Relationship Id="rId68" Type="http://schemas.openxmlformats.org/officeDocument/2006/relationships/image" Target="../media/image215.png"/><Relationship Id="rId89" Type="http://schemas.openxmlformats.org/officeDocument/2006/relationships/customXml" Target="../ink/ink239.xml"/><Relationship Id="rId112" Type="http://schemas.openxmlformats.org/officeDocument/2006/relationships/image" Target="../media/image39.png"/><Relationship Id="rId133" Type="http://schemas.openxmlformats.org/officeDocument/2006/relationships/customXml" Target="../ink/ink261.xml"/><Relationship Id="rId154" Type="http://schemas.openxmlformats.org/officeDocument/2006/relationships/image" Target="../media/image257.png"/><Relationship Id="rId175" Type="http://schemas.openxmlformats.org/officeDocument/2006/relationships/customXml" Target="../ink/ink282.xml"/><Relationship Id="rId196" Type="http://schemas.openxmlformats.org/officeDocument/2006/relationships/image" Target="../media/image277.png"/><Relationship Id="rId200" Type="http://schemas.openxmlformats.org/officeDocument/2006/relationships/image" Target="../media/image279.png"/><Relationship Id="rId16" Type="http://schemas.openxmlformats.org/officeDocument/2006/relationships/customXml" Target="../ink/ink202.xml"/><Relationship Id="rId37" Type="http://schemas.openxmlformats.org/officeDocument/2006/relationships/customXml" Target="../ink/ink212.xml"/><Relationship Id="rId58" Type="http://schemas.openxmlformats.org/officeDocument/2006/relationships/image" Target="../media/image210.png"/><Relationship Id="rId79" Type="http://schemas.openxmlformats.org/officeDocument/2006/relationships/customXml" Target="../ink/ink234.xml"/><Relationship Id="rId102" Type="http://schemas.openxmlformats.org/officeDocument/2006/relationships/image" Target="../media/image232.png"/><Relationship Id="rId123" Type="http://schemas.openxmlformats.org/officeDocument/2006/relationships/customXml" Target="../ink/ink256.xml"/><Relationship Id="rId144" Type="http://schemas.openxmlformats.org/officeDocument/2006/relationships/image" Target="../media/image252.png"/><Relationship Id="rId90" Type="http://schemas.openxmlformats.org/officeDocument/2006/relationships/image" Target="../media/image226.png"/><Relationship Id="rId165" Type="http://schemas.openxmlformats.org/officeDocument/2006/relationships/customXml" Target="../ink/ink277.xml"/><Relationship Id="rId186" Type="http://schemas.openxmlformats.org/officeDocument/2006/relationships/image" Target="../media/image272.png"/><Relationship Id="rId27" Type="http://schemas.openxmlformats.org/officeDocument/2006/relationships/image" Target="../media/image195.png"/><Relationship Id="rId48" Type="http://schemas.openxmlformats.org/officeDocument/2006/relationships/image" Target="../media/image206.png"/><Relationship Id="rId69" Type="http://schemas.openxmlformats.org/officeDocument/2006/relationships/customXml" Target="../ink/ink229.xml"/><Relationship Id="rId113" Type="http://schemas.openxmlformats.org/officeDocument/2006/relationships/customXml" Target="../ink/ink251.xml"/><Relationship Id="rId134" Type="http://schemas.openxmlformats.org/officeDocument/2006/relationships/image" Target="../media/image247.png"/><Relationship Id="rId80" Type="http://schemas.openxmlformats.org/officeDocument/2006/relationships/image" Target="../media/image221.png"/><Relationship Id="rId155" Type="http://schemas.openxmlformats.org/officeDocument/2006/relationships/customXml" Target="../ink/ink272.xml"/><Relationship Id="rId176" Type="http://schemas.openxmlformats.org/officeDocument/2006/relationships/image" Target="../media/image267.png"/><Relationship Id="rId197" Type="http://schemas.openxmlformats.org/officeDocument/2006/relationships/customXml" Target="../ink/ink293.xml"/><Relationship Id="rId17" Type="http://schemas.openxmlformats.org/officeDocument/2006/relationships/image" Target="../media/image190.png"/><Relationship Id="rId38" Type="http://schemas.openxmlformats.org/officeDocument/2006/relationships/image" Target="../media/image201.png"/><Relationship Id="rId59" Type="http://schemas.openxmlformats.org/officeDocument/2006/relationships/customXml" Target="../ink/ink224.xml"/><Relationship Id="rId103" Type="http://schemas.openxmlformats.org/officeDocument/2006/relationships/customXml" Target="../ink/ink246.xml"/><Relationship Id="rId124" Type="http://schemas.openxmlformats.org/officeDocument/2006/relationships/image" Target="../media/image242.png"/><Relationship Id="rId70" Type="http://schemas.openxmlformats.org/officeDocument/2006/relationships/image" Target="../media/image216.png"/><Relationship Id="rId91" Type="http://schemas.openxmlformats.org/officeDocument/2006/relationships/customXml" Target="../ink/ink240.xml"/><Relationship Id="rId145" Type="http://schemas.openxmlformats.org/officeDocument/2006/relationships/customXml" Target="../ink/ink267.xml"/><Relationship Id="rId166" Type="http://schemas.openxmlformats.org/officeDocument/2006/relationships/image" Target="../media/image263.png"/><Relationship Id="rId187" Type="http://schemas.openxmlformats.org/officeDocument/2006/relationships/customXml" Target="../ink/ink288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08.xml"/><Relationship Id="rId49" Type="http://schemas.openxmlformats.org/officeDocument/2006/relationships/customXml" Target="../ink/ink218.xml"/><Relationship Id="rId114" Type="http://schemas.openxmlformats.org/officeDocument/2006/relationships/image" Target="../media/image237.png"/><Relationship Id="rId60" Type="http://schemas.openxmlformats.org/officeDocument/2006/relationships/image" Target="../media/image211.png"/><Relationship Id="rId81" Type="http://schemas.openxmlformats.org/officeDocument/2006/relationships/customXml" Target="../ink/ink235.xml"/><Relationship Id="rId135" Type="http://schemas.openxmlformats.org/officeDocument/2006/relationships/customXml" Target="../ink/ink262.xml"/><Relationship Id="rId156" Type="http://schemas.openxmlformats.org/officeDocument/2006/relationships/image" Target="../media/image258.png"/><Relationship Id="rId177" Type="http://schemas.openxmlformats.org/officeDocument/2006/relationships/customXml" Target="../ink/ink283.xml"/><Relationship Id="rId198" Type="http://schemas.openxmlformats.org/officeDocument/2006/relationships/image" Target="../media/image278.png"/><Relationship Id="rId18" Type="http://schemas.openxmlformats.org/officeDocument/2006/relationships/customXml" Target="../ink/ink203.xml"/><Relationship Id="rId39" Type="http://schemas.openxmlformats.org/officeDocument/2006/relationships/customXml" Target="../ink/ink213.xml"/><Relationship Id="rId50" Type="http://schemas.openxmlformats.org/officeDocument/2006/relationships/image" Target="../media/image207.png"/><Relationship Id="rId104" Type="http://schemas.openxmlformats.org/officeDocument/2006/relationships/image" Target="../media/image233.png"/><Relationship Id="rId125" Type="http://schemas.openxmlformats.org/officeDocument/2006/relationships/customXml" Target="../ink/ink257.xml"/><Relationship Id="rId146" Type="http://schemas.openxmlformats.org/officeDocument/2006/relationships/image" Target="../media/image253.png"/><Relationship Id="rId167" Type="http://schemas.openxmlformats.org/officeDocument/2006/relationships/customXml" Target="../ink/ink278.xml"/><Relationship Id="rId188" Type="http://schemas.openxmlformats.org/officeDocument/2006/relationships/image" Target="../media/image27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7.png"/><Relationship Id="rId299" Type="http://schemas.openxmlformats.org/officeDocument/2006/relationships/image" Target="../media/image424.png"/><Relationship Id="rId21" Type="http://schemas.openxmlformats.org/officeDocument/2006/relationships/image" Target="../media/image289.png"/><Relationship Id="rId63" Type="http://schemas.openxmlformats.org/officeDocument/2006/relationships/image" Target="../media/image310.png"/><Relationship Id="rId159" Type="http://schemas.openxmlformats.org/officeDocument/2006/relationships/image" Target="../media/image356.png"/><Relationship Id="rId324" Type="http://schemas.openxmlformats.org/officeDocument/2006/relationships/customXml" Target="../ink/ink457.xml"/><Relationship Id="rId366" Type="http://schemas.openxmlformats.org/officeDocument/2006/relationships/image" Target="../media/image456.png"/><Relationship Id="rId170" Type="http://schemas.openxmlformats.org/officeDocument/2006/relationships/customXml" Target="../ink/ink380.xml"/><Relationship Id="rId226" Type="http://schemas.openxmlformats.org/officeDocument/2006/relationships/customXml" Target="../ink/ink408.xml"/><Relationship Id="rId268" Type="http://schemas.openxmlformats.org/officeDocument/2006/relationships/customXml" Target="../ink/ink429.xml"/><Relationship Id="rId32" Type="http://schemas.openxmlformats.org/officeDocument/2006/relationships/customXml" Target="../ink/ink310.xml"/><Relationship Id="rId74" Type="http://schemas.openxmlformats.org/officeDocument/2006/relationships/customXml" Target="../ink/ink331.xml"/><Relationship Id="rId128" Type="http://schemas.openxmlformats.org/officeDocument/2006/relationships/customXml" Target="../ink/ink358.xml"/><Relationship Id="rId335" Type="http://schemas.openxmlformats.org/officeDocument/2006/relationships/image" Target="../media/image441.png"/><Relationship Id="rId377" Type="http://schemas.openxmlformats.org/officeDocument/2006/relationships/customXml" Target="../ink/ink484.xml"/><Relationship Id="rId5" Type="http://schemas.openxmlformats.org/officeDocument/2006/relationships/image" Target="../media/image281.png"/><Relationship Id="rId181" Type="http://schemas.openxmlformats.org/officeDocument/2006/relationships/image" Target="../media/image367.png"/><Relationship Id="rId237" Type="http://schemas.openxmlformats.org/officeDocument/2006/relationships/image" Target="../media/image393.png"/><Relationship Id="rId279" Type="http://schemas.openxmlformats.org/officeDocument/2006/relationships/image" Target="../media/image414.png"/><Relationship Id="rId43" Type="http://schemas.openxmlformats.org/officeDocument/2006/relationships/image" Target="../media/image300.png"/><Relationship Id="rId139" Type="http://schemas.openxmlformats.org/officeDocument/2006/relationships/image" Target="../media/image347.png"/><Relationship Id="rId290" Type="http://schemas.openxmlformats.org/officeDocument/2006/relationships/customXml" Target="../ink/ink440.xml"/><Relationship Id="rId304" Type="http://schemas.openxmlformats.org/officeDocument/2006/relationships/customXml" Target="../ink/ink447.xml"/><Relationship Id="rId346" Type="http://schemas.openxmlformats.org/officeDocument/2006/relationships/customXml" Target="../ink/ink468.xml"/><Relationship Id="rId388" Type="http://schemas.openxmlformats.org/officeDocument/2006/relationships/image" Target="../media/image467.png"/><Relationship Id="rId85" Type="http://schemas.openxmlformats.org/officeDocument/2006/relationships/image" Target="../media/image321.png"/><Relationship Id="rId150" Type="http://schemas.openxmlformats.org/officeDocument/2006/relationships/customXml" Target="../ink/ink370.xml"/><Relationship Id="rId192" Type="http://schemas.openxmlformats.org/officeDocument/2006/relationships/customXml" Target="../ink/ink391.xml"/><Relationship Id="rId206" Type="http://schemas.openxmlformats.org/officeDocument/2006/relationships/customXml" Target="../ink/ink398.xml"/><Relationship Id="rId248" Type="http://schemas.openxmlformats.org/officeDocument/2006/relationships/customXml" Target="../ink/ink419.xml"/><Relationship Id="rId12" Type="http://schemas.openxmlformats.org/officeDocument/2006/relationships/customXml" Target="../ink/ink300.xml"/><Relationship Id="rId108" Type="http://schemas.openxmlformats.org/officeDocument/2006/relationships/customXml" Target="../ink/ink348.xml"/><Relationship Id="rId315" Type="http://schemas.openxmlformats.org/officeDocument/2006/relationships/image" Target="../media/image431.png"/><Relationship Id="rId357" Type="http://schemas.openxmlformats.org/officeDocument/2006/relationships/customXml" Target="../ink/ink474.xml"/><Relationship Id="rId54" Type="http://schemas.openxmlformats.org/officeDocument/2006/relationships/customXml" Target="../ink/ink321.xml"/><Relationship Id="rId96" Type="http://schemas.openxmlformats.org/officeDocument/2006/relationships/customXml" Target="../ink/ink342.xml"/><Relationship Id="rId161" Type="http://schemas.openxmlformats.org/officeDocument/2006/relationships/image" Target="../media/image357.png"/><Relationship Id="rId217" Type="http://schemas.openxmlformats.org/officeDocument/2006/relationships/image" Target="../media/image383.png"/><Relationship Id="rId259" Type="http://schemas.openxmlformats.org/officeDocument/2006/relationships/image" Target="../media/image404.png"/><Relationship Id="rId23" Type="http://schemas.openxmlformats.org/officeDocument/2006/relationships/image" Target="../media/image290.png"/><Relationship Id="rId119" Type="http://schemas.openxmlformats.org/officeDocument/2006/relationships/image" Target="../media/image338.png"/><Relationship Id="rId270" Type="http://schemas.openxmlformats.org/officeDocument/2006/relationships/customXml" Target="../ink/ink430.xml"/><Relationship Id="rId326" Type="http://schemas.openxmlformats.org/officeDocument/2006/relationships/customXml" Target="../ink/ink458.xml"/><Relationship Id="rId65" Type="http://schemas.openxmlformats.org/officeDocument/2006/relationships/image" Target="../media/image311.png"/><Relationship Id="rId130" Type="http://schemas.openxmlformats.org/officeDocument/2006/relationships/customXml" Target="../ink/ink359.xml"/><Relationship Id="rId368" Type="http://schemas.openxmlformats.org/officeDocument/2006/relationships/image" Target="../media/image457.png"/><Relationship Id="rId172" Type="http://schemas.openxmlformats.org/officeDocument/2006/relationships/customXml" Target="../ink/ink381.xml"/><Relationship Id="rId228" Type="http://schemas.openxmlformats.org/officeDocument/2006/relationships/customXml" Target="../ink/ink409.xml"/><Relationship Id="rId281" Type="http://schemas.openxmlformats.org/officeDocument/2006/relationships/image" Target="../media/image415.png"/><Relationship Id="rId337" Type="http://schemas.openxmlformats.org/officeDocument/2006/relationships/image" Target="../media/image442.png"/><Relationship Id="rId34" Type="http://schemas.openxmlformats.org/officeDocument/2006/relationships/customXml" Target="../ink/ink311.xml"/><Relationship Id="rId76" Type="http://schemas.openxmlformats.org/officeDocument/2006/relationships/customXml" Target="../ink/ink332.xml"/><Relationship Id="rId141" Type="http://schemas.openxmlformats.org/officeDocument/2006/relationships/customXml" Target="../ink/ink365.xml"/><Relationship Id="rId379" Type="http://schemas.openxmlformats.org/officeDocument/2006/relationships/customXml" Target="../ink/ink485.xml"/><Relationship Id="rId7" Type="http://schemas.openxmlformats.org/officeDocument/2006/relationships/image" Target="../media/image282.png"/><Relationship Id="rId183" Type="http://schemas.openxmlformats.org/officeDocument/2006/relationships/image" Target="../media/image368.png"/><Relationship Id="rId239" Type="http://schemas.openxmlformats.org/officeDocument/2006/relationships/image" Target="../media/image394.png"/><Relationship Id="rId390" Type="http://schemas.openxmlformats.org/officeDocument/2006/relationships/image" Target="../media/image468.png"/><Relationship Id="rId250" Type="http://schemas.openxmlformats.org/officeDocument/2006/relationships/customXml" Target="../ink/ink420.xml"/><Relationship Id="rId292" Type="http://schemas.openxmlformats.org/officeDocument/2006/relationships/customXml" Target="../ink/ink441.xml"/><Relationship Id="rId306" Type="http://schemas.openxmlformats.org/officeDocument/2006/relationships/customXml" Target="../ink/ink448.xml"/><Relationship Id="rId45" Type="http://schemas.openxmlformats.org/officeDocument/2006/relationships/image" Target="../media/image301.png"/><Relationship Id="rId87" Type="http://schemas.openxmlformats.org/officeDocument/2006/relationships/image" Target="../media/image322.png"/><Relationship Id="rId110" Type="http://schemas.openxmlformats.org/officeDocument/2006/relationships/customXml" Target="../ink/ink349.xml"/><Relationship Id="rId348" Type="http://schemas.openxmlformats.org/officeDocument/2006/relationships/customXml" Target="../ink/ink469.xml"/><Relationship Id="rId152" Type="http://schemas.openxmlformats.org/officeDocument/2006/relationships/customXml" Target="../ink/ink371.xml"/><Relationship Id="rId194" Type="http://schemas.openxmlformats.org/officeDocument/2006/relationships/customXml" Target="../ink/ink392.xml"/><Relationship Id="rId208" Type="http://schemas.openxmlformats.org/officeDocument/2006/relationships/customXml" Target="../ink/ink399.xml"/><Relationship Id="rId261" Type="http://schemas.openxmlformats.org/officeDocument/2006/relationships/image" Target="../media/image405.png"/><Relationship Id="rId14" Type="http://schemas.openxmlformats.org/officeDocument/2006/relationships/customXml" Target="../ink/ink301.xml"/><Relationship Id="rId56" Type="http://schemas.openxmlformats.org/officeDocument/2006/relationships/customXml" Target="../ink/ink322.xml"/><Relationship Id="rId317" Type="http://schemas.openxmlformats.org/officeDocument/2006/relationships/image" Target="../media/image432.png"/><Relationship Id="rId359" Type="http://schemas.openxmlformats.org/officeDocument/2006/relationships/customXml" Target="../ink/ink475.xml"/><Relationship Id="rId98" Type="http://schemas.openxmlformats.org/officeDocument/2006/relationships/customXml" Target="../ink/ink343.xml"/><Relationship Id="rId121" Type="http://schemas.openxmlformats.org/officeDocument/2006/relationships/image" Target="../media/image339.png"/><Relationship Id="rId163" Type="http://schemas.openxmlformats.org/officeDocument/2006/relationships/image" Target="../media/image358.png"/><Relationship Id="rId219" Type="http://schemas.openxmlformats.org/officeDocument/2006/relationships/image" Target="../media/image384.png"/><Relationship Id="rId370" Type="http://schemas.openxmlformats.org/officeDocument/2006/relationships/image" Target="../media/image458.png"/><Relationship Id="rId230" Type="http://schemas.openxmlformats.org/officeDocument/2006/relationships/customXml" Target="../ink/ink410.xml"/><Relationship Id="rId25" Type="http://schemas.openxmlformats.org/officeDocument/2006/relationships/image" Target="../media/image291.png"/><Relationship Id="rId67" Type="http://schemas.openxmlformats.org/officeDocument/2006/relationships/image" Target="../media/image312.png"/><Relationship Id="rId272" Type="http://schemas.openxmlformats.org/officeDocument/2006/relationships/customXml" Target="../ink/ink431.xml"/><Relationship Id="rId328" Type="http://schemas.openxmlformats.org/officeDocument/2006/relationships/customXml" Target="../ink/ink459.xml"/><Relationship Id="rId132" Type="http://schemas.openxmlformats.org/officeDocument/2006/relationships/customXml" Target="../ink/ink360.xml"/><Relationship Id="rId174" Type="http://schemas.openxmlformats.org/officeDocument/2006/relationships/customXml" Target="../ink/ink382.xml"/><Relationship Id="rId381" Type="http://schemas.openxmlformats.org/officeDocument/2006/relationships/customXml" Target="../ink/ink486.xml"/><Relationship Id="rId241" Type="http://schemas.openxmlformats.org/officeDocument/2006/relationships/image" Target="../media/image395.png"/><Relationship Id="rId36" Type="http://schemas.openxmlformats.org/officeDocument/2006/relationships/customXml" Target="../ink/ink312.xml"/><Relationship Id="rId283" Type="http://schemas.openxmlformats.org/officeDocument/2006/relationships/image" Target="../media/image416.png"/><Relationship Id="rId339" Type="http://schemas.openxmlformats.org/officeDocument/2006/relationships/image" Target="../media/image443.png"/><Relationship Id="rId78" Type="http://schemas.openxmlformats.org/officeDocument/2006/relationships/customXml" Target="../ink/ink333.xml"/><Relationship Id="rId101" Type="http://schemas.openxmlformats.org/officeDocument/2006/relationships/image" Target="../media/image329.png"/><Relationship Id="rId143" Type="http://schemas.openxmlformats.org/officeDocument/2006/relationships/customXml" Target="../ink/ink366.xml"/><Relationship Id="rId185" Type="http://schemas.openxmlformats.org/officeDocument/2006/relationships/image" Target="../media/image369.png"/><Relationship Id="rId350" Type="http://schemas.openxmlformats.org/officeDocument/2006/relationships/customXml" Target="../ink/ink470.xml"/><Relationship Id="rId9" Type="http://schemas.openxmlformats.org/officeDocument/2006/relationships/image" Target="../media/image283.png"/><Relationship Id="rId210" Type="http://schemas.openxmlformats.org/officeDocument/2006/relationships/customXml" Target="../ink/ink400.xml"/><Relationship Id="rId392" Type="http://schemas.openxmlformats.org/officeDocument/2006/relationships/image" Target="../media/image469.png"/><Relationship Id="rId252" Type="http://schemas.openxmlformats.org/officeDocument/2006/relationships/customXml" Target="../ink/ink421.xml"/><Relationship Id="rId294" Type="http://schemas.openxmlformats.org/officeDocument/2006/relationships/customXml" Target="../ink/ink442.xml"/><Relationship Id="rId308" Type="http://schemas.openxmlformats.org/officeDocument/2006/relationships/customXml" Target="../ink/ink449.xml"/><Relationship Id="rId47" Type="http://schemas.openxmlformats.org/officeDocument/2006/relationships/image" Target="../media/image302.png"/><Relationship Id="rId89" Type="http://schemas.openxmlformats.org/officeDocument/2006/relationships/image" Target="../media/image323.png"/><Relationship Id="rId112" Type="http://schemas.openxmlformats.org/officeDocument/2006/relationships/customXml" Target="../ink/ink350.xml"/><Relationship Id="rId154" Type="http://schemas.openxmlformats.org/officeDocument/2006/relationships/customXml" Target="../ink/ink372.xml"/><Relationship Id="rId361" Type="http://schemas.openxmlformats.org/officeDocument/2006/relationships/customXml" Target="../ink/ink476.xml"/><Relationship Id="rId196" Type="http://schemas.openxmlformats.org/officeDocument/2006/relationships/customXml" Target="../ink/ink393.xml"/><Relationship Id="rId16" Type="http://schemas.openxmlformats.org/officeDocument/2006/relationships/customXml" Target="../ink/ink302.xml"/><Relationship Id="rId221" Type="http://schemas.openxmlformats.org/officeDocument/2006/relationships/image" Target="../media/image385.png"/><Relationship Id="rId242" Type="http://schemas.openxmlformats.org/officeDocument/2006/relationships/customXml" Target="../ink/ink416.xml"/><Relationship Id="rId263" Type="http://schemas.openxmlformats.org/officeDocument/2006/relationships/image" Target="../media/image406.png"/><Relationship Id="rId284" Type="http://schemas.openxmlformats.org/officeDocument/2006/relationships/customXml" Target="../ink/ink437.xml"/><Relationship Id="rId319" Type="http://schemas.openxmlformats.org/officeDocument/2006/relationships/image" Target="../media/image433.png"/><Relationship Id="rId37" Type="http://schemas.openxmlformats.org/officeDocument/2006/relationships/image" Target="../media/image297.png"/><Relationship Id="rId58" Type="http://schemas.openxmlformats.org/officeDocument/2006/relationships/customXml" Target="../ink/ink323.xml"/><Relationship Id="rId79" Type="http://schemas.openxmlformats.org/officeDocument/2006/relationships/image" Target="../media/image318.png"/><Relationship Id="rId102" Type="http://schemas.openxmlformats.org/officeDocument/2006/relationships/customXml" Target="../ink/ink345.xml"/><Relationship Id="rId123" Type="http://schemas.openxmlformats.org/officeDocument/2006/relationships/image" Target="../media/image340.png"/><Relationship Id="rId144" Type="http://schemas.openxmlformats.org/officeDocument/2006/relationships/image" Target="../media/image349.png"/><Relationship Id="rId330" Type="http://schemas.openxmlformats.org/officeDocument/2006/relationships/customXml" Target="../ink/ink460.xml"/><Relationship Id="rId90" Type="http://schemas.openxmlformats.org/officeDocument/2006/relationships/customXml" Target="../ink/ink339.xml"/><Relationship Id="rId165" Type="http://schemas.openxmlformats.org/officeDocument/2006/relationships/image" Target="../media/image359.png"/><Relationship Id="rId186" Type="http://schemas.openxmlformats.org/officeDocument/2006/relationships/customXml" Target="../ink/ink388.xml"/><Relationship Id="rId351" Type="http://schemas.openxmlformats.org/officeDocument/2006/relationships/customXml" Target="../ink/ink471.xml"/><Relationship Id="rId372" Type="http://schemas.openxmlformats.org/officeDocument/2006/relationships/image" Target="../media/image459.png"/><Relationship Id="rId393" Type="http://schemas.openxmlformats.org/officeDocument/2006/relationships/customXml" Target="../ink/ink492.xml"/><Relationship Id="rId211" Type="http://schemas.openxmlformats.org/officeDocument/2006/relationships/image" Target="../media/image380.png"/><Relationship Id="rId232" Type="http://schemas.openxmlformats.org/officeDocument/2006/relationships/customXml" Target="../ink/ink411.xml"/><Relationship Id="rId253" Type="http://schemas.openxmlformats.org/officeDocument/2006/relationships/image" Target="../media/image401.png"/><Relationship Id="rId274" Type="http://schemas.openxmlformats.org/officeDocument/2006/relationships/customXml" Target="../ink/ink432.xml"/><Relationship Id="rId295" Type="http://schemas.openxmlformats.org/officeDocument/2006/relationships/image" Target="../media/image422.png"/><Relationship Id="rId309" Type="http://schemas.openxmlformats.org/officeDocument/2006/relationships/image" Target="../media/image428.png"/><Relationship Id="rId27" Type="http://schemas.openxmlformats.org/officeDocument/2006/relationships/image" Target="../media/image292.png"/><Relationship Id="rId48" Type="http://schemas.openxmlformats.org/officeDocument/2006/relationships/customXml" Target="../ink/ink318.xml"/><Relationship Id="rId69" Type="http://schemas.openxmlformats.org/officeDocument/2006/relationships/image" Target="../media/image313.png"/><Relationship Id="rId113" Type="http://schemas.openxmlformats.org/officeDocument/2006/relationships/image" Target="../media/image335.png"/><Relationship Id="rId134" Type="http://schemas.openxmlformats.org/officeDocument/2006/relationships/customXml" Target="../ink/ink361.xml"/><Relationship Id="rId320" Type="http://schemas.openxmlformats.org/officeDocument/2006/relationships/customXml" Target="../ink/ink455.xml"/><Relationship Id="rId80" Type="http://schemas.openxmlformats.org/officeDocument/2006/relationships/customXml" Target="../ink/ink334.xml"/><Relationship Id="rId155" Type="http://schemas.openxmlformats.org/officeDocument/2006/relationships/image" Target="../media/image354.png"/><Relationship Id="rId176" Type="http://schemas.openxmlformats.org/officeDocument/2006/relationships/customXml" Target="../ink/ink383.xml"/><Relationship Id="rId197" Type="http://schemas.openxmlformats.org/officeDocument/2006/relationships/image" Target="../media/image62.png"/><Relationship Id="rId341" Type="http://schemas.openxmlformats.org/officeDocument/2006/relationships/image" Target="../media/image444.png"/><Relationship Id="rId362" Type="http://schemas.openxmlformats.org/officeDocument/2006/relationships/image" Target="../media/image454.png"/><Relationship Id="rId383" Type="http://schemas.openxmlformats.org/officeDocument/2006/relationships/customXml" Target="../ink/ink487.xml"/><Relationship Id="rId201" Type="http://schemas.openxmlformats.org/officeDocument/2006/relationships/image" Target="../media/image375.png"/><Relationship Id="rId222" Type="http://schemas.openxmlformats.org/officeDocument/2006/relationships/customXml" Target="../ink/ink406.xml"/><Relationship Id="rId243" Type="http://schemas.openxmlformats.org/officeDocument/2006/relationships/image" Target="../media/image396.png"/><Relationship Id="rId264" Type="http://schemas.openxmlformats.org/officeDocument/2006/relationships/customXml" Target="../ink/ink427.xml"/><Relationship Id="rId285" Type="http://schemas.openxmlformats.org/officeDocument/2006/relationships/image" Target="../media/image417.png"/><Relationship Id="rId17" Type="http://schemas.openxmlformats.org/officeDocument/2006/relationships/image" Target="../media/image287.png"/><Relationship Id="rId38" Type="http://schemas.openxmlformats.org/officeDocument/2006/relationships/customXml" Target="../ink/ink313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24" Type="http://schemas.openxmlformats.org/officeDocument/2006/relationships/customXml" Target="../ink/ink356.xml"/><Relationship Id="rId310" Type="http://schemas.openxmlformats.org/officeDocument/2006/relationships/customXml" Target="../ink/ink450.xml"/><Relationship Id="rId70" Type="http://schemas.openxmlformats.org/officeDocument/2006/relationships/customXml" Target="../ink/ink329.xml"/><Relationship Id="rId91" Type="http://schemas.openxmlformats.org/officeDocument/2006/relationships/image" Target="../media/image324.png"/><Relationship Id="rId145" Type="http://schemas.openxmlformats.org/officeDocument/2006/relationships/customXml" Target="../ink/ink367.xml"/><Relationship Id="rId166" Type="http://schemas.openxmlformats.org/officeDocument/2006/relationships/customXml" Target="../ink/ink378.xml"/><Relationship Id="rId187" Type="http://schemas.openxmlformats.org/officeDocument/2006/relationships/image" Target="../media/image370.png"/><Relationship Id="rId331" Type="http://schemas.openxmlformats.org/officeDocument/2006/relationships/image" Target="../media/image439.png"/><Relationship Id="rId352" Type="http://schemas.openxmlformats.org/officeDocument/2006/relationships/image" Target="../media/image449.png"/><Relationship Id="rId373" Type="http://schemas.openxmlformats.org/officeDocument/2006/relationships/customXml" Target="../ink/ink482.xml"/><Relationship Id="rId394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01.xml"/><Relationship Id="rId233" Type="http://schemas.openxmlformats.org/officeDocument/2006/relationships/image" Target="../media/image391.png"/><Relationship Id="rId254" Type="http://schemas.openxmlformats.org/officeDocument/2006/relationships/customXml" Target="../ink/ink422.xml"/><Relationship Id="rId28" Type="http://schemas.openxmlformats.org/officeDocument/2006/relationships/customXml" Target="../ink/ink308.xml"/><Relationship Id="rId49" Type="http://schemas.openxmlformats.org/officeDocument/2006/relationships/image" Target="../media/image303.png"/><Relationship Id="rId114" Type="http://schemas.openxmlformats.org/officeDocument/2006/relationships/customXml" Target="../ink/ink351.xml"/><Relationship Id="rId275" Type="http://schemas.openxmlformats.org/officeDocument/2006/relationships/image" Target="../media/image412.png"/><Relationship Id="rId296" Type="http://schemas.openxmlformats.org/officeDocument/2006/relationships/customXml" Target="../ink/ink443.xml"/><Relationship Id="rId300" Type="http://schemas.openxmlformats.org/officeDocument/2006/relationships/customXml" Target="../ink/ink445.xml"/><Relationship Id="rId60" Type="http://schemas.openxmlformats.org/officeDocument/2006/relationships/customXml" Target="../ink/ink324.xml"/><Relationship Id="rId81" Type="http://schemas.openxmlformats.org/officeDocument/2006/relationships/image" Target="../media/image319.png"/><Relationship Id="rId135" Type="http://schemas.openxmlformats.org/officeDocument/2006/relationships/image" Target="../media/image345.png"/><Relationship Id="rId156" Type="http://schemas.openxmlformats.org/officeDocument/2006/relationships/customXml" Target="../ink/ink373.xml"/><Relationship Id="rId177" Type="http://schemas.openxmlformats.org/officeDocument/2006/relationships/image" Target="../media/image365.png"/><Relationship Id="rId198" Type="http://schemas.openxmlformats.org/officeDocument/2006/relationships/customXml" Target="../ink/ink394.xml"/><Relationship Id="rId321" Type="http://schemas.openxmlformats.org/officeDocument/2006/relationships/image" Target="../media/image434.png"/><Relationship Id="rId342" Type="http://schemas.openxmlformats.org/officeDocument/2006/relationships/customXml" Target="../ink/ink466.xml"/><Relationship Id="rId363" Type="http://schemas.openxmlformats.org/officeDocument/2006/relationships/customXml" Target="../ink/ink477.xml"/><Relationship Id="rId384" Type="http://schemas.openxmlformats.org/officeDocument/2006/relationships/image" Target="../media/image465.png"/><Relationship Id="rId202" Type="http://schemas.openxmlformats.org/officeDocument/2006/relationships/customXml" Target="../ink/ink396.xml"/><Relationship Id="rId223" Type="http://schemas.openxmlformats.org/officeDocument/2006/relationships/image" Target="../media/image386.png"/><Relationship Id="rId244" Type="http://schemas.openxmlformats.org/officeDocument/2006/relationships/customXml" Target="../ink/ink417.xml"/><Relationship Id="rId18" Type="http://schemas.openxmlformats.org/officeDocument/2006/relationships/customXml" Target="../ink/ink303.xml"/><Relationship Id="rId39" Type="http://schemas.openxmlformats.org/officeDocument/2006/relationships/image" Target="../media/image298.png"/><Relationship Id="rId265" Type="http://schemas.openxmlformats.org/officeDocument/2006/relationships/image" Target="../media/image407.png"/><Relationship Id="rId286" Type="http://schemas.openxmlformats.org/officeDocument/2006/relationships/customXml" Target="../ink/ink438.xml"/><Relationship Id="rId50" Type="http://schemas.openxmlformats.org/officeDocument/2006/relationships/customXml" Target="../ink/ink319.xml"/><Relationship Id="rId104" Type="http://schemas.openxmlformats.org/officeDocument/2006/relationships/customXml" Target="../ink/ink346.xml"/><Relationship Id="rId125" Type="http://schemas.openxmlformats.org/officeDocument/2006/relationships/image" Target="../media/image341.png"/><Relationship Id="rId146" Type="http://schemas.openxmlformats.org/officeDocument/2006/relationships/customXml" Target="../ink/ink368.xml"/><Relationship Id="rId167" Type="http://schemas.openxmlformats.org/officeDocument/2006/relationships/image" Target="../media/image360.png"/><Relationship Id="rId188" Type="http://schemas.openxmlformats.org/officeDocument/2006/relationships/customXml" Target="../ink/ink389.xml"/><Relationship Id="rId311" Type="http://schemas.openxmlformats.org/officeDocument/2006/relationships/image" Target="../media/image429.png"/><Relationship Id="rId332" Type="http://schemas.openxmlformats.org/officeDocument/2006/relationships/customXml" Target="../ink/ink461.xml"/><Relationship Id="rId353" Type="http://schemas.openxmlformats.org/officeDocument/2006/relationships/customXml" Target="../ink/ink472.xml"/><Relationship Id="rId374" Type="http://schemas.openxmlformats.org/officeDocument/2006/relationships/image" Target="../media/image460.png"/><Relationship Id="rId71" Type="http://schemas.openxmlformats.org/officeDocument/2006/relationships/image" Target="../media/image314.png"/><Relationship Id="rId92" Type="http://schemas.openxmlformats.org/officeDocument/2006/relationships/customXml" Target="../ink/ink340.xml"/><Relationship Id="rId213" Type="http://schemas.openxmlformats.org/officeDocument/2006/relationships/image" Target="../media/image381.png"/><Relationship Id="rId234" Type="http://schemas.openxmlformats.org/officeDocument/2006/relationships/customXml" Target="../ink/ink412.xml"/><Relationship Id="rId2" Type="http://schemas.openxmlformats.org/officeDocument/2006/relationships/customXml" Target="../ink/ink295.xml"/><Relationship Id="rId29" Type="http://schemas.openxmlformats.org/officeDocument/2006/relationships/image" Target="../media/image293.png"/><Relationship Id="rId255" Type="http://schemas.openxmlformats.org/officeDocument/2006/relationships/image" Target="../media/image402.png"/><Relationship Id="rId276" Type="http://schemas.openxmlformats.org/officeDocument/2006/relationships/customXml" Target="../ink/ink433.xml"/><Relationship Id="rId297" Type="http://schemas.openxmlformats.org/officeDocument/2006/relationships/image" Target="../media/image423.png"/><Relationship Id="rId40" Type="http://schemas.openxmlformats.org/officeDocument/2006/relationships/customXml" Target="../ink/ink314.xml"/><Relationship Id="rId115" Type="http://schemas.openxmlformats.org/officeDocument/2006/relationships/image" Target="../media/image336.png"/><Relationship Id="rId136" Type="http://schemas.openxmlformats.org/officeDocument/2006/relationships/customXml" Target="../ink/ink362.xml"/><Relationship Id="rId157" Type="http://schemas.openxmlformats.org/officeDocument/2006/relationships/image" Target="../media/image355.png"/><Relationship Id="rId178" Type="http://schemas.openxmlformats.org/officeDocument/2006/relationships/customXml" Target="../ink/ink384.xml"/><Relationship Id="rId301" Type="http://schemas.openxmlformats.org/officeDocument/2006/relationships/image" Target="../media/image2.png"/><Relationship Id="rId322" Type="http://schemas.openxmlformats.org/officeDocument/2006/relationships/customXml" Target="../ink/ink456.xml"/><Relationship Id="rId343" Type="http://schemas.openxmlformats.org/officeDocument/2006/relationships/image" Target="../media/image445.png"/><Relationship Id="rId364" Type="http://schemas.openxmlformats.org/officeDocument/2006/relationships/image" Target="../media/image455.png"/><Relationship Id="rId61" Type="http://schemas.openxmlformats.org/officeDocument/2006/relationships/image" Target="../media/image309.png"/><Relationship Id="rId82" Type="http://schemas.openxmlformats.org/officeDocument/2006/relationships/customXml" Target="../ink/ink335.xml"/><Relationship Id="rId199" Type="http://schemas.openxmlformats.org/officeDocument/2006/relationships/image" Target="../media/image374.png"/><Relationship Id="rId203" Type="http://schemas.openxmlformats.org/officeDocument/2006/relationships/image" Target="../media/image376.png"/><Relationship Id="rId385" Type="http://schemas.openxmlformats.org/officeDocument/2006/relationships/customXml" Target="../ink/ink488.xml"/><Relationship Id="rId19" Type="http://schemas.openxmlformats.org/officeDocument/2006/relationships/image" Target="../media/image288.png"/><Relationship Id="rId224" Type="http://schemas.openxmlformats.org/officeDocument/2006/relationships/customXml" Target="../ink/ink407.xml"/><Relationship Id="rId245" Type="http://schemas.openxmlformats.org/officeDocument/2006/relationships/image" Target="../media/image397.png"/><Relationship Id="rId266" Type="http://schemas.openxmlformats.org/officeDocument/2006/relationships/customXml" Target="../ink/ink428.xml"/><Relationship Id="rId287" Type="http://schemas.openxmlformats.org/officeDocument/2006/relationships/image" Target="../media/image418.png"/><Relationship Id="rId30" Type="http://schemas.openxmlformats.org/officeDocument/2006/relationships/customXml" Target="../ink/ink309.xml"/><Relationship Id="rId105" Type="http://schemas.openxmlformats.org/officeDocument/2006/relationships/image" Target="../media/image331.png"/><Relationship Id="rId126" Type="http://schemas.openxmlformats.org/officeDocument/2006/relationships/customXml" Target="../ink/ink357.xml"/><Relationship Id="rId147" Type="http://schemas.openxmlformats.org/officeDocument/2006/relationships/image" Target="../media/image350.png"/><Relationship Id="rId168" Type="http://schemas.openxmlformats.org/officeDocument/2006/relationships/customXml" Target="../ink/ink379.xml"/><Relationship Id="rId312" Type="http://schemas.openxmlformats.org/officeDocument/2006/relationships/customXml" Target="../ink/ink451.xml"/><Relationship Id="rId333" Type="http://schemas.openxmlformats.org/officeDocument/2006/relationships/image" Target="../media/image440.png"/><Relationship Id="rId354" Type="http://schemas.openxmlformats.org/officeDocument/2006/relationships/image" Target="../media/image450.png"/><Relationship Id="rId51" Type="http://schemas.openxmlformats.org/officeDocument/2006/relationships/image" Target="../media/image304.png"/><Relationship Id="rId72" Type="http://schemas.openxmlformats.org/officeDocument/2006/relationships/customXml" Target="../ink/ink330.xml"/><Relationship Id="rId93" Type="http://schemas.openxmlformats.org/officeDocument/2006/relationships/image" Target="../media/image325.png"/><Relationship Id="rId189" Type="http://schemas.openxmlformats.org/officeDocument/2006/relationships/image" Target="../media/image39.png"/><Relationship Id="rId375" Type="http://schemas.openxmlformats.org/officeDocument/2006/relationships/customXml" Target="../ink/ink483.xml"/><Relationship Id="rId3" Type="http://schemas.openxmlformats.org/officeDocument/2006/relationships/image" Target="../media/image280.png"/><Relationship Id="rId214" Type="http://schemas.openxmlformats.org/officeDocument/2006/relationships/customXml" Target="../ink/ink402.xml"/><Relationship Id="rId235" Type="http://schemas.openxmlformats.org/officeDocument/2006/relationships/image" Target="../media/image392.png"/><Relationship Id="rId256" Type="http://schemas.openxmlformats.org/officeDocument/2006/relationships/customXml" Target="../ink/ink423.xml"/><Relationship Id="rId277" Type="http://schemas.openxmlformats.org/officeDocument/2006/relationships/image" Target="../media/image413.png"/><Relationship Id="rId298" Type="http://schemas.openxmlformats.org/officeDocument/2006/relationships/customXml" Target="../ink/ink444.xml"/><Relationship Id="rId116" Type="http://schemas.openxmlformats.org/officeDocument/2006/relationships/customXml" Target="../ink/ink352.xml"/><Relationship Id="rId137" Type="http://schemas.openxmlformats.org/officeDocument/2006/relationships/image" Target="../media/image346.png"/><Relationship Id="rId158" Type="http://schemas.openxmlformats.org/officeDocument/2006/relationships/customXml" Target="../ink/ink374.xml"/><Relationship Id="rId302" Type="http://schemas.openxmlformats.org/officeDocument/2006/relationships/customXml" Target="../ink/ink446.xml"/><Relationship Id="rId323" Type="http://schemas.openxmlformats.org/officeDocument/2006/relationships/image" Target="../media/image435.png"/><Relationship Id="rId344" Type="http://schemas.openxmlformats.org/officeDocument/2006/relationships/customXml" Target="../ink/ink467.xml"/><Relationship Id="rId20" Type="http://schemas.openxmlformats.org/officeDocument/2006/relationships/customXml" Target="../ink/ink304.xml"/><Relationship Id="rId41" Type="http://schemas.openxmlformats.org/officeDocument/2006/relationships/image" Target="../media/image299.png"/><Relationship Id="rId62" Type="http://schemas.openxmlformats.org/officeDocument/2006/relationships/customXml" Target="../ink/ink325.xml"/><Relationship Id="rId83" Type="http://schemas.openxmlformats.org/officeDocument/2006/relationships/image" Target="../media/image320.png"/><Relationship Id="rId179" Type="http://schemas.openxmlformats.org/officeDocument/2006/relationships/image" Target="../media/image366.png"/><Relationship Id="rId365" Type="http://schemas.openxmlformats.org/officeDocument/2006/relationships/customXml" Target="../ink/ink478.xml"/><Relationship Id="rId386" Type="http://schemas.openxmlformats.org/officeDocument/2006/relationships/image" Target="../media/image466.png"/><Relationship Id="rId190" Type="http://schemas.openxmlformats.org/officeDocument/2006/relationships/customXml" Target="../ink/ink390.xml"/><Relationship Id="rId204" Type="http://schemas.openxmlformats.org/officeDocument/2006/relationships/customXml" Target="../ink/ink397.xml"/><Relationship Id="rId225" Type="http://schemas.openxmlformats.org/officeDocument/2006/relationships/image" Target="../media/image387.png"/><Relationship Id="rId246" Type="http://schemas.openxmlformats.org/officeDocument/2006/relationships/customXml" Target="../ink/ink418.xml"/><Relationship Id="rId267" Type="http://schemas.openxmlformats.org/officeDocument/2006/relationships/image" Target="../media/image408.png"/><Relationship Id="rId288" Type="http://schemas.openxmlformats.org/officeDocument/2006/relationships/customXml" Target="../ink/ink439.xml"/><Relationship Id="rId106" Type="http://schemas.openxmlformats.org/officeDocument/2006/relationships/customXml" Target="../ink/ink347.xml"/><Relationship Id="rId127" Type="http://schemas.openxmlformats.org/officeDocument/2006/relationships/image" Target="../media/image342.png"/><Relationship Id="rId313" Type="http://schemas.openxmlformats.org/officeDocument/2006/relationships/image" Target="../media/image430.png"/><Relationship Id="rId10" Type="http://schemas.openxmlformats.org/officeDocument/2006/relationships/customXml" Target="../ink/ink299.xml"/><Relationship Id="rId31" Type="http://schemas.openxmlformats.org/officeDocument/2006/relationships/image" Target="../media/image294.png"/><Relationship Id="rId52" Type="http://schemas.openxmlformats.org/officeDocument/2006/relationships/customXml" Target="../ink/ink320.xml"/><Relationship Id="rId73" Type="http://schemas.openxmlformats.org/officeDocument/2006/relationships/image" Target="../media/image315.png"/><Relationship Id="rId94" Type="http://schemas.openxmlformats.org/officeDocument/2006/relationships/customXml" Target="../ink/ink341.xml"/><Relationship Id="rId148" Type="http://schemas.openxmlformats.org/officeDocument/2006/relationships/customXml" Target="../ink/ink369.xml"/><Relationship Id="rId169" Type="http://schemas.openxmlformats.org/officeDocument/2006/relationships/image" Target="../media/image361.png"/><Relationship Id="rId334" Type="http://schemas.openxmlformats.org/officeDocument/2006/relationships/customXml" Target="../ink/ink462.xml"/><Relationship Id="rId355" Type="http://schemas.openxmlformats.org/officeDocument/2006/relationships/customXml" Target="../ink/ink473.xml"/><Relationship Id="rId376" Type="http://schemas.openxmlformats.org/officeDocument/2006/relationships/image" Target="../media/image461.png"/><Relationship Id="rId4" Type="http://schemas.openxmlformats.org/officeDocument/2006/relationships/customXml" Target="../ink/ink296.xml"/><Relationship Id="rId180" Type="http://schemas.openxmlformats.org/officeDocument/2006/relationships/customXml" Target="../ink/ink385.xml"/><Relationship Id="rId215" Type="http://schemas.openxmlformats.org/officeDocument/2006/relationships/image" Target="../media/image382.png"/><Relationship Id="rId236" Type="http://schemas.openxmlformats.org/officeDocument/2006/relationships/customXml" Target="../ink/ink413.xml"/><Relationship Id="rId257" Type="http://schemas.openxmlformats.org/officeDocument/2006/relationships/image" Target="../media/image403.png"/><Relationship Id="rId278" Type="http://schemas.openxmlformats.org/officeDocument/2006/relationships/customXml" Target="../ink/ink434.xml"/><Relationship Id="rId303" Type="http://schemas.openxmlformats.org/officeDocument/2006/relationships/image" Target="../media/image425.png"/><Relationship Id="rId42" Type="http://schemas.openxmlformats.org/officeDocument/2006/relationships/customXml" Target="../ink/ink315.xml"/><Relationship Id="rId84" Type="http://schemas.openxmlformats.org/officeDocument/2006/relationships/customXml" Target="../ink/ink336.xml"/><Relationship Id="rId138" Type="http://schemas.openxmlformats.org/officeDocument/2006/relationships/customXml" Target="../ink/ink363.xml"/><Relationship Id="rId345" Type="http://schemas.openxmlformats.org/officeDocument/2006/relationships/image" Target="../media/image446.png"/><Relationship Id="rId387" Type="http://schemas.openxmlformats.org/officeDocument/2006/relationships/customXml" Target="../ink/ink489.xml"/><Relationship Id="rId191" Type="http://schemas.openxmlformats.org/officeDocument/2006/relationships/image" Target="../media/image371.png"/><Relationship Id="rId205" Type="http://schemas.openxmlformats.org/officeDocument/2006/relationships/image" Target="../media/image377.png"/><Relationship Id="rId247" Type="http://schemas.openxmlformats.org/officeDocument/2006/relationships/image" Target="../media/image398.png"/><Relationship Id="rId107" Type="http://schemas.openxmlformats.org/officeDocument/2006/relationships/image" Target="../media/image332.png"/><Relationship Id="rId289" Type="http://schemas.openxmlformats.org/officeDocument/2006/relationships/image" Target="../media/image419.png"/><Relationship Id="rId11" Type="http://schemas.openxmlformats.org/officeDocument/2006/relationships/image" Target="../media/image284.png"/><Relationship Id="rId53" Type="http://schemas.openxmlformats.org/officeDocument/2006/relationships/image" Target="../media/image305.png"/><Relationship Id="rId149" Type="http://schemas.openxmlformats.org/officeDocument/2006/relationships/image" Target="../media/image351.png"/><Relationship Id="rId314" Type="http://schemas.openxmlformats.org/officeDocument/2006/relationships/customXml" Target="../ink/ink452.xml"/><Relationship Id="rId356" Type="http://schemas.openxmlformats.org/officeDocument/2006/relationships/image" Target="../media/image451.png"/><Relationship Id="rId95" Type="http://schemas.openxmlformats.org/officeDocument/2006/relationships/image" Target="../media/image326.png"/><Relationship Id="rId160" Type="http://schemas.openxmlformats.org/officeDocument/2006/relationships/customXml" Target="../ink/ink375.xml"/><Relationship Id="rId216" Type="http://schemas.openxmlformats.org/officeDocument/2006/relationships/customXml" Target="../ink/ink403.xml"/><Relationship Id="rId258" Type="http://schemas.openxmlformats.org/officeDocument/2006/relationships/customXml" Target="../ink/ink424.xml"/><Relationship Id="rId22" Type="http://schemas.openxmlformats.org/officeDocument/2006/relationships/customXml" Target="../ink/ink305.xml"/><Relationship Id="rId64" Type="http://schemas.openxmlformats.org/officeDocument/2006/relationships/customXml" Target="../ink/ink326.xml"/><Relationship Id="rId118" Type="http://schemas.openxmlformats.org/officeDocument/2006/relationships/customXml" Target="../ink/ink353.xml"/><Relationship Id="rId325" Type="http://schemas.openxmlformats.org/officeDocument/2006/relationships/image" Target="../media/image436.png"/><Relationship Id="rId367" Type="http://schemas.openxmlformats.org/officeDocument/2006/relationships/customXml" Target="../ink/ink479.xml"/><Relationship Id="rId171" Type="http://schemas.openxmlformats.org/officeDocument/2006/relationships/image" Target="../media/image362.png"/><Relationship Id="rId227" Type="http://schemas.openxmlformats.org/officeDocument/2006/relationships/image" Target="../media/image388.png"/><Relationship Id="rId269" Type="http://schemas.openxmlformats.org/officeDocument/2006/relationships/image" Target="../media/image409.png"/><Relationship Id="rId33" Type="http://schemas.openxmlformats.org/officeDocument/2006/relationships/image" Target="../media/image295.png"/><Relationship Id="rId129" Type="http://schemas.openxmlformats.org/officeDocument/2006/relationships/image" Target="../media/image343.png"/><Relationship Id="rId280" Type="http://schemas.openxmlformats.org/officeDocument/2006/relationships/customXml" Target="../ink/ink435.xml"/><Relationship Id="rId336" Type="http://schemas.openxmlformats.org/officeDocument/2006/relationships/customXml" Target="../ink/ink463.xml"/><Relationship Id="rId75" Type="http://schemas.openxmlformats.org/officeDocument/2006/relationships/image" Target="../media/image316.png"/><Relationship Id="rId140" Type="http://schemas.openxmlformats.org/officeDocument/2006/relationships/customXml" Target="../ink/ink364.xml"/><Relationship Id="rId182" Type="http://schemas.openxmlformats.org/officeDocument/2006/relationships/customXml" Target="../ink/ink386.xml"/><Relationship Id="rId378" Type="http://schemas.openxmlformats.org/officeDocument/2006/relationships/image" Target="../media/image462.png"/><Relationship Id="rId6" Type="http://schemas.openxmlformats.org/officeDocument/2006/relationships/customXml" Target="../ink/ink297.xml"/><Relationship Id="rId238" Type="http://schemas.openxmlformats.org/officeDocument/2006/relationships/customXml" Target="../ink/ink414.xml"/><Relationship Id="rId291" Type="http://schemas.openxmlformats.org/officeDocument/2006/relationships/image" Target="../media/image420.png"/><Relationship Id="rId305" Type="http://schemas.openxmlformats.org/officeDocument/2006/relationships/image" Target="../media/image426.png"/><Relationship Id="rId347" Type="http://schemas.openxmlformats.org/officeDocument/2006/relationships/image" Target="../media/image447.png"/><Relationship Id="rId44" Type="http://schemas.openxmlformats.org/officeDocument/2006/relationships/customXml" Target="../ink/ink316.xml"/><Relationship Id="rId86" Type="http://schemas.openxmlformats.org/officeDocument/2006/relationships/customXml" Target="../ink/ink337.xml"/><Relationship Id="rId151" Type="http://schemas.openxmlformats.org/officeDocument/2006/relationships/image" Target="../media/image352.png"/><Relationship Id="rId389" Type="http://schemas.openxmlformats.org/officeDocument/2006/relationships/customXml" Target="../ink/ink490.xml"/><Relationship Id="rId193" Type="http://schemas.openxmlformats.org/officeDocument/2006/relationships/image" Target="../media/image372.png"/><Relationship Id="rId207" Type="http://schemas.openxmlformats.org/officeDocument/2006/relationships/image" Target="../media/image378.png"/><Relationship Id="rId249" Type="http://schemas.openxmlformats.org/officeDocument/2006/relationships/image" Target="../media/image399.png"/><Relationship Id="rId13" Type="http://schemas.openxmlformats.org/officeDocument/2006/relationships/image" Target="../media/image285.png"/><Relationship Id="rId109" Type="http://schemas.openxmlformats.org/officeDocument/2006/relationships/image" Target="../media/image333.png"/><Relationship Id="rId260" Type="http://schemas.openxmlformats.org/officeDocument/2006/relationships/customXml" Target="../ink/ink425.xml"/><Relationship Id="rId316" Type="http://schemas.openxmlformats.org/officeDocument/2006/relationships/customXml" Target="../ink/ink453.xml"/><Relationship Id="rId55" Type="http://schemas.openxmlformats.org/officeDocument/2006/relationships/image" Target="../media/image306.png"/><Relationship Id="rId97" Type="http://schemas.openxmlformats.org/officeDocument/2006/relationships/image" Target="../media/image327.png"/><Relationship Id="rId120" Type="http://schemas.openxmlformats.org/officeDocument/2006/relationships/customXml" Target="../ink/ink354.xml"/><Relationship Id="rId358" Type="http://schemas.openxmlformats.org/officeDocument/2006/relationships/image" Target="../media/image452.png"/><Relationship Id="rId162" Type="http://schemas.openxmlformats.org/officeDocument/2006/relationships/customXml" Target="../ink/ink376.xml"/><Relationship Id="rId218" Type="http://schemas.openxmlformats.org/officeDocument/2006/relationships/customXml" Target="../ink/ink404.xml"/><Relationship Id="rId271" Type="http://schemas.openxmlformats.org/officeDocument/2006/relationships/image" Target="../media/image410.png"/><Relationship Id="rId24" Type="http://schemas.openxmlformats.org/officeDocument/2006/relationships/customXml" Target="../ink/ink306.xml"/><Relationship Id="rId66" Type="http://schemas.openxmlformats.org/officeDocument/2006/relationships/customXml" Target="../ink/ink327.xml"/><Relationship Id="rId131" Type="http://schemas.openxmlformats.org/officeDocument/2006/relationships/image" Target="../media/image146.png"/><Relationship Id="rId327" Type="http://schemas.openxmlformats.org/officeDocument/2006/relationships/image" Target="../media/image437.png"/><Relationship Id="rId369" Type="http://schemas.openxmlformats.org/officeDocument/2006/relationships/customXml" Target="../ink/ink480.xml"/><Relationship Id="rId173" Type="http://schemas.openxmlformats.org/officeDocument/2006/relationships/image" Target="../media/image363.png"/><Relationship Id="rId229" Type="http://schemas.openxmlformats.org/officeDocument/2006/relationships/image" Target="../media/image389.png"/><Relationship Id="rId380" Type="http://schemas.openxmlformats.org/officeDocument/2006/relationships/image" Target="../media/image463.png"/><Relationship Id="rId240" Type="http://schemas.openxmlformats.org/officeDocument/2006/relationships/customXml" Target="../ink/ink415.xml"/><Relationship Id="rId35" Type="http://schemas.openxmlformats.org/officeDocument/2006/relationships/image" Target="../media/image296.png"/><Relationship Id="rId77" Type="http://schemas.openxmlformats.org/officeDocument/2006/relationships/image" Target="../media/image317.png"/><Relationship Id="rId100" Type="http://schemas.openxmlformats.org/officeDocument/2006/relationships/customXml" Target="../ink/ink344.xml"/><Relationship Id="rId282" Type="http://schemas.openxmlformats.org/officeDocument/2006/relationships/customXml" Target="../ink/ink436.xml"/><Relationship Id="rId338" Type="http://schemas.openxmlformats.org/officeDocument/2006/relationships/customXml" Target="../ink/ink464.xml"/><Relationship Id="rId8" Type="http://schemas.openxmlformats.org/officeDocument/2006/relationships/customXml" Target="../ink/ink298.xml"/><Relationship Id="rId142" Type="http://schemas.openxmlformats.org/officeDocument/2006/relationships/image" Target="../media/image348.png"/><Relationship Id="rId184" Type="http://schemas.openxmlformats.org/officeDocument/2006/relationships/customXml" Target="../ink/ink387.xml"/><Relationship Id="rId391" Type="http://schemas.openxmlformats.org/officeDocument/2006/relationships/customXml" Target="../ink/ink491.xml"/><Relationship Id="rId251" Type="http://schemas.openxmlformats.org/officeDocument/2006/relationships/image" Target="../media/image400.png"/><Relationship Id="rId46" Type="http://schemas.openxmlformats.org/officeDocument/2006/relationships/customXml" Target="../ink/ink317.xml"/><Relationship Id="rId293" Type="http://schemas.openxmlformats.org/officeDocument/2006/relationships/image" Target="../media/image421.png"/><Relationship Id="rId307" Type="http://schemas.openxmlformats.org/officeDocument/2006/relationships/image" Target="../media/image427.png"/><Relationship Id="rId349" Type="http://schemas.openxmlformats.org/officeDocument/2006/relationships/image" Target="../media/image448.png"/><Relationship Id="rId88" Type="http://schemas.openxmlformats.org/officeDocument/2006/relationships/customXml" Target="../ink/ink338.xml"/><Relationship Id="rId111" Type="http://schemas.openxmlformats.org/officeDocument/2006/relationships/image" Target="../media/image334.png"/><Relationship Id="rId153" Type="http://schemas.openxmlformats.org/officeDocument/2006/relationships/image" Target="../media/image353.png"/><Relationship Id="rId195" Type="http://schemas.openxmlformats.org/officeDocument/2006/relationships/image" Target="../media/image373.png"/><Relationship Id="rId209" Type="http://schemas.openxmlformats.org/officeDocument/2006/relationships/image" Target="../media/image379.png"/><Relationship Id="rId360" Type="http://schemas.openxmlformats.org/officeDocument/2006/relationships/image" Target="../media/image453.png"/><Relationship Id="rId220" Type="http://schemas.openxmlformats.org/officeDocument/2006/relationships/customXml" Target="../ink/ink405.xml"/><Relationship Id="rId15" Type="http://schemas.openxmlformats.org/officeDocument/2006/relationships/image" Target="../media/image286.png"/><Relationship Id="rId57" Type="http://schemas.openxmlformats.org/officeDocument/2006/relationships/image" Target="../media/image307.png"/><Relationship Id="rId262" Type="http://schemas.openxmlformats.org/officeDocument/2006/relationships/customXml" Target="../ink/ink426.xml"/><Relationship Id="rId318" Type="http://schemas.openxmlformats.org/officeDocument/2006/relationships/customXml" Target="../ink/ink454.xml"/><Relationship Id="rId99" Type="http://schemas.openxmlformats.org/officeDocument/2006/relationships/image" Target="../media/image328.png"/><Relationship Id="rId122" Type="http://schemas.openxmlformats.org/officeDocument/2006/relationships/customXml" Target="../ink/ink355.xml"/><Relationship Id="rId164" Type="http://schemas.openxmlformats.org/officeDocument/2006/relationships/customXml" Target="../ink/ink377.xml"/><Relationship Id="rId371" Type="http://schemas.openxmlformats.org/officeDocument/2006/relationships/customXml" Target="../ink/ink481.xml"/><Relationship Id="rId26" Type="http://schemas.openxmlformats.org/officeDocument/2006/relationships/customXml" Target="../ink/ink307.xml"/><Relationship Id="rId231" Type="http://schemas.openxmlformats.org/officeDocument/2006/relationships/image" Target="../media/image390.png"/><Relationship Id="rId273" Type="http://schemas.openxmlformats.org/officeDocument/2006/relationships/image" Target="../media/image411.png"/><Relationship Id="rId329" Type="http://schemas.openxmlformats.org/officeDocument/2006/relationships/image" Target="../media/image438.png"/><Relationship Id="rId68" Type="http://schemas.openxmlformats.org/officeDocument/2006/relationships/customXml" Target="../ink/ink328.xml"/><Relationship Id="rId133" Type="http://schemas.openxmlformats.org/officeDocument/2006/relationships/image" Target="../media/image344.png"/><Relationship Id="rId175" Type="http://schemas.openxmlformats.org/officeDocument/2006/relationships/image" Target="../media/image364.png"/><Relationship Id="rId340" Type="http://schemas.openxmlformats.org/officeDocument/2006/relationships/customXml" Target="../ink/ink465.xml"/><Relationship Id="rId200" Type="http://schemas.openxmlformats.org/officeDocument/2006/relationships/customXml" Target="../ink/ink395.xml"/><Relationship Id="rId382" Type="http://schemas.openxmlformats.org/officeDocument/2006/relationships/image" Target="../media/image46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1.xml"/><Relationship Id="rId21" Type="http://schemas.openxmlformats.org/officeDocument/2006/relationships/image" Target="../media/image521.png"/><Relationship Id="rId42" Type="http://schemas.openxmlformats.org/officeDocument/2006/relationships/image" Target="../media/image35.png"/><Relationship Id="rId63" Type="http://schemas.openxmlformats.org/officeDocument/2006/relationships/customXml" Target="../ink/ink524.xml"/><Relationship Id="rId84" Type="http://schemas.openxmlformats.org/officeDocument/2006/relationships/image" Target="../media/image551.png"/><Relationship Id="rId138" Type="http://schemas.openxmlformats.org/officeDocument/2006/relationships/image" Target="../media/image577.png"/><Relationship Id="rId159" Type="http://schemas.openxmlformats.org/officeDocument/2006/relationships/customXml" Target="../ink/ink572.xml"/><Relationship Id="rId170" Type="http://schemas.openxmlformats.org/officeDocument/2006/relationships/image" Target="../media/image592.png"/><Relationship Id="rId191" Type="http://schemas.openxmlformats.org/officeDocument/2006/relationships/customXml" Target="../ink/ink588.xml"/><Relationship Id="rId205" Type="http://schemas.openxmlformats.org/officeDocument/2006/relationships/image" Target="../media/image609.png"/><Relationship Id="rId107" Type="http://schemas.openxmlformats.org/officeDocument/2006/relationships/customXml" Target="../ink/ink546.xml"/><Relationship Id="rId11" Type="http://schemas.openxmlformats.org/officeDocument/2006/relationships/image" Target="../media/image516.png"/><Relationship Id="rId32" Type="http://schemas.openxmlformats.org/officeDocument/2006/relationships/image" Target="../media/image526.png"/><Relationship Id="rId53" Type="http://schemas.openxmlformats.org/officeDocument/2006/relationships/customXml" Target="../ink/ink519.xml"/><Relationship Id="rId74" Type="http://schemas.openxmlformats.org/officeDocument/2006/relationships/image" Target="../media/image546.png"/><Relationship Id="rId128" Type="http://schemas.openxmlformats.org/officeDocument/2006/relationships/image" Target="../media/image572.png"/><Relationship Id="rId149" Type="http://schemas.openxmlformats.org/officeDocument/2006/relationships/customXml" Target="../ink/ink567.xml"/><Relationship Id="rId5" Type="http://schemas.openxmlformats.org/officeDocument/2006/relationships/image" Target="../media/image514.png"/><Relationship Id="rId95" Type="http://schemas.openxmlformats.org/officeDocument/2006/relationships/customXml" Target="../ink/ink540.xml"/><Relationship Id="rId160" Type="http://schemas.openxmlformats.org/officeDocument/2006/relationships/image" Target="../media/image587.png"/><Relationship Id="rId181" Type="http://schemas.openxmlformats.org/officeDocument/2006/relationships/customXml" Target="../ink/ink583.xml"/><Relationship Id="rId22" Type="http://schemas.openxmlformats.org/officeDocument/2006/relationships/customXml" Target="../ink/ink503.xml"/><Relationship Id="rId43" Type="http://schemas.openxmlformats.org/officeDocument/2006/relationships/customXml" Target="../ink/ink514.xml"/><Relationship Id="rId64" Type="http://schemas.openxmlformats.org/officeDocument/2006/relationships/image" Target="../media/image541.png"/><Relationship Id="rId118" Type="http://schemas.openxmlformats.org/officeDocument/2006/relationships/image" Target="../media/image567.png"/><Relationship Id="rId139" Type="http://schemas.openxmlformats.org/officeDocument/2006/relationships/customXml" Target="../ink/ink562.xml"/><Relationship Id="rId85" Type="http://schemas.openxmlformats.org/officeDocument/2006/relationships/customXml" Target="../ink/ink535.xml"/><Relationship Id="rId150" Type="http://schemas.openxmlformats.org/officeDocument/2006/relationships/image" Target="../media/image583.png"/><Relationship Id="rId171" Type="http://schemas.openxmlformats.org/officeDocument/2006/relationships/customXml" Target="../ink/ink578.xml"/><Relationship Id="rId192" Type="http://schemas.openxmlformats.org/officeDocument/2006/relationships/image" Target="../media/image603.png"/><Relationship Id="rId206" Type="http://schemas.openxmlformats.org/officeDocument/2006/relationships/customXml" Target="../ink/ink596.xml"/><Relationship Id="rId12" Type="http://schemas.openxmlformats.org/officeDocument/2006/relationships/customXml" Target="../ink/ink498.xml"/><Relationship Id="rId33" Type="http://schemas.openxmlformats.org/officeDocument/2006/relationships/customXml" Target="../ink/ink509.xml"/><Relationship Id="rId108" Type="http://schemas.openxmlformats.org/officeDocument/2006/relationships/image" Target="../media/image562.png"/><Relationship Id="rId129" Type="http://schemas.openxmlformats.org/officeDocument/2006/relationships/customXml" Target="../ink/ink557.xml"/><Relationship Id="rId54" Type="http://schemas.openxmlformats.org/officeDocument/2006/relationships/image" Target="../media/image536.png"/><Relationship Id="rId75" Type="http://schemas.openxmlformats.org/officeDocument/2006/relationships/customXml" Target="../ink/ink530.xml"/><Relationship Id="rId96" Type="http://schemas.openxmlformats.org/officeDocument/2006/relationships/image" Target="../media/image39.png"/><Relationship Id="rId140" Type="http://schemas.openxmlformats.org/officeDocument/2006/relationships/image" Target="../media/image578.png"/><Relationship Id="rId161" Type="http://schemas.openxmlformats.org/officeDocument/2006/relationships/customXml" Target="../ink/ink573.xml"/><Relationship Id="rId182" Type="http://schemas.openxmlformats.org/officeDocument/2006/relationships/image" Target="../media/image598.png"/><Relationship Id="rId6" Type="http://schemas.openxmlformats.org/officeDocument/2006/relationships/customXml" Target="../ink/ink495.xml"/><Relationship Id="rId23" Type="http://schemas.openxmlformats.org/officeDocument/2006/relationships/image" Target="../media/image522.png"/><Relationship Id="rId119" Type="http://schemas.openxmlformats.org/officeDocument/2006/relationships/customXml" Target="../ink/ink552.xml"/><Relationship Id="rId44" Type="http://schemas.openxmlformats.org/officeDocument/2006/relationships/image" Target="../media/image531.png"/><Relationship Id="rId65" Type="http://schemas.openxmlformats.org/officeDocument/2006/relationships/customXml" Target="../ink/ink525.xml"/><Relationship Id="rId86" Type="http://schemas.openxmlformats.org/officeDocument/2006/relationships/image" Target="../media/image552.png"/><Relationship Id="rId130" Type="http://schemas.openxmlformats.org/officeDocument/2006/relationships/image" Target="../media/image573.png"/><Relationship Id="rId151" Type="http://schemas.openxmlformats.org/officeDocument/2006/relationships/customXml" Target="../ink/ink568.xml"/><Relationship Id="rId172" Type="http://schemas.openxmlformats.org/officeDocument/2006/relationships/image" Target="../media/image593.png"/><Relationship Id="rId193" Type="http://schemas.openxmlformats.org/officeDocument/2006/relationships/customXml" Target="../ink/ink589.xml"/><Relationship Id="rId207" Type="http://schemas.openxmlformats.org/officeDocument/2006/relationships/image" Target="../media/image610.png"/><Relationship Id="rId13" Type="http://schemas.openxmlformats.org/officeDocument/2006/relationships/image" Target="../media/image517.png"/><Relationship Id="rId109" Type="http://schemas.openxmlformats.org/officeDocument/2006/relationships/customXml" Target="../ink/ink547.xml"/><Relationship Id="rId34" Type="http://schemas.openxmlformats.org/officeDocument/2006/relationships/image" Target="../media/image527.png"/><Relationship Id="rId55" Type="http://schemas.openxmlformats.org/officeDocument/2006/relationships/customXml" Target="../ink/ink520.xml"/><Relationship Id="rId76" Type="http://schemas.openxmlformats.org/officeDocument/2006/relationships/image" Target="../media/image547.png"/><Relationship Id="rId97" Type="http://schemas.openxmlformats.org/officeDocument/2006/relationships/customXml" Target="../ink/ink541.xml"/><Relationship Id="rId120" Type="http://schemas.openxmlformats.org/officeDocument/2006/relationships/image" Target="../media/image568.png"/><Relationship Id="rId141" Type="http://schemas.openxmlformats.org/officeDocument/2006/relationships/customXml" Target="../ink/ink563.xml"/><Relationship Id="rId7" Type="http://schemas.openxmlformats.org/officeDocument/2006/relationships/image" Target="../media/image2.png"/><Relationship Id="rId162" Type="http://schemas.openxmlformats.org/officeDocument/2006/relationships/image" Target="../media/image588.png"/><Relationship Id="rId183" Type="http://schemas.openxmlformats.org/officeDocument/2006/relationships/customXml" Target="../ink/ink584.xml"/><Relationship Id="rId24" Type="http://schemas.openxmlformats.org/officeDocument/2006/relationships/customXml" Target="../ink/ink504.xml"/><Relationship Id="rId45" Type="http://schemas.openxmlformats.org/officeDocument/2006/relationships/customXml" Target="../ink/ink515.xml"/><Relationship Id="rId66" Type="http://schemas.openxmlformats.org/officeDocument/2006/relationships/image" Target="../media/image542.png"/><Relationship Id="rId87" Type="http://schemas.openxmlformats.org/officeDocument/2006/relationships/customXml" Target="../ink/ink536.xml"/><Relationship Id="rId110" Type="http://schemas.openxmlformats.org/officeDocument/2006/relationships/image" Target="../media/image563.png"/><Relationship Id="rId131" Type="http://schemas.openxmlformats.org/officeDocument/2006/relationships/customXml" Target="../ink/ink558.xml"/><Relationship Id="rId152" Type="http://schemas.openxmlformats.org/officeDocument/2006/relationships/image" Target="../media/image584.png"/><Relationship Id="rId173" Type="http://schemas.openxmlformats.org/officeDocument/2006/relationships/customXml" Target="../ink/ink579.xml"/><Relationship Id="rId194" Type="http://schemas.openxmlformats.org/officeDocument/2006/relationships/image" Target="../media/image604.png"/><Relationship Id="rId208" Type="http://schemas.openxmlformats.org/officeDocument/2006/relationships/customXml" Target="../ink/ink597.xml"/><Relationship Id="rId19" Type="http://schemas.openxmlformats.org/officeDocument/2006/relationships/image" Target="../media/image520.png"/><Relationship Id="rId14" Type="http://schemas.openxmlformats.org/officeDocument/2006/relationships/customXml" Target="../ink/ink499.xml"/><Relationship Id="rId30" Type="http://schemas.openxmlformats.org/officeDocument/2006/relationships/image" Target="../media/image525.png"/><Relationship Id="rId35" Type="http://schemas.openxmlformats.org/officeDocument/2006/relationships/customXml" Target="../ink/ink510.xml"/><Relationship Id="rId56" Type="http://schemas.openxmlformats.org/officeDocument/2006/relationships/image" Target="../media/image537.png"/><Relationship Id="rId77" Type="http://schemas.openxmlformats.org/officeDocument/2006/relationships/customXml" Target="../ink/ink531.xml"/><Relationship Id="rId100" Type="http://schemas.openxmlformats.org/officeDocument/2006/relationships/image" Target="../media/image558.png"/><Relationship Id="rId105" Type="http://schemas.openxmlformats.org/officeDocument/2006/relationships/customXml" Target="../ink/ink545.xml"/><Relationship Id="rId126" Type="http://schemas.openxmlformats.org/officeDocument/2006/relationships/image" Target="../media/image571.png"/><Relationship Id="rId147" Type="http://schemas.openxmlformats.org/officeDocument/2006/relationships/customXml" Target="../ink/ink566.xml"/><Relationship Id="rId168" Type="http://schemas.openxmlformats.org/officeDocument/2006/relationships/image" Target="../media/image591.png"/><Relationship Id="rId8" Type="http://schemas.openxmlformats.org/officeDocument/2006/relationships/customXml" Target="../ink/ink496.xml"/><Relationship Id="rId51" Type="http://schemas.openxmlformats.org/officeDocument/2006/relationships/customXml" Target="../ink/ink518.xml"/><Relationship Id="rId72" Type="http://schemas.openxmlformats.org/officeDocument/2006/relationships/image" Target="../media/image545.png"/><Relationship Id="rId93" Type="http://schemas.openxmlformats.org/officeDocument/2006/relationships/customXml" Target="../ink/ink539.xml"/><Relationship Id="rId98" Type="http://schemas.openxmlformats.org/officeDocument/2006/relationships/image" Target="../media/image557.png"/><Relationship Id="rId121" Type="http://schemas.openxmlformats.org/officeDocument/2006/relationships/customXml" Target="../ink/ink553.xml"/><Relationship Id="rId142" Type="http://schemas.openxmlformats.org/officeDocument/2006/relationships/image" Target="../media/image579.png"/><Relationship Id="rId163" Type="http://schemas.openxmlformats.org/officeDocument/2006/relationships/customXml" Target="../ink/ink574.xml"/><Relationship Id="rId184" Type="http://schemas.openxmlformats.org/officeDocument/2006/relationships/image" Target="../media/image599.png"/><Relationship Id="rId189" Type="http://schemas.openxmlformats.org/officeDocument/2006/relationships/customXml" Target="../ink/ink587.xml"/><Relationship Id="rId3" Type="http://schemas.openxmlformats.org/officeDocument/2006/relationships/image" Target="../media/image513.png"/><Relationship Id="rId214" Type="http://schemas.openxmlformats.org/officeDocument/2006/relationships/customXml" Target="../ink/ink600.xml"/><Relationship Id="rId25" Type="http://schemas.openxmlformats.org/officeDocument/2006/relationships/image" Target="../media/image523.png"/><Relationship Id="rId46" Type="http://schemas.openxmlformats.org/officeDocument/2006/relationships/image" Target="../media/image532.png"/><Relationship Id="rId67" Type="http://schemas.openxmlformats.org/officeDocument/2006/relationships/customXml" Target="../ink/ink526.xml"/><Relationship Id="rId116" Type="http://schemas.openxmlformats.org/officeDocument/2006/relationships/image" Target="../media/image566.png"/><Relationship Id="rId137" Type="http://schemas.openxmlformats.org/officeDocument/2006/relationships/customXml" Target="../ink/ink561.xml"/><Relationship Id="rId158" Type="http://schemas.openxmlformats.org/officeDocument/2006/relationships/image" Target="../media/image586.png"/><Relationship Id="rId20" Type="http://schemas.openxmlformats.org/officeDocument/2006/relationships/customXml" Target="../ink/ink502.xml"/><Relationship Id="rId41" Type="http://schemas.openxmlformats.org/officeDocument/2006/relationships/customXml" Target="../ink/ink513.xml"/><Relationship Id="rId62" Type="http://schemas.openxmlformats.org/officeDocument/2006/relationships/image" Target="../media/image540.png"/><Relationship Id="rId83" Type="http://schemas.openxmlformats.org/officeDocument/2006/relationships/customXml" Target="../ink/ink534.xml"/><Relationship Id="rId88" Type="http://schemas.openxmlformats.org/officeDocument/2006/relationships/image" Target="../media/image553.png"/><Relationship Id="rId111" Type="http://schemas.openxmlformats.org/officeDocument/2006/relationships/customXml" Target="../ink/ink548.xml"/><Relationship Id="rId132" Type="http://schemas.openxmlformats.org/officeDocument/2006/relationships/image" Target="../media/image574.png"/><Relationship Id="rId153" Type="http://schemas.openxmlformats.org/officeDocument/2006/relationships/customXml" Target="../ink/ink569.xml"/><Relationship Id="rId174" Type="http://schemas.openxmlformats.org/officeDocument/2006/relationships/image" Target="../media/image594.png"/><Relationship Id="rId179" Type="http://schemas.openxmlformats.org/officeDocument/2006/relationships/customXml" Target="../ink/ink582.xml"/><Relationship Id="rId195" Type="http://schemas.openxmlformats.org/officeDocument/2006/relationships/customXml" Target="../ink/ink590.xml"/><Relationship Id="rId209" Type="http://schemas.openxmlformats.org/officeDocument/2006/relationships/image" Target="../media/image611.png"/><Relationship Id="rId190" Type="http://schemas.openxmlformats.org/officeDocument/2006/relationships/image" Target="../media/image602.png"/><Relationship Id="rId204" Type="http://schemas.openxmlformats.org/officeDocument/2006/relationships/customXml" Target="../ink/ink595.xml"/><Relationship Id="rId15" Type="http://schemas.openxmlformats.org/officeDocument/2006/relationships/image" Target="../media/image518.png"/><Relationship Id="rId36" Type="http://schemas.openxmlformats.org/officeDocument/2006/relationships/image" Target="../media/image528.png"/><Relationship Id="rId57" Type="http://schemas.openxmlformats.org/officeDocument/2006/relationships/customXml" Target="../ink/ink521.xml"/><Relationship Id="rId106" Type="http://schemas.openxmlformats.org/officeDocument/2006/relationships/image" Target="../media/image561.png"/><Relationship Id="rId127" Type="http://schemas.openxmlformats.org/officeDocument/2006/relationships/customXml" Target="../ink/ink556.xml"/><Relationship Id="rId10" Type="http://schemas.openxmlformats.org/officeDocument/2006/relationships/customXml" Target="../ink/ink497.xml"/><Relationship Id="rId31" Type="http://schemas.openxmlformats.org/officeDocument/2006/relationships/customXml" Target="../ink/ink508.xml"/><Relationship Id="rId52" Type="http://schemas.openxmlformats.org/officeDocument/2006/relationships/image" Target="../media/image535.png"/><Relationship Id="rId73" Type="http://schemas.openxmlformats.org/officeDocument/2006/relationships/customXml" Target="../ink/ink529.xml"/><Relationship Id="rId78" Type="http://schemas.openxmlformats.org/officeDocument/2006/relationships/image" Target="../media/image548.png"/><Relationship Id="rId94" Type="http://schemas.openxmlformats.org/officeDocument/2006/relationships/image" Target="../media/image556.png"/><Relationship Id="rId99" Type="http://schemas.openxmlformats.org/officeDocument/2006/relationships/customXml" Target="../ink/ink542.xml"/><Relationship Id="rId101" Type="http://schemas.openxmlformats.org/officeDocument/2006/relationships/customXml" Target="../ink/ink543.xml"/><Relationship Id="rId122" Type="http://schemas.openxmlformats.org/officeDocument/2006/relationships/image" Target="../media/image569.png"/><Relationship Id="rId143" Type="http://schemas.openxmlformats.org/officeDocument/2006/relationships/customXml" Target="../ink/ink564.xml"/><Relationship Id="rId148" Type="http://schemas.openxmlformats.org/officeDocument/2006/relationships/image" Target="../media/image582.png"/><Relationship Id="rId164" Type="http://schemas.openxmlformats.org/officeDocument/2006/relationships/image" Target="../media/image589.png"/><Relationship Id="rId169" Type="http://schemas.openxmlformats.org/officeDocument/2006/relationships/customXml" Target="../ink/ink577.xml"/><Relationship Id="rId185" Type="http://schemas.openxmlformats.org/officeDocument/2006/relationships/customXml" Target="../ink/ink585.xml"/><Relationship Id="rId4" Type="http://schemas.openxmlformats.org/officeDocument/2006/relationships/customXml" Target="../ink/ink494.xml"/><Relationship Id="rId9" Type="http://schemas.openxmlformats.org/officeDocument/2006/relationships/image" Target="../media/image515.png"/><Relationship Id="rId180" Type="http://schemas.openxmlformats.org/officeDocument/2006/relationships/image" Target="../media/image597.png"/><Relationship Id="rId210" Type="http://schemas.openxmlformats.org/officeDocument/2006/relationships/customXml" Target="../ink/ink598.xml"/><Relationship Id="rId215" Type="http://schemas.openxmlformats.org/officeDocument/2006/relationships/image" Target="../media/image614.png"/><Relationship Id="rId26" Type="http://schemas.openxmlformats.org/officeDocument/2006/relationships/customXml" Target="../ink/ink505.xml"/><Relationship Id="rId47" Type="http://schemas.openxmlformats.org/officeDocument/2006/relationships/customXml" Target="../ink/ink516.xml"/><Relationship Id="rId68" Type="http://schemas.openxmlformats.org/officeDocument/2006/relationships/image" Target="../media/image543.png"/><Relationship Id="rId89" Type="http://schemas.openxmlformats.org/officeDocument/2006/relationships/customXml" Target="../ink/ink537.xml"/><Relationship Id="rId112" Type="http://schemas.openxmlformats.org/officeDocument/2006/relationships/image" Target="../media/image564.png"/><Relationship Id="rId133" Type="http://schemas.openxmlformats.org/officeDocument/2006/relationships/customXml" Target="../ink/ink559.xml"/><Relationship Id="rId154" Type="http://schemas.openxmlformats.org/officeDocument/2006/relationships/image" Target="../media/image585.png"/><Relationship Id="rId175" Type="http://schemas.openxmlformats.org/officeDocument/2006/relationships/customXml" Target="../ink/ink580.xml"/><Relationship Id="rId196" Type="http://schemas.openxmlformats.org/officeDocument/2006/relationships/image" Target="../media/image605.png"/><Relationship Id="rId200" Type="http://schemas.openxmlformats.org/officeDocument/2006/relationships/image" Target="../media/image607.png"/><Relationship Id="rId16" Type="http://schemas.openxmlformats.org/officeDocument/2006/relationships/customXml" Target="../ink/ink500.xml"/><Relationship Id="rId37" Type="http://schemas.openxmlformats.org/officeDocument/2006/relationships/customXml" Target="../ink/ink511.xml"/><Relationship Id="rId58" Type="http://schemas.openxmlformats.org/officeDocument/2006/relationships/image" Target="../media/image538.png"/><Relationship Id="rId79" Type="http://schemas.openxmlformats.org/officeDocument/2006/relationships/customXml" Target="../ink/ink532.xml"/><Relationship Id="rId102" Type="http://schemas.openxmlformats.org/officeDocument/2006/relationships/image" Target="../media/image559.png"/><Relationship Id="rId123" Type="http://schemas.openxmlformats.org/officeDocument/2006/relationships/customXml" Target="../ink/ink554.xml"/><Relationship Id="rId144" Type="http://schemas.openxmlformats.org/officeDocument/2006/relationships/image" Target="../media/image580.png"/><Relationship Id="rId90" Type="http://schemas.openxmlformats.org/officeDocument/2006/relationships/image" Target="../media/image554.png"/><Relationship Id="rId165" Type="http://schemas.openxmlformats.org/officeDocument/2006/relationships/customXml" Target="../ink/ink575.xml"/><Relationship Id="rId186" Type="http://schemas.openxmlformats.org/officeDocument/2006/relationships/image" Target="../media/image600.png"/><Relationship Id="rId211" Type="http://schemas.openxmlformats.org/officeDocument/2006/relationships/image" Target="../media/image612.png"/><Relationship Id="rId27" Type="http://schemas.openxmlformats.org/officeDocument/2006/relationships/image" Target="../media/image524.png"/><Relationship Id="rId48" Type="http://schemas.openxmlformats.org/officeDocument/2006/relationships/image" Target="../media/image533.png"/><Relationship Id="rId69" Type="http://schemas.openxmlformats.org/officeDocument/2006/relationships/customXml" Target="../ink/ink527.xml"/><Relationship Id="rId113" Type="http://schemas.openxmlformats.org/officeDocument/2006/relationships/customXml" Target="../ink/ink549.xml"/><Relationship Id="rId134" Type="http://schemas.openxmlformats.org/officeDocument/2006/relationships/image" Target="../media/image575.png"/><Relationship Id="rId80" Type="http://schemas.openxmlformats.org/officeDocument/2006/relationships/image" Target="../media/image549.png"/><Relationship Id="rId155" Type="http://schemas.openxmlformats.org/officeDocument/2006/relationships/customXml" Target="../ink/ink570.xml"/><Relationship Id="rId176" Type="http://schemas.openxmlformats.org/officeDocument/2006/relationships/image" Target="../media/image595.png"/><Relationship Id="rId197" Type="http://schemas.openxmlformats.org/officeDocument/2006/relationships/customXml" Target="../ink/ink591.xml"/><Relationship Id="rId201" Type="http://schemas.openxmlformats.org/officeDocument/2006/relationships/customXml" Target="../ink/ink593.xml"/><Relationship Id="rId17" Type="http://schemas.openxmlformats.org/officeDocument/2006/relationships/image" Target="../media/image519.png"/><Relationship Id="rId38" Type="http://schemas.openxmlformats.org/officeDocument/2006/relationships/image" Target="../media/image529.png"/><Relationship Id="rId59" Type="http://schemas.openxmlformats.org/officeDocument/2006/relationships/customXml" Target="../ink/ink522.xml"/><Relationship Id="rId103" Type="http://schemas.openxmlformats.org/officeDocument/2006/relationships/customXml" Target="../ink/ink544.xml"/><Relationship Id="rId124" Type="http://schemas.openxmlformats.org/officeDocument/2006/relationships/image" Target="../media/image570.png"/><Relationship Id="rId70" Type="http://schemas.openxmlformats.org/officeDocument/2006/relationships/image" Target="../media/image544.png"/><Relationship Id="rId91" Type="http://schemas.openxmlformats.org/officeDocument/2006/relationships/customXml" Target="../ink/ink538.xml"/><Relationship Id="rId145" Type="http://schemas.openxmlformats.org/officeDocument/2006/relationships/customXml" Target="../ink/ink565.xml"/><Relationship Id="rId166" Type="http://schemas.openxmlformats.org/officeDocument/2006/relationships/image" Target="../media/image590.png"/><Relationship Id="rId187" Type="http://schemas.openxmlformats.org/officeDocument/2006/relationships/customXml" Target="../ink/ink58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99.xml"/><Relationship Id="rId28" Type="http://schemas.openxmlformats.org/officeDocument/2006/relationships/customXml" Target="../ink/ink506.xml"/><Relationship Id="rId49" Type="http://schemas.openxmlformats.org/officeDocument/2006/relationships/customXml" Target="../ink/ink517.xml"/><Relationship Id="rId114" Type="http://schemas.openxmlformats.org/officeDocument/2006/relationships/image" Target="../media/image565.png"/><Relationship Id="rId60" Type="http://schemas.openxmlformats.org/officeDocument/2006/relationships/image" Target="../media/image539.png"/><Relationship Id="rId81" Type="http://schemas.openxmlformats.org/officeDocument/2006/relationships/customXml" Target="../ink/ink533.xml"/><Relationship Id="rId135" Type="http://schemas.openxmlformats.org/officeDocument/2006/relationships/customXml" Target="../ink/ink560.xml"/><Relationship Id="rId156" Type="http://schemas.openxmlformats.org/officeDocument/2006/relationships/image" Target="../media/image146.png"/><Relationship Id="rId177" Type="http://schemas.openxmlformats.org/officeDocument/2006/relationships/customXml" Target="../ink/ink581.xml"/><Relationship Id="rId198" Type="http://schemas.openxmlformats.org/officeDocument/2006/relationships/image" Target="../media/image606.png"/><Relationship Id="rId202" Type="http://schemas.openxmlformats.org/officeDocument/2006/relationships/image" Target="../media/image608.png"/><Relationship Id="rId18" Type="http://schemas.openxmlformats.org/officeDocument/2006/relationships/customXml" Target="../ink/ink501.xml"/><Relationship Id="rId39" Type="http://schemas.openxmlformats.org/officeDocument/2006/relationships/customXml" Target="../ink/ink512.xml"/><Relationship Id="rId50" Type="http://schemas.openxmlformats.org/officeDocument/2006/relationships/image" Target="../media/image534.png"/><Relationship Id="rId104" Type="http://schemas.openxmlformats.org/officeDocument/2006/relationships/image" Target="../media/image560.png"/><Relationship Id="rId125" Type="http://schemas.openxmlformats.org/officeDocument/2006/relationships/customXml" Target="../ink/ink555.xml"/><Relationship Id="rId146" Type="http://schemas.openxmlformats.org/officeDocument/2006/relationships/image" Target="../media/image581.png"/><Relationship Id="rId167" Type="http://schemas.openxmlformats.org/officeDocument/2006/relationships/customXml" Target="../ink/ink576.xml"/><Relationship Id="rId188" Type="http://schemas.openxmlformats.org/officeDocument/2006/relationships/image" Target="../media/image601.png"/><Relationship Id="rId71" Type="http://schemas.openxmlformats.org/officeDocument/2006/relationships/customXml" Target="../ink/ink528.xml"/><Relationship Id="rId92" Type="http://schemas.openxmlformats.org/officeDocument/2006/relationships/image" Target="../media/image555.png"/><Relationship Id="rId213" Type="http://schemas.openxmlformats.org/officeDocument/2006/relationships/image" Target="../media/image613.png"/><Relationship Id="rId2" Type="http://schemas.openxmlformats.org/officeDocument/2006/relationships/customXml" Target="../ink/ink493.xml"/><Relationship Id="rId29" Type="http://schemas.openxmlformats.org/officeDocument/2006/relationships/customXml" Target="../ink/ink507.xml"/><Relationship Id="rId40" Type="http://schemas.openxmlformats.org/officeDocument/2006/relationships/image" Target="../media/image530.png"/><Relationship Id="rId115" Type="http://schemas.openxmlformats.org/officeDocument/2006/relationships/customXml" Target="../ink/ink550.xml"/><Relationship Id="rId136" Type="http://schemas.openxmlformats.org/officeDocument/2006/relationships/image" Target="../media/image576.png"/><Relationship Id="rId157" Type="http://schemas.openxmlformats.org/officeDocument/2006/relationships/customXml" Target="../ink/ink571.xml"/><Relationship Id="rId178" Type="http://schemas.openxmlformats.org/officeDocument/2006/relationships/image" Target="../media/image596.png"/><Relationship Id="rId61" Type="http://schemas.openxmlformats.org/officeDocument/2006/relationships/customXml" Target="../ink/ink523.xml"/><Relationship Id="rId82" Type="http://schemas.openxmlformats.org/officeDocument/2006/relationships/image" Target="../media/image550.png"/><Relationship Id="rId199" Type="http://schemas.openxmlformats.org/officeDocument/2006/relationships/customXml" Target="../ink/ink592.xml"/><Relationship Id="rId203" Type="http://schemas.openxmlformats.org/officeDocument/2006/relationships/customXml" Target="../ink/ink59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9.xml"/><Relationship Id="rId21" Type="http://schemas.openxmlformats.org/officeDocument/2006/relationships/image" Target="../media/image403.png"/><Relationship Id="rId324" Type="http://schemas.openxmlformats.org/officeDocument/2006/relationships/image" Target="../media/image658.png"/><Relationship Id="rId531" Type="http://schemas.openxmlformats.org/officeDocument/2006/relationships/customXml" Target="../ink/ink867.xml"/><Relationship Id="rId629" Type="http://schemas.openxmlformats.org/officeDocument/2006/relationships/customXml" Target="../ink/ink919.xml"/><Relationship Id="rId170" Type="http://schemas.openxmlformats.org/officeDocument/2006/relationships/image" Target="../media/image483.png"/><Relationship Id="rId268" Type="http://schemas.openxmlformats.org/officeDocument/2006/relationships/image" Target="../media/image630.png"/><Relationship Id="rId475" Type="http://schemas.openxmlformats.org/officeDocument/2006/relationships/customXml" Target="../ink/ink838.xml"/><Relationship Id="rId32" Type="http://schemas.openxmlformats.org/officeDocument/2006/relationships/customXml" Target="../ink/ink616.xml"/><Relationship Id="rId128" Type="http://schemas.openxmlformats.org/officeDocument/2006/relationships/image" Target="../media/image461.png"/><Relationship Id="rId335" Type="http://schemas.openxmlformats.org/officeDocument/2006/relationships/customXml" Target="../ink/ink768.xml"/><Relationship Id="rId542" Type="http://schemas.openxmlformats.org/officeDocument/2006/relationships/image" Target="../media/image766.png"/><Relationship Id="rId181" Type="http://schemas.openxmlformats.org/officeDocument/2006/relationships/customXml" Target="../ink/ink691.xml"/><Relationship Id="rId402" Type="http://schemas.openxmlformats.org/officeDocument/2006/relationships/image" Target="../media/image697.png"/><Relationship Id="rId279" Type="http://schemas.openxmlformats.org/officeDocument/2006/relationships/customXml" Target="../ink/ink740.xml"/><Relationship Id="rId486" Type="http://schemas.openxmlformats.org/officeDocument/2006/relationships/image" Target="../media/image739.png"/><Relationship Id="rId43" Type="http://schemas.openxmlformats.org/officeDocument/2006/relationships/image" Target="../media/image414.png"/><Relationship Id="rId139" Type="http://schemas.openxmlformats.org/officeDocument/2006/relationships/customXml" Target="../ink/ink670.xml"/><Relationship Id="rId346" Type="http://schemas.openxmlformats.org/officeDocument/2006/relationships/image" Target="../media/image669.png"/><Relationship Id="rId553" Type="http://schemas.openxmlformats.org/officeDocument/2006/relationships/customXml" Target="../ink/ink879.xml"/><Relationship Id="rId192" Type="http://schemas.openxmlformats.org/officeDocument/2006/relationships/image" Target="../media/image494.png"/><Relationship Id="rId206" Type="http://schemas.openxmlformats.org/officeDocument/2006/relationships/image" Target="../media/image500.png"/><Relationship Id="rId413" Type="http://schemas.openxmlformats.org/officeDocument/2006/relationships/customXml" Target="../ink/ink807.xml"/><Relationship Id="rId497" Type="http://schemas.openxmlformats.org/officeDocument/2006/relationships/customXml" Target="../ink/ink849.xml"/><Relationship Id="rId620" Type="http://schemas.openxmlformats.org/officeDocument/2006/relationships/image" Target="../media/image802.png"/><Relationship Id="rId357" Type="http://schemas.openxmlformats.org/officeDocument/2006/relationships/customXml" Target="../ink/ink779.xml"/><Relationship Id="rId54" Type="http://schemas.openxmlformats.org/officeDocument/2006/relationships/customXml" Target="../ink/ink627.xml"/><Relationship Id="rId217" Type="http://schemas.openxmlformats.org/officeDocument/2006/relationships/customXml" Target="../ink/ink709.xml"/><Relationship Id="rId564" Type="http://schemas.openxmlformats.org/officeDocument/2006/relationships/image" Target="../media/image776.png"/><Relationship Id="rId424" Type="http://schemas.openxmlformats.org/officeDocument/2006/relationships/image" Target="../media/image708.png"/><Relationship Id="rId631" Type="http://schemas.openxmlformats.org/officeDocument/2006/relationships/customXml" Target="../ink/ink920.xml"/><Relationship Id="rId270" Type="http://schemas.openxmlformats.org/officeDocument/2006/relationships/image" Target="../media/image631.png"/><Relationship Id="rId65" Type="http://schemas.openxmlformats.org/officeDocument/2006/relationships/image" Target="../media/image425.png"/><Relationship Id="rId130" Type="http://schemas.openxmlformats.org/officeDocument/2006/relationships/image" Target="../media/image462.png"/><Relationship Id="rId368" Type="http://schemas.openxmlformats.org/officeDocument/2006/relationships/image" Target="../media/image680.png"/><Relationship Id="rId575" Type="http://schemas.openxmlformats.org/officeDocument/2006/relationships/customXml" Target="../ink/ink890.xml"/><Relationship Id="rId228" Type="http://schemas.openxmlformats.org/officeDocument/2006/relationships/image" Target="../media/image511.png"/><Relationship Id="rId435" Type="http://schemas.openxmlformats.org/officeDocument/2006/relationships/customXml" Target="../ink/ink818.xml"/><Relationship Id="rId642" Type="http://schemas.openxmlformats.org/officeDocument/2006/relationships/image" Target="../media/image813.png"/><Relationship Id="rId281" Type="http://schemas.openxmlformats.org/officeDocument/2006/relationships/customXml" Target="../ink/ink741.xml"/><Relationship Id="rId502" Type="http://schemas.openxmlformats.org/officeDocument/2006/relationships/image" Target="../media/image747.png"/><Relationship Id="rId76" Type="http://schemas.openxmlformats.org/officeDocument/2006/relationships/customXml" Target="../ink/ink638.xml"/><Relationship Id="rId141" Type="http://schemas.openxmlformats.org/officeDocument/2006/relationships/customXml" Target="../ink/ink671.xml"/><Relationship Id="rId379" Type="http://schemas.openxmlformats.org/officeDocument/2006/relationships/customXml" Target="../ink/ink790.xml"/><Relationship Id="rId586" Type="http://schemas.openxmlformats.org/officeDocument/2006/relationships/customXml" Target="../ink/ink896.xml"/><Relationship Id="rId7" Type="http://schemas.openxmlformats.org/officeDocument/2006/relationships/image" Target="../media/image396.png"/><Relationship Id="rId239" Type="http://schemas.openxmlformats.org/officeDocument/2006/relationships/customXml" Target="../ink/ink720.xml"/><Relationship Id="rId446" Type="http://schemas.openxmlformats.org/officeDocument/2006/relationships/image" Target="../media/image719.png"/><Relationship Id="rId653" Type="http://schemas.openxmlformats.org/officeDocument/2006/relationships/customXml" Target="../ink/ink931.xml"/><Relationship Id="rId292" Type="http://schemas.openxmlformats.org/officeDocument/2006/relationships/image" Target="../media/image642.png"/><Relationship Id="rId306" Type="http://schemas.openxmlformats.org/officeDocument/2006/relationships/image" Target="../media/image649.png"/><Relationship Id="rId87" Type="http://schemas.openxmlformats.org/officeDocument/2006/relationships/image" Target="../media/image441.png"/><Relationship Id="rId513" Type="http://schemas.openxmlformats.org/officeDocument/2006/relationships/customXml" Target="../ink/ink857.xml"/><Relationship Id="rId597" Type="http://schemas.openxmlformats.org/officeDocument/2006/relationships/image" Target="../media/image791.png"/><Relationship Id="rId152" Type="http://schemas.openxmlformats.org/officeDocument/2006/relationships/image" Target="../media/image474.png"/><Relationship Id="rId457" Type="http://schemas.openxmlformats.org/officeDocument/2006/relationships/customXml" Target="../ink/ink829.xml"/><Relationship Id="rId14" Type="http://schemas.openxmlformats.org/officeDocument/2006/relationships/customXml" Target="../ink/ink607.xml"/><Relationship Id="rId317" Type="http://schemas.openxmlformats.org/officeDocument/2006/relationships/customXml" Target="../ink/ink759.xml"/><Relationship Id="rId524" Type="http://schemas.openxmlformats.org/officeDocument/2006/relationships/image" Target="../media/image758.png"/><Relationship Id="rId98" Type="http://schemas.openxmlformats.org/officeDocument/2006/relationships/customXml" Target="../ink/ink649.xml"/><Relationship Id="rId163" Type="http://schemas.openxmlformats.org/officeDocument/2006/relationships/customXml" Target="../ink/ink682.xml"/><Relationship Id="rId370" Type="http://schemas.openxmlformats.org/officeDocument/2006/relationships/image" Target="../media/image681.png"/><Relationship Id="rId230" Type="http://schemas.openxmlformats.org/officeDocument/2006/relationships/image" Target="../media/image18.png"/><Relationship Id="rId468" Type="http://schemas.openxmlformats.org/officeDocument/2006/relationships/image" Target="../media/image730.png"/><Relationship Id="rId25" Type="http://schemas.openxmlformats.org/officeDocument/2006/relationships/image" Target="../media/image405.png"/><Relationship Id="rId328" Type="http://schemas.openxmlformats.org/officeDocument/2006/relationships/image" Target="../media/image660.png"/><Relationship Id="rId535" Type="http://schemas.openxmlformats.org/officeDocument/2006/relationships/customXml" Target="../ink/ink869.xml"/><Relationship Id="rId174" Type="http://schemas.openxmlformats.org/officeDocument/2006/relationships/image" Target="../media/image485.png"/><Relationship Id="rId381" Type="http://schemas.openxmlformats.org/officeDocument/2006/relationships/customXml" Target="../ink/ink791.xml"/><Relationship Id="rId602" Type="http://schemas.openxmlformats.org/officeDocument/2006/relationships/image" Target="../media/image793.png"/><Relationship Id="rId241" Type="http://schemas.openxmlformats.org/officeDocument/2006/relationships/customXml" Target="../ink/ink721.xml"/><Relationship Id="rId479" Type="http://schemas.openxmlformats.org/officeDocument/2006/relationships/customXml" Target="../ink/ink840.xml"/><Relationship Id="rId36" Type="http://schemas.openxmlformats.org/officeDocument/2006/relationships/customXml" Target="../ink/ink618.xml"/><Relationship Id="rId339" Type="http://schemas.openxmlformats.org/officeDocument/2006/relationships/customXml" Target="../ink/ink770.xml"/><Relationship Id="rId546" Type="http://schemas.openxmlformats.org/officeDocument/2006/relationships/image" Target="../media/image768.png"/><Relationship Id="rId101" Type="http://schemas.openxmlformats.org/officeDocument/2006/relationships/image" Target="../media/image448.png"/><Relationship Id="rId185" Type="http://schemas.openxmlformats.org/officeDocument/2006/relationships/customXml" Target="../ink/ink693.xml"/><Relationship Id="rId406" Type="http://schemas.openxmlformats.org/officeDocument/2006/relationships/image" Target="../media/image699.png"/><Relationship Id="rId392" Type="http://schemas.openxmlformats.org/officeDocument/2006/relationships/image" Target="../media/image692.png"/><Relationship Id="rId613" Type="http://schemas.openxmlformats.org/officeDocument/2006/relationships/customXml" Target="../ink/ink911.xml"/><Relationship Id="rId252" Type="http://schemas.openxmlformats.org/officeDocument/2006/relationships/image" Target="../media/image622.png"/><Relationship Id="rId47" Type="http://schemas.openxmlformats.org/officeDocument/2006/relationships/image" Target="../media/image416.png"/><Relationship Id="rId112" Type="http://schemas.openxmlformats.org/officeDocument/2006/relationships/image" Target="../media/image453.png"/><Relationship Id="rId557" Type="http://schemas.openxmlformats.org/officeDocument/2006/relationships/customXml" Target="../ink/ink881.xml"/><Relationship Id="rId196" Type="http://schemas.openxmlformats.org/officeDocument/2006/relationships/image" Target="../media/image496.png"/><Relationship Id="rId417" Type="http://schemas.openxmlformats.org/officeDocument/2006/relationships/customXml" Target="../ink/ink809.xml"/><Relationship Id="rId624" Type="http://schemas.openxmlformats.org/officeDocument/2006/relationships/image" Target="../media/image804.png"/><Relationship Id="rId263" Type="http://schemas.openxmlformats.org/officeDocument/2006/relationships/customXml" Target="../ink/ink732.xml"/><Relationship Id="rId470" Type="http://schemas.openxmlformats.org/officeDocument/2006/relationships/image" Target="../media/image731.png"/><Relationship Id="rId58" Type="http://schemas.openxmlformats.org/officeDocument/2006/relationships/customXml" Target="../ink/ink629.xml"/><Relationship Id="rId123" Type="http://schemas.openxmlformats.org/officeDocument/2006/relationships/customXml" Target="../ink/ink662.xml"/><Relationship Id="rId330" Type="http://schemas.openxmlformats.org/officeDocument/2006/relationships/image" Target="../media/image661.png"/><Relationship Id="rId568" Type="http://schemas.openxmlformats.org/officeDocument/2006/relationships/image" Target="../media/image778.png"/><Relationship Id="rId165" Type="http://schemas.openxmlformats.org/officeDocument/2006/relationships/customXml" Target="../ink/ink683.xml"/><Relationship Id="rId372" Type="http://schemas.openxmlformats.org/officeDocument/2006/relationships/image" Target="../media/image682.png"/><Relationship Id="rId428" Type="http://schemas.openxmlformats.org/officeDocument/2006/relationships/image" Target="../media/image710.png"/><Relationship Id="rId635" Type="http://schemas.openxmlformats.org/officeDocument/2006/relationships/customXml" Target="../ink/ink922.xml"/><Relationship Id="rId232" Type="http://schemas.openxmlformats.org/officeDocument/2006/relationships/image" Target="../media/image141.png"/><Relationship Id="rId274" Type="http://schemas.openxmlformats.org/officeDocument/2006/relationships/image" Target="../media/image633.png"/><Relationship Id="rId481" Type="http://schemas.openxmlformats.org/officeDocument/2006/relationships/customXml" Target="../ink/ink841.xml"/><Relationship Id="rId27" Type="http://schemas.openxmlformats.org/officeDocument/2006/relationships/image" Target="../media/image406.png"/><Relationship Id="rId69" Type="http://schemas.openxmlformats.org/officeDocument/2006/relationships/image" Target="../media/image427.png"/><Relationship Id="rId134" Type="http://schemas.openxmlformats.org/officeDocument/2006/relationships/image" Target="../media/image464.png"/><Relationship Id="rId537" Type="http://schemas.openxmlformats.org/officeDocument/2006/relationships/customXml" Target="../ink/ink870.xml"/><Relationship Id="rId579" Type="http://schemas.openxmlformats.org/officeDocument/2006/relationships/image" Target="../media/image783.png"/><Relationship Id="rId80" Type="http://schemas.openxmlformats.org/officeDocument/2006/relationships/customXml" Target="../ink/ink640.xml"/><Relationship Id="rId176" Type="http://schemas.openxmlformats.org/officeDocument/2006/relationships/image" Target="../media/image486.png"/><Relationship Id="rId341" Type="http://schemas.openxmlformats.org/officeDocument/2006/relationships/customXml" Target="../ink/ink771.xml"/><Relationship Id="rId383" Type="http://schemas.openxmlformats.org/officeDocument/2006/relationships/customXml" Target="../ink/ink792.xml"/><Relationship Id="rId439" Type="http://schemas.openxmlformats.org/officeDocument/2006/relationships/customXml" Target="../ink/ink820.xml"/><Relationship Id="rId590" Type="http://schemas.openxmlformats.org/officeDocument/2006/relationships/customXml" Target="../ink/ink899.xml"/><Relationship Id="rId604" Type="http://schemas.openxmlformats.org/officeDocument/2006/relationships/image" Target="../media/image794.png"/><Relationship Id="rId646" Type="http://schemas.openxmlformats.org/officeDocument/2006/relationships/image" Target="../media/image815.png"/><Relationship Id="rId201" Type="http://schemas.openxmlformats.org/officeDocument/2006/relationships/customXml" Target="../ink/ink701.xml"/><Relationship Id="rId243" Type="http://schemas.openxmlformats.org/officeDocument/2006/relationships/customXml" Target="../ink/ink722.xml"/><Relationship Id="rId285" Type="http://schemas.openxmlformats.org/officeDocument/2006/relationships/customXml" Target="../ink/ink743.xml"/><Relationship Id="rId450" Type="http://schemas.openxmlformats.org/officeDocument/2006/relationships/image" Target="../media/image721.png"/><Relationship Id="rId506" Type="http://schemas.openxmlformats.org/officeDocument/2006/relationships/image" Target="../media/image749.png"/><Relationship Id="rId38" Type="http://schemas.openxmlformats.org/officeDocument/2006/relationships/customXml" Target="../ink/ink619.xml"/><Relationship Id="rId103" Type="http://schemas.openxmlformats.org/officeDocument/2006/relationships/customXml" Target="../ink/ink652.xml"/><Relationship Id="rId310" Type="http://schemas.openxmlformats.org/officeDocument/2006/relationships/image" Target="../media/image651.png"/><Relationship Id="rId492" Type="http://schemas.openxmlformats.org/officeDocument/2006/relationships/image" Target="../media/image742.png"/><Relationship Id="rId548" Type="http://schemas.openxmlformats.org/officeDocument/2006/relationships/image" Target="../media/image769.png"/><Relationship Id="rId91" Type="http://schemas.openxmlformats.org/officeDocument/2006/relationships/image" Target="../media/image443.png"/><Relationship Id="rId145" Type="http://schemas.openxmlformats.org/officeDocument/2006/relationships/customXml" Target="../ink/ink673.xml"/><Relationship Id="rId187" Type="http://schemas.openxmlformats.org/officeDocument/2006/relationships/customXml" Target="../ink/ink694.xml"/><Relationship Id="rId352" Type="http://schemas.openxmlformats.org/officeDocument/2006/relationships/image" Target="../media/image672.png"/><Relationship Id="rId394" Type="http://schemas.openxmlformats.org/officeDocument/2006/relationships/image" Target="../media/image693.png"/><Relationship Id="rId408" Type="http://schemas.openxmlformats.org/officeDocument/2006/relationships/image" Target="../media/image700.png"/><Relationship Id="rId615" Type="http://schemas.openxmlformats.org/officeDocument/2006/relationships/customXml" Target="../ink/ink912.xml"/><Relationship Id="rId212" Type="http://schemas.openxmlformats.org/officeDocument/2006/relationships/image" Target="../media/image503.png"/><Relationship Id="rId254" Type="http://schemas.openxmlformats.org/officeDocument/2006/relationships/image" Target="../media/image623.png"/><Relationship Id="rId49" Type="http://schemas.openxmlformats.org/officeDocument/2006/relationships/image" Target="../media/image417.png"/><Relationship Id="rId114" Type="http://schemas.openxmlformats.org/officeDocument/2006/relationships/image" Target="../media/image454.png"/><Relationship Id="rId296" Type="http://schemas.openxmlformats.org/officeDocument/2006/relationships/image" Target="../media/image644.png"/><Relationship Id="rId461" Type="http://schemas.openxmlformats.org/officeDocument/2006/relationships/customXml" Target="../ink/ink831.xml"/><Relationship Id="rId517" Type="http://schemas.openxmlformats.org/officeDocument/2006/relationships/customXml" Target="../ink/ink859.xml"/><Relationship Id="rId559" Type="http://schemas.openxmlformats.org/officeDocument/2006/relationships/customXml" Target="../ink/ink882.xml"/><Relationship Id="rId60" Type="http://schemas.openxmlformats.org/officeDocument/2006/relationships/customXml" Target="../ink/ink630.xml"/><Relationship Id="rId156" Type="http://schemas.openxmlformats.org/officeDocument/2006/relationships/image" Target="../media/image476.png"/><Relationship Id="rId198" Type="http://schemas.openxmlformats.org/officeDocument/2006/relationships/image" Target="../media/image497.png"/><Relationship Id="rId321" Type="http://schemas.openxmlformats.org/officeDocument/2006/relationships/customXml" Target="../ink/ink761.xml"/><Relationship Id="rId363" Type="http://schemas.openxmlformats.org/officeDocument/2006/relationships/customXml" Target="../ink/ink782.xml"/><Relationship Id="rId419" Type="http://schemas.openxmlformats.org/officeDocument/2006/relationships/customXml" Target="../ink/ink810.xml"/><Relationship Id="rId570" Type="http://schemas.openxmlformats.org/officeDocument/2006/relationships/image" Target="../media/image779.png"/><Relationship Id="rId626" Type="http://schemas.openxmlformats.org/officeDocument/2006/relationships/image" Target="../media/image805.png"/><Relationship Id="rId223" Type="http://schemas.openxmlformats.org/officeDocument/2006/relationships/customXml" Target="../ink/ink712.xml"/><Relationship Id="rId430" Type="http://schemas.openxmlformats.org/officeDocument/2006/relationships/image" Target="../media/image711.png"/><Relationship Id="rId18" Type="http://schemas.openxmlformats.org/officeDocument/2006/relationships/customXml" Target="../ink/ink609.xml"/><Relationship Id="rId265" Type="http://schemas.openxmlformats.org/officeDocument/2006/relationships/customXml" Target="../ink/ink733.xml"/><Relationship Id="rId472" Type="http://schemas.openxmlformats.org/officeDocument/2006/relationships/image" Target="../media/image732.png"/><Relationship Id="rId528" Type="http://schemas.openxmlformats.org/officeDocument/2006/relationships/customXml" Target="../ink/ink865.xml"/><Relationship Id="rId125" Type="http://schemas.openxmlformats.org/officeDocument/2006/relationships/customXml" Target="../ink/ink663.xml"/><Relationship Id="rId167" Type="http://schemas.openxmlformats.org/officeDocument/2006/relationships/customXml" Target="../ink/ink684.xml"/><Relationship Id="rId332" Type="http://schemas.openxmlformats.org/officeDocument/2006/relationships/image" Target="../media/image662.png"/><Relationship Id="rId374" Type="http://schemas.openxmlformats.org/officeDocument/2006/relationships/image" Target="../media/image683.png"/><Relationship Id="rId581" Type="http://schemas.openxmlformats.org/officeDocument/2006/relationships/image" Target="../media/image784.png"/><Relationship Id="rId71" Type="http://schemas.openxmlformats.org/officeDocument/2006/relationships/image" Target="../media/image428.png"/><Relationship Id="rId234" Type="http://schemas.openxmlformats.org/officeDocument/2006/relationships/image" Target="../media/image198.png"/><Relationship Id="rId637" Type="http://schemas.openxmlformats.org/officeDocument/2006/relationships/customXml" Target="../ink/ink923.xml"/><Relationship Id="rId2" Type="http://schemas.openxmlformats.org/officeDocument/2006/relationships/customXml" Target="../ink/ink601.xml"/><Relationship Id="rId29" Type="http://schemas.openxmlformats.org/officeDocument/2006/relationships/image" Target="../media/image407.png"/><Relationship Id="rId276" Type="http://schemas.openxmlformats.org/officeDocument/2006/relationships/image" Target="../media/image634.png"/><Relationship Id="rId441" Type="http://schemas.openxmlformats.org/officeDocument/2006/relationships/customXml" Target="../ink/ink821.xml"/><Relationship Id="rId483" Type="http://schemas.openxmlformats.org/officeDocument/2006/relationships/customXml" Target="../ink/ink842.xml"/><Relationship Id="rId539" Type="http://schemas.openxmlformats.org/officeDocument/2006/relationships/customXml" Target="../ink/ink871.xml"/><Relationship Id="rId40" Type="http://schemas.openxmlformats.org/officeDocument/2006/relationships/customXml" Target="../ink/ink620.xml"/><Relationship Id="rId136" Type="http://schemas.openxmlformats.org/officeDocument/2006/relationships/image" Target="../media/image466.png"/><Relationship Id="rId178" Type="http://schemas.openxmlformats.org/officeDocument/2006/relationships/image" Target="../media/image487.png"/><Relationship Id="rId301" Type="http://schemas.openxmlformats.org/officeDocument/2006/relationships/customXml" Target="../ink/ink751.xml"/><Relationship Id="rId343" Type="http://schemas.openxmlformats.org/officeDocument/2006/relationships/customXml" Target="../ink/ink772.xml"/><Relationship Id="rId550" Type="http://schemas.openxmlformats.org/officeDocument/2006/relationships/image" Target="../media/image770.png"/><Relationship Id="rId82" Type="http://schemas.openxmlformats.org/officeDocument/2006/relationships/customXml" Target="../ink/ink641.xml"/><Relationship Id="rId203" Type="http://schemas.openxmlformats.org/officeDocument/2006/relationships/customXml" Target="../ink/ink702.xml"/><Relationship Id="rId385" Type="http://schemas.openxmlformats.org/officeDocument/2006/relationships/customXml" Target="../ink/ink793.xml"/><Relationship Id="rId592" Type="http://schemas.openxmlformats.org/officeDocument/2006/relationships/customXml" Target="../ink/ink900.xml"/><Relationship Id="rId606" Type="http://schemas.openxmlformats.org/officeDocument/2006/relationships/image" Target="../media/image795.png"/><Relationship Id="rId648" Type="http://schemas.openxmlformats.org/officeDocument/2006/relationships/image" Target="../media/image816.png"/><Relationship Id="rId245" Type="http://schemas.openxmlformats.org/officeDocument/2006/relationships/customXml" Target="../ink/ink723.xml"/><Relationship Id="rId287" Type="http://schemas.openxmlformats.org/officeDocument/2006/relationships/customXml" Target="../ink/ink744.xml"/><Relationship Id="rId410" Type="http://schemas.openxmlformats.org/officeDocument/2006/relationships/image" Target="../media/image701.png"/><Relationship Id="rId452" Type="http://schemas.openxmlformats.org/officeDocument/2006/relationships/image" Target="../media/image722.png"/><Relationship Id="rId494" Type="http://schemas.openxmlformats.org/officeDocument/2006/relationships/image" Target="../media/image743.png"/><Relationship Id="rId508" Type="http://schemas.openxmlformats.org/officeDocument/2006/relationships/image" Target="../media/image750.png"/><Relationship Id="rId105" Type="http://schemas.openxmlformats.org/officeDocument/2006/relationships/customXml" Target="../ink/ink653.xml"/><Relationship Id="rId147" Type="http://schemas.openxmlformats.org/officeDocument/2006/relationships/customXml" Target="../ink/ink674.xml"/><Relationship Id="rId312" Type="http://schemas.openxmlformats.org/officeDocument/2006/relationships/image" Target="../media/image652.png"/><Relationship Id="rId354" Type="http://schemas.openxmlformats.org/officeDocument/2006/relationships/image" Target="../media/image673.png"/><Relationship Id="rId51" Type="http://schemas.openxmlformats.org/officeDocument/2006/relationships/image" Target="../media/image418.png"/><Relationship Id="rId93" Type="http://schemas.openxmlformats.org/officeDocument/2006/relationships/image" Target="../media/image444.png"/><Relationship Id="rId189" Type="http://schemas.openxmlformats.org/officeDocument/2006/relationships/customXml" Target="../ink/ink695.xml"/><Relationship Id="rId396" Type="http://schemas.openxmlformats.org/officeDocument/2006/relationships/image" Target="../media/image694.png"/><Relationship Id="rId561" Type="http://schemas.openxmlformats.org/officeDocument/2006/relationships/customXml" Target="../ink/ink883.xml"/><Relationship Id="rId617" Type="http://schemas.openxmlformats.org/officeDocument/2006/relationships/customXml" Target="../ink/ink913.xml"/><Relationship Id="rId214" Type="http://schemas.openxmlformats.org/officeDocument/2006/relationships/image" Target="../media/image504.png"/><Relationship Id="rId256" Type="http://schemas.openxmlformats.org/officeDocument/2006/relationships/image" Target="../media/image624.png"/><Relationship Id="rId298" Type="http://schemas.openxmlformats.org/officeDocument/2006/relationships/image" Target="../media/image645.png"/><Relationship Id="rId421" Type="http://schemas.openxmlformats.org/officeDocument/2006/relationships/customXml" Target="../ink/ink811.xml"/><Relationship Id="rId463" Type="http://schemas.openxmlformats.org/officeDocument/2006/relationships/customXml" Target="../ink/ink832.xml"/><Relationship Id="rId519" Type="http://schemas.openxmlformats.org/officeDocument/2006/relationships/customXml" Target="../ink/ink860.xml"/><Relationship Id="rId116" Type="http://schemas.openxmlformats.org/officeDocument/2006/relationships/image" Target="../media/image455.png"/><Relationship Id="rId158" Type="http://schemas.openxmlformats.org/officeDocument/2006/relationships/image" Target="../media/image477.png"/><Relationship Id="rId323" Type="http://schemas.openxmlformats.org/officeDocument/2006/relationships/customXml" Target="../ink/ink762.xml"/><Relationship Id="rId530" Type="http://schemas.openxmlformats.org/officeDocument/2006/relationships/customXml" Target="../ink/ink866.xml"/><Relationship Id="rId20" Type="http://schemas.openxmlformats.org/officeDocument/2006/relationships/customXml" Target="../ink/ink610.xml"/><Relationship Id="rId62" Type="http://schemas.openxmlformats.org/officeDocument/2006/relationships/customXml" Target="../ink/ink631.xml"/><Relationship Id="rId365" Type="http://schemas.openxmlformats.org/officeDocument/2006/relationships/customXml" Target="../ink/ink783.xml"/><Relationship Id="rId572" Type="http://schemas.openxmlformats.org/officeDocument/2006/relationships/image" Target="../media/image780.png"/><Relationship Id="rId628" Type="http://schemas.openxmlformats.org/officeDocument/2006/relationships/image" Target="../media/image806.png"/><Relationship Id="rId225" Type="http://schemas.openxmlformats.org/officeDocument/2006/relationships/customXml" Target="../ink/ink713.xml"/><Relationship Id="rId267" Type="http://schemas.openxmlformats.org/officeDocument/2006/relationships/customXml" Target="../ink/ink734.xml"/><Relationship Id="rId432" Type="http://schemas.openxmlformats.org/officeDocument/2006/relationships/image" Target="../media/image712.png"/><Relationship Id="rId474" Type="http://schemas.openxmlformats.org/officeDocument/2006/relationships/image" Target="../media/image733.png"/><Relationship Id="rId127" Type="http://schemas.openxmlformats.org/officeDocument/2006/relationships/customXml" Target="../ink/ink664.xml"/><Relationship Id="rId31" Type="http://schemas.openxmlformats.org/officeDocument/2006/relationships/image" Target="../media/image408.png"/><Relationship Id="rId73" Type="http://schemas.openxmlformats.org/officeDocument/2006/relationships/image" Target="../media/image429.png"/><Relationship Id="rId169" Type="http://schemas.openxmlformats.org/officeDocument/2006/relationships/customXml" Target="../ink/ink685.xml"/><Relationship Id="rId334" Type="http://schemas.openxmlformats.org/officeDocument/2006/relationships/image" Target="../media/image663.png"/><Relationship Id="rId376" Type="http://schemas.openxmlformats.org/officeDocument/2006/relationships/image" Target="../media/image684.png"/><Relationship Id="rId541" Type="http://schemas.openxmlformats.org/officeDocument/2006/relationships/customXml" Target="../ink/ink872.xml"/><Relationship Id="rId583" Type="http://schemas.openxmlformats.org/officeDocument/2006/relationships/image" Target="../media/image785.png"/><Relationship Id="rId639" Type="http://schemas.openxmlformats.org/officeDocument/2006/relationships/customXml" Target="../ink/ink924.xml"/><Relationship Id="rId4" Type="http://schemas.openxmlformats.org/officeDocument/2006/relationships/customXml" Target="../ink/ink602.xml"/><Relationship Id="rId180" Type="http://schemas.openxmlformats.org/officeDocument/2006/relationships/image" Target="../media/image488.png"/><Relationship Id="rId236" Type="http://schemas.openxmlformats.org/officeDocument/2006/relationships/image" Target="../media/image512.png"/><Relationship Id="rId278" Type="http://schemas.openxmlformats.org/officeDocument/2006/relationships/image" Target="../media/image635.png"/><Relationship Id="rId401" Type="http://schemas.openxmlformats.org/officeDocument/2006/relationships/customXml" Target="../ink/ink801.xml"/><Relationship Id="rId443" Type="http://schemas.openxmlformats.org/officeDocument/2006/relationships/customXml" Target="../ink/ink822.xml"/><Relationship Id="rId650" Type="http://schemas.openxmlformats.org/officeDocument/2006/relationships/image" Target="../media/image817.png"/><Relationship Id="rId303" Type="http://schemas.openxmlformats.org/officeDocument/2006/relationships/customXml" Target="../ink/ink752.xml"/><Relationship Id="rId485" Type="http://schemas.openxmlformats.org/officeDocument/2006/relationships/customXml" Target="../ink/ink843.xml"/><Relationship Id="rId42" Type="http://schemas.openxmlformats.org/officeDocument/2006/relationships/customXml" Target="../ink/ink621.xml"/><Relationship Id="rId84" Type="http://schemas.openxmlformats.org/officeDocument/2006/relationships/customXml" Target="../ink/ink642.xml"/><Relationship Id="rId138" Type="http://schemas.openxmlformats.org/officeDocument/2006/relationships/image" Target="../media/image467.png"/><Relationship Id="rId345" Type="http://schemas.openxmlformats.org/officeDocument/2006/relationships/customXml" Target="../ink/ink773.xml"/><Relationship Id="rId387" Type="http://schemas.openxmlformats.org/officeDocument/2006/relationships/customXml" Target="../ink/ink794.xml"/><Relationship Id="rId510" Type="http://schemas.openxmlformats.org/officeDocument/2006/relationships/image" Target="../media/image751.png"/><Relationship Id="rId552" Type="http://schemas.openxmlformats.org/officeDocument/2006/relationships/customXml" Target="../ink/ink878.xml"/><Relationship Id="rId594" Type="http://schemas.openxmlformats.org/officeDocument/2006/relationships/customXml" Target="../ink/ink901.xml"/><Relationship Id="rId608" Type="http://schemas.openxmlformats.org/officeDocument/2006/relationships/image" Target="../media/image796.png"/><Relationship Id="rId191" Type="http://schemas.openxmlformats.org/officeDocument/2006/relationships/customXml" Target="../ink/ink696.xml"/><Relationship Id="rId205" Type="http://schemas.openxmlformats.org/officeDocument/2006/relationships/customXml" Target="../ink/ink703.xml"/><Relationship Id="rId247" Type="http://schemas.openxmlformats.org/officeDocument/2006/relationships/customXml" Target="../ink/ink724.xml"/><Relationship Id="rId412" Type="http://schemas.openxmlformats.org/officeDocument/2006/relationships/image" Target="../media/image702.png"/><Relationship Id="rId107" Type="http://schemas.openxmlformats.org/officeDocument/2006/relationships/customXml" Target="../ink/ink654.xml"/><Relationship Id="rId289" Type="http://schemas.openxmlformats.org/officeDocument/2006/relationships/customXml" Target="../ink/ink745.xml"/><Relationship Id="rId454" Type="http://schemas.openxmlformats.org/officeDocument/2006/relationships/image" Target="../media/image723.png"/><Relationship Id="rId496" Type="http://schemas.openxmlformats.org/officeDocument/2006/relationships/image" Target="../media/image744.png"/><Relationship Id="rId11" Type="http://schemas.openxmlformats.org/officeDocument/2006/relationships/image" Target="../media/image398.png"/><Relationship Id="rId53" Type="http://schemas.openxmlformats.org/officeDocument/2006/relationships/image" Target="../media/image419.png"/><Relationship Id="rId149" Type="http://schemas.openxmlformats.org/officeDocument/2006/relationships/customXml" Target="../ink/ink675.xml"/><Relationship Id="rId314" Type="http://schemas.openxmlformats.org/officeDocument/2006/relationships/image" Target="../media/image653.png"/><Relationship Id="rId356" Type="http://schemas.openxmlformats.org/officeDocument/2006/relationships/image" Target="../media/image674.png"/><Relationship Id="rId398" Type="http://schemas.openxmlformats.org/officeDocument/2006/relationships/image" Target="../media/image695.png"/><Relationship Id="rId521" Type="http://schemas.openxmlformats.org/officeDocument/2006/relationships/customXml" Target="../ink/ink861.xml"/><Relationship Id="rId563" Type="http://schemas.openxmlformats.org/officeDocument/2006/relationships/customXml" Target="../ink/ink884.xml"/><Relationship Id="rId619" Type="http://schemas.openxmlformats.org/officeDocument/2006/relationships/customXml" Target="../ink/ink914.xml"/><Relationship Id="rId95" Type="http://schemas.openxmlformats.org/officeDocument/2006/relationships/image" Target="../media/image445.png"/><Relationship Id="rId160" Type="http://schemas.openxmlformats.org/officeDocument/2006/relationships/image" Target="../media/image478.png"/><Relationship Id="rId216" Type="http://schemas.openxmlformats.org/officeDocument/2006/relationships/image" Target="../media/image505.png"/><Relationship Id="rId423" Type="http://schemas.openxmlformats.org/officeDocument/2006/relationships/customXml" Target="../ink/ink812.xml"/><Relationship Id="rId258" Type="http://schemas.openxmlformats.org/officeDocument/2006/relationships/image" Target="../media/image625.png"/><Relationship Id="rId465" Type="http://schemas.openxmlformats.org/officeDocument/2006/relationships/customXml" Target="../ink/ink833.xml"/><Relationship Id="rId630" Type="http://schemas.openxmlformats.org/officeDocument/2006/relationships/image" Target="../media/image807.png"/><Relationship Id="rId22" Type="http://schemas.openxmlformats.org/officeDocument/2006/relationships/customXml" Target="../ink/ink611.xml"/><Relationship Id="rId64" Type="http://schemas.openxmlformats.org/officeDocument/2006/relationships/customXml" Target="../ink/ink632.xml"/><Relationship Id="rId118" Type="http://schemas.openxmlformats.org/officeDocument/2006/relationships/image" Target="../media/image456.png"/><Relationship Id="rId325" Type="http://schemas.openxmlformats.org/officeDocument/2006/relationships/customXml" Target="../ink/ink763.xml"/><Relationship Id="rId367" Type="http://schemas.openxmlformats.org/officeDocument/2006/relationships/customXml" Target="../ink/ink784.xml"/><Relationship Id="rId532" Type="http://schemas.openxmlformats.org/officeDocument/2006/relationships/image" Target="../media/image761.png"/><Relationship Id="rId574" Type="http://schemas.openxmlformats.org/officeDocument/2006/relationships/image" Target="../media/image781.png"/><Relationship Id="rId171" Type="http://schemas.openxmlformats.org/officeDocument/2006/relationships/customXml" Target="../ink/ink686.xml"/><Relationship Id="rId227" Type="http://schemas.openxmlformats.org/officeDocument/2006/relationships/customXml" Target="../ink/ink714.xml"/><Relationship Id="rId269" Type="http://schemas.openxmlformats.org/officeDocument/2006/relationships/customXml" Target="../ink/ink735.xml"/><Relationship Id="rId434" Type="http://schemas.openxmlformats.org/officeDocument/2006/relationships/image" Target="../media/image713.png"/><Relationship Id="rId476" Type="http://schemas.openxmlformats.org/officeDocument/2006/relationships/image" Target="../media/image734.png"/><Relationship Id="rId641" Type="http://schemas.openxmlformats.org/officeDocument/2006/relationships/customXml" Target="../ink/ink925.xml"/><Relationship Id="rId33" Type="http://schemas.openxmlformats.org/officeDocument/2006/relationships/image" Target="../media/image409.png"/><Relationship Id="rId129" Type="http://schemas.openxmlformats.org/officeDocument/2006/relationships/customXml" Target="../ink/ink665.xml"/><Relationship Id="rId280" Type="http://schemas.openxmlformats.org/officeDocument/2006/relationships/image" Target="../media/image636.png"/><Relationship Id="rId336" Type="http://schemas.openxmlformats.org/officeDocument/2006/relationships/image" Target="../media/image664.png"/><Relationship Id="rId501" Type="http://schemas.openxmlformats.org/officeDocument/2006/relationships/customXml" Target="../ink/ink851.xml"/><Relationship Id="rId543" Type="http://schemas.openxmlformats.org/officeDocument/2006/relationships/customXml" Target="../ink/ink873.xml"/><Relationship Id="rId75" Type="http://schemas.openxmlformats.org/officeDocument/2006/relationships/image" Target="../media/image430.png"/><Relationship Id="rId140" Type="http://schemas.openxmlformats.org/officeDocument/2006/relationships/image" Target="../media/image468.png"/><Relationship Id="rId182" Type="http://schemas.openxmlformats.org/officeDocument/2006/relationships/image" Target="../media/image489.png"/><Relationship Id="rId378" Type="http://schemas.openxmlformats.org/officeDocument/2006/relationships/image" Target="../media/image685.png"/><Relationship Id="rId403" Type="http://schemas.openxmlformats.org/officeDocument/2006/relationships/customXml" Target="../ink/ink802.xml"/><Relationship Id="rId585" Type="http://schemas.openxmlformats.org/officeDocument/2006/relationships/image" Target="../media/image786.png"/><Relationship Id="rId6" Type="http://schemas.openxmlformats.org/officeDocument/2006/relationships/customXml" Target="../ink/ink603.xml"/><Relationship Id="rId238" Type="http://schemas.openxmlformats.org/officeDocument/2006/relationships/image" Target="../media/image615.png"/><Relationship Id="rId445" Type="http://schemas.openxmlformats.org/officeDocument/2006/relationships/customXml" Target="../ink/ink823.xml"/><Relationship Id="rId487" Type="http://schemas.openxmlformats.org/officeDocument/2006/relationships/customXml" Target="../ink/ink844.xml"/><Relationship Id="rId610" Type="http://schemas.openxmlformats.org/officeDocument/2006/relationships/image" Target="../media/image797.png"/><Relationship Id="rId652" Type="http://schemas.openxmlformats.org/officeDocument/2006/relationships/image" Target="../media/image818.png"/><Relationship Id="rId291" Type="http://schemas.openxmlformats.org/officeDocument/2006/relationships/customXml" Target="../ink/ink746.xml"/><Relationship Id="rId305" Type="http://schemas.openxmlformats.org/officeDocument/2006/relationships/customXml" Target="../ink/ink753.xml"/><Relationship Id="rId347" Type="http://schemas.openxmlformats.org/officeDocument/2006/relationships/customXml" Target="../ink/ink774.xml"/><Relationship Id="rId512" Type="http://schemas.openxmlformats.org/officeDocument/2006/relationships/image" Target="../media/image752.png"/><Relationship Id="rId44" Type="http://schemas.openxmlformats.org/officeDocument/2006/relationships/customXml" Target="../ink/ink622.xml"/><Relationship Id="rId86" Type="http://schemas.openxmlformats.org/officeDocument/2006/relationships/customXml" Target="../ink/ink643.xml"/><Relationship Id="rId151" Type="http://schemas.openxmlformats.org/officeDocument/2006/relationships/customXml" Target="../ink/ink676.xml"/><Relationship Id="rId389" Type="http://schemas.openxmlformats.org/officeDocument/2006/relationships/customXml" Target="../ink/ink795.xml"/><Relationship Id="rId554" Type="http://schemas.openxmlformats.org/officeDocument/2006/relationships/image" Target="../media/image771.png"/><Relationship Id="rId596" Type="http://schemas.openxmlformats.org/officeDocument/2006/relationships/customXml" Target="../ink/ink902.xml"/><Relationship Id="rId193" Type="http://schemas.openxmlformats.org/officeDocument/2006/relationships/customXml" Target="../ink/ink697.xml"/><Relationship Id="rId207" Type="http://schemas.openxmlformats.org/officeDocument/2006/relationships/customXml" Target="../ink/ink704.xml"/><Relationship Id="rId249" Type="http://schemas.openxmlformats.org/officeDocument/2006/relationships/customXml" Target="../ink/ink725.xml"/><Relationship Id="rId414" Type="http://schemas.openxmlformats.org/officeDocument/2006/relationships/image" Target="../media/image703.png"/><Relationship Id="rId456" Type="http://schemas.openxmlformats.org/officeDocument/2006/relationships/image" Target="../media/image724.png"/><Relationship Id="rId498" Type="http://schemas.openxmlformats.org/officeDocument/2006/relationships/image" Target="../media/image745.png"/><Relationship Id="rId621" Type="http://schemas.openxmlformats.org/officeDocument/2006/relationships/customXml" Target="../ink/ink915.xml"/><Relationship Id="rId13" Type="http://schemas.openxmlformats.org/officeDocument/2006/relationships/image" Target="../media/image399.png"/><Relationship Id="rId109" Type="http://schemas.openxmlformats.org/officeDocument/2006/relationships/customXml" Target="../ink/ink655.xml"/><Relationship Id="rId260" Type="http://schemas.openxmlformats.org/officeDocument/2006/relationships/image" Target="../media/image626.png"/><Relationship Id="rId316" Type="http://schemas.openxmlformats.org/officeDocument/2006/relationships/image" Target="../media/image654.png"/><Relationship Id="rId523" Type="http://schemas.openxmlformats.org/officeDocument/2006/relationships/customXml" Target="../ink/ink862.xml"/><Relationship Id="rId55" Type="http://schemas.openxmlformats.org/officeDocument/2006/relationships/image" Target="../media/image420.png"/><Relationship Id="rId97" Type="http://schemas.openxmlformats.org/officeDocument/2006/relationships/image" Target="../media/image446.png"/><Relationship Id="rId120" Type="http://schemas.openxmlformats.org/officeDocument/2006/relationships/image" Target="../media/image457.png"/><Relationship Id="rId358" Type="http://schemas.openxmlformats.org/officeDocument/2006/relationships/image" Target="../media/image675.png"/><Relationship Id="rId565" Type="http://schemas.openxmlformats.org/officeDocument/2006/relationships/customXml" Target="../ink/ink885.xml"/><Relationship Id="rId162" Type="http://schemas.openxmlformats.org/officeDocument/2006/relationships/image" Target="../media/image479.png"/><Relationship Id="rId218" Type="http://schemas.openxmlformats.org/officeDocument/2006/relationships/image" Target="../media/image506.png"/><Relationship Id="rId425" Type="http://schemas.openxmlformats.org/officeDocument/2006/relationships/customXml" Target="../ink/ink813.xml"/><Relationship Id="rId467" Type="http://schemas.openxmlformats.org/officeDocument/2006/relationships/customXml" Target="../ink/ink834.xml"/><Relationship Id="rId632" Type="http://schemas.openxmlformats.org/officeDocument/2006/relationships/image" Target="../media/image808.png"/><Relationship Id="rId271" Type="http://schemas.openxmlformats.org/officeDocument/2006/relationships/customXml" Target="../ink/ink736.xml"/><Relationship Id="rId24" Type="http://schemas.openxmlformats.org/officeDocument/2006/relationships/customXml" Target="../ink/ink612.xml"/><Relationship Id="rId66" Type="http://schemas.openxmlformats.org/officeDocument/2006/relationships/customXml" Target="../ink/ink633.xml"/><Relationship Id="rId131" Type="http://schemas.openxmlformats.org/officeDocument/2006/relationships/customXml" Target="../ink/ink666.xml"/><Relationship Id="rId327" Type="http://schemas.openxmlformats.org/officeDocument/2006/relationships/customXml" Target="../ink/ink764.xml"/><Relationship Id="rId369" Type="http://schemas.openxmlformats.org/officeDocument/2006/relationships/customXml" Target="../ink/ink785.xml"/><Relationship Id="rId534" Type="http://schemas.openxmlformats.org/officeDocument/2006/relationships/image" Target="../media/image762.png"/><Relationship Id="rId576" Type="http://schemas.openxmlformats.org/officeDocument/2006/relationships/image" Target="../media/image782.png"/><Relationship Id="rId173" Type="http://schemas.openxmlformats.org/officeDocument/2006/relationships/customXml" Target="../ink/ink687.xml"/><Relationship Id="rId229" Type="http://schemas.openxmlformats.org/officeDocument/2006/relationships/customXml" Target="../ink/ink715.xml"/><Relationship Id="rId380" Type="http://schemas.openxmlformats.org/officeDocument/2006/relationships/image" Target="../media/image686.png"/><Relationship Id="rId436" Type="http://schemas.openxmlformats.org/officeDocument/2006/relationships/image" Target="../media/image714.png"/><Relationship Id="rId601" Type="http://schemas.openxmlformats.org/officeDocument/2006/relationships/customXml" Target="../ink/ink905.xml"/><Relationship Id="rId643" Type="http://schemas.openxmlformats.org/officeDocument/2006/relationships/customXml" Target="../ink/ink926.xml"/><Relationship Id="rId240" Type="http://schemas.openxmlformats.org/officeDocument/2006/relationships/image" Target="../media/image616.png"/><Relationship Id="rId478" Type="http://schemas.openxmlformats.org/officeDocument/2006/relationships/image" Target="../media/image735.png"/><Relationship Id="rId35" Type="http://schemas.openxmlformats.org/officeDocument/2006/relationships/image" Target="../media/image410.png"/><Relationship Id="rId77" Type="http://schemas.openxmlformats.org/officeDocument/2006/relationships/image" Target="../media/image436.png"/><Relationship Id="rId100" Type="http://schemas.openxmlformats.org/officeDocument/2006/relationships/customXml" Target="../ink/ink650.xml"/><Relationship Id="rId282" Type="http://schemas.openxmlformats.org/officeDocument/2006/relationships/image" Target="../media/image637.png"/><Relationship Id="rId338" Type="http://schemas.openxmlformats.org/officeDocument/2006/relationships/image" Target="../media/image665.png"/><Relationship Id="rId503" Type="http://schemas.openxmlformats.org/officeDocument/2006/relationships/customXml" Target="../ink/ink852.xml"/><Relationship Id="rId545" Type="http://schemas.openxmlformats.org/officeDocument/2006/relationships/customXml" Target="../ink/ink874.xml"/><Relationship Id="rId587" Type="http://schemas.openxmlformats.org/officeDocument/2006/relationships/customXml" Target="../ink/ink897.xml"/><Relationship Id="rId8" Type="http://schemas.openxmlformats.org/officeDocument/2006/relationships/customXml" Target="../ink/ink604.xml"/><Relationship Id="rId142" Type="http://schemas.openxmlformats.org/officeDocument/2006/relationships/image" Target="../media/image469.png"/><Relationship Id="rId184" Type="http://schemas.openxmlformats.org/officeDocument/2006/relationships/image" Target="../media/image490.png"/><Relationship Id="rId391" Type="http://schemas.openxmlformats.org/officeDocument/2006/relationships/customXml" Target="../ink/ink796.xml"/><Relationship Id="rId405" Type="http://schemas.openxmlformats.org/officeDocument/2006/relationships/customXml" Target="../ink/ink803.xml"/><Relationship Id="rId447" Type="http://schemas.openxmlformats.org/officeDocument/2006/relationships/customXml" Target="../ink/ink824.xml"/><Relationship Id="rId612" Type="http://schemas.openxmlformats.org/officeDocument/2006/relationships/image" Target="../media/image798.png"/><Relationship Id="rId251" Type="http://schemas.openxmlformats.org/officeDocument/2006/relationships/customXml" Target="../ink/ink726.xml"/><Relationship Id="rId489" Type="http://schemas.openxmlformats.org/officeDocument/2006/relationships/customXml" Target="../ink/ink845.xml"/><Relationship Id="rId654" Type="http://schemas.openxmlformats.org/officeDocument/2006/relationships/image" Target="../media/image819.png"/><Relationship Id="rId46" Type="http://schemas.openxmlformats.org/officeDocument/2006/relationships/customXml" Target="../ink/ink623.xml"/><Relationship Id="rId293" Type="http://schemas.openxmlformats.org/officeDocument/2006/relationships/customXml" Target="../ink/ink747.xml"/><Relationship Id="rId307" Type="http://schemas.openxmlformats.org/officeDocument/2006/relationships/customXml" Target="../ink/ink754.xml"/><Relationship Id="rId349" Type="http://schemas.openxmlformats.org/officeDocument/2006/relationships/customXml" Target="../ink/ink775.xml"/><Relationship Id="rId514" Type="http://schemas.openxmlformats.org/officeDocument/2006/relationships/image" Target="../media/image753.png"/><Relationship Id="rId556" Type="http://schemas.openxmlformats.org/officeDocument/2006/relationships/image" Target="../media/image772.png"/><Relationship Id="rId88" Type="http://schemas.openxmlformats.org/officeDocument/2006/relationships/customXml" Target="../ink/ink644.xml"/><Relationship Id="rId111" Type="http://schemas.openxmlformats.org/officeDocument/2006/relationships/customXml" Target="../ink/ink656.xml"/><Relationship Id="rId153" Type="http://schemas.openxmlformats.org/officeDocument/2006/relationships/customXml" Target="../ink/ink677.xml"/><Relationship Id="rId195" Type="http://schemas.openxmlformats.org/officeDocument/2006/relationships/customXml" Target="../ink/ink698.xml"/><Relationship Id="rId209" Type="http://schemas.openxmlformats.org/officeDocument/2006/relationships/customXml" Target="../ink/ink705.xml"/><Relationship Id="rId360" Type="http://schemas.openxmlformats.org/officeDocument/2006/relationships/image" Target="../media/image676.png"/><Relationship Id="rId416" Type="http://schemas.openxmlformats.org/officeDocument/2006/relationships/image" Target="../media/image704.png"/><Relationship Id="rId598" Type="http://schemas.openxmlformats.org/officeDocument/2006/relationships/customXml" Target="../ink/ink903.xml"/><Relationship Id="rId220" Type="http://schemas.openxmlformats.org/officeDocument/2006/relationships/image" Target="../media/image507.png"/><Relationship Id="rId458" Type="http://schemas.openxmlformats.org/officeDocument/2006/relationships/image" Target="../media/image725.png"/><Relationship Id="rId623" Type="http://schemas.openxmlformats.org/officeDocument/2006/relationships/customXml" Target="../ink/ink916.xml"/><Relationship Id="rId15" Type="http://schemas.openxmlformats.org/officeDocument/2006/relationships/image" Target="../media/image400.png"/><Relationship Id="rId57" Type="http://schemas.openxmlformats.org/officeDocument/2006/relationships/image" Target="../media/image421.png"/><Relationship Id="rId262" Type="http://schemas.openxmlformats.org/officeDocument/2006/relationships/image" Target="../media/image627.png"/><Relationship Id="rId318" Type="http://schemas.openxmlformats.org/officeDocument/2006/relationships/image" Target="../media/image655.png"/><Relationship Id="rId525" Type="http://schemas.openxmlformats.org/officeDocument/2006/relationships/customXml" Target="../ink/ink863.xml"/><Relationship Id="rId567" Type="http://schemas.openxmlformats.org/officeDocument/2006/relationships/customXml" Target="../ink/ink886.xml"/><Relationship Id="rId99" Type="http://schemas.openxmlformats.org/officeDocument/2006/relationships/image" Target="../media/image447.png"/><Relationship Id="rId122" Type="http://schemas.openxmlformats.org/officeDocument/2006/relationships/image" Target="../media/image458.png"/><Relationship Id="rId164" Type="http://schemas.openxmlformats.org/officeDocument/2006/relationships/image" Target="../media/image480.png"/><Relationship Id="rId371" Type="http://schemas.openxmlformats.org/officeDocument/2006/relationships/customXml" Target="../ink/ink786.xml"/><Relationship Id="rId427" Type="http://schemas.openxmlformats.org/officeDocument/2006/relationships/customXml" Target="../ink/ink814.xml"/><Relationship Id="rId469" Type="http://schemas.openxmlformats.org/officeDocument/2006/relationships/customXml" Target="../ink/ink835.xml"/><Relationship Id="rId634" Type="http://schemas.openxmlformats.org/officeDocument/2006/relationships/image" Target="../media/image809.png"/><Relationship Id="rId26" Type="http://schemas.openxmlformats.org/officeDocument/2006/relationships/customXml" Target="../ink/ink613.xml"/><Relationship Id="rId231" Type="http://schemas.openxmlformats.org/officeDocument/2006/relationships/customXml" Target="../ink/ink716.xml"/><Relationship Id="rId273" Type="http://schemas.openxmlformats.org/officeDocument/2006/relationships/customXml" Target="../ink/ink737.xml"/><Relationship Id="rId329" Type="http://schemas.openxmlformats.org/officeDocument/2006/relationships/customXml" Target="../ink/ink765.xml"/><Relationship Id="rId480" Type="http://schemas.openxmlformats.org/officeDocument/2006/relationships/image" Target="../media/image736.png"/><Relationship Id="rId536" Type="http://schemas.openxmlformats.org/officeDocument/2006/relationships/image" Target="../media/image763.png"/><Relationship Id="rId68" Type="http://schemas.openxmlformats.org/officeDocument/2006/relationships/customXml" Target="../ink/ink634.xml"/><Relationship Id="rId133" Type="http://schemas.openxmlformats.org/officeDocument/2006/relationships/customXml" Target="../ink/ink667.xml"/><Relationship Id="rId175" Type="http://schemas.openxmlformats.org/officeDocument/2006/relationships/customXml" Target="../ink/ink688.xml"/><Relationship Id="rId340" Type="http://schemas.openxmlformats.org/officeDocument/2006/relationships/image" Target="../media/image666.png"/><Relationship Id="rId578" Type="http://schemas.openxmlformats.org/officeDocument/2006/relationships/customXml" Target="../ink/ink892.xml"/><Relationship Id="rId200" Type="http://schemas.openxmlformats.org/officeDocument/2006/relationships/image" Target="../media/image498.png"/><Relationship Id="rId382" Type="http://schemas.openxmlformats.org/officeDocument/2006/relationships/image" Target="../media/image687.png"/><Relationship Id="rId438" Type="http://schemas.openxmlformats.org/officeDocument/2006/relationships/image" Target="../media/image715.png"/><Relationship Id="rId603" Type="http://schemas.openxmlformats.org/officeDocument/2006/relationships/customXml" Target="../ink/ink906.xml"/><Relationship Id="rId645" Type="http://schemas.openxmlformats.org/officeDocument/2006/relationships/customXml" Target="../ink/ink927.xml"/><Relationship Id="rId242" Type="http://schemas.openxmlformats.org/officeDocument/2006/relationships/image" Target="../media/image617.png"/><Relationship Id="rId284" Type="http://schemas.openxmlformats.org/officeDocument/2006/relationships/image" Target="../media/image638.png"/><Relationship Id="rId491" Type="http://schemas.openxmlformats.org/officeDocument/2006/relationships/customXml" Target="../ink/ink846.xml"/><Relationship Id="rId505" Type="http://schemas.openxmlformats.org/officeDocument/2006/relationships/customXml" Target="../ink/ink853.xml"/><Relationship Id="rId37" Type="http://schemas.openxmlformats.org/officeDocument/2006/relationships/image" Target="../media/image411.png"/><Relationship Id="rId79" Type="http://schemas.openxmlformats.org/officeDocument/2006/relationships/image" Target="../media/image437.png"/><Relationship Id="rId102" Type="http://schemas.openxmlformats.org/officeDocument/2006/relationships/customXml" Target="../ink/ink651.xml"/><Relationship Id="rId144" Type="http://schemas.openxmlformats.org/officeDocument/2006/relationships/image" Target="../media/image470.png"/><Relationship Id="rId547" Type="http://schemas.openxmlformats.org/officeDocument/2006/relationships/customXml" Target="../ink/ink875.xml"/><Relationship Id="rId589" Type="http://schemas.openxmlformats.org/officeDocument/2006/relationships/image" Target="../media/image787.png"/><Relationship Id="rId90" Type="http://schemas.openxmlformats.org/officeDocument/2006/relationships/customXml" Target="../ink/ink645.xml"/><Relationship Id="rId186" Type="http://schemas.openxmlformats.org/officeDocument/2006/relationships/image" Target="../media/image491.png"/><Relationship Id="rId351" Type="http://schemas.openxmlformats.org/officeDocument/2006/relationships/customXml" Target="../ink/ink776.xml"/><Relationship Id="rId393" Type="http://schemas.openxmlformats.org/officeDocument/2006/relationships/customXml" Target="../ink/ink797.xml"/><Relationship Id="rId407" Type="http://schemas.openxmlformats.org/officeDocument/2006/relationships/customXml" Target="../ink/ink804.xml"/><Relationship Id="rId449" Type="http://schemas.openxmlformats.org/officeDocument/2006/relationships/customXml" Target="../ink/ink825.xml"/><Relationship Id="rId614" Type="http://schemas.openxmlformats.org/officeDocument/2006/relationships/image" Target="../media/image799.png"/><Relationship Id="rId656" Type="http://schemas.openxmlformats.org/officeDocument/2006/relationships/image" Target="../media/image820.png"/><Relationship Id="rId211" Type="http://schemas.openxmlformats.org/officeDocument/2006/relationships/customXml" Target="../ink/ink706.xml"/><Relationship Id="rId253" Type="http://schemas.openxmlformats.org/officeDocument/2006/relationships/customXml" Target="../ink/ink727.xml"/><Relationship Id="rId295" Type="http://schemas.openxmlformats.org/officeDocument/2006/relationships/customXml" Target="../ink/ink748.xml"/><Relationship Id="rId309" Type="http://schemas.openxmlformats.org/officeDocument/2006/relationships/customXml" Target="../ink/ink755.xml"/><Relationship Id="rId460" Type="http://schemas.openxmlformats.org/officeDocument/2006/relationships/image" Target="../media/image726.png"/><Relationship Id="rId516" Type="http://schemas.openxmlformats.org/officeDocument/2006/relationships/image" Target="../media/image754.png"/><Relationship Id="rId48" Type="http://schemas.openxmlformats.org/officeDocument/2006/relationships/customXml" Target="../ink/ink624.xml"/><Relationship Id="rId113" Type="http://schemas.openxmlformats.org/officeDocument/2006/relationships/customXml" Target="../ink/ink657.xml"/><Relationship Id="rId320" Type="http://schemas.openxmlformats.org/officeDocument/2006/relationships/image" Target="../media/image656.png"/><Relationship Id="rId558" Type="http://schemas.openxmlformats.org/officeDocument/2006/relationships/image" Target="../media/image773.png"/><Relationship Id="rId155" Type="http://schemas.openxmlformats.org/officeDocument/2006/relationships/customXml" Target="../ink/ink678.xml"/><Relationship Id="rId197" Type="http://schemas.openxmlformats.org/officeDocument/2006/relationships/customXml" Target="../ink/ink699.xml"/><Relationship Id="rId362" Type="http://schemas.openxmlformats.org/officeDocument/2006/relationships/image" Target="../media/image677.png"/><Relationship Id="rId418" Type="http://schemas.openxmlformats.org/officeDocument/2006/relationships/image" Target="../media/image705.png"/><Relationship Id="rId625" Type="http://schemas.openxmlformats.org/officeDocument/2006/relationships/customXml" Target="../ink/ink917.xml"/><Relationship Id="rId222" Type="http://schemas.openxmlformats.org/officeDocument/2006/relationships/image" Target="../media/image508.png"/><Relationship Id="rId264" Type="http://schemas.openxmlformats.org/officeDocument/2006/relationships/image" Target="../media/image628.png"/><Relationship Id="rId471" Type="http://schemas.openxmlformats.org/officeDocument/2006/relationships/customXml" Target="../ink/ink836.xml"/><Relationship Id="rId17" Type="http://schemas.openxmlformats.org/officeDocument/2006/relationships/image" Target="../media/image401.png"/><Relationship Id="rId59" Type="http://schemas.openxmlformats.org/officeDocument/2006/relationships/image" Target="../media/image422.png"/><Relationship Id="rId124" Type="http://schemas.openxmlformats.org/officeDocument/2006/relationships/image" Target="../media/image459.png"/><Relationship Id="rId527" Type="http://schemas.openxmlformats.org/officeDocument/2006/relationships/customXml" Target="../ink/ink864.xml"/><Relationship Id="rId569" Type="http://schemas.openxmlformats.org/officeDocument/2006/relationships/customXml" Target="../ink/ink887.xml"/><Relationship Id="rId70" Type="http://schemas.openxmlformats.org/officeDocument/2006/relationships/customXml" Target="../ink/ink635.xml"/><Relationship Id="rId166" Type="http://schemas.openxmlformats.org/officeDocument/2006/relationships/image" Target="../media/image481.png"/><Relationship Id="rId331" Type="http://schemas.openxmlformats.org/officeDocument/2006/relationships/customXml" Target="../ink/ink766.xml"/><Relationship Id="rId373" Type="http://schemas.openxmlformats.org/officeDocument/2006/relationships/customXml" Target="../ink/ink787.xml"/><Relationship Id="rId429" Type="http://schemas.openxmlformats.org/officeDocument/2006/relationships/customXml" Target="../ink/ink815.xml"/><Relationship Id="rId580" Type="http://schemas.openxmlformats.org/officeDocument/2006/relationships/customXml" Target="../ink/ink893.xml"/><Relationship Id="rId636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717.xml"/><Relationship Id="rId440" Type="http://schemas.openxmlformats.org/officeDocument/2006/relationships/image" Target="../media/image716.png"/><Relationship Id="rId28" Type="http://schemas.openxmlformats.org/officeDocument/2006/relationships/customXml" Target="../ink/ink614.xml"/><Relationship Id="rId275" Type="http://schemas.openxmlformats.org/officeDocument/2006/relationships/customXml" Target="../ink/ink738.xml"/><Relationship Id="rId300" Type="http://schemas.openxmlformats.org/officeDocument/2006/relationships/image" Target="../media/image646.png"/><Relationship Id="rId482" Type="http://schemas.openxmlformats.org/officeDocument/2006/relationships/image" Target="../media/image737.png"/><Relationship Id="rId538" Type="http://schemas.openxmlformats.org/officeDocument/2006/relationships/image" Target="../media/image764.png"/><Relationship Id="rId81" Type="http://schemas.openxmlformats.org/officeDocument/2006/relationships/image" Target="../media/image438.png"/><Relationship Id="rId135" Type="http://schemas.openxmlformats.org/officeDocument/2006/relationships/customXml" Target="../ink/ink668.xml"/><Relationship Id="rId177" Type="http://schemas.openxmlformats.org/officeDocument/2006/relationships/customXml" Target="../ink/ink689.xml"/><Relationship Id="rId342" Type="http://schemas.openxmlformats.org/officeDocument/2006/relationships/image" Target="../media/image667.png"/><Relationship Id="rId384" Type="http://schemas.openxmlformats.org/officeDocument/2006/relationships/image" Target="../media/image688.png"/><Relationship Id="rId591" Type="http://schemas.openxmlformats.org/officeDocument/2006/relationships/image" Target="../media/image788.png"/><Relationship Id="rId605" Type="http://schemas.openxmlformats.org/officeDocument/2006/relationships/customXml" Target="../ink/ink907.xml"/><Relationship Id="rId202" Type="http://schemas.openxmlformats.org/officeDocument/2006/relationships/image" Target="../media/image39.png"/><Relationship Id="rId244" Type="http://schemas.openxmlformats.org/officeDocument/2006/relationships/image" Target="../media/image618.png"/><Relationship Id="rId647" Type="http://schemas.openxmlformats.org/officeDocument/2006/relationships/customXml" Target="../ink/ink928.xml"/><Relationship Id="rId39" Type="http://schemas.openxmlformats.org/officeDocument/2006/relationships/image" Target="../media/image412.png"/><Relationship Id="rId286" Type="http://schemas.openxmlformats.org/officeDocument/2006/relationships/image" Target="../media/image639.png"/><Relationship Id="rId451" Type="http://schemas.openxmlformats.org/officeDocument/2006/relationships/customXml" Target="../ink/ink826.xml"/><Relationship Id="rId493" Type="http://schemas.openxmlformats.org/officeDocument/2006/relationships/customXml" Target="../ink/ink847.xml"/><Relationship Id="rId507" Type="http://schemas.openxmlformats.org/officeDocument/2006/relationships/customXml" Target="../ink/ink854.xml"/><Relationship Id="rId549" Type="http://schemas.openxmlformats.org/officeDocument/2006/relationships/customXml" Target="../ink/ink876.xml"/><Relationship Id="rId50" Type="http://schemas.openxmlformats.org/officeDocument/2006/relationships/customXml" Target="../ink/ink625.xml"/><Relationship Id="rId104" Type="http://schemas.openxmlformats.org/officeDocument/2006/relationships/image" Target="../media/image449.png"/><Relationship Id="rId146" Type="http://schemas.openxmlformats.org/officeDocument/2006/relationships/image" Target="../media/image471.png"/><Relationship Id="rId188" Type="http://schemas.openxmlformats.org/officeDocument/2006/relationships/image" Target="../media/image492.png"/><Relationship Id="rId311" Type="http://schemas.openxmlformats.org/officeDocument/2006/relationships/customXml" Target="../ink/ink756.xml"/><Relationship Id="rId353" Type="http://schemas.openxmlformats.org/officeDocument/2006/relationships/customXml" Target="../ink/ink777.xml"/><Relationship Id="rId395" Type="http://schemas.openxmlformats.org/officeDocument/2006/relationships/customXml" Target="../ink/ink798.xml"/><Relationship Id="rId409" Type="http://schemas.openxmlformats.org/officeDocument/2006/relationships/customXml" Target="../ink/ink805.xml"/><Relationship Id="rId560" Type="http://schemas.openxmlformats.org/officeDocument/2006/relationships/image" Target="../media/image774.png"/><Relationship Id="rId92" Type="http://schemas.openxmlformats.org/officeDocument/2006/relationships/customXml" Target="../ink/ink646.xml"/><Relationship Id="rId213" Type="http://schemas.openxmlformats.org/officeDocument/2006/relationships/customXml" Target="../ink/ink707.xml"/><Relationship Id="rId420" Type="http://schemas.openxmlformats.org/officeDocument/2006/relationships/image" Target="../media/image706.png"/><Relationship Id="rId616" Type="http://schemas.openxmlformats.org/officeDocument/2006/relationships/image" Target="../media/image800.png"/><Relationship Id="rId255" Type="http://schemas.openxmlformats.org/officeDocument/2006/relationships/customXml" Target="../ink/ink728.xml"/><Relationship Id="rId297" Type="http://schemas.openxmlformats.org/officeDocument/2006/relationships/customXml" Target="../ink/ink749.xml"/><Relationship Id="rId462" Type="http://schemas.openxmlformats.org/officeDocument/2006/relationships/image" Target="../media/image727.png"/><Relationship Id="rId518" Type="http://schemas.openxmlformats.org/officeDocument/2006/relationships/image" Target="../media/image755.png"/><Relationship Id="rId115" Type="http://schemas.openxmlformats.org/officeDocument/2006/relationships/customXml" Target="../ink/ink658.xml"/><Relationship Id="rId157" Type="http://schemas.openxmlformats.org/officeDocument/2006/relationships/customXml" Target="../ink/ink679.xml"/><Relationship Id="rId322" Type="http://schemas.openxmlformats.org/officeDocument/2006/relationships/image" Target="../media/image657.png"/><Relationship Id="rId364" Type="http://schemas.openxmlformats.org/officeDocument/2006/relationships/image" Target="../media/image678.png"/><Relationship Id="rId61" Type="http://schemas.openxmlformats.org/officeDocument/2006/relationships/image" Target="../media/image423.png"/><Relationship Id="rId199" Type="http://schemas.openxmlformats.org/officeDocument/2006/relationships/customXml" Target="../ink/ink700.xml"/><Relationship Id="rId571" Type="http://schemas.openxmlformats.org/officeDocument/2006/relationships/customXml" Target="../ink/ink888.xml"/><Relationship Id="rId627" Type="http://schemas.openxmlformats.org/officeDocument/2006/relationships/customXml" Target="../ink/ink918.xml"/><Relationship Id="rId19" Type="http://schemas.openxmlformats.org/officeDocument/2006/relationships/image" Target="../media/image402.png"/><Relationship Id="rId224" Type="http://schemas.openxmlformats.org/officeDocument/2006/relationships/image" Target="../media/image509.png"/><Relationship Id="rId266" Type="http://schemas.openxmlformats.org/officeDocument/2006/relationships/image" Target="../media/image629.png"/><Relationship Id="rId431" Type="http://schemas.openxmlformats.org/officeDocument/2006/relationships/customXml" Target="../ink/ink816.xml"/><Relationship Id="rId473" Type="http://schemas.openxmlformats.org/officeDocument/2006/relationships/customXml" Target="../ink/ink837.xml"/><Relationship Id="rId529" Type="http://schemas.openxmlformats.org/officeDocument/2006/relationships/image" Target="../media/image760.png"/><Relationship Id="rId30" Type="http://schemas.openxmlformats.org/officeDocument/2006/relationships/customXml" Target="../ink/ink615.xml"/><Relationship Id="rId126" Type="http://schemas.openxmlformats.org/officeDocument/2006/relationships/image" Target="../media/image460.png"/><Relationship Id="rId168" Type="http://schemas.openxmlformats.org/officeDocument/2006/relationships/image" Target="../media/image482.png"/><Relationship Id="rId333" Type="http://schemas.openxmlformats.org/officeDocument/2006/relationships/customXml" Target="../ink/ink767.xml"/><Relationship Id="rId540" Type="http://schemas.openxmlformats.org/officeDocument/2006/relationships/image" Target="../media/image765.png"/><Relationship Id="rId72" Type="http://schemas.openxmlformats.org/officeDocument/2006/relationships/customXml" Target="../ink/ink636.xml"/><Relationship Id="rId375" Type="http://schemas.openxmlformats.org/officeDocument/2006/relationships/customXml" Target="../ink/ink788.xml"/><Relationship Id="rId582" Type="http://schemas.openxmlformats.org/officeDocument/2006/relationships/customXml" Target="../ink/ink894.xml"/><Relationship Id="rId638" Type="http://schemas.openxmlformats.org/officeDocument/2006/relationships/image" Target="../media/image811.png"/><Relationship Id="rId3" Type="http://schemas.openxmlformats.org/officeDocument/2006/relationships/image" Target="../media/image394.png"/><Relationship Id="rId235" Type="http://schemas.openxmlformats.org/officeDocument/2006/relationships/customXml" Target="../ink/ink718.xml"/><Relationship Id="rId277" Type="http://schemas.openxmlformats.org/officeDocument/2006/relationships/customXml" Target="../ink/ink739.xml"/><Relationship Id="rId400" Type="http://schemas.openxmlformats.org/officeDocument/2006/relationships/image" Target="../media/image696.png"/><Relationship Id="rId442" Type="http://schemas.openxmlformats.org/officeDocument/2006/relationships/image" Target="../media/image717.png"/><Relationship Id="rId484" Type="http://schemas.openxmlformats.org/officeDocument/2006/relationships/image" Target="../media/image738.png"/><Relationship Id="rId137" Type="http://schemas.openxmlformats.org/officeDocument/2006/relationships/customXml" Target="../ink/ink669.xml"/><Relationship Id="rId302" Type="http://schemas.openxmlformats.org/officeDocument/2006/relationships/image" Target="../media/image647.png"/><Relationship Id="rId344" Type="http://schemas.openxmlformats.org/officeDocument/2006/relationships/image" Target="../media/image668.png"/><Relationship Id="rId41" Type="http://schemas.openxmlformats.org/officeDocument/2006/relationships/image" Target="../media/image413.png"/><Relationship Id="rId83" Type="http://schemas.openxmlformats.org/officeDocument/2006/relationships/image" Target="../media/image439.png"/><Relationship Id="rId179" Type="http://schemas.openxmlformats.org/officeDocument/2006/relationships/customXml" Target="../ink/ink690.xml"/><Relationship Id="rId386" Type="http://schemas.openxmlformats.org/officeDocument/2006/relationships/image" Target="../media/image689.png"/><Relationship Id="rId551" Type="http://schemas.openxmlformats.org/officeDocument/2006/relationships/customXml" Target="../ink/ink877.xml"/><Relationship Id="rId593" Type="http://schemas.openxmlformats.org/officeDocument/2006/relationships/image" Target="../media/image789.png"/><Relationship Id="rId607" Type="http://schemas.openxmlformats.org/officeDocument/2006/relationships/customXml" Target="../ink/ink908.xml"/><Relationship Id="rId649" Type="http://schemas.openxmlformats.org/officeDocument/2006/relationships/customXml" Target="../ink/ink929.xml"/><Relationship Id="rId190" Type="http://schemas.openxmlformats.org/officeDocument/2006/relationships/image" Target="../media/image493.png"/><Relationship Id="rId204" Type="http://schemas.openxmlformats.org/officeDocument/2006/relationships/image" Target="../media/image499.png"/><Relationship Id="rId246" Type="http://schemas.openxmlformats.org/officeDocument/2006/relationships/image" Target="../media/image619.png"/><Relationship Id="rId288" Type="http://schemas.openxmlformats.org/officeDocument/2006/relationships/image" Target="../media/image640.png"/><Relationship Id="rId411" Type="http://schemas.openxmlformats.org/officeDocument/2006/relationships/customXml" Target="../ink/ink806.xml"/><Relationship Id="rId453" Type="http://schemas.openxmlformats.org/officeDocument/2006/relationships/customXml" Target="../ink/ink827.xml"/><Relationship Id="rId509" Type="http://schemas.openxmlformats.org/officeDocument/2006/relationships/customXml" Target="../ink/ink855.xml"/><Relationship Id="rId106" Type="http://schemas.openxmlformats.org/officeDocument/2006/relationships/image" Target="../media/image450.png"/><Relationship Id="rId313" Type="http://schemas.openxmlformats.org/officeDocument/2006/relationships/customXml" Target="../ink/ink757.xml"/><Relationship Id="rId495" Type="http://schemas.openxmlformats.org/officeDocument/2006/relationships/customXml" Target="../ink/ink848.xml"/><Relationship Id="rId10" Type="http://schemas.openxmlformats.org/officeDocument/2006/relationships/customXml" Target="../ink/ink605.xml"/><Relationship Id="rId52" Type="http://schemas.openxmlformats.org/officeDocument/2006/relationships/customXml" Target="../ink/ink626.xml"/><Relationship Id="rId94" Type="http://schemas.openxmlformats.org/officeDocument/2006/relationships/customXml" Target="../ink/ink647.xml"/><Relationship Id="rId148" Type="http://schemas.openxmlformats.org/officeDocument/2006/relationships/image" Target="../media/image472.png"/><Relationship Id="rId355" Type="http://schemas.openxmlformats.org/officeDocument/2006/relationships/customXml" Target="../ink/ink778.xml"/><Relationship Id="rId397" Type="http://schemas.openxmlformats.org/officeDocument/2006/relationships/customXml" Target="../ink/ink799.xml"/><Relationship Id="rId520" Type="http://schemas.openxmlformats.org/officeDocument/2006/relationships/image" Target="../media/image756.png"/><Relationship Id="rId562" Type="http://schemas.openxmlformats.org/officeDocument/2006/relationships/image" Target="../media/image775.png"/><Relationship Id="rId618" Type="http://schemas.openxmlformats.org/officeDocument/2006/relationships/image" Target="../media/image801.png"/><Relationship Id="rId215" Type="http://schemas.openxmlformats.org/officeDocument/2006/relationships/customXml" Target="../ink/ink708.xml"/><Relationship Id="rId257" Type="http://schemas.openxmlformats.org/officeDocument/2006/relationships/customXml" Target="../ink/ink729.xml"/><Relationship Id="rId422" Type="http://schemas.openxmlformats.org/officeDocument/2006/relationships/image" Target="../media/image707.png"/><Relationship Id="rId464" Type="http://schemas.openxmlformats.org/officeDocument/2006/relationships/image" Target="../media/image728.png"/><Relationship Id="rId299" Type="http://schemas.openxmlformats.org/officeDocument/2006/relationships/customXml" Target="../ink/ink750.xml"/><Relationship Id="rId63" Type="http://schemas.openxmlformats.org/officeDocument/2006/relationships/image" Target="../media/image2.png"/><Relationship Id="rId159" Type="http://schemas.openxmlformats.org/officeDocument/2006/relationships/customXml" Target="../ink/ink680.xml"/><Relationship Id="rId366" Type="http://schemas.openxmlformats.org/officeDocument/2006/relationships/image" Target="../media/image679.png"/><Relationship Id="rId573" Type="http://schemas.openxmlformats.org/officeDocument/2006/relationships/customXml" Target="../ink/ink889.xml"/><Relationship Id="rId226" Type="http://schemas.openxmlformats.org/officeDocument/2006/relationships/image" Target="../media/image510.png"/><Relationship Id="rId433" Type="http://schemas.openxmlformats.org/officeDocument/2006/relationships/customXml" Target="../ink/ink817.xml"/><Relationship Id="rId640" Type="http://schemas.openxmlformats.org/officeDocument/2006/relationships/image" Target="../media/image812.png"/><Relationship Id="rId74" Type="http://schemas.openxmlformats.org/officeDocument/2006/relationships/customXml" Target="../ink/ink637.xml"/><Relationship Id="rId377" Type="http://schemas.openxmlformats.org/officeDocument/2006/relationships/customXml" Target="../ink/ink789.xml"/><Relationship Id="rId500" Type="http://schemas.openxmlformats.org/officeDocument/2006/relationships/image" Target="../media/image746.png"/><Relationship Id="rId584" Type="http://schemas.openxmlformats.org/officeDocument/2006/relationships/customXml" Target="../ink/ink895.xml"/><Relationship Id="rId5" Type="http://schemas.openxmlformats.org/officeDocument/2006/relationships/image" Target="../media/image395.png"/><Relationship Id="rId237" Type="http://schemas.openxmlformats.org/officeDocument/2006/relationships/customXml" Target="../ink/ink719.xml"/><Relationship Id="rId444" Type="http://schemas.openxmlformats.org/officeDocument/2006/relationships/image" Target="../media/image718.png"/><Relationship Id="rId651" Type="http://schemas.openxmlformats.org/officeDocument/2006/relationships/customXml" Target="../ink/ink930.xml"/><Relationship Id="rId290" Type="http://schemas.openxmlformats.org/officeDocument/2006/relationships/image" Target="../media/image641.png"/><Relationship Id="rId304" Type="http://schemas.openxmlformats.org/officeDocument/2006/relationships/image" Target="../media/image648.png"/><Relationship Id="rId388" Type="http://schemas.openxmlformats.org/officeDocument/2006/relationships/image" Target="../media/image690.png"/><Relationship Id="rId511" Type="http://schemas.openxmlformats.org/officeDocument/2006/relationships/customXml" Target="../ink/ink856.xml"/><Relationship Id="rId609" Type="http://schemas.openxmlformats.org/officeDocument/2006/relationships/customXml" Target="../ink/ink909.xml"/><Relationship Id="rId85" Type="http://schemas.openxmlformats.org/officeDocument/2006/relationships/image" Target="../media/image440.png"/><Relationship Id="rId150" Type="http://schemas.openxmlformats.org/officeDocument/2006/relationships/image" Target="../media/image473.png"/><Relationship Id="rId595" Type="http://schemas.openxmlformats.org/officeDocument/2006/relationships/image" Target="../media/image790.png"/><Relationship Id="rId248" Type="http://schemas.openxmlformats.org/officeDocument/2006/relationships/image" Target="../media/image620.png"/><Relationship Id="rId455" Type="http://schemas.openxmlformats.org/officeDocument/2006/relationships/customXml" Target="../ink/ink828.xml"/><Relationship Id="rId12" Type="http://schemas.openxmlformats.org/officeDocument/2006/relationships/customXml" Target="../ink/ink606.xml"/><Relationship Id="rId108" Type="http://schemas.openxmlformats.org/officeDocument/2006/relationships/image" Target="../media/image451.png"/><Relationship Id="rId315" Type="http://schemas.openxmlformats.org/officeDocument/2006/relationships/customXml" Target="../ink/ink758.xml"/><Relationship Id="rId522" Type="http://schemas.openxmlformats.org/officeDocument/2006/relationships/image" Target="../media/image757.png"/><Relationship Id="rId96" Type="http://schemas.openxmlformats.org/officeDocument/2006/relationships/customXml" Target="../ink/ink648.xml"/><Relationship Id="rId161" Type="http://schemas.openxmlformats.org/officeDocument/2006/relationships/customXml" Target="../ink/ink681.xml"/><Relationship Id="rId399" Type="http://schemas.openxmlformats.org/officeDocument/2006/relationships/customXml" Target="../ink/ink800.xml"/><Relationship Id="rId259" Type="http://schemas.openxmlformats.org/officeDocument/2006/relationships/customXml" Target="../ink/ink730.xml"/><Relationship Id="rId466" Type="http://schemas.openxmlformats.org/officeDocument/2006/relationships/image" Target="../media/image729.png"/><Relationship Id="rId23" Type="http://schemas.openxmlformats.org/officeDocument/2006/relationships/image" Target="../media/image404.png"/><Relationship Id="rId119" Type="http://schemas.openxmlformats.org/officeDocument/2006/relationships/customXml" Target="../ink/ink660.xml"/><Relationship Id="rId326" Type="http://schemas.openxmlformats.org/officeDocument/2006/relationships/image" Target="../media/image659.png"/><Relationship Id="rId533" Type="http://schemas.openxmlformats.org/officeDocument/2006/relationships/customXml" Target="../ink/ink868.xml"/><Relationship Id="rId172" Type="http://schemas.openxmlformats.org/officeDocument/2006/relationships/image" Target="../media/image484.png"/><Relationship Id="rId477" Type="http://schemas.openxmlformats.org/officeDocument/2006/relationships/customXml" Target="../ink/ink839.xml"/><Relationship Id="rId600" Type="http://schemas.openxmlformats.org/officeDocument/2006/relationships/customXml" Target="../ink/ink904.xml"/><Relationship Id="rId337" Type="http://schemas.openxmlformats.org/officeDocument/2006/relationships/customXml" Target="../ink/ink769.xml"/><Relationship Id="rId34" Type="http://schemas.openxmlformats.org/officeDocument/2006/relationships/customXml" Target="../ink/ink617.xml"/><Relationship Id="rId544" Type="http://schemas.openxmlformats.org/officeDocument/2006/relationships/image" Target="../media/image767.png"/><Relationship Id="rId183" Type="http://schemas.openxmlformats.org/officeDocument/2006/relationships/customXml" Target="../ink/ink692.xml"/><Relationship Id="rId390" Type="http://schemas.openxmlformats.org/officeDocument/2006/relationships/image" Target="../media/image691.png"/><Relationship Id="rId404" Type="http://schemas.openxmlformats.org/officeDocument/2006/relationships/image" Target="../media/image698.png"/><Relationship Id="rId611" Type="http://schemas.openxmlformats.org/officeDocument/2006/relationships/customXml" Target="../ink/ink910.xml"/><Relationship Id="rId250" Type="http://schemas.openxmlformats.org/officeDocument/2006/relationships/image" Target="../media/image621.png"/><Relationship Id="rId488" Type="http://schemas.openxmlformats.org/officeDocument/2006/relationships/image" Target="../media/image740.png"/><Relationship Id="rId45" Type="http://schemas.openxmlformats.org/officeDocument/2006/relationships/image" Target="../media/image415.png"/><Relationship Id="rId110" Type="http://schemas.openxmlformats.org/officeDocument/2006/relationships/image" Target="../media/image452.png"/><Relationship Id="rId348" Type="http://schemas.openxmlformats.org/officeDocument/2006/relationships/image" Target="../media/image670.png"/><Relationship Id="rId555" Type="http://schemas.openxmlformats.org/officeDocument/2006/relationships/customXml" Target="../ink/ink880.xml"/><Relationship Id="rId194" Type="http://schemas.openxmlformats.org/officeDocument/2006/relationships/image" Target="../media/image495.png"/><Relationship Id="rId208" Type="http://schemas.openxmlformats.org/officeDocument/2006/relationships/image" Target="../media/image501.png"/><Relationship Id="rId415" Type="http://schemas.openxmlformats.org/officeDocument/2006/relationships/customXml" Target="../ink/ink808.xml"/><Relationship Id="rId622" Type="http://schemas.openxmlformats.org/officeDocument/2006/relationships/image" Target="../media/image803.png"/><Relationship Id="rId261" Type="http://schemas.openxmlformats.org/officeDocument/2006/relationships/customXml" Target="../ink/ink731.xml"/><Relationship Id="rId499" Type="http://schemas.openxmlformats.org/officeDocument/2006/relationships/customXml" Target="../ink/ink850.xml"/><Relationship Id="rId56" Type="http://schemas.openxmlformats.org/officeDocument/2006/relationships/customXml" Target="../ink/ink628.xml"/><Relationship Id="rId359" Type="http://schemas.openxmlformats.org/officeDocument/2006/relationships/customXml" Target="../ink/ink780.xml"/><Relationship Id="rId566" Type="http://schemas.openxmlformats.org/officeDocument/2006/relationships/image" Target="../media/image777.png"/><Relationship Id="rId121" Type="http://schemas.openxmlformats.org/officeDocument/2006/relationships/customXml" Target="../ink/ink661.xml"/><Relationship Id="rId219" Type="http://schemas.openxmlformats.org/officeDocument/2006/relationships/customXml" Target="../ink/ink710.xml"/><Relationship Id="rId426" Type="http://schemas.openxmlformats.org/officeDocument/2006/relationships/image" Target="../media/image709.png"/><Relationship Id="rId633" Type="http://schemas.openxmlformats.org/officeDocument/2006/relationships/customXml" Target="../ink/ink921.xml"/><Relationship Id="rId67" Type="http://schemas.openxmlformats.org/officeDocument/2006/relationships/image" Target="../media/image426.png"/><Relationship Id="rId272" Type="http://schemas.openxmlformats.org/officeDocument/2006/relationships/image" Target="../media/image632.png"/><Relationship Id="rId577" Type="http://schemas.openxmlformats.org/officeDocument/2006/relationships/customXml" Target="../ink/ink891.xml"/><Relationship Id="rId132" Type="http://schemas.openxmlformats.org/officeDocument/2006/relationships/image" Target="../media/image463.png"/><Relationship Id="rId437" Type="http://schemas.openxmlformats.org/officeDocument/2006/relationships/customXml" Target="../ink/ink819.xml"/><Relationship Id="rId644" Type="http://schemas.openxmlformats.org/officeDocument/2006/relationships/image" Target="../media/image814.png"/><Relationship Id="rId283" Type="http://schemas.openxmlformats.org/officeDocument/2006/relationships/customXml" Target="../ink/ink742.xml"/><Relationship Id="rId490" Type="http://schemas.openxmlformats.org/officeDocument/2006/relationships/image" Target="../media/image741.png"/><Relationship Id="rId504" Type="http://schemas.openxmlformats.org/officeDocument/2006/relationships/image" Target="../media/image748.png"/><Relationship Id="rId78" Type="http://schemas.openxmlformats.org/officeDocument/2006/relationships/customXml" Target="../ink/ink639.xml"/><Relationship Id="rId143" Type="http://schemas.openxmlformats.org/officeDocument/2006/relationships/customXml" Target="../ink/ink672.xml"/><Relationship Id="rId350" Type="http://schemas.openxmlformats.org/officeDocument/2006/relationships/image" Target="../media/image671.png"/><Relationship Id="rId588" Type="http://schemas.openxmlformats.org/officeDocument/2006/relationships/customXml" Target="../ink/ink898.xml"/><Relationship Id="rId9" Type="http://schemas.openxmlformats.org/officeDocument/2006/relationships/image" Target="../media/image397.png"/><Relationship Id="rId210" Type="http://schemas.openxmlformats.org/officeDocument/2006/relationships/image" Target="../media/image502.png"/><Relationship Id="rId448" Type="http://schemas.openxmlformats.org/officeDocument/2006/relationships/image" Target="../media/image720.png"/><Relationship Id="rId655" Type="http://schemas.openxmlformats.org/officeDocument/2006/relationships/customXml" Target="../ink/ink932.xml"/><Relationship Id="rId294" Type="http://schemas.openxmlformats.org/officeDocument/2006/relationships/image" Target="../media/image643.png"/><Relationship Id="rId308" Type="http://schemas.openxmlformats.org/officeDocument/2006/relationships/image" Target="../media/image650.png"/><Relationship Id="rId515" Type="http://schemas.openxmlformats.org/officeDocument/2006/relationships/customXml" Target="../ink/ink858.xml"/><Relationship Id="rId89" Type="http://schemas.openxmlformats.org/officeDocument/2006/relationships/image" Target="../media/image442.png"/><Relationship Id="rId154" Type="http://schemas.openxmlformats.org/officeDocument/2006/relationships/image" Target="../media/image475.png"/><Relationship Id="rId361" Type="http://schemas.openxmlformats.org/officeDocument/2006/relationships/customXml" Target="../ink/ink781.xml"/><Relationship Id="rId599" Type="http://schemas.openxmlformats.org/officeDocument/2006/relationships/image" Target="../media/image792.png"/><Relationship Id="rId459" Type="http://schemas.openxmlformats.org/officeDocument/2006/relationships/customXml" Target="../ink/ink830.xml"/><Relationship Id="rId16" Type="http://schemas.openxmlformats.org/officeDocument/2006/relationships/customXml" Target="../ink/ink608.xml"/><Relationship Id="rId221" Type="http://schemas.openxmlformats.org/officeDocument/2006/relationships/customXml" Target="../ink/ink711.xml"/><Relationship Id="rId319" Type="http://schemas.openxmlformats.org/officeDocument/2006/relationships/customXml" Target="../ink/ink760.xml"/><Relationship Id="rId526" Type="http://schemas.openxmlformats.org/officeDocument/2006/relationships/image" Target="../media/image75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3.xml"/><Relationship Id="rId671" Type="http://schemas.openxmlformats.org/officeDocument/2006/relationships/customXml" Target="../ink/ink1271.xml"/><Relationship Id="rId21" Type="http://schemas.openxmlformats.org/officeDocument/2006/relationships/image" Target="../media/image735.png"/><Relationship Id="rId324" Type="http://schemas.openxmlformats.org/officeDocument/2006/relationships/image" Target="../media/image907.png"/><Relationship Id="rId531" Type="http://schemas.openxmlformats.org/officeDocument/2006/relationships/customXml" Target="../ink/ink1201.xml"/><Relationship Id="rId629" Type="http://schemas.openxmlformats.org/officeDocument/2006/relationships/customXml" Target="../ink/ink1250.xml"/><Relationship Id="rId170" Type="http://schemas.openxmlformats.org/officeDocument/2006/relationships/image" Target="../media/image831.png"/><Relationship Id="rId268" Type="http://schemas.openxmlformats.org/officeDocument/2006/relationships/image" Target="../media/image880.png"/><Relationship Id="rId475" Type="http://schemas.openxmlformats.org/officeDocument/2006/relationships/customXml" Target="../ink/ink1173.xml"/><Relationship Id="rId682" Type="http://schemas.openxmlformats.org/officeDocument/2006/relationships/image" Target="../media/image1084.png"/><Relationship Id="rId32" Type="http://schemas.openxmlformats.org/officeDocument/2006/relationships/customXml" Target="../ink/ink948.xml"/><Relationship Id="rId128" Type="http://schemas.openxmlformats.org/officeDocument/2006/relationships/image" Target="../media/image811.png"/><Relationship Id="rId335" Type="http://schemas.openxmlformats.org/officeDocument/2006/relationships/customXml" Target="../ink/ink1102.xml"/><Relationship Id="rId542" Type="http://schemas.openxmlformats.org/officeDocument/2006/relationships/image" Target="../media/image1014.png"/><Relationship Id="rId181" Type="http://schemas.openxmlformats.org/officeDocument/2006/relationships/customXml" Target="../ink/ink1025.xml"/><Relationship Id="rId402" Type="http://schemas.openxmlformats.org/officeDocument/2006/relationships/image" Target="../media/image945.png"/><Relationship Id="rId279" Type="http://schemas.openxmlformats.org/officeDocument/2006/relationships/customXml" Target="../ink/ink1074.xml"/><Relationship Id="rId486" Type="http://schemas.openxmlformats.org/officeDocument/2006/relationships/image" Target="../media/image986.png"/><Relationship Id="rId693" Type="http://schemas.openxmlformats.org/officeDocument/2006/relationships/customXml" Target="../ink/ink1282.xml"/><Relationship Id="rId707" Type="http://schemas.openxmlformats.org/officeDocument/2006/relationships/customXml" Target="../ink/ink1289.xml"/><Relationship Id="rId43" Type="http://schemas.openxmlformats.org/officeDocument/2006/relationships/image" Target="../media/image746.png"/><Relationship Id="rId139" Type="http://schemas.openxmlformats.org/officeDocument/2006/relationships/customXml" Target="../ink/ink1004.xml"/><Relationship Id="rId346" Type="http://schemas.openxmlformats.org/officeDocument/2006/relationships/image" Target="../media/image627.png"/><Relationship Id="rId553" Type="http://schemas.openxmlformats.org/officeDocument/2006/relationships/customXml" Target="../ink/ink1212.xml"/><Relationship Id="rId192" Type="http://schemas.openxmlformats.org/officeDocument/2006/relationships/image" Target="../media/image842.png"/><Relationship Id="rId206" Type="http://schemas.openxmlformats.org/officeDocument/2006/relationships/image" Target="../media/image849.png"/><Relationship Id="rId413" Type="http://schemas.openxmlformats.org/officeDocument/2006/relationships/customXml" Target="../ink/ink1141.xml"/><Relationship Id="rId497" Type="http://schemas.openxmlformats.org/officeDocument/2006/relationships/customXml" Target="../ink/ink1184.xml"/><Relationship Id="rId620" Type="http://schemas.openxmlformats.org/officeDocument/2006/relationships/image" Target="../media/image1053.png"/><Relationship Id="rId718" Type="http://schemas.openxmlformats.org/officeDocument/2006/relationships/image" Target="../media/image1102.png"/><Relationship Id="rId357" Type="http://schemas.openxmlformats.org/officeDocument/2006/relationships/customXml" Target="../ink/ink1113.xml"/><Relationship Id="rId54" Type="http://schemas.openxmlformats.org/officeDocument/2006/relationships/customXml" Target="../ink/ink959.xml"/><Relationship Id="rId217" Type="http://schemas.openxmlformats.org/officeDocument/2006/relationships/customXml" Target="../ink/ink1043.xml"/><Relationship Id="rId564" Type="http://schemas.openxmlformats.org/officeDocument/2006/relationships/image" Target="../media/image1025.png"/><Relationship Id="rId424" Type="http://schemas.openxmlformats.org/officeDocument/2006/relationships/image" Target="../media/image956.png"/><Relationship Id="rId631" Type="http://schemas.openxmlformats.org/officeDocument/2006/relationships/customXml" Target="../ink/ink1251.xml"/><Relationship Id="rId729" Type="http://schemas.openxmlformats.org/officeDocument/2006/relationships/customXml" Target="../ink/ink1300.xml"/><Relationship Id="rId270" Type="http://schemas.openxmlformats.org/officeDocument/2006/relationships/image" Target="../media/image881.png"/><Relationship Id="rId65" Type="http://schemas.openxmlformats.org/officeDocument/2006/relationships/image" Target="../media/image757.png"/><Relationship Id="rId130" Type="http://schemas.openxmlformats.org/officeDocument/2006/relationships/image" Target="../media/image812.png"/><Relationship Id="rId368" Type="http://schemas.openxmlformats.org/officeDocument/2006/relationships/image" Target="../media/image928.png"/><Relationship Id="rId575" Type="http://schemas.openxmlformats.org/officeDocument/2006/relationships/customXml" Target="../ink/ink1223.xml"/><Relationship Id="rId228" Type="http://schemas.openxmlformats.org/officeDocument/2006/relationships/image" Target="../media/image860.png"/><Relationship Id="rId435" Type="http://schemas.openxmlformats.org/officeDocument/2006/relationships/customXml" Target="../ink/ink1152.xml"/><Relationship Id="rId642" Type="http://schemas.openxmlformats.org/officeDocument/2006/relationships/image" Target="../media/image1064.png"/><Relationship Id="rId281" Type="http://schemas.openxmlformats.org/officeDocument/2006/relationships/customXml" Target="../ink/ink1075.xml"/><Relationship Id="rId502" Type="http://schemas.openxmlformats.org/officeDocument/2006/relationships/image" Target="../media/image994.png"/><Relationship Id="rId76" Type="http://schemas.openxmlformats.org/officeDocument/2006/relationships/customXml" Target="../ink/ink971.xml"/><Relationship Id="rId141" Type="http://schemas.openxmlformats.org/officeDocument/2006/relationships/customXml" Target="../ink/ink1005.xml"/><Relationship Id="rId379" Type="http://schemas.openxmlformats.org/officeDocument/2006/relationships/customXml" Target="../ink/ink1124.xml"/><Relationship Id="rId586" Type="http://schemas.openxmlformats.org/officeDocument/2006/relationships/image" Target="../media/image1036.png"/><Relationship Id="rId7" Type="http://schemas.openxmlformats.org/officeDocument/2006/relationships/image" Target="../media/image728.png"/><Relationship Id="rId239" Type="http://schemas.openxmlformats.org/officeDocument/2006/relationships/customXml" Target="../ink/ink1054.xml"/><Relationship Id="rId446" Type="http://schemas.openxmlformats.org/officeDocument/2006/relationships/image" Target="../media/image967.png"/><Relationship Id="rId653" Type="http://schemas.openxmlformats.org/officeDocument/2006/relationships/customXml" Target="../ink/ink1262.xml"/><Relationship Id="rId292" Type="http://schemas.openxmlformats.org/officeDocument/2006/relationships/image" Target="../media/image891.png"/><Relationship Id="rId306" Type="http://schemas.openxmlformats.org/officeDocument/2006/relationships/image" Target="../media/image898.png"/><Relationship Id="rId87" Type="http://schemas.openxmlformats.org/officeDocument/2006/relationships/image" Target="../media/image788.png"/><Relationship Id="rId513" Type="http://schemas.openxmlformats.org/officeDocument/2006/relationships/customXml" Target="../ink/ink1192.xml"/><Relationship Id="rId597" Type="http://schemas.openxmlformats.org/officeDocument/2006/relationships/customXml" Target="../ink/ink1234.xml"/><Relationship Id="rId720" Type="http://schemas.openxmlformats.org/officeDocument/2006/relationships/image" Target="../media/image1103.png"/><Relationship Id="rId152" Type="http://schemas.openxmlformats.org/officeDocument/2006/relationships/image" Target="../media/image822.png"/><Relationship Id="rId457" Type="http://schemas.openxmlformats.org/officeDocument/2006/relationships/customXml" Target="../ink/ink1164.xml"/><Relationship Id="rId664" Type="http://schemas.openxmlformats.org/officeDocument/2006/relationships/image" Target="../media/image1075.png"/><Relationship Id="rId14" Type="http://schemas.openxmlformats.org/officeDocument/2006/relationships/customXml" Target="../ink/ink939.xml"/><Relationship Id="rId317" Type="http://schemas.openxmlformats.org/officeDocument/2006/relationships/customXml" Target="../ink/ink1093.xml"/><Relationship Id="rId524" Type="http://schemas.openxmlformats.org/officeDocument/2006/relationships/image" Target="../media/image1005.png"/><Relationship Id="rId731" Type="http://schemas.openxmlformats.org/officeDocument/2006/relationships/customXml" Target="../ink/ink1301.xml"/><Relationship Id="rId98" Type="http://schemas.openxmlformats.org/officeDocument/2006/relationships/image" Target="../media/image793.png"/><Relationship Id="rId163" Type="http://schemas.openxmlformats.org/officeDocument/2006/relationships/customXml" Target="../ink/ink1016.xml"/><Relationship Id="rId370" Type="http://schemas.openxmlformats.org/officeDocument/2006/relationships/image" Target="../media/image929.png"/><Relationship Id="rId230" Type="http://schemas.openxmlformats.org/officeDocument/2006/relationships/image" Target="../media/image861.png"/><Relationship Id="rId468" Type="http://schemas.openxmlformats.org/officeDocument/2006/relationships/image" Target="../media/image977.png"/><Relationship Id="rId675" Type="http://schemas.openxmlformats.org/officeDocument/2006/relationships/customXml" Target="../ink/ink1273.xml"/><Relationship Id="rId25" Type="http://schemas.openxmlformats.org/officeDocument/2006/relationships/image" Target="../media/image737.png"/><Relationship Id="rId328" Type="http://schemas.openxmlformats.org/officeDocument/2006/relationships/image" Target="../media/image909.png"/><Relationship Id="rId535" Type="http://schemas.openxmlformats.org/officeDocument/2006/relationships/customXml" Target="../ink/ink1203.xml"/><Relationship Id="rId174" Type="http://schemas.openxmlformats.org/officeDocument/2006/relationships/image" Target="../media/image833.png"/><Relationship Id="rId381" Type="http://schemas.openxmlformats.org/officeDocument/2006/relationships/customXml" Target="../ink/ink1125.xml"/><Relationship Id="rId602" Type="http://schemas.openxmlformats.org/officeDocument/2006/relationships/image" Target="../media/image1044.png"/><Relationship Id="rId241" Type="http://schemas.openxmlformats.org/officeDocument/2006/relationships/customXml" Target="../ink/ink1055.xml"/><Relationship Id="rId479" Type="http://schemas.openxmlformats.org/officeDocument/2006/relationships/customXml" Target="../ink/ink1175.xml"/><Relationship Id="rId686" Type="http://schemas.openxmlformats.org/officeDocument/2006/relationships/image" Target="../media/image1086.png"/><Relationship Id="rId36" Type="http://schemas.openxmlformats.org/officeDocument/2006/relationships/customXml" Target="../ink/ink950.xml"/><Relationship Id="rId339" Type="http://schemas.openxmlformats.org/officeDocument/2006/relationships/customXml" Target="../ink/ink1104.xml"/><Relationship Id="rId546" Type="http://schemas.openxmlformats.org/officeDocument/2006/relationships/image" Target="../media/image1016.png"/><Relationship Id="rId101" Type="http://schemas.openxmlformats.org/officeDocument/2006/relationships/customXml" Target="../ink/ink985.xml"/><Relationship Id="rId185" Type="http://schemas.openxmlformats.org/officeDocument/2006/relationships/customXml" Target="../ink/ink1027.xml"/><Relationship Id="rId406" Type="http://schemas.openxmlformats.org/officeDocument/2006/relationships/image" Target="../media/image947.png"/><Relationship Id="rId392" Type="http://schemas.openxmlformats.org/officeDocument/2006/relationships/image" Target="../media/image940.png"/><Relationship Id="rId613" Type="http://schemas.openxmlformats.org/officeDocument/2006/relationships/customXml" Target="../ink/ink1242.xml"/><Relationship Id="rId697" Type="http://schemas.openxmlformats.org/officeDocument/2006/relationships/customXml" Target="../ink/ink1284.xml"/><Relationship Id="rId252" Type="http://schemas.openxmlformats.org/officeDocument/2006/relationships/image" Target="../media/image872.png"/><Relationship Id="rId47" Type="http://schemas.openxmlformats.org/officeDocument/2006/relationships/image" Target="../media/image748.png"/><Relationship Id="rId112" Type="http://schemas.openxmlformats.org/officeDocument/2006/relationships/image" Target="../media/image800.png"/><Relationship Id="rId557" Type="http://schemas.openxmlformats.org/officeDocument/2006/relationships/customXml" Target="../ink/ink1214.xml"/><Relationship Id="rId196" Type="http://schemas.openxmlformats.org/officeDocument/2006/relationships/image" Target="../media/image844.png"/><Relationship Id="rId417" Type="http://schemas.openxmlformats.org/officeDocument/2006/relationships/customXml" Target="../ink/ink1143.xml"/><Relationship Id="rId624" Type="http://schemas.openxmlformats.org/officeDocument/2006/relationships/image" Target="../media/image1055.png"/><Relationship Id="rId263" Type="http://schemas.openxmlformats.org/officeDocument/2006/relationships/customXml" Target="../ink/ink1066.xml"/><Relationship Id="rId470" Type="http://schemas.openxmlformats.org/officeDocument/2006/relationships/image" Target="../media/image978.png"/><Relationship Id="rId58" Type="http://schemas.openxmlformats.org/officeDocument/2006/relationships/customXml" Target="../ink/ink961.xml"/><Relationship Id="rId123" Type="http://schemas.openxmlformats.org/officeDocument/2006/relationships/customXml" Target="../ink/ink996.xml"/><Relationship Id="rId330" Type="http://schemas.openxmlformats.org/officeDocument/2006/relationships/image" Target="../media/image910.png"/><Relationship Id="rId568" Type="http://schemas.openxmlformats.org/officeDocument/2006/relationships/image" Target="../media/image1027.png"/><Relationship Id="rId428" Type="http://schemas.openxmlformats.org/officeDocument/2006/relationships/image" Target="../media/image958.png"/><Relationship Id="rId635" Type="http://schemas.openxmlformats.org/officeDocument/2006/relationships/customXml" Target="../ink/ink1253.xml"/><Relationship Id="rId274" Type="http://schemas.openxmlformats.org/officeDocument/2006/relationships/image" Target="../media/image883.png"/><Relationship Id="rId481" Type="http://schemas.openxmlformats.org/officeDocument/2006/relationships/customXml" Target="../ink/ink1176.xml"/><Relationship Id="rId702" Type="http://schemas.openxmlformats.org/officeDocument/2006/relationships/image" Target="../media/image1094.png"/><Relationship Id="rId69" Type="http://schemas.openxmlformats.org/officeDocument/2006/relationships/image" Target="../media/image759.png"/><Relationship Id="rId134" Type="http://schemas.openxmlformats.org/officeDocument/2006/relationships/image" Target="../media/image814.png"/><Relationship Id="rId579" Type="http://schemas.openxmlformats.org/officeDocument/2006/relationships/customXml" Target="../ink/ink1225.xml"/><Relationship Id="rId341" Type="http://schemas.openxmlformats.org/officeDocument/2006/relationships/customXml" Target="../ink/ink1105.xml"/><Relationship Id="rId439" Type="http://schemas.openxmlformats.org/officeDocument/2006/relationships/customXml" Target="../ink/ink1154.xml"/><Relationship Id="rId646" Type="http://schemas.openxmlformats.org/officeDocument/2006/relationships/image" Target="../media/image1066.png"/><Relationship Id="rId201" Type="http://schemas.openxmlformats.org/officeDocument/2006/relationships/customXml" Target="../ink/ink1035.xml"/><Relationship Id="rId285" Type="http://schemas.openxmlformats.org/officeDocument/2006/relationships/customXml" Target="../ink/ink1077.xml"/><Relationship Id="rId506" Type="http://schemas.openxmlformats.org/officeDocument/2006/relationships/image" Target="../media/image996.png"/><Relationship Id="rId492" Type="http://schemas.openxmlformats.org/officeDocument/2006/relationships/image" Target="../media/image989.png"/><Relationship Id="rId713" Type="http://schemas.openxmlformats.org/officeDocument/2006/relationships/customXml" Target="../ink/ink1292.xml"/><Relationship Id="rId145" Type="http://schemas.openxmlformats.org/officeDocument/2006/relationships/customXml" Target="../ink/ink1007.xml"/><Relationship Id="rId352" Type="http://schemas.openxmlformats.org/officeDocument/2006/relationships/image" Target="../media/image920.png"/><Relationship Id="rId212" Type="http://schemas.openxmlformats.org/officeDocument/2006/relationships/image" Target="../media/image852.png"/><Relationship Id="rId657" Type="http://schemas.openxmlformats.org/officeDocument/2006/relationships/customXml" Target="../ink/ink1264.xml"/><Relationship Id="rId296" Type="http://schemas.openxmlformats.org/officeDocument/2006/relationships/image" Target="../media/image893.png"/><Relationship Id="rId517" Type="http://schemas.openxmlformats.org/officeDocument/2006/relationships/customXml" Target="../ink/ink1194.xml"/><Relationship Id="rId724" Type="http://schemas.openxmlformats.org/officeDocument/2006/relationships/image" Target="../media/image1105.png"/><Relationship Id="rId60" Type="http://schemas.openxmlformats.org/officeDocument/2006/relationships/customXml" Target="../ink/ink962.xml"/><Relationship Id="rId156" Type="http://schemas.openxmlformats.org/officeDocument/2006/relationships/image" Target="../media/image824.png"/><Relationship Id="rId363" Type="http://schemas.openxmlformats.org/officeDocument/2006/relationships/customXml" Target="../ink/ink1116.xml"/><Relationship Id="rId570" Type="http://schemas.openxmlformats.org/officeDocument/2006/relationships/image" Target="../media/image1028.png"/><Relationship Id="rId223" Type="http://schemas.openxmlformats.org/officeDocument/2006/relationships/customXml" Target="../ink/ink1046.xml"/><Relationship Id="rId430" Type="http://schemas.openxmlformats.org/officeDocument/2006/relationships/image" Target="../media/image959.png"/><Relationship Id="rId668" Type="http://schemas.openxmlformats.org/officeDocument/2006/relationships/image" Target="../media/image1077.png"/><Relationship Id="rId18" Type="http://schemas.openxmlformats.org/officeDocument/2006/relationships/customXml" Target="../ink/ink941.xml"/><Relationship Id="rId528" Type="http://schemas.openxmlformats.org/officeDocument/2006/relationships/image" Target="../media/image1007.png"/><Relationship Id="rId167" Type="http://schemas.openxmlformats.org/officeDocument/2006/relationships/customXml" Target="../ink/ink1018.xml"/><Relationship Id="rId374" Type="http://schemas.openxmlformats.org/officeDocument/2006/relationships/image" Target="../media/image931.png"/><Relationship Id="rId581" Type="http://schemas.openxmlformats.org/officeDocument/2006/relationships/customXml" Target="../ink/ink1226.xml"/><Relationship Id="rId71" Type="http://schemas.openxmlformats.org/officeDocument/2006/relationships/customXml" Target="../ink/ink968.xml"/><Relationship Id="rId234" Type="http://schemas.openxmlformats.org/officeDocument/2006/relationships/image" Target="../media/image863.png"/><Relationship Id="rId679" Type="http://schemas.openxmlformats.org/officeDocument/2006/relationships/customXml" Target="../ink/ink1275.xml"/><Relationship Id="rId2" Type="http://schemas.openxmlformats.org/officeDocument/2006/relationships/customXml" Target="../ink/ink933.xml"/><Relationship Id="rId29" Type="http://schemas.openxmlformats.org/officeDocument/2006/relationships/image" Target="../media/image739.png"/><Relationship Id="rId441" Type="http://schemas.openxmlformats.org/officeDocument/2006/relationships/customXml" Target="../ink/ink1155.xml"/><Relationship Id="rId539" Type="http://schemas.openxmlformats.org/officeDocument/2006/relationships/customXml" Target="../ink/ink1205.xml"/><Relationship Id="rId178" Type="http://schemas.openxmlformats.org/officeDocument/2006/relationships/image" Target="../media/image835.png"/><Relationship Id="rId301" Type="http://schemas.openxmlformats.org/officeDocument/2006/relationships/customXml" Target="../ink/ink1085.xml"/><Relationship Id="rId82" Type="http://schemas.openxmlformats.org/officeDocument/2006/relationships/customXml" Target="../ink/ink974.xml"/><Relationship Id="rId385" Type="http://schemas.openxmlformats.org/officeDocument/2006/relationships/customXml" Target="../ink/ink1127.xml"/><Relationship Id="rId592" Type="http://schemas.openxmlformats.org/officeDocument/2006/relationships/image" Target="../media/image1039.png"/><Relationship Id="rId606" Type="http://schemas.openxmlformats.org/officeDocument/2006/relationships/image" Target="../media/image1046.png"/><Relationship Id="rId245" Type="http://schemas.openxmlformats.org/officeDocument/2006/relationships/customXml" Target="../ink/ink1057.xml"/><Relationship Id="rId452" Type="http://schemas.openxmlformats.org/officeDocument/2006/relationships/image" Target="../media/image970.png"/><Relationship Id="rId105" Type="http://schemas.openxmlformats.org/officeDocument/2006/relationships/customXml" Target="../ink/ink987.xml"/><Relationship Id="rId312" Type="http://schemas.openxmlformats.org/officeDocument/2006/relationships/image" Target="../media/image901.png"/><Relationship Id="rId51" Type="http://schemas.openxmlformats.org/officeDocument/2006/relationships/image" Target="../media/image750.png"/><Relationship Id="rId93" Type="http://schemas.openxmlformats.org/officeDocument/2006/relationships/image" Target="../media/image791.png"/><Relationship Id="rId189" Type="http://schemas.openxmlformats.org/officeDocument/2006/relationships/customXml" Target="../ink/ink1029.xml"/><Relationship Id="rId396" Type="http://schemas.openxmlformats.org/officeDocument/2006/relationships/image" Target="../media/image942.png"/><Relationship Id="rId561" Type="http://schemas.openxmlformats.org/officeDocument/2006/relationships/customXml" Target="../ink/ink1216.xml"/><Relationship Id="rId617" Type="http://schemas.openxmlformats.org/officeDocument/2006/relationships/customXml" Target="../ink/ink1244.xml"/><Relationship Id="rId659" Type="http://schemas.openxmlformats.org/officeDocument/2006/relationships/customXml" Target="../ink/ink1265.xml"/><Relationship Id="rId214" Type="http://schemas.openxmlformats.org/officeDocument/2006/relationships/image" Target="../media/image853.png"/><Relationship Id="rId256" Type="http://schemas.openxmlformats.org/officeDocument/2006/relationships/image" Target="../media/image874.png"/><Relationship Id="rId298" Type="http://schemas.openxmlformats.org/officeDocument/2006/relationships/image" Target="../media/image894.png"/><Relationship Id="rId421" Type="http://schemas.openxmlformats.org/officeDocument/2006/relationships/customXml" Target="../ink/ink1145.xml"/><Relationship Id="rId463" Type="http://schemas.openxmlformats.org/officeDocument/2006/relationships/customXml" Target="../ink/ink1167.xml"/><Relationship Id="rId519" Type="http://schemas.openxmlformats.org/officeDocument/2006/relationships/customXml" Target="../ink/ink1195.xml"/><Relationship Id="rId670" Type="http://schemas.openxmlformats.org/officeDocument/2006/relationships/image" Target="../media/image1078.png"/><Relationship Id="rId116" Type="http://schemas.openxmlformats.org/officeDocument/2006/relationships/image" Target="../media/image802.png"/><Relationship Id="rId158" Type="http://schemas.openxmlformats.org/officeDocument/2006/relationships/image" Target="../media/image825.png"/><Relationship Id="rId323" Type="http://schemas.openxmlformats.org/officeDocument/2006/relationships/customXml" Target="../ink/ink1096.xml"/><Relationship Id="rId530" Type="http://schemas.openxmlformats.org/officeDocument/2006/relationships/image" Target="../media/image1008.png"/><Relationship Id="rId726" Type="http://schemas.openxmlformats.org/officeDocument/2006/relationships/image" Target="../media/image1106.png"/><Relationship Id="rId20" Type="http://schemas.openxmlformats.org/officeDocument/2006/relationships/customXml" Target="../ink/ink942.xml"/><Relationship Id="rId62" Type="http://schemas.openxmlformats.org/officeDocument/2006/relationships/customXml" Target="../ink/ink963.xml"/><Relationship Id="rId365" Type="http://schemas.openxmlformats.org/officeDocument/2006/relationships/customXml" Target="../ink/ink1117.xml"/><Relationship Id="rId572" Type="http://schemas.openxmlformats.org/officeDocument/2006/relationships/image" Target="../media/image1029.png"/><Relationship Id="rId628" Type="http://schemas.openxmlformats.org/officeDocument/2006/relationships/image" Target="../media/image1057.png"/><Relationship Id="rId225" Type="http://schemas.openxmlformats.org/officeDocument/2006/relationships/customXml" Target="../ink/ink1047.xml"/><Relationship Id="rId267" Type="http://schemas.openxmlformats.org/officeDocument/2006/relationships/customXml" Target="../ink/ink1068.xml"/><Relationship Id="rId432" Type="http://schemas.openxmlformats.org/officeDocument/2006/relationships/image" Target="../media/image960.png"/><Relationship Id="rId474" Type="http://schemas.openxmlformats.org/officeDocument/2006/relationships/image" Target="../media/image980.png"/><Relationship Id="rId127" Type="http://schemas.openxmlformats.org/officeDocument/2006/relationships/customXml" Target="../ink/ink998.xml"/><Relationship Id="rId681" Type="http://schemas.openxmlformats.org/officeDocument/2006/relationships/customXml" Target="../ink/ink1276.xml"/><Relationship Id="rId31" Type="http://schemas.openxmlformats.org/officeDocument/2006/relationships/image" Target="../media/image740.png"/><Relationship Id="rId73" Type="http://schemas.openxmlformats.org/officeDocument/2006/relationships/customXml" Target="../ink/ink969.xml"/><Relationship Id="rId169" Type="http://schemas.openxmlformats.org/officeDocument/2006/relationships/customXml" Target="../ink/ink1019.xml"/><Relationship Id="rId334" Type="http://schemas.openxmlformats.org/officeDocument/2006/relationships/image" Target="../media/image912.png"/><Relationship Id="rId376" Type="http://schemas.openxmlformats.org/officeDocument/2006/relationships/image" Target="../media/image932.png"/><Relationship Id="rId541" Type="http://schemas.openxmlformats.org/officeDocument/2006/relationships/customXml" Target="../ink/ink1206.xml"/><Relationship Id="rId583" Type="http://schemas.openxmlformats.org/officeDocument/2006/relationships/customXml" Target="../ink/ink1227.xml"/><Relationship Id="rId639" Type="http://schemas.openxmlformats.org/officeDocument/2006/relationships/customXml" Target="../ink/ink1255.xml"/><Relationship Id="rId4" Type="http://schemas.openxmlformats.org/officeDocument/2006/relationships/customXml" Target="../ink/ink934.xml"/><Relationship Id="rId180" Type="http://schemas.openxmlformats.org/officeDocument/2006/relationships/image" Target="../media/image836.png"/><Relationship Id="rId236" Type="http://schemas.openxmlformats.org/officeDocument/2006/relationships/image" Target="../media/image864.png"/><Relationship Id="rId278" Type="http://schemas.openxmlformats.org/officeDocument/2006/relationships/image" Target="../media/image885.png"/><Relationship Id="rId401" Type="http://schemas.openxmlformats.org/officeDocument/2006/relationships/customXml" Target="../ink/ink1135.xml"/><Relationship Id="rId443" Type="http://schemas.openxmlformats.org/officeDocument/2006/relationships/customXml" Target="../ink/ink1156.xml"/><Relationship Id="rId650" Type="http://schemas.openxmlformats.org/officeDocument/2006/relationships/image" Target="../media/image1068.png"/><Relationship Id="rId303" Type="http://schemas.openxmlformats.org/officeDocument/2006/relationships/customXml" Target="../ink/ink1086.xml"/><Relationship Id="rId485" Type="http://schemas.openxmlformats.org/officeDocument/2006/relationships/customXml" Target="../ink/ink1178.xml"/><Relationship Id="rId692" Type="http://schemas.openxmlformats.org/officeDocument/2006/relationships/image" Target="../media/image1089.png"/><Relationship Id="rId706" Type="http://schemas.openxmlformats.org/officeDocument/2006/relationships/image" Target="../media/image1096.png"/><Relationship Id="rId42" Type="http://schemas.openxmlformats.org/officeDocument/2006/relationships/customXml" Target="../ink/ink953.xml"/><Relationship Id="rId84" Type="http://schemas.openxmlformats.org/officeDocument/2006/relationships/customXml" Target="../ink/ink976.xml"/><Relationship Id="rId138" Type="http://schemas.openxmlformats.org/officeDocument/2006/relationships/image" Target="../media/image816.png"/><Relationship Id="rId345" Type="http://schemas.openxmlformats.org/officeDocument/2006/relationships/customXml" Target="../ink/ink1107.xml"/><Relationship Id="rId387" Type="http://schemas.openxmlformats.org/officeDocument/2006/relationships/customXml" Target="../ink/ink1128.xml"/><Relationship Id="rId510" Type="http://schemas.openxmlformats.org/officeDocument/2006/relationships/image" Target="../media/image998.png"/><Relationship Id="rId552" Type="http://schemas.openxmlformats.org/officeDocument/2006/relationships/image" Target="../media/image1019.png"/><Relationship Id="rId594" Type="http://schemas.openxmlformats.org/officeDocument/2006/relationships/image" Target="../media/image1040.png"/><Relationship Id="rId608" Type="http://schemas.openxmlformats.org/officeDocument/2006/relationships/image" Target="../media/image1047.png"/><Relationship Id="rId191" Type="http://schemas.openxmlformats.org/officeDocument/2006/relationships/customXml" Target="../ink/ink1030.xml"/><Relationship Id="rId205" Type="http://schemas.openxmlformats.org/officeDocument/2006/relationships/customXml" Target="../ink/ink1037.xml"/><Relationship Id="rId247" Type="http://schemas.openxmlformats.org/officeDocument/2006/relationships/customXml" Target="../ink/ink1058.xml"/><Relationship Id="rId412" Type="http://schemas.openxmlformats.org/officeDocument/2006/relationships/image" Target="../media/image950.png"/><Relationship Id="rId107" Type="http://schemas.openxmlformats.org/officeDocument/2006/relationships/customXml" Target="../ink/ink988.xml"/><Relationship Id="rId289" Type="http://schemas.openxmlformats.org/officeDocument/2006/relationships/customXml" Target="../ink/ink1079.xml"/><Relationship Id="rId454" Type="http://schemas.openxmlformats.org/officeDocument/2006/relationships/image" Target="../media/image971.png"/><Relationship Id="rId496" Type="http://schemas.openxmlformats.org/officeDocument/2006/relationships/image" Target="../media/image991.png"/><Relationship Id="rId661" Type="http://schemas.openxmlformats.org/officeDocument/2006/relationships/customXml" Target="../ink/ink1266.xml"/><Relationship Id="rId717" Type="http://schemas.openxmlformats.org/officeDocument/2006/relationships/customXml" Target="../ink/ink1294.xml"/><Relationship Id="rId11" Type="http://schemas.openxmlformats.org/officeDocument/2006/relationships/image" Target="../media/image730.png"/><Relationship Id="rId53" Type="http://schemas.openxmlformats.org/officeDocument/2006/relationships/image" Target="../media/image751.png"/><Relationship Id="rId149" Type="http://schemas.openxmlformats.org/officeDocument/2006/relationships/customXml" Target="../ink/ink1009.xml"/><Relationship Id="rId314" Type="http://schemas.openxmlformats.org/officeDocument/2006/relationships/image" Target="../media/image902.png"/><Relationship Id="rId356" Type="http://schemas.openxmlformats.org/officeDocument/2006/relationships/image" Target="../media/image922.png"/><Relationship Id="rId398" Type="http://schemas.openxmlformats.org/officeDocument/2006/relationships/image" Target="../media/image943.png"/><Relationship Id="rId521" Type="http://schemas.openxmlformats.org/officeDocument/2006/relationships/customXml" Target="../ink/ink1196.xml"/><Relationship Id="rId563" Type="http://schemas.openxmlformats.org/officeDocument/2006/relationships/customXml" Target="../ink/ink1217.xml"/><Relationship Id="rId619" Type="http://schemas.openxmlformats.org/officeDocument/2006/relationships/customXml" Target="../ink/ink1245.xml"/><Relationship Id="rId95" Type="http://schemas.openxmlformats.org/officeDocument/2006/relationships/image" Target="../media/image792.png"/><Relationship Id="rId160" Type="http://schemas.openxmlformats.org/officeDocument/2006/relationships/image" Target="../media/image826.png"/><Relationship Id="rId216" Type="http://schemas.openxmlformats.org/officeDocument/2006/relationships/image" Target="../media/image854.png"/><Relationship Id="rId423" Type="http://schemas.openxmlformats.org/officeDocument/2006/relationships/customXml" Target="../ink/ink1146.xml"/><Relationship Id="rId258" Type="http://schemas.openxmlformats.org/officeDocument/2006/relationships/image" Target="../media/image875.png"/><Relationship Id="rId465" Type="http://schemas.openxmlformats.org/officeDocument/2006/relationships/customXml" Target="../ink/ink1168.xml"/><Relationship Id="rId630" Type="http://schemas.openxmlformats.org/officeDocument/2006/relationships/image" Target="../media/image1058.png"/><Relationship Id="rId672" Type="http://schemas.openxmlformats.org/officeDocument/2006/relationships/image" Target="../media/image1079.png"/><Relationship Id="rId728" Type="http://schemas.openxmlformats.org/officeDocument/2006/relationships/image" Target="../media/image1107.png"/><Relationship Id="rId22" Type="http://schemas.openxmlformats.org/officeDocument/2006/relationships/customXml" Target="../ink/ink943.xml"/><Relationship Id="rId64" Type="http://schemas.openxmlformats.org/officeDocument/2006/relationships/customXml" Target="../ink/ink964.xml"/><Relationship Id="rId118" Type="http://schemas.openxmlformats.org/officeDocument/2006/relationships/image" Target="../media/image803.png"/><Relationship Id="rId325" Type="http://schemas.openxmlformats.org/officeDocument/2006/relationships/customXml" Target="../ink/ink1097.xml"/><Relationship Id="rId367" Type="http://schemas.openxmlformats.org/officeDocument/2006/relationships/customXml" Target="../ink/ink1118.xml"/><Relationship Id="rId532" Type="http://schemas.openxmlformats.org/officeDocument/2006/relationships/image" Target="../media/image1009.png"/><Relationship Id="rId574" Type="http://schemas.openxmlformats.org/officeDocument/2006/relationships/image" Target="../media/image1030.png"/><Relationship Id="rId171" Type="http://schemas.openxmlformats.org/officeDocument/2006/relationships/customXml" Target="../ink/ink1020.xml"/><Relationship Id="rId227" Type="http://schemas.openxmlformats.org/officeDocument/2006/relationships/customXml" Target="../ink/ink1048.xml"/><Relationship Id="rId269" Type="http://schemas.openxmlformats.org/officeDocument/2006/relationships/customXml" Target="../ink/ink1069.xml"/><Relationship Id="rId434" Type="http://schemas.openxmlformats.org/officeDocument/2006/relationships/image" Target="../media/image961.png"/><Relationship Id="rId476" Type="http://schemas.openxmlformats.org/officeDocument/2006/relationships/image" Target="../media/image981.png"/><Relationship Id="rId641" Type="http://schemas.openxmlformats.org/officeDocument/2006/relationships/customXml" Target="../ink/ink1256.xml"/><Relationship Id="rId683" Type="http://schemas.openxmlformats.org/officeDocument/2006/relationships/customXml" Target="../ink/ink1277.xml"/><Relationship Id="rId33" Type="http://schemas.openxmlformats.org/officeDocument/2006/relationships/image" Target="../media/image741.png"/><Relationship Id="rId129" Type="http://schemas.openxmlformats.org/officeDocument/2006/relationships/customXml" Target="../ink/ink999.xml"/><Relationship Id="rId280" Type="http://schemas.openxmlformats.org/officeDocument/2006/relationships/image" Target="../media/image886.png"/><Relationship Id="rId336" Type="http://schemas.openxmlformats.org/officeDocument/2006/relationships/image" Target="../media/image913.png"/><Relationship Id="rId501" Type="http://schemas.openxmlformats.org/officeDocument/2006/relationships/customXml" Target="../ink/ink1186.xml"/><Relationship Id="rId543" Type="http://schemas.openxmlformats.org/officeDocument/2006/relationships/customXml" Target="../ink/ink1207.xml"/><Relationship Id="rId75" Type="http://schemas.openxmlformats.org/officeDocument/2006/relationships/image" Target="../media/image761.png"/><Relationship Id="rId140" Type="http://schemas.openxmlformats.org/officeDocument/2006/relationships/image" Target="../media/image817.png"/><Relationship Id="rId182" Type="http://schemas.openxmlformats.org/officeDocument/2006/relationships/image" Target="../media/image837.png"/><Relationship Id="rId378" Type="http://schemas.openxmlformats.org/officeDocument/2006/relationships/image" Target="../media/image933.png"/><Relationship Id="rId403" Type="http://schemas.openxmlformats.org/officeDocument/2006/relationships/customXml" Target="../ink/ink1136.xml"/><Relationship Id="rId585" Type="http://schemas.openxmlformats.org/officeDocument/2006/relationships/customXml" Target="../ink/ink1228.xml"/><Relationship Id="rId6" Type="http://schemas.openxmlformats.org/officeDocument/2006/relationships/customXml" Target="../ink/ink935.xml"/><Relationship Id="rId238" Type="http://schemas.openxmlformats.org/officeDocument/2006/relationships/image" Target="../media/image865.png"/><Relationship Id="rId445" Type="http://schemas.openxmlformats.org/officeDocument/2006/relationships/customXml" Target="../ink/ink1157.xml"/><Relationship Id="rId487" Type="http://schemas.openxmlformats.org/officeDocument/2006/relationships/customXml" Target="../ink/ink1179.xml"/><Relationship Id="rId610" Type="http://schemas.openxmlformats.org/officeDocument/2006/relationships/image" Target="../media/image1048.png"/><Relationship Id="rId652" Type="http://schemas.openxmlformats.org/officeDocument/2006/relationships/image" Target="../media/image1069.png"/><Relationship Id="rId694" Type="http://schemas.openxmlformats.org/officeDocument/2006/relationships/image" Target="../media/image1090.png"/><Relationship Id="rId708" Type="http://schemas.openxmlformats.org/officeDocument/2006/relationships/image" Target="../media/image1097.png"/><Relationship Id="rId291" Type="http://schemas.openxmlformats.org/officeDocument/2006/relationships/customXml" Target="../ink/ink1080.xml"/><Relationship Id="rId305" Type="http://schemas.openxmlformats.org/officeDocument/2006/relationships/customXml" Target="../ink/ink1087.xml"/><Relationship Id="rId347" Type="http://schemas.openxmlformats.org/officeDocument/2006/relationships/customXml" Target="../ink/ink1108.xml"/><Relationship Id="rId512" Type="http://schemas.openxmlformats.org/officeDocument/2006/relationships/image" Target="../media/image999.png"/><Relationship Id="rId44" Type="http://schemas.openxmlformats.org/officeDocument/2006/relationships/customXml" Target="../ink/ink954.xml"/><Relationship Id="rId86" Type="http://schemas.openxmlformats.org/officeDocument/2006/relationships/customXml" Target="../ink/ink977.xml"/><Relationship Id="rId151" Type="http://schemas.openxmlformats.org/officeDocument/2006/relationships/customXml" Target="../ink/ink1010.xml"/><Relationship Id="rId389" Type="http://schemas.openxmlformats.org/officeDocument/2006/relationships/customXml" Target="../ink/ink1129.xml"/><Relationship Id="rId554" Type="http://schemas.openxmlformats.org/officeDocument/2006/relationships/image" Target="../media/image1020.png"/><Relationship Id="rId596" Type="http://schemas.openxmlformats.org/officeDocument/2006/relationships/image" Target="../media/image1041.png"/><Relationship Id="rId193" Type="http://schemas.openxmlformats.org/officeDocument/2006/relationships/customXml" Target="../ink/ink1031.xml"/><Relationship Id="rId207" Type="http://schemas.openxmlformats.org/officeDocument/2006/relationships/customXml" Target="../ink/ink1038.xml"/><Relationship Id="rId249" Type="http://schemas.openxmlformats.org/officeDocument/2006/relationships/customXml" Target="../ink/ink1059.xml"/><Relationship Id="rId414" Type="http://schemas.openxmlformats.org/officeDocument/2006/relationships/image" Target="../media/image951.png"/><Relationship Id="rId456" Type="http://schemas.openxmlformats.org/officeDocument/2006/relationships/customXml" Target="../ink/ink1163.xml"/><Relationship Id="rId498" Type="http://schemas.openxmlformats.org/officeDocument/2006/relationships/image" Target="../media/image992.png"/><Relationship Id="rId621" Type="http://schemas.openxmlformats.org/officeDocument/2006/relationships/customXml" Target="../ink/ink1246.xml"/><Relationship Id="rId663" Type="http://schemas.openxmlformats.org/officeDocument/2006/relationships/customXml" Target="../ink/ink1267.xml"/><Relationship Id="rId13" Type="http://schemas.openxmlformats.org/officeDocument/2006/relationships/image" Target="../media/image731.png"/><Relationship Id="rId109" Type="http://schemas.openxmlformats.org/officeDocument/2006/relationships/customXml" Target="../ink/ink989.xml"/><Relationship Id="rId260" Type="http://schemas.openxmlformats.org/officeDocument/2006/relationships/image" Target="../media/image876.png"/><Relationship Id="rId316" Type="http://schemas.openxmlformats.org/officeDocument/2006/relationships/image" Target="../media/image903.png"/><Relationship Id="rId523" Type="http://schemas.openxmlformats.org/officeDocument/2006/relationships/customXml" Target="../ink/ink1197.xml"/><Relationship Id="rId719" Type="http://schemas.openxmlformats.org/officeDocument/2006/relationships/customXml" Target="../ink/ink1295.xml"/><Relationship Id="rId55" Type="http://schemas.openxmlformats.org/officeDocument/2006/relationships/image" Target="../media/image752.png"/><Relationship Id="rId97" Type="http://schemas.openxmlformats.org/officeDocument/2006/relationships/customXml" Target="../ink/ink983.xml"/><Relationship Id="rId120" Type="http://schemas.openxmlformats.org/officeDocument/2006/relationships/image" Target="../media/image807.png"/><Relationship Id="rId358" Type="http://schemas.openxmlformats.org/officeDocument/2006/relationships/image" Target="../media/image923.png"/><Relationship Id="rId565" Type="http://schemas.openxmlformats.org/officeDocument/2006/relationships/customXml" Target="../ink/ink1218.xml"/><Relationship Id="rId730" Type="http://schemas.openxmlformats.org/officeDocument/2006/relationships/image" Target="../media/image1108.png"/><Relationship Id="rId162" Type="http://schemas.openxmlformats.org/officeDocument/2006/relationships/image" Target="../media/image827.png"/><Relationship Id="rId218" Type="http://schemas.openxmlformats.org/officeDocument/2006/relationships/image" Target="../media/image855.png"/><Relationship Id="rId425" Type="http://schemas.openxmlformats.org/officeDocument/2006/relationships/customXml" Target="../ink/ink1147.xml"/><Relationship Id="rId467" Type="http://schemas.openxmlformats.org/officeDocument/2006/relationships/customXml" Target="../ink/ink1169.xml"/><Relationship Id="rId632" Type="http://schemas.openxmlformats.org/officeDocument/2006/relationships/image" Target="../media/image1059.png"/><Relationship Id="rId271" Type="http://schemas.openxmlformats.org/officeDocument/2006/relationships/customXml" Target="../ink/ink1070.xml"/><Relationship Id="rId674" Type="http://schemas.openxmlformats.org/officeDocument/2006/relationships/image" Target="../media/image1080.png"/><Relationship Id="rId24" Type="http://schemas.openxmlformats.org/officeDocument/2006/relationships/customXml" Target="../ink/ink944.xml"/><Relationship Id="rId66" Type="http://schemas.openxmlformats.org/officeDocument/2006/relationships/customXml" Target="../ink/ink965.xml"/><Relationship Id="rId131" Type="http://schemas.openxmlformats.org/officeDocument/2006/relationships/customXml" Target="../ink/ink1000.xml"/><Relationship Id="rId327" Type="http://schemas.openxmlformats.org/officeDocument/2006/relationships/customXml" Target="../ink/ink1098.xml"/><Relationship Id="rId369" Type="http://schemas.openxmlformats.org/officeDocument/2006/relationships/customXml" Target="../ink/ink1119.xml"/><Relationship Id="rId534" Type="http://schemas.openxmlformats.org/officeDocument/2006/relationships/image" Target="../media/image1010.png"/><Relationship Id="rId576" Type="http://schemas.openxmlformats.org/officeDocument/2006/relationships/image" Target="../media/image1031.png"/><Relationship Id="rId173" Type="http://schemas.openxmlformats.org/officeDocument/2006/relationships/customXml" Target="../ink/ink1021.xml"/><Relationship Id="rId229" Type="http://schemas.openxmlformats.org/officeDocument/2006/relationships/customXml" Target="../ink/ink1049.xml"/><Relationship Id="rId380" Type="http://schemas.openxmlformats.org/officeDocument/2006/relationships/image" Target="../media/image934.png"/><Relationship Id="rId436" Type="http://schemas.openxmlformats.org/officeDocument/2006/relationships/image" Target="../media/image962.png"/><Relationship Id="rId601" Type="http://schemas.openxmlformats.org/officeDocument/2006/relationships/customXml" Target="../ink/ink1236.xml"/><Relationship Id="rId643" Type="http://schemas.openxmlformats.org/officeDocument/2006/relationships/customXml" Target="../ink/ink1257.xml"/><Relationship Id="rId240" Type="http://schemas.openxmlformats.org/officeDocument/2006/relationships/image" Target="../media/image866.png"/><Relationship Id="rId478" Type="http://schemas.openxmlformats.org/officeDocument/2006/relationships/image" Target="../media/image982.png"/><Relationship Id="rId685" Type="http://schemas.openxmlformats.org/officeDocument/2006/relationships/customXml" Target="../ink/ink1278.xml"/><Relationship Id="rId35" Type="http://schemas.openxmlformats.org/officeDocument/2006/relationships/image" Target="../media/image742.png"/><Relationship Id="rId77" Type="http://schemas.openxmlformats.org/officeDocument/2006/relationships/image" Target="../media/image784.png"/><Relationship Id="rId100" Type="http://schemas.openxmlformats.org/officeDocument/2006/relationships/image" Target="../media/image794.png"/><Relationship Id="rId282" Type="http://schemas.openxmlformats.org/officeDocument/2006/relationships/image" Target="../media/image887.png"/><Relationship Id="rId338" Type="http://schemas.openxmlformats.org/officeDocument/2006/relationships/image" Target="../media/image914.png"/><Relationship Id="rId503" Type="http://schemas.openxmlformats.org/officeDocument/2006/relationships/customXml" Target="../ink/ink1187.xml"/><Relationship Id="rId545" Type="http://schemas.openxmlformats.org/officeDocument/2006/relationships/customXml" Target="../ink/ink1208.xml"/><Relationship Id="rId587" Type="http://schemas.openxmlformats.org/officeDocument/2006/relationships/customXml" Target="../ink/ink1229.xml"/><Relationship Id="rId710" Type="http://schemas.openxmlformats.org/officeDocument/2006/relationships/image" Target="../media/image1098.png"/><Relationship Id="rId8" Type="http://schemas.openxmlformats.org/officeDocument/2006/relationships/customXml" Target="../ink/ink936.xml"/><Relationship Id="rId142" Type="http://schemas.openxmlformats.org/officeDocument/2006/relationships/image" Target="../media/image818.png"/><Relationship Id="rId184" Type="http://schemas.openxmlformats.org/officeDocument/2006/relationships/image" Target="../media/image838.png"/><Relationship Id="rId391" Type="http://schemas.openxmlformats.org/officeDocument/2006/relationships/customXml" Target="../ink/ink1130.xml"/><Relationship Id="rId405" Type="http://schemas.openxmlformats.org/officeDocument/2006/relationships/customXml" Target="../ink/ink1137.xml"/><Relationship Id="rId447" Type="http://schemas.openxmlformats.org/officeDocument/2006/relationships/customXml" Target="../ink/ink1158.xml"/><Relationship Id="rId612" Type="http://schemas.openxmlformats.org/officeDocument/2006/relationships/image" Target="../media/image1049.png"/><Relationship Id="rId251" Type="http://schemas.openxmlformats.org/officeDocument/2006/relationships/customXml" Target="../ink/ink1060.xml"/><Relationship Id="rId489" Type="http://schemas.openxmlformats.org/officeDocument/2006/relationships/customXml" Target="../ink/ink1180.xml"/><Relationship Id="rId654" Type="http://schemas.openxmlformats.org/officeDocument/2006/relationships/image" Target="../media/image1070.png"/><Relationship Id="rId696" Type="http://schemas.openxmlformats.org/officeDocument/2006/relationships/image" Target="../media/image1091.png"/><Relationship Id="rId46" Type="http://schemas.openxmlformats.org/officeDocument/2006/relationships/customXml" Target="../ink/ink955.xml"/><Relationship Id="rId293" Type="http://schemas.openxmlformats.org/officeDocument/2006/relationships/customXml" Target="../ink/ink1081.xml"/><Relationship Id="rId307" Type="http://schemas.openxmlformats.org/officeDocument/2006/relationships/customXml" Target="../ink/ink1088.xml"/><Relationship Id="rId349" Type="http://schemas.openxmlformats.org/officeDocument/2006/relationships/customXml" Target="../ink/ink1109.xml"/><Relationship Id="rId514" Type="http://schemas.openxmlformats.org/officeDocument/2006/relationships/image" Target="../media/image1000.png"/><Relationship Id="rId556" Type="http://schemas.openxmlformats.org/officeDocument/2006/relationships/image" Target="../media/image1021.png"/><Relationship Id="rId721" Type="http://schemas.openxmlformats.org/officeDocument/2006/relationships/customXml" Target="../ink/ink1296.xml"/><Relationship Id="rId88" Type="http://schemas.openxmlformats.org/officeDocument/2006/relationships/customXml" Target="../ink/ink978.xml"/><Relationship Id="rId111" Type="http://schemas.openxmlformats.org/officeDocument/2006/relationships/customXml" Target="../ink/ink990.xml"/><Relationship Id="rId153" Type="http://schemas.openxmlformats.org/officeDocument/2006/relationships/customXml" Target="../ink/ink1011.xml"/><Relationship Id="rId195" Type="http://schemas.openxmlformats.org/officeDocument/2006/relationships/customXml" Target="../ink/ink1032.xml"/><Relationship Id="rId209" Type="http://schemas.openxmlformats.org/officeDocument/2006/relationships/customXml" Target="../ink/ink1039.xml"/><Relationship Id="rId360" Type="http://schemas.openxmlformats.org/officeDocument/2006/relationships/image" Target="../media/image924.png"/><Relationship Id="rId416" Type="http://schemas.openxmlformats.org/officeDocument/2006/relationships/image" Target="../media/image952.png"/><Relationship Id="rId598" Type="http://schemas.openxmlformats.org/officeDocument/2006/relationships/image" Target="../media/image1042.png"/><Relationship Id="rId220" Type="http://schemas.openxmlformats.org/officeDocument/2006/relationships/image" Target="../media/image856.png"/><Relationship Id="rId458" Type="http://schemas.openxmlformats.org/officeDocument/2006/relationships/image" Target="../media/image972.png"/><Relationship Id="rId623" Type="http://schemas.openxmlformats.org/officeDocument/2006/relationships/customXml" Target="../ink/ink1247.xml"/><Relationship Id="rId665" Type="http://schemas.openxmlformats.org/officeDocument/2006/relationships/customXml" Target="../ink/ink1268.xml"/><Relationship Id="rId15" Type="http://schemas.openxmlformats.org/officeDocument/2006/relationships/image" Target="../media/image732.png"/><Relationship Id="rId57" Type="http://schemas.openxmlformats.org/officeDocument/2006/relationships/image" Target="../media/image753.png"/><Relationship Id="rId262" Type="http://schemas.openxmlformats.org/officeDocument/2006/relationships/image" Target="../media/image877.png"/><Relationship Id="rId318" Type="http://schemas.openxmlformats.org/officeDocument/2006/relationships/image" Target="../media/image904.png"/><Relationship Id="rId525" Type="http://schemas.openxmlformats.org/officeDocument/2006/relationships/customXml" Target="../ink/ink1198.xml"/><Relationship Id="rId567" Type="http://schemas.openxmlformats.org/officeDocument/2006/relationships/customXml" Target="../ink/ink1219.xml"/><Relationship Id="rId732" Type="http://schemas.openxmlformats.org/officeDocument/2006/relationships/image" Target="../media/image1109.png"/><Relationship Id="rId99" Type="http://schemas.openxmlformats.org/officeDocument/2006/relationships/customXml" Target="../ink/ink984.xml"/><Relationship Id="rId122" Type="http://schemas.openxmlformats.org/officeDocument/2006/relationships/image" Target="../media/image808.png"/><Relationship Id="rId164" Type="http://schemas.openxmlformats.org/officeDocument/2006/relationships/image" Target="../media/image828.png"/><Relationship Id="rId371" Type="http://schemas.openxmlformats.org/officeDocument/2006/relationships/customXml" Target="../ink/ink1120.xml"/><Relationship Id="rId427" Type="http://schemas.openxmlformats.org/officeDocument/2006/relationships/customXml" Target="../ink/ink1148.xml"/><Relationship Id="rId469" Type="http://schemas.openxmlformats.org/officeDocument/2006/relationships/customXml" Target="../ink/ink1170.xml"/><Relationship Id="rId634" Type="http://schemas.openxmlformats.org/officeDocument/2006/relationships/image" Target="../media/image1060.png"/><Relationship Id="rId676" Type="http://schemas.openxmlformats.org/officeDocument/2006/relationships/image" Target="../media/image1081.png"/><Relationship Id="rId26" Type="http://schemas.openxmlformats.org/officeDocument/2006/relationships/customXml" Target="../ink/ink945.xml"/><Relationship Id="rId231" Type="http://schemas.openxmlformats.org/officeDocument/2006/relationships/customXml" Target="../ink/ink1050.xml"/><Relationship Id="rId273" Type="http://schemas.openxmlformats.org/officeDocument/2006/relationships/customXml" Target="../ink/ink1071.xml"/><Relationship Id="rId329" Type="http://schemas.openxmlformats.org/officeDocument/2006/relationships/customXml" Target="../ink/ink1099.xml"/><Relationship Id="rId480" Type="http://schemas.openxmlformats.org/officeDocument/2006/relationships/image" Target="../media/image983.png"/><Relationship Id="rId536" Type="http://schemas.openxmlformats.org/officeDocument/2006/relationships/image" Target="../media/image1011.png"/><Relationship Id="rId701" Type="http://schemas.openxmlformats.org/officeDocument/2006/relationships/customXml" Target="../ink/ink1286.xml"/><Relationship Id="rId68" Type="http://schemas.openxmlformats.org/officeDocument/2006/relationships/customXml" Target="../ink/ink966.xml"/><Relationship Id="rId133" Type="http://schemas.openxmlformats.org/officeDocument/2006/relationships/customXml" Target="../ink/ink1001.xml"/><Relationship Id="rId175" Type="http://schemas.openxmlformats.org/officeDocument/2006/relationships/customXml" Target="../ink/ink1022.xml"/><Relationship Id="rId340" Type="http://schemas.openxmlformats.org/officeDocument/2006/relationships/image" Target="../media/image915.png"/><Relationship Id="rId578" Type="http://schemas.openxmlformats.org/officeDocument/2006/relationships/image" Target="../media/image1032.png"/><Relationship Id="rId200" Type="http://schemas.openxmlformats.org/officeDocument/2006/relationships/image" Target="../media/image846.png"/><Relationship Id="rId382" Type="http://schemas.openxmlformats.org/officeDocument/2006/relationships/image" Target="../media/image935.png"/><Relationship Id="rId438" Type="http://schemas.openxmlformats.org/officeDocument/2006/relationships/image" Target="../media/image963.png"/><Relationship Id="rId603" Type="http://schemas.openxmlformats.org/officeDocument/2006/relationships/customXml" Target="../ink/ink1237.xml"/><Relationship Id="rId645" Type="http://schemas.openxmlformats.org/officeDocument/2006/relationships/customXml" Target="../ink/ink1258.xml"/><Relationship Id="rId687" Type="http://schemas.openxmlformats.org/officeDocument/2006/relationships/customXml" Target="../ink/ink1279.xml"/><Relationship Id="rId242" Type="http://schemas.openxmlformats.org/officeDocument/2006/relationships/image" Target="../media/image867.png"/><Relationship Id="rId284" Type="http://schemas.openxmlformats.org/officeDocument/2006/relationships/image" Target="../media/image888.png"/><Relationship Id="rId491" Type="http://schemas.openxmlformats.org/officeDocument/2006/relationships/customXml" Target="../ink/ink1181.xml"/><Relationship Id="rId505" Type="http://schemas.openxmlformats.org/officeDocument/2006/relationships/customXml" Target="../ink/ink1188.xml"/><Relationship Id="rId712" Type="http://schemas.openxmlformats.org/officeDocument/2006/relationships/image" Target="../media/image1099.png"/><Relationship Id="rId37" Type="http://schemas.openxmlformats.org/officeDocument/2006/relationships/image" Target="../media/image743.png"/><Relationship Id="rId79" Type="http://schemas.openxmlformats.org/officeDocument/2006/relationships/image" Target="../media/image785.png"/><Relationship Id="rId102" Type="http://schemas.openxmlformats.org/officeDocument/2006/relationships/image" Target="../media/image795.png"/><Relationship Id="rId144" Type="http://schemas.openxmlformats.org/officeDocument/2006/relationships/image" Target="../media/image804.png"/><Relationship Id="rId547" Type="http://schemas.openxmlformats.org/officeDocument/2006/relationships/customXml" Target="../ink/ink1209.xml"/><Relationship Id="rId589" Type="http://schemas.openxmlformats.org/officeDocument/2006/relationships/customXml" Target="../ink/ink1230.xml"/><Relationship Id="rId90" Type="http://schemas.openxmlformats.org/officeDocument/2006/relationships/customXml" Target="../ink/ink979.xml"/><Relationship Id="rId186" Type="http://schemas.openxmlformats.org/officeDocument/2006/relationships/image" Target="../media/image839.png"/><Relationship Id="rId351" Type="http://schemas.openxmlformats.org/officeDocument/2006/relationships/customXml" Target="../ink/ink1110.xml"/><Relationship Id="rId393" Type="http://schemas.openxmlformats.org/officeDocument/2006/relationships/customXml" Target="../ink/ink1131.xml"/><Relationship Id="rId407" Type="http://schemas.openxmlformats.org/officeDocument/2006/relationships/customXml" Target="../ink/ink1138.xml"/><Relationship Id="rId449" Type="http://schemas.openxmlformats.org/officeDocument/2006/relationships/customXml" Target="../ink/ink1159.xml"/><Relationship Id="rId614" Type="http://schemas.openxmlformats.org/officeDocument/2006/relationships/image" Target="../media/image1050.png"/><Relationship Id="rId656" Type="http://schemas.openxmlformats.org/officeDocument/2006/relationships/image" Target="../media/image1071.png"/><Relationship Id="rId211" Type="http://schemas.openxmlformats.org/officeDocument/2006/relationships/customXml" Target="../ink/ink1040.xml"/><Relationship Id="rId253" Type="http://schemas.openxmlformats.org/officeDocument/2006/relationships/customXml" Target="../ink/ink1061.xml"/><Relationship Id="rId295" Type="http://schemas.openxmlformats.org/officeDocument/2006/relationships/customXml" Target="../ink/ink1082.xml"/><Relationship Id="rId309" Type="http://schemas.openxmlformats.org/officeDocument/2006/relationships/customXml" Target="../ink/ink1089.xml"/><Relationship Id="rId460" Type="http://schemas.openxmlformats.org/officeDocument/2006/relationships/image" Target="../media/image973.png"/><Relationship Id="rId516" Type="http://schemas.openxmlformats.org/officeDocument/2006/relationships/image" Target="../media/image1001.png"/><Relationship Id="rId698" Type="http://schemas.openxmlformats.org/officeDocument/2006/relationships/image" Target="../media/image1092.png"/><Relationship Id="rId48" Type="http://schemas.openxmlformats.org/officeDocument/2006/relationships/customXml" Target="../ink/ink956.xml"/><Relationship Id="rId113" Type="http://schemas.openxmlformats.org/officeDocument/2006/relationships/customXml" Target="../ink/ink991.xml"/><Relationship Id="rId320" Type="http://schemas.openxmlformats.org/officeDocument/2006/relationships/image" Target="../media/image905.png"/><Relationship Id="rId558" Type="http://schemas.openxmlformats.org/officeDocument/2006/relationships/image" Target="../media/image1022.png"/><Relationship Id="rId723" Type="http://schemas.openxmlformats.org/officeDocument/2006/relationships/customXml" Target="../ink/ink1297.xml"/><Relationship Id="rId155" Type="http://schemas.openxmlformats.org/officeDocument/2006/relationships/customXml" Target="../ink/ink1012.xml"/><Relationship Id="rId197" Type="http://schemas.openxmlformats.org/officeDocument/2006/relationships/customXml" Target="../ink/ink1033.xml"/><Relationship Id="rId362" Type="http://schemas.openxmlformats.org/officeDocument/2006/relationships/image" Target="../media/image925.png"/><Relationship Id="rId418" Type="http://schemas.openxmlformats.org/officeDocument/2006/relationships/image" Target="../media/image953.png"/><Relationship Id="rId625" Type="http://schemas.openxmlformats.org/officeDocument/2006/relationships/customXml" Target="../ink/ink1248.xml"/><Relationship Id="rId222" Type="http://schemas.openxmlformats.org/officeDocument/2006/relationships/image" Target="../media/image857.png"/><Relationship Id="rId264" Type="http://schemas.openxmlformats.org/officeDocument/2006/relationships/image" Target="../media/image878.png"/><Relationship Id="rId471" Type="http://schemas.openxmlformats.org/officeDocument/2006/relationships/customXml" Target="../ink/ink1171.xml"/><Relationship Id="rId667" Type="http://schemas.openxmlformats.org/officeDocument/2006/relationships/customXml" Target="../ink/ink1269.xml"/><Relationship Id="rId17" Type="http://schemas.openxmlformats.org/officeDocument/2006/relationships/image" Target="../media/image733.png"/><Relationship Id="rId59" Type="http://schemas.openxmlformats.org/officeDocument/2006/relationships/image" Target="../media/image754.png"/><Relationship Id="rId124" Type="http://schemas.openxmlformats.org/officeDocument/2006/relationships/image" Target="../media/image809.png"/><Relationship Id="rId527" Type="http://schemas.openxmlformats.org/officeDocument/2006/relationships/customXml" Target="../ink/ink1199.xml"/><Relationship Id="rId569" Type="http://schemas.openxmlformats.org/officeDocument/2006/relationships/customXml" Target="../ink/ink1220.xml"/><Relationship Id="rId734" Type="http://schemas.openxmlformats.org/officeDocument/2006/relationships/image" Target="../media/image1110.png"/><Relationship Id="rId70" Type="http://schemas.openxmlformats.org/officeDocument/2006/relationships/customXml" Target="../ink/ink967.xml"/><Relationship Id="rId166" Type="http://schemas.openxmlformats.org/officeDocument/2006/relationships/image" Target="../media/image829.png"/><Relationship Id="rId331" Type="http://schemas.openxmlformats.org/officeDocument/2006/relationships/customXml" Target="../ink/ink1100.xml"/><Relationship Id="rId373" Type="http://schemas.openxmlformats.org/officeDocument/2006/relationships/customXml" Target="../ink/ink1121.xml"/><Relationship Id="rId429" Type="http://schemas.openxmlformats.org/officeDocument/2006/relationships/customXml" Target="../ink/ink1149.xml"/><Relationship Id="rId580" Type="http://schemas.openxmlformats.org/officeDocument/2006/relationships/image" Target="../media/image1033.png"/><Relationship Id="rId636" Type="http://schemas.openxmlformats.org/officeDocument/2006/relationships/image" Target="../media/image1061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51.xml"/><Relationship Id="rId440" Type="http://schemas.openxmlformats.org/officeDocument/2006/relationships/image" Target="../media/image964.png"/><Relationship Id="rId678" Type="http://schemas.openxmlformats.org/officeDocument/2006/relationships/image" Target="../media/image1082.png"/><Relationship Id="rId28" Type="http://schemas.openxmlformats.org/officeDocument/2006/relationships/customXml" Target="../ink/ink946.xml"/><Relationship Id="rId275" Type="http://schemas.openxmlformats.org/officeDocument/2006/relationships/customXml" Target="../ink/ink1072.xml"/><Relationship Id="rId300" Type="http://schemas.openxmlformats.org/officeDocument/2006/relationships/image" Target="../media/image895.png"/><Relationship Id="rId482" Type="http://schemas.openxmlformats.org/officeDocument/2006/relationships/image" Target="../media/image984.png"/><Relationship Id="rId538" Type="http://schemas.openxmlformats.org/officeDocument/2006/relationships/image" Target="../media/image1012.png"/><Relationship Id="rId703" Type="http://schemas.openxmlformats.org/officeDocument/2006/relationships/customXml" Target="../ink/ink1287.xml"/><Relationship Id="rId81" Type="http://schemas.openxmlformats.org/officeDocument/2006/relationships/image" Target="../media/image786.png"/><Relationship Id="rId135" Type="http://schemas.openxmlformats.org/officeDocument/2006/relationships/customXml" Target="../ink/ink1002.xml"/><Relationship Id="rId177" Type="http://schemas.openxmlformats.org/officeDocument/2006/relationships/customXml" Target="../ink/ink1023.xml"/><Relationship Id="rId342" Type="http://schemas.openxmlformats.org/officeDocument/2006/relationships/image" Target="../media/image916.png"/><Relationship Id="rId384" Type="http://schemas.openxmlformats.org/officeDocument/2006/relationships/image" Target="../media/image936.png"/><Relationship Id="rId591" Type="http://schemas.openxmlformats.org/officeDocument/2006/relationships/customXml" Target="../ink/ink1231.xml"/><Relationship Id="rId605" Type="http://schemas.openxmlformats.org/officeDocument/2006/relationships/customXml" Target="../ink/ink1238.xml"/><Relationship Id="rId202" Type="http://schemas.openxmlformats.org/officeDocument/2006/relationships/image" Target="../media/image847.png"/><Relationship Id="rId244" Type="http://schemas.openxmlformats.org/officeDocument/2006/relationships/image" Target="../media/image868.png"/><Relationship Id="rId647" Type="http://schemas.openxmlformats.org/officeDocument/2006/relationships/customXml" Target="../ink/ink1259.xml"/><Relationship Id="rId689" Type="http://schemas.openxmlformats.org/officeDocument/2006/relationships/customXml" Target="../ink/ink1280.xml"/><Relationship Id="rId39" Type="http://schemas.openxmlformats.org/officeDocument/2006/relationships/image" Target="../media/image744.png"/><Relationship Id="rId286" Type="http://schemas.openxmlformats.org/officeDocument/2006/relationships/image" Target="../media/image889.png"/><Relationship Id="rId451" Type="http://schemas.openxmlformats.org/officeDocument/2006/relationships/customXml" Target="../ink/ink1160.xml"/><Relationship Id="rId493" Type="http://schemas.openxmlformats.org/officeDocument/2006/relationships/customXml" Target="../ink/ink1182.xml"/><Relationship Id="rId507" Type="http://schemas.openxmlformats.org/officeDocument/2006/relationships/customXml" Target="../ink/ink1189.xml"/><Relationship Id="rId549" Type="http://schemas.openxmlformats.org/officeDocument/2006/relationships/customXml" Target="../ink/ink1210.xml"/><Relationship Id="rId714" Type="http://schemas.openxmlformats.org/officeDocument/2006/relationships/image" Target="../media/image1100.png"/><Relationship Id="rId50" Type="http://schemas.openxmlformats.org/officeDocument/2006/relationships/customXml" Target="../ink/ink957.xml"/><Relationship Id="rId104" Type="http://schemas.openxmlformats.org/officeDocument/2006/relationships/image" Target="../media/image796.png"/><Relationship Id="rId146" Type="http://schemas.openxmlformats.org/officeDocument/2006/relationships/image" Target="../media/image805.png"/><Relationship Id="rId188" Type="http://schemas.openxmlformats.org/officeDocument/2006/relationships/image" Target="../media/image840.png"/><Relationship Id="rId311" Type="http://schemas.openxmlformats.org/officeDocument/2006/relationships/customXml" Target="../ink/ink1090.xml"/><Relationship Id="rId353" Type="http://schemas.openxmlformats.org/officeDocument/2006/relationships/customXml" Target="../ink/ink1111.xml"/><Relationship Id="rId395" Type="http://schemas.openxmlformats.org/officeDocument/2006/relationships/customXml" Target="../ink/ink1132.xml"/><Relationship Id="rId409" Type="http://schemas.openxmlformats.org/officeDocument/2006/relationships/customXml" Target="../ink/ink1139.xml"/><Relationship Id="rId560" Type="http://schemas.openxmlformats.org/officeDocument/2006/relationships/image" Target="../media/image1023.png"/><Relationship Id="rId92" Type="http://schemas.openxmlformats.org/officeDocument/2006/relationships/customXml" Target="../ink/ink980.xml"/><Relationship Id="rId213" Type="http://schemas.openxmlformats.org/officeDocument/2006/relationships/customXml" Target="../ink/ink1041.xml"/><Relationship Id="rId420" Type="http://schemas.openxmlformats.org/officeDocument/2006/relationships/image" Target="../media/image954.png"/><Relationship Id="rId616" Type="http://schemas.openxmlformats.org/officeDocument/2006/relationships/image" Target="../media/image1051.png"/><Relationship Id="rId658" Type="http://schemas.openxmlformats.org/officeDocument/2006/relationships/image" Target="../media/image1072.png"/><Relationship Id="rId255" Type="http://schemas.openxmlformats.org/officeDocument/2006/relationships/customXml" Target="../ink/ink1062.xml"/><Relationship Id="rId297" Type="http://schemas.openxmlformats.org/officeDocument/2006/relationships/customXml" Target="../ink/ink1083.xml"/><Relationship Id="rId462" Type="http://schemas.openxmlformats.org/officeDocument/2006/relationships/image" Target="../media/image974.png"/><Relationship Id="rId518" Type="http://schemas.openxmlformats.org/officeDocument/2006/relationships/image" Target="../media/image1002.png"/><Relationship Id="rId725" Type="http://schemas.openxmlformats.org/officeDocument/2006/relationships/customXml" Target="../ink/ink1298.xml"/><Relationship Id="rId115" Type="http://schemas.openxmlformats.org/officeDocument/2006/relationships/customXml" Target="../ink/ink992.xml"/><Relationship Id="rId157" Type="http://schemas.openxmlformats.org/officeDocument/2006/relationships/customXml" Target="../ink/ink1013.xml"/><Relationship Id="rId322" Type="http://schemas.openxmlformats.org/officeDocument/2006/relationships/image" Target="../media/image906.png"/><Relationship Id="rId364" Type="http://schemas.openxmlformats.org/officeDocument/2006/relationships/image" Target="../media/image926.png"/><Relationship Id="rId61" Type="http://schemas.openxmlformats.org/officeDocument/2006/relationships/image" Target="../media/image755.png"/><Relationship Id="rId199" Type="http://schemas.openxmlformats.org/officeDocument/2006/relationships/customXml" Target="../ink/ink1034.xml"/><Relationship Id="rId571" Type="http://schemas.openxmlformats.org/officeDocument/2006/relationships/customXml" Target="../ink/ink1221.xml"/><Relationship Id="rId627" Type="http://schemas.openxmlformats.org/officeDocument/2006/relationships/customXml" Target="../ink/ink1249.xml"/><Relationship Id="rId669" Type="http://schemas.openxmlformats.org/officeDocument/2006/relationships/customXml" Target="../ink/ink1270.xml"/><Relationship Id="rId19" Type="http://schemas.openxmlformats.org/officeDocument/2006/relationships/image" Target="../media/image734.png"/><Relationship Id="rId224" Type="http://schemas.openxmlformats.org/officeDocument/2006/relationships/image" Target="../media/image858.png"/><Relationship Id="rId266" Type="http://schemas.openxmlformats.org/officeDocument/2006/relationships/image" Target="../media/image879.png"/><Relationship Id="rId431" Type="http://schemas.openxmlformats.org/officeDocument/2006/relationships/customXml" Target="../ink/ink1150.xml"/><Relationship Id="rId473" Type="http://schemas.openxmlformats.org/officeDocument/2006/relationships/customXml" Target="../ink/ink1172.xml"/><Relationship Id="rId529" Type="http://schemas.openxmlformats.org/officeDocument/2006/relationships/customXml" Target="../ink/ink1200.xml"/><Relationship Id="rId680" Type="http://schemas.openxmlformats.org/officeDocument/2006/relationships/image" Target="../media/image1083.png"/><Relationship Id="rId30" Type="http://schemas.openxmlformats.org/officeDocument/2006/relationships/customXml" Target="../ink/ink947.xml"/><Relationship Id="rId126" Type="http://schemas.openxmlformats.org/officeDocument/2006/relationships/image" Target="../media/image810.png"/><Relationship Id="rId168" Type="http://schemas.openxmlformats.org/officeDocument/2006/relationships/image" Target="../media/image830.png"/><Relationship Id="rId333" Type="http://schemas.openxmlformats.org/officeDocument/2006/relationships/customXml" Target="../ink/ink1101.xml"/><Relationship Id="rId540" Type="http://schemas.openxmlformats.org/officeDocument/2006/relationships/image" Target="../media/image1013.png"/><Relationship Id="rId72" Type="http://schemas.openxmlformats.org/officeDocument/2006/relationships/image" Target="../media/image760.png"/><Relationship Id="rId375" Type="http://schemas.openxmlformats.org/officeDocument/2006/relationships/customXml" Target="../ink/ink1122.xml"/><Relationship Id="rId582" Type="http://schemas.openxmlformats.org/officeDocument/2006/relationships/image" Target="../media/image1034.png"/><Relationship Id="rId638" Type="http://schemas.openxmlformats.org/officeDocument/2006/relationships/image" Target="../media/image1062.png"/><Relationship Id="rId3" Type="http://schemas.openxmlformats.org/officeDocument/2006/relationships/image" Target="../media/image726.png"/><Relationship Id="rId235" Type="http://schemas.openxmlformats.org/officeDocument/2006/relationships/customXml" Target="../ink/ink1052.xml"/><Relationship Id="rId277" Type="http://schemas.openxmlformats.org/officeDocument/2006/relationships/customXml" Target="../ink/ink1073.xml"/><Relationship Id="rId400" Type="http://schemas.openxmlformats.org/officeDocument/2006/relationships/image" Target="../media/image944.png"/><Relationship Id="rId442" Type="http://schemas.openxmlformats.org/officeDocument/2006/relationships/image" Target="../media/image965.png"/><Relationship Id="rId484" Type="http://schemas.openxmlformats.org/officeDocument/2006/relationships/image" Target="../media/image985.png"/><Relationship Id="rId705" Type="http://schemas.openxmlformats.org/officeDocument/2006/relationships/customXml" Target="../ink/ink1288.xml"/><Relationship Id="rId137" Type="http://schemas.openxmlformats.org/officeDocument/2006/relationships/customXml" Target="../ink/ink1003.xml"/><Relationship Id="rId302" Type="http://schemas.openxmlformats.org/officeDocument/2006/relationships/image" Target="../media/image896.png"/><Relationship Id="rId344" Type="http://schemas.openxmlformats.org/officeDocument/2006/relationships/image" Target="../media/image917.png"/><Relationship Id="rId691" Type="http://schemas.openxmlformats.org/officeDocument/2006/relationships/customXml" Target="../ink/ink1281.xml"/><Relationship Id="rId41" Type="http://schemas.openxmlformats.org/officeDocument/2006/relationships/image" Target="../media/image745.png"/><Relationship Id="rId83" Type="http://schemas.openxmlformats.org/officeDocument/2006/relationships/customXml" Target="../ink/ink975.xml"/><Relationship Id="rId179" Type="http://schemas.openxmlformats.org/officeDocument/2006/relationships/customXml" Target="../ink/ink1024.xml"/><Relationship Id="rId386" Type="http://schemas.openxmlformats.org/officeDocument/2006/relationships/image" Target="../media/image937.png"/><Relationship Id="rId551" Type="http://schemas.openxmlformats.org/officeDocument/2006/relationships/customXml" Target="../ink/ink1211.xml"/><Relationship Id="rId593" Type="http://schemas.openxmlformats.org/officeDocument/2006/relationships/customXml" Target="../ink/ink1232.xml"/><Relationship Id="rId607" Type="http://schemas.openxmlformats.org/officeDocument/2006/relationships/customXml" Target="../ink/ink1239.xml"/><Relationship Id="rId649" Type="http://schemas.openxmlformats.org/officeDocument/2006/relationships/customXml" Target="../ink/ink1260.xml"/><Relationship Id="rId190" Type="http://schemas.openxmlformats.org/officeDocument/2006/relationships/image" Target="../media/image841.png"/><Relationship Id="rId204" Type="http://schemas.openxmlformats.org/officeDocument/2006/relationships/image" Target="../media/image848.png"/><Relationship Id="rId246" Type="http://schemas.openxmlformats.org/officeDocument/2006/relationships/image" Target="../media/image869.png"/><Relationship Id="rId288" Type="http://schemas.openxmlformats.org/officeDocument/2006/relationships/image" Target="../media/image769.png"/><Relationship Id="rId411" Type="http://schemas.openxmlformats.org/officeDocument/2006/relationships/customXml" Target="../ink/ink1140.xml"/><Relationship Id="rId453" Type="http://schemas.openxmlformats.org/officeDocument/2006/relationships/customXml" Target="../ink/ink1161.xml"/><Relationship Id="rId509" Type="http://schemas.openxmlformats.org/officeDocument/2006/relationships/customXml" Target="../ink/ink1190.xml"/><Relationship Id="rId660" Type="http://schemas.openxmlformats.org/officeDocument/2006/relationships/image" Target="../media/image1073.png"/><Relationship Id="rId106" Type="http://schemas.openxmlformats.org/officeDocument/2006/relationships/image" Target="../media/image797.png"/><Relationship Id="rId313" Type="http://schemas.openxmlformats.org/officeDocument/2006/relationships/customXml" Target="../ink/ink1091.xml"/><Relationship Id="rId495" Type="http://schemas.openxmlformats.org/officeDocument/2006/relationships/customXml" Target="../ink/ink1183.xml"/><Relationship Id="rId716" Type="http://schemas.openxmlformats.org/officeDocument/2006/relationships/image" Target="../media/image1101.png"/><Relationship Id="rId10" Type="http://schemas.openxmlformats.org/officeDocument/2006/relationships/customXml" Target="../ink/ink937.xml"/><Relationship Id="rId52" Type="http://schemas.openxmlformats.org/officeDocument/2006/relationships/customXml" Target="../ink/ink958.xml"/><Relationship Id="rId94" Type="http://schemas.openxmlformats.org/officeDocument/2006/relationships/customXml" Target="../ink/ink981.xml"/><Relationship Id="rId148" Type="http://schemas.openxmlformats.org/officeDocument/2006/relationships/image" Target="../media/image806.png"/><Relationship Id="rId355" Type="http://schemas.openxmlformats.org/officeDocument/2006/relationships/customXml" Target="../ink/ink1112.xml"/><Relationship Id="rId397" Type="http://schemas.openxmlformats.org/officeDocument/2006/relationships/customXml" Target="../ink/ink1133.xml"/><Relationship Id="rId520" Type="http://schemas.openxmlformats.org/officeDocument/2006/relationships/image" Target="../media/image1003.png"/><Relationship Id="rId562" Type="http://schemas.openxmlformats.org/officeDocument/2006/relationships/image" Target="../media/image1024.png"/><Relationship Id="rId618" Type="http://schemas.openxmlformats.org/officeDocument/2006/relationships/image" Target="../media/image1052.png"/><Relationship Id="rId215" Type="http://schemas.openxmlformats.org/officeDocument/2006/relationships/customXml" Target="../ink/ink1042.xml"/><Relationship Id="rId257" Type="http://schemas.openxmlformats.org/officeDocument/2006/relationships/customXml" Target="../ink/ink1063.xml"/><Relationship Id="rId422" Type="http://schemas.openxmlformats.org/officeDocument/2006/relationships/image" Target="../media/image955.png"/><Relationship Id="rId464" Type="http://schemas.openxmlformats.org/officeDocument/2006/relationships/image" Target="../media/image975.png"/><Relationship Id="rId299" Type="http://schemas.openxmlformats.org/officeDocument/2006/relationships/customXml" Target="../ink/ink1084.xml"/><Relationship Id="rId727" Type="http://schemas.openxmlformats.org/officeDocument/2006/relationships/customXml" Target="../ink/ink1299.xml"/><Relationship Id="rId63" Type="http://schemas.openxmlformats.org/officeDocument/2006/relationships/image" Target="../media/image756.png"/><Relationship Id="rId159" Type="http://schemas.openxmlformats.org/officeDocument/2006/relationships/customXml" Target="../ink/ink1014.xml"/><Relationship Id="rId366" Type="http://schemas.openxmlformats.org/officeDocument/2006/relationships/image" Target="../media/image927.png"/><Relationship Id="rId573" Type="http://schemas.openxmlformats.org/officeDocument/2006/relationships/customXml" Target="../ink/ink1222.xml"/><Relationship Id="rId226" Type="http://schemas.openxmlformats.org/officeDocument/2006/relationships/image" Target="../media/image859.png"/><Relationship Id="rId433" Type="http://schemas.openxmlformats.org/officeDocument/2006/relationships/customXml" Target="../ink/ink1151.xml"/><Relationship Id="rId640" Type="http://schemas.openxmlformats.org/officeDocument/2006/relationships/image" Target="../media/image1063.png"/><Relationship Id="rId74" Type="http://schemas.openxmlformats.org/officeDocument/2006/relationships/customXml" Target="../ink/ink970.xml"/><Relationship Id="rId377" Type="http://schemas.openxmlformats.org/officeDocument/2006/relationships/customXml" Target="../ink/ink1123.xml"/><Relationship Id="rId500" Type="http://schemas.openxmlformats.org/officeDocument/2006/relationships/image" Target="../media/image993.png"/><Relationship Id="rId584" Type="http://schemas.openxmlformats.org/officeDocument/2006/relationships/image" Target="../media/image1035.png"/><Relationship Id="rId5" Type="http://schemas.openxmlformats.org/officeDocument/2006/relationships/image" Target="../media/image727.png"/><Relationship Id="rId237" Type="http://schemas.openxmlformats.org/officeDocument/2006/relationships/customXml" Target="../ink/ink1053.xml"/><Relationship Id="rId444" Type="http://schemas.openxmlformats.org/officeDocument/2006/relationships/image" Target="../media/image966.png"/><Relationship Id="rId651" Type="http://schemas.openxmlformats.org/officeDocument/2006/relationships/customXml" Target="../ink/ink1261.xml"/><Relationship Id="rId290" Type="http://schemas.openxmlformats.org/officeDocument/2006/relationships/image" Target="../media/image890.png"/><Relationship Id="rId304" Type="http://schemas.openxmlformats.org/officeDocument/2006/relationships/image" Target="../media/image897.png"/><Relationship Id="rId388" Type="http://schemas.openxmlformats.org/officeDocument/2006/relationships/image" Target="../media/image938.png"/><Relationship Id="rId511" Type="http://schemas.openxmlformats.org/officeDocument/2006/relationships/customXml" Target="../ink/ink1191.xml"/><Relationship Id="rId609" Type="http://schemas.openxmlformats.org/officeDocument/2006/relationships/customXml" Target="../ink/ink1240.xml"/><Relationship Id="rId85" Type="http://schemas.openxmlformats.org/officeDocument/2006/relationships/image" Target="../media/image787.png"/><Relationship Id="rId150" Type="http://schemas.openxmlformats.org/officeDocument/2006/relationships/image" Target="../media/image821.png"/><Relationship Id="rId595" Type="http://schemas.openxmlformats.org/officeDocument/2006/relationships/customXml" Target="../ink/ink1233.xml"/><Relationship Id="rId248" Type="http://schemas.openxmlformats.org/officeDocument/2006/relationships/image" Target="../media/image870.png"/><Relationship Id="rId455" Type="http://schemas.openxmlformats.org/officeDocument/2006/relationships/customXml" Target="../ink/ink1162.xml"/><Relationship Id="rId662" Type="http://schemas.openxmlformats.org/officeDocument/2006/relationships/image" Target="../media/image1074.png"/><Relationship Id="rId12" Type="http://schemas.openxmlformats.org/officeDocument/2006/relationships/customXml" Target="../ink/ink938.xml"/><Relationship Id="rId108" Type="http://schemas.openxmlformats.org/officeDocument/2006/relationships/image" Target="../media/image798.png"/><Relationship Id="rId315" Type="http://schemas.openxmlformats.org/officeDocument/2006/relationships/customXml" Target="../ink/ink1092.xml"/><Relationship Id="rId522" Type="http://schemas.openxmlformats.org/officeDocument/2006/relationships/image" Target="../media/image1004.png"/><Relationship Id="rId96" Type="http://schemas.openxmlformats.org/officeDocument/2006/relationships/customXml" Target="../ink/ink982.xml"/><Relationship Id="rId161" Type="http://schemas.openxmlformats.org/officeDocument/2006/relationships/customXml" Target="../ink/ink1015.xml"/><Relationship Id="rId399" Type="http://schemas.openxmlformats.org/officeDocument/2006/relationships/customXml" Target="../ink/ink1134.xml"/><Relationship Id="rId259" Type="http://schemas.openxmlformats.org/officeDocument/2006/relationships/customXml" Target="../ink/ink1064.xml"/><Relationship Id="rId466" Type="http://schemas.openxmlformats.org/officeDocument/2006/relationships/image" Target="../media/image976.png"/><Relationship Id="rId673" Type="http://schemas.openxmlformats.org/officeDocument/2006/relationships/customXml" Target="../ink/ink1272.xml"/><Relationship Id="rId23" Type="http://schemas.openxmlformats.org/officeDocument/2006/relationships/image" Target="../media/image736.png"/><Relationship Id="rId119" Type="http://schemas.openxmlformats.org/officeDocument/2006/relationships/customXml" Target="../ink/ink994.xml"/><Relationship Id="rId326" Type="http://schemas.openxmlformats.org/officeDocument/2006/relationships/image" Target="../media/image908.png"/><Relationship Id="rId533" Type="http://schemas.openxmlformats.org/officeDocument/2006/relationships/customXml" Target="../ink/ink1202.xml"/><Relationship Id="rId172" Type="http://schemas.openxmlformats.org/officeDocument/2006/relationships/image" Target="../media/image832.png"/><Relationship Id="rId477" Type="http://schemas.openxmlformats.org/officeDocument/2006/relationships/customXml" Target="../ink/ink1174.xml"/><Relationship Id="rId600" Type="http://schemas.openxmlformats.org/officeDocument/2006/relationships/image" Target="../media/image1043.png"/><Relationship Id="rId684" Type="http://schemas.openxmlformats.org/officeDocument/2006/relationships/image" Target="../media/image1085.png"/><Relationship Id="rId337" Type="http://schemas.openxmlformats.org/officeDocument/2006/relationships/customXml" Target="../ink/ink1103.xml"/><Relationship Id="rId34" Type="http://schemas.openxmlformats.org/officeDocument/2006/relationships/customXml" Target="../ink/ink949.xml"/><Relationship Id="rId544" Type="http://schemas.openxmlformats.org/officeDocument/2006/relationships/image" Target="../media/image1015.png"/><Relationship Id="rId183" Type="http://schemas.openxmlformats.org/officeDocument/2006/relationships/customXml" Target="../ink/ink1026.xml"/><Relationship Id="rId390" Type="http://schemas.openxmlformats.org/officeDocument/2006/relationships/image" Target="../media/image939.png"/><Relationship Id="rId404" Type="http://schemas.openxmlformats.org/officeDocument/2006/relationships/image" Target="../media/image946.png"/><Relationship Id="rId611" Type="http://schemas.openxmlformats.org/officeDocument/2006/relationships/customXml" Target="../ink/ink1241.xml"/><Relationship Id="rId250" Type="http://schemas.openxmlformats.org/officeDocument/2006/relationships/image" Target="../media/image871.png"/><Relationship Id="rId488" Type="http://schemas.openxmlformats.org/officeDocument/2006/relationships/image" Target="../media/image987.png"/><Relationship Id="rId695" Type="http://schemas.openxmlformats.org/officeDocument/2006/relationships/customXml" Target="../ink/ink1283.xml"/><Relationship Id="rId709" Type="http://schemas.openxmlformats.org/officeDocument/2006/relationships/customXml" Target="../ink/ink1290.xml"/><Relationship Id="rId45" Type="http://schemas.openxmlformats.org/officeDocument/2006/relationships/image" Target="../media/image747.png"/><Relationship Id="rId110" Type="http://schemas.openxmlformats.org/officeDocument/2006/relationships/image" Target="../media/image799.png"/><Relationship Id="rId348" Type="http://schemas.openxmlformats.org/officeDocument/2006/relationships/image" Target="../media/image918.png"/><Relationship Id="rId555" Type="http://schemas.openxmlformats.org/officeDocument/2006/relationships/customXml" Target="../ink/ink1213.xml"/><Relationship Id="rId194" Type="http://schemas.openxmlformats.org/officeDocument/2006/relationships/image" Target="../media/image843.png"/><Relationship Id="rId208" Type="http://schemas.openxmlformats.org/officeDocument/2006/relationships/image" Target="../media/image850.png"/><Relationship Id="rId415" Type="http://schemas.openxmlformats.org/officeDocument/2006/relationships/customXml" Target="../ink/ink1142.xml"/><Relationship Id="rId622" Type="http://schemas.openxmlformats.org/officeDocument/2006/relationships/image" Target="../media/image1054.png"/><Relationship Id="rId261" Type="http://schemas.openxmlformats.org/officeDocument/2006/relationships/customXml" Target="../ink/ink1065.xml"/><Relationship Id="rId499" Type="http://schemas.openxmlformats.org/officeDocument/2006/relationships/customXml" Target="../ink/ink1185.xml"/><Relationship Id="rId56" Type="http://schemas.openxmlformats.org/officeDocument/2006/relationships/customXml" Target="../ink/ink960.xml"/><Relationship Id="rId359" Type="http://schemas.openxmlformats.org/officeDocument/2006/relationships/customXml" Target="../ink/ink1114.xml"/><Relationship Id="rId566" Type="http://schemas.openxmlformats.org/officeDocument/2006/relationships/image" Target="../media/image1026.png"/><Relationship Id="rId121" Type="http://schemas.openxmlformats.org/officeDocument/2006/relationships/customXml" Target="../ink/ink995.xml"/><Relationship Id="rId219" Type="http://schemas.openxmlformats.org/officeDocument/2006/relationships/customXml" Target="../ink/ink1044.xml"/><Relationship Id="rId426" Type="http://schemas.openxmlformats.org/officeDocument/2006/relationships/image" Target="../media/image957.png"/><Relationship Id="rId633" Type="http://schemas.openxmlformats.org/officeDocument/2006/relationships/customXml" Target="../ink/ink1252.xml"/><Relationship Id="rId67" Type="http://schemas.openxmlformats.org/officeDocument/2006/relationships/image" Target="../media/image758.png"/><Relationship Id="rId272" Type="http://schemas.openxmlformats.org/officeDocument/2006/relationships/image" Target="../media/image882.png"/><Relationship Id="rId577" Type="http://schemas.openxmlformats.org/officeDocument/2006/relationships/customXml" Target="../ink/ink1224.xml"/><Relationship Id="rId700" Type="http://schemas.openxmlformats.org/officeDocument/2006/relationships/image" Target="../media/image1093.png"/><Relationship Id="rId132" Type="http://schemas.openxmlformats.org/officeDocument/2006/relationships/image" Target="../media/image813.png"/><Relationship Id="rId437" Type="http://schemas.openxmlformats.org/officeDocument/2006/relationships/customXml" Target="../ink/ink1153.xml"/><Relationship Id="rId644" Type="http://schemas.openxmlformats.org/officeDocument/2006/relationships/image" Target="../media/image1065.png"/><Relationship Id="rId283" Type="http://schemas.openxmlformats.org/officeDocument/2006/relationships/customXml" Target="../ink/ink1076.xml"/><Relationship Id="rId490" Type="http://schemas.openxmlformats.org/officeDocument/2006/relationships/image" Target="../media/image988.png"/><Relationship Id="rId504" Type="http://schemas.openxmlformats.org/officeDocument/2006/relationships/image" Target="../media/image995.png"/><Relationship Id="rId711" Type="http://schemas.openxmlformats.org/officeDocument/2006/relationships/customXml" Target="../ink/ink1291.xml"/><Relationship Id="rId78" Type="http://schemas.openxmlformats.org/officeDocument/2006/relationships/customXml" Target="../ink/ink972.xml"/><Relationship Id="rId143" Type="http://schemas.openxmlformats.org/officeDocument/2006/relationships/customXml" Target="../ink/ink1006.xml"/><Relationship Id="rId350" Type="http://schemas.openxmlformats.org/officeDocument/2006/relationships/image" Target="../media/image919.png"/><Relationship Id="rId588" Type="http://schemas.openxmlformats.org/officeDocument/2006/relationships/image" Target="../media/image1037.png"/><Relationship Id="rId9" Type="http://schemas.openxmlformats.org/officeDocument/2006/relationships/image" Target="../media/image729.png"/><Relationship Id="rId210" Type="http://schemas.openxmlformats.org/officeDocument/2006/relationships/image" Target="../media/image851.png"/><Relationship Id="rId448" Type="http://schemas.openxmlformats.org/officeDocument/2006/relationships/image" Target="../media/image968.png"/><Relationship Id="rId655" Type="http://schemas.openxmlformats.org/officeDocument/2006/relationships/customXml" Target="../ink/ink1263.xml"/><Relationship Id="rId294" Type="http://schemas.openxmlformats.org/officeDocument/2006/relationships/image" Target="../media/image892.png"/><Relationship Id="rId308" Type="http://schemas.openxmlformats.org/officeDocument/2006/relationships/image" Target="../media/image899.png"/><Relationship Id="rId515" Type="http://schemas.openxmlformats.org/officeDocument/2006/relationships/customXml" Target="../ink/ink1193.xml"/><Relationship Id="rId722" Type="http://schemas.openxmlformats.org/officeDocument/2006/relationships/image" Target="../media/image1104.png"/><Relationship Id="rId89" Type="http://schemas.openxmlformats.org/officeDocument/2006/relationships/image" Target="../media/image789.png"/><Relationship Id="rId154" Type="http://schemas.openxmlformats.org/officeDocument/2006/relationships/image" Target="../media/image823.png"/><Relationship Id="rId361" Type="http://schemas.openxmlformats.org/officeDocument/2006/relationships/customXml" Target="../ink/ink1115.xml"/><Relationship Id="rId599" Type="http://schemas.openxmlformats.org/officeDocument/2006/relationships/customXml" Target="../ink/ink1235.xml"/><Relationship Id="rId459" Type="http://schemas.openxmlformats.org/officeDocument/2006/relationships/customXml" Target="../ink/ink1165.xml"/><Relationship Id="rId666" Type="http://schemas.openxmlformats.org/officeDocument/2006/relationships/image" Target="../media/image1076.png"/><Relationship Id="rId16" Type="http://schemas.openxmlformats.org/officeDocument/2006/relationships/customXml" Target="../ink/ink940.xml"/><Relationship Id="rId221" Type="http://schemas.openxmlformats.org/officeDocument/2006/relationships/customXml" Target="../ink/ink1045.xml"/><Relationship Id="rId319" Type="http://schemas.openxmlformats.org/officeDocument/2006/relationships/customXml" Target="../ink/ink1094.xml"/><Relationship Id="rId526" Type="http://schemas.openxmlformats.org/officeDocument/2006/relationships/image" Target="../media/image1006.png"/><Relationship Id="rId733" Type="http://schemas.openxmlformats.org/officeDocument/2006/relationships/customXml" Target="../ink/ink1302.xml"/><Relationship Id="rId165" Type="http://schemas.openxmlformats.org/officeDocument/2006/relationships/customXml" Target="../ink/ink1017.xml"/><Relationship Id="rId372" Type="http://schemas.openxmlformats.org/officeDocument/2006/relationships/image" Target="../media/image930.png"/><Relationship Id="rId677" Type="http://schemas.openxmlformats.org/officeDocument/2006/relationships/customXml" Target="../ink/ink1274.xml"/><Relationship Id="rId232" Type="http://schemas.openxmlformats.org/officeDocument/2006/relationships/image" Target="../media/image862.png"/><Relationship Id="rId27" Type="http://schemas.openxmlformats.org/officeDocument/2006/relationships/image" Target="../media/image738.png"/><Relationship Id="rId537" Type="http://schemas.openxmlformats.org/officeDocument/2006/relationships/customXml" Target="../ink/ink1204.xml"/><Relationship Id="rId80" Type="http://schemas.openxmlformats.org/officeDocument/2006/relationships/customXml" Target="../ink/ink973.xml"/><Relationship Id="rId176" Type="http://schemas.openxmlformats.org/officeDocument/2006/relationships/image" Target="../media/image834.png"/><Relationship Id="rId383" Type="http://schemas.openxmlformats.org/officeDocument/2006/relationships/customXml" Target="../ink/ink1126.xml"/><Relationship Id="rId590" Type="http://schemas.openxmlformats.org/officeDocument/2006/relationships/image" Target="../media/image1038.png"/><Relationship Id="rId604" Type="http://schemas.openxmlformats.org/officeDocument/2006/relationships/image" Target="../media/image1045.png"/><Relationship Id="rId243" Type="http://schemas.openxmlformats.org/officeDocument/2006/relationships/customXml" Target="../ink/ink1056.xml"/><Relationship Id="rId450" Type="http://schemas.openxmlformats.org/officeDocument/2006/relationships/image" Target="../media/image969.png"/><Relationship Id="rId688" Type="http://schemas.openxmlformats.org/officeDocument/2006/relationships/image" Target="../media/image1087.png"/><Relationship Id="rId38" Type="http://schemas.openxmlformats.org/officeDocument/2006/relationships/customXml" Target="../ink/ink951.xml"/><Relationship Id="rId103" Type="http://schemas.openxmlformats.org/officeDocument/2006/relationships/customXml" Target="../ink/ink986.xml"/><Relationship Id="rId310" Type="http://schemas.openxmlformats.org/officeDocument/2006/relationships/image" Target="../media/image900.png"/><Relationship Id="rId548" Type="http://schemas.openxmlformats.org/officeDocument/2006/relationships/image" Target="../media/image1017.png"/><Relationship Id="rId91" Type="http://schemas.openxmlformats.org/officeDocument/2006/relationships/image" Target="../media/image790.png"/><Relationship Id="rId187" Type="http://schemas.openxmlformats.org/officeDocument/2006/relationships/customXml" Target="../ink/ink1028.xml"/><Relationship Id="rId394" Type="http://schemas.openxmlformats.org/officeDocument/2006/relationships/image" Target="../media/image941.png"/><Relationship Id="rId408" Type="http://schemas.openxmlformats.org/officeDocument/2006/relationships/image" Target="../media/image948.png"/><Relationship Id="rId615" Type="http://schemas.openxmlformats.org/officeDocument/2006/relationships/customXml" Target="../ink/ink1243.xml"/><Relationship Id="rId254" Type="http://schemas.openxmlformats.org/officeDocument/2006/relationships/image" Target="../media/image873.png"/><Relationship Id="rId699" Type="http://schemas.openxmlformats.org/officeDocument/2006/relationships/customXml" Target="../ink/ink1285.xml"/><Relationship Id="rId49" Type="http://schemas.openxmlformats.org/officeDocument/2006/relationships/image" Target="../media/image749.png"/><Relationship Id="rId114" Type="http://schemas.openxmlformats.org/officeDocument/2006/relationships/image" Target="../media/image801.png"/><Relationship Id="rId461" Type="http://schemas.openxmlformats.org/officeDocument/2006/relationships/customXml" Target="../ink/ink1166.xml"/><Relationship Id="rId559" Type="http://schemas.openxmlformats.org/officeDocument/2006/relationships/customXml" Target="../ink/ink1215.xml"/><Relationship Id="rId198" Type="http://schemas.openxmlformats.org/officeDocument/2006/relationships/image" Target="../media/image845.png"/><Relationship Id="rId321" Type="http://schemas.openxmlformats.org/officeDocument/2006/relationships/customXml" Target="../ink/ink1095.xml"/><Relationship Id="rId419" Type="http://schemas.openxmlformats.org/officeDocument/2006/relationships/customXml" Target="../ink/ink1144.xml"/><Relationship Id="rId626" Type="http://schemas.openxmlformats.org/officeDocument/2006/relationships/image" Target="../media/image1056.png"/><Relationship Id="rId265" Type="http://schemas.openxmlformats.org/officeDocument/2006/relationships/customXml" Target="../ink/ink1067.xml"/><Relationship Id="rId472" Type="http://schemas.openxmlformats.org/officeDocument/2006/relationships/image" Target="../media/image979.png"/><Relationship Id="rId125" Type="http://schemas.openxmlformats.org/officeDocument/2006/relationships/customXml" Target="../ink/ink997.xml"/><Relationship Id="rId332" Type="http://schemas.openxmlformats.org/officeDocument/2006/relationships/image" Target="../media/image911.png"/><Relationship Id="rId637" Type="http://schemas.openxmlformats.org/officeDocument/2006/relationships/customXml" Target="../ink/ink1254.xml"/><Relationship Id="rId276" Type="http://schemas.openxmlformats.org/officeDocument/2006/relationships/image" Target="../media/image884.png"/><Relationship Id="rId483" Type="http://schemas.openxmlformats.org/officeDocument/2006/relationships/customXml" Target="../ink/ink1177.xml"/><Relationship Id="rId690" Type="http://schemas.openxmlformats.org/officeDocument/2006/relationships/image" Target="../media/image1088.png"/><Relationship Id="rId704" Type="http://schemas.openxmlformats.org/officeDocument/2006/relationships/image" Target="../media/image1095.png"/><Relationship Id="rId40" Type="http://schemas.openxmlformats.org/officeDocument/2006/relationships/customXml" Target="../ink/ink952.xml"/><Relationship Id="rId136" Type="http://schemas.openxmlformats.org/officeDocument/2006/relationships/image" Target="../media/image815.png"/><Relationship Id="rId343" Type="http://schemas.openxmlformats.org/officeDocument/2006/relationships/customXml" Target="../ink/ink1106.xml"/><Relationship Id="rId550" Type="http://schemas.openxmlformats.org/officeDocument/2006/relationships/image" Target="../media/image1018.png"/><Relationship Id="rId203" Type="http://schemas.openxmlformats.org/officeDocument/2006/relationships/customXml" Target="../ink/ink1036.xml"/><Relationship Id="rId648" Type="http://schemas.openxmlformats.org/officeDocument/2006/relationships/image" Target="../media/image1067.png"/><Relationship Id="rId287" Type="http://schemas.openxmlformats.org/officeDocument/2006/relationships/customXml" Target="../ink/ink1078.xml"/><Relationship Id="rId410" Type="http://schemas.openxmlformats.org/officeDocument/2006/relationships/image" Target="../media/image949.png"/><Relationship Id="rId494" Type="http://schemas.openxmlformats.org/officeDocument/2006/relationships/image" Target="../media/image990.png"/><Relationship Id="rId508" Type="http://schemas.openxmlformats.org/officeDocument/2006/relationships/image" Target="../media/image997.png"/><Relationship Id="rId715" Type="http://schemas.openxmlformats.org/officeDocument/2006/relationships/customXml" Target="../ink/ink1293.xml"/><Relationship Id="rId147" Type="http://schemas.openxmlformats.org/officeDocument/2006/relationships/customXml" Target="../ink/ink1008.xml"/><Relationship Id="rId354" Type="http://schemas.openxmlformats.org/officeDocument/2006/relationships/image" Target="../media/image921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0.png"/><Relationship Id="rId671" Type="http://schemas.openxmlformats.org/officeDocument/2006/relationships/image" Target="../media/image1348.png"/><Relationship Id="rId21" Type="http://schemas.openxmlformats.org/officeDocument/2006/relationships/image" Target="../media/image735.png"/><Relationship Id="rId324" Type="http://schemas.openxmlformats.org/officeDocument/2006/relationships/customXml" Target="../ink/ink1466.xml"/><Relationship Id="rId531" Type="http://schemas.openxmlformats.org/officeDocument/2006/relationships/customXml" Target="../ink/ink1570.xml"/><Relationship Id="rId629" Type="http://schemas.openxmlformats.org/officeDocument/2006/relationships/customXml" Target="../ink/ink1619.xml"/><Relationship Id="rId170" Type="http://schemas.openxmlformats.org/officeDocument/2006/relationships/customXml" Target="../ink/ink1389.xml"/><Relationship Id="rId268" Type="http://schemas.openxmlformats.org/officeDocument/2006/relationships/customXml" Target="../ink/ink1438.xml"/><Relationship Id="rId475" Type="http://schemas.openxmlformats.org/officeDocument/2006/relationships/image" Target="../media/image1252.png"/><Relationship Id="rId682" Type="http://schemas.openxmlformats.org/officeDocument/2006/relationships/customXml" Target="../ink/ink1646.xml"/><Relationship Id="rId32" Type="http://schemas.openxmlformats.org/officeDocument/2006/relationships/customXml" Target="../ink/ink1318.xml"/><Relationship Id="rId128" Type="http://schemas.openxmlformats.org/officeDocument/2006/relationships/customXml" Target="../ink/ink1368.xml"/><Relationship Id="rId335" Type="http://schemas.openxmlformats.org/officeDocument/2006/relationships/image" Target="../media/image1182.png"/><Relationship Id="rId542" Type="http://schemas.openxmlformats.org/officeDocument/2006/relationships/image" Target="../media/image1284.png"/><Relationship Id="rId181" Type="http://schemas.openxmlformats.org/officeDocument/2006/relationships/image" Target="../media/image873.png"/><Relationship Id="rId402" Type="http://schemas.openxmlformats.org/officeDocument/2006/relationships/customXml" Target="../ink/ink1505.xml"/><Relationship Id="rId279" Type="http://schemas.openxmlformats.org/officeDocument/2006/relationships/image" Target="../media/image1154.png"/><Relationship Id="rId486" Type="http://schemas.openxmlformats.org/officeDocument/2006/relationships/customXml" Target="../ink/ink1547.xml"/><Relationship Id="rId693" Type="http://schemas.openxmlformats.org/officeDocument/2006/relationships/image" Target="../media/image1359.png"/><Relationship Id="rId43" Type="http://schemas.openxmlformats.org/officeDocument/2006/relationships/image" Target="../media/image746.png"/><Relationship Id="rId139" Type="http://schemas.openxmlformats.org/officeDocument/2006/relationships/image" Target="../media/image841.png"/><Relationship Id="rId346" Type="http://schemas.openxmlformats.org/officeDocument/2006/relationships/customXml" Target="../ink/ink1477.xml"/><Relationship Id="rId553" Type="http://schemas.openxmlformats.org/officeDocument/2006/relationships/customXml" Target="../ink/ink1581.xml"/><Relationship Id="rId192" Type="http://schemas.openxmlformats.org/officeDocument/2006/relationships/customXml" Target="../ink/ink1400.xml"/><Relationship Id="rId206" Type="http://schemas.openxmlformats.org/officeDocument/2006/relationships/customXml" Target="../ink/ink1407.xml"/><Relationship Id="rId413" Type="http://schemas.openxmlformats.org/officeDocument/2006/relationships/image" Target="../media/image1221.png"/><Relationship Id="rId497" Type="http://schemas.openxmlformats.org/officeDocument/2006/relationships/image" Target="../media/image1262.png"/><Relationship Id="rId620" Type="http://schemas.openxmlformats.org/officeDocument/2006/relationships/image" Target="../media/image1323.png"/><Relationship Id="rId357" Type="http://schemas.openxmlformats.org/officeDocument/2006/relationships/image" Target="../media/image1193.png"/><Relationship Id="rId54" Type="http://schemas.openxmlformats.org/officeDocument/2006/relationships/customXml" Target="../ink/ink1329.xml"/><Relationship Id="rId217" Type="http://schemas.openxmlformats.org/officeDocument/2006/relationships/image" Target="../media/image1124.png"/><Relationship Id="rId564" Type="http://schemas.openxmlformats.org/officeDocument/2006/relationships/image" Target="../media/image1295.png"/><Relationship Id="rId424" Type="http://schemas.openxmlformats.org/officeDocument/2006/relationships/customXml" Target="../ink/ink1516.xml"/><Relationship Id="rId631" Type="http://schemas.openxmlformats.org/officeDocument/2006/relationships/customXml" Target="../ink/ink1620.xml"/><Relationship Id="rId270" Type="http://schemas.openxmlformats.org/officeDocument/2006/relationships/customXml" Target="../ink/ink1439.xml"/><Relationship Id="rId65" Type="http://schemas.openxmlformats.org/officeDocument/2006/relationships/image" Target="../media/image757.png"/><Relationship Id="rId130" Type="http://schemas.openxmlformats.org/officeDocument/2006/relationships/customXml" Target="../ink/ink1369.xml"/><Relationship Id="rId368" Type="http://schemas.openxmlformats.org/officeDocument/2006/relationships/customXml" Target="../ink/ink1488.xml"/><Relationship Id="rId575" Type="http://schemas.openxmlformats.org/officeDocument/2006/relationships/customXml" Target="../ink/ink1592.xml"/><Relationship Id="rId228" Type="http://schemas.openxmlformats.org/officeDocument/2006/relationships/customXml" Target="../ink/ink1418.xml"/><Relationship Id="rId435" Type="http://schemas.openxmlformats.org/officeDocument/2006/relationships/image" Target="../media/image1232.png"/><Relationship Id="rId642" Type="http://schemas.openxmlformats.org/officeDocument/2006/relationships/image" Target="../media/image1334.png"/><Relationship Id="rId281" Type="http://schemas.openxmlformats.org/officeDocument/2006/relationships/image" Target="../media/image1155.png"/><Relationship Id="rId502" Type="http://schemas.openxmlformats.org/officeDocument/2006/relationships/customXml" Target="../ink/ink1555.xml"/><Relationship Id="rId76" Type="http://schemas.openxmlformats.org/officeDocument/2006/relationships/image" Target="../media/image787.png"/><Relationship Id="rId141" Type="http://schemas.openxmlformats.org/officeDocument/2006/relationships/image" Target="../media/image842.png"/><Relationship Id="rId379" Type="http://schemas.openxmlformats.org/officeDocument/2006/relationships/image" Target="../media/image1204.png"/><Relationship Id="rId586" Type="http://schemas.openxmlformats.org/officeDocument/2006/relationships/image" Target="../media/image1306.png"/><Relationship Id="rId7" Type="http://schemas.openxmlformats.org/officeDocument/2006/relationships/image" Target="../media/image728.png"/><Relationship Id="rId239" Type="http://schemas.openxmlformats.org/officeDocument/2006/relationships/image" Target="../media/image1135.png"/><Relationship Id="rId446" Type="http://schemas.openxmlformats.org/officeDocument/2006/relationships/customXml" Target="../ink/ink1527.xml"/><Relationship Id="rId653" Type="http://schemas.openxmlformats.org/officeDocument/2006/relationships/customXml" Target="../ink/ink1631.xml"/><Relationship Id="rId292" Type="http://schemas.openxmlformats.org/officeDocument/2006/relationships/customXml" Target="../ink/ink1450.xml"/><Relationship Id="rId306" Type="http://schemas.openxmlformats.org/officeDocument/2006/relationships/customXml" Target="../ink/ink1457.xml"/><Relationship Id="rId87" Type="http://schemas.openxmlformats.org/officeDocument/2006/relationships/customXml" Target="../ink/ink1347.xml"/><Relationship Id="rId513" Type="http://schemas.openxmlformats.org/officeDocument/2006/relationships/image" Target="../media/image1270.png"/><Relationship Id="rId597" Type="http://schemas.openxmlformats.org/officeDocument/2006/relationships/customXml" Target="../ink/ink1603.xml"/><Relationship Id="rId152" Type="http://schemas.openxmlformats.org/officeDocument/2006/relationships/customXml" Target="../ink/ink1380.xml"/><Relationship Id="rId457" Type="http://schemas.openxmlformats.org/officeDocument/2006/relationships/image" Target="../media/image1243.png"/><Relationship Id="rId664" Type="http://schemas.openxmlformats.org/officeDocument/2006/relationships/customXml" Target="../ink/ink1637.xml"/><Relationship Id="rId14" Type="http://schemas.openxmlformats.org/officeDocument/2006/relationships/customXml" Target="../ink/ink1309.xml"/><Relationship Id="rId317" Type="http://schemas.openxmlformats.org/officeDocument/2006/relationships/image" Target="../media/image1173.png"/><Relationship Id="rId524" Type="http://schemas.openxmlformats.org/officeDocument/2006/relationships/customXml" Target="../ink/ink1566.xml"/><Relationship Id="rId98" Type="http://schemas.openxmlformats.org/officeDocument/2006/relationships/customXml" Target="../ink/ink1353.xml"/><Relationship Id="rId163" Type="http://schemas.openxmlformats.org/officeDocument/2006/relationships/image" Target="../media/image853.png"/><Relationship Id="rId370" Type="http://schemas.openxmlformats.org/officeDocument/2006/relationships/customXml" Target="../ink/ink1489.xml"/><Relationship Id="rId230" Type="http://schemas.openxmlformats.org/officeDocument/2006/relationships/customXml" Target="../ink/ink1419.xml"/><Relationship Id="rId468" Type="http://schemas.openxmlformats.org/officeDocument/2006/relationships/customXml" Target="../ink/ink1538.xml"/><Relationship Id="rId675" Type="http://schemas.openxmlformats.org/officeDocument/2006/relationships/image" Target="../media/image1350.png"/><Relationship Id="rId25" Type="http://schemas.openxmlformats.org/officeDocument/2006/relationships/image" Target="../media/image737.png"/><Relationship Id="rId328" Type="http://schemas.openxmlformats.org/officeDocument/2006/relationships/customXml" Target="../ink/ink1468.xml"/><Relationship Id="rId535" Type="http://schemas.openxmlformats.org/officeDocument/2006/relationships/customXml" Target="../ink/ink1572.xml"/><Relationship Id="rId174" Type="http://schemas.openxmlformats.org/officeDocument/2006/relationships/customXml" Target="../ink/ink1391.xml"/><Relationship Id="rId381" Type="http://schemas.openxmlformats.org/officeDocument/2006/relationships/image" Target="../media/image1205.png"/><Relationship Id="rId602" Type="http://schemas.openxmlformats.org/officeDocument/2006/relationships/image" Target="../media/image1314.png"/><Relationship Id="rId241" Type="http://schemas.openxmlformats.org/officeDocument/2006/relationships/image" Target="../media/image1136.png"/><Relationship Id="rId479" Type="http://schemas.openxmlformats.org/officeDocument/2006/relationships/image" Target="../media/image1254.png"/><Relationship Id="rId686" Type="http://schemas.openxmlformats.org/officeDocument/2006/relationships/customXml" Target="../ink/ink1648.xml"/><Relationship Id="rId36" Type="http://schemas.openxmlformats.org/officeDocument/2006/relationships/customXml" Target="../ink/ink1320.xml"/><Relationship Id="rId339" Type="http://schemas.openxmlformats.org/officeDocument/2006/relationships/image" Target="../media/image1184.png"/><Relationship Id="rId546" Type="http://schemas.openxmlformats.org/officeDocument/2006/relationships/image" Target="../media/image1286.png"/><Relationship Id="rId101" Type="http://schemas.openxmlformats.org/officeDocument/2006/relationships/image" Target="../media/image822.png"/><Relationship Id="rId185" Type="http://schemas.openxmlformats.org/officeDocument/2006/relationships/image" Target="../media/image875.png"/><Relationship Id="rId406" Type="http://schemas.openxmlformats.org/officeDocument/2006/relationships/customXml" Target="../ink/ink1507.xml"/><Relationship Id="rId392" Type="http://schemas.openxmlformats.org/officeDocument/2006/relationships/customXml" Target="../ink/ink1500.xml"/><Relationship Id="rId613" Type="http://schemas.openxmlformats.org/officeDocument/2006/relationships/customXml" Target="../ink/ink1611.xml"/><Relationship Id="rId697" Type="http://schemas.openxmlformats.org/officeDocument/2006/relationships/image" Target="../media/image1361.png"/><Relationship Id="rId252" Type="http://schemas.openxmlformats.org/officeDocument/2006/relationships/customXml" Target="../ink/ink1430.xml"/><Relationship Id="rId47" Type="http://schemas.openxmlformats.org/officeDocument/2006/relationships/image" Target="../media/image748.png"/><Relationship Id="rId112" Type="http://schemas.openxmlformats.org/officeDocument/2006/relationships/customXml" Target="../ink/ink1360.xml"/><Relationship Id="rId557" Type="http://schemas.openxmlformats.org/officeDocument/2006/relationships/customXml" Target="../ink/ink1583.xml"/><Relationship Id="rId196" Type="http://schemas.openxmlformats.org/officeDocument/2006/relationships/customXml" Target="../ink/ink1402.xml"/><Relationship Id="rId417" Type="http://schemas.openxmlformats.org/officeDocument/2006/relationships/image" Target="../media/image1223.png"/><Relationship Id="rId624" Type="http://schemas.openxmlformats.org/officeDocument/2006/relationships/image" Target="../media/image1325.png"/><Relationship Id="rId263" Type="http://schemas.openxmlformats.org/officeDocument/2006/relationships/image" Target="../media/image1146.png"/><Relationship Id="rId470" Type="http://schemas.openxmlformats.org/officeDocument/2006/relationships/customXml" Target="../ink/ink1539.xml"/><Relationship Id="rId58" Type="http://schemas.openxmlformats.org/officeDocument/2006/relationships/customXml" Target="../ink/ink1331.xml"/><Relationship Id="rId123" Type="http://schemas.openxmlformats.org/officeDocument/2006/relationships/image" Target="../media/image833.png"/><Relationship Id="rId330" Type="http://schemas.openxmlformats.org/officeDocument/2006/relationships/customXml" Target="../ink/ink1469.xml"/><Relationship Id="rId568" Type="http://schemas.openxmlformats.org/officeDocument/2006/relationships/image" Target="../media/image1297.png"/><Relationship Id="rId428" Type="http://schemas.openxmlformats.org/officeDocument/2006/relationships/customXml" Target="../ink/ink1518.xml"/><Relationship Id="rId635" Type="http://schemas.openxmlformats.org/officeDocument/2006/relationships/customXml" Target="../ink/ink1622.xml"/><Relationship Id="rId274" Type="http://schemas.openxmlformats.org/officeDocument/2006/relationships/customXml" Target="../ink/ink1441.xml"/><Relationship Id="rId481" Type="http://schemas.openxmlformats.org/officeDocument/2006/relationships/image" Target="../media/image1255.png"/><Relationship Id="rId69" Type="http://schemas.openxmlformats.org/officeDocument/2006/relationships/image" Target="../media/image759.png"/><Relationship Id="rId134" Type="http://schemas.openxmlformats.org/officeDocument/2006/relationships/customXml" Target="../ink/ink1371.xml"/><Relationship Id="rId579" Type="http://schemas.openxmlformats.org/officeDocument/2006/relationships/customXml" Target="../ink/ink1594.xml"/><Relationship Id="rId341" Type="http://schemas.openxmlformats.org/officeDocument/2006/relationships/image" Target="../media/image1185.png"/><Relationship Id="rId439" Type="http://schemas.openxmlformats.org/officeDocument/2006/relationships/image" Target="../media/image1234.png"/><Relationship Id="rId646" Type="http://schemas.openxmlformats.org/officeDocument/2006/relationships/image" Target="../media/image1336.png"/><Relationship Id="rId201" Type="http://schemas.openxmlformats.org/officeDocument/2006/relationships/image" Target="../media/image1116.png"/><Relationship Id="rId285" Type="http://schemas.openxmlformats.org/officeDocument/2006/relationships/image" Target="../media/image1157.png"/><Relationship Id="rId506" Type="http://schemas.openxmlformats.org/officeDocument/2006/relationships/customXml" Target="../ink/ink1557.xml"/><Relationship Id="rId492" Type="http://schemas.openxmlformats.org/officeDocument/2006/relationships/customXml" Target="../ink/ink1550.xml"/><Relationship Id="rId145" Type="http://schemas.openxmlformats.org/officeDocument/2006/relationships/image" Target="../media/image844.png"/><Relationship Id="rId352" Type="http://schemas.openxmlformats.org/officeDocument/2006/relationships/customXml" Target="../ink/ink1480.xml"/><Relationship Id="rId212" Type="http://schemas.openxmlformats.org/officeDocument/2006/relationships/customXml" Target="../ink/ink1410.xml"/><Relationship Id="rId657" Type="http://schemas.openxmlformats.org/officeDocument/2006/relationships/customXml" Target="../ink/ink1633.xml"/><Relationship Id="rId296" Type="http://schemas.openxmlformats.org/officeDocument/2006/relationships/customXml" Target="../ink/ink1452.xml"/><Relationship Id="rId517" Type="http://schemas.openxmlformats.org/officeDocument/2006/relationships/image" Target="../media/image1272.png"/><Relationship Id="rId60" Type="http://schemas.openxmlformats.org/officeDocument/2006/relationships/customXml" Target="../ink/ink1332.xml"/><Relationship Id="rId156" Type="http://schemas.openxmlformats.org/officeDocument/2006/relationships/customXml" Target="../ink/ink1382.xml"/><Relationship Id="rId363" Type="http://schemas.openxmlformats.org/officeDocument/2006/relationships/image" Target="../media/image1196.png"/><Relationship Id="rId570" Type="http://schemas.openxmlformats.org/officeDocument/2006/relationships/image" Target="../media/image1298.png"/><Relationship Id="rId223" Type="http://schemas.openxmlformats.org/officeDocument/2006/relationships/image" Target="../media/image1127.png"/><Relationship Id="rId430" Type="http://schemas.openxmlformats.org/officeDocument/2006/relationships/customXml" Target="../ink/ink1519.xml"/><Relationship Id="rId668" Type="http://schemas.openxmlformats.org/officeDocument/2006/relationships/customXml" Target="../ink/ink1639.xml"/><Relationship Id="rId18" Type="http://schemas.openxmlformats.org/officeDocument/2006/relationships/customXml" Target="../ink/ink1311.xml"/><Relationship Id="rId265" Type="http://schemas.openxmlformats.org/officeDocument/2006/relationships/image" Target="../media/image1147.png"/><Relationship Id="rId472" Type="http://schemas.openxmlformats.org/officeDocument/2006/relationships/customXml" Target="../ink/ink1540.xml"/><Relationship Id="rId528" Type="http://schemas.openxmlformats.org/officeDocument/2006/relationships/customXml" Target="../ink/ink1568.xml"/><Relationship Id="rId125" Type="http://schemas.openxmlformats.org/officeDocument/2006/relationships/image" Target="../media/image834.png"/><Relationship Id="rId167" Type="http://schemas.openxmlformats.org/officeDocument/2006/relationships/image" Target="../media/image857.png"/><Relationship Id="rId332" Type="http://schemas.openxmlformats.org/officeDocument/2006/relationships/customXml" Target="../ink/ink1470.xml"/><Relationship Id="rId374" Type="http://schemas.openxmlformats.org/officeDocument/2006/relationships/customXml" Target="../ink/ink1491.xml"/><Relationship Id="rId581" Type="http://schemas.openxmlformats.org/officeDocument/2006/relationships/customXml" Target="../ink/ink1595.xml"/><Relationship Id="rId71" Type="http://schemas.openxmlformats.org/officeDocument/2006/relationships/customXml" Target="../ink/ink1338.xml"/><Relationship Id="rId234" Type="http://schemas.openxmlformats.org/officeDocument/2006/relationships/customXml" Target="../ink/ink1421.xml"/><Relationship Id="rId637" Type="http://schemas.openxmlformats.org/officeDocument/2006/relationships/customXml" Target="../ink/ink1623.xml"/><Relationship Id="rId679" Type="http://schemas.openxmlformats.org/officeDocument/2006/relationships/image" Target="../media/image1352.png"/><Relationship Id="rId2" Type="http://schemas.openxmlformats.org/officeDocument/2006/relationships/customXml" Target="../ink/ink1303.xml"/><Relationship Id="rId29" Type="http://schemas.openxmlformats.org/officeDocument/2006/relationships/image" Target="../media/image739.png"/><Relationship Id="rId276" Type="http://schemas.openxmlformats.org/officeDocument/2006/relationships/customXml" Target="../ink/ink1442.xml"/><Relationship Id="rId441" Type="http://schemas.openxmlformats.org/officeDocument/2006/relationships/image" Target="../media/image1235.png"/><Relationship Id="rId483" Type="http://schemas.openxmlformats.org/officeDocument/2006/relationships/image" Target="../media/image1256.png"/><Relationship Id="rId539" Type="http://schemas.openxmlformats.org/officeDocument/2006/relationships/customXml" Target="../ink/ink1574.xml"/><Relationship Id="rId690" Type="http://schemas.openxmlformats.org/officeDocument/2006/relationships/customXml" Target="../ink/ink1650.xml"/><Relationship Id="rId40" Type="http://schemas.openxmlformats.org/officeDocument/2006/relationships/customXml" Target="../ink/ink1322.xml"/><Relationship Id="rId136" Type="http://schemas.openxmlformats.org/officeDocument/2006/relationships/customXml" Target="../ink/ink1372.xml"/><Relationship Id="rId178" Type="http://schemas.openxmlformats.org/officeDocument/2006/relationships/customXml" Target="../ink/ink1393.xml"/><Relationship Id="rId301" Type="http://schemas.openxmlformats.org/officeDocument/2006/relationships/image" Target="../media/image1165.png"/><Relationship Id="rId343" Type="http://schemas.openxmlformats.org/officeDocument/2006/relationships/image" Target="../media/image1186.png"/><Relationship Id="rId550" Type="http://schemas.openxmlformats.org/officeDocument/2006/relationships/image" Target="../media/image1288.png"/><Relationship Id="rId82" Type="http://schemas.openxmlformats.org/officeDocument/2006/relationships/image" Target="../media/image790.png"/><Relationship Id="rId203" Type="http://schemas.openxmlformats.org/officeDocument/2006/relationships/image" Target="../media/image1117.png"/><Relationship Id="rId385" Type="http://schemas.openxmlformats.org/officeDocument/2006/relationships/image" Target="../media/image1207.png"/><Relationship Id="rId592" Type="http://schemas.openxmlformats.org/officeDocument/2006/relationships/image" Target="../media/image1309.png"/><Relationship Id="rId606" Type="http://schemas.openxmlformats.org/officeDocument/2006/relationships/image" Target="../media/image1316.png"/><Relationship Id="rId648" Type="http://schemas.openxmlformats.org/officeDocument/2006/relationships/image" Target="../media/image1337.png"/><Relationship Id="rId245" Type="http://schemas.openxmlformats.org/officeDocument/2006/relationships/image" Target="../media/image1138.png"/><Relationship Id="rId287" Type="http://schemas.openxmlformats.org/officeDocument/2006/relationships/image" Target="../media/image1158.png"/><Relationship Id="rId410" Type="http://schemas.openxmlformats.org/officeDocument/2006/relationships/customXml" Target="../ink/ink1509.xml"/><Relationship Id="rId452" Type="http://schemas.openxmlformats.org/officeDocument/2006/relationships/customXml" Target="../ink/ink1530.xml"/><Relationship Id="rId494" Type="http://schemas.openxmlformats.org/officeDocument/2006/relationships/customXml" Target="../ink/ink1551.xml"/><Relationship Id="rId508" Type="http://schemas.openxmlformats.org/officeDocument/2006/relationships/customXml" Target="../ink/ink1558.xml"/><Relationship Id="rId105" Type="http://schemas.openxmlformats.org/officeDocument/2006/relationships/image" Target="../media/image824.png"/><Relationship Id="rId147" Type="http://schemas.openxmlformats.org/officeDocument/2006/relationships/image" Target="../media/image845.png"/><Relationship Id="rId312" Type="http://schemas.openxmlformats.org/officeDocument/2006/relationships/customXml" Target="../ink/ink1460.xml"/><Relationship Id="rId354" Type="http://schemas.openxmlformats.org/officeDocument/2006/relationships/customXml" Target="../ink/ink1481.xml"/><Relationship Id="rId51" Type="http://schemas.openxmlformats.org/officeDocument/2006/relationships/image" Target="../media/image750.png"/><Relationship Id="rId93" Type="http://schemas.openxmlformats.org/officeDocument/2006/relationships/image" Target="../media/image801.png"/><Relationship Id="rId189" Type="http://schemas.openxmlformats.org/officeDocument/2006/relationships/image" Target="../media/image877.png"/><Relationship Id="rId396" Type="http://schemas.openxmlformats.org/officeDocument/2006/relationships/customXml" Target="../ink/ink1502.xml"/><Relationship Id="rId561" Type="http://schemas.openxmlformats.org/officeDocument/2006/relationships/customXml" Target="../ink/ink1585.xml"/><Relationship Id="rId617" Type="http://schemas.openxmlformats.org/officeDocument/2006/relationships/customXml" Target="../ink/ink1613.xml"/><Relationship Id="rId659" Type="http://schemas.openxmlformats.org/officeDocument/2006/relationships/customXml" Target="../ink/ink1634.xml"/><Relationship Id="rId214" Type="http://schemas.openxmlformats.org/officeDocument/2006/relationships/customXml" Target="../ink/ink1411.xml"/><Relationship Id="rId256" Type="http://schemas.openxmlformats.org/officeDocument/2006/relationships/customXml" Target="../ink/ink1432.xml"/><Relationship Id="rId298" Type="http://schemas.openxmlformats.org/officeDocument/2006/relationships/customXml" Target="../ink/ink1453.xml"/><Relationship Id="rId421" Type="http://schemas.openxmlformats.org/officeDocument/2006/relationships/image" Target="../media/image1225.png"/><Relationship Id="rId463" Type="http://schemas.openxmlformats.org/officeDocument/2006/relationships/image" Target="../media/image1246.png"/><Relationship Id="rId519" Type="http://schemas.openxmlformats.org/officeDocument/2006/relationships/image" Target="../media/image1273.png"/><Relationship Id="rId670" Type="http://schemas.openxmlformats.org/officeDocument/2006/relationships/customXml" Target="../ink/ink1640.xml"/><Relationship Id="rId116" Type="http://schemas.openxmlformats.org/officeDocument/2006/relationships/customXml" Target="../ink/ink1362.xml"/><Relationship Id="rId158" Type="http://schemas.openxmlformats.org/officeDocument/2006/relationships/customXml" Target="../ink/ink1383.xml"/><Relationship Id="rId323" Type="http://schemas.openxmlformats.org/officeDocument/2006/relationships/image" Target="../media/image1176.png"/><Relationship Id="rId530" Type="http://schemas.openxmlformats.org/officeDocument/2006/relationships/customXml" Target="../ink/ink1569.xml"/><Relationship Id="rId20" Type="http://schemas.openxmlformats.org/officeDocument/2006/relationships/customXml" Target="../ink/ink1312.xml"/><Relationship Id="rId62" Type="http://schemas.openxmlformats.org/officeDocument/2006/relationships/customXml" Target="../ink/ink1333.xml"/><Relationship Id="rId365" Type="http://schemas.openxmlformats.org/officeDocument/2006/relationships/image" Target="../media/image1197.png"/><Relationship Id="rId572" Type="http://schemas.openxmlformats.org/officeDocument/2006/relationships/image" Target="../media/image1299.png"/><Relationship Id="rId628" Type="http://schemas.openxmlformats.org/officeDocument/2006/relationships/image" Target="../media/image1327.png"/><Relationship Id="rId225" Type="http://schemas.openxmlformats.org/officeDocument/2006/relationships/image" Target="../media/image1128.png"/><Relationship Id="rId267" Type="http://schemas.openxmlformats.org/officeDocument/2006/relationships/image" Target="../media/image1148.png"/><Relationship Id="rId432" Type="http://schemas.openxmlformats.org/officeDocument/2006/relationships/customXml" Target="../ink/ink1520.xml"/><Relationship Id="rId474" Type="http://schemas.openxmlformats.org/officeDocument/2006/relationships/customXml" Target="../ink/ink1541.xml"/><Relationship Id="rId127" Type="http://schemas.openxmlformats.org/officeDocument/2006/relationships/image" Target="../media/image835.png"/><Relationship Id="rId681" Type="http://schemas.openxmlformats.org/officeDocument/2006/relationships/image" Target="../media/image1353.png"/><Relationship Id="rId31" Type="http://schemas.openxmlformats.org/officeDocument/2006/relationships/image" Target="../media/image740.png"/><Relationship Id="rId73" Type="http://schemas.openxmlformats.org/officeDocument/2006/relationships/customXml" Target="../ink/ink1339.xml"/><Relationship Id="rId169" Type="http://schemas.openxmlformats.org/officeDocument/2006/relationships/image" Target="../media/image858.png"/><Relationship Id="rId334" Type="http://schemas.openxmlformats.org/officeDocument/2006/relationships/customXml" Target="../ink/ink1471.xml"/><Relationship Id="rId376" Type="http://schemas.openxmlformats.org/officeDocument/2006/relationships/customXml" Target="../ink/ink1492.xml"/><Relationship Id="rId541" Type="http://schemas.openxmlformats.org/officeDocument/2006/relationships/customXml" Target="../ink/ink1575.xml"/><Relationship Id="rId583" Type="http://schemas.openxmlformats.org/officeDocument/2006/relationships/customXml" Target="../ink/ink1596.xml"/><Relationship Id="rId639" Type="http://schemas.openxmlformats.org/officeDocument/2006/relationships/customXml" Target="../ink/ink1624.xml"/><Relationship Id="rId4" Type="http://schemas.openxmlformats.org/officeDocument/2006/relationships/customXml" Target="../ink/ink1304.xml"/><Relationship Id="rId180" Type="http://schemas.openxmlformats.org/officeDocument/2006/relationships/customXml" Target="../ink/ink1394.xml"/><Relationship Id="rId236" Type="http://schemas.openxmlformats.org/officeDocument/2006/relationships/customXml" Target="../ink/ink1422.xml"/><Relationship Id="rId278" Type="http://schemas.openxmlformats.org/officeDocument/2006/relationships/customXml" Target="../ink/ink1443.xml"/><Relationship Id="rId401" Type="http://schemas.openxmlformats.org/officeDocument/2006/relationships/image" Target="../media/image1215.png"/><Relationship Id="rId443" Type="http://schemas.openxmlformats.org/officeDocument/2006/relationships/image" Target="../media/image1236.png"/><Relationship Id="rId650" Type="http://schemas.openxmlformats.org/officeDocument/2006/relationships/image" Target="../media/image1338.png"/><Relationship Id="rId303" Type="http://schemas.openxmlformats.org/officeDocument/2006/relationships/image" Target="../media/image1166.png"/><Relationship Id="rId485" Type="http://schemas.openxmlformats.org/officeDocument/2006/relationships/image" Target="../media/image1257.png"/><Relationship Id="rId692" Type="http://schemas.openxmlformats.org/officeDocument/2006/relationships/customXml" Target="../ink/ink1651.xml"/><Relationship Id="rId42" Type="http://schemas.openxmlformats.org/officeDocument/2006/relationships/customXml" Target="../ink/ink1323.xml"/><Relationship Id="rId84" Type="http://schemas.openxmlformats.org/officeDocument/2006/relationships/image" Target="../media/image791.png"/><Relationship Id="rId138" Type="http://schemas.openxmlformats.org/officeDocument/2006/relationships/customXml" Target="../ink/ink1373.xml"/><Relationship Id="rId345" Type="http://schemas.openxmlformats.org/officeDocument/2006/relationships/image" Target="../media/image1187.png"/><Relationship Id="rId387" Type="http://schemas.openxmlformats.org/officeDocument/2006/relationships/image" Target="../media/image1208.png"/><Relationship Id="rId510" Type="http://schemas.openxmlformats.org/officeDocument/2006/relationships/customXml" Target="../ink/ink1559.xml"/><Relationship Id="rId552" Type="http://schemas.openxmlformats.org/officeDocument/2006/relationships/image" Target="../media/image1289.png"/><Relationship Id="rId594" Type="http://schemas.openxmlformats.org/officeDocument/2006/relationships/image" Target="../media/image1310.png"/><Relationship Id="rId608" Type="http://schemas.openxmlformats.org/officeDocument/2006/relationships/image" Target="../media/image1317.png"/><Relationship Id="rId191" Type="http://schemas.openxmlformats.org/officeDocument/2006/relationships/image" Target="../media/image1111.png"/><Relationship Id="rId205" Type="http://schemas.openxmlformats.org/officeDocument/2006/relationships/image" Target="../media/image1118.png"/><Relationship Id="rId247" Type="http://schemas.openxmlformats.org/officeDocument/2006/relationships/image" Target="../media/image1139.png"/><Relationship Id="rId412" Type="http://schemas.openxmlformats.org/officeDocument/2006/relationships/customXml" Target="../ink/ink1510.xml"/><Relationship Id="rId107" Type="http://schemas.openxmlformats.org/officeDocument/2006/relationships/image" Target="../media/image825.png"/><Relationship Id="rId289" Type="http://schemas.openxmlformats.org/officeDocument/2006/relationships/image" Target="../media/image1159.png"/><Relationship Id="rId454" Type="http://schemas.openxmlformats.org/officeDocument/2006/relationships/customXml" Target="../ink/ink1531.xml"/><Relationship Id="rId496" Type="http://schemas.openxmlformats.org/officeDocument/2006/relationships/customXml" Target="../ink/ink1552.xml"/><Relationship Id="rId661" Type="http://schemas.openxmlformats.org/officeDocument/2006/relationships/customXml" Target="../ink/ink1635.xml"/><Relationship Id="rId11" Type="http://schemas.openxmlformats.org/officeDocument/2006/relationships/image" Target="../media/image730.png"/><Relationship Id="rId53" Type="http://schemas.openxmlformats.org/officeDocument/2006/relationships/image" Target="../media/image751.png"/><Relationship Id="rId149" Type="http://schemas.openxmlformats.org/officeDocument/2006/relationships/image" Target="../media/image846.png"/><Relationship Id="rId314" Type="http://schemas.openxmlformats.org/officeDocument/2006/relationships/customXml" Target="../ink/ink1461.xml"/><Relationship Id="rId356" Type="http://schemas.openxmlformats.org/officeDocument/2006/relationships/customXml" Target="../ink/ink1482.xml"/><Relationship Id="rId398" Type="http://schemas.openxmlformats.org/officeDocument/2006/relationships/customXml" Target="../ink/ink1503.xml"/><Relationship Id="rId521" Type="http://schemas.openxmlformats.org/officeDocument/2006/relationships/image" Target="../media/image1274.png"/><Relationship Id="rId563" Type="http://schemas.openxmlformats.org/officeDocument/2006/relationships/customXml" Target="../ink/ink1586.xml"/><Relationship Id="rId619" Type="http://schemas.openxmlformats.org/officeDocument/2006/relationships/customXml" Target="../ink/ink1614.xml"/><Relationship Id="rId95" Type="http://schemas.openxmlformats.org/officeDocument/2006/relationships/image" Target="../media/image802.png"/><Relationship Id="rId160" Type="http://schemas.openxmlformats.org/officeDocument/2006/relationships/customXml" Target="../ink/ink1384.xml"/><Relationship Id="rId216" Type="http://schemas.openxmlformats.org/officeDocument/2006/relationships/customXml" Target="../ink/ink1412.xml"/><Relationship Id="rId423" Type="http://schemas.openxmlformats.org/officeDocument/2006/relationships/image" Target="../media/image1226.png"/><Relationship Id="rId258" Type="http://schemas.openxmlformats.org/officeDocument/2006/relationships/customXml" Target="../ink/ink1433.xml"/><Relationship Id="rId465" Type="http://schemas.openxmlformats.org/officeDocument/2006/relationships/image" Target="../media/image1247.png"/><Relationship Id="rId630" Type="http://schemas.openxmlformats.org/officeDocument/2006/relationships/image" Target="../media/image1328.png"/><Relationship Id="rId672" Type="http://schemas.openxmlformats.org/officeDocument/2006/relationships/customXml" Target="../ink/ink1641.xml"/><Relationship Id="rId22" Type="http://schemas.openxmlformats.org/officeDocument/2006/relationships/customXml" Target="../ink/ink1313.xml"/><Relationship Id="rId64" Type="http://schemas.openxmlformats.org/officeDocument/2006/relationships/customXml" Target="../ink/ink1334.xml"/><Relationship Id="rId118" Type="http://schemas.openxmlformats.org/officeDocument/2006/relationships/customXml" Target="../ink/ink1363.xml"/><Relationship Id="rId325" Type="http://schemas.openxmlformats.org/officeDocument/2006/relationships/image" Target="../media/image1177.png"/><Relationship Id="rId367" Type="http://schemas.openxmlformats.org/officeDocument/2006/relationships/image" Target="../media/image1198.png"/><Relationship Id="rId532" Type="http://schemas.openxmlformats.org/officeDocument/2006/relationships/image" Target="../media/image1279.png"/><Relationship Id="rId574" Type="http://schemas.openxmlformats.org/officeDocument/2006/relationships/image" Target="../media/image1300.png"/><Relationship Id="rId171" Type="http://schemas.openxmlformats.org/officeDocument/2006/relationships/image" Target="../media/image859.png"/><Relationship Id="rId227" Type="http://schemas.openxmlformats.org/officeDocument/2006/relationships/image" Target="../media/image1129.png"/><Relationship Id="rId269" Type="http://schemas.openxmlformats.org/officeDocument/2006/relationships/image" Target="../media/image1149.png"/><Relationship Id="rId434" Type="http://schemas.openxmlformats.org/officeDocument/2006/relationships/customXml" Target="../ink/ink1521.xml"/><Relationship Id="rId476" Type="http://schemas.openxmlformats.org/officeDocument/2006/relationships/customXml" Target="../ink/ink1542.xml"/><Relationship Id="rId641" Type="http://schemas.openxmlformats.org/officeDocument/2006/relationships/customXml" Target="../ink/ink1625.xml"/><Relationship Id="rId683" Type="http://schemas.openxmlformats.org/officeDocument/2006/relationships/image" Target="../media/image1354.png"/><Relationship Id="rId33" Type="http://schemas.openxmlformats.org/officeDocument/2006/relationships/image" Target="../media/image741.png"/><Relationship Id="rId129" Type="http://schemas.openxmlformats.org/officeDocument/2006/relationships/image" Target="../media/image836.png"/><Relationship Id="rId280" Type="http://schemas.openxmlformats.org/officeDocument/2006/relationships/customXml" Target="../ink/ink1444.xml"/><Relationship Id="rId336" Type="http://schemas.openxmlformats.org/officeDocument/2006/relationships/customXml" Target="../ink/ink1472.xml"/><Relationship Id="rId501" Type="http://schemas.openxmlformats.org/officeDocument/2006/relationships/image" Target="../media/image1264.png"/><Relationship Id="rId543" Type="http://schemas.openxmlformats.org/officeDocument/2006/relationships/customXml" Target="../ink/ink1576.xml"/><Relationship Id="rId75" Type="http://schemas.openxmlformats.org/officeDocument/2006/relationships/customXml" Target="../ink/ink1341.xml"/><Relationship Id="rId140" Type="http://schemas.openxmlformats.org/officeDocument/2006/relationships/customXml" Target="../ink/ink1374.xml"/><Relationship Id="rId182" Type="http://schemas.openxmlformats.org/officeDocument/2006/relationships/customXml" Target="../ink/ink1395.xml"/><Relationship Id="rId378" Type="http://schemas.openxmlformats.org/officeDocument/2006/relationships/customXml" Target="../ink/ink1493.xml"/><Relationship Id="rId403" Type="http://schemas.openxmlformats.org/officeDocument/2006/relationships/image" Target="../media/image1216.png"/><Relationship Id="rId585" Type="http://schemas.openxmlformats.org/officeDocument/2006/relationships/customXml" Target="../ink/ink1597.xml"/><Relationship Id="rId6" Type="http://schemas.openxmlformats.org/officeDocument/2006/relationships/customXml" Target="../ink/ink1305.xml"/><Relationship Id="rId238" Type="http://schemas.openxmlformats.org/officeDocument/2006/relationships/customXml" Target="../ink/ink1423.xml"/><Relationship Id="rId445" Type="http://schemas.openxmlformats.org/officeDocument/2006/relationships/image" Target="../media/image1237.png"/><Relationship Id="rId487" Type="http://schemas.openxmlformats.org/officeDocument/2006/relationships/image" Target="../media/image769.png"/><Relationship Id="rId610" Type="http://schemas.openxmlformats.org/officeDocument/2006/relationships/image" Target="../media/image1318.png"/><Relationship Id="rId652" Type="http://schemas.openxmlformats.org/officeDocument/2006/relationships/image" Target="../media/image1339.png"/><Relationship Id="rId694" Type="http://schemas.openxmlformats.org/officeDocument/2006/relationships/customXml" Target="../ink/ink1652.xml"/><Relationship Id="rId291" Type="http://schemas.openxmlformats.org/officeDocument/2006/relationships/image" Target="../media/image1160.png"/><Relationship Id="rId305" Type="http://schemas.openxmlformats.org/officeDocument/2006/relationships/image" Target="../media/image1167.png"/><Relationship Id="rId347" Type="http://schemas.openxmlformats.org/officeDocument/2006/relationships/image" Target="../media/image1188.png"/><Relationship Id="rId512" Type="http://schemas.openxmlformats.org/officeDocument/2006/relationships/customXml" Target="../ink/ink1560.xml"/><Relationship Id="rId44" Type="http://schemas.openxmlformats.org/officeDocument/2006/relationships/customXml" Target="../ink/ink1324.xml"/><Relationship Id="rId86" Type="http://schemas.openxmlformats.org/officeDocument/2006/relationships/image" Target="../media/image792.png"/><Relationship Id="rId151" Type="http://schemas.openxmlformats.org/officeDocument/2006/relationships/image" Target="../media/image847.png"/><Relationship Id="rId389" Type="http://schemas.openxmlformats.org/officeDocument/2006/relationships/image" Target="../media/image1209.png"/><Relationship Id="rId554" Type="http://schemas.openxmlformats.org/officeDocument/2006/relationships/image" Target="../media/image1290.png"/><Relationship Id="rId596" Type="http://schemas.openxmlformats.org/officeDocument/2006/relationships/image" Target="../media/image1311.png"/><Relationship Id="rId193" Type="http://schemas.openxmlformats.org/officeDocument/2006/relationships/image" Target="../media/image1112.png"/><Relationship Id="rId207" Type="http://schemas.openxmlformats.org/officeDocument/2006/relationships/image" Target="../media/image1119.png"/><Relationship Id="rId249" Type="http://schemas.openxmlformats.org/officeDocument/2006/relationships/image" Target="../media/image1140.png"/><Relationship Id="rId414" Type="http://schemas.openxmlformats.org/officeDocument/2006/relationships/customXml" Target="../ink/ink1511.xml"/><Relationship Id="rId456" Type="http://schemas.openxmlformats.org/officeDocument/2006/relationships/customXml" Target="../ink/ink1532.xml"/><Relationship Id="rId498" Type="http://schemas.openxmlformats.org/officeDocument/2006/relationships/customXml" Target="../ink/ink1553.xml"/><Relationship Id="rId621" Type="http://schemas.openxmlformats.org/officeDocument/2006/relationships/customXml" Target="../ink/ink1615.xml"/><Relationship Id="rId663" Type="http://schemas.openxmlformats.org/officeDocument/2006/relationships/image" Target="../media/image1344.png"/><Relationship Id="rId13" Type="http://schemas.openxmlformats.org/officeDocument/2006/relationships/image" Target="../media/image731.png"/><Relationship Id="rId109" Type="http://schemas.openxmlformats.org/officeDocument/2006/relationships/image" Target="../media/image826.png"/><Relationship Id="rId260" Type="http://schemas.openxmlformats.org/officeDocument/2006/relationships/customXml" Target="../ink/ink1434.xml"/><Relationship Id="rId316" Type="http://schemas.openxmlformats.org/officeDocument/2006/relationships/customXml" Target="../ink/ink1462.xml"/><Relationship Id="rId523" Type="http://schemas.openxmlformats.org/officeDocument/2006/relationships/image" Target="../media/image1275.png"/><Relationship Id="rId55" Type="http://schemas.openxmlformats.org/officeDocument/2006/relationships/image" Target="../media/image752.png"/><Relationship Id="rId97" Type="http://schemas.openxmlformats.org/officeDocument/2006/relationships/image" Target="../media/image804.png"/><Relationship Id="rId120" Type="http://schemas.openxmlformats.org/officeDocument/2006/relationships/customXml" Target="../ink/ink1364.xml"/><Relationship Id="rId358" Type="http://schemas.openxmlformats.org/officeDocument/2006/relationships/customXml" Target="../ink/ink1483.xml"/><Relationship Id="rId565" Type="http://schemas.openxmlformats.org/officeDocument/2006/relationships/customXml" Target="../ink/ink1587.xml"/><Relationship Id="rId162" Type="http://schemas.openxmlformats.org/officeDocument/2006/relationships/customXml" Target="../ink/ink1385.xml"/><Relationship Id="rId218" Type="http://schemas.openxmlformats.org/officeDocument/2006/relationships/customXml" Target="../ink/ink1413.xml"/><Relationship Id="rId425" Type="http://schemas.openxmlformats.org/officeDocument/2006/relationships/image" Target="../media/image1227.png"/><Relationship Id="rId467" Type="http://schemas.openxmlformats.org/officeDocument/2006/relationships/image" Target="../media/image1248.png"/><Relationship Id="rId632" Type="http://schemas.openxmlformats.org/officeDocument/2006/relationships/image" Target="../media/image1329.png"/><Relationship Id="rId271" Type="http://schemas.openxmlformats.org/officeDocument/2006/relationships/image" Target="../media/image1150.png"/><Relationship Id="rId674" Type="http://schemas.openxmlformats.org/officeDocument/2006/relationships/customXml" Target="../ink/ink1642.xml"/><Relationship Id="rId24" Type="http://schemas.openxmlformats.org/officeDocument/2006/relationships/customXml" Target="../ink/ink1314.xml"/><Relationship Id="rId66" Type="http://schemas.openxmlformats.org/officeDocument/2006/relationships/customXml" Target="../ink/ink1335.xml"/><Relationship Id="rId131" Type="http://schemas.openxmlformats.org/officeDocument/2006/relationships/image" Target="../media/image837.png"/><Relationship Id="rId327" Type="http://schemas.openxmlformats.org/officeDocument/2006/relationships/image" Target="../media/image1178.png"/><Relationship Id="rId369" Type="http://schemas.openxmlformats.org/officeDocument/2006/relationships/image" Target="../media/image1199.png"/><Relationship Id="rId534" Type="http://schemas.openxmlformats.org/officeDocument/2006/relationships/image" Target="../media/image1280.png"/><Relationship Id="rId576" Type="http://schemas.openxmlformats.org/officeDocument/2006/relationships/image" Target="../media/image1301.png"/><Relationship Id="rId173" Type="http://schemas.openxmlformats.org/officeDocument/2006/relationships/image" Target="../media/image860.png"/><Relationship Id="rId229" Type="http://schemas.openxmlformats.org/officeDocument/2006/relationships/image" Target="../media/image1130.png"/><Relationship Id="rId380" Type="http://schemas.openxmlformats.org/officeDocument/2006/relationships/customXml" Target="../ink/ink1494.xml"/><Relationship Id="rId436" Type="http://schemas.openxmlformats.org/officeDocument/2006/relationships/customXml" Target="../ink/ink1522.xml"/><Relationship Id="rId601" Type="http://schemas.openxmlformats.org/officeDocument/2006/relationships/customXml" Target="../ink/ink1605.xml"/><Relationship Id="rId643" Type="http://schemas.openxmlformats.org/officeDocument/2006/relationships/customXml" Target="../ink/ink1626.xml"/><Relationship Id="rId240" Type="http://schemas.openxmlformats.org/officeDocument/2006/relationships/customXml" Target="../ink/ink1424.xml"/><Relationship Id="rId478" Type="http://schemas.openxmlformats.org/officeDocument/2006/relationships/customXml" Target="../ink/ink1543.xml"/><Relationship Id="rId685" Type="http://schemas.openxmlformats.org/officeDocument/2006/relationships/image" Target="../media/image1355.png"/><Relationship Id="rId35" Type="http://schemas.openxmlformats.org/officeDocument/2006/relationships/image" Target="../media/image742.png"/><Relationship Id="rId77" Type="http://schemas.openxmlformats.org/officeDocument/2006/relationships/customXml" Target="../ink/ink1342.xml"/><Relationship Id="rId100" Type="http://schemas.openxmlformats.org/officeDocument/2006/relationships/customXml" Target="../ink/ink1354.xml"/><Relationship Id="rId282" Type="http://schemas.openxmlformats.org/officeDocument/2006/relationships/customXml" Target="../ink/ink1445.xml"/><Relationship Id="rId338" Type="http://schemas.openxmlformats.org/officeDocument/2006/relationships/customXml" Target="../ink/ink1473.xml"/><Relationship Id="rId503" Type="http://schemas.openxmlformats.org/officeDocument/2006/relationships/image" Target="../media/image1265.png"/><Relationship Id="rId545" Type="http://schemas.openxmlformats.org/officeDocument/2006/relationships/customXml" Target="../ink/ink1577.xml"/><Relationship Id="rId587" Type="http://schemas.openxmlformats.org/officeDocument/2006/relationships/customXml" Target="../ink/ink1598.xml"/><Relationship Id="rId8" Type="http://schemas.openxmlformats.org/officeDocument/2006/relationships/customXml" Target="../ink/ink1306.xml"/><Relationship Id="rId142" Type="http://schemas.openxmlformats.org/officeDocument/2006/relationships/customXml" Target="../ink/ink1375.xml"/><Relationship Id="rId184" Type="http://schemas.openxmlformats.org/officeDocument/2006/relationships/customXml" Target="../ink/ink1396.xml"/><Relationship Id="rId391" Type="http://schemas.openxmlformats.org/officeDocument/2006/relationships/image" Target="../media/image1210.png"/><Relationship Id="rId405" Type="http://schemas.openxmlformats.org/officeDocument/2006/relationships/image" Target="../media/image1217.png"/><Relationship Id="rId447" Type="http://schemas.openxmlformats.org/officeDocument/2006/relationships/image" Target="../media/image1238.png"/><Relationship Id="rId612" Type="http://schemas.openxmlformats.org/officeDocument/2006/relationships/image" Target="../media/image1319.png"/><Relationship Id="rId251" Type="http://schemas.openxmlformats.org/officeDocument/2006/relationships/image" Target="../media/image1141.png"/><Relationship Id="rId489" Type="http://schemas.openxmlformats.org/officeDocument/2006/relationships/image" Target="../media/image1258.png"/><Relationship Id="rId654" Type="http://schemas.openxmlformats.org/officeDocument/2006/relationships/image" Target="../media/image1340.png"/><Relationship Id="rId696" Type="http://schemas.openxmlformats.org/officeDocument/2006/relationships/customXml" Target="../ink/ink1653.xml"/><Relationship Id="rId46" Type="http://schemas.openxmlformats.org/officeDocument/2006/relationships/customXml" Target="../ink/ink1325.xml"/><Relationship Id="rId293" Type="http://schemas.openxmlformats.org/officeDocument/2006/relationships/image" Target="../media/image1161.png"/><Relationship Id="rId307" Type="http://schemas.openxmlformats.org/officeDocument/2006/relationships/image" Target="../media/image1168.png"/><Relationship Id="rId349" Type="http://schemas.openxmlformats.org/officeDocument/2006/relationships/image" Target="../media/image1189.png"/><Relationship Id="rId514" Type="http://schemas.openxmlformats.org/officeDocument/2006/relationships/customXml" Target="../ink/ink1561.xml"/><Relationship Id="rId556" Type="http://schemas.openxmlformats.org/officeDocument/2006/relationships/image" Target="../media/image1291.png"/><Relationship Id="rId88" Type="http://schemas.openxmlformats.org/officeDocument/2006/relationships/customXml" Target="../ink/ink1348.xml"/><Relationship Id="rId111" Type="http://schemas.openxmlformats.org/officeDocument/2006/relationships/image" Target="../media/image827.png"/><Relationship Id="rId153" Type="http://schemas.openxmlformats.org/officeDocument/2006/relationships/image" Target="../media/image848.png"/><Relationship Id="rId195" Type="http://schemas.openxmlformats.org/officeDocument/2006/relationships/image" Target="../media/image1113.png"/><Relationship Id="rId209" Type="http://schemas.openxmlformats.org/officeDocument/2006/relationships/image" Target="../media/image1120.png"/><Relationship Id="rId360" Type="http://schemas.openxmlformats.org/officeDocument/2006/relationships/customXml" Target="../ink/ink1484.xml"/><Relationship Id="rId416" Type="http://schemas.openxmlformats.org/officeDocument/2006/relationships/customXml" Target="../ink/ink1512.xml"/><Relationship Id="rId598" Type="http://schemas.openxmlformats.org/officeDocument/2006/relationships/image" Target="../media/image1312.png"/><Relationship Id="rId220" Type="http://schemas.openxmlformats.org/officeDocument/2006/relationships/customXml" Target="../ink/ink1414.xml"/><Relationship Id="rId458" Type="http://schemas.openxmlformats.org/officeDocument/2006/relationships/customXml" Target="../ink/ink1533.xml"/><Relationship Id="rId623" Type="http://schemas.openxmlformats.org/officeDocument/2006/relationships/customXml" Target="../ink/ink1616.xml"/><Relationship Id="rId665" Type="http://schemas.openxmlformats.org/officeDocument/2006/relationships/image" Target="../media/image1345.png"/><Relationship Id="rId15" Type="http://schemas.openxmlformats.org/officeDocument/2006/relationships/image" Target="../media/image732.png"/><Relationship Id="rId57" Type="http://schemas.openxmlformats.org/officeDocument/2006/relationships/image" Target="../media/image753.png"/><Relationship Id="rId262" Type="http://schemas.openxmlformats.org/officeDocument/2006/relationships/customXml" Target="../ink/ink1435.xml"/><Relationship Id="rId318" Type="http://schemas.openxmlformats.org/officeDocument/2006/relationships/customXml" Target="../ink/ink1463.xml"/><Relationship Id="rId525" Type="http://schemas.openxmlformats.org/officeDocument/2006/relationships/image" Target="../media/image1276.png"/><Relationship Id="rId567" Type="http://schemas.openxmlformats.org/officeDocument/2006/relationships/customXml" Target="../ink/ink1588.xml"/><Relationship Id="rId99" Type="http://schemas.openxmlformats.org/officeDocument/2006/relationships/image" Target="../media/image821.png"/><Relationship Id="rId122" Type="http://schemas.openxmlformats.org/officeDocument/2006/relationships/customXml" Target="../ink/ink1365.xml"/><Relationship Id="rId164" Type="http://schemas.openxmlformats.org/officeDocument/2006/relationships/customXml" Target="../ink/ink1386.xml"/><Relationship Id="rId371" Type="http://schemas.openxmlformats.org/officeDocument/2006/relationships/image" Target="../media/image1200.png"/><Relationship Id="rId427" Type="http://schemas.openxmlformats.org/officeDocument/2006/relationships/image" Target="../media/image1228.png"/><Relationship Id="rId469" Type="http://schemas.openxmlformats.org/officeDocument/2006/relationships/image" Target="../media/image1249.png"/><Relationship Id="rId634" Type="http://schemas.openxmlformats.org/officeDocument/2006/relationships/image" Target="../media/image1330.png"/><Relationship Id="rId676" Type="http://schemas.openxmlformats.org/officeDocument/2006/relationships/customXml" Target="../ink/ink1643.xml"/><Relationship Id="rId26" Type="http://schemas.openxmlformats.org/officeDocument/2006/relationships/customXml" Target="../ink/ink1315.xml"/><Relationship Id="rId231" Type="http://schemas.openxmlformats.org/officeDocument/2006/relationships/image" Target="../media/image1131.png"/><Relationship Id="rId273" Type="http://schemas.openxmlformats.org/officeDocument/2006/relationships/image" Target="../media/image1151.png"/><Relationship Id="rId329" Type="http://schemas.openxmlformats.org/officeDocument/2006/relationships/image" Target="../media/image1179.png"/><Relationship Id="rId480" Type="http://schemas.openxmlformats.org/officeDocument/2006/relationships/customXml" Target="../ink/ink1544.xml"/><Relationship Id="rId536" Type="http://schemas.openxmlformats.org/officeDocument/2006/relationships/image" Target="../media/image1281.png"/><Relationship Id="rId68" Type="http://schemas.openxmlformats.org/officeDocument/2006/relationships/customXml" Target="../ink/ink1336.xml"/><Relationship Id="rId133" Type="http://schemas.openxmlformats.org/officeDocument/2006/relationships/image" Target="../media/image838.png"/><Relationship Id="rId175" Type="http://schemas.openxmlformats.org/officeDocument/2006/relationships/image" Target="../media/image861.png"/><Relationship Id="rId340" Type="http://schemas.openxmlformats.org/officeDocument/2006/relationships/customXml" Target="../ink/ink1474.xml"/><Relationship Id="rId578" Type="http://schemas.openxmlformats.org/officeDocument/2006/relationships/image" Target="../media/image1302.png"/><Relationship Id="rId200" Type="http://schemas.openxmlformats.org/officeDocument/2006/relationships/customXml" Target="../ink/ink1404.xml"/><Relationship Id="rId382" Type="http://schemas.openxmlformats.org/officeDocument/2006/relationships/customXml" Target="../ink/ink1495.xml"/><Relationship Id="rId438" Type="http://schemas.openxmlformats.org/officeDocument/2006/relationships/customXml" Target="../ink/ink1523.xml"/><Relationship Id="rId603" Type="http://schemas.openxmlformats.org/officeDocument/2006/relationships/customXml" Target="../ink/ink1606.xml"/><Relationship Id="rId645" Type="http://schemas.openxmlformats.org/officeDocument/2006/relationships/customXml" Target="../ink/ink1627.xml"/><Relationship Id="rId687" Type="http://schemas.openxmlformats.org/officeDocument/2006/relationships/image" Target="../media/image1356.png"/><Relationship Id="rId242" Type="http://schemas.openxmlformats.org/officeDocument/2006/relationships/customXml" Target="../ink/ink1425.xml"/><Relationship Id="rId284" Type="http://schemas.openxmlformats.org/officeDocument/2006/relationships/customXml" Target="../ink/ink1446.xml"/><Relationship Id="rId491" Type="http://schemas.openxmlformats.org/officeDocument/2006/relationships/image" Target="../media/image1259.png"/><Relationship Id="rId505" Type="http://schemas.openxmlformats.org/officeDocument/2006/relationships/image" Target="../media/image1266.png"/><Relationship Id="rId37" Type="http://schemas.openxmlformats.org/officeDocument/2006/relationships/image" Target="../media/image743.png"/><Relationship Id="rId79" Type="http://schemas.openxmlformats.org/officeDocument/2006/relationships/customXml" Target="../ink/ink1343.xml"/><Relationship Id="rId102" Type="http://schemas.openxmlformats.org/officeDocument/2006/relationships/customXml" Target="../ink/ink1355.xml"/><Relationship Id="rId144" Type="http://schemas.openxmlformats.org/officeDocument/2006/relationships/customXml" Target="../ink/ink1376.xml"/><Relationship Id="rId547" Type="http://schemas.openxmlformats.org/officeDocument/2006/relationships/customXml" Target="../ink/ink1578.xml"/><Relationship Id="rId589" Type="http://schemas.openxmlformats.org/officeDocument/2006/relationships/customXml" Target="../ink/ink1599.xml"/><Relationship Id="rId90" Type="http://schemas.openxmlformats.org/officeDocument/2006/relationships/customXml" Target="../ink/ink1349.xml"/><Relationship Id="rId186" Type="http://schemas.openxmlformats.org/officeDocument/2006/relationships/customXml" Target="../ink/ink1397.xml"/><Relationship Id="rId351" Type="http://schemas.openxmlformats.org/officeDocument/2006/relationships/image" Target="../media/image1190.png"/><Relationship Id="rId393" Type="http://schemas.openxmlformats.org/officeDocument/2006/relationships/image" Target="../media/image1211.png"/><Relationship Id="rId407" Type="http://schemas.openxmlformats.org/officeDocument/2006/relationships/image" Target="../media/image1218.png"/><Relationship Id="rId449" Type="http://schemas.openxmlformats.org/officeDocument/2006/relationships/image" Target="../media/image1239.png"/><Relationship Id="rId614" Type="http://schemas.openxmlformats.org/officeDocument/2006/relationships/image" Target="../media/image1320.png"/><Relationship Id="rId656" Type="http://schemas.openxmlformats.org/officeDocument/2006/relationships/image" Target="../media/image1341.png"/><Relationship Id="rId211" Type="http://schemas.openxmlformats.org/officeDocument/2006/relationships/image" Target="../media/image1121.png"/><Relationship Id="rId253" Type="http://schemas.openxmlformats.org/officeDocument/2006/relationships/image" Target="../media/image627.png"/><Relationship Id="rId295" Type="http://schemas.openxmlformats.org/officeDocument/2006/relationships/image" Target="../media/image1162.png"/><Relationship Id="rId309" Type="http://schemas.openxmlformats.org/officeDocument/2006/relationships/image" Target="../media/image1169.png"/><Relationship Id="rId460" Type="http://schemas.openxmlformats.org/officeDocument/2006/relationships/customXml" Target="../ink/ink1534.xml"/><Relationship Id="rId516" Type="http://schemas.openxmlformats.org/officeDocument/2006/relationships/customXml" Target="../ink/ink1562.xml"/><Relationship Id="rId48" Type="http://schemas.openxmlformats.org/officeDocument/2006/relationships/customXml" Target="../ink/ink1326.xml"/><Relationship Id="rId113" Type="http://schemas.openxmlformats.org/officeDocument/2006/relationships/image" Target="../media/image828.png"/><Relationship Id="rId320" Type="http://schemas.openxmlformats.org/officeDocument/2006/relationships/customXml" Target="../ink/ink1464.xml"/><Relationship Id="rId558" Type="http://schemas.openxmlformats.org/officeDocument/2006/relationships/image" Target="../media/image1292.png"/><Relationship Id="rId155" Type="http://schemas.openxmlformats.org/officeDocument/2006/relationships/image" Target="../media/image849.png"/><Relationship Id="rId197" Type="http://schemas.openxmlformats.org/officeDocument/2006/relationships/image" Target="../media/image1114.png"/><Relationship Id="rId362" Type="http://schemas.openxmlformats.org/officeDocument/2006/relationships/customXml" Target="../ink/ink1485.xml"/><Relationship Id="rId418" Type="http://schemas.openxmlformats.org/officeDocument/2006/relationships/customXml" Target="../ink/ink1513.xml"/><Relationship Id="rId625" Type="http://schemas.openxmlformats.org/officeDocument/2006/relationships/customXml" Target="../ink/ink1617.xml"/><Relationship Id="rId222" Type="http://schemas.openxmlformats.org/officeDocument/2006/relationships/customXml" Target="../ink/ink1415.xml"/><Relationship Id="rId264" Type="http://schemas.openxmlformats.org/officeDocument/2006/relationships/customXml" Target="../ink/ink1436.xml"/><Relationship Id="rId471" Type="http://schemas.openxmlformats.org/officeDocument/2006/relationships/image" Target="../media/image1250.png"/><Relationship Id="rId667" Type="http://schemas.openxmlformats.org/officeDocument/2006/relationships/image" Target="../media/image1346.png"/><Relationship Id="rId17" Type="http://schemas.openxmlformats.org/officeDocument/2006/relationships/image" Target="../media/image733.png"/><Relationship Id="rId59" Type="http://schemas.openxmlformats.org/officeDocument/2006/relationships/image" Target="../media/image754.png"/><Relationship Id="rId124" Type="http://schemas.openxmlformats.org/officeDocument/2006/relationships/customXml" Target="../ink/ink1366.xml"/><Relationship Id="rId527" Type="http://schemas.openxmlformats.org/officeDocument/2006/relationships/image" Target="../media/image1277.png"/><Relationship Id="rId569" Type="http://schemas.openxmlformats.org/officeDocument/2006/relationships/customXml" Target="../ink/ink1589.xml"/><Relationship Id="rId70" Type="http://schemas.openxmlformats.org/officeDocument/2006/relationships/customXml" Target="../ink/ink1337.xml"/><Relationship Id="rId166" Type="http://schemas.openxmlformats.org/officeDocument/2006/relationships/customXml" Target="../ink/ink1387.xml"/><Relationship Id="rId331" Type="http://schemas.openxmlformats.org/officeDocument/2006/relationships/image" Target="../media/image1180.png"/><Relationship Id="rId373" Type="http://schemas.openxmlformats.org/officeDocument/2006/relationships/image" Target="../media/image1201.png"/><Relationship Id="rId429" Type="http://schemas.openxmlformats.org/officeDocument/2006/relationships/image" Target="../media/image1229.png"/><Relationship Id="rId580" Type="http://schemas.openxmlformats.org/officeDocument/2006/relationships/image" Target="../media/image1303.png"/><Relationship Id="rId636" Type="http://schemas.openxmlformats.org/officeDocument/2006/relationships/image" Target="../media/image133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32.png"/><Relationship Id="rId440" Type="http://schemas.openxmlformats.org/officeDocument/2006/relationships/customXml" Target="../ink/ink1524.xml"/><Relationship Id="rId678" Type="http://schemas.openxmlformats.org/officeDocument/2006/relationships/customXml" Target="../ink/ink1644.xml"/><Relationship Id="rId28" Type="http://schemas.openxmlformats.org/officeDocument/2006/relationships/customXml" Target="../ink/ink1316.xml"/><Relationship Id="rId275" Type="http://schemas.openxmlformats.org/officeDocument/2006/relationships/image" Target="../media/image1152.png"/><Relationship Id="rId300" Type="http://schemas.openxmlformats.org/officeDocument/2006/relationships/customXml" Target="../ink/ink1454.xml"/><Relationship Id="rId482" Type="http://schemas.openxmlformats.org/officeDocument/2006/relationships/customXml" Target="../ink/ink1545.xml"/><Relationship Id="rId538" Type="http://schemas.openxmlformats.org/officeDocument/2006/relationships/image" Target="../media/image1282.png"/><Relationship Id="rId81" Type="http://schemas.openxmlformats.org/officeDocument/2006/relationships/customXml" Target="../ink/ink1344.xml"/><Relationship Id="rId135" Type="http://schemas.openxmlformats.org/officeDocument/2006/relationships/image" Target="../media/image839.png"/><Relationship Id="rId177" Type="http://schemas.openxmlformats.org/officeDocument/2006/relationships/image" Target="../media/image862.png"/><Relationship Id="rId342" Type="http://schemas.openxmlformats.org/officeDocument/2006/relationships/customXml" Target="../ink/ink1475.xml"/><Relationship Id="rId384" Type="http://schemas.openxmlformats.org/officeDocument/2006/relationships/customXml" Target="../ink/ink1496.xml"/><Relationship Id="rId591" Type="http://schemas.openxmlformats.org/officeDocument/2006/relationships/customXml" Target="../ink/ink1600.xml"/><Relationship Id="rId605" Type="http://schemas.openxmlformats.org/officeDocument/2006/relationships/customXml" Target="../ink/ink1607.xml"/><Relationship Id="rId202" Type="http://schemas.openxmlformats.org/officeDocument/2006/relationships/customXml" Target="../ink/ink1405.xml"/><Relationship Id="rId244" Type="http://schemas.openxmlformats.org/officeDocument/2006/relationships/customXml" Target="../ink/ink1426.xml"/><Relationship Id="rId647" Type="http://schemas.openxmlformats.org/officeDocument/2006/relationships/customXml" Target="../ink/ink1628.xml"/><Relationship Id="rId689" Type="http://schemas.openxmlformats.org/officeDocument/2006/relationships/image" Target="../media/image1357.png"/><Relationship Id="rId39" Type="http://schemas.openxmlformats.org/officeDocument/2006/relationships/image" Target="../media/image744.png"/><Relationship Id="rId286" Type="http://schemas.openxmlformats.org/officeDocument/2006/relationships/customXml" Target="../ink/ink1447.xml"/><Relationship Id="rId451" Type="http://schemas.openxmlformats.org/officeDocument/2006/relationships/image" Target="../media/image1240.png"/><Relationship Id="rId493" Type="http://schemas.openxmlformats.org/officeDocument/2006/relationships/image" Target="../media/image1260.png"/><Relationship Id="rId507" Type="http://schemas.openxmlformats.org/officeDocument/2006/relationships/image" Target="../media/image1267.png"/><Relationship Id="rId549" Type="http://schemas.openxmlformats.org/officeDocument/2006/relationships/customXml" Target="../ink/ink1579.xml"/><Relationship Id="rId50" Type="http://schemas.openxmlformats.org/officeDocument/2006/relationships/customXml" Target="../ink/ink1327.xml"/><Relationship Id="rId104" Type="http://schemas.openxmlformats.org/officeDocument/2006/relationships/customXml" Target="../ink/ink1356.xml"/><Relationship Id="rId146" Type="http://schemas.openxmlformats.org/officeDocument/2006/relationships/customXml" Target="../ink/ink1377.xml"/><Relationship Id="rId188" Type="http://schemas.openxmlformats.org/officeDocument/2006/relationships/customXml" Target="../ink/ink1398.xml"/><Relationship Id="rId311" Type="http://schemas.openxmlformats.org/officeDocument/2006/relationships/image" Target="../media/image1170.png"/><Relationship Id="rId353" Type="http://schemas.openxmlformats.org/officeDocument/2006/relationships/image" Target="../media/image1191.png"/><Relationship Id="rId395" Type="http://schemas.openxmlformats.org/officeDocument/2006/relationships/image" Target="../media/image1212.png"/><Relationship Id="rId409" Type="http://schemas.openxmlformats.org/officeDocument/2006/relationships/image" Target="../media/image1219.png"/><Relationship Id="rId560" Type="http://schemas.openxmlformats.org/officeDocument/2006/relationships/image" Target="../media/image1293.png"/><Relationship Id="rId92" Type="http://schemas.openxmlformats.org/officeDocument/2006/relationships/customXml" Target="../ink/ink1350.xml"/><Relationship Id="rId213" Type="http://schemas.openxmlformats.org/officeDocument/2006/relationships/image" Target="../media/image1122.png"/><Relationship Id="rId420" Type="http://schemas.openxmlformats.org/officeDocument/2006/relationships/customXml" Target="../ink/ink1514.xml"/><Relationship Id="rId616" Type="http://schemas.openxmlformats.org/officeDocument/2006/relationships/image" Target="../media/image1321.png"/><Relationship Id="rId658" Type="http://schemas.openxmlformats.org/officeDocument/2006/relationships/image" Target="../media/image1342.png"/><Relationship Id="rId255" Type="http://schemas.openxmlformats.org/officeDocument/2006/relationships/image" Target="../media/image1142.png"/><Relationship Id="rId297" Type="http://schemas.openxmlformats.org/officeDocument/2006/relationships/image" Target="../media/image1163.png"/><Relationship Id="rId462" Type="http://schemas.openxmlformats.org/officeDocument/2006/relationships/customXml" Target="../ink/ink1535.xml"/><Relationship Id="rId518" Type="http://schemas.openxmlformats.org/officeDocument/2006/relationships/customXml" Target="../ink/ink1563.xml"/><Relationship Id="rId115" Type="http://schemas.openxmlformats.org/officeDocument/2006/relationships/image" Target="../media/image829.png"/><Relationship Id="rId157" Type="http://schemas.openxmlformats.org/officeDocument/2006/relationships/image" Target="../media/image850.png"/><Relationship Id="rId322" Type="http://schemas.openxmlformats.org/officeDocument/2006/relationships/customXml" Target="../ink/ink1465.xml"/><Relationship Id="rId364" Type="http://schemas.openxmlformats.org/officeDocument/2006/relationships/customXml" Target="../ink/ink1486.xml"/><Relationship Id="rId61" Type="http://schemas.openxmlformats.org/officeDocument/2006/relationships/image" Target="../media/image755.png"/><Relationship Id="rId199" Type="http://schemas.openxmlformats.org/officeDocument/2006/relationships/image" Target="../media/image1115.png"/><Relationship Id="rId571" Type="http://schemas.openxmlformats.org/officeDocument/2006/relationships/customXml" Target="../ink/ink1590.xml"/><Relationship Id="rId627" Type="http://schemas.openxmlformats.org/officeDocument/2006/relationships/customXml" Target="../ink/ink1618.xml"/><Relationship Id="rId669" Type="http://schemas.openxmlformats.org/officeDocument/2006/relationships/image" Target="../media/image1347.png"/><Relationship Id="rId19" Type="http://schemas.openxmlformats.org/officeDocument/2006/relationships/image" Target="../media/image734.png"/><Relationship Id="rId224" Type="http://schemas.openxmlformats.org/officeDocument/2006/relationships/customXml" Target="../ink/ink1416.xml"/><Relationship Id="rId266" Type="http://schemas.openxmlformats.org/officeDocument/2006/relationships/customXml" Target="../ink/ink1437.xml"/><Relationship Id="rId431" Type="http://schemas.openxmlformats.org/officeDocument/2006/relationships/image" Target="../media/image1230.png"/><Relationship Id="rId473" Type="http://schemas.openxmlformats.org/officeDocument/2006/relationships/image" Target="../media/image1251.png"/><Relationship Id="rId529" Type="http://schemas.openxmlformats.org/officeDocument/2006/relationships/image" Target="../media/image1278.png"/><Relationship Id="rId680" Type="http://schemas.openxmlformats.org/officeDocument/2006/relationships/customXml" Target="../ink/ink1645.xml"/><Relationship Id="rId30" Type="http://schemas.openxmlformats.org/officeDocument/2006/relationships/customXml" Target="../ink/ink1317.xml"/><Relationship Id="rId126" Type="http://schemas.openxmlformats.org/officeDocument/2006/relationships/customXml" Target="../ink/ink1367.xml"/><Relationship Id="rId168" Type="http://schemas.openxmlformats.org/officeDocument/2006/relationships/customXml" Target="../ink/ink1388.xml"/><Relationship Id="rId333" Type="http://schemas.openxmlformats.org/officeDocument/2006/relationships/image" Target="../media/image1181.png"/><Relationship Id="rId540" Type="http://schemas.openxmlformats.org/officeDocument/2006/relationships/image" Target="../media/image1283.png"/><Relationship Id="rId72" Type="http://schemas.openxmlformats.org/officeDocument/2006/relationships/image" Target="../media/image761.png"/><Relationship Id="rId375" Type="http://schemas.openxmlformats.org/officeDocument/2006/relationships/image" Target="../media/image1202.png"/><Relationship Id="rId582" Type="http://schemas.openxmlformats.org/officeDocument/2006/relationships/image" Target="../media/image1304.png"/><Relationship Id="rId638" Type="http://schemas.openxmlformats.org/officeDocument/2006/relationships/image" Target="../media/image1332.png"/><Relationship Id="rId3" Type="http://schemas.openxmlformats.org/officeDocument/2006/relationships/image" Target="../media/image726.png"/><Relationship Id="rId235" Type="http://schemas.openxmlformats.org/officeDocument/2006/relationships/image" Target="../media/image1133.png"/><Relationship Id="rId277" Type="http://schemas.openxmlformats.org/officeDocument/2006/relationships/image" Target="../media/image1153.png"/><Relationship Id="rId400" Type="http://schemas.openxmlformats.org/officeDocument/2006/relationships/customXml" Target="../ink/ink1504.xml"/><Relationship Id="rId442" Type="http://schemas.openxmlformats.org/officeDocument/2006/relationships/customXml" Target="../ink/ink1525.xml"/><Relationship Id="rId484" Type="http://schemas.openxmlformats.org/officeDocument/2006/relationships/customXml" Target="../ink/ink1546.xml"/><Relationship Id="rId137" Type="http://schemas.openxmlformats.org/officeDocument/2006/relationships/image" Target="../media/image840.png"/><Relationship Id="rId302" Type="http://schemas.openxmlformats.org/officeDocument/2006/relationships/customXml" Target="../ink/ink1455.xml"/><Relationship Id="rId344" Type="http://schemas.openxmlformats.org/officeDocument/2006/relationships/customXml" Target="../ink/ink1476.xml"/><Relationship Id="rId691" Type="http://schemas.openxmlformats.org/officeDocument/2006/relationships/image" Target="../media/image1358.png"/><Relationship Id="rId41" Type="http://schemas.openxmlformats.org/officeDocument/2006/relationships/image" Target="../media/image745.png"/><Relationship Id="rId83" Type="http://schemas.openxmlformats.org/officeDocument/2006/relationships/customXml" Target="../ink/ink1345.xml"/><Relationship Id="rId179" Type="http://schemas.openxmlformats.org/officeDocument/2006/relationships/image" Target="../media/image872.png"/><Relationship Id="rId386" Type="http://schemas.openxmlformats.org/officeDocument/2006/relationships/customXml" Target="../ink/ink1497.xml"/><Relationship Id="rId551" Type="http://schemas.openxmlformats.org/officeDocument/2006/relationships/customXml" Target="../ink/ink1580.xml"/><Relationship Id="rId593" Type="http://schemas.openxmlformats.org/officeDocument/2006/relationships/customXml" Target="../ink/ink1601.xml"/><Relationship Id="rId607" Type="http://schemas.openxmlformats.org/officeDocument/2006/relationships/customXml" Target="../ink/ink1608.xml"/><Relationship Id="rId649" Type="http://schemas.openxmlformats.org/officeDocument/2006/relationships/customXml" Target="../ink/ink1629.xml"/><Relationship Id="rId190" Type="http://schemas.openxmlformats.org/officeDocument/2006/relationships/customXml" Target="../ink/ink1399.xml"/><Relationship Id="rId204" Type="http://schemas.openxmlformats.org/officeDocument/2006/relationships/customXml" Target="../ink/ink1406.xml"/><Relationship Id="rId246" Type="http://schemas.openxmlformats.org/officeDocument/2006/relationships/customXml" Target="../ink/ink1427.xml"/><Relationship Id="rId288" Type="http://schemas.openxmlformats.org/officeDocument/2006/relationships/customXml" Target="../ink/ink1448.xml"/><Relationship Id="rId411" Type="http://schemas.openxmlformats.org/officeDocument/2006/relationships/image" Target="../media/image1220.png"/><Relationship Id="rId453" Type="http://schemas.openxmlformats.org/officeDocument/2006/relationships/image" Target="../media/image1241.png"/><Relationship Id="rId509" Type="http://schemas.openxmlformats.org/officeDocument/2006/relationships/image" Target="../media/image1268.png"/><Relationship Id="rId660" Type="http://schemas.openxmlformats.org/officeDocument/2006/relationships/image" Target="../media/image1343.png"/><Relationship Id="rId106" Type="http://schemas.openxmlformats.org/officeDocument/2006/relationships/customXml" Target="../ink/ink1357.xml"/><Relationship Id="rId313" Type="http://schemas.openxmlformats.org/officeDocument/2006/relationships/image" Target="../media/image1171.png"/><Relationship Id="rId495" Type="http://schemas.openxmlformats.org/officeDocument/2006/relationships/image" Target="../media/image1261.png"/><Relationship Id="rId10" Type="http://schemas.openxmlformats.org/officeDocument/2006/relationships/customXml" Target="../ink/ink1307.xml"/><Relationship Id="rId52" Type="http://schemas.openxmlformats.org/officeDocument/2006/relationships/customXml" Target="../ink/ink1328.xml"/><Relationship Id="rId94" Type="http://schemas.openxmlformats.org/officeDocument/2006/relationships/customXml" Target="../ink/ink1351.xml"/><Relationship Id="rId148" Type="http://schemas.openxmlformats.org/officeDocument/2006/relationships/customXml" Target="../ink/ink1378.xml"/><Relationship Id="rId355" Type="http://schemas.openxmlformats.org/officeDocument/2006/relationships/image" Target="../media/image1192.png"/><Relationship Id="rId397" Type="http://schemas.openxmlformats.org/officeDocument/2006/relationships/image" Target="../media/image1213.png"/><Relationship Id="rId520" Type="http://schemas.openxmlformats.org/officeDocument/2006/relationships/customXml" Target="../ink/ink1564.xml"/><Relationship Id="rId562" Type="http://schemas.openxmlformats.org/officeDocument/2006/relationships/image" Target="../media/image1294.png"/><Relationship Id="rId618" Type="http://schemas.openxmlformats.org/officeDocument/2006/relationships/image" Target="../media/image1322.png"/><Relationship Id="rId215" Type="http://schemas.openxmlformats.org/officeDocument/2006/relationships/image" Target="../media/image1123.png"/><Relationship Id="rId257" Type="http://schemas.openxmlformats.org/officeDocument/2006/relationships/image" Target="../media/image1143.png"/><Relationship Id="rId422" Type="http://schemas.openxmlformats.org/officeDocument/2006/relationships/customXml" Target="../ink/ink1515.xml"/><Relationship Id="rId464" Type="http://schemas.openxmlformats.org/officeDocument/2006/relationships/customXml" Target="../ink/ink1536.xml"/><Relationship Id="rId299" Type="http://schemas.openxmlformats.org/officeDocument/2006/relationships/image" Target="../media/image1164.png"/><Relationship Id="rId63" Type="http://schemas.openxmlformats.org/officeDocument/2006/relationships/image" Target="../media/image756.png"/><Relationship Id="rId159" Type="http://schemas.openxmlformats.org/officeDocument/2006/relationships/image" Target="../media/image851.png"/><Relationship Id="rId366" Type="http://schemas.openxmlformats.org/officeDocument/2006/relationships/customXml" Target="../ink/ink1487.xml"/><Relationship Id="rId573" Type="http://schemas.openxmlformats.org/officeDocument/2006/relationships/customXml" Target="../ink/ink1591.xml"/><Relationship Id="rId226" Type="http://schemas.openxmlformats.org/officeDocument/2006/relationships/customXml" Target="../ink/ink1417.xml"/><Relationship Id="rId433" Type="http://schemas.openxmlformats.org/officeDocument/2006/relationships/image" Target="../media/image1231.png"/><Relationship Id="rId640" Type="http://schemas.openxmlformats.org/officeDocument/2006/relationships/image" Target="../media/image1333.png"/><Relationship Id="rId74" Type="http://schemas.openxmlformats.org/officeDocument/2006/relationships/customXml" Target="../ink/ink1340.xml"/><Relationship Id="rId377" Type="http://schemas.openxmlformats.org/officeDocument/2006/relationships/image" Target="../media/image1203.png"/><Relationship Id="rId500" Type="http://schemas.openxmlformats.org/officeDocument/2006/relationships/customXml" Target="../ink/ink1554.xml"/><Relationship Id="rId584" Type="http://schemas.openxmlformats.org/officeDocument/2006/relationships/image" Target="../media/image1305.png"/><Relationship Id="rId5" Type="http://schemas.openxmlformats.org/officeDocument/2006/relationships/image" Target="../media/image727.png"/><Relationship Id="rId237" Type="http://schemas.openxmlformats.org/officeDocument/2006/relationships/image" Target="../media/image1134.png"/><Relationship Id="rId444" Type="http://schemas.openxmlformats.org/officeDocument/2006/relationships/customXml" Target="../ink/ink1526.xml"/><Relationship Id="rId651" Type="http://schemas.openxmlformats.org/officeDocument/2006/relationships/customXml" Target="../ink/ink1630.xml"/><Relationship Id="rId290" Type="http://schemas.openxmlformats.org/officeDocument/2006/relationships/customXml" Target="../ink/ink1449.xml"/><Relationship Id="rId304" Type="http://schemas.openxmlformats.org/officeDocument/2006/relationships/customXml" Target="../ink/ink1456.xml"/><Relationship Id="rId388" Type="http://schemas.openxmlformats.org/officeDocument/2006/relationships/customXml" Target="../ink/ink1498.xml"/><Relationship Id="rId511" Type="http://schemas.openxmlformats.org/officeDocument/2006/relationships/image" Target="../media/image1269.png"/><Relationship Id="rId609" Type="http://schemas.openxmlformats.org/officeDocument/2006/relationships/customXml" Target="../ink/ink1609.xml"/><Relationship Id="rId85" Type="http://schemas.openxmlformats.org/officeDocument/2006/relationships/customXml" Target="../ink/ink1346.xml"/><Relationship Id="rId150" Type="http://schemas.openxmlformats.org/officeDocument/2006/relationships/customXml" Target="../ink/ink1379.xml"/><Relationship Id="rId595" Type="http://schemas.openxmlformats.org/officeDocument/2006/relationships/customXml" Target="../ink/ink1602.xml"/><Relationship Id="rId248" Type="http://schemas.openxmlformats.org/officeDocument/2006/relationships/customXml" Target="../ink/ink1428.xml"/><Relationship Id="rId455" Type="http://schemas.openxmlformats.org/officeDocument/2006/relationships/image" Target="../media/image1242.png"/><Relationship Id="rId662" Type="http://schemas.openxmlformats.org/officeDocument/2006/relationships/customXml" Target="../ink/ink1636.xml"/><Relationship Id="rId12" Type="http://schemas.openxmlformats.org/officeDocument/2006/relationships/customXml" Target="../ink/ink1308.xml"/><Relationship Id="rId108" Type="http://schemas.openxmlformats.org/officeDocument/2006/relationships/customXml" Target="../ink/ink1358.xml"/><Relationship Id="rId315" Type="http://schemas.openxmlformats.org/officeDocument/2006/relationships/image" Target="../media/image1172.png"/><Relationship Id="rId522" Type="http://schemas.openxmlformats.org/officeDocument/2006/relationships/customXml" Target="../ink/ink1565.xml"/><Relationship Id="rId96" Type="http://schemas.openxmlformats.org/officeDocument/2006/relationships/customXml" Target="../ink/ink1352.xml"/><Relationship Id="rId161" Type="http://schemas.openxmlformats.org/officeDocument/2006/relationships/image" Target="../media/image852.png"/><Relationship Id="rId399" Type="http://schemas.openxmlformats.org/officeDocument/2006/relationships/image" Target="../media/image1214.png"/><Relationship Id="rId259" Type="http://schemas.openxmlformats.org/officeDocument/2006/relationships/image" Target="../media/image1144.png"/><Relationship Id="rId466" Type="http://schemas.openxmlformats.org/officeDocument/2006/relationships/customXml" Target="../ink/ink1537.xml"/><Relationship Id="rId673" Type="http://schemas.openxmlformats.org/officeDocument/2006/relationships/image" Target="../media/image1349.png"/><Relationship Id="rId23" Type="http://schemas.openxmlformats.org/officeDocument/2006/relationships/image" Target="../media/image736.png"/><Relationship Id="rId119" Type="http://schemas.openxmlformats.org/officeDocument/2006/relationships/image" Target="../media/image831.png"/><Relationship Id="rId326" Type="http://schemas.openxmlformats.org/officeDocument/2006/relationships/customXml" Target="../ink/ink1467.xml"/><Relationship Id="rId533" Type="http://schemas.openxmlformats.org/officeDocument/2006/relationships/customXml" Target="../ink/ink1571.xml"/><Relationship Id="rId172" Type="http://schemas.openxmlformats.org/officeDocument/2006/relationships/customXml" Target="../ink/ink1390.xml"/><Relationship Id="rId477" Type="http://schemas.openxmlformats.org/officeDocument/2006/relationships/image" Target="../media/image1253.png"/><Relationship Id="rId600" Type="http://schemas.openxmlformats.org/officeDocument/2006/relationships/image" Target="../media/image1313.png"/><Relationship Id="rId684" Type="http://schemas.openxmlformats.org/officeDocument/2006/relationships/customXml" Target="../ink/ink1647.xml"/><Relationship Id="rId337" Type="http://schemas.openxmlformats.org/officeDocument/2006/relationships/image" Target="../media/image1183.png"/><Relationship Id="rId34" Type="http://schemas.openxmlformats.org/officeDocument/2006/relationships/customXml" Target="../ink/ink1319.xml"/><Relationship Id="rId544" Type="http://schemas.openxmlformats.org/officeDocument/2006/relationships/image" Target="../media/image1285.png"/><Relationship Id="rId183" Type="http://schemas.openxmlformats.org/officeDocument/2006/relationships/image" Target="../media/image874.png"/><Relationship Id="rId390" Type="http://schemas.openxmlformats.org/officeDocument/2006/relationships/customXml" Target="../ink/ink1499.xml"/><Relationship Id="rId404" Type="http://schemas.openxmlformats.org/officeDocument/2006/relationships/customXml" Target="../ink/ink1506.xml"/><Relationship Id="rId611" Type="http://schemas.openxmlformats.org/officeDocument/2006/relationships/customXml" Target="../ink/ink1610.xml"/><Relationship Id="rId250" Type="http://schemas.openxmlformats.org/officeDocument/2006/relationships/customXml" Target="../ink/ink1429.xml"/><Relationship Id="rId488" Type="http://schemas.openxmlformats.org/officeDocument/2006/relationships/customXml" Target="../ink/ink1548.xml"/><Relationship Id="rId695" Type="http://schemas.openxmlformats.org/officeDocument/2006/relationships/image" Target="../media/image1360.png"/><Relationship Id="rId45" Type="http://schemas.openxmlformats.org/officeDocument/2006/relationships/image" Target="../media/image747.png"/><Relationship Id="rId110" Type="http://schemas.openxmlformats.org/officeDocument/2006/relationships/customXml" Target="../ink/ink1359.xml"/><Relationship Id="rId348" Type="http://schemas.openxmlformats.org/officeDocument/2006/relationships/customXml" Target="../ink/ink1478.xml"/><Relationship Id="rId555" Type="http://schemas.openxmlformats.org/officeDocument/2006/relationships/customXml" Target="../ink/ink1582.xml"/><Relationship Id="rId194" Type="http://schemas.openxmlformats.org/officeDocument/2006/relationships/customXml" Target="../ink/ink1401.xml"/><Relationship Id="rId208" Type="http://schemas.openxmlformats.org/officeDocument/2006/relationships/customXml" Target="../ink/ink1408.xml"/><Relationship Id="rId415" Type="http://schemas.openxmlformats.org/officeDocument/2006/relationships/image" Target="../media/image1222.png"/><Relationship Id="rId622" Type="http://schemas.openxmlformats.org/officeDocument/2006/relationships/image" Target="../media/image1324.png"/><Relationship Id="rId261" Type="http://schemas.openxmlformats.org/officeDocument/2006/relationships/image" Target="../media/image1145.png"/><Relationship Id="rId499" Type="http://schemas.openxmlformats.org/officeDocument/2006/relationships/image" Target="../media/image1263.png"/><Relationship Id="rId56" Type="http://schemas.openxmlformats.org/officeDocument/2006/relationships/customXml" Target="../ink/ink1330.xml"/><Relationship Id="rId359" Type="http://schemas.openxmlformats.org/officeDocument/2006/relationships/image" Target="../media/image1194.png"/><Relationship Id="rId566" Type="http://schemas.openxmlformats.org/officeDocument/2006/relationships/image" Target="../media/image1296.png"/><Relationship Id="rId121" Type="http://schemas.openxmlformats.org/officeDocument/2006/relationships/image" Target="../media/image832.png"/><Relationship Id="rId219" Type="http://schemas.openxmlformats.org/officeDocument/2006/relationships/image" Target="../media/image1125.png"/><Relationship Id="rId426" Type="http://schemas.openxmlformats.org/officeDocument/2006/relationships/customXml" Target="../ink/ink1517.xml"/><Relationship Id="rId633" Type="http://schemas.openxmlformats.org/officeDocument/2006/relationships/customXml" Target="../ink/ink1621.xml"/><Relationship Id="rId67" Type="http://schemas.openxmlformats.org/officeDocument/2006/relationships/image" Target="../media/image758.png"/><Relationship Id="rId272" Type="http://schemas.openxmlformats.org/officeDocument/2006/relationships/customXml" Target="../ink/ink1440.xml"/><Relationship Id="rId577" Type="http://schemas.openxmlformats.org/officeDocument/2006/relationships/customXml" Target="../ink/ink1593.xml"/><Relationship Id="rId132" Type="http://schemas.openxmlformats.org/officeDocument/2006/relationships/customXml" Target="../ink/ink1370.xml"/><Relationship Id="rId437" Type="http://schemas.openxmlformats.org/officeDocument/2006/relationships/image" Target="../media/image1233.png"/><Relationship Id="rId644" Type="http://schemas.openxmlformats.org/officeDocument/2006/relationships/image" Target="../media/image1335.png"/><Relationship Id="rId283" Type="http://schemas.openxmlformats.org/officeDocument/2006/relationships/image" Target="../media/image1156.png"/><Relationship Id="rId490" Type="http://schemas.openxmlformats.org/officeDocument/2006/relationships/customXml" Target="../ink/ink1549.xml"/><Relationship Id="rId504" Type="http://schemas.openxmlformats.org/officeDocument/2006/relationships/customXml" Target="../ink/ink1556.xml"/><Relationship Id="rId78" Type="http://schemas.openxmlformats.org/officeDocument/2006/relationships/image" Target="../media/image788.png"/><Relationship Id="rId143" Type="http://schemas.openxmlformats.org/officeDocument/2006/relationships/image" Target="../media/image843.png"/><Relationship Id="rId350" Type="http://schemas.openxmlformats.org/officeDocument/2006/relationships/customXml" Target="../ink/ink1479.xml"/><Relationship Id="rId588" Type="http://schemas.openxmlformats.org/officeDocument/2006/relationships/image" Target="../media/image1307.png"/><Relationship Id="rId9" Type="http://schemas.openxmlformats.org/officeDocument/2006/relationships/image" Target="../media/image729.png"/><Relationship Id="rId210" Type="http://schemas.openxmlformats.org/officeDocument/2006/relationships/customXml" Target="../ink/ink1409.xml"/><Relationship Id="rId448" Type="http://schemas.openxmlformats.org/officeDocument/2006/relationships/customXml" Target="../ink/ink1528.xml"/><Relationship Id="rId655" Type="http://schemas.openxmlformats.org/officeDocument/2006/relationships/customXml" Target="../ink/ink1632.xml"/><Relationship Id="rId294" Type="http://schemas.openxmlformats.org/officeDocument/2006/relationships/customXml" Target="../ink/ink1451.xml"/><Relationship Id="rId308" Type="http://schemas.openxmlformats.org/officeDocument/2006/relationships/customXml" Target="../ink/ink1458.xml"/><Relationship Id="rId515" Type="http://schemas.openxmlformats.org/officeDocument/2006/relationships/image" Target="../media/image1271.png"/><Relationship Id="rId89" Type="http://schemas.openxmlformats.org/officeDocument/2006/relationships/image" Target="../media/image793.png"/><Relationship Id="rId154" Type="http://schemas.openxmlformats.org/officeDocument/2006/relationships/customXml" Target="../ink/ink1381.xml"/><Relationship Id="rId361" Type="http://schemas.openxmlformats.org/officeDocument/2006/relationships/image" Target="../media/image1195.png"/><Relationship Id="rId599" Type="http://schemas.openxmlformats.org/officeDocument/2006/relationships/customXml" Target="../ink/ink1604.xml"/><Relationship Id="rId459" Type="http://schemas.openxmlformats.org/officeDocument/2006/relationships/image" Target="../media/image1244.png"/><Relationship Id="rId666" Type="http://schemas.openxmlformats.org/officeDocument/2006/relationships/customXml" Target="../ink/ink1638.xml"/><Relationship Id="rId16" Type="http://schemas.openxmlformats.org/officeDocument/2006/relationships/customXml" Target="../ink/ink1310.xml"/><Relationship Id="rId221" Type="http://schemas.openxmlformats.org/officeDocument/2006/relationships/image" Target="../media/image1126.png"/><Relationship Id="rId319" Type="http://schemas.openxmlformats.org/officeDocument/2006/relationships/image" Target="../media/image1174.png"/><Relationship Id="rId526" Type="http://schemas.openxmlformats.org/officeDocument/2006/relationships/customXml" Target="../ink/ink1567.xml"/><Relationship Id="rId165" Type="http://schemas.openxmlformats.org/officeDocument/2006/relationships/image" Target="../media/image854.png"/><Relationship Id="rId372" Type="http://schemas.openxmlformats.org/officeDocument/2006/relationships/customXml" Target="../ink/ink1490.xml"/><Relationship Id="rId677" Type="http://schemas.openxmlformats.org/officeDocument/2006/relationships/image" Target="../media/image1351.png"/><Relationship Id="rId232" Type="http://schemas.openxmlformats.org/officeDocument/2006/relationships/customXml" Target="../ink/ink1420.xml"/><Relationship Id="rId27" Type="http://schemas.openxmlformats.org/officeDocument/2006/relationships/image" Target="../media/image738.png"/><Relationship Id="rId537" Type="http://schemas.openxmlformats.org/officeDocument/2006/relationships/customXml" Target="../ink/ink1573.xml"/><Relationship Id="rId80" Type="http://schemas.openxmlformats.org/officeDocument/2006/relationships/image" Target="../media/image789.png"/><Relationship Id="rId176" Type="http://schemas.openxmlformats.org/officeDocument/2006/relationships/customXml" Target="../ink/ink1392.xml"/><Relationship Id="rId383" Type="http://schemas.openxmlformats.org/officeDocument/2006/relationships/image" Target="../media/image1206.png"/><Relationship Id="rId590" Type="http://schemas.openxmlformats.org/officeDocument/2006/relationships/image" Target="../media/image1308.png"/><Relationship Id="rId604" Type="http://schemas.openxmlformats.org/officeDocument/2006/relationships/image" Target="../media/image1315.png"/><Relationship Id="rId243" Type="http://schemas.openxmlformats.org/officeDocument/2006/relationships/image" Target="../media/image1137.png"/><Relationship Id="rId450" Type="http://schemas.openxmlformats.org/officeDocument/2006/relationships/customXml" Target="../ink/ink1529.xml"/><Relationship Id="rId688" Type="http://schemas.openxmlformats.org/officeDocument/2006/relationships/customXml" Target="../ink/ink1649.xml"/><Relationship Id="rId38" Type="http://schemas.openxmlformats.org/officeDocument/2006/relationships/customXml" Target="../ink/ink1321.xml"/><Relationship Id="rId103" Type="http://schemas.openxmlformats.org/officeDocument/2006/relationships/image" Target="../media/image823.png"/><Relationship Id="rId310" Type="http://schemas.openxmlformats.org/officeDocument/2006/relationships/customXml" Target="../ink/ink1459.xml"/><Relationship Id="rId548" Type="http://schemas.openxmlformats.org/officeDocument/2006/relationships/image" Target="../media/image1287.png"/><Relationship Id="rId91" Type="http://schemas.openxmlformats.org/officeDocument/2006/relationships/image" Target="../media/image794.png"/><Relationship Id="rId187" Type="http://schemas.openxmlformats.org/officeDocument/2006/relationships/image" Target="../media/image876.png"/><Relationship Id="rId394" Type="http://schemas.openxmlformats.org/officeDocument/2006/relationships/customXml" Target="../ink/ink1501.xml"/><Relationship Id="rId408" Type="http://schemas.openxmlformats.org/officeDocument/2006/relationships/customXml" Target="../ink/ink1508.xml"/><Relationship Id="rId615" Type="http://schemas.openxmlformats.org/officeDocument/2006/relationships/customXml" Target="../ink/ink1612.xml"/><Relationship Id="rId254" Type="http://schemas.openxmlformats.org/officeDocument/2006/relationships/customXml" Target="../ink/ink1431.xml"/><Relationship Id="rId49" Type="http://schemas.openxmlformats.org/officeDocument/2006/relationships/image" Target="../media/image749.png"/><Relationship Id="rId114" Type="http://schemas.openxmlformats.org/officeDocument/2006/relationships/customXml" Target="../ink/ink1361.xml"/><Relationship Id="rId461" Type="http://schemas.openxmlformats.org/officeDocument/2006/relationships/image" Target="../media/image1245.png"/><Relationship Id="rId559" Type="http://schemas.openxmlformats.org/officeDocument/2006/relationships/customXml" Target="../ink/ink1584.xml"/><Relationship Id="rId198" Type="http://schemas.openxmlformats.org/officeDocument/2006/relationships/customXml" Target="../ink/ink1403.xml"/><Relationship Id="rId321" Type="http://schemas.openxmlformats.org/officeDocument/2006/relationships/image" Target="../media/image1175.png"/><Relationship Id="rId419" Type="http://schemas.openxmlformats.org/officeDocument/2006/relationships/image" Target="../media/image1224.png"/><Relationship Id="rId626" Type="http://schemas.openxmlformats.org/officeDocument/2006/relationships/image" Target="../media/image13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E081-B4DC-8774-0D45-94FD0F355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29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FF972-9D23-027E-F992-48EA728950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5.5 Diffusion across a B-field</a:t>
            </a:r>
          </a:p>
        </p:txBody>
      </p:sp>
    </p:spTree>
    <p:extLst>
      <p:ext uri="{BB962C8B-B14F-4D97-AF65-F5344CB8AC3E}">
        <p14:creationId xmlns:p14="http://schemas.microsoft.com/office/powerpoint/2010/main" val="57176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3A9858E-0AFB-4ECC-E6B0-D744854781CE}"/>
              </a:ext>
            </a:extLst>
          </p:cNvPr>
          <p:cNvGrpSpPr/>
          <p:nvPr/>
        </p:nvGrpSpPr>
        <p:grpSpPr>
          <a:xfrm>
            <a:off x="986899" y="835994"/>
            <a:ext cx="7433650" cy="1151970"/>
            <a:chOff x="1095956" y="4309035"/>
            <a:chExt cx="7433650" cy="115197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AE63203-55B5-C1C7-D464-0EE3F910262D}"/>
                    </a:ext>
                  </a:extLst>
                </p14:cNvPr>
                <p14:cNvContentPartPr/>
                <p14:nvPr/>
              </p14:nvContentPartPr>
              <p14:xfrm>
                <a:off x="1095956" y="5103885"/>
                <a:ext cx="334080" cy="2181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AE63203-55B5-C1C7-D464-0EE3F91026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6956" y="5094885"/>
                  <a:ext cx="351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3E61D08-14EB-816C-4103-9DB5B6273E92}"/>
                    </a:ext>
                  </a:extLst>
                </p14:cNvPr>
                <p14:cNvContentPartPr/>
                <p14:nvPr/>
              </p14:nvContentPartPr>
              <p14:xfrm>
                <a:off x="1387556" y="5319885"/>
                <a:ext cx="140760" cy="141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3E61D08-14EB-816C-4103-9DB5B6273E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8916" y="5310885"/>
                  <a:ext cx="158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8DABA33-C218-2B49-6858-93DFA1D7BCB4}"/>
                    </a:ext>
                  </a:extLst>
                </p14:cNvPr>
                <p14:cNvContentPartPr/>
                <p14:nvPr/>
              </p14:nvContentPartPr>
              <p14:xfrm>
                <a:off x="1098836" y="4963485"/>
                <a:ext cx="291600" cy="60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8DABA33-C218-2B49-6858-93DFA1D7BC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9836" y="4954485"/>
                  <a:ext cx="309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ACE9BAC-BA69-D9C6-1644-2683C2FCDD89}"/>
                    </a:ext>
                  </a:extLst>
                </p14:cNvPr>
                <p14:cNvContentPartPr/>
                <p14:nvPr/>
              </p14:nvContentPartPr>
              <p14:xfrm>
                <a:off x="2007116" y="5117925"/>
                <a:ext cx="233280" cy="338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ACE9BAC-BA69-D9C6-1644-2683C2FCDD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98116" y="5109285"/>
                  <a:ext cx="250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7ED12D2-6EF7-8CEE-AEFC-FB2354C565BC}"/>
                    </a:ext>
                  </a:extLst>
                </p14:cNvPr>
                <p14:cNvContentPartPr/>
                <p14:nvPr/>
              </p14:nvContentPartPr>
              <p14:xfrm>
                <a:off x="2239316" y="5238525"/>
                <a:ext cx="360" cy="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7ED12D2-6EF7-8CEE-AEFC-FB2354C565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30316" y="5229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24FABE7-06DA-5CBF-1085-2406E10E7E97}"/>
                    </a:ext>
                  </a:extLst>
                </p14:cNvPr>
                <p14:cNvContentPartPr/>
                <p14:nvPr/>
              </p14:nvContentPartPr>
              <p14:xfrm>
                <a:off x="2031596" y="5232765"/>
                <a:ext cx="182520" cy="27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24FABE7-06DA-5CBF-1085-2406E10E7E9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2956" y="5223765"/>
                  <a:ext cx="200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E2E7777-1793-F81A-11E2-BD897E3ADAA7}"/>
                    </a:ext>
                  </a:extLst>
                </p14:cNvPr>
                <p14:cNvContentPartPr/>
                <p14:nvPr/>
              </p14:nvContentPartPr>
              <p14:xfrm>
                <a:off x="2495276" y="4973565"/>
                <a:ext cx="42480" cy="202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E2E7777-1793-F81A-11E2-BD897E3ADA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86636" y="4964925"/>
                  <a:ext cx="60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E8F68D3-8111-C27A-C4E3-AD258447071E}"/>
                    </a:ext>
                  </a:extLst>
                </p14:cNvPr>
                <p14:cNvContentPartPr/>
                <p14:nvPr/>
              </p14:nvContentPartPr>
              <p14:xfrm>
                <a:off x="2440916" y="5052765"/>
                <a:ext cx="173160" cy="15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E8F68D3-8111-C27A-C4E3-AD258447071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32276" y="5043765"/>
                  <a:ext cx="190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230A24B-DE65-6BCE-FA87-A64AB9078F3D}"/>
                    </a:ext>
                  </a:extLst>
                </p14:cNvPr>
                <p14:cNvContentPartPr/>
                <p14:nvPr/>
              </p14:nvContentPartPr>
              <p14:xfrm>
                <a:off x="2390876" y="5247165"/>
                <a:ext cx="181800" cy="49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230A24B-DE65-6BCE-FA87-A64AB9078F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82236" y="5238165"/>
                  <a:ext cx="199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A33A347-993D-4C57-B59B-79122C97B006}"/>
                    </a:ext>
                  </a:extLst>
                </p14:cNvPr>
                <p14:cNvContentPartPr/>
                <p14:nvPr/>
              </p14:nvContentPartPr>
              <p14:xfrm>
                <a:off x="2695436" y="5029005"/>
                <a:ext cx="264960" cy="2570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A33A347-993D-4C57-B59B-79122C97B0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86796" y="5020005"/>
                  <a:ext cx="282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B187FC0-4863-B9FC-C2B1-B8A46D5663EA}"/>
                    </a:ext>
                  </a:extLst>
                </p14:cNvPr>
                <p14:cNvContentPartPr/>
                <p14:nvPr/>
              </p14:nvContentPartPr>
              <p14:xfrm>
                <a:off x="3014756" y="5220525"/>
                <a:ext cx="138960" cy="141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B187FC0-4863-B9FC-C2B1-B8A46D5663E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5756" y="5211525"/>
                  <a:ext cx="156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C569880-131A-7EE3-DA3A-BF476B5AC23E}"/>
                    </a:ext>
                  </a:extLst>
                </p14:cNvPr>
                <p14:cNvContentPartPr/>
                <p14:nvPr/>
              </p14:nvContentPartPr>
              <p14:xfrm>
                <a:off x="3268916" y="4933965"/>
                <a:ext cx="156600" cy="3189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C569880-131A-7EE3-DA3A-BF476B5AC2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59916" y="4924965"/>
                  <a:ext cx="1742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DDB28EF-524F-9FA3-B43A-06A295719CE8}"/>
                    </a:ext>
                  </a:extLst>
                </p14:cNvPr>
                <p14:cNvContentPartPr/>
                <p14:nvPr/>
              </p14:nvContentPartPr>
              <p14:xfrm>
                <a:off x="3308516" y="5050965"/>
                <a:ext cx="149040" cy="32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DDB28EF-524F-9FA3-B43A-06A295719C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99876" y="5041965"/>
                  <a:ext cx="166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5692122-87C6-4951-A3BB-ACF3E5C7257D}"/>
                    </a:ext>
                  </a:extLst>
                </p14:cNvPr>
                <p14:cNvContentPartPr/>
                <p14:nvPr/>
              </p14:nvContentPartPr>
              <p14:xfrm>
                <a:off x="3302756" y="4937205"/>
                <a:ext cx="157680" cy="41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5692122-87C6-4951-A3BB-ACF3E5C7257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94116" y="4928205"/>
                  <a:ext cx="175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00589A0-5F3C-C85A-DCD1-694059065E3A}"/>
                    </a:ext>
                  </a:extLst>
                </p14:cNvPr>
                <p14:cNvContentPartPr/>
                <p14:nvPr/>
              </p14:nvContentPartPr>
              <p14:xfrm>
                <a:off x="3313196" y="4832085"/>
                <a:ext cx="163440" cy="259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00589A0-5F3C-C85A-DCD1-694059065E3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04556" y="4823445"/>
                  <a:ext cx="181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CCACDA4-77D7-F747-9776-0FD8AD8B2C4E}"/>
                    </a:ext>
                  </a:extLst>
                </p14:cNvPr>
                <p14:cNvContentPartPr/>
                <p14:nvPr/>
              </p14:nvContentPartPr>
              <p14:xfrm>
                <a:off x="5081156" y="4738485"/>
                <a:ext cx="262800" cy="34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CCACDA4-77D7-F747-9776-0FD8AD8B2C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72156" y="4729845"/>
                  <a:ext cx="280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F3F5FE4-719A-154F-0CE1-A84665D52648}"/>
                    </a:ext>
                  </a:extLst>
                </p14:cNvPr>
                <p14:cNvContentPartPr/>
                <p14:nvPr/>
              </p14:nvContentPartPr>
              <p14:xfrm>
                <a:off x="6872886" y="4555995"/>
                <a:ext cx="253440" cy="1522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F3F5FE4-719A-154F-0CE1-A84665D526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64246" y="4546995"/>
                  <a:ext cx="271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FC3BDE1-9833-88B6-FAFD-094D87308B86}"/>
                    </a:ext>
                  </a:extLst>
                </p14:cNvPr>
                <p14:cNvContentPartPr/>
                <p14:nvPr/>
              </p14:nvContentPartPr>
              <p14:xfrm>
                <a:off x="7155846" y="4730595"/>
                <a:ext cx="143280" cy="1227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FC3BDE1-9833-88B6-FAFD-094D87308B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47206" y="4721595"/>
                  <a:ext cx="160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1F73BED-51D9-A40A-3FE1-49E705FC306B}"/>
                    </a:ext>
                  </a:extLst>
                </p14:cNvPr>
                <p14:cNvContentPartPr/>
                <p14:nvPr/>
              </p14:nvContentPartPr>
              <p14:xfrm>
                <a:off x="7170966" y="4791435"/>
                <a:ext cx="131040" cy="194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1F73BED-51D9-A40A-3FE1-49E705FC306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62326" y="4782435"/>
                  <a:ext cx="148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DE98AF4-0835-D329-1E53-E1044F26B274}"/>
                    </a:ext>
                  </a:extLst>
                </p14:cNvPr>
                <p14:cNvContentPartPr/>
                <p14:nvPr/>
              </p14:nvContentPartPr>
              <p14:xfrm>
                <a:off x="7165926" y="4712955"/>
                <a:ext cx="127080" cy="316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DE98AF4-0835-D329-1E53-E1044F26B2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57286" y="4704315"/>
                  <a:ext cx="144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9B40549-141D-A4ED-4177-7A0D216960AE}"/>
                    </a:ext>
                  </a:extLst>
                </p14:cNvPr>
                <p14:cNvContentPartPr/>
                <p14:nvPr/>
              </p14:nvContentPartPr>
              <p14:xfrm>
                <a:off x="6835086" y="4440075"/>
                <a:ext cx="340560" cy="42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9B40549-141D-A4ED-4177-7A0D216960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26446" y="4431435"/>
                  <a:ext cx="358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96E16D0-43CC-F960-BB51-3E14FA04AD80}"/>
                    </a:ext>
                  </a:extLst>
                </p14:cNvPr>
                <p14:cNvContentPartPr/>
                <p14:nvPr/>
              </p14:nvContentPartPr>
              <p14:xfrm>
                <a:off x="7547526" y="4577235"/>
                <a:ext cx="21240" cy="139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96E16D0-43CC-F960-BB51-3E14FA04AD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38886" y="4568595"/>
                  <a:ext cx="38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08FAF4A-952C-8CE0-D87D-449AE431164A}"/>
                    </a:ext>
                  </a:extLst>
                </p14:cNvPr>
                <p14:cNvContentPartPr/>
                <p14:nvPr/>
              </p14:nvContentPartPr>
              <p14:xfrm>
                <a:off x="7458966" y="4611795"/>
                <a:ext cx="185040" cy="57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08FAF4A-952C-8CE0-D87D-449AE431164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50326" y="4602795"/>
                  <a:ext cx="202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2B407AC-A9F4-B30B-4AEB-03B2D0165767}"/>
                    </a:ext>
                  </a:extLst>
                </p14:cNvPr>
                <p14:cNvContentPartPr/>
                <p14:nvPr/>
              </p14:nvContentPartPr>
              <p14:xfrm>
                <a:off x="7722486" y="4482915"/>
                <a:ext cx="328320" cy="199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2B407AC-A9F4-B30B-4AEB-03B2D01657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13486" y="4473915"/>
                  <a:ext cx="345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5ED03DE-E17D-C602-32D2-268AC634503D}"/>
                    </a:ext>
                  </a:extLst>
                </p14:cNvPr>
                <p14:cNvContentPartPr/>
                <p14:nvPr/>
              </p14:nvContentPartPr>
              <p14:xfrm>
                <a:off x="7996806" y="4658595"/>
                <a:ext cx="137160" cy="131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5ED03DE-E17D-C602-32D2-268AC63450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87806" y="4649595"/>
                  <a:ext cx="154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5A30648-11A8-6350-BB07-BE6A4687DE77}"/>
                    </a:ext>
                  </a:extLst>
                </p14:cNvPr>
                <p14:cNvContentPartPr/>
                <p14:nvPr/>
              </p14:nvContentPartPr>
              <p14:xfrm>
                <a:off x="7783326" y="4381755"/>
                <a:ext cx="198000" cy="9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5A30648-11A8-6350-BB07-BE6A4687DE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74686" y="4372755"/>
                  <a:ext cx="215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0E831AE-46F6-B177-D78A-C15DC0E84367}"/>
                    </a:ext>
                  </a:extLst>
                </p14:cNvPr>
                <p14:cNvContentPartPr/>
                <p14:nvPr/>
              </p14:nvContentPartPr>
              <p14:xfrm>
                <a:off x="6727806" y="4409835"/>
                <a:ext cx="106200" cy="520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0E831AE-46F6-B177-D78A-C15DC0E843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19166" y="4400835"/>
                  <a:ext cx="1238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D884DD4-ECA6-A1B7-CBD4-A39FFE793D70}"/>
                    </a:ext>
                  </a:extLst>
                </p14:cNvPr>
                <p14:cNvContentPartPr/>
                <p14:nvPr/>
              </p14:nvContentPartPr>
              <p14:xfrm>
                <a:off x="8128206" y="4309035"/>
                <a:ext cx="105840" cy="524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D884DD4-ECA6-A1B7-CBD4-A39FFE793D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19206" y="4300035"/>
                  <a:ext cx="1234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4FA3265-D914-92E5-63FA-1419CE42F751}"/>
                    </a:ext>
                  </a:extLst>
                </p14:cNvPr>
                <p14:cNvContentPartPr/>
                <p14:nvPr/>
              </p14:nvContentPartPr>
              <p14:xfrm>
                <a:off x="6571926" y="4879635"/>
                <a:ext cx="1795320" cy="130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4FA3265-D914-92E5-63FA-1419CE42F7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62926" y="4870635"/>
                  <a:ext cx="1812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11B0445-C36E-2DD1-FBB9-2BAC32482CE3}"/>
                    </a:ext>
                  </a:extLst>
                </p14:cNvPr>
                <p14:cNvContentPartPr/>
                <p14:nvPr/>
              </p14:nvContentPartPr>
              <p14:xfrm>
                <a:off x="6737166" y="5090235"/>
                <a:ext cx="86400" cy="328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11B0445-C36E-2DD1-FBB9-2BAC32482CE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28166" y="5081595"/>
                  <a:ext cx="104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ACC4682-3F4D-57A9-EAAE-D332AEC364C4}"/>
                    </a:ext>
                  </a:extLst>
                </p14:cNvPr>
                <p14:cNvContentPartPr/>
                <p14:nvPr/>
              </p14:nvContentPartPr>
              <p14:xfrm>
                <a:off x="6945246" y="5153955"/>
                <a:ext cx="11520" cy="1882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ACC4682-3F4D-57A9-EAAE-D332AEC364C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36246" y="5145315"/>
                  <a:ext cx="29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069070B-4F9D-0A08-0D71-93E0BFB2EC02}"/>
                    </a:ext>
                  </a:extLst>
                </p14:cNvPr>
                <p14:cNvContentPartPr/>
                <p14:nvPr/>
              </p14:nvContentPartPr>
              <p14:xfrm>
                <a:off x="7073766" y="5211555"/>
                <a:ext cx="157680" cy="42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069070B-4F9D-0A08-0D71-93E0BFB2EC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65126" y="5202915"/>
                  <a:ext cx="175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50EB39F-0CE4-C77B-62BA-553DF4F2873B}"/>
                    </a:ext>
                  </a:extLst>
                </p14:cNvPr>
                <p14:cNvContentPartPr/>
                <p14:nvPr/>
              </p14:nvContentPartPr>
              <p14:xfrm>
                <a:off x="7163766" y="5134155"/>
                <a:ext cx="30960" cy="155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50EB39F-0CE4-C77B-62BA-553DF4F287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55126" y="5125155"/>
                  <a:ext cx="48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31A3437-99C5-05A4-25D7-71EC3B5DB3EA}"/>
                    </a:ext>
                  </a:extLst>
                </p14:cNvPr>
                <p14:cNvContentPartPr/>
                <p14:nvPr/>
              </p14:nvContentPartPr>
              <p14:xfrm>
                <a:off x="7409646" y="5079795"/>
                <a:ext cx="234000" cy="2008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31A3437-99C5-05A4-25D7-71EC3B5DB3E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01006" y="5070795"/>
                  <a:ext cx="251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D5F7612-1D3B-6180-D8A0-7046DC74DA46}"/>
                    </a:ext>
                  </a:extLst>
                </p14:cNvPr>
                <p14:cNvContentPartPr/>
                <p14:nvPr/>
              </p14:nvContentPartPr>
              <p14:xfrm>
                <a:off x="7691886" y="4980795"/>
                <a:ext cx="114840" cy="77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D5F7612-1D3B-6180-D8A0-7046DC74DA4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83246" y="4972155"/>
                  <a:ext cx="132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265D6EF-3143-AF34-56A8-4B1E54294628}"/>
                    </a:ext>
                  </a:extLst>
                </p14:cNvPr>
                <p14:cNvContentPartPr/>
                <p14:nvPr/>
              </p14:nvContentPartPr>
              <p14:xfrm>
                <a:off x="7702326" y="5024355"/>
                <a:ext cx="355680" cy="285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265D6EF-3143-AF34-56A8-4B1E5429462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93326" y="5015355"/>
                  <a:ext cx="373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D690BF9-B1BE-481F-3CFE-57042A47BF2F}"/>
                    </a:ext>
                  </a:extLst>
                </p14:cNvPr>
                <p14:cNvContentPartPr/>
                <p14:nvPr/>
              </p14:nvContentPartPr>
              <p14:xfrm>
                <a:off x="7947486" y="5146395"/>
                <a:ext cx="251640" cy="137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D690BF9-B1BE-481F-3CFE-57042A47BF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38486" y="5137755"/>
                  <a:ext cx="269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4ADAE1D-78CF-5E35-83FF-3A9BBD8C83CF}"/>
                    </a:ext>
                  </a:extLst>
                </p14:cNvPr>
                <p14:cNvContentPartPr/>
                <p14:nvPr/>
              </p14:nvContentPartPr>
              <p14:xfrm>
                <a:off x="8244846" y="5305155"/>
                <a:ext cx="119160" cy="561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4ADAE1D-78CF-5E35-83FF-3A9BBD8C83C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35846" y="5296155"/>
                  <a:ext cx="136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879D3DC-185D-DBEE-36D2-DDA0DC6B9C27}"/>
                    </a:ext>
                  </a:extLst>
                </p14:cNvPr>
                <p14:cNvContentPartPr/>
                <p14:nvPr/>
              </p14:nvContentPartPr>
              <p14:xfrm>
                <a:off x="8267886" y="5067555"/>
                <a:ext cx="102960" cy="838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879D3DC-185D-DBEE-36D2-DDA0DC6B9C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59246" y="5058555"/>
                  <a:ext cx="120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8B5FC93-7CDE-A3F9-AAEF-2BE57D004AE2}"/>
                    </a:ext>
                  </a:extLst>
                </p14:cNvPr>
                <p14:cNvContentPartPr/>
                <p14:nvPr/>
              </p14:nvContentPartPr>
              <p14:xfrm>
                <a:off x="8412606" y="4949475"/>
                <a:ext cx="117000" cy="4626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8B5FC93-7CDE-A3F9-AAEF-2BE57D004A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03606" y="4940835"/>
                  <a:ext cx="1346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80E323F-CD9C-16A5-2E07-0D4569D62729}"/>
                    </a:ext>
                  </a:extLst>
                </p14:cNvPr>
                <p14:cNvContentPartPr/>
                <p14:nvPr/>
              </p14:nvContentPartPr>
              <p14:xfrm>
                <a:off x="3764996" y="5079405"/>
                <a:ext cx="286920" cy="18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80E323F-CD9C-16A5-2E07-0D4569D6272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55996" y="5070765"/>
                  <a:ext cx="30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235158E-86D6-7449-018F-E7508AEC3C10}"/>
                    </a:ext>
                  </a:extLst>
                </p14:cNvPr>
                <p14:cNvContentPartPr/>
                <p14:nvPr/>
              </p14:nvContentPartPr>
              <p14:xfrm>
                <a:off x="6022916" y="4821645"/>
                <a:ext cx="38880" cy="2516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235158E-86D6-7449-018F-E7508AEC3C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13916" y="4812645"/>
                  <a:ext cx="56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7D96BFB-FA29-20BE-868E-9F6DDEB80312}"/>
                    </a:ext>
                  </a:extLst>
                </p14:cNvPr>
                <p14:cNvContentPartPr/>
                <p14:nvPr/>
              </p14:nvContentPartPr>
              <p14:xfrm>
                <a:off x="5920316" y="4931445"/>
                <a:ext cx="290880" cy="30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7D96BFB-FA29-20BE-868E-9F6DDEB8031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11676" y="4922805"/>
                  <a:ext cx="308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2FA7D1B-9EF0-294E-E7F3-9404674C8588}"/>
                    </a:ext>
                  </a:extLst>
                </p14:cNvPr>
                <p14:cNvContentPartPr/>
                <p14:nvPr/>
              </p14:nvContentPartPr>
              <p14:xfrm>
                <a:off x="5089796" y="4865565"/>
                <a:ext cx="258480" cy="2646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2FA7D1B-9EF0-294E-E7F3-9404674C858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80796" y="4856925"/>
                  <a:ext cx="276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11D11F4-BFD7-79CF-B0D3-78D4F74FB6A4}"/>
                    </a:ext>
                  </a:extLst>
                </p14:cNvPr>
                <p14:cNvContentPartPr/>
                <p14:nvPr/>
              </p14:nvContentPartPr>
              <p14:xfrm>
                <a:off x="5482556" y="4948725"/>
                <a:ext cx="122400" cy="142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11D11F4-BFD7-79CF-B0D3-78D4F74FB6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73556" y="4940085"/>
                  <a:ext cx="140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C337B65-E6B6-A351-066C-62B9FCDD97FC}"/>
                    </a:ext>
                  </a:extLst>
                </p14:cNvPr>
                <p14:cNvContentPartPr/>
                <p14:nvPr/>
              </p14:nvContentPartPr>
              <p14:xfrm>
                <a:off x="5065676" y="5165445"/>
                <a:ext cx="490320" cy="378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C337B65-E6B6-A351-066C-62B9FCDD97F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57036" y="5156445"/>
                  <a:ext cx="507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FA0C9F4-515B-0743-7FE0-BEEE5709F5DA}"/>
                    </a:ext>
                  </a:extLst>
                </p14:cNvPr>
                <p14:cNvContentPartPr/>
                <p14:nvPr/>
              </p14:nvContentPartPr>
              <p14:xfrm>
                <a:off x="5243516" y="5295405"/>
                <a:ext cx="185760" cy="118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FA0C9F4-515B-0743-7FE0-BEEE5709F5D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34876" y="5286765"/>
                  <a:ext cx="203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393390E-B1FC-6356-CEC8-22FAD735EBCE}"/>
                    </a:ext>
                  </a:extLst>
                </p14:cNvPr>
                <p14:cNvContentPartPr/>
                <p14:nvPr/>
              </p14:nvContentPartPr>
              <p14:xfrm>
                <a:off x="4469516" y="4953045"/>
                <a:ext cx="245160" cy="300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393390E-B1FC-6356-CEC8-22FAD735EBC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60516" y="4944405"/>
                  <a:ext cx="262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6D92EB2-09F2-CA1A-AC0C-592EDE625523}"/>
                    </a:ext>
                  </a:extLst>
                </p14:cNvPr>
                <p14:cNvContentPartPr/>
                <p14:nvPr/>
              </p14:nvContentPartPr>
              <p14:xfrm>
                <a:off x="4719716" y="5204325"/>
                <a:ext cx="155880" cy="1335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6D92EB2-09F2-CA1A-AC0C-592EDE62552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11076" y="5195685"/>
                  <a:ext cx="17352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B6D0B54-AF13-1275-6B2D-E8D6CF56BC95}"/>
                  </a:ext>
                </a:extLst>
              </p14:cNvPr>
              <p14:cNvContentPartPr/>
              <p14:nvPr/>
            </p14:nvContentPartPr>
            <p14:xfrm>
              <a:off x="399356" y="160725"/>
              <a:ext cx="103680" cy="31644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B6D0B54-AF13-1275-6B2D-E8D6CF56BC9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0716" y="151725"/>
                <a:ext cx="121320" cy="33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9ABFA80-73CA-04FE-0268-975272C81E32}"/>
              </a:ext>
            </a:extLst>
          </p:cNvPr>
          <p:cNvGrpSpPr/>
          <p:nvPr/>
        </p:nvGrpSpPr>
        <p:grpSpPr>
          <a:xfrm>
            <a:off x="509516" y="153885"/>
            <a:ext cx="2092320" cy="447840"/>
            <a:chOff x="509516" y="153885"/>
            <a:chExt cx="209232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CFF657E-A231-D46E-3EFB-EEC818FF8617}"/>
                    </a:ext>
                  </a:extLst>
                </p14:cNvPr>
                <p14:cNvContentPartPr/>
                <p14:nvPr/>
              </p14:nvContentPartPr>
              <p14:xfrm>
                <a:off x="509516" y="153885"/>
                <a:ext cx="2092320" cy="4478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CFF657E-A231-D46E-3EFB-EEC818FF861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0876" y="145245"/>
                  <a:ext cx="21099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2361135-6450-BC94-A7EE-7B5B9CCD31F0}"/>
                    </a:ext>
                  </a:extLst>
                </p14:cNvPr>
                <p14:cNvContentPartPr/>
                <p14:nvPr/>
              </p14:nvContentPartPr>
              <p14:xfrm>
                <a:off x="1552076" y="225525"/>
                <a:ext cx="24480" cy="259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2361135-6450-BC94-A7EE-7B5B9CCD31F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43436" y="216525"/>
                  <a:ext cx="421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464E01D-94F7-C5BD-5FFA-BE8FE810D151}"/>
              </a:ext>
            </a:extLst>
          </p:cNvPr>
          <p:cNvGrpSpPr/>
          <p:nvPr/>
        </p:nvGrpSpPr>
        <p:grpSpPr>
          <a:xfrm>
            <a:off x="2850956" y="82965"/>
            <a:ext cx="1927080" cy="419400"/>
            <a:chOff x="2850956" y="82965"/>
            <a:chExt cx="192708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366B2AA-0223-EE94-8613-8E66C0828D8C}"/>
                    </a:ext>
                  </a:extLst>
                </p14:cNvPr>
                <p14:cNvContentPartPr/>
                <p14:nvPr/>
              </p14:nvContentPartPr>
              <p14:xfrm>
                <a:off x="2850956" y="82965"/>
                <a:ext cx="1360440" cy="361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366B2AA-0223-EE94-8613-8E66C0828D8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41956" y="74325"/>
                  <a:ext cx="13780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96F1DB2-E17D-5EA0-AA2C-FBF01E9D8AB1}"/>
                    </a:ext>
                  </a:extLst>
                </p14:cNvPr>
                <p14:cNvContentPartPr/>
                <p14:nvPr/>
              </p14:nvContentPartPr>
              <p14:xfrm>
                <a:off x="3917996" y="189165"/>
                <a:ext cx="143280" cy="198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96F1DB2-E17D-5EA0-AA2C-FBF01E9D8AB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09356" y="180165"/>
                  <a:ext cx="160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E621527-E44C-7F45-B2C6-6B3F4E460D6B}"/>
                    </a:ext>
                  </a:extLst>
                </p14:cNvPr>
                <p14:cNvContentPartPr/>
                <p14:nvPr/>
              </p14:nvContentPartPr>
              <p14:xfrm>
                <a:off x="3827276" y="134805"/>
                <a:ext cx="360" cy="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E621527-E44C-7F45-B2C6-6B3F4E460D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18636" y="12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4689BFC-4AE1-E93B-078D-75243A1D1CF2}"/>
                    </a:ext>
                  </a:extLst>
                </p14:cNvPr>
                <p14:cNvContentPartPr/>
                <p14:nvPr/>
              </p14:nvContentPartPr>
              <p14:xfrm>
                <a:off x="4552676" y="232005"/>
                <a:ext cx="225360" cy="270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4689BFC-4AE1-E93B-078D-75243A1D1C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44036" y="223365"/>
                  <a:ext cx="243000" cy="28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2A69BE14-309C-7EF2-6DB7-94F0D5CE05CA}"/>
                  </a:ext>
                </a:extLst>
              </p14:cNvPr>
              <p14:cNvContentPartPr/>
              <p14:nvPr/>
            </p14:nvContentPartPr>
            <p14:xfrm>
              <a:off x="5116436" y="108885"/>
              <a:ext cx="636480" cy="11772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2A69BE14-309C-7EF2-6DB7-94F0D5CE05C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107796" y="99885"/>
                <a:ext cx="6541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47D6161D-41A9-C30D-5E96-459BFDCF3F8A}"/>
                  </a:ext>
                </a:extLst>
              </p14:cNvPr>
              <p14:cNvContentPartPr/>
              <p14:nvPr/>
            </p14:nvContentPartPr>
            <p14:xfrm>
              <a:off x="5011316" y="328485"/>
              <a:ext cx="1339560" cy="22896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47D6161D-41A9-C30D-5E96-459BFDCF3F8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002676" y="319485"/>
                <a:ext cx="13572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73018714-63A8-8BE1-97EC-49D0DA157F3D}"/>
                  </a:ext>
                </a:extLst>
              </p14:cNvPr>
              <p14:cNvContentPartPr/>
              <p14:nvPr/>
            </p14:nvContentPartPr>
            <p14:xfrm>
              <a:off x="4924916" y="28965"/>
              <a:ext cx="178200" cy="63396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73018714-63A8-8BE1-97EC-49D0DA157F3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915916" y="20325"/>
                <a:ext cx="19584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4D6171FD-EF62-8F2A-5520-E6A8850067D0}"/>
                  </a:ext>
                </a:extLst>
              </p14:cNvPr>
              <p14:cNvContentPartPr/>
              <p14:nvPr/>
            </p14:nvContentPartPr>
            <p14:xfrm>
              <a:off x="6355916" y="7005"/>
              <a:ext cx="111960" cy="57348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4D6171FD-EF62-8F2A-5520-E6A8850067D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346916" y="-1635"/>
                <a:ext cx="129600" cy="59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36DC478-1F99-98DC-4531-8719831D7946}"/>
              </a:ext>
            </a:extLst>
          </p:cNvPr>
          <p:cNvGrpSpPr/>
          <p:nvPr/>
        </p:nvGrpSpPr>
        <p:grpSpPr>
          <a:xfrm>
            <a:off x="6778556" y="66765"/>
            <a:ext cx="3915720" cy="423720"/>
            <a:chOff x="6778556" y="66765"/>
            <a:chExt cx="391572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65DFEF1-2970-89A0-3739-66C8F4D263FB}"/>
                    </a:ext>
                  </a:extLst>
                </p14:cNvPr>
                <p14:cNvContentPartPr/>
                <p14:nvPr/>
              </p14:nvContentPartPr>
              <p14:xfrm>
                <a:off x="6778556" y="152085"/>
                <a:ext cx="572400" cy="2833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65DFEF1-2970-89A0-3739-66C8F4D263F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69916" y="143085"/>
                  <a:ext cx="5900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B0FF60F-A2FA-D199-8723-27EC96778652}"/>
                    </a:ext>
                  </a:extLst>
                </p14:cNvPr>
                <p14:cNvContentPartPr/>
                <p14:nvPr/>
              </p14:nvContentPartPr>
              <p14:xfrm>
                <a:off x="7511516" y="108525"/>
                <a:ext cx="303840" cy="307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B0FF60F-A2FA-D199-8723-27EC9677865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02516" y="99525"/>
                  <a:ext cx="321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AB06DAD-5B92-AE43-94FD-4FD6DA4AE0FB}"/>
                    </a:ext>
                  </a:extLst>
                </p14:cNvPr>
                <p14:cNvContentPartPr/>
                <p14:nvPr/>
              </p14:nvContentPartPr>
              <p14:xfrm>
                <a:off x="7542116" y="219765"/>
                <a:ext cx="259920" cy="68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AB06DAD-5B92-AE43-94FD-4FD6DA4AE0F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33116" y="210765"/>
                  <a:ext cx="277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2B884F8-1CF3-0E81-D7C1-973623EB39CA}"/>
                    </a:ext>
                  </a:extLst>
                </p14:cNvPr>
                <p14:cNvContentPartPr/>
                <p14:nvPr/>
              </p14:nvContentPartPr>
              <p14:xfrm>
                <a:off x="8041076" y="81165"/>
                <a:ext cx="1374480" cy="4093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2B884F8-1CF3-0E81-D7C1-973623EB39C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32436" y="72165"/>
                  <a:ext cx="13921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2AB4092-C072-C027-A2C1-489897D0ADD4}"/>
                    </a:ext>
                  </a:extLst>
                </p14:cNvPr>
                <p14:cNvContentPartPr/>
                <p14:nvPr/>
              </p14:nvContentPartPr>
              <p14:xfrm>
                <a:off x="9241676" y="217605"/>
                <a:ext cx="360" cy="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2AB4092-C072-C027-A2C1-489897D0AD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33036" y="20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4A5D99F-7317-7E8C-787E-4D7004F23AC1}"/>
                    </a:ext>
                  </a:extLst>
                </p14:cNvPr>
                <p14:cNvContentPartPr/>
                <p14:nvPr/>
              </p14:nvContentPartPr>
              <p14:xfrm>
                <a:off x="9084716" y="211125"/>
                <a:ext cx="150840" cy="93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4A5D99F-7317-7E8C-787E-4D7004F23A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76076" y="202485"/>
                  <a:ext cx="168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A130009-18B3-CDF6-2FCC-B772A275AB96}"/>
                    </a:ext>
                  </a:extLst>
                </p14:cNvPr>
                <p14:cNvContentPartPr/>
                <p14:nvPr/>
              </p14:nvContentPartPr>
              <p14:xfrm>
                <a:off x="8713556" y="142725"/>
                <a:ext cx="81000" cy="176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A130009-18B3-CDF6-2FCC-B772A275AB9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04916" y="133725"/>
                  <a:ext cx="98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75C0B10-5A63-8FF3-36F8-D0A3C164E3F8}"/>
                    </a:ext>
                  </a:extLst>
                </p14:cNvPr>
                <p14:cNvContentPartPr/>
                <p14:nvPr/>
              </p14:nvContentPartPr>
              <p14:xfrm>
                <a:off x="9623276" y="194205"/>
                <a:ext cx="146520" cy="1591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75C0B10-5A63-8FF3-36F8-D0A3C164E3F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14636" y="185565"/>
                  <a:ext cx="164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4FDA34A-8FF6-F538-77E7-759D6F6C0BED}"/>
                    </a:ext>
                  </a:extLst>
                </p14:cNvPr>
                <p14:cNvContentPartPr/>
                <p14:nvPr/>
              </p14:nvContentPartPr>
              <p14:xfrm>
                <a:off x="9633716" y="285285"/>
                <a:ext cx="173880" cy="334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4FDA34A-8FF6-F538-77E7-759D6F6C0BE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24716" y="276285"/>
                  <a:ext cx="191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75E04DD-307A-9EB1-2B50-922F04BE3C34}"/>
                    </a:ext>
                  </a:extLst>
                </p14:cNvPr>
                <p14:cNvContentPartPr/>
                <p14:nvPr/>
              </p14:nvContentPartPr>
              <p14:xfrm>
                <a:off x="9694556" y="203205"/>
                <a:ext cx="128520" cy="54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75E04DD-307A-9EB1-2B50-922F04BE3C3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85556" y="194205"/>
                  <a:ext cx="146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56EFCEC-4BC2-3BD8-4146-09C09F11CBDD}"/>
                    </a:ext>
                  </a:extLst>
                </p14:cNvPr>
                <p14:cNvContentPartPr/>
                <p14:nvPr/>
              </p14:nvContentPartPr>
              <p14:xfrm>
                <a:off x="9633716" y="99165"/>
                <a:ext cx="230760" cy="36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56EFCEC-4BC2-3BD8-4146-09C09F11CBD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24716" y="90165"/>
                  <a:ext cx="248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458E4FF-A8F0-784E-26E2-2A892EEE2593}"/>
                    </a:ext>
                  </a:extLst>
                </p14:cNvPr>
                <p14:cNvContentPartPr/>
                <p14:nvPr/>
              </p14:nvContentPartPr>
              <p14:xfrm>
                <a:off x="9958436" y="280605"/>
                <a:ext cx="53280" cy="190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458E4FF-A8F0-784E-26E2-2A892EEE259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49796" y="271605"/>
                  <a:ext cx="70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15B477C-1A60-3C98-9EF1-600677E4C51A}"/>
                    </a:ext>
                  </a:extLst>
                </p14:cNvPr>
                <p14:cNvContentPartPr/>
                <p14:nvPr/>
              </p14:nvContentPartPr>
              <p14:xfrm>
                <a:off x="10089836" y="66765"/>
                <a:ext cx="604440" cy="3718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15B477C-1A60-3C98-9EF1-600677E4C51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81196" y="58125"/>
                  <a:ext cx="6220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C038419-7EA3-8256-23A7-2BAE6A14F45E}"/>
                    </a:ext>
                  </a:extLst>
                </p14:cNvPr>
                <p14:cNvContentPartPr/>
                <p14:nvPr/>
              </p14:nvContentPartPr>
              <p14:xfrm>
                <a:off x="10411316" y="91965"/>
                <a:ext cx="360" cy="3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C038419-7EA3-8256-23A7-2BAE6A14F4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02316" y="82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1DC76E06-93B6-0A42-1687-088B10E27E0B}"/>
                  </a:ext>
                </a:extLst>
              </p14:cNvPr>
              <p14:cNvContentPartPr/>
              <p14:nvPr/>
            </p14:nvContentPartPr>
            <p14:xfrm>
              <a:off x="10770956" y="82245"/>
              <a:ext cx="277200" cy="28044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1DC76E06-93B6-0A42-1687-088B10E27E0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762316" y="73245"/>
                <a:ext cx="294840" cy="29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716EDF56-1875-7F5C-DD7B-5D0D21EDE419}"/>
              </a:ext>
            </a:extLst>
          </p:cNvPr>
          <p:cNvGrpSpPr/>
          <p:nvPr/>
        </p:nvGrpSpPr>
        <p:grpSpPr>
          <a:xfrm>
            <a:off x="11204396" y="104925"/>
            <a:ext cx="862200" cy="350640"/>
            <a:chOff x="11204396" y="104925"/>
            <a:chExt cx="86220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CED492B-C626-BB3B-CDB9-2017484DD392}"/>
                    </a:ext>
                  </a:extLst>
                </p14:cNvPr>
                <p14:cNvContentPartPr/>
                <p14:nvPr/>
              </p14:nvContentPartPr>
              <p14:xfrm>
                <a:off x="11204396" y="104925"/>
                <a:ext cx="862200" cy="3506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CED492B-C626-BB3B-CDB9-2017484DD39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95396" y="96285"/>
                  <a:ext cx="8798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8304F94-14A9-B23E-58FE-CC28FB57A45D}"/>
                    </a:ext>
                  </a:extLst>
                </p14:cNvPr>
                <p14:cNvContentPartPr/>
                <p14:nvPr/>
              </p14:nvContentPartPr>
              <p14:xfrm>
                <a:off x="11370356" y="160005"/>
                <a:ext cx="36000" cy="183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8304F94-14A9-B23E-58FE-CC28FB57A4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61716" y="151365"/>
                  <a:ext cx="536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D1D15F3C-2593-8FA4-C050-796C2B832CED}"/>
              </a:ext>
            </a:extLst>
          </p:cNvPr>
          <p:cNvGrpSpPr/>
          <p:nvPr/>
        </p:nvGrpSpPr>
        <p:grpSpPr>
          <a:xfrm>
            <a:off x="9182996" y="1183125"/>
            <a:ext cx="1495440" cy="353520"/>
            <a:chOff x="9182996" y="1183125"/>
            <a:chExt cx="149544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8D60E9E-9BE5-497F-ABC2-867321ACD608}"/>
                    </a:ext>
                  </a:extLst>
                </p14:cNvPr>
                <p14:cNvContentPartPr/>
                <p14:nvPr/>
              </p14:nvContentPartPr>
              <p14:xfrm>
                <a:off x="9182996" y="1257645"/>
                <a:ext cx="1495440" cy="2790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8D60E9E-9BE5-497F-ABC2-867321ACD60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74356" y="1249005"/>
                  <a:ext cx="15130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26D5BD0-C33E-2131-9D30-8604F5A6E951}"/>
                    </a:ext>
                  </a:extLst>
                </p14:cNvPr>
                <p14:cNvContentPartPr/>
                <p14:nvPr/>
              </p14:nvContentPartPr>
              <p14:xfrm>
                <a:off x="10143476" y="1183125"/>
                <a:ext cx="360" cy="3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26D5BD0-C33E-2131-9D30-8604F5A6E95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34836" y="1174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285B1F3-5677-640C-9C94-D6DF54979C82}"/>
              </a:ext>
            </a:extLst>
          </p:cNvPr>
          <p:cNvGrpSpPr/>
          <p:nvPr/>
        </p:nvGrpSpPr>
        <p:grpSpPr>
          <a:xfrm>
            <a:off x="9108476" y="1553565"/>
            <a:ext cx="1740240" cy="424440"/>
            <a:chOff x="9108476" y="1553565"/>
            <a:chExt cx="174024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C529CCA-B4E5-FDC3-F861-25E1E0A2166D}"/>
                    </a:ext>
                  </a:extLst>
                </p14:cNvPr>
                <p14:cNvContentPartPr/>
                <p14:nvPr/>
              </p14:nvContentPartPr>
              <p14:xfrm>
                <a:off x="9108476" y="1566165"/>
                <a:ext cx="687960" cy="3582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C529CCA-B4E5-FDC3-F861-25E1E0A2166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99476" y="1557165"/>
                  <a:ext cx="7056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61CF6A7-7913-A913-4505-04DE9D8E0F2D}"/>
                    </a:ext>
                  </a:extLst>
                </p14:cNvPr>
                <p14:cNvContentPartPr/>
                <p14:nvPr/>
              </p14:nvContentPartPr>
              <p14:xfrm>
                <a:off x="9267236" y="1652205"/>
                <a:ext cx="275760" cy="129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61CF6A7-7913-A913-4505-04DE9D8E0F2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58236" y="1643565"/>
                  <a:ext cx="293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012577D-8EC8-52BA-45EC-B3007A97280D}"/>
                    </a:ext>
                  </a:extLst>
                </p14:cNvPr>
                <p14:cNvContentPartPr/>
                <p14:nvPr/>
              </p14:nvContentPartPr>
              <p14:xfrm>
                <a:off x="9931796" y="1553565"/>
                <a:ext cx="916920" cy="4244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012577D-8EC8-52BA-45EC-B3007A97280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22796" y="1544565"/>
                  <a:ext cx="9345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DF24B56-FAF1-C490-E64C-6FAFBBA41548}"/>
                    </a:ext>
                  </a:extLst>
                </p14:cNvPr>
                <p14:cNvContentPartPr/>
                <p14:nvPr/>
              </p14:nvContentPartPr>
              <p14:xfrm>
                <a:off x="10452716" y="1663005"/>
                <a:ext cx="328320" cy="748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DF24B56-FAF1-C490-E64C-6FAFBBA415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43716" y="1654005"/>
                  <a:ext cx="34596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1FC0D0D0-3CBF-E848-512D-A3ECF56233D1}"/>
                  </a:ext>
                </a:extLst>
              </p14:cNvPr>
              <p14:cNvContentPartPr/>
              <p14:nvPr/>
            </p14:nvContentPartPr>
            <p14:xfrm>
              <a:off x="6495956" y="2257365"/>
              <a:ext cx="1680840" cy="26388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1FC0D0D0-3CBF-E848-512D-A3ECF56233D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486956" y="2248725"/>
                <a:ext cx="16984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D7D41E37-EB4E-F4CD-26F1-A1C7A49FCAA9}"/>
                  </a:ext>
                </a:extLst>
              </p14:cNvPr>
              <p14:cNvContentPartPr/>
              <p14:nvPr/>
            </p14:nvContentPartPr>
            <p14:xfrm>
              <a:off x="6634556" y="2590005"/>
              <a:ext cx="865440" cy="26352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D7D41E37-EB4E-F4CD-26F1-A1C7A49FCAA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625556" y="2581365"/>
                <a:ext cx="88308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B227C5FB-0A0B-2EF6-22CC-FE441A13319F}"/>
              </a:ext>
            </a:extLst>
          </p:cNvPr>
          <p:cNvGrpSpPr/>
          <p:nvPr/>
        </p:nvGrpSpPr>
        <p:grpSpPr>
          <a:xfrm>
            <a:off x="9685556" y="2383005"/>
            <a:ext cx="1873080" cy="563400"/>
            <a:chOff x="9685556" y="2383005"/>
            <a:chExt cx="1873080" cy="56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90387BD-5BA0-32DE-ABEC-B36251504ADF}"/>
                    </a:ext>
                  </a:extLst>
                </p14:cNvPr>
                <p14:cNvContentPartPr/>
                <p14:nvPr/>
              </p14:nvContentPartPr>
              <p14:xfrm>
                <a:off x="9685556" y="2383005"/>
                <a:ext cx="1873080" cy="5634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90387BD-5BA0-32DE-ABEC-B36251504AD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76916" y="2374005"/>
                  <a:ext cx="189072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C007233-1A7F-AB59-13C5-20E9DA1E91D2}"/>
                    </a:ext>
                  </a:extLst>
                </p14:cNvPr>
                <p14:cNvContentPartPr/>
                <p14:nvPr/>
              </p14:nvContentPartPr>
              <p14:xfrm>
                <a:off x="11005316" y="2518005"/>
                <a:ext cx="312840" cy="262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C007233-1A7F-AB59-13C5-20E9DA1E91D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996676" y="2509005"/>
                  <a:ext cx="330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D06B30D-F4B2-9A73-CDB0-5232CFBF851B}"/>
                    </a:ext>
                  </a:extLst>
                </p14:cNvPr>
                <p14:cNvContentPartPr/>
                <p14:nvPr/>
              </p14:nvContentPartPr>
              <p14:xfrm>
                <a:off x="10769156" y="2507925"/>
                <a:ext cx="26640" cy="154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D06B30D-F4B2-9A73-CDB0-5232CFBF851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60156" y="2498925"/>
                  <a:ext cx="442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6A3399F-2B0D-00F3-765E-E3B406E43AB1}"/>
              </a:ext>
            </a:extLst>
          </p:cNvPr>
          <p:cNvGrpSpPr/>
          <p:nvPr/>
        </p:nvGrpSpPr>
        <p:grpSpPr>
          <a:xfrm>
            <a:off x="7708076" y="2470845"/>
            <a:ext cx="1476360" cy="399240"/>
            <a:chOff x="7708076" y="2470845"/>
            <a:chExt cx="147636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E2ACDC8-850A-33CD-9B3B-C5A4D6B6BCBE}"/>
                    </a:ext>
                  </a:extLst>
                </p14:cNvPr>
                <p14:cNvContentPartPr/>
                <p14:nvPr/>
              </p14:nvContentPartPr>
              <p14:xfrm>
                <a:off x="7708076" y="2470845"/>
                <a:ext cx="886320" cy="3992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E2ACDC8-850A-33CD-9B3B-C5A4D6B6BCB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99436" y="2462205"/>
                  <a:ext cx="9039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5EEF01F-5A91-41E2-8095-708C4B82D5FA}"/>
                    </a:ext>
                  </a:extLst>
                </p14:cNvPr>
                <p14:cNvContentPartPr/>
                <p14:nvPr/>
              </p14:nvContentPartPr>
              <p14:xfrm>
                <a:off x="8389196" y="2560485"/>
                <a:ext cx="121320" cy="129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5EEF01F-5A91-41E2-8095-708C4B82D5F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80556" y="2551845"/>
                  <a:ext cx="138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B0791C8-805D-528B-E577-810804CF2CCF}"/>
                    </a:ext>
                  </a:extLst>
                </p14:cNvPr>
                <p14:cNvContentPartPr/>
                <p14:nvPr/>
              </p14:nvContentPartPr>
              <p14:xfrm>
                <a:off x="8133236" y="2484525"/>
                <a:ext cx="38160" cy="212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B0791C8-805D-528B-E577-810804CF2CC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24236" y="2475885"/>
                  <a:ext cx="55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9910C56-5841-A19A-D488-C23F03BA86E9}"/>
                    </a:ext>
                  </a:extLst>
                </p14:cNvPr>
                <p14:cNvContentPartPr/>
                <p14:nvPr/>
              </p14:nvContentPartPr>
              <p14:xfrm>
                <a:off x="8860436" y="2513325"/>
                <a:ext cx="324000" cy="3394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9910C56-5841-A19A-D488-C23F03BA86E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51796" y="2504685"/>
                  <a:ext cx="34164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D60B10BF-5A04-D053-9330-C13D01C11D97}"/>
                  </a:ext>
                </a:extLst>
              </p14:cNvPr>
              <p14:cNvContentPartPr/>
              <p14:nvPr/>
            </p14:nvContentPartPr>
            <p14:xfrm>
              <a:off x="6748676" y="3132885"/>
              <a:ext cx="225360" cy="41544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D60B10BF-5A04-D053-9330-C13D01C11D9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739676" y="3124245"/>
                <a:ext cx="243000" cy="43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EED22E34-CD46-2316-6B41-B64071A0A69B}"/>
              </a:ext>
            </a:extLst>
          </p:cNvPr>
          <p:cNvGrpSpPr/>
          <p:nvPr/>
        </p:nvGrpSpPr>
        <p:grpSpPr>
          <a:xfrm>
            <a:off x="7180676" y="3026325"/>
            <a:ext cx="1260000" cy="501480"/>
            <a:chOff x="7180676" y="3026325"/>
            <a:chExt cx="126000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52F6A51-435B-A13E-BFF1-2E4502453DF8}"/>
                    </a:ext>
                  </a:extLst>
                </p14:cNvPr>
                <p14:cNvContentPartPr/>
                <p14:nvPr/>
              </p14:nvContentPartPr>
              <p14:xfrm>
                <a:off x="7180676" y="3026325"/>
                <a:ext cx="1260000" cy="5014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52F6A51-435B-A13E-BFF1-2E4502453DF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71676" y="3017325"/>
                  <a:ext cx="12776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FF60C7F-F97B-0938-C6F5-D479D6BD7037}"/>
                    </a:ext>
                  </a:extLst>
                </p14:cNvPr>
                <p14:cNvContentPartPr/>
                <p14:nvPr/>
              </p14:nvContentPartPr>
              <p14:xfrm>
                <a:off x="8085356" y="3141165"/>
                <a:ext cx="48240" cy="93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FF60C7F-F97B-0938-C6F5-D479D6BD703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076356" y="3132165"/>
                  <a:ext cx="65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5A79B08-9D94-B77F-8E80-3C3FAD7094EF}"/>
                    </a:ext>
                  </a:extLst>
                </p14:cNvPr>
                <p14:cNvContentPartPr/>
                <p14:nvPr/>
              </p14:nvContentPartPr>
              <p14:xfrm>
                <a:off x="7883756" y="3142605"/>
                <a:ext cx="199440" cy="100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5A79B08-9D94-B77F-8E80-3C3FAD7094E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74756" y="3133605"/>
                  <a:ext cx="217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96633C4-3086-C19D-852B-D9142534BE14}"/>
                    </a:ext>
                  </a:extLst>
                </p14:cNvPr>
                <p14:cNvContentPartPr/>
                <p14:nvPr/>
              </p14:nvContentPartPr>
              <p14:xfrm>
                <a:off x="7462196" y="3151245"/>
                <a:ext cx="292680" cy="154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96633C4-3086-C19D-852B-D9142534BE1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53196" y="3142605"/>
                  <a:ext cx="3103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77D47EFE-2F8F-A5BE-9495-315C8C0E19B3}"/>
                  </a:ext>
                </a:extLst>
              </p14:cNvPr>
              <p14:cNvContentPartPr/>
              <p14:nvPr/>
            </p14:nvContentPartPr>
            <p14:xfrm>
              <a:off x="8724716" y="3089325"/>
              <a:ext cx="593280" cy="18792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77D47EFE-2F8F-A5BE-9495-315C8C0E19B3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716076" y="3080325"/>
                <a:ext cx="61092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D032ED01-BFCE-98D6-5145-D75DFEA1BA03}"/>
              </a:ext>
            </a:extLst>
          </p:cNvPr>
          <p:cNvGrpSpPr/>
          <p:nvPr/>
        </p:nvGrpSpPr>
        <p:grpSpPr>
          <a:xfrm>
            <a:off x="9543716" y="2930205"/>
            <a:ext cx="2115720" cy="328680"/>
            <a:chOff x="9543716" y="2930205"/>
            <a:chExt cx="211572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B3B0461-C846-DD37-1889-53780ADF38E7}"/>
                    </a:ext>
                  </a:extLst>
                </p14:cNvPr>
                <p14:cNvContentPartPr/>
                <p14:nvPr/>
              </p14:nvContentPartPr>
              <p14:xfrm>
                <a:off x="9543716" y="2930205"/>
                <a:ext cx="2115720" cy="3286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B3B0461-C846-DD37-1889-53780ADF38E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35076" y="2921205"/>
                  <a:ext cx="2133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A40B259-267F-A1DB-48EF-4CEFCD387667}"/>
                    </a:ext>
                  </a:extLst>
                </p14:cNvPr>
                <p14:cNvContentPartPr/>
                <p14:nvPr/>
              </p14:nvContentPartPr>
              <p14:xfrm>
                <a:off x="10954556" y="2966925"/>
                <a:ext cx="257040" cy="223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A40B259-267F-A1DB-48EF-4CEFCD38766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945916" y="2958285"/>
                  <a:ext cx="274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28674B6-FBE5-48CD-FFDB-C37DC6D2094B}"/>
                    </a:ext>
                  </a:extLst>
                </p14:cNvPr>
                <p14:cNvContentPartPr/>
                <p14:nvPr/>
              </p14:nvContentPartPr>
              <p14:xfrm>
                <a:off x="10492676" y="3060885"/>
                <a:ext cx="312120" cy="187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28674B6-FBE5-48CD-FFDB-C37DC6D2094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83676" y="3052245"/>
                  <a:ext cx="32976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A5AE170C-8BFB-29D6-92DD-F7DE380079C2}"/>
                  </a:ext>
                </a:extLst>
              </p14:cNvPr>
              <p14:cNvContentPartPr/>
              <p14:nvPr/>
            </p14:nvContentPartPr>
            <p14:xfrm>
              <a:off x="2342996" y="2190405"/>
              <a:ext cx="3161520" cy="30492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A5AE170C-8BFB-29D6-92DD-F7DE380079C2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334356" y="2181405"/>
                <a:ext cx="3179160" cy="32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47FBFDF9-9E98-5056-3F36-F188849C4403}"/>
              </a:ext>
            </a:extLst>
          </p:cNvPr>
          <p:cNvGrpSpPr/>
          <p:nvPr/>
        </p:nvGrpSpPr>
        <p:grpSpPr>
          <a:xfrm>
            <a:off x="2254076" y="2608365"/>
            <a:ext cx="1921320" cy="460440"/>
            <a:chOff x="2254076" y="2608365"/>
            <a:chExt cx="192132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1A88780-C2FA-EBEF-F1E7-B135B33A1074}"/>
                    </a:ext>
                  </a:extLst>
                </p14:cNvPr>
                <p14:cNvContentPartPr/>
                <p14:nvPr/>
              </p14:nvContentPartPr>
              <p14:xfrm>
                <a:off x="2254076" y="2620245"/>
                <a:ext cx="1144800" cy="4485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1A88780-C2FA-EBEF-F1E7-B135B33A107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45436" y="2611245"/>
                  <a:ext cx="11624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7671112-CE23-5E16-E2A2-FBD6A3303639}"/>
                    </a:ext>
                  </a:extLst>
                </p14:cNvPr>
                <p14:cNvContentPartPr/>
                <p14:nvPr/>
              </p14:nvContentPartPr>
              <p14:xfrm>
                <a:off x="3163436" y="2805645"/>
                <a:ext cx="74520" cy="248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7671112-CE23-5E16-E2A2-FBD6A330363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54796" y="2796645"/>
                  <a:ext cx="92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2E9F72F-A2D2-B490-0D89-FA23C01E8215}"/>
                    </a:ext>
                  </a:extLst>
                </p14:cNvPr>
                <p14:cNvContentPartPr/>
                <p14:nvPr/>
              </p14:nvContentPartPr>
              <p14:xfrm>
                <a:off x="3063356" y="2772525"/>
                <a:ext cx="360" cy="3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2E9F72F-A2D2-B490-0D89-FA23C01E82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54716" y="2763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74A9694-72B3-9C56-5703-C9AEE2AC0D66}"/>
                    </a:ext>
                  </a:extLst>
                </p14:cNvPr>
                <p14:cNvContentPartPr/>
                <p14:nvPr/>
              </p14:nvContentPartPr>
              <p14:xfrm>
                <a:off x="2838356" y="2729685"/>
                <a:ext cx="360" cy="3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74A9694-72B3-9C56-5703-C9AEE2AC0D6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29716" y="2721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7E39797-D7BF-1E34-7145-1E1F34CD8143}"/>
                    </a:ext>
                  </a:extLst>
                </p14:cNvPr>
                <p14:cNvContentPartPr/>
                <p14:nvPr/>
              </p14:nvContentPartPr>
              <p14:xfrm>
                <a:off x="3056156" y="2736885"/>
                <a:ext cx="342000" cy="759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7E39797-D7BF-1E34-7145-1E1F34CD814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047516" y="2728245"/>
                  <a:ext cx="359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EF71F8F-3862-0B85-0EE8-0303A63E9297}"/>
                    </a:ext>
                  </a:extLst>
                </p14:cNvPr>
                <p14:cNvContentPartPr/>
                <p14:nvPr/>
              </p14:nvContentPartPr>
              <p14:xfrm>
                <a:off x="3612356" y="2608365"/>
                <a:ext cx="563040" cy="2916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EF71F8F-3862-0B85-0EE8-0303A63E929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03356" y="2599365"/>
                  <a:ext cx="58068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69A4E34F-048C-B59E-ADAB-AAAF5B29D26A}"/>
              </a:ext>
            </a:extLst>
          </p:cNvPr>
          <p:cNvGrpSpPr/>
          <p:nvPr/>
        </p:nvGrpSpPr>
        <p:grpSpPr>
          <a:xfrm>
            <a:off x="4345316" y="2589645"/>
            <a:ext cx="1042560" cy="410040"/>
            <a:chOff x="4345316" y="2589645"/>
            <a:chExt cx="104256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BEBDAD3-808D-ADCD-B8D8-CBF7CA51D1CF}"/>
                    </a:ext>
                  </a:extLst>
                </p14:cNvPr>
                <p14:cNvContentPartPr/>
                <p14:nvPr/>
              </p14:nvContentPartPr>
              <p14:xfrm>
                <a:off x="4345316" y="2589645"/>
                <a:ext cx="1042560" cy="4100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BEBDAD3-808D-ADCD-B8D8-CBF7CA51D1C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36316" y="2581005"/>
                  <a:ext cx="10602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91D94B4-904C-CAE2-5465-73E96183B65B}"/>
                    </a:ext>
                  </a:extLst>
                </p14:cNvPr>
                <p14:cNvContentPartPr/>
                <p14:nvPr/>
              </p14:nvContentPartPr>
              <p14:xfrm>
                <a:off x="5171156" y="2675325"/>
                <a:ext cx="360" cy="3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91D94B4-904C-CAE2-5465-73E96183B65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62156" y="2666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56FA965-EE8E-DA48-4B81-4FF38FB02B32}"/>
                    </a:ext>
                  </a:extLst>
                </p14:cNvPr>
                <p14:cNvContentPartPr/>
                <p14:nvPr/>
              </p14:nvContentPartPr>
              <p14:xfrm>
                <a:off x="4560236" y="2695845"/>
                <a:ext cx="57600" cy="345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56FA965-EE8E-DA48-4B81-4FF38FB02B3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51236" y="2686845"/>
                  <a:ext cx="752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6C726986-829A-3AA5-C575-840BF7F006BF}"/>
              </a:ext>
            </a:extLst>
          </p:cNvPr>
          <p:cNvGrpSpPr/>
          <p:nvPr/>
        </p:nvGrpSpPr>
        <p:grpSpPr>
          <a:xfrm>
            <a:off x="2168756" y="3154845"/>
            <a:ext cx="2756520" cy="1059840"/>
            <a:chOff x="2168756" y="3154845"/>
            <a:chExt cx="2756520" cy="10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D5785EA-46CC-7065-71BA-F04BA79BE965}"/>
                    </a:ext>
                  </a:extLst>
                </p14:cNvPr>
                <p14:cNvContentPartPr/>
                <p14:nvPr/>
              </p14:nvContentPartPr>
              <p14:xfrm>
                <a:off x="2168756" y="3798165"/>
                <a:ext cx="287640" cy="4165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D5785EA-46CC-7065-71BA-F04BA79BE96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60116" y="3789165"/>
                  <a:ext cx="3052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929BA75-5960-F940-8008-EE7FA78FDF78}"/>
                    </a:ext>
                  </a:extLst>
                </p14:cNvPr>
                <p14:cNvContentPartPr/>
                <p14:nvPr/>
              </p14:nvContentPartPr>
              <p14:xfrm>
                <a:off x="2193236" y="3198045"/>
                <a:ext cx="736200" cy="3553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929BA75-5960-F940-8008-EE7FA78FDF7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184596" y="3189045"/>
                  <a:ext cx="7538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B30684A-CB9A-65E7-204F-6118423A9236}"/>
                    </a:ext>
                  </a:extLst>
                </p14:cNvPr>
                <p14:cNvContentPartPr/>
                <p14:nvPr/>
              </p14:nvContentPartPr>
              <p14:xfrm>
                <a:off x="2755196" y="3274005"/>
                <a:ext cx="124920" cy="176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B30684A-CB9A-65E7-204F-6118423A923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46196" y="3265005"/>
                  <a:ext cx="142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3EC9833-21EC-A4C2-2C76-FF40354AF5E8}"/>
                    </a:ext>
                  </a:extLst>
                </p14:cNvPr>
                <p14:cNvContentPartPr/>
                <p14:nvPr/>
              </p14:nvContentPartPr>
              <p14:xfrm>
                <a:off x="2525156" y="3210645"/>
                <a:ext cx="36720" cy="169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3EC9833-21EC-A4C2-2C76-FF40354AF5E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16156" y="3202005"/>
                  <a:ext cx="54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D6067B1-47CA-651D-D63B-9E041163AAD6}"/>
                    </a:ext>
                  </a:extLst>
                </p14:cNvPr>
                <p14:cNvContentPartPr/>
                <p14:nvPr/>
              </p14:nvContentPartPr>
              <p14:xfrm>
                <a:off x="3118076" y="3154845"/>
                <a:ext cx="26280" cy="5252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D6067B1-47CA-651D-D63B-9E041163AAD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09076" y="3146205"/>
                  <a:ext cx="4392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739F6AE-59D4-9A50-57BE-30181104F8BA}"/>
                    </a:ext>
                  </a:extLst>
                </p14:cNvPr>
                <p14:cNvContentPartPr/>
                <p14:nvPr/>
              </p14:nvContentPartPr>
              <p14:xfrm>
                <a:off x="3248036" y="3171045"/>
                <a:ext cx="11160" cy="4806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739F6AE-59D4-9A50-57BE-30181104F8B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239036" y="3162045"/>
                  <a:ext cx="2880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5B6EB6D-AE47-C39F-E5D2-73079C507C7F}"/>
                    </a:ext>
                  </a:extLst>
                </p14:cNvPr>
                <p14:cNvContentPartPr/>
                <p14:nvPr/>
              </p14:nvContentPartPr>
              <p14:xfrm>
                <a:off x="3516596" y="3157725"/>
                <a:ext cx="1408680" cy="3808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5B6EB6D-AE47-C39F-E5D2-73079C507C7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07956" y="3149085"/>
                  <a:ext cx="14263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7DAC844-DA57-7703-0BAE-1D5C1E02F202}"/>
                    </a:ext>
                  </a:extLst>
                </p14:cNvPr>
                <p14:cNvContentPartPr/>
                <p14:nvPr/>
              </p14:nvContentPartPr>
              <p14:xfrm>
                <a:off x="4636916" y="3258525"/>
                <a:ext cx="117720" cy="176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7DAC844-DA57-7703-0BAE-1D5C1E02F20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28276" y="3249885"/>
                  <a:ext cx="135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84654AE-CE36-0BE0-736A-5CB1ECF6EC88}"/>
                    </a:ext>
                  </a:extLst>
                </p14:cNvPr>
                <p14:cNvContentPartPr/>
                <p14:nvPr/>
              </p14:nvContentPartPr>
              <p14:xfrm>
                <a:off x="4285916" y="3221805"/>
                <a:ext cx="25200" cy="396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84654AE-CE36-0BE0-736A-5CB1ECF6EC8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276916" y="3212805"/>
                  <a:ext cx="42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C7238E2-008B-3743-2C12-A5A918E835F1}"/>
                    </a:ext>
                  </a:extLst>
                </p14:cNvPr>
                <p14:cNvContentPartPr/>
                <p14:nvPr/>
              </p14:nvContentPartPr>
              <p14:xfrm>
                <a:off x="2599316" y="3746325"/>
                <a:ext cx="1080000" cy="4579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C7238E2-008B-3743-2C12-A5A918E835F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590676" y="3737685"/>
                  <a:ext cx="10976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96FAAAA-5340-BA2E-C38E-8F58E3C4E296}"/>
                    </a:ext>
                  </a:extLst>
                </p14:cNvPr>
                <p14:cNvContentPartPr/>
                <p14:nvPr/>
              </p14:nvContentPartPr>
              <p14:xfrm>
                <a:off x="3183956" y="3853245"/>
                <a:ext cx="184320" cy="208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96FAAAA-5340-BA2E-C38E-8F58E3C4E29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74956" y="3844605"/>
                  <a:ext cx="201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5864328-D987-A573-A4BA-4D42CF8EC54A}"/>
                    </a:ext>
                  </a:extLst>
                </p14:cNvPr>
                <p14:cNvContentPartPr/>
                <p14:nvPr/>
              </p14:nvContentPartPr>
              <p14:xfrm>
                <a:off x="2833316" y="3828045"/>
                <a:ext cx="276480" cy="338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5864328-D987-A573-A4BA-4D42CF8EC54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24676" y="3819405"/>
                  <a:ext cx="294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2C3F0D2-BBEA-10BB-201E-9923B8E111F0}"/>
                    </a:ext>
                  </a:extLst>
                </p14:cNvPr>
                <p14:cNvContentPartPr/>
                <p14:nvPr/>
              </p14:nvContentPartPr>
              <p14:xfrm>
                <a:off x="3838076" y="3663165"/>
                <a:ext cx="508320" cy="3009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2C3F0D2-BBEA-10BB-201E-9923B8E111F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29076" y="3654525"/>
                  <a:ext cx="52596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2633E5D5-DA8D-EFF7-68D7-1E89C173E3F9}"/>
              </a:ext>
            </a:extLst>
          </p:cNvPr>
          <p:cNvGrpSpPr/>
          <p:nvPr/>
        </p:nvGrpSpPr>
        <p:grpSpPr>
          <a:xfrm>
            <a:off x="4595156" y="3564165"/>
            <a:ext cx="1487520" cy="338400"/>
            <a:chOff x="4595156" y="3564165"/>
            <a:chExt cx="148752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826B456-269A-BBAE-239D-5412149F1B72}"/>
                    </a:ext>
                  </a:extLst>
                </p14:cNvPr>
                <p14:cNvContentPartPr/>
                <p14:nvPr/>
              </p14:nvContentPartPr>
              <p14:xfrm>
                <a:off x="4595156" y="3564165"/>
                <a:ext cx="1487520" cy="3384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826B456-269A-BBAE-239D-5412149F1B7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86516" y="3555165"/>
                  <a:ext cx="15051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C0D9CBE-5054-6607-EE66-5C7DB5557145}"/>
                    </a:ext>
                  </a:extLst>
                </p14:cNvPr>
                <p14:cNvContentPartPr/>
                <p14:nvPr/>
              </p14:nvContentPartPr>
              <p14:xfrm>
                <a:off x="5734556" y="3682245"/>
                <a:ext cx="168840" cy="280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C0D9CBE-5054-6607-EE66-5C7DB555714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725916" y="3673605"/>
                  <a:ext cx="186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2994520-96AD-8D99-44A8-141CACAEAC34}"/>
                    </a:ext>
                  </a:extLst>
                </p14:cNvPr>
                <p14:cNvContentPartPr/>
                <p14:nvPr/>
              </p14:nvContentPartPr>
              <p14:xfrm>
                <a:off x="5341436" y="3644445"/>
                <a:ext cx="395640" cy="273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2994520-96AD-8D99-44A8-141CACAEAC3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332796" y="3635805"/>
                  <a:ext cx="41328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6F82C1BF-F2CC-4E35-BC03-8147E89DDB9E}"/>
                  </a:ext>
                </a:extLst>
              </p14:cNvPr>
              <p14:cNvContentPartPr/>
              <p14:nvPr/>
            </p14:nvContentPartPr>
            <p14:xfrm>
              <a:off x="6724556" y="3631845"/>
              <a:ext cx="1227960" cy="44100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6F82C1BF-F2CC-4E35-BC03-8147E89DDB9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715556" y="3623205"/>
                <a:ext cx="12456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EBAE7AA5-727F-EC93-670A-D5B4B5151ADA}"/>
                  </a:ext>
                </a:extLst>
              </p14:cNvPr>
              <p14:cNvContentPartPr/>
              <p14:nvPr/>
            </p14:nvContentPartPr>
            <p14:xfrm>
              <a:off x="8207396" y="3595845"/>
              <a:ext cx="390240" cy="53928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EBAE7AA5-727F-EC93-670A-D5B4B5151ADA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198756" y="3587205"/>
                <a:ext cx="407880" cy="55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 336">
            <a:extLst>
              <a:ext uri="{FF2B5EF4-FFF2-40B4-BE49-F238E27FC236}">
                <a16:creationId xmlns:a16="http://schemas.microsoft.com/office/drawing/2014/main" id="{87EECDA7-61CE-D27A-A0F7-2214DB71C6C7}"/>
              </a:ext>
            </a:extLst>
          </p:cNvPr>
          <p:cNvGrpSpPr/>
          <p:nvPr/>
        </p:nvGrpSpPr>
        <p:grpSpPr>
          <a:xfrm>
            <a:off x="8863316" y="3460485"/>
            <a:ext cx="1530360" cy="450000"/>
            <a:chOff x="8863316" y="3460485"/>
            <a:chExt cx="153036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940505D-5F15-38E6-5E27-40B1F3E2B3E5}"/>
                    </a:ext>
                  </a:extLst>
                </p14:cNvPr>
                <p14:cNvContentPartPr/>
                <p14:nvPr/>
              </p14:nvContentPartPr>
              <p14:xfrm>
                <a:off x="8863316" y="3460485"/>
                <a:ext cx="1530360" cy="4500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940505D-5F15-38E6-5E27-40B1F3E2B3E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54316" y="3451485"/>
                  <a:ext cx="15480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EF90C6F-EC3F-75DF-DEB7-4DD24E424735}"/>
                    </a:ext>
                  </a:extLst>
                </p14:cNvPr>
                <p14:cNvContentPartPr/>
                <p14:nvPr/>
              </p14:nvContentPartPr>
              <p14:xfrm>
                <a:off x="9915956" y="3587925"/>
                <a:ext cx="360" cy="3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EF90C6F-EC3F-75DF-DEB7-4DD24E42473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06956" y="3579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9571B45-F452-C08A-60C9-57D21097C96D}"/>
                    </a:ext>
                  </a:extLst>
                </p14:cNvPr>
                <p14:cNvContentPartPr/>
                <p14:nvPr/>
              </p14:nvContentPartPr>
              <p14:xfrm>
                <a:off x="9640916" y="3577125"/>
                <a:ext cx="71280" cy="46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9571B45-F452-C08A-60C9-57D21097C96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31916" y="3568485"/>
                  <a:ext cx="889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D09A6881-760C-F650-E8F2-CD59E62E1ED2}"/>
              </a:ext>
            </a:extLst>
          </p:cNvPr>
          <p:cNvGrpSpPr/>
          <p:nvPr/>
        </p:nvGrpSpPr>
        <p:grpSpPr>
          <a:xfrm>
            <a:off x="10688156" y="3424485"/>
            <a:ext cx="760680" cy="341640"/>
            <a:chOff x="10688156" y="3424485"/>
            <a:chExt cx="76068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39322E6-EB81-D7EC-6FC7-6E36D9E95123}"/>
                    </a:ext>
                  </a:extLst>
                </p14:cNvPr>
                <p14:cNvContentPartPr/>
                <p14:nvPr/>
              </p14:nvContentPartPr>
              <p14:xfrm>
                <a:off x="10688156" y="3424485"/>
                <a:ext cx="760680" cy="34164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39322E6-EB81-D7EC-6FC7-6E36D9E9512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79156" y="3415485"/>
                  <a:ext cx="7783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0B340F7-E7A1-905D-9EDB-6D1B4F49F851}"/>
                    </a:ext>
                  </a:extLst>
                </p14:cNvPr>
                <p14:cNvContentPartPr/>
                <p14:nvPr/>
              </p14:nvContentPartPr>
              <p14:xfrm>
                <a:off x="10990196" y="3577125"/>
                <a:ext cx="303120" cy="111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0B340F7-E7A1-905D-9EDB-6D1B4F49F85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81556" y="3568485"/>
                  <a:ext cx="320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6543B5E-3018-57C4-1BEB-DACEF2ECC658}"/>
                    </a:ext>
                  </a:extLst>
                </p14:cNvPr>
                <p14:cNvContentPartPr/>
                <p14:nvPr/>
              </p14:nvContentPartPr>
              <p14:xfrm>
                <a:off x="10970756" y="3494325"/>
                <a:ext cx="60480" cy="169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6543B5E-3018-57C4-1BEB-DACEF2ECC65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61756" y="3485685"/>
                  <a:ext cx="781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56564371-9744-2959-888C-7278C6FCDBAD}"/>
              </a:ext>
            </a:extLst>
          </p:cNvPr>
          <p:cNvGrpSpPr/>
          <p:nvPr/>
        </p:nvGrpSpPr>
        <p:grpSpPr>
          <a:xfrm>
            <a:off x="6788276" y="4127925"/>
            <a:ext cx="1643040" cy="442800"/>
            <a:chOff x="6788276" y="4127925"/>
            <a:chExt cx="164304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9152F90-0B17-AA9A-F03E-3DF373C27A4D}"/>
                    </a:ext>
                  </a:extLst>
                </p14:cNvPr>
                <p14:cNvContentPartPr/>
                <p14:nvPr/>
              </p14:nvContentPartPr>
              <p14:xfrm>
                <a:off x="6788276" y="4127925"/>
                <a:ext cx="1643040" cy="44280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9152F90-0B17-AA9A-F03E-3DF373C27A4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79276" y="4118925"/>
                  <a:ext cx="16606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6FF2F68-EE15-F649-E111-2B6C0884E280}"/>
                    </a:ext>
                  </a:extLst>
                </p14:cNvPr>
                <p14:cNvContentPartPr/>
                <p14:nvPr/>
              </p14:nvContentPartPr>
              <p14:xfrm>
                <a:off x="7462196" y="4307565"/>
                <a:ext cx="458640" cy="594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6FF2F68-EE15-F649-E111-2B6C0884E28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53196" y="4298565"/>
                  <a:ext cx="47628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92A8EFD4-F724-4DB9-B49E-C986A6735F47}"/>
              </a:ext>
            </a:extLst>
          </p:cNvPr>
          <p:cNvGrpSpPr/>
          <p:nvPr/>
        </p:nvGrpSpPr>
        <p:grpSpPr>
          <a:xfrm>
            <a:off x="6791156" y="4824165"/>
            <a:ext cx="3569760" cy="682560"/>
            <a:chOff x="6791156" y="4824165"/>
            <a:chExt cx="3569760" cy="68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D7073651-EB80-1762-998C-09799B86F65E}"/>
                    </a:ext>
                  </a:extLst>
                </p14:cNvPr>
                <p14:cNvContentPartPr/>
                <p14:nvPr/>
              </p14:nvContentPartPr>
              <p14:xfrm>
                <a:off x="6791156" y="4980045"/>
                <a:ext cx="59040" cy="3114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D7073651-EB80-1762-998C-09799B86F65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82156" y="4971405"/>
                  <a:ext cx="766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4BA1AEE-F061-2EFB-4999-002E172256B8}"/>
                    </a:ext>
                  </a:extLst>
                </p14:cNvPr>
                <p14:cNvContentPartPr/>
                <p14:nvPr/>
              </p14:nvContentPartPr>
              <p14:xfrm>
                <a:off x="6831116" y="4939365"/>
                <a:ext cx="211320" cy="457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4BA1AEE-F061-2EFB-4999-002E172256B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22116" y="4930365"/>
                  <a:ext cx="228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A975750-C441-4CC2-41B6-BD50541E1851}"/>
                    </a:ext>
                  </a:extLst>
                </p14:cNvPr>
                <p14:cNvContentPartPr/>
                <p14:nvPr/>
              </p14:nvContentPartPr>
              <p14:xfrm>
                <a:off x="6820676" y="5084085"/>
                <a:ext cx="185760" cy="252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A975750-C441-4CC2-41B6-BD50541E185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12036" y="5075085"/>
                  <a:ext cx="203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E067259-3D0F-3C08-D640-80E53DAC5672}"/>
                    </a:ext>
                  </a:extLst>
                </p14:cNvPr>
                <p14:cNvContentPartPr/>
                <p14:nvPr/>
              </p14:nvContentPartPr>
              <p14:xfrm>
                <a:off x="7059716" y="4882485"/>
                <a:ext cx="885960" cy="4291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E067259-3D0F-3C08-D640-80E53DAC567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051076" y="4873485"/>
                  <a:ext cx="9036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0444B1E-2327-4189-5CDC-0CEF9099D3FB}"/>
                    </a:ext>
                  </a:extLst>
                </p14:cNvPr>
                <p14:cNvContentPartPr/>
                <p14:nvPr/>
              </p14:nvContentPartPr>
              <p14:xfrm>
                <a:off x="7388036" y="5012445"/>
                <a:ext cx="340920" cy="198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0444B1E-2327-4189-5CDC-0CEF9099D3F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79396" y="5003445"/>
                  <a:ext cx="358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6AD9ABF-5AE3-1714-667F-3553A8643ED5}"/>
                    </a:ext>
                  </a:extLst>
                </p14:cNvPr>
                <p14:cNvContentPartPr/>
                <p14:nvPr/>
              </p14:nvContentPartPr>
              <p14:xfrm>
                <a:off x="8458676" y="4824165"/>
                <a:ext cx="26640" cy="2149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6AD9ABF-5AE3-1714-667F-3553A8643ED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50036" y="4815525"/>
                  <a:ext cx="44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4CF3A07-6BD8-584E-C100-95A1F517F96C}"/>
                    </a:ext>
                  </a:extLst>
                </p14:cNvPr>
                <p14:cNvContentPartPr/>
                <p14:nvPr/>
              </p14:nvContentPartPr>
              <p14:xfrm>
                <a:off x="8091116" y="5098845"/>
                <a:ext cx="803880" cy="241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4CF3A07-6BD8-584E-C100-95A1F517F96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82476" y="5089845"/>
                  <a:ext cx="821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42E8B06-B442-2CDE-5F5E-1F26D748E329}"/>
                    </a:ext>
                  </a:extLst>
                </p14:cNvPr>
                <p14:cNvContentPartPr/>
                <p14:nvPr/>
              </p14:nvContentPartPr>
              <p14:xfrm>
                <a:off x="8179316" y="5278485"/>
                <a:ext cx="46080" cy="1922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42E8B06-B442-2CDE-5F5E-1F26D748E32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70316" y="5269485"/>
                  <a:ext cx="63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E724CB4-08E8-AEA2-C051-E63B86391BEB}"/>
                    </a:ext>
                  </a:extLst>
                </p14:cNvPr>
                <p14:cNvContentPartPr/>
                <p14:nvPr/>
              </p14:nvContentPartPr>
              <p14:xfrm>
                <a:off x="8380916" y="5293605"/>
                <a:ext cx="12240" cy="1616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E724CB4-08E8-AEA2-C051-E63B86391BE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71916" y="5284965"/>
                  <a:ext cx="29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BD6385E-113C-C41F-340A-4472A93499D0}"/>
                    </a:ext>
                  </a:extLst>
                </p14:cNvPr>
                <p14:cNvContentPartPr/>
                <p14:nvPr/>
              </p14:nvContentPartPr>
              <p14:xfrm>
                <a:off x="8311076" y="5362365"/>
                <a:ext cx="202320" cy="201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BD6385E-113C-C41F-340A-4472A93499D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02076" y="5353365"/>
                  <a:ext cx="21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3B79241-1D3A-B59A-DB3A-3A54FD558CEE}"/>
                    </a:ext>
                  </a:extLst>
                </p14:cNvPr>
                <p14:cNvContentPartPr/>
                <p14:nvPr/>
              </p14:nvContentPartPr>
              <p14:xfrm>
                <a:off x="8546876" y="5287125"/>
                <a:ext cx="188280" cy="15084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3B79241-1D3A-B59A-DB3A-3A54FD558CE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37876" y="5278485"/>
                  <a:ext cx="205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BB503F5-EE3A-9A45-C551-E7FB9EC6C912}"/>
                    </a:ext>
                  </a:extLst>
                </p14:cNvPr>
                <p14:cNvContentPartPr/>
                <p14:nvPr/>
              </p14:nvContentPartPr>
              <p14:xfrm>
                <a:off x="8789876" y="5169045"/>
                <a:ext cx="104400" cy="766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BB503F5-EE3A-9A45-C551-E7FB9EC6C91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780876" y="5160045"/>
                  <a:ext cx="122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0E650B0-081F-DB62-633B-E1D7AEBF5697}"/>
                    </a:ext>
                  </a:extLst>
                </p14:cNvPr>
                <p14:cNvContentPartPr/>
                <p14:nvPr/>
              </p14:nvContentPartPr>
              <p14:xfrm>
                <a:off x="8826596" y="5204325"/>
                <a:ext cx="219960" cy="27576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0E650B0-081F-DB62-633B-E1D7AEBF569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817596" y="5195685"/>
                  <a:ext cx="2376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94C0551-1B18-E046-A28F-78FC91542E25}"/>
                    </a:ext>
                  </a:extLst>
                </p14:cNvPr>
                <p14:cNvContentPartPr/>
                <p14:nvPr/>
              </p14:nvContentPartPr>
              <p14:xfrm>
                <a:off x="9064916" y="5286405"/>
                <a:ext cx="204480" cy="1461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94C0551-1B18-E046-A28F-78FC91542E2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056276" y="5277405"/>
                  <a:ext cx="222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B934E2D-E492-C0AE-4A92-6DE902ABEC63}"/>
                    </a:ext>
                  </a:extLst>
                </p14:cNvPr>
                <p14:cNvContentPartPr/>
                <p14:nvPr/>
              </p14:nvContentPartPr>
              <p14:xfrm>
                <a:off x="9337436" y="5423565"/>
                <a:ext cx="86040" cy="831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B934E2D-E492-C0AE-4A92-6DE902ABEC6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28796" y="5414565"/>
                  <a:ext cx="103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FB16359-64A7-67CF-AC95-DD8738BDCB56}"/>
                    </a:ext>
                  </a:extLst>
                </p14:cNvPr>
                <p14:cNvContentPartPr/>
                <p14:nvPr/>
              </p14:nvContentPartPr>
              <p14:xfrm>
                <a:off x="9344996" y="5165805"/>
                <a:ext cx="108360" cy="1116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FB16359-64A7-67CF-AC95-DD8738BDCB5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35996" y="5156805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BBCE3D8-7905-A2C4-5C66-98D2DF065420}"/>
                    </a:ext>
                  </a:extLst>
                </p14:cNvPr>
                <p14:cNvContentPartPr/>
                <p14:nvPr/>
              </p14:nvContentPartPr>
              <p14:xfrm>
                <a:off x="8851076" y="5018925"/>
                <a:ext cx="752760" cy="896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BBCE3D8-7905-A2C4-5C66-98D2DF06542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42436" y="5009925"/>
                  <a:ext cx="770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6B41B92-B88F-23FB-69FE-6649B0301AE5}"/>
                    </a:ext>
                  </a:extLst>
                </p14:cNvPr>
                <p14:cNvContentPartPr/>
                <p14:nvPr/>
              </p14:nvContentPartPr>
              <p14:xfrm>
                <a:off x="9876716" y="4937205"/>
                <a:ext cx="484200" cy="1152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6B41B92-B88F-23FB-69FE-6649B0301AE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67716" y="4928205"/>
                  <a:ext cx="50184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CB164428-2880-46EF-D40F-8F9D757DAFB2}"/>
                  </a:ext>
                </a:extLst>
              </p14:cNvPr>
              <p14:cNvContentPartPr/>
              <p14:nvPr/>
            </p14:nvContentPartPr>
            <p14:xfrm>
              <a:off x="10569356" y="4800405"/>
              <a:ext cx="117720" cy="324000"/>
            </p14:xfrm>
          </p:contentPart>
        </mc:Choice>
        <mc:Fallback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CB164428-2880-46EF-D40F-8F9D757DAFB2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0560716" y="4791405"/>
                <a:ext cx="1353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B33FA1DC-F662-34EA-0B06-DA94BC5AC50A}"/>
                  </a:ext>
                </a:extLst>
              </p14:cNvPr>
              <p14:cNvContentPartPr/>
              <p14:nvPr/>
            </p14:nvContentPartPr>
            <p14:xfrm>
              <a:off x="6697916" y="5699685"/>
              <a:ext cx="1019520" cy="388800"/>
            </p14:xfrm>
          </p:contentPart>
        </mc:Choice>
        <mc:Fallback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B33FA1DC-F662-34EA-0B06-DA94BC5AC50A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688916" y="5690685"/>
                <a:ext cx="1037160" cy="40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2" name="Group 381">
            <a:extLst>
              <a:ext uri="{FF2B5EF4-FFF2-40B4-BE49-F238E27FC236}">
                <a16:creationId xmlns:a16="http://schemas.microsoft.com/office/drawing/2014/main" id="{79766F0B-AF96-6DDC-5F13-EF3F6ACA4DD0}"/>
              </a:ext>
            </a:extLst>
          </p:cNvPr>
          <p:cNvGrpSpPr/>
          <p:nvPr/>
        </p:nvGrpSpPr>
        <p:grpSpPr>
          <a:xfrm>
            <a:off x="7947836" y="5609325"/>
            <a:ext cx="3493080" cy="459000"/>
            <a:chOff x="7947836" y="5609325"/>
            <a:chExt cx="349308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EACAECE-1F29-B57A-134C-76B0D6EBACEF}"/>
                    </a:ext>
                  </a:extLst>
                </p14:cNvPr>
                <p14:cNvContentPartPr/>
                <p14:nvPr/>
              </p14:nvContentPartPr>
              <p14:xfrm>
                <a:off x="7947836" y="5734245"/>
                <a:ext cx="1154520" cy="3340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EACAECE-1F29-B57A-134C-76B0D6EBACE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39196" y="5725605"/>
                  <a:ext cx="1172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3BD0A36-BEFF-F359-3D0A-558353E6A50E}"/>
                    </a:ext>
                  </a:extLst>
                </p14:cNvPr>
                <p14:cNvContentPartPr/>
                <p14:nvPr/>
              </p14:nvContentPartPr>
              <p14:xfrm>
                <a:off x="8839196" y="5860965"/>
                <a:ext cx="33120" cy="68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3BD0A36-BEFF-F359-3D0A-558353E6A50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830196" y="5852325"/>
                  <a:ext cx="50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734AD34-26BF-0B6D-6C22-A636200E9DCA}"/>
                    </a:ext>
                  </a:extLst>
                </p14:cNvPr>
                <p14:cNvContentPartPr/>
                <p14:nvPr/>
              </p14:nvContentPartPr>
              <p14:xfrm>
                <a:off x="8574956" y="5808045"/>
                <a:ext cx="37440" cy="176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734AD34-26BF-0B6D-6C22-A636200E9DC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566316" y="5799045"/>
                  <a:ext cx="5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CAFE6AE-158C-F8DA-4F60-83E887FF291B}"/>
                    </a:ext>
                  </a:extLst>
                </p14:cNvPr>
                <p14:cNvContentPartPr/>
                <p14:nvPr/>
              </p14:nvContentPartPr>
              <p14:xfrm>
                <a:off x="9302876" y="5609325"/>
                <a:ext cx="649800" cy="38664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CAFE6AE-158C-F8DA-4F60-83E887FF291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293876" y="5600685"/>
                  <a:ext cx="6674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8746DE9C-A1AB-C030-EF15-BFB41AE26665}"/>
                    </a:ext>
                  </a:extLst>
                </p14:cNvPr>
                <p14:cNvContentPartPr/>
                <p14:nvPr/>
              </p14:nvContentPartPr>
              <p14:xfrm>
                <a:off x="9555236" y="5694285"/>
                <a:ext cx="307080" cy="273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8746DE9C-A1AB-C030-EF15-BFB41AE2666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46236" y="5685285"/>
                  <a:ext cx="324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BEB2D026-0DCA-5316-1B3C-B0654E0BFD7E}"/>
                    </a:ext>
                  </a:extLst>
                </p14:cNvPr>
                <p14:cNvContentPartPr/>
                <p14:nvPr/>
              </p14:nvContentPartPr>
              <p14:xfrm>
                <a:off x="10211156" y="5714805"/>
                <a:ext cx="252360" cy="25848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BEB2D026-0DCA-5316-1B3C-B0654E0BFD7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202156" y="5706165"/>
                  <a:ext cx="270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78167A2-A405-7A8E-3809-81324D1C1846}"/>
                    </a:ext>
                  </a:extLst>
                </p14:cNvPr>
                <p14:cNvContentPartPr/>
                <p14:nvPr/>
              </p14:nvContentPartPr>
              <p14:xfrm>
                <a:off x="10639916" y="5748645"/>
                <a:ext cx="421200" cy="12780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78167A2-A405-7A8E-3809-81324D1C184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630916" y="5739645"/>
                  <a:ext cx="438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570C5029-880F-85B8-B711-DF239382FF1B}"/>
                    </a:ext>
                  </a:extLst>
                </p14:cNvPr>
                <p14:cNvContentPartPr/>
                <p14:nvPr/>
              </p14:nvContentPartPr>
              <p14:xfrm>
                <a:off x="11177756" y="5672685"/>
                <a:ext cx="263160" cy="2689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570C5029-880F-85B8-B711-DF239382FF1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169116" y="5663685"/>
                  <a:ext cx="28080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32B55D9-5455-C126-1DDB-5F4DC7E63D29}"/>
              </a:ext>
            </a:extLst>
          </p:cNvPr>
          <p:cNvGrpSpPr/>
          <p:nvPr/>
        </p:nvGrpSpPr>
        <p:grpSpPr>
          <a:xfrm>
            <a:off x="2128076" y="4451925"/>
            <a:ext cx="1370880" cy="423360"/>
            <a:chOff x="2128076" y="4451925"/>
            <a:chExt cx="1370880" cy="4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6E1AC18-FEC5-EB1D-06E0-1020F1388342}"/>
                    </a:ext>
                  </a:extLst>
                </p14:cNvPr>
                <p14:cNvContentPartPr/>
                <p14:nvPr/>
              </p14:nvContentPartPr>
              <p14:xfrm>
                <a:off x="2128076" y="4451925"/>
                <a:ext cx="1370880" cy="4233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6E1AC18-FEC5-EB1D-06E0-1020F138834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119436" y="4443285"/>
                  <a:ext cx="13885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81A37896-74A9-838F-100A-5F736A4CEE9E}"/>
                    </a:ext>
                  </a:extLst>
                </p14:cNvPr>
                <p14:cNvContentPartPr/>
                <p14:nvPr/>
              </p14:nvContentPartPr>
              <p14:xfrm>
                <a:off x="2976236" y="4510245"/>
                <a:ext cx="88200" cy="3312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81A37896-74A9-838F-100A-5F736A4CEE9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67596" y="4501245"/>
                  <a:ext cx="10584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17AB2A7D-81CC-521F-D9BA-D3FFA581C558}"/>
                  </a:ext>
                </a:extLst>
              </p14:cNvPr>
              <p14:cNvContentPartPr/>
              <p14:nvPr/>
            </p14:nvContentPartPr>
            <p14:xfrm>
              <a:off x="8568836" y="4432485"/>
              <a:ext cx="41400" cy="51120"/>
            </p14:xfrm>
          </p:contentPart>
        </mc:Choice>
        <mc:Fallback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17AB2A7D-81CC-521F-D9BA-D3FFA581C558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559836" y="4423845"/>
                <a:ext cx="5904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1" name="Group 390">
            <a:extLst>
              <a:ext uri="{FF2B5EF4-FFF2-40B4-BE49-F238E27FC236}">
                <a16:creationId xmlns:a16="http://schemas.microsoft.com/office/drawing/2014/main" id="{F7A0384E-8DC0-871E-366B-190A1B32F90B}"/>
              </a:ext>
            </a:extLst>
          </p:cNvPr>
          <p:cNvGrpSpPr/>
          <p:nvPr/>
        </p:nvGrpSpPr>
        <p:grpSpPr>
          <a:xfrm>
            <a:off x="3678596" y="4440045"/>
            <a:ext cx="1738440" cy="531360"/>
            <a:chOff x="3678596" y="4440045"/>
            <a:chExt cx="173844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357D107-F59D-1C40-41AF-0E84C65286F8}"/>
                    </a:ext>
                  </a:extLst>
                </p14:cNvPr>
                <p14:cNvContentPartPr/>
                <p14:nvPr/>
              </p14:nvContentPartPr>
              <p14:xfrm>
                <a:off x="3678596" y="4742445"/>
                <a:ext cx="342000" cy="11268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357D107-F59D-1C40-41AF-0E84C65286F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669956" y="4733805"/>
                  <a:ext cx="359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DC6AEA15-1F7B-D88D-30CE-939B6D33662D}"/>
                    </a:ext>
                  </a:extLst>
                </p14:cNvPr>
                <p14:cNvContentPartPr/>
                <p14:nvPr/>
              </p14:nvContentPartPr>
              <p14:xfrm>
                <a:off x="3830156" y="4576125"/>
                <a:ext cx="360" cy="3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DC6AEA15-1F7B-D88D-30CE-939B6D33662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21516" y="4567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C7B4B98-77E6-7BBC-84AD-6B91B43C2DE2}"/>
                    </a:ext>
                  </a:extLst>
                </p14:cNvPr>
                <p14:cNvContentPartPr/>
                <p14:nvPr/>
              </p14:nvContentPartPr>
              <p14:xfrm>
                <a:off x="4227596" y="4440045"/>
                <a:ext cx="1189440" cy="53136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C7B4B98-77E6-7BBC-84AD-6B91B43C2DE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18956" y="4431045"/>
                  <a:ext cx="12070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B569F24-554A-EA96-669C-5CF466A65E18}"/>
                    </a:ext>
                  </a:extLst>
                </p14:cNvPr>
                <p14:cNvContentPartPr/>
                <p14:nvPr/>
              </p14:nvContentPartPr>
              <p14:xfrm>
                <a:off x="4765436" y="4522845"/>
                <a:ext cx="18360" cy="500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B569F24-554A-EA96-669C-5CF466A65E1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756796" y="4514205"/>
                  <a:ext cx="3600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F5F2390A-336F-409B-915F-492D91FD69B0}"/>
                  </a:ext>
                </a:extLst>
              </p14:cNvPr>
              <p14:cNvContentPartPr/>
              <p14:nvPr/>
            </p14:nvContentPartPr>
            <p14:xfrm>
              <a:off x="2051036" y="4499085"/>
              <a:ext cx="130680" cy="66060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F5F2390A-336F-409B-915F-492D91FD69B0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2042396" y="4490445"/>
                <a:ext cx="14832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DAA12FB4-914C-2482-1DC6-4B6A61354CC7}"/>
                  </a:ext>
                </a:extLst>
              </p14:cNvPr>
              <p14:cNvContentPartPr/>
              <p14:nvPr/>
            </p14:nvContentPartPr>
            <p14:xfrm>
              <a:off x="5405516" y="4330245"/>
              <a:ext cx="144360" cy="668880"/>
            </p14:xfrm>
          </p:contentPart>
        </mc:Choice>
        <mc:Fallback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DAA12FB4-914C-2482-1DC6-4B6A61354CC7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396516" y="4321245"/>
                <a:ext cx="162000" cy="68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76D7813-6DD5-0FAB-6DEC-3F1D0E037953}"/>
              </a:ext>
            </a:extLst>
          </p:cNvPr>
          <p:cNvGrpSpPr/>
          <p:nvPr/>
        </p:nvGrpSpPr>
        <p:grpSpPr>
          <a:xfrm>
            <a:off x="1478996" y="5126565"/>
            <a:ext cx="3838680" cy="1007280"/>
            <a:chOff x="1478996" y="5126565"/>
            <a:chExt cx="3838680" cy="10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45165DC-317B-6D78-902A-AFB9E13EB4B4}"/>
                    </a:ext>
                  </a:extLst>
                </p14:cNvPr>
                <p14:cNvContentPartPr/>
                <p14:nvPr/>
              </p14:nvContentPartPr>
              <p14:xfrm>
                <a:off x="1478996" y="5305845"/>
                <a:ext cx="802800" cy="28260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45165DC-317B-6D78-902A-AFB9E13EB4B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69996" y="5296845"/>
                  <a:ext cx="820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4E6D6D84-B5E0-A57E-E713-F6A612980F0E}"/>
                    </a:ext>
                  </a:extLst>
                </p14:cNvPr>
                <p14:cNvContentPartPr/>
                <p14:nvPr/>
              </p14:nvContentPartPr>
              <p14:xfrm>
                <a:off x="2440916" y="5389365"/>
                <a:ext cx="274680" cy="9864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4E6D6D84-B5E0-A57E-E713-F6A612980F0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431916" y="5380725"/>
                  <a:ext cx="292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9860C8A2-895D-61DE-D07D-70B688E88D7C}"/>
                    </a:ext>
                  </a:extLst>
                </p14:cNvPr>
                <p14:cNvContentPartPr/>
                <p14:nvPr/>
              </p14:nvContentPartPr>
              <p14:xfrm>
                <a:off x="2939156" y="5268405"/>
                <a:ext cx="192960" cy="24624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9860C8A2-895D-61DE-D07D-70B688E88D7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930156" y="5259765"/>
                  <a:ext cx="210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A6F03B13-3D83-8487-47A6-1EB9AB138A49}"/>
                    </a:ext>
                  </a:extLst>
                </p14:cNvPr>
                <p14:cNvContentPartPr/>
                <p14:nvPr/>
              </p14:nvContentPartPr>
              <p14:xfrm>
                <a:off x="3241556" y="5364165"/>
                <a:ext cx="136800" cy="1476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A6F03B13-3D83-8487-47A6-1EB9AB138A4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232916" y="5355165"/>
                  <a:ext cx="154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3401B3DB-2DA5-1860-9A58-F4BF87AC531C}"/>
                    </a:ext>
                  </a:extLst>
                </p14:cNvPr>
                <p14:cNvContentPartPr/>
                <p14:nvPr/>
              </p14:nvContentPartPr>
              <p14:xfrm>
                <a:off x="3233996" y="5437245"/>
                <a:ext cx="166320" cy="2016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3401B3DB-2DA5-1860-9A58-F4BF87AC531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224996" y="5428605"/>
                  <a:ext cx="183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FD444CC2-F45A-7C49-D567-2BF4509C911A}"/>
                    </a:ext>
                  </a:extLst>
                </p14:cNvPr>
                <p14:cNvContentPartPr/>
                <p14:nvPr/>
              </p14:nvContentPartPr>
              <p14:xfrm>
                <a:off x="3531716" y="5283885"/>
                <a:ext cx="165600" cy="21168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FD444CC2-F45A-7C49-D567-2BF4509C911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522716" y="5274885"/>
                  <a:ext cx="183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AF97FF6B-0CE1-7D06-9DCD-51D8AD8048BE}"/>
                    </a:ext>
                  </a:extLst>
                </p14:cNvPr>
                <p14:cNvContentPartPr/>
                <p14:nvPr/>
              </p14:nvContentPartPr>
              <p14:xfrm>
                <a:off x="3943196" y="5291805"/>
                <a:ext cx="642240" cy="1371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AF97FF6B-0CE1-7D06-9DCD-51D8AD8048B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934556" y="5283165"/>
                  <a:ext cx="659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D4A0E29C-D523-3328-A4D2-5D40DD51C78A}"/>
                    </a:ext>
                  </a:extLst>
                </p14:cNvPr>
                <p14:cNvContentPartPr/>
                <p14:nvPr/>
              </p14:nvContentPartPr>
              <p14:xfrm>
                <a:off x="4822676" y="5126565"/>
                <a:ext cx="458280" cy="29268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D4A0E29C-D523-3328-A4D2-5D40DD51C78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813676" y="5117565"/>
                  <a:ext cx="475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A99958A-0ADA-6423-11DF-74D7F73E75D4}"/>
                    </a:ext>
                  </a:extLst>
                </p14:cNvPr>
                <p14:cNvContentPartPr/>
                <p14:nvPr/>
              </p14:nvContentPartPr>
              <p14:xfrm>
                <a:off x="5149196" y="5198565"/>
                <a:ext cx="137160" cy="1332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A99958A-0ADA-6423-11DF-74D7F73E75D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140556" y="5189925"/>
                  <a:ext cx="154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AAD4EAD1-E0FD-337F-98FF-33F855658212}"/>
                    </a:ext>
                  </a:extLst>
                </p14:cNvPr>
                <p14:cNvContentPartPr/>
                <p14:nvPr/>
              </p14:nvContentPartPr>
              <p14:xfrm>
                <a:off x="1556036" y="5672325"/>
                <a:ext cx="784440" cy="46152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AAD4EAD1-E0FD-337F-98FF-33F85565821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547036" y="5663685"/>
                  <a:ext cx="8020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56EC185-89D6-3A14-C2AE-58A84086856F}"/>
                    </a:ext>
                  </a:extLst>
                </p14:cNvPr>
                <p14:cNvContentPartPr/>
                <p14:nvPr/>
              </p14:nvContentPartPr>
              <p14:xfrm>
                <a:off x="2396276" y="5750805"/>
                <a:ext cx="794520" cy="23076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56EC185-89D6-3A14-C2AE-58A84086856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387636" y="5742165"/>
                  <a:ext cx="812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4E239D57-75C6-1F1F-8877-231C274EA113}"/>
                    </a:ext>
                  </a:extLst>
                </p14:cNvPr>
                <p14:cNvContentPartPr/>
                <p14:nvPr/>
              </p14:nvContentPartPr>
              <p14:xfrm>
                <a:off x="2896676" y="5802285"/>
                <a:ext cx="183240" cy="2124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4E239D57-75C6-1F1F-8877-231C274EA11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887676" y="5793645"/>
                  <a:ext cx="200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BF9C4C46-DADC-EB62-D7CF-D359240BC93B}"/>
                    </a:ext>
                  </a:extLst>
                </p14:cNvPr>
                <p14:cNvContentPartPr/>
                <p14:nvPr/>
              </p14:nvContentPartPr>
              <p14:xfrm>
                <a:off x="3339836" y="5630925"/>
                <a:ext cx="1285560" cy="3214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BF9C4C46-DADC-EB62-D7CF-D359240BC93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31196" y="5621925"/>
                  <a:ext cx="13032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6707732B-B4A2-1597-D08A-03569BC5C978}"/>
                    </a:ext>
                  </a:extLst>
                </p14:cNvPr>
                <p14:cNvContentPartPr/>
                <p14:nvPr/>
              </p14:nvContentPartPr>
              <p14:xfrm>
                <a:off x="4922756" y="5611485"/>
                <a:ext cx="394920" cy="35784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6707732B-B4A2-1597-D08A-03569BC5C97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914116" y="5602485"/>
                  <a:ext cx="412560" cy="37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59361E7F-2709-A7EE-03B0-3E2058581D52}"/>
              </a:ext>
            </a:extLst>
          </p:cNvPr>
          <p:cNvGrpSpPr/>
          <p:nvPr/>
        </p:nvGrpSpPr>
        <p:grpSpPr>
          <a:xfrm>
            <a:off x="1585196" y="6112605"/>
            <a:ext cx="1401480" cy="366480"/>
            <a:chOff x="1585196" y="6112605"/>
            <a:chExt cx="140148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415C57D-B811-3873-FBF5-E1BD1F15231E}"/>
                    </a:ext>
                  </a:extLst>
                </p14:cNvPr>
                <p14:cNvContentPartPr/>
                <p14:nvPr/>
              </p14:nvContentPartPr>
              <p14:xfrm>
                <a:off x="1585196" y="6112605"/>
                <a:ext cx="1401480" cy="3664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F415C57D-B811-3873-FBF5-E1BD1F15231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576196" y="6103605"/>
                  <a:ext cx="14191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C7335B3E-657B-F6C6-B7A1-FE09C4234D9D}"/>
                    </a:ext>
                  </a:extLst>
                </p14:cNvPr>
                <p14:cNvContentPartPr/>
                <p14:nvPr/>
              </p14:nvContentPartPr>
              <p14:xfrm>
                <a:off x="2640356" y="6230325"/>
                <a:ext cx="21960" cy="1404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C7335B3E-657B-F6C6-B7A1-FE09C4234D9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631716" y="6221325"/>
                  <a:ext cx="39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E85DF211-8763-5F5F-3C3E-91B6BD2FA357}"/>
                    </a:ext>
                  </a:extLst>
                </p14:cNvPr>
                <p14:cNvContentPartPr/>
                <p14:nvPr/>
              </p14:nvContentPartPr>
              <p14:xfrm>
                <a:off x="2382236" y="6230325"/>
                <a:ext cx="35280" cy="1908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E85DF211-8763-5F5F-3C3E-91B6BD2FA35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373236" y="6221325"/>
                  <a:ext cx="529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1CAF51BB-D39A-A3EF-562B-823B7F7FDE0F}"/>
              </a:ext>
            </a:extLst>
          </p:cNvPr>
          <p:cNvGrpSpPr/>
          <p:nvPr/>
        </p:nvGrpSpPr>
        <p:grpSpPr>
          <a:xfrm>
            <a:off x="3201236" y="6083085"/>
            <a:ext cx="2301840" cy="657360"/>
            <a:chOff x="3201236" y="6083085"/>
            <a:chExt cx="2301840" cy="65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C89A75B1-245D-1E89-24AC-B5DC7E515A49}"/>
                    </a:ext>
                  </a:extLst>
                </p14:cNvPr>
                <p14:cNvContentPartPr/>
                <p14:nvPr/>
              </p14:nvContentPartPr>
              <p14:xfrm>
                <a:off x="3201236" y="6150765"/>
                <a:ext cx="851760" cy="36360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C89A75B1-245D-1E89-24AC-B5DC7E515A4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192596" y="6141765"/>
                  <a:ext cx="8694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0DE23D1-C3CE-AF15-921F-AA09001222A9}"/>
                    </a:ext>
                  </a:extLst>
                </p14:cNvPr>
                <p14:cNvContentPartPr/>
                <p14:nvPr/>
              </p14:nvContentPartPr>
              <p14:xfrm>
                <a:off x="4630436" y="6083085"/>
                <a:ext cx="42840" cy="17748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0DE23D1-C3CE-AF15-921F-AA09001222A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621796" y="6074085"/>
                  <a:ext cx="60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3ECEAAD-EFEC-0E4B-5CEE-E670609EF35D}"/>
                    </a:ext>
                  </a:extLst>
                </p14:cNvPr>
                <p14:cNvContentPartPr/>
                <p14:nvPr/>
              </p14:nvContentPartPr>
              <p14:xfrm>
                <a:off x="4250276" y="6305925"/>
                <a:ext cx="862920" cy="363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3ECEAAD-EFEC-0E4B-5CEE-E670609EF35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41636" y="6297285"/>
                  <a:ext cx="880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D92618E9-CCB2-7D33-7077-3D6AC2A98BD5}"/>
                    </a:ext>
                  </a:extLst>
                </p14:cNvPr>
                <p14:cNvContentPartPr/>
                <p14:nvPr/>
              </p14:nvContentPartPr>
              <p14:xfrm>
                <a:off x="4258556" y="6516885"/>
                <a:ext cx="39600" cy="18900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D92618E9-CCB2-7D33-7077-3D6AC2A98BD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249556" y="6507885"/>
                  <a:ext cx="57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CE6CFD2E-C655-FC9B-BFF9-34D3CBFA7D10}"/>
                    </a:ext>
                  </a:extLst>
                </p14:cNvPr>
                <p14:cNvContentPartPr/>
                <p14:nvPr/>
              </p14:nvContentPartPr>
              <p14:xfrm>
                <a:off x="4511636" y="6507525"/>
                <a:ext cx="29520" cy="17928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CE6CFD2E-C655-FC9B-BFF9-34D3CBFA7D1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502636" y="6498525"/>
                  <a:ext cx="47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787C7B2-8335-96E5-5ED5-31D13D7541A5}"/>
                    </a:ext>
                  </a:extLst>
                </p14:cNvPr>
                <p14:cNvContentPartPr/>
                <p14:nvPr/>
              </p14:nvContentPartPr>
              <p14:xfrm>
                <a:off x="4418036" y="6576285"/>
                <a:ext cx="249120" cy="176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787C7B2-8335-96E5-5ED5-31D13D7541A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409036" y="6567645"/>
                  <a:ext cx="266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7BDB532-4043-30C0-35CB-9EF33183AFAC}"/>
                    </a:ext>
                  </a:extLst>
                </p14:cNvPr>
                <p14:cNvContentPartPr/>
                <p14:nvPr/>
              </p14:nvContentPartPr>
              <p14:xfrm>
                <a:off x="4771916" y="6483765"/>
                <a:ext cx="177120" cy="19476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7BDB532-4043-30C0-35CB-9EF33183AFA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763276" y="6475125"/>
                  <a:ext cx="194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46C66DBB-61C4-3132-5D6D-4861A971AF5E}"/>
                    </a:ext>
                  </a:extLst>
                </p14:cNvPr>
                <p14:cNvContentPartPr/>
                <p14:nvPr/>
              </p14:nvContentPartPr>
              <p14:xfrm>
                <a:off x="4986836" y="6388365"/>
                <a:ext cx="136800" cy="9828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46C66DBB-61C4-3132-5D6D-4861A971AF5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977836" y="6379725"/>
                  <a:ext cx="154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69535483-D6C7-5C4C-7AB9-667AC76CFD6E}"/>
                    </a:ext>
                  </a:extLst>
                </p14:cNvPr>
                <p14:cNvContentPartPr/>
                <p14:nvPr/>
              </p14:nvContentPartPr>
              <p14:xfrm>
                <a:off x="4991156" y="6424005"/>
                <a:ext cx="263520" cy="31644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69535483-D6C7-5C4C-7AB9-667AC76CFD6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982516" y="6415005"/>
                  <a:ext cx="2811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033AB6C9-30F3-2D49-6615-BFF880EBCF70}"/>
                    </a:ext>
                  </a:extLst>
                </p14:cNvPr>
                <p14:cNvContentPartPr/>
                <p14:nvPr/>
              </p14:nvContentPartPr>
              <p14:xfrm>
                <a:off x="5165756" y="6525165"/>
                <a:ext cx="176760" cy="15264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033AB6C9-30F3-2D49-6615-BFF880EBCF7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156756" y="6516165"/>
                  <a:ext cx="194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BC8D6270-3592-8D11-AB68-B120116337C9}"/>
                    </a:ext>
                  </a:extLst>
                </p14:cNvPr>
                <p14:cNvContentPartPr/>
                <p14:nvPr/>
              </p14:nvContentPartPr>
              <p14:xfrm>
                <a:off x="5376356" y="6651165"/>
                <a:ext cx="120600" cy="7200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BC8D6270-3592-8D11-AB68-B120116337C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367716" y="6642165"/>
                  <a:ext cx="138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44D7BCCF-2220-626A-756D-F41144996241}"/>
                    </a:ext>
                  </a:extLst>
                </p14:cNvPr>
                <p14:cNvContentPartPr/>
                <p14:nvPr/>
              </p14:nvContentPartPr>
              <p14:xfrm>
                <a:off x="5378516" y="6432645"/>
                <a:ext cx="124560" cy="9288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44D7BCCF-2220-626A-756D-F4114499624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369516" y="6424005"/>
                  <a:ext cx="142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D7587A85-0BE9-ED76-E00F-0257631A652D}"/>
                    </a:ext>
                  </a:extLst>
                </p14:cNvPr>
                <p14:cNvContentPartPr/>
                <p14:nvPr/>
              </p14:nvContentPartPr>
              <p14:xfrm>
                <a:off x="5050556" y="6272085"/>
                <a:ext cx="392040" cy="2628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D7587A85-0BE9-ED76-E00F-0257631A652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041916" y="6263085"/>
                  <a:ext cx="409680" cy="4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7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F2717A5-A5BB-BAB5-A428-F3263526E5C1}"/>
              </a:ext>
            </a:extLst>
          </p:cNvPr>
          <p:cNvGrpSpPr/>
          <p:nvPr/>
        </p:nvGrpSpPr>
        <p:grpSpPr>
          <a:xfrm>
            <a:off x="763316" y="204044"/>
            <a:ext cx="9525554" cy="644760"/>
            <a:chOff x="763316" y="204044"/>
            <a:chExt cx="9525554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61A0751-DFF2-5670-74D6-FEBE5251009D}"/>
                    </a:ext>
                  </a:extLst>
                </p14:cNvPr>
                <p14:cNvContentPartPr/>
                <p14:nvPr/>
              </p14:nvContentPartPr>
              <p14:xfrm>
                <a:off x="763316" y="375645"/>
                <a:ext cx="40680" cy="231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61A0751-DFF2-5670-74D6-FEBE5251009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4316" y="366645"/>
                  <a:ext cx="58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BDABE16-9C11-FA8A-4E02-C8ECA9FF7D82}"/>
                    </a:ext>
                  </a:extLst>
                </p14:cNvPr>
                <p14:cNvContentPartPr/>
                <p14:nvPr/>
              </p14:nvContentPartPr>
              <p14:xfrm>
                <a:off x="777716" y="331725"/>
                <a:ext cx="230760" cy="52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BDABE16-9C11-FA8A-4E02-C8ECA9FF7D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8716" y="322725"/>
                  <a:ext cx="248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29B5DEA-4AB6-9209-11CA-037EF9B9AF78}"/>
                    </a:ext>
                  </a:extLst>
                </p14:cNvPr>
                <p14:cNvContentPartPr/>
                <p14:nvPr/>
              </p14:nvContentPartPr>
              <p14:xfrm>
                <a:off x="802916" y="478605"/>
                <a:ext cx="208440" cy="24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29B5DEA-4AB6-9209-11CA-037EF9B9AF7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3916" y="469965"/>
                  <a:ext cx="226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8C0C41F-24F1-F8D8-7771-3B372B362F0B}"/>
                    </a:ext>
                  </a:extLst>
                </p14:cNvPr>
                <p14:cNvContentPartPr/>
                <p14:nvPr/>
              </p14:nvContentPartPr>
              <p14:xfrm>
                <a:off x="1118636" y="268005"/>
                <a:ext cx="831960" cy="337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8C0C41F-24F1-F8D8-7771-3B372B362F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9636" y="259005"/>
                  <a:ext cx="8496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23CE09-562B-864D-121A-3CE9082F7169}"/>
                    </a:ext>
                  </a:extLst>
                </p14:cNvPr>
                <p14:cNvContentPartPr/>
                <p14:nvPr/>
              </p14:nvContentPartPr>
              <p14:xfrm>
                <a:off x="1464596" y="371325"/>
                <a:ext cx="342360" cy="11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23CE09-562B-864D-121A-3CE9082F716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55596" y="362325"/>
                  <a:ext cx="360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4F2D74-839E-7D15-FAC9-BB66F17856DB}"/>
                    </a:ext>
                  </a:extLst>
                </p14:cNvPr>
                <p14:cNvContentPartPr/>
                <p14:nvPr/>
              </p14:nvContentPartPr>
              <p14:xfrm>
                <a:off x="2423276" y="434325"/>
                <a:ext cx="262080" cy="159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4F2D74-839E-7D15-FAC9-BB66F17856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14636" y="425325"/>
                  <a:ext cx="279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3C8932-DD29-AEDB-2B47-484EC255F19A}"/>
                    </a:ext>
                  </a:extLst>
                </p14:cNvPr>
                <p14:cNvContentPartPr/>
                <p14:nvPr/>
              </p14:nvContentPartPr>
              <p14:xfrm>
                <a:off x="2749436" y="602085"/>
                <a:ext cx="114120" cy="61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3C8932-DD29-AEDB-2B47-484EC255F1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40436" y="593085"/>
                  <a:ext cx="131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5E97999-6978-F245-F7C1-E091BDBD3F59}"/>
                    </a:ext>
                  </a:extLst>
                </p14:cNvPr>
                <p14:cNvContentPartPr/>
                <p14:nvPr/>
              </p14:nvContentPartPr>
              <p14:xfrm>
                <a:off x="3006116" y="450165"/>
                <a:ext cx="15480" cy="171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5E97999-6978-F245-F7C1-E091BDBD3F5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97476" y="441525"/>
                  <a:ext cx="33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617EEC-88EE-176E-64F4-964036918604}"/>
                    </a:ext>
                  </a:extLst>
                </p14:cNvPr>
                <p14:cNvContentPartPr/>
                <p14:nvPr/>
              </p14:nvContentPartPr>
              <p14:xfrm>
                <a:off x="2898836" y="393285"/>
                <a:ext cx="194760" cy="95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617EEC-88EE-176E-64F4-96403691860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89836" y="384285"/>
                  <a:ext cx="212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5671EEE-848A-CC6B-C418-D94C3CDDEA70}"/>
                    </a:ext>
                  </a:extLst>
                </p14:cNvPr>
                <p14:cNvContentPartPr/>
                <p14:nvPr/>
              </p14:nvContentPartPr>
              <p14:xfrm>
                <a:off x="3676390" y="510764"/>
                <a:ext cx="313200" cy="146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5671EEE-848A-CC6B-C418-D94C3CDDEA7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67750" y="502124"/>
                  <a:ext cx="330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006A9BA-FBE7-1F5B-1EBA-C4D4B934FD8D}"/>
                    </a:ext>
                  </a:extLst>
                </p14:cNvPr>
                <p14:cNvContentPartPr/>
                <p14:nvPr/>
              </p14:nvContentPartPr>
              <p14:xfrm>
                <a:off x="3797710" y="383684"/>
                <a:ext cx="93960" cy="27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006A9BA-FBE7-1F5B-1EBA-C4D4B934FD8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88710" y="375044"/>
                  <a:ext cx="111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C6E936B-3A43-E1E5-70AD-D460E9E71F06}"/>
                    </a:ext>
                  </a:extLst>
                </p14:cNvPr>
                <p14:cNvContentPartPr/>
                <p14:nvPr/>
              </p14:nvContentPartPr>
              <p14:xfrm>
                <a:off x="4138630" y="265244"/>
                <a:ext cx="1770120" cy="583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C6E936B-3A43-E1E5-70AD-D460E9E71F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29630" y="256244"/>
                  <a:ext cx="17877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0991802-CBEF-E866-C883-4BDE2F484A15}"/>
                    </a:ext>
                  </a:extLst>
                </p14:cNvPr>
                <p14:cNvContentPartPr/>
                <p14:nvPr/>
              </p14:nvContentPartPr>
              <p14:xfrm>
                <a:off x="5742070" y="353084"/>
                <a:ext cx="144720" cy="24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0991802-CBEF-E866-C883-4BDE2F484A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33070" y="344444"/>
                  <a:ext cx="162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CDF436-1F04-F13C-250C-6139AB35BE54}"/>
                    </a:ext>
                  </a:extLst>
                </p14:cNvPr>
                <p14:cNvContentPartPr/>
                <p14:nvPr/>
              </p14:nvContentPartPr>
              <p14:xfrm>
                <a:off x="5047630" y="321404"/>
                <a:ext cx="418680" cy="42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CDF436-1F04-F13C-250C-6139AB35BE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38630" y="312404"/>
                  <a:ext cx="436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27D11D8-974B-9318-8222-D3902635DB29}"/>
                    </a:ext>
                  </a:extLst>
                </p14:cNvPr>
                <p14:cNvContentPartPr/>
                <p14:nvPr/>
              </p14:nvContentPartPr>
              <p14:xfrm>
                <a:off x="6079390" y="271724"/>
                <a:ext cx="467280" cy="361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27D11D8-974B-9318-8222-D3902635DB2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70390" y="262724"/>
                  <a:ext cx="4849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57B8824-0248-7E23-8AC3-A2A5D4F57AF6}"/>
                    </a:ext>
                  </a:extLst>
                </p14:cNvPr>
                <p14:cNvContentPartPr/>
                <p14:nvPr/>
              </p14:nvContentPartPr>
              <p14:xfrm>
                <a:off x="6127990" y="387644"/>
                <a:ext cx="428760" cy="34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57B8824-0248-7E23-8AC3-A2A5D4F57AF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18990" y="378644"/>
                  <a:ext cx="446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4B541C8-F0E7-3D68-6687-F7D841FD5FD8}"/>
                    </a:ext>
                  </a:extLst>
                </p14:cNvPr>
                <p14:cNvContentPartPr/>
                <p14:nvPr/>
              </p14:nvContentPartPr>
              <p14:xfrm>
                <a:off x="6758350" y="204044"/>
                <a:ext cx="1670400" cy="537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4B541C8-F0E7-3D68-6687-F7D841FD5FD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49350" y="195044"/>
                  <a:ext cx="168804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447412-DD46-F79E-B669-20DA7A54D139}"/>
                    </a:ext>
                  </a:extLst>
                </p14:cNvPr>
                <p14:cNvContentPartPr/>
                <p14:nvPr/>
              </p14:nvContentPartPr>
              <p14:xfrm>
                <a:off x="8336230" y="369284"/>
                <a:ext cx="36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447412-DD46-F79E-B669-20DA7A54D13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27590" y="3602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5724316-1798-D254-FA93-1AE331530FEB}"/>
                    </a:ext>
                  </a:extLst>
                </p14:cNvPr>
                <p14:cNvContentPartPr/>
                <p14:nvPr/>
              </p14:nvContentPartPr>
              <p14:xfrm>
                <a:off x="7998190" y="341564"/>
                <a:ext cx="340560" cy="18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5724316-1798-D254-FA93-1AE331530FE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989550" y="332924"/>
                  <a:ext cx="358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79FD651-962E-1DF8-097A-A40E4DDEC0E8}"/>
                    </a:ext>
                  </a:extLst>
                </p14:cNvPr>
                <p14:cNvContentPartPr/>
                <p14:nvPr/>
              </p14:nvContentPartPr>
              <p14:xfrm>
                <a:off x="8700190" y="280004"/>
                <a:ext cx="1576440" cy="359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79FD651-962E-1DF8-097A-A40E4DDEC0E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91190" y="271004"/>
                  <a:ext cx="15940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89C1304-8EF3-9DBC-05F4-0E2DD0781F2E}"/>
                    </a:ext>
                  </a:extLst>
                </p14:cNvPr>
                <p14:cNvContentPartPr/>
                <p14:nvPr/>
              </p14:nvContentPartPr>
              <p14:xfrm>
                <a:off x="10148470" y="359924"/>
                <a:ext cx="140400" cy="23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89C1304-8EF3-9DBC-05F4-0E2DD0781F2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39830" y="350924"/>
                  <a:ext cx="158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DB4D0B-D8CC-59FE-661B-27164B1B08C3}"/>
                    </a:ext>
                  </a:extLst>
                </p14:cNvPr>
                <p14:cNvContentPartPr/>
                <p14:nvPr/>
              </p14:nvContentPartPr>
              <p14:xfrm>
                <a:off x="9379510" y="332564"/>
                <a:ext cx="34920" cy="40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DB4D0B-D8CC-59FE-661B-27164B1B08C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70870" y="323924"/>
                  <a:ext cx="525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FE85A32-3FF2-1C49-42B3-929796B88E52}"/>
              </a:ext>
            </a:extLst>
          </p:cNvPr>
          <p:cNvGrpSpPr/>
          <p:nvPr/>
        </p:nvGrpSpPr>
        <p:grpSpPr>
          <a:xfrm>
            <a:off x="684116" y="1465365"/>
            <a:ext cx="672480" cy="285480"/>
            <a:chOff x="684116" y="1465365"/>
            <a:chExt cx="67248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DD4139-8C05-F181-E2E2-5F62608D706C}"/>
                    </a:ext>
                  </a:extLst>
                </p14:cNvPr>
                <p14:cNvContentPartPr/>
                <p14:nvPr/>
              </p14:nvContentPartPr>
              <p14:xfrm>
                <a:off x="684116" y="1465365"/>
                <a:ext cx="240480" cy="195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DD4139-8C05-F181-E2E2-5F62608D706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5116" y="1456365"/>
                  <a:ext cx="258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999D348-2273-499C-893D-82649CEEDC5F}"/>
                    </a:ext>
                  </a:extLst>
                </p14:cNvPr>
                <p14:cNvContentPartPr/>
                <p14:nvPr/>
              </p14:nvContentPartPr>
              <p14:xfrm>
                <a:off x="947996" y="1664805"/>
                <a:ext cx="151200" cy="86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999D348-2273-499C-893D-82649CEEDC5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8996" y="1655805"/>
                  <a:ext cx="168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C2FEBA4-E54B-2DF5-C946-B7EF491146FE}"/>
                    </a:ext>
                  </a:extLst>
                </p14:cNvPr>
                <p14:cNvContentPartPr/>
                <p14:nvPr/>
              </p14:nvContentPartPr>
              <p14:xfrm>
                <a:off x="1241036" y="1503885"/>
                <a:ext cx="23040" cy="193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C2FEBA4-E54B-2DF5-C946-B7EF491146F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32036" y="1494885"/>
                  <a:ext cx="40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9F763EF-55E5-B4A8-F36C-D4DF225DE6F4}"/>
                    </a:ext>
                  </a:extLst>
                </p14:cNvPr>
                <p14:cNvContentPartPr/>
                <p14:nvPr/>
              </p14:nvContentPartPr>
              <p14:xfrm>
                <a:off x="1138076" y="1484445"/>
                <a:ext cx="218520" cy="66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9F763EF-55E5-B4A8-F36C-D4DF225DE6F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9076" y="1475445"/>
                  <a:ext cx="23616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326BCB-C1C7-703F-40C7-C35ABD695DF0}"/>
              </a:ext>
            </a:extLst>
          </p:cNvPr>
          <p:cNvGrpSpPr/>
          <p:nvPr/>
        </p:nvGrpSpPr>
        <p:grpSpPr>
          <a:xfrm>
            <a:off x="1513916" y="1423965"/>
            <a:ext cx="603720" cy="351360"/>
            <a:chOff x="1513916" y="1423965"/>
            <a:chExt cx="60372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182203-67BB-C5EB-12A2-FAC69A44B95D}"/>
                    </a:ext>
                  </a:extLst>
                </p14:cNvPr>
                <p14:cNvContentPartPr/>
                <p14:nvPr/>
              </p14:nvContentPartPr>
              <p14:xfrm>
                <a:off x="1513916" y="1501365"/>
                <a:ext cx="155520" cy="212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182203-67BB-C5EB-12A2-FAC69A44B9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04916" y="1492725"/>
                  <a:ext cx="173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84FAEEF-7D77-1381-F3EE-3502EAC7D621}"/>
                    </a:ext>
                  </a:extLst>
                </p14:cNvPr>
                <p14:cNvContentPartPr/>
                <p14:nvPr/>
              </p14:nvContentPartPr>
              <p14:xfrm>
                <a:off x="1683116" y="1510365"/>
                <a:ext cx="188640" cy="222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4FAEEF-7D77-1381-F3EE-3502EAC7D62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74116" y="1501365"/>
                  <a:ext cx="206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1053256-AF95-140C-11CF-193F04FEB3F3}"/>
                    </a:ext>
                  </a:extLst>
                </p14:cNvPr>
                <p14:cNvContentPartPr/>
                <p14:nvPr/>
              </p14:nvContentPartPr>
              <p14:xfrm>
                <a:off x="2094956" y="1423965"/>
                <a:ext cx="22680" cy="351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1053256-AF95-140C-11CF-193F04FEB3F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86316" y="1414965"/>
                  <a:ext cx="4032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F5035B4-C793-3EA1-85C0-194EA0A8B57C}"/>
              </a:ext>
            </a:extLst>
          </p:cNvPr>
          <p:cNvGrpSpPr/>
          <p:nvPr/>
        </p:nvGrpSpPr>
        <p:grpSpPr>
          <a:xfrm>
            <a:off x="3089636" y="897645"/>
            <a:ext cx="8751960" cy="1258560"/>
            <a:chOff x="3089636" y="897645"/>
            <a:chExt cx="8751960" cy="12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11475B-014F-D227-C52B-4EC7263165EE}"/>
                    </a:ext>
                  </a:extLst>
                </p14:cNvPr>
                <p14:cNvContentPartPr/>
                <p14:nvPr/>
              </p14:nvContentPartPr>
              <p14:xfrm>
                <a:off x="7895996" y="1194645"/>
                <a:ext cx="712080" cy="124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11475B-014F-D227-C52B-4EC7263165E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86996" y="1186005"/>
                  <a:ext cx="729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EFB6471-CC22-AB63-3830-A23EC2BF4DE5}"/>
                    </a:ext>
                  </a:extLst>
                </p14:cNvPr>
                <p14:cNvContentPartPr/>
                <p14:nvPr/>
              </p14:nvContentPartPr>
              <p14:xfrm>
                <a:off x="8854316" y="1172325"/>
                <a:ext cx="224640" cy="95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EFB6471-CC22-AB63-3830-A23EC2BF4DE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45316" y="1163685"/>
                  <a:ext cx="242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292A74C-E3AD-714D-F301-A10400B70390}"/>
                    </a:ext>
                  </a:extLst>
                </p14:cNvPr>
                <p14:cNvContentPartPr/>
                <p14:nvPr/>
              </p14:nvContentPartPr>
              <p14:xfrm>
                <a:off x="9271556" y="897645"/>
                <a:ext cx="1360440" cy="505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292A74C-E3AD-714D-F301-A10400B7039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62556" y="889005"/>
                  <a:ext cx="13780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D5AA063-5C4D-C1C2-6D34-DE6411A62571}"/>
                    </a:ext>
                  </a:extLst>
                </p14:cNvPr>
                <p14:cNvContentPartPr/>
                <p14:nvPr/>
              </p14:nvContentPartPr>
              <p14:xfrm>
                <a:off x="10394036" y="996645"/>
                <a:ext cx="33840" cy="14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D5AA063-5C4D-C1C2-6D34-DE6411A6257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85036" y="987645"/>
                  <a:ext cx="51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88E1A8F-92C8-3F72-4A10-09BB739D9C6D}"/>
                    </a:ext>
                  </a:extLst>
                </p14:cNvPr>
                <p14:cNvContentPartPr/>
                <p14:nvPr/>
              </p14:nvContentPartPr>
              <p14:xfrm>
                <a:off x="9909836" y="953805"/>
                <a:ext cx="479880" cy="56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88E1A8F-92C8-3F72-4A10-09BB739D9C6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01196" y="944805"/>
                  <a:ext cx="497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9B8B12C-A7EB-DBB6-E704-12896E558195}"/>
                    </a:ext>
                  </a:extLst>
                </p14:cNvPr>
                <p14:cNvContentPartPr/>
                <p14:nvPr/>
              </p14:nvContentPartPr>
              <p14:xfrm>
                <a:off x="10934756" y="940845"/>
                <a:ext cx="286920" cy="436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9B8B12C-A7EB-DBB6-E704-12896E55819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25756" y="931845"/>
                  <a:ext cx="3045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BF70E4A-F36E-1A7C-E6AB-D89AD6856BF4}"/>
                    </a:ext>
                  </a:extLst>
                </p14:cNvPr>
                <p14:cNvContentPartPr/>
                <p14:nvPr/>
              </p14:nvContentPartPr>
              <p14:xfrm>
                <a:off x="3095396" y="1894845"/>
                <a:ext cx="286560" cy="104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BF70E4A-F36E-1A7C-E6AB-D89AD6856BF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86396" y="1886205"/>
                  <a:ext cx="304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9229213-DC87-C418-31C9-267C10C7E39C}"/>
                    </a:ext>
                  </a:extLst>
                </p14:cNvPr>
                <p14:cNvContentPartPr/>
                <p14:nvPr/>
              </p14:nvContentPartPr>
              <p14:xfrm>
                <a:off x="3089636" y="1126965"/>
                <a:ext cx="1360440" cy="527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9229213-DC87-C418-31C9-267C10C7E39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80636" y="1117965"/>
                  <a:ext cx="137808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20C05FF-0A02-B949-6DDE-7700AA2CD1C5}"/>
                    </a:ext>
                  </a:extLst>
                </p14:cNvPr>
                <p14:cNvContentPartPr/>
                <p14:nvPr/>
              </p14:nvContentPartPr>
              <p14:xfrm>
                <a:off x="3891356" y="1180965"/>
                <a:ext cx="62280" cy="27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20C05FF-0A02-B949-6DDE-7700AA2CD1C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82356" y="1172325"/>
                  <a:ext cx="79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A5E730E-6A07-84AD-E175-82D119D7E802}"/>
                    </a:ext>
                  </a:extLst>
                </p14:cNvPr>
                <p14:cNvContentPartPr/>
                <p14:nvPr/>
              </p14:nvContentPartPr>
              <p14:xfrm>
                <a:off x="3600476" y="1199685"/>
                <a:ext cx="363960" cy="30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A5E730E-6A07-84AD-E175-82D119D7E80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91476" y="1191045"/>
                  <a:ext cx="381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C852CBC-6CEE-E606-230F-6D4A84AFEEE8}"/>
                    </a:ext>
                  </a:extLst>
                </p14:cNvPr>
                <p14:cNvContentPartPr/>
                <p14:nvPr/>
              </p14:nvContentPartPr>
              <p14:xfrm>
                <a:off x="4730876" y="1266645"/>
                <a:ext cx="699480" cy="177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C852CBC-6CEE-E606-230F-6D4A84AFEEE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21876" y="1257645"/>
                  <a:ext cx="717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AC892C3-2C85-C42C-2CED-1216B07076D9}"/>
                    </a:ext>
                  </a:extLst>
                </p14:cNvPr>
                <p14:cNvContentPartPr/>
                <p14:nvPr/>
              </p14:nvContentPartPr>
              <p14:xfrm>
                <a:off x="5410556" y="1062525"/>
                <a:ext cx="527760" cy="361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AC892C3-2C85-C42C-2CED-1216B07076D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01556" y="1053885"/>
                  <a:ext cx="5454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ED642A-7BCA-7FA1-0B51-11E98AE679ED}"/>
                    </a:ext>
                  </a:extLst>
                </p14:cNvPr>
                <p14:cNvContentPartPr/>
                <p14:nvPr/>
              </p14:nvContentPartPr>
              <p14:xfrm>
                <a:off x="5786396" y="1167645"/>
                <a:ext cx="194760" cy="15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ED642A-7BCA-7FA1-0B51-11E98AE679E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77396" y="1159005"/>
                  <a:ext cx="212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B7BDC52-E4B0-D206-8BD8-78C100D31DAE}"/>
                    </a:ext>
                  </a:extLst>
                </p14:cNvPr>
                <p14:cNvContentPartPr/>
                <p14:nvPr/>
              </p14:nvContentPartPr>
              <p14:xfrm>
                <a:off x="6254756" y="997365"/>
                <a:ext cx="1394640" cy="554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B7BDC52-E4B0-D206-8BD8-78C100D31DA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46116" y="988725"/>
                  <a:ext cx="141228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0D3224B-CA43-BA2B-9321-B3D61811C011}"/>
                    </a:ext>
                  </a:extLst>
                </p14:cNvPr>
                <p14:cNvContentPartPr/>
                <p14:nvPr/>
              </p14:nvContentPartPr>
              <p14:xfrm>
                <a:off x="7340156" y="1087365"/>
                <a:ext cx="271080" cy="45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0D3224B-CA43-BA2B-9321-B3D61811C01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31516" y="1078365"/>
                  <a:ext cx="288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89E7AA-24A3-3A6C-7CC3-A46C71506393}"/>
                    </a:ext>
                  </a:extLst>
                </p14:cNvPr>
                <p14:cNvContentPartPr/>
                <p14:nvPr/>
              </p14:nvContentPartPr>
              <p14:xfrm>
                <a:off x="3669596" y="1560045"/>
                <a:ext cx="1760040" cy="596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89E7AA-24A3-3A6C-7CC3-A46C7150639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60596" y="1551405"/>
                  <a:ext cx="177768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8E53D65-60A6-7C0B-4147-CC19C4A4EF80}"/>
                    </a:ext>
                  </a:extLst>
                </p14:cNvPr>
                <p14:cNvContentPartPr/>
                <p14:nvPr/>
              </p14:nvContentPartPr>
              <p14:xfrm>
                <a:off x="4623956" y="1691085"/>
                <a:ext cx="376560" cy="39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8E53D65-60A6-7C0B-4147-CC19C4A4EF8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15316" y="1682445"/>
                  <a:ext cx="394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B1815E8-61D4-AD5A-BDC4-D6A4E9829E31}"/>
                    </a:ext>
                  </a:extLst>
                </p14:cNvPr>
                <p14:cNvContentPartPr/>
                <p14:nvPr/>
              </p14:nvContentPartPr>
              <p14:xfrm>
                <a:off x="5558876" y="1634565"/>
                <a:ext cx="773640" cy="323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B1815E8-61D4-AD5A-BDC4-D6A4E9829E3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49876" y="1625925"/>
                  <a:ext cx="7912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59018C6-1A0D-DDA2-FD8E-8D074271A5A3}"/>
                    </a:ext>
                  </a:extLst>
                </p14:cNvPr>
                <p14:cNvContentPartPr/>
                <p14:nvPr/>
              </p14:nvContentPartPr>
              <p14:xfrm>
                <a:off x="6172316" y="1781445"/>
                <a:ext cx="204120" cy="8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59018C6-1A0D-DDA2-FD8E-8D074271A5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63316" y="1772805"/>
                  <a:ext cx="221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AB54319-4294-7407-7C02-579E7A207ABF}"/>
                    </a:ext>
                  </a:extLst>
                </p14:cNvPr>
                <p14:cNvContentPartPr/>
                <p14:nvPr/>
              </p14:nvContentPartPr>
              <p14:xfrm>
                <a:off x="6175196" y="1672005"/>
                <a:ext cx="26640" cy="6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AB54319-4294-7407-7C02-579E7A207A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66196" y="1663365"/>
                  <a:ext cx="44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726FF69-0AE1-C35E-772B-F3780F0297B5}"/>
                    </a:ext>
                  </a:extLst>
                </p14:cNvPr>
                <p14:cNvContentPartPr/>
                <p14:nvPr/>
              </p14:nvContentPartPr>
              <p14:xfrm>
                <a:off x="6619796" y="1607565"/>
                <a:ext cx="371160" cy="269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726FF69-0AE1-C35E-772B-F3780F0297B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11156" y="1598565"/>
                  <a:ext cx="3888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FAB8D24-E346-A4E7-A2FA-1847E1848855}"/>
                    </a:ext>
                  </a:extLst>
                </p14:cNvPr>
                <p14:cNvContentPartPr/>
                <p14:nvPr/>
              </p14:nvContentPartPr>
              <p14:xfrm>
                <a:off x="6949556" y="1549605"/>
                <a:ext cx="599040" cy="408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FAB8D24-E346-A4E7-A2FA-1847E184885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40556" y="1540965"/>
                  <a:ext cx="6166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F3273E3-026D-2009-24FD-8D862ED2887C}"/>
                    </a:ext>
                  </a:extLst>
                </p14:cNvPr>
                <p14:cNvContentPartPr/>
                <p14:nvPr/>
              </p14:nvContentPartPr>
              <p14:xfrm>
                <a:off x="7755956" y="1522965"/>
                <a:ext cx="1353240" cy="457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F3273E3-026D-2009-24FD-8D862ED2887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47316" y="1513965"/>
                  <a:ext cx="13708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BB1F3A6-B5F3-F418-2599-D5F2D4A21848}"/>
                    </a:ext>
                  </a:extLst>
                </p14:cNvPr>
                <p14:cNvContentPartPr/>
                <p14:nvPr/>
              </p14:nvContentPartPr>
              <p14:xfrm>
                <a:off x="8948636" y="1656885"/>
                <a:ext cx="360" cy="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BB1F3A6-B5F3-F418-2599-D5F2D4A2184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39996" y="1647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BEB50F8-86DF-6BCB-EE47-19C6B68DD62D}"/>
                    </a:ext>
                  </a:extLst>
                </p14:cNvPr>
                <p14:cNvContentPartPr/>
                <p14:nvPr/>
              </p14:nvContentPartPr>
              <p14:xfrm>
                <a:off x="8588996" y="1633485"/>
                <a:ext cx="50400" cy="12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BEB50F8-86DF-6BCB-EE47-19C6B68DD6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579996" y="1624845"/>
                  <a:ext cx="68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305BC25-A8B2-CDCC-FE45-74D1F5A0D681}"/>
                    </a:ext>
                  </a:extLst>
                </p14:cNvPr>
                <p14:cNvContentPartPr/>
                <p14:nvPr/>
              </p14:nvContentPartPr>
              <p14:xfrm>
                <a:off x="9392156" y="1441605"/>
                <a:ext cx="686880" cy="319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305BC25-A8B2-CDCC-FE45-74D1F5A0D68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83156" y="1432965"/>
                  <a:ext cx="7045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D35697C-EA05-5B51-827D-EC8D4BC57DB8}"/>
                    </a:ext>
                  </a:extLst>
                </p14:cNvPr>
                <p14:cNvContentPartPr/>
                <p14:nvPr/>
              </p14:nvContentPartPr>
              <p14:xfrm>
                <a:off x="9758996" y="1565445"/>
                <a:ext cx="206280" cy="46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D35697C-EA05-5B51-827D-EC8D4BC57DB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50356" y="1556445"/>
                  <a:ext cx="223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6986E56-C336-6E55-1C71-B7980171A27B}"/>
                    </a:ext>
                  </a:extLst>
                </p14:cNvPr>
                <p14:cNvContentPartPr/>
                <p14:nvPr/>
              </p14:nvContentPartPr>
              <p14:xfrm>
                <a:off x="9688076" y="1471845"/>
                <a:ext cx="97560" cy="25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6986E56-C336-6E55-1C71-B7980171A2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79076" y="1462845"/>
                  <a:ext cx="115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A1B2ABD-9E44-E13D-D217-43055A1C61AA}"/>
                    </a:ext>
                  </a:extLst>
                </p14:cNvPr>
                <p14:cNvContentPartPr/>
                <p14:nvPr/>
              </p14:nvContentPartPr>
              <p14:xfrm>
                <a:off x="10261916" y="1683525"/>
                <a:ext cx="199080" cy="106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A1B2ABD-9E44-E13D-D217-43055A1C61A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52916" y="1674885"/>
                  <a:ext cx="216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93DE5D3-102E-5720-935B-52CD7CA206AF}"/>
                    </a:ext>
                  </a:extLst>
                </p14:cNvPr>
                <p14:cNvContentPartPr/>
                <p14:nvPr/>
              </p14:nvContentPartPr>
              <p14:xfrm>
                <a:off x="10626956" y="1443405"/>
                <a:ext cx="1121040" cy="346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93DE5D3-102E-5720-935B-52CD7CA206A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17956" y="1434405"/>
                  <a:ext cx="11386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A188F2D-C44D-B14F-D819-D723D49CAFF1}"/>
                    </a:ext>
                  </a:extLst>
                </p14:cNvPr>
                <p14:cNvContentPartPr/>
                <p14:nvPr/>
              </p14:nvContentPartPr>
              <p14:xfrm>
                <a:off x="11174516" y="1571925"/>
                <a:ext cx="300960" cy="12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A188F2D-C44D-B14F-D819-D723D49CAFF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165876" y="1562925"/>
                  <a:ext cx="318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4DF836A-9901-F497-9CD3-2BC86F64DDAF}"/>
                    </a:ext>
                  </a:extLst>
                </p14:cNvPr>
                <p14:cNvContentPartPr/>
                <p14:nvPr/>
              </p14:nvContentPartPr>
              <p14:xfrm>
                <a:off x="11828276" y="1789725"/>
                <a:ext cx="13320" cy="21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4DF836A-9901-F497-9CD3-2BC86F64DDA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819276" y="1780725"/>
                  <a:ext cx="309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C11859A-8DE9-921B-5B40-FA980A17F8ED}"/>
              </a:ext>
            </a:extLst>
          </p:cNvPr>
          <p:cNvGrpSpPr/>
          <p:nvPr/>
        </p:nvGrpSpPr>
        <p:grpSpPr>
          <a:xfrm>
            <a:off x="3186836" y="2086725"/>
            <a:ext cx="6851160" cy="810000"/>
            <a:chOff x="3186836" y="2086725"/>
            <a:chExt cx="6851160" cy="81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44BCE63-5393-466D-D30C-38C0ABADFF69}"/>
                    </a:ext>
                  </a:extLst>
                </p14:cNvPr>
                <p14:cNvContentPartPr/>
                <p14:nvPr/>
              </p14:nvContentPartPr>
              <p14:xfrm>
                <a:off x="3186836" y="2376525"/>
                <a:ext cx="277560" cy="357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44BCE63-5393-466D-D30C-38C0ABADFF6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77836" y="2367885"/>
                  <a:ext cx="2952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F1A9C7E-1481-E10A-4EEC-7313DA787821}"/>
                    </a:ext>
                  </a:extLst>
                </p14:cNvPr>
                <p14:cNvContentPartPr/>
                <p14:nvPr/>
              </p14:nvContentPartPr>
              <p14:xfrm>
                <a:off x="3587516" y="2325765"/>
                <a:ext cx="1270080" cy="570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F1A9C7E-1481-E10A-4EEC-7313DA78782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78516" y="2316765"/>
                  <a:ext cx="12877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029DE87-6072-B5B2-8788-730C197071E1}"/>
                    </a:ext>
                  </a:extLst>
                </p14:cNvPr>
                <p14:cNvContentPartPr/>
                <p14:nvPr/>
              </p14:nvContentPartPr>
              <p14:xfrm>
                <a:off x="4732676" y="2491005"/>
                <a:ext cx="27360" cy="19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029DE87-6072-B5B2-8788-730C197071E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24036" y="2482365"/>
                  <a:ext cx="45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D6B9085-44FF-8CE8-1BCE-E02DB72F0F12}"/>
                    </a:ext>
                  </a:extLst>
                </p14:cNvPr>
                <p14:cNvContentPartPr/>
                <p14:nvPr/>
              </p14:nvContentPartPr>
              <p14:xfrm>
                <a:off x="4351796" y="2416485"/>
                <a:ext cx="326880" cy="16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D6B9085-44FF-8CE8-1BCE-E02DB72F0F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43156" y="2407485"/>
                  <a:ext cx="344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8FAAF4C-A6A2-85FD-CFB4-3BF1C3BFC505}"/>
                    </a:ext>
                  </a:extLst>
                </p14:cNvPr>
                <p14:cNvContentPartPr/>
                <p14:nvPr/>
              </p14:nvContentPartPr>
              <p14:xfrm>
                <a:off x="5120396" y="2264205"/>
                <a:ext cx="887040" cy="508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8FAAF4C-A6A2-85FD-CFB4-3BF1C3BFC50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11396" y="2255565"/>
                  <a:ext cx="9046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A22EF76-99D4-100F-E861-25B4AB69818A}"/>
                    </a:ext>
                  </a:extLst>
                </p14:cNvPr>
                <p14:cNvContentPartPr/>
                <p14:nvPr/>
              </p14:nvContentPartPr>
              <p14:xfrm>
                <a:off x="5502716" y="2329365"/>
                <a:ext cx="12600" cy="25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A22EF76-99D4-100F-E861-25B4AB69818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493716" y="2320365"/>
                  <a:ext cx="30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CA1D21B-EBFC-B60A-426A-0D4ADB5A2782}"/>
                    </a:ext>
                  </a:extLst>
                </p14:cNvPr>
                <p14:cNvContentPartPr/>
                <p14:nvPr/>
              </p14:nvContentPartPr>
              <p14:xfrm>
                <a:off x="6390116" y="2203005"/>
                <a:ext cx="622440" cy="353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CA1D21B-EBFC-B60A-426A-0D4ADB5A278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81116" y="2194365"/>
                  <a:ext cx="6400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517C40-F9C2-25D0-EF06-DD715443BD88}"/>
                    </a:ext>
                  </a:extLst>
                </p14:cNvPr>
                <p14:cNvContentPartPr/>
                <p14:nvPr/>
              </p14:nvContentPartPr>
              <p14:xfrm>
                <a:off x="7239356" y="2086725"/>
                <a:ext cx="863280" cy="426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517C40-F9C2-25D0-EF06-DD715443BD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30716" y="2078085"/>
                  <a:ext cx="8809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5300E72-3EEB-36A4-A5EA-62BF6F00EA81}"/>
                    </a:ext>
                  </a:extLst>
                </p14:cNvPr>
                <p14:cNvContentPartPr/>
                <p14:nvPr/>
              </p14:nvContentPartPr>
              <p14:xfrm>
                <a:off x="7609436" y="2253765"/>
                <a:ext cx="329040" cy="52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5300E72-3EEB-36A4-A5EA-62BF6F00EA8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00436" y="2245125"/>
                  <a:ext cx="346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C3A9236-8F40-052F-C6AB-222CA40C62E5}"/>
                    </a:ext>
                  </a:extLst>
                </p14:cNvPr>
                <p14:cNvContentPartPr/>
                <p14:nvPr/>
              </p14:nvContentPartPr>
              <p14:xfrm>
                <a:off x="7594316" y="2134965"/>
                <a:ext cx="78840" cy="33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C3A9236-8F40-052F-C6AB-222CA40C62E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85316" y="2125965"/>
                  <a:ext cx="96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1E1C048-9244-4EBF-2A03-BC3B4DD5A840}"/>
                    </a:ext>
                  </a:extLst>
                </p14:cNvPr>
                <p14:cNvContentPartPr/>
                <p14:nvPr/>
              </p14:nvContentPartPr>
              <p14:xfrm>
                <a:off x="8382716" y="2112285"/>
                <a:ext cx="839160" cy="609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1E1C048-9244-4EBF-2A03-BC3B4DD5A84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374076" y="2103285"/>
                  <a:ext cx="85680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40A6EAF-C5B7-4FEE-D413-C1EB0C27A2FF}"/>
                    </a:ext>
                  </a:extLst>
                </p14:cNvPr>
                <p14:cNvContentPartPr/>
                <p14:nvPr/>
              </p14:nvContentPartPr>
              <p14:xfrm>
                <a:off x="9043676" y="2270685"/>
                <a:ext cx="242640" cy="24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40A6EAF-C5B7-4FEE-D413-C1EB0C27A2F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35036" y="2262045"/>
                  <a:ext cx="260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5352E3-EFBA-67DA-B2F9-4A1787F79DC0}"/>
                    </a:ext>
                  </a:extLst>
                </p14:cNvPr>
                <p14:cNvContentPartPr/>
                <p14:nvPr/>
              </p14:nvContentPartPr>
              <p14:xfrm>
                <a:off x="9525356" y="2270685"/>
                <a:ext cx="512640" cy="151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5352E3-EFBA-67DA-B2F9-4A1787F79DC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16716" y="2262045"/>
                  <a:ext cx="5302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F66C7ED-9CB2-20E9-1392-CD7A179D8FE0}"/>
              </a:ext>
            </a:extLst>
          </p:cNvPr>
          <p:cNvGrpSpPr/>
          <p:nvPr/>
        </p:nvGrpSpPr>
        <p:grpSpPr>
          <a:xfrm>
            <a:off x="10260836" y="2037045"/>
            <a:ext cx="1462680" cy="634680"/>
            <a:chOff x="10260836" y="2037045"/>
            <a:chExt cx="1462680" cy="63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B6D76CE-9090-3A49-04A7-C8C81E63ACF6}"/>
                    </a:ext>
                  </a:extLst>
                </p14:cNvPr>
                <p14:cNvContentPartPr/>
                <p14:nvPr/>
              </p14:nvContentPartPr>
              <p14:xfrm>
                <a:off x="10260836" y="2037045"/>
                <a:ext cx="1462680" cy="634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B6D76CE-9090-3A49-04A7-C8C81E63ACF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52196" y="2028045"/>
                  <a:ext cx="148032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B4E3039-4E0E-C8E9-2C58-36337F1599A2}"/>
                    </a:ext>
                  </a:extLst>
                </p14:cNvPr>
                <p14:cNvContentPartPr/>
                <p14:nvPr/>
              </p14:nvContentPartPr>
              <p14:xfrm>
                <a:off x="11347316" y="2166645"/>
                <a:ext cx="48240" cy="21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B4E3039-4E0E-C8E9-2C58-36337F1599A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38316" y="2158005"/>
                  <a:ext cx="65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54284CA-C5CD-40B7-67F1-63C1B9EDBBA0}"/>
                    </a:ext>
                  </a:extLst>
                </p14:cNvPr>
                <p14:cNvContentPartPr/>
                <p14:nvPr/>
              </p14:nvContentPartPr>
              <p14:xfrm>
                <a:off x="10582676" y="2133525"/>
                <a:ext cx="89640" cy="101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54284CA-C5CD-40B7-67F1-63C1B9EDBBA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73676" y="2124525"/>
                  <a:ext cx="1072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BEAD17A-3CE9-BB0D-B7EF-96EF8B09D6C1}"/>
              </a:ext>
            </a:extLst>
          </p:cNvPr>
          <p:cNvGrpSpPr/>
          <p:nvPr/>
        </p:nvGrpSpPr>
        <p:grpSpPr>
          <a:xfrm>
            <a:off x="774116" y="3270405"/>
            <a:ext cx="1399320" cy="418680"/>
            <a:chOff x="774116" y="3270405"/>
            <a:chExt cx="139932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7F78A4F-85AF-06FE-104A-C907FC348F40}"/>
                    </a:ext>
                  </a:extLst>
                </p14:cNvPr>
                <p14:cNvContentPartPr/>
                <p14:nvPr/>
              </p14:nvContentPartPr>
              <p14:xfrm>
                <a:off x="774116" y="3362565"/>
                <a:ext cx="241920" cy="208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7F78A4F-85AF-06FE-104A-C907FC348F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65116" y="3353565"/>
                  <a:ext cx="259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1884505-EAF7-6712-618B-E096BF8809A8}"/>
                    </a:ext>
                  </a:extLst>
                </p14:cNvPr>
                <p14:cNvContentPartPr/>
                <p14:nvPr/>
              </p14:nvContentPartPr>
              <p14:xfrm>
                <a:off x="1034036" y="3554085"/>
                <a:ext cx="126360" cy="100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1884505-EAF7-6712-618B-E096BF8809A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5396" y="3545085"/>
                  <a:ext cx="144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096F7BC-CE18-F43D-C54B-38DDFF6249B7}"/>
                    </a:ext>
                  </a:extLst>
                </p14:cNvPr>
                <p14:cNvContentPartPr/>
                <p14:nvPr/>
              </p14:nvContentPartPr>
              <p14:xfrm>
                <a:off x="1265156" y="3399285"/>
                <a:ext cx="10440" cy="162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096F7BC-CE18-F43D-C54B-38DDFF6249B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56156" y="3390645"/>
                  <a:ext cx="28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685EDC-43FB-9941-1ECD-758E1507A9CA}"/>
                    </a:ext>
                  </a:extLst>
                </p14:cNvPr>
                <p14:cNvContentPartPr/>
                <p14:nvPr/>
              </p14:nvContentPartPr>
              <p14:xfrm>
                <a:off x="1153196" y="3353925"/>
                <a:ext cx="238680" cy="46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685EDC-43FB-9941-1ECD-758E1507A9C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4196" y="3344925"/>
                  <a:ext cx="256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6FB9AF6-A454-CCF4-EF48-368568B6CFC1}"/>
                    </a:ext>
                  </a:extLst>
                </p14:cNvPr>
                <p14:cNvContentPartPr/>
                <p14:nvPr/>
              </p14:nvContentPartPr>
              <p14:xfrm>
                <a:off x="1569716" y="3337725"/>
                <a:ext cx="186480" cy="226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6FB9AF6-A454-CCF4-EF48-368568B6CFC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60716" y="3329085"/>
                  <a:ext cx="204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E999D3A-3D3C-4F85-6F32-F666646754DF}"/>
                    </a:ext>
                  </a:extLst>
                </p14:cNvPr>
                <p14:cNvContentPartPr/>
                <p14:nvPr/>
              </p14:nvContentPartPr>
              <p14:xfrm>
                <a:off x="1691036" y="3324765"/>
                <a:ext cx="207720" cy="341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E999D3A-3D3C-4F85-6F32-F666646754D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82396" y="3316125"/>
                  <a:ext cx="2253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B78812B-027E-95AC-74CD-6836BC63F655}"/>
                    </a:ext>
                  </a:extLst>
                </p14:cNvPr>
                <p14:cNvContentPartPr/>
                <p14:nvPr/>
              </p14:nvContentPartPr>
              <p14:xfrm>
                <a:off x="2065076" y="3270405"/>
                <a:ext cx="82440" cy="360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B78812B-027E-95AC-74CD-6836BC63F65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056436" y="3261405"/>
                  <a:ext cx="1000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3BDE9C2-B7F2-930D-8EA0-3F5B186D0372}"/>
                    </a:ext>
                  </a:extLst>
                </p14:cNvPr>
                <p14:cNvContentPartPr/>
                <p14:nvPr/>
              </p14:nvContentPartPr>
              <p14:xfrm>
                <a:off x="2070836" y="3637965"/>
                <a:ext cx="102600" cy="51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3BDE9C2-B7F2-930D-8EA0-3F5B186D037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62196" y="3629325"/>
                  <a:ext cx="12024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E464A29-6BA2-D5DF-FAE3-19EEE7D54B40}"/>
                  </a:ext>
                </a:extLst>
              </p14:cNvPr>
              <p14:cNvContentPartPr/>
              <p14:nvPr/>
            </p14:nvContentPartPr>
            <p14:xfrm>
              <a:off x="3281156" y="3335565"/>
              <a:ext cx="906120" cy="4078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E464A29-6BA2-D5DF-FAE3-19EEE7D54B4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272516" y="3326565"/>
                <a:ext cx="923760" cy="42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A243772-0AF5-1000-B363-7B43D66326CD}"/>
              </a:ext>
            </a:extLst>
          </p:cNvPr>
          <p:cNvGrpSpPr/>
          <p:nvPr/>
        </p:nvGrpSpPr>
        <p:grpSpPr>
          <a:xfrm>
            <a:off x="4566356" y="3132165"/>
            <a:ext cx="1557720" cy="614880"/>
            <a:chOff x="4566356" y="3132165"/>
            <a:chExt cx="1557720" cy="61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F52BD67-6824-297B-B71A-443D8802CA98}"/>
                    </a:ext>
                  </a:extLst>
                </p14:cNvPr>
                <p14:cNvContentPartPr/>
                <p14:nvPr/>
              </p14:nvContentPartPr>
              <p14:xfrm>
                <a:off x="4566356" y="3132165"/>
                <a:ext cx="1557720" cy="614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F52BD67-6824-297B-B71A-443D8802CA9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557356" y="3123525"/>
                  <a:ext cx="157536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93A2233-B114-11D4-115F-EC8EDF0213EB}"/>
                    </a:ext>
                  </a:extLst>
                </p14:cNvPr>
                <p14:cNvContentPartPr/>
                <p14:nvPr/>
              </p14:nvContentPartPr>
              <p14:xfrm>
                <a:off x="5440076" y="3195525"/>
                <a:ext cx="376920" cy="96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93A2233-B114-11D4-115F-EC8EDF0213E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31436" y="3186885"/>
                  <a:ext cx="3945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8FDCD49-4868-748D-2BEB-2D411CF98E9E}"/>
              </a:ext>
            </a:extLst>
          </p:cNvPr>
          <p:cNvGrpSpPr/>
          <p:nvPr/>
        </p:nvGrpSpPr>
        <p:grpSpPr>
          <a:xfrm>
            <a:off x="6351596" y="3062685"/>
            <a:ext cx="3036240" cy="563400"/>
            <a:chOff x="6351596" y="3062685"/>
            <a:chExt cx="3036240" cy="56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A4340A2-41FC-5B7F-08B5-59AE4EAD82C0}"/>
                    </a:ext>
                  </a:extLst>
                </p14:cNvPr>
                <p14:cNvContentPartPr/>
                <p14:nvPr/>
              </p14:nvContentPartPr>
              <p14:xfrm>
                <a:off x="6351596" y="3115965"/>
                <a:ext cx="971280" cy="346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A4340A2-41FC-5B7F-08B5-59AE4EAD82C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42596" y="3107325"/>
                  <a:ext cx="9889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9E012DB-3752-5FE8-5004-3648EEE2FDBA}"/>
                    </a:ext>
                  </a:extLst>
                </p14:cNvPr>
                <p14:cNvContentPartPr/>
                <p14:nvPr/>
              </p14:nvContentPartPr>
              <p14:xfrm>
                <a:off x="7020476" y="3228285"/>
                <a:ext cx="192600" cy="16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9E012DB-3752-5FE8-5004-3648EEE2FDB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11476" y="3219285"/>
                  <a:ext cx="210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2C0A122-AAF5-00D5-A4D2-CEB29B5F9974}"/>
                    </a:ext>
                  </a:extLst>
                </p14:cNvPr>
                <p14:cNvContentPartPr/>
                <p14:nvPr/>
              </p14:nvContentPartPr>
              <p14:xfrm>
                <a:off x="6912836" y="3106245"/>
                <a:ext cx="48240" cy="17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2C0A122-AAF5-00D5-A4D2-CEB29B5F997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04196" y="3097605"/>
                  <a:ext cx="65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E45BC6A-93D2-929F-4B25-461D97458A35}"/>
                    </a:ext>
                  </a:extLst>
                </p14:cNvPr>
                <p14:cNvContentPartPr/>
                <p14:nvPr/>
              </p14:nvContentPartPr>
              <p14:xfrm>
                <a:off x="7600076" y="3062685"/>
                <a:ext cx="764280" cy="463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E45BC6A-93D2-929F-4B25-461D97458A3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91076" y="3054045"/>
                  <a:ext cx="7819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179B231-7510-A0CE-A950-1937E8420CC2}"/>
                    </a:ext>
                  </a:extLst>
                </p14:cNvPr>
                <p14:cNvContentPartPr/>
                <p14:nvPr/>
              </p14:nvContentPartPr>
              <p14:xfrm>
                <a:off x="8311076" y="3172125"/>
                <a:ext cx="322200" cy="152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179B231-7510-A0CE-A950-1937E8420CC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302076" y="3163485"/>
                  <a:ext cx="339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94B510F-09C1-752D-5F22-5CCEAC2E2C37}"/>
                    </a:ext>
                  </a:extLst>
                </p14:cNvPr>
                <p14:cNvContentPartPr/>
                <p14:nvPr/>
              </p14:nvContentPartPr>
              <p14:xfrm>
                <a:off x="8833436" y="3242685"/>
                <a:ext cx="554400" cy="383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94B510F-09C1-752D-5F22-5CCEAC2E2C3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824436" y="3234045"/>
                  <a:ext cx="57204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B2C35C9-CEAE-3828-8DFE-215B04E65516}"/>
              </a:ext>
            </a:extLst>
          </p:cNvPr>
          <p:cNvGrpSpPr/>
          <p:nvPr/>
        </p:nvGrpSpPr>
        <p:grpSpPr>
          <a:xfrm>
            <a:off x="9678356" y="2971245"/>
            <a:ext cx="1618200" cy="404640"/>
            <a:chOff x="9678356" y="2971245"/>
            <a:chExt cx="161820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6542993-4073-3FD3-5AE4-60226B1BE8BB}"/>
                    </a:ext>
                  </a:extLst>
                </p14:cNvPr>
                <p14:cNvContentPartPr/>
                <p14:nvPr/>
              </p14:nvContentPartPr>
              <p14:xfrm>
                <a:off x="9678356" y="2971245"/>
                <a:ext cx="1398240" cy="4046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6542993-4073-3FD3-5AE4-60226B1BE8B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69716" y="2962605"/>
                  <a:ext cx="14158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AA1F34E-A5A6-DEDB-EDCF-80E29772A476}"/>
                    </a:ext>
                  </a:extLst>
                </p14:cNvPr>
                <p14:cNvContentPartPr/>
                <p14:nvPr/>
              </p14:nvContentPartPr>
              <p14:xfrm>
                <a:off x="10720196" y="3134685"/>
                <a:ext cx="38160" cy="3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AA1F34E-A5A6-DEDB-EDCF-80E29772A47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11556" y="3125685"/>
                  <a:ext cx="55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7346091-7CB1-74B9-541C-CD06FC8502F9}"/>
                    </a:ext>
                  </a:extLst>
                </p14:cNvPr>
                <p14:cNvContentPartPr/>
                <p14:nvPr/>
              </p14:nvContentPartPr>
              <p14:xfrm>
                <a:off x="10391876" y="3087525"/>
                <a:ext cx="43920" cy="41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7346091-7CB1-74B9-541C-CD06FC8502F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82876" y="3078525"/>
                  <a:ext cx="61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9DDC882-9380-C5B4-798B-06479C5FCCA7}"/>
                    </a:ext>
                  </a:extLst>
                </p14:cNvPr>
                <p14:cNvContentPartPr/>
                <p14:nvPr/>
              </p14:nvContentPartPr>
              <p14:xfrm>
                <a:off x="11262356" y="3269685"/>
                <a:ext cx="34200" cy="42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9DDC882-9380-C5B4-798B-06479C5FCCA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253716" y="3260685"/>
                  <a:ext cx="518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E56636E-ABD5-2CD7-56E7-6171128BB120}"/>
              </a:ext>
            </a:extLst>
          </p:cNvPr>
          <p:cNvGrpSpPr/>
          <p:nvPr/>
        </p:nvGrpSpPr>
        <p:grpSpPr>
          <a:xfrm>
            <a:off x="3269636" y="3851085"/>
            <a:ext cx="2703240" cy="606240"/>
            <a:chOff x="3269636" y="3851085"/>
            <a:chExt cx="270324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52D3F69-4CDE-77B8-BD74-4F978E375343}"/>
                    </a:ext>
                  </a:extLst>
                </p14:cNvPr>
                <p14:cNvContentPartPr/>
                <p14:nvPr/>
              </p14:nvContentPartPr>
              <p14:xfrm>
                <a:off x="3269636" y="4019205"/>
                <a:ext cx="269280" cy="300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52D3F69-4CDE-77B8-BD74-4F978E37534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260636" y="4010205"/>
                  <a:ext cx="2869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F6DB823-C6BC-394C-D04C-F1EB3E601C9D}"/>
                    </a:ext>
                  </a:extLst>
                </p14:cNvPr>
                <p14:cNvContentPartPr/>
                <p14:nvPr/>
              </p14:nvContentPartPr>
              <p14:xfrm>
                <a:off x="3603716" y="3956925"/>
                <a:ext cx="1260720" cy="500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F6DB823-C6BC-394C-D04C-F1EB3E601C9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94716" y="3948285"/>
                  <a:ext cx="127836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E403AA0-8061-68F8-9E76-D2806CE77F20}"/>
                    </a:ext>
                  </a:extLst>
                </p14:cNvPr>
                <p14:cNvContentPartPr/>
                <p14:nvPr/>
              </p14:nvContentPartPr>
              <p14:xfrm>
                <a:off x="4733396" y="4109565"/>
                <a:ext cx="28800" cy="11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E403AA0-8061-68F8-9E76-D2806CE77F2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724756" y="4100925"/>
                  <a:ext cx="46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762858E-AE11-EB8D-039F-4E13205EFC15}"/>
                    </a:ext>
                  </a:extLst>
                </p14:cNvPr>
                <p14:cNvContentPartPr/>
                <p14:nvPr/>
              </p14:nvContentPartPr>
              <p14:xfrm>
                <a:off x="4375916" y="4086525"/>
                <a:ext cx="311040" cy="288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762858E-AE11-EB8D-039F-4E13205EFC1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366916" y="4077525"/>
                  <a:ext cx="328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32770B6-6F7B-0CFF-714C-A08FC9225D55}"/>
                    </a:ext>
                  </a:extLst>
                </p14:cNvPr>
                <p14:cNvContentPartPr/>
                <p14:nvPr/>
              </p14:nvContentPartPr>
              <p14:xfrm>
                <a:off x="5133356" y="3851085"/>
                <a:ext cx="839520" cy="4716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32770B6-6F7B-0CFF-714C-A08FC9225D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124716" y="3842085"/>
                  <a:ext cx="8571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46F53A5-BDC1-3913-FB1F-F248EF5A6A74}"/>
                    </a:ext>
                  </a:extLst>
                </p14:cNvPr>
                <p14:cNvContentPartPr/>
                <p14:nvPr/>
              </p14:nvContentPartPr>
              <p14:xfrm>
                <a:off x="5498756" y="3945765"/>
                <a:ext cx="25920" cy="33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46F53A5-BDC1-3913-FB1F-F248EF5A6A7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90116" y="3936765"/>
                  <a:ext cx="435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C2F2096-C19D-C756-E175-6B6B75532D9A}"/>
              </a:ext>
            </a:extLst>
          </p:cNvPr>
          <p:cNvGrpSpPr/>
          <p:nvPr/>
        </p:nvGrpSpPr>
        <p:grpSpPr>
          <a:xfrm>
            <a:off x="6161156" y="3697725"/>
            <a:ext cx="1469880" cy="536040"/>
            <a:chOff x="6161156" y="3697725"/>
            <a:chExt cx="146988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10F7785-45D7-362E-A3CE-BBF7C3AC4CB7}"/>
                    </a:ext>
                  </a:extLst>
                </p14:cNvPr>
                <p14:cNvContentPartPr/>
                <p14:nvPr/>
              </p14:nvContentPartPr>
              <p14:xfrm>
                <a:off x="6161156" y="3697725"/>
                <a:ext cx="1469880" cy="536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10F7785-45D7-362E-A3CE-BBF7C3AC4CB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152516" y="3689085"/>
                  <a:ext cx="14875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E670740-9688-66AA-58E9-BE2A65960922}"/>
                    </a:ext>
                  </a:extLst>
                </p14:cNvPr>
                <p14:cNvContentPartPr/>
                <p14:nvPr/>
              </p14:nvContentPartPr>
              <p14:xfrm>
                <a:off x="6393356" y="3813645"/>
                <a:ext cx="348480" cy="41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E670740-9688-66AA-58E9-BE2A6596092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84716" y="3805005"/>
                  <a:ext cx="36612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E4AF8E3-D084-D95E-388B-33B07ABE7FC0}"/>
              </a:ext>
            </a:extLst>
          </p:cNvPr>
          <p:cNvGrpSpPr/>
          <p:nvPr/>
        </p:nvGrpSpPr>
        <p:grpSpPr>
          <a:xfrm>
            <a:off x="7924436" y="3653805"/>
            <a:ext cx="1227600" cy="510120"/>
            <a:chOff x="7924436" y="3653805"/>
            <a:chExt cx="122760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96A6A15-64AD-B862-F58E-8804CA6D992F}"/>
                    </a:ext>
                  </a:extLst>
                </p14:cNvPr>
                <p14:cNvContentPartPr/>
                <p14:nvPr/>
              </p14:nvContentPartPr>
              <p14:xfrm>
                <a:off x="7924436" y="3653805"/>
                <a:ext cx="1227600" cy="510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96A6A15-64AD-B862-F58E-8804CA6D992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915436" y="3644805"/>
                  <a:ext cx="12452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564473F-CF09-9F83-93BA-F90EB0899C74}"/>
                    </a:ext>
                  </a:extLst>
                </p14:cNvPr>
                <p14:cNvContentPartPr/>
                <p14:nvPr/>
              </p14:nvContentPartPr>
              <p14:xfrm>
                <a:off x="8271116" y="3846405"/>
                <a:ext cx="444240" cy="648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564473F-CF09-9F83-93BA-F90EB0899C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262116" y="3837405"/>
                  <a:ext cx="46188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B077817-16B5-3153-3C8B-273F861B660F}"/>
              </a:ext>
            </a:extLst>
          </p:cNvPr>
          <p:cNvGrpSpPr/>
          <p:nvPr/>
        </p:nvGrpSpPr>
        <p:grpSpPr>
          <a:xfrm>
            <a:off x="9379556" y="3668565"/>
            <a:ext cx="1555560" cy="571680"/>
            <a:chOff x="9379556" y="3668565"/>
            <a:chExt cx="1555560" cy="57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75EFCCE-41B7-C9EF-DB90-91089D71101C}"/>
                    </a:ext>
                  </a:extLst>
                </p14:cNvPr>
                <p14:cNvContentPartPr/>
                <p14:nvPr/>
              </p14:nvContentPartPr>
              <p14:xfrm>
                <a:off x="9379556" y="3668565"/>
                <a:ext cx="1555560" cy="571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75EFCCE-41B7-C9EF-DB90-91089D71101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370916" y="3659565"/>
                  <a:ext cx="157320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2F30CA4-BB89-2953-32D1-1C7F67530B24}"/>
                    </a:ext>
                  </a:extLst>
                </p14:cNvPr>
                <p14:cNvContentPartPr/>
                <p14:nvPr/>
              </p14:nvContentPartPr>
              <p14:xfrm>
                <a:off x="10570796" y="3793485"/>
                <a:ext cx="360" cy="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2F30CA4-BB89-2953-32D1-1C7F67530B2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562156" y="3784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DB3F0A9-B0F9-3AC7-5084-24A866D8B677}"/>
                    </a:ext>
                  </a:extLst>
                </p14:cNvPr>
                <p14:cNvContentPartPr/>
                <p14:nvPr/>
              </p14:nvContentPartPr>
              <p14:xfrm>
                <a:off x="9692396" y="3797805"/>
                <a:ext cx="40320" cy="35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DB3F0A9-B0F9-3AC7-5084-24A866D8B67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83396" y="3788805"/>
                  <a:ext cx="579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205B4D4-E739-350A-B490-F8F6529AD127}"/>
              </a:ext>
            </a:extLst>
          </p:cNvPr>
          <p:cNvGrpSpPr/>
          <p:nvPr/>
        </p:nvGrpSpPr>
        <p:grpSpPr>
          <a:xfrm>
            <a:off x="3371516" y="4520685"/>
            <a:ext cx="1658880" cy="450360"/>
            <a:chOff x="3371516" y="4520685"/>
            <a:chExt cx="165888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D5FBC96-E47F-E9A5-E5BA-E165961EE606}"/>
                    </a:ext>
                  </a:extLst>
                </p14:cNvPr>
                <p14:cNvContentPartPr/>
                <p14:nvPr/>
              </p14:nvContentPartPr>
              <p14:xfrm>
                <a:off x="3371516" y="4761885"/>
                <a:ext cx="1094040" cy="209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D5FBC96-E47F-E9A5-E5BA-E165961EE60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62516" y="4752885"/>
                  <a:ext cx="1111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3878C4D-4848-FC64-8ACE-D0C09E796132}"/>
                    </a:ext>
                  </a:extLst>
                </p14:cNvPr>
                <p14:cNvContentPartPr/>
                <p14:nvPr/>
              </p14:nvContentPartPr>
              <p14:xfrm>
                <a:off x="4826996" y="4623645"/>
                <a:ext cx="203400" cy="2908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3878C4D-4848-FC64-8ACE-D0C09E79613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18356" y="4615005"/>
                  <a:ext cx="2210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3750553-EFF6-89E5-5A39-BCC717E2BC09}"/>
                    </a:ext>
                  </a:extLst>
                </p14:cNvPr>
                <p14:cNvContentPartPr/>
                <p14:nvPr/>
              </p14:nvContentPartPr>
              <p14:xfrm>
                <a:off x="4794596" y="4520685"/>
                <a:ext cx="185760" cy="40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3750553-EFF6-89E5-5A39-BCC717E2BC0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785596" y="4512045"/>
                  <a:ext cx="20340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3339A0B-A228-5ECD-B50E-CE753F8E657C}"/>
                  </a:ext>
                </a:extLst>
              </p14:cNvPr>
              <p14:cNvContentPartPr/>
              <p14:nvPr/>
            </p14:nvContentPartPr>
            <p14:xfrm>
              <a:off x="5163596" y="4864845"/>
              <a:ext cx="21600" cy="446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3339A0B-A228-5ECD-B50E-CE753F8E657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154956" y="4856205"/>
                <a:ext cx="39240" cy="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66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D73E48-9D11-D8EF-1A68-90193B642227}"/>
              </a:ext>
            </a:extLst>
          </p:cNvPr>
          <p:cNvGrpSpPr/>
          <p:nvPr/>
        </p:nvGrpSpPr>
        <p:grpSpPr>
          <a:xfrm>
            <a:off x="482813" y="211439"/>
            <a:ext cx="5904720" cy="907920"/>
            <a:chOff x="1623716" y="5479725"/>
            <a:chExt cx="5904720" cy="90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B843DD5-79F1-147D-A17D-D2AB95B174A3}"/>
                    </a:ext>
                  </a:extLst>
                </p14:cNvPr>
                <p14:cNvContentPartPr/>
                <p14:nvPr/>
              </p14:nvContentPartPr>
              <p14:xfrm>
                <a:off x="1623716" y="5820285"/>
                <a:ext cx="328320" cy="2322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B843DD5-79F1-147D-A17D-D2AB95B174A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15076" y="5811285"/>
                  <a:ext cx="345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7E486A1-496D-6532-C6DC-EB24F4FDBDF2}"/>
                    </a:ext>
                  </a:extLst>
                </p14:cNvPr>
                <p14:cNvContentPartPr/>
                <p14:nvPr/>
              </p14:nvContentPartPr>
              <p14:xfrm>
                <a:off x="1953836" y="6089205"/>
                <a:ext cx="132120" cy="71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7E486A1-496D-6532-C6DC-EB24F4FDBD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5196" y="6080565"/>
                  <a:ext cx="149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3FBC1FB-CD16-7FC3-665F-80792443E13E}"/>
                    </a:ext>
                  </a:extLst>
                </p14:cNvPr>
                <p14:cNvContentPartPr/>
                <p14:nvPr/>
              </p14:nvContentPartPr>
              <p14:xfrm>
                <a:off x="2278556" y="5855205"/>
                <a:ext cx="22680" cy="1990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3FBC1FB-CD16-7FC3-665F-80792443E1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9556" y="5846565"/>
                  <a:ext cx="40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25361DD-93DA-7178-0702-B846B525B937}"/>
                    </a:ext>
                  </a:extLst>
                </p14:cNvPr>
                <p14:cNvContentPartPr/>
                <p14:nvPr/>
              </p14:nvContentPartPr>
              <p14:xfrm>
                <a:off x="2171636" y="5800125"/>
                <a:ext cx="247320" cy="93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25361DD-93DA-7178-0702-B846B525B9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62996" y="5791125"/>
                  <a:ext cx="264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34804C2-6C1B-5F5F-2BCD-F0C384712799}"/>
                    </a:ext>
                  </a:extLst>
                </p14:cNvPr>
                <p14:cNvContentPartPr/>
                <p14:nvPr/>
              </p14:nvContentPartPr>
              <p14:xfrm>
                <a:off x="2958956" y="5886525"/>
                <a:ext cx="227520" cy="36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34804C2-6C1B-5F5F-2BCD-F0C3847127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49956" y="5877885"/>
                  <a:ext cx="245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A7483E6-8154-FECF-B3EF-3972441DF447}"/>
                    </a:ext>
                  </a:extLst>
                </p14:cNvPr>
                <p14:cNvContentPartPr/>
                <p14:nvPr/>
              </p14:nvContentPartPr>
              <p14:xfrm>
                <a:off x="2956796" y="5972925"/>
                <a:ext cx="276480" cy="50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A7483E6-8154-FECF-B3EF-3972441DF44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47796" y="5963925"/>
                  <a:ext cx="294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FD67005-3F0A-1726-B0FD-B3FE54D25951}"/>
                    </a:ext>
                  </a:extLst>
                </p14:cNvPr>
                <p14:cNvContentPartPr/>
                <p14:nvPr/>
              </p14:nvContentPartPr>
              <p14:xfrm>
                <a:off x="3730076" y="5806605"/>
                <a:ext cx="360" cy="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FD67005-3F0A-1726-B0FD-B3FE54D259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21436" y="5797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231A748-E081-268C-C4AE-19B733ECC7A7}"/>
                    </a:ext>
                  </a:extLst>
                </p14:cNvPr>
                <p14:cNvContentPartPr/>
                <p14:nvPr/>
              </p14:nvContentPartPr>
              <p14:xfrm>
                <a:off x="3676436" y="5646045"/>
                <a:ext cx="328680" cy="1846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231A748-E081-268C-C4AE-19B733ECC7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67796" y="5637045"/>
                  <a:ext cx="346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650FEC3-F99F-FCAF-47F2-F5C6E5A5A3F5}"/>
                    </a:ext>
                  </a:extLst>
                </p14:cNvPr>
                <p14:cNvContentPartPr/>
                <p14:nvPr/>
              </p14:nvContentPartPr>
              <p14:xfrm>
                <a:off x="4013036" y="5810925"/>
                <a:ext cx="164880" cy="1018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650FEC3-F99F-FCAF-47F2-F5C6E5A5A3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04396" y="5801925"/>
                  <a:ext cx="182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0946D9E-E5F9-4498-8FB7-B2AE9AC47559}"/>
                    </a:ext>
                  </a:extLst>
                </p14:cNvPr>
                <p14:cNvContentPartPr/>
                <p14:nvPr/>
              </p14:nvContentPartPr>
              <p14:xfrm>
                <a:off x="3632876" y="6036645"/>
                <a:ext cx="486720" cy="201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0946D9E-E5F9-4498-8FB7-B2AE9AC4755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24236" y="6027645"/>
                  <a:ext cx="504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B0DC517-F9F4-8E78-E569-EB830AEE479D}"/>
                    </a:ext>
                  </a:extLst>
                </p14:cNvPr>
                <p14:cNvContentPartPr/>
                <p14:nvPr/>
              </p14:nvContentPartPr>
              <p14:xfrm>
                <a:off x="3703436" y="6182805"/>
                <a:ext cx="322920" cy="2048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B0DC517-F9F4-8E78-E569-EB830AEE479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94436" y="6174165"/>
                  <a:ext cx="340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38BF3C7-4F6C-FD30-99AF-B6F1133D7AD0}"/>
                    </a:ext>
                  </a:extLst>
                </p14:cNvPr>
                <p14:cNvContentPartPr/>
                <p14:nvPr/>
              </p14:nvContentPartPr>
              <p14:xfrm>
                <a:off x="5743916" y="5693205"/>
                <a:ext cx="171720" cy="322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38BF3C7-4F6C-FD30-99AF-B6F1133D7A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34916" y="5684565"/>
                  <a:ext cx="1893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463D40F-D78C-C30A-338D-10383835081E}"/>
                    </a:ext>
                  </a:extLst>
                </p14:cNvPr>
                <p14:cNvContentPartPr/>
                <p14:nvPr/>
              </p14:nvContentPartPr>
              <p14:xfrm>
                <a:off x="4718996" y="5949885"/>
                <a:ext cx="266040" cy="363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463D40F-D78C-C30A-338D-1038383508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10356" y="5941245"/>
                  <a:ext cx="283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8990751-3F21-7692-35EC-58799272B017}"/>
                    </a:ext>
                  </a:extLst>
                </p14:cNvPr>
                <p14:cNvContentPartPr/>
                <p14:nvPr/>
              </p14:nvContentPartPr>
              <p14:xfrm>
                <a:off x="4717556" y="6019725"/>
                <a:ext cx="284040" cy="446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8990751-3F21-7692-35EC-58799272B01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08916" y="6011085"/>
                  <a:ext cx="301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910959D-746D-45BD-D313-8C8B117DC60A}"/>
                    </a:ext>
                  </a:extLst>
                </p14:cNvPr>
                <p14:cNvContentPartPr/>
                <p14:nvPr/>
              </p14:nvContentPartPr>
              <p14:xfrm>
                <a:off x="5271236" y="5861325"/>
                <a:ext cx="363600" cy="2293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910959D-746D-45BD-D313-8C8B117DC6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62236" y="5852325"/>
                  <a:ext cx="381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C476CEF-ED05-8919-A332-9C3E10C9FDC4}"/>
                    </a:ext>
                  </a:extLst>
                </p14:cNvPr>
                <p14:cNvContentPartPr/>
                <p14:nvPr/>
              </p14:nvContentPartPr>
              <p14:xfrm>
                <a:off x="6250436" y="5803725"/>
                <a:ext cx="196200" cy="921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C476CEF-ED05-8919-A332-9C3E10C9FD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41796" y="5795085"/>
                  <a:ext cx="213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78994FC-2393-DA5B-89C1-C403F38B6398}"/>
                    </a:ext>
                  </a:extLst>
                </p14:cNvPr>
                <p14:cNvContentPartPr/>
                <p14:nvPr/>
              </p14:nvContentPartPr>
              <p14:xfrm>
                <a:off x="6214436" y="5931165"/>
                <a:ext cx="263880" cy="637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78994FC-2393-DA5B-89C1-C403F38B63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05436" y="5922165"/>
                  <a:ext cx="281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918F3CE-9F70-BB5D-9288-2AF8E8527034}"/>
                    </a:ext>
                  </a:extLst>
                </p14:cNvPr>
                <p14:cNvContentPartPr/>
                <p14:nvPr/>
              </p14:nvContentPartPr>
              <p14:xfrm>
                <a:off x="6946676" y="5589165"/>
                <a:ext cx="112320" cy="155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918F3CE-9F70-BB5D-9288-2AF8E85270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37676" y="5580525"/>
                  <a:ext cx="129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0324622-7345-2DBF-AE21-5B52B6FC0E54}"/>
                    </a:ext>
                  </a:extLst>
                </p14:cNvPr>
                <p14:cNvContentPartPr/>
                <p14:nvPr/>
              </p14:nvContentPartPr>
              <p14:xfrm>
                <a:off x="6886196" y="5479725"/>
                <a:ext cx="256320" cy="2174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0324622-7345-2DBF-AE21-5B52B6FC0E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77196" y="5471085"/>
                  <a:ext cx="273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73F0B08-CD5B-A254-82F4-4D98919E4533}"/>
                    </a:ext>
                  </a:extLst>
                </p14:cNvPr>
                <p14:cNvContentPartPr/>
                <p14:nvPr/>
              </p14:nvContentPartPr>
              <p14:xfrm>
                <a:off x="7204436" y="5686005"/>
                <a:ext cx="190800" cy="116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73F0B08-CD5B-A254-82F4-4D98919E453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95796" y="5677365"/>
                  <a:ext cx="208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FA0A963-6ED3-8D10-E826-40B29A3494AE}"/>
                    </a:ext>
                  </a:extLst>
                </p14:cNvPr>
                <p14:cNvContentPartPr/>
                <p14:nvPr/>
              </p14:nvContentPartPr>
              <p14:xfrm>
                <a:off x="6787556" y="5944845"/>
                <a:ext cx="740880" cy="77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FA0A963-6ED3-8D10-E826-40B29A3494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78556" y="5936205"/>
                  <a:ext cx="758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B925E70-8CB8-A371-7320-F03F73045C28}"/>
                    </a:ext>
                  </a:extLst>
                </p14:cNvPr>
                <p14:cNvContentPartPr/>
                <p14:nvPr/>
              </p14:nvContentPartPr>
              <p14:xfrm>
                <a:off x="7052156" y="6136725"/>
                <a:ext cx="16920" cy="33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B925E70-8CB8-A371-7320-F03F73045C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43516" y="6127725"/>
                  <a:ext cx="345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BFAEE53-A8FB-1CB5-B74E-BE7DC9F219F3}"/>
              </a:ext>
            </a:extLst>
          </p:cNvPr>
          <p:cNvGrpSpPr/>
          <p:nvPr/>
        </p:nvGrpSpPr>
        <p:grpSpPr>
          <a:xfrm>
            <a:off x="5892236" y="902325"/>
            <a:ext cx="352080" cy="263880"/>
            <a:chOff x="5892236" y="902325"/>
            <a:chExt cx="35208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BF047D9-8959-FC01-0575-D12E5DC41E4B}"/>
                    </a:ext>
                  </a:extLst>
                </p14:cNvPr>
                <p14:cNvContentPartPr/>
                <p14:nvPr/>
              </p14:nvContentPartPr>
              <p14:xfrm>
                <a:off x="5892236" y="902325"/>
                <a:ext cx="153720" cy="159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BF047D9-8959-FC01-0575-D12E5DC41E4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83596" y="893685"/>
                  <a:ext cx="171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975C019-DF00-9B0A-2DA9-EEA2026835A9}"/>
                    </a:ext>
                  </a:extLst>
                </p14:cNvPr>
                <p14:cNvContentPartPr/>
                <p14:nvPr/>
              </p14:nvContentPartPr>
              <p14:xfrm>
                <a:off x="6103916" y="1069725"/>
                <a:ext cx="140400" cy="96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975C019-DF00-9B0A-2DA9-EEA2026835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95276" y="1061085"/>
                  <a:ext cx="1580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3813C5-ACA7-39DD-90B4-3978322BEBED}"/>
              </a:ext>
            </a:extLst>
          </p:cNvPr>
          <p:cNvGrpSpPr/>
          <p:nvPr/>
        </p:nvGrpSpPr>
        <p:grpSpPr>
          <a:xfrm>
            <a:off x="3026996" y="1805565"/>
            <a:ext cx="980280" cy="568800"/>
            <a:chOff x="3026996" y="1805565"/>
            <a:chExt cx="980280" cy="56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50CB8B1-BE2B-2168-2A57-29C5F0B75823}"/>
                    </a:ext>
                  </a:extLst>
                </p14:cNvPr>
                <p14:cNvContentPartPr/>
                <p14:nvPr/>
              </p14:nvContentPartPr>
              <p14:xfrm>
                <a:off x="3026996" y="2002125"/>
                <a:ext cx="980280" cy="372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50CB8B1-BE2B-2168-2A57-29C5F0B7582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18356" y="1993125"/>
                  <a:ext cx="9979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9E231B-7C0D-64FF-9DE7-2F976F50F242}"/>
                    </a:ext>
                  </a:extLst>
                </p14:cNvPr>
                <p14:cNvContentPartPr/>
                <p14:nvPr/>
              </p14:nvContentPartPr>
              <p14:xfrm>
                <a:off x="3402836" y="1805565"/>
                <a:ext cx="64440" cy="94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9E231B-7C0D-64FF-9DE7-2F976F50F24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93836" y="1796565"/>
                  <a:ext cx="820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7FDD69-8053-F226-1145-76D143D8D3F8}"/>
              </a:ext>
            </a:extLst>
          </p:cNvPr>
          <p:cNvGrpSpPr/>
          <p:nvPr/>
        </p:nvGrpSpPr>
        <p:grpSpPr>
          <a:xfrm>
            <a:off x="3750956" y="2420805"/>
            <a:ext cx="1540800" cy="720000"/>
            <a:chOff x="3750956" y="2420805"/>
            <a:chExt cx="1540800" cy="72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E05A92A-C8DC-A675-AE75-23D5CE43FD21}"/>
                    </a:ext>
                  </a:extLst>
                </p14:cNvPr>
                <p14:cNvContentPartPr/>
                <p14:nvPr/>
              </p14:nvContentPartPr>
              <p14:xfrm>
                <a:off x="3750956" y="2681085"/>
                <a:ext cx="273960" cy="180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E05A92A-C8DC-A675-AE75-23D5CE43FD2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41956" y="2672445"/>
                  <a:ext cx="291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2BBBEF5-C23D-E8DC-3517-D5C881FC218C}"/>
                    </a:ext>
                  </a:extLst>
                </p14:cNvPr>
                <p14:cNvContentPartPr/>
                <p14:nvPr/>
              </p14:nvContentPartPr>
              <p14:xfrm>
                <a:off x="4065596" y="2870445"/>
                <a:ext cx="138600" cy="115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2BBBEF5-C23D-E8DC-3517-D5C881FC21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56596" y="2861445"/>
                  <a:ext cx="156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410BFC8-8FCB-1A16-7784-8EF0C6C89A31}"/>
                    </a:ext>
                  </a:extLst>
                </p14:cNvPr>
                <p14:cNvContentPartPr/>
                <p14:nvPr/>
              </p14:nvContentPartPr>
              <p14:xfrm>
                <a:off x="4360076" y="2738325"/>
                <a:ext cx="182160" cy="12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410BFC8-8FCB-1A16-7784-8EF0C6C89A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51076" y="2729685"/>
                  <a:ext cx="199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72E92B0-D991-38D9-03C0-252F7CF192AA}"/>
                    </a:ext>
                  </a:extLst>
                </p14:cNvPr>
                <p14:cNvContentPartPr/>
                <p14:nvPr/>
              </p14:nvContentPartPr>
              <p14:xfrm>
                <a:off x="4375196" y="2829405"/>
                <a:ext cx="160200" cy="6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72E92B0-D991-38D9-03C0-252F7CF192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66196" y="2820405"/>
                  <a:ext cx="177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7D39757-651E-82BB-0E6D-7E7FEC3D020E}"/>
                    </a:ext>
                  </a:extLst>
                </p14:cNvPr>
                <p14:cNvContentPartPr/>
                <p14:nvPr/>
              </p14:nvContentPartPr>
              <p14:xfrm>
                <a:off x="4806836" y="2541765"/>
                <a:ext cx="192960" cy="197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7D39757-651E-82BB-0E6D-7E7FEC3D02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97836" y="2533125"/>
                  <a:ext cx="210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FE397FE-6315-D54B-B7A8-69451C114AAD}"/>
                    </a:ext>
                  </a:extLst>
                </p14:cNvPr>
                <p14:cNvContentPartPr/>
                <p14:nvPr/>
              </p14:nvContentPartPr>
              <p14:xfrm>
                <a:off x="5102396" y="2420805"/>
                <a:ext cx="168840" cy="316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FE397FE-6315-D54B-B7A8-69451C114AA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93756" y="2411805"/>
                  <a:ext cx="1864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14F408-5AAD-64F3-92E5-F405870523A5}"/>
                    </a:ext>
                  </a:extLst>
                </p14:cNvPr>
                <p14:cNvContentPartPr/>
                <p14:nvPr/>
              </p14:nvContentPartPr>
              <p14:xfrm>
                <a:off x="4803236" y="2817525"/>
                <a:ext cx="488520" cy="24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14F408-5AAD-64F3-92E5-F405870523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94236" y="2808525"/>
                  <a:ext cx="506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F1F7F5-0736-5B51-C139-3C436AE0FC42}"/>
                    </a:ext>
                  </a:extLst>
                </p14:cNvPr>
                <p14:cNvContentPartPr/>
                <p14:nvPr/>
              </p14:nvContentPartPr>
              <p14:xfrm>
                <a:off x="4904036" y="2984565"/>
                <a:ext cx="276480" cy="156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F1F7F5-0736-5B51-C139-3C436AE0FC4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95036" y="2975925"/>
                  <a:ext cx="29412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CB93049-3AA1-5DB9-57F7-63BB42856487}"/>
                  </a:ext>
                </a:extLst>
              </p14:cNvPr>
              <p14:cNvContentPartPr/>
              <p14:nvPr/>
            </p14:nvContentPartPr>
            <p14:xfrm>
              <a:off x="4907276" y="3638685"/>
              <a:ext cx="131400" cy="145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CB93049-3AA1-5DB9-57F7-63BB4285648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98276" y="3629685"/>
                <a:ext cx="14904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2F98A510-2892-5795-9E85-7BC7A8115152}"/>
              </a:ext>
            </a:extLst>
          </p:cNvPr>
          <p:cNvGrpSpPr/>
          <p:nvPr/>
        </p:nvGrpSpPr>
        <p:grpSpPr>
          <a:xfrm>
            <a:off x="3709916" y="3776205"/>
            <a:ext cx="1643040" cy="353160"/>
            <a:chOff x="3709916" y="3776205"/>
            <a:chExt cx="164304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04CACA-1547-C48B-3E07-E920A6128333}"/>
                    </a:ext>
                  </a:extLst>
                </p14:cNvPr>
                <p14:cNvContentPartPr/>
                <p14:nvPr/>
              </p14:nvContentPartPr>
              <p14:xfrm>
                <a:off x="3709916" y="3776205"/>
                <a:ext cx="416520" cy="254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04CACA-1547-C48B-3E07-E920A612833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00916" y="3767205"/>
                  <a:ext cx="434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731BA5-97E4-2187-5E4B-664A0D48CE19}"/>
                    </a:ext>
                  </a:extLst>
                </p14:cNvPr>
                <p14:cNvContentPartPr/>
                <p14:nvPr/>
              </p14:nvContentPartPr>
              <p14:xfrm>
                <a:off x="4375196" y="3838845"/>
                <a:ext cx="200520" cy="13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731BA5-97E4-2187-5E4B-664A0D48CE1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66196" y="3829845"/>
                  <a:ext cx="218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9294260-BF73-A31E-1A1C-BFABC2CD6495}"/>
                    </a:ext>
                  </a:extLst>
                </p14:cNvPr>
                <p14:cNvContentPartPr/>
                <p14:nvPr/>
              </p14:nvContentPartPr>
              <p14:xfrm>
                <a:off x="4382396" y="3951525"/>
                <a:ext cx="203400" cy="8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9294260-BF73-A31E-1A1C-BFABC2CD649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73396" y="3942885"/>
                  <a:ext cx="221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AB60B9-5595-DBFA-0C33-8C26173FEB03}"/>
                    </a:ext>
                  </a:extLst>
                </p14:cNvPr>
                <p14:cNvContentPartPr/>
                <p14:nvPr/>
              </p14:nvContentPartPr>
              <p14:xfrm>
                <a:off x="4831316" y="3832365"/>
                <a:ext cx="446400" cy="22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AB60B9-5595-DBFA-0C33-8C26173FEB0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22676" y="3823725"/>
                  <a:ext cx="464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08C3682-C3AA-4672-4628-DEE798732013}"/>
                    </a:ext>
                  </a:extLst>
                </p14:cNvPr>
                <p14:cNvContentPartPr/>
                <p14:nvPr/>
              </p14:nvContentPartPr>
              <p14:xfrm>
                <a:off x="4843196" y="3982485"/>
                <a:ext cx="218520" cy="129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08C3682-C3AA-4672-4628-DEE7987320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34196" y="3973485"/>
                  <a:ext cx="236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B8B8EF-C9D1-EACF-D2DA-214BF967773E}"/>
                    </a:ext>
                  </a:extLst>
                </p14:cNvPr>
                <p14:cNvContentPartPr/>
                <p14:nvPr/>
              </p14:nvContentPartPr>
              <p14:xfrm>
                <a:off x="5161436" y="3947565"/>
                <a:ext cx="191520" cy="181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B8B8EF-C9D1-EACF-D2DA-214BF967773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52796" y="3938565"/>
                  <a:ext cx="20916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516098-C14C-2660-8E05-1DD3ED0536C2}"/>
              </a:ext>
            </a:extLst>
          </p:cNvPr>
          <p:cNvGrpSpPr/>
          <p:nvPr/>
        </p:nvGrpSpPr>
        <p:grpSpPr>
          <a:xfrm>
            <a:off x="3797036" y="4840005"/>
            <a:ext cx="312840" cy="310320"/>
            <a:chOff x="3797036" y="4840005"/>
            <a:chExt cx="31284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700A136-95C5-1988-2AF1-912963828635}"/>
                    </a:ext>
                  </a:extLst>
                </p14:cNvPr>
                <p14:cNvContentPartPr/>
                <p14:nvPr/>
              </p14:nvContentPartPr>
              <p14:xfrm>
                <a:off x="3797036" y="4840005"/>
                <a:ext cx="175680" cy="188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700A136-95C5-1988-2AF1-9129638286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88036" y="4831005"/>
                  <a:ext cx="193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509E9E3-8145-24E3-D7BB-4AC3D54F11D6}"/>
                    </a:ext>
                  </a:extLst>
                </p14:cNvPr>
                <p14:cNvContentPartPr/>
                <p14:nvPr/>
              </p14:nvContentPartPr>
              <p14:xfrm>
                <a:off x="3979556" y="5054925"/>
                <a:ext cx="130320" cy="95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509E9E3-8145-24E3-D7BB-4AC3D54F11D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70916" y="5046285"/>
                  <a:ext cx="14796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176F623-71B3-F908-D593-7E99CB679086}"/>
                  </a:ext>
                </a:extLst>
              </p14:cNvPr>
              <p14:cNvContentPartPr/>
              <p14:nvPr/>
            </p14:nvContentPartPr>
            <p14:xfrm>
              <a:off x="4941116" y="4709685"/>
              <a:ext cx="207000" cy="142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176F623-71B3-F908-D593-7E99CB67908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32116" y="4700685"/>
                <a:ext cx="22464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DF00958-1C7B-964C-1206-D1491421ABF6}"/>
              </a:ext>
            </a:extLst>
          </p:cNvPr>
          <p:cNvGrpSpPr/>
          <p:nvPr/>
        </p:nvGrpSpPr>
        <p:grpSpPr>
          <a:xfrm>
            <a:off x="4484636" y="4650645"/>
            <a:ext cx="1172520" cy="374760"/>
            <a:chOff x="4484636" y="4650645"/>
            <a:chExt cx="117252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1E16587-3DB1-B6A6-2944-7D05857122E1}"/>
                    </a:ext>
                  </a:extLst>
                </p14:cNvPr>
                <p14:cNvContentPartPr/>
                <p14:nvPr/>
              </p14:nvContentPartPr>
              <p14:xfrm>
                <a:off x="4493996" y="4917045"/>
                <a:ext cx="180360" cy="19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1E16587-3DB1-B6A6-2944-7D05857122E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85356" y="4908405"/>
                  <a:ext cx="198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F6C754-0D4A-8838-02E0-9DCF64873446}"/>
                    </a:ext>
                  </a:extLst>
                </p14:cNvPr>
                <p14:cNvContentPartPr/>
                <p14:nvPr/>
              </p14:nvContentPartPr>
              <p14:xfrm>
                <a:off x="4484636" y="5003085"/>
                <a:ext cx="182160" cy="22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F6C754-0D4A-8838-02E0-9DCF648734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75996" y="4994445"/>
                  <a:ext cx="199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6AB8721-27E0-E5FB-D1F4-4800373441F2}"/>
                    </a:ext>
                  </a:extLst>
                </p14:cNvPr>
                <p14:cNvContentPartPr/>
                <p14:nvPr/>
              </p14:nvContentPartPr>
              <p14:xfrm>
                <a:off x="5293556" y="4650645"/>
                <a:ext cx="180000" cy="167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6AB8721-27E0-E5FB-D1F4-4800373441F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84556" y="4641645"/>
                  <a:ext cx="197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D1793D-2C5A-01CC-1422-B7BADC2359FE}"/>
                    </a:ext>
                  </a:extLst>
                </p14:cNvPr>
                <p14:cNvContentPartPr/>
                <p14:nvPr/>
              </p14:nvContentPartPr>
              <p14:xfrm>
                <a:off x="4912676" y="4971045"/>
                <a:ext cx="744480" cy="46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D1793D-2C5A-01CC-1422-B7BADC2359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04036" y="4962045"/>
                  <a:ext cx="76212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3F88B5-0E22-FA79-B136-A34F50A0C684}"/>
                  </a:ext>
                </a:extLst>
              </p14:cNvPr>
              <p14:cNvContentPartPr/>
              <p14:nvPr/>
            </p14:nvContentPartPr>
            <p14:xfrm>
              <a:off x="5453036" y="4822005"/>
              <a:ext cx="92520" cy="83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3F88B5-0E22-FA79-B136-A34F50A0C68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444396" y="4813365"/>
                <a:ext cx="1101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54DFC282-7BF2-ACAB-D10C-DB5F9C0F7CA1}"/>
              </a:ext>
            </a:extLst>
          </p:cNvPr>
          <p:cNvGrpSpPr/>
          <p:nvPr/>
        </p:nvGrpSpPr>
        <p:grpSpPr>
          <a:xfrm>
            <a:off x="4995476" y="5133765"/>
            <a:ext cx="454680" cy="214200"/>
            <a:chOff x="4995476" y="5133765"/>
            <a:chExt cx="45468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477F9DF-4B63-ED5F-234C-6D31E7D95BF2}"/>
                    </a:ext>
                  </a:extLst>
                </p14:cNvPr>
                <p14:cNvContentPartPr/>
                <p14:nvPr/>
              </p14:nvContentPartPr>
              <p14:xfrm>
                <a:off x="4995476" y="5186325"/>
                <a:ext cx="190080" cy="161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477F9DF-4B63-ED5F-234C-6D31E7D95B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86476" y="5177685"/>
                  <a:ext cx="207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4F283FD-1FA1-E18E-4371-FF9E7F0571F9}"/>
                    </a:ext>
                  </a:extLst>
                </p14:cNvPr>
                <p14:cNvContentPartPr/>
                <p14:nvPr/>
              </p14:nvContentPartPr>
              <p14:xfrm>
                <a:off x="5260796" y="5133765"/>
                <a:ext cx="189360" cy="211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4F283FD-1FA1-E18E-4371-FF9E7F0571F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52156" y="5124765"/>
                  <a:ext cx="20700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19E5AF4-A6A8-1487-FC3D-3C1F509DF740}"/>
              </a:ext>
            </a:extLst>
          </p:cNvPr>
          <p:cNvGrpSpPr/>
          <p:nvPr/>
        </p:nvGrpSpPr>
        <p:grpSpPr>
          <a:xfrm>
            <a:off x="5887196" y="4623285"/>
            <a:ext cx="810720" cy="707040"/>
            <a:chOff x="5887196" y="4623285"/>
            <a:chExt cx="810720" cy="70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14DA45-0C77-5FAF-571B-3554CE1C7A07}"/>
                    </a:ext>
                  </a:extLst>
                </p14:cNvPr>
                <p14:cNvContentPartPr/>
                <p14:nvPr/>
              </p14:nvContentPartPr>
              <p14:xfrm>
                <a:off x="5887196" y="4914885"/>
                <a:ext cx="129600" cy="21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14DA45-0C77-5FAF-571B-3554CE1C7A0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78196" y="4906245"/>
                  <a:ext cx="14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4FB3E93-D4D7-7537-E64C-B6B4BD3E6910}"/>
                    </a:ext>
                  </a:extLst>
                </p14:cNvPr>
                <p14:cNvContentPartPr/>
                <p14:nvPr/>
              </p14:nvContentPartPr>
              <p14:xfrm>
                <a:off x="5890076" y="4978965"/>
                <a:ext cx="126720" cy="14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4FB3E93-D4D7-7537-E64C-B6B4BD3E691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81076" y="4969965"/>
                  <a:ext cx="144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4B62397-79FD-B7F4-437D-1D88B3EF7F9C}"/>
                    </a:ext>
                  </a:extLst>
                </p14:cNvPr>
                <p14:cNvContentPartPr/>
                <p14:nvPr/>
              </p14:nvContentPartPr>
              <p14:xfrm>
                <a:off x="6238556" y="4623285"/>
                <a:ext cx="280800" cy="164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4B62397-79FD-B7F4-437D-1D88B3EF7F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9916" y="4614645"/>
                  <a:ext cx="298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CB03F4-29DF-5F54-BC61-7647F361CB9D}"/>
                    </a:ext>
                  </a:extLst>
                </p14:cNvPr>
                <p14:cNvContentPartPr/>
                <p14:nvPr/>
              </p14:nvContentPartPr>
              <p14:xfrm>
                <a:off x="6452036" y="4792485"/>
                <a:ext cx="123840" cy="88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CB03F4-29DF-5F54-BC61-7647F361CB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43396" y="4783485"/>
                  <a:ext cx="141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BFF647-E5FA-7021-4DC6-D453E85458E4}"/>
                    </a:ext>
                  </a:extLst>
                </p14:cNvPr>
                <p14:cNvContentPartPr/>
                <p14:nvPr/>
              </p14:nvContentPartPr>
              <p14:xfrm>
                <a:off x="6286076" y="4973565"/>
                <a:ext cx="346320" cy="13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BFF647-E5FA-7021-4DC6-D453E85458E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77436" y="4964565"/>
                  <a:ext cx="363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89A798D-A1BC-319E-70FD-566B00EDF262}"/>
                    </a:ext>
                  </a:extLst>
                </p14:cNvPr>
                <p14:cNvContentPartPr/>
                <p14:nvPr/>
              </p14:nvContentPartPr>
              <p14:xfrm>
                <a:off x="6264476" y="5072565"/>
                <a:ext cx="302400" cy="189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89A798D-A1BC-319E-70FD-566B00EDF26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55476" y="5063565"/>
                  <a:ext cx="320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AC2FBA2-B17E-CBBC-4EEB-131AE1929D6F}"/>
                    </a:ext>
                  </a:extLst>
                </p14:cNvPr>
                <p14:cNvContentPartPr/>
                <p14:nvPr/>
              </p14:nvContentPartPr>
              <p14:xfrm>
                <a:off x="6596756" y="5277045"/>
                <a:ext cx="101160" cy="53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AC2FBA2-B17E-CBBC-4EEB-131AE1929D6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87756" y="5268045"/>
                  <a:ext cx="1188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6D6373-BCE4-3493-6FB1-C605FC72148C}"/>
              </a:ext>
            </a:extLst>
          </p:cNvPr>
          <p:cNvGrpSpPr/>
          <p:nvPr/>
        </p:nvGrpSpPr>
        <p:grpSpPr>
          <a:xfrm>
            <a:off x="4706756" y="6013245"/>
            <a:ext cx="259200" cy="114840"/>
            <a:chOff x="4706756" y="6013245"/>
            <a:chExt cx="25920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077CAB4-5644-AF92-2360-AF9CAFEA4D7F}"/>
                    </a:ext>
                  </a:extLst>
                </p14:cNvPr>
                <p14:cNvContentPartPr/>
                <p14:nvPr/>
              </p14:nvContentPartPr>
              <p14:xfrm>
                <a:off x="4719716" y="6013245"/>
                <a:ext cx="186840" cy="13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077CAB4-5644-AF92-2360-AF9CAFEA4D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11076" y="6004605"/>
                  <a:ext cx="20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61E313D-CDF4-7655-32A1-281605031D2C}"/>
                    </a:ext>
                  </a:extLst>
                </p14:cNvPr>
                <p14:cNvContentPartPr/>
                <p14:nvPr/>
              </p14:nvContentPartPr>
              <p14:xfrm>
                <a:off x="4706756" y="6101805"/>
                <a:ext cx="259200" cy="26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61E313D-CDF4-7655-32A1-281605031D2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97756" y="6093165"/>
                  <a:ext cx="2768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4AC2791-6691-4C9A-904D-B84EC22EFEF0}"/>
              </a:ext>
            </a:extLst>
          </p:cNvPr>
          <p:cNvGrpSpPr/>
          <p:nvPr/>
        </p:nvGrpSpPr>
        <p:grpSpPr>
          <a:xfrm>
            <a:off x="3860756" y="5905605"/>
            <a:ext cx="574920" cy="468720"/>
            <a:chOff x="3860756" y="5905605"/>
            <a:chExt cx="574920" cy="46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5DF8A7D-D84E-ED4D-741C-D8AB3C26044F}"/>
                    </a:ext>
                  </a:extLst>
                </p14:cNvPr>
                <p14:cNvContentPartPr/>
                <p14:nvPr/>
              </p14:nvContentPartPr>
              <p14:xfrm>
                <a:off x="3883436" y="6053925"/>
                <a:ext cx="129240" cy="239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5DF8A7D-D84E-ED4D-741C-D8AB3C26044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74796" y="6045285"/>
                  <a:ext cx="146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400A67E-9817-E9DA-6AE6-F2C4A5FD00BF}"/>
                    </a:ext>
                  </a:extLst>
                </p14:cNvPr>
                <p14:cNvContentPartPr/>
                <p14:nvPr/>
              </p14:nvContentPartPr>
              <p14:xfrm>
                <a:off x="3860756" y="5905605"/>
                <a:ext cx="276840" cy="389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400A67E-9817-E9DA-6AE6-F2C4A5FD00B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51756" y="5896965"/>
                  <a:ext cx="2944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2FD73C9-AB64-C2E7-2FB7-ADA32C6CCF87}"/>
                    </a:ext>
                  </a:extLst>
                </p14:cNvPr>
                <p14:cNvContentPartPr/>
                <p14:nvPr/>
              </p14:nvContentPartPr>
              <p14:xfrm>
                <a:off x="4248116" y="6242565"/>
                <a:ext cx="187560" cy="131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2FD73C9-AB64-C2E7-2FB7-ADA32C6CCF8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39116" y="6233925"/>
                  <a:ext cx="20520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BA80935-7B01-DC2A-CAC5-313FD5E241C2}"/>
                  </a:ext>
                </a:extLst>
              </p14:cNvPr>
              <p14:cNvContentPartPr/>
              <p14:nvPr/>
            </p14:nvContentPartPr>
            <p14:xfrm>
              <a:off x="5202116" y="5847645"/>
              <a:ext cx="317880" cy="174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BA80935-7B01-DC2A-CAC5-313FD5E241C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93476" y="5838645"/>
                <a:ext cx="3355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1850452-0309-D207-EE5F-2A835A62F144}"/>
                  </a:ext>
                </a:extLst>
              </p14:cNvPr>
              <p14:cNvContentPartPr/>
              <p14:nvPr/>
            </p14:nvContentPartPr>
            <p14:xfrm>
              <a:off x="5171876" y="6172365"/>
              <a:ext cx="378000" cy="295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1850452-0309-D207-EE5F-2A835A62F14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162876" y="6163365"/>
                <a:ext cx="39564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9D515B0-D0DA-D050-554D-E8E29A1B68D2}"/>
              </a:ext>
            </a:extLst>
          </p:cNvPr>
          <p:cNvGrpSpPr/>
          <p:nvPr/>
        </p:nvGrpSpPr>
        <p:grpSpPr>
          <a:xfrm>
            <a:off x="5241356" y="6340485"/>
            <a:ext cx="245520" cy="196560"/>
            <a:chOff x="5241356" y="6340485"/>
            <a:chExt cx="24552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A415A30-9585-7DE2-8517-D6DE58B99D3D}"/>
                    </a:ext>
                  </a:extLst>
                </p14:cNvPr>
                <p14:cNvContentPartPr/>
                <p14:nvPr/>
              </p14:nvContentPartPr>
              <p14:xfrm>
                <a:off x="5339996" y="6343005"/>
                <a:ext cx="49320" cy="194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A415A30-9585-7DE2-8517-D6DE58B99D3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31356" y="6334005"/>
                  <a:ext cx="66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3043086-1AAC-A570-0D4C-D25EB02F3081}"/>
                    </a:ext>
                  </a:extLst>
                </p14:cNvPr>
                <p14:cNvContentPartPr/>
                <p14:nvPr/>
              </p14:nvContentPartPr>
              <p14:xfrm>
                <a:off x="5241356" y="6340485"/>
                <a:ext cx="245520" cy="73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3043086-1AAC-A570-0D4C-D25EB02F30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32716" y="6331845"/>
                  <a:ext cx="2631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514CF09-324C-749C-7F05-06D61924ACC3}"/>
              </a:ext>
            </a:extLst>
          </p:cNvPr>
          <p:cNvGrpSpPr/>
          <p:nvPr/>
        </p:nvGrpSpPr>
        <p:grpSpPr>
          <a:xfrm>
            <a:off x="5943716" y="6025845"/>
            <a:ext cx="187920" cy="144720"/>
            <a:chOff x="5943716" y="6025845"/>
            <a:chExt cx="187920" cy="1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A6A2BEB-A3C9-F375-3863-855A72381498}"/>
                    </a:ext>
                  </a:extLst>
                </p14:cNvPr>
                <p14:cNvContentPartPr/>
                <p14:nvPr/>
              </p14:nvContentPartPr>
              <p14:xfrm>
                <a:off x="5943716" y="6025845"/>
                <a:ext cx="156240" cy="738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A6A2BEB-A3C9-F375-3863-855A7238149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34716" y="6017205"/>
                  <a:ext cx="173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E48D128-6710-D7D5-9915-974B24D77BEE}"/>
                    </a:ext>
                  </a:extLst>
                </p14:cNvPr>
                <p14:cNvContentPartPr/>
                <p14:nvPr/>
              </p14:nvContentPartPr>
              <p14:xfrm>
                <a:off x="5960276" y="6147165"/>
                <a:ext cx="171360" cy="23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E48D128-6710-D7D5-9915-974B24D77BE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51636" y="6138165"/>
                  <a:ext cx="1890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99A4A39-5D61-A6D9-8A62-ED986225066A}"/>
              </a:ext>
            </a:extLst>
          </p:cNvPr>
          <p:cNvGrpSpPr/>
          <p:nvPr/>
        </p:nvGrpSpPr>
        <p:grpSpPr>
          <a:xfrm>
            <a:off x="6463916" y="5781765"/>
            <a:ext cx="402840" cy="302400"/>
            <a:chOff x="6463916" y="5781765"/>
            <a:chExt cx="40284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5370AA4-9323-3904-D43F-FBC82042CE84}"/>
                    </a:ext>
                  </a:extLst>
                </p14:cNvPr>
                <p14:cNvContentPartPr/>
                <p14:nvPr/>
              </p14:nvContentPartPr>
              <p14:xfrm>
                <a:off x="6599636" y="5922525"/>
                <a:ext cx="10440" cy="21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5370AA4-9323-3904-D43F-FBC82042CE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90636" y="5913885"/>
                  <a:ext cx="28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2C1F217-6874-4826-EDC0-E6DAFEE0DFC0}"/>
                    </a:ext>
                  </a:extLst>
                </p14:cNvPr>
                <p14:cNvContentPartPr/>
                <p14:nvPr/>
              </p14:nvContentPartPr>
              <p14:xfrm>
                <a:off x="6463916" y="5781765"/>
                <a:ext cx="263520" cy="199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2C1F217-6874-4826-EDC0-E6DAFEE0DFC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54916" y="5772765"/>
                  <a:ext cx="281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4449296-A188-02AC-37CF-41076FC47E77}"/>
                    </a:ext>
                  </a:extLst>
                </p14:cNvPr>
                <p14:cNvContentPartPr/>
                <p14:nvPr/>
              </p14:nvContentPartPr>
              <p14:xfrm>
                <a:off x="6713396" y="5973285"/>
                <a:ext cx="153360" cy="110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4449296-A188-02AC-37CF-41076FC47E7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04756" y="5964645"/>
                  <a:ext cx="17100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8A6CEAA-C56C-FFF5-572F-CF26A50287BD}"/>
                  </a:ext>
                </a:extLst>
              </p14:cNvPr>
              <p14:cNvContentPartPr/>
              <p14:nvPr/>
            </p14:nvContentPartPr>
            <p14:xfrm>
              <a:off x="6393356" y="6181365"/>
              <a:ext cx="510120" cy="219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8A6CEAA-C56C-FFF5-572F-CF26A50287B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384716" y="6172725"/>
                <a:ext cx="52776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95D743B-A708-9D4D-32AD-BAE7FF209A31}"/>
              </a:ext>
            </a:extLst>
          </p:cNvPr>
          <p:cNvGrpSpPr/>
          <p:nvPr/>
        </p:nvGrpSpPr>
        <p:grpSpPr>
          <a:xfrm>
            <a:off x="6542756" y="6331125"/>
            <a:ext cx="271440" cy="186840"/>
            <a:chOff x="6542756" y="6331125"/>
            <a:chExt cx="27144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F0D3FCA-E8B9-8EAB-652B-EE0D72E70BF3}"/>
                    </a:ext>
                  </a:extLst>
                </p14:cNvPr>
                <p14:cNvContentPartPr/>
                <p14:nvPr/>
              </p14:nvContentPartPr>
              <p14:xfrm>
                <a:off x="6646076" y="6357045"/>
                <a:ext cx="15480" cy="160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F0D3FCA-E8B9-8EAB-652B-EE0D72E70BF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37076" y="6348405"/>
                  <a:ext cx="33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0527A8C-97D8-A7B7-847E-C9A60B11C4D0}"/>
                    </a:ext>
                  </a:extLst>
                </p14:cNvPr>
                <p14:cNvContentPartPr/>
                <p14:nvPr/>
              </p14:nvContentPartPr>
              <p14:xfrm>
                <a:off x="6542756" y="6331125"/>
                <a:ext cx="271440" cy="76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0527A8C-97D8-A7B7-847E-C9A60B11C4D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34116" y="6322485"/>
                  <a:ext cx="2890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473E8A7-F577-81F0-3694-281F241294A3}"/>
              </a:ext>
            </a:extLst>
          </p:cNvPr>
          <p:cNvGrpSpPr/>
          <p:nvPr/>
        </p:nvGrpSpPr>
        <p:grpSpPr>
          <a:xfrm>
            <a:off x="7311716" y="2349525"/>
            <a:ext cx="1413000" cy="498240"/>
            <a:chOff x="7311716" y="2349525"/>
            <a:chExt cx="1413000" cy="49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BE0711C-9225-8470-0EA5-4F439475B897}"/>
                    </a:ext>
                  </a:extLst>
                </p14:cNvPr>
                <p14:cNvContentPartPr/>
                <p14:nvPr/>
              </p14:nvContentPartPr>
              <p14:xfrm>
                <a:off x="7311716" y="2349525"/>
                <a:ext cx="1413000" cy="498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BE0711C-9225-8470-0EA5-4F439475B89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02716" y="2340525"/>
                  <a:ext cx="143064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7453F23-8CC2-A3B3-26EC-58EE6C78E84D}"/>
                    </a:ext>
                  </a:extLst>
                </p14:cNvPr>
                <p14:cNvContentPartPr/>
                <p14:nvPr/>
              </p14:nvContentPartPr>
              <p14:xfrm>
                <a:off x="8054036" y="2421525"/>
                <a:ext cx="342720" cy="52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7453F23-8CC2-A3B3-26EC-58EE6C78E8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45396" y="2412885"/>
                  <a:ext cx="36036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98B2872-4207-C6B8-4D81-C6D8F54036A8}"/>
                  </a:ext>
                </a:extLst>
              </p14:cNvPr>
              <p14:cNvContentPartPr/>
              <p14:nvPr/>
            </p14:nvContentPartPr>
            <p14:xfrm>
              <a:off x="8937116" y="2322165"/>
              <a:ext cx="1671480" cy="47952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98B2872-4207-C6B8-4D81-C6D8F54036A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928116" y="2313525"/>
                <a:ext cx="1689120" cy="49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7BDBBFA-7F6F-551D-E8C4-18210D4CE860}"/>
              </a:ext>
            </a:extLst>
          </p:cNvPr>
          <p:cNvGrpSpPr/>
          <p:nvPr/>
        </p:nvGrpSpPr>
        <p:grpSpPr>
          <a:xfrm>
            <a:off x="7370756" y="3272565"/>
            <a:ext cx="1656000" cy="610920"/>
            <a:chOff x="7370756" y="3272565"/>
            <a:chExt cx="1656000" cy="61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DE80B74-8874-C666-F317-69B315354AA8}"/>
                    </a:ext>
                  </a:extLst>
                </p14:cNvPr>
                <p14:cNvContentPartPr/>
                <p14:nvPr/>
              </p14:nvContentPartPr>
              <p14:xfrm>
                <a:off x="7370756" y="3272565"/>
                <a:ext cx="1656000" cy="610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DE80B74-8874-C666-F317-69B315354AA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61756" y="3263925"/>
                  <a:ext cx="167364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620C377-398A-4587-824F-ADCF8B69BCB8}"/>
                    </a:ext>
                  </a:extLst>
                </p14:cNvPr>
                <p14:cNvContentPartPr/>
                <p14:nvPr/>
              </p14:nvContentPartPr>
              <p14:xfrm>
                <a:off x="8673596" y="3440685"/>
                <a:ext cx="199440" cy="24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620C377-398A-4587-824F-ADCF8B69BCB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64956" y="3431685"/>
                  <a:ext cx="217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21D4B63-6AA3-6C18-AF06-B0892DDE2B51}"/>
                    </a:ext>
                  </a:extLst>
                </p14:cNvPr>
                <p14:cNvContentPartPr/>
                <p14:nvPr/>
              </p14:nvContentPartPr>
              <p14:xfrm>
                <a:off x="8601956" y="3522765"/>
                <a:ext cx="45720" cy="31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21D4B63-6AA3-6C18-AF06-B0892DDE2B5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92956" y="3513765"/>
                  <a:ext cx="63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D5A309F-E94A-29FF-C8E0-412D1ED589BC}"/>
                    </a:ext>
                  </a:extLst>
                </p14:cNvPr>
                <p14:cNvContentPartPr/>
                <p14:nvPr/>
              </p14:nvContentPartPr>
              <p14:xfrm>
                <a:off x="8317556" y="3450045"/>
                <a:ext cx="360" cy="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D5A309F-E94A-29FF-C8E0-412D1ED589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08556" y="3441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78920E4-C7BB-5770-16F9-6178BCDBA56A}"/>
                  </a:ext>
                </a:extLst>
              </p14:cNvPr>
              <p14:cNvContentPartPr/>
              <p14:nvPr/>
            </p14:nvContentPartPr>
            <p14:xfrm>
              <a:off x="7507556" y="4508085"/>
              <a:ext cx="1438200" cy="41760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78920E4-C7BB-5770-16F9-6178BCDBA56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498556" y="4499445"/>
                <a:ext cx="1455840" cy="43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9D47112-4E53-7FB3-1739-6F51FC326838}"/>
              </a:ext>
            </a:extLst>
          </p:cNvPr>
          <p:cNvGrpSpPr/>
          <p:nvPr/>
        </p:nvGrpSpPr>
        <p:grpSpPr>
          <a:xfrm>
            <a:off x="9160676" y="4522485"/>
            <a:ext cx="1234080" cy="348840"/>
            <a:chOff x="9160676" y="4522485"/>
            <a:chExt cx="123408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CB2D40B-ABE6-E0C2-F758-31A6942EF683}"/>
                    </a:ext>
                  </a:extLst>
                </p14:cNvPr>
                <p14:cNvContentPartPr/>
                <p14:nvPr/>
              </p14:nvContentPartPr>
              <p14:xfrm>
                <a:off x="9160676" y="4522485"/>
                <a:ext cx="1234080" cy="348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CB2D40B-ABE6-E0C2-F758-31A6942EF68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51676" y="4513845"/>
                  <a:ext cx="12517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F8DB453-2E8E-66F6-31CA-3B2B14FF1AB6}"/>
                    </a:ext>
                  </a:extLst>
                </p14:cNvPr>
                <p14:cNvContentPartPr/>
                <p14:nvPr/>
              </p14:nvContentPartPr>
              <p14:xfrm>
                <a:off x="10049156" y="4732725"/>
                <a:ext cx="36720" cy="19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F8DB453-2E8E-66F6-31CA-3B2B14FF1AB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40516" y="4724085"/>
                  <a:ext cx="543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B96424A-18EA-2758-6A2B-98557496B667}"/>
                  </a:ext>
                </a:extLst>
              </p14:cNvPr>
              <p14:cNvContentPartPr/>
              <p14:nvPr/>
            </p14:nvContentPartPr>
            <p14:xfrm>
              <a:off x="7661636" y="5842245"/>
              <a:ext cx="21960" cy="4464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B96424A-18EA-2758-6A2B-98557496B66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652996" y="5833245"/>
                <a:ext cx="396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72176AF-955A-0718-2E2F-B042C07007F0}"/>
                  </a:ext>
                </a:extLst>
              </p14:cNvPr>
              <p14:cNvContentPartPr/>
              <p14:nvPr/>
            </p14:nvContentPartPr>
            <p14:xfrm>
              <a:off x="7581716" y="5772045"/>
              <a:ext cx="940680" cy="30456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72176AF-955A-0718-2E2F-B042C07007F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573076" y="5763045"/>
                <a:ext cx="9583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D78A405-267C-026E-5015-E0131642EE77}"/>
                  </a:ext>
                </a:extLst>
              </p14:cNvPr>
              <p14:cNvContentPartPr/>
              <p14:nvPr/>
            </p14:nvContentPartPr>
            <p14:xfrm>
              <a:off x="8609876" y="5644965"/>
              <a:ext cx="663840" cy="46368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D78A405-267C-026E-5015-E0131642EE7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600876" y="5635965"/>
                <a:ext cx="681480" cy="4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6C4B42F-6238-5E7A-F008-445F258E3D93}"/>
              </a:ext>
            </a:extLst>
          </p:cNvPr>
          <p:cNvGrpSpPr/>
          <p:nvPr/>
        </p:nvGrpSpPr>
        <p:grpSpPr>
          <a:xfrm>
            <a:off x="9500156" y="5469645"/>
            <a:ext cx="1051920" cy="693000"/>
            <a:chOff x="9500156" y="5469645"/>
            <a:chExt cx="1051920" cy="69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CC94209-1FF9-0E39-770E-9755A2ACBC2B}"/>
                    </a:ext>
                  </a:extLst>
                </p14:cNvPr>
                <p14:cNvContentPartPr/>
                <p14:nvPr/>
              </p14:nvContentPartPr>
              <p14:xfrm>
                <a:off x="9500156" y="5469645"/>
                <a:ext cx="1051920" cy="693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CC94209-1FF9-0E39-770E-9755A2ACBC2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91156" y="5460645"/>
                  <a:ext cx="106956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8361C2D-C1AE-C74B-1BB1-D18585662B23}"/>
                    </a:ext>
                  </a:extLst>
                </p14:cNvPr>
                <p14:cNvContentPartPr/>
                <p14:nvPr/>
              </p14:nvContentPartPr>
              <p14:xfrm>
                <a:off x="9975356" y="5695725"/>
                <a:ext cx="402840" cy="190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8361C2D-C1AE-C74B-1BB1-D18585662B2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66356" y="5686725"/>
                  <a:ext cx="4204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F4E7ABE-0A44-FBC9-747D-9CCE79C1E728}"/>
              </a:ext>
            </a:extLst>
          </p:cNvPr>
          <p:cNvGrpSpPr/>
          <p:nvPr/>
        </p:nvGrpSpPr>
        <p:grpSpPr>
          <a:xfrm>
            <a:off x="7683596" y="272685"/>
            <a:ext cx="3223440" cy="522360"/>
            <a:chOff x="7683596" y="272685"/>
            <a:chExt cx="322344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6DFF9B9-83D4-A1E8-E890-E9B6988D5276}"/>
                    </a:ext>
                  </a:extLst>
                </p14:cNvPr>
                <p14:cNvContentPartPr/>
                <p14:nvPr/>
              </p14:nvContentPartPr>
              <p14:xfrm>
                <a:off x="7683596" y="313005"/>
                <a:ext cx="1598760" cy="422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6DFF9B9-83D4-A1E8-E890-E9B6988D527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74596" y="304365"/>
                  <a:ext cx="16164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2FBFA73-B610-08D5-2863-300B05E0E55B}"/>
                    </a:ext>
                  </a:extLst>
                </p14:cNvPr>
                <p14:cNvContentPartPr/>
                <p14:nvPr/>
              </p14:nvContentPartPr>
              <p14:xfrm>
                <a:off x="8841356" y="490125"/>
                <a:ext cx="323280" cy="33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2FBFA73-B610-08D5-2863-300B05E0E55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32356" y="481485"/>
                  <a:ext cx="340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F3F18FF-A5BF-AC23-97A0-43E3F264FFDA}"/>
                    </a:ext>
                  </a:extLst>
                </p14:cNvPr>
                <p14:cNvContentPartPr/>
                <p14:nvPr/>
              </p14:nvContentPartPr>
              <p14:xfrm>
                <a:off x="8156276" y="445125"/>
                <a:ext cx="368280" cy="644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F3F18FF-A5BF-AC23-97A0-43E3F264FF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47636" y="436125"/>
                  <a:ext cx="385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3ED4E49-A238-C9F6-F9EB-60B1BB986662}"/>
                    </a:ext>
                  </a:extLst>
                </p14:cNvPr>
                <p14:cNvContentPartPr/>
                <p14:nvPr/>
              </p14:nvContentPartPr>
              <p14:xfrm>
                <a:off x="9550556" y="272685"/>
                <a:ext cx="1356480" cy="522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3ED4E49-A238-C9F6-F9EB-60B1BB9866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41556" y="264045"/>
                  <a:ext cx="1374120" cy="54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218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2A75920-4B27-C193-B4FC-6103F09AC353}"/>
              </a:ext>
            </a:extLst>
          </p:cNvPr>
          <p:cNvGrpSpPr/>
          <p:nvPr/>
        </p:nvGrpSpPr>
        <p:grpSpPr>
          <a:xfrm>
            <a:off x="715076" y="242085"/>
            <a:ext cx="845640" cy="359640"/>
            <a:chOff x="715076" y="242085"/>
            <a:chExt cx="84564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2955CF3-BEEB-139B-ABB1-4CE2C4A6C091}"/>
                    </a:ext>
                  </a:extLst>
                </p14:cNvPr>
                <p14:cNvContentPartPr/>
                <p14:nvPr/>
              </p14:nvContentPartPr>
              <p14:xfrm>
                <a:off x="715076" y="352245"/>
                <a:ext cx="214920" cy="169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2955CF3-BEEB-139B-ABB1-4CE2C4A6C0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6436" y="343605"/>
                  <a:ext cx="232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27F1FD-AFE7-00FD-BC7D-59AE173163FC}"/>
                    </a:ext>
                  </a:extLst>
                </p14:cNvPr>
                <p14:cNvContentPartPr/>
                <p14:nvPr/>
              </p14:nvContentPartPr>
              <p14:xfrm>
                <a:off x="932516" y="517845"/>
                <a:ext cx="124200" cy="83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27F1FD-AFE7-00FD-BC7D-59AE173163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3516" y="508845"/>
                  <a:ext cx="141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D2040F2-0560-82BA-E576-CB6237EA0EA0}"/>
                    </a:ext>
                  </a:extLst>
                </p14:cNvPr>
                <p14:cNvContentPartPr/>
                <p14:nvPr/>
              </p14:nvContentPartPr>
              <p14:xfrm>
                <a:off x="1015316" y="251085"/>
                <a:ext cx="108360" cy="84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D2040F2-0560-82BA-E576-CB6237EA0E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6676" y="242085"/>
                  <a:ext cx="126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C6994C4-D4FB-ACFA-0982-671F2A71E111}"/>
                    </a:ext>
                  </a:extLst>
                </p14:cNvPr>
                <p14:cNvContentPartPr/>
                <p14:nvPr/>
              </p14:nvContentPartPr>
              <p14:xfrm>
                <a:off x="1296836" y="362685"/>
                <a:ext cx="22680" cy="204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C6994C4-D4FB-ACFA-0982-671F2A71E1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88196" y="353685"/>
                  <a:ext cx="40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478089-84A5-CD1F-4FC6-9A9D71A11104}"/>
                    </a:ext>
                  </a:extLst>
                </p14:cNvPr>
                <p14:cNvContentPartPr/>
                <p14:nvPr/>
              </p14:nvContentPartPr>
              <p14:xfrm>
                <a:off x="1219076" y="372045"/>
                <a:ext cx="181440" cy="46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9478089-84A5-CD1F-4FC6-9A9D71A111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10436" y="363045"/>
                  <a:ext cx="199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C96BDD2-3BD9-7D1D-29B9-93E78A5B3D4D}"/>
                    </a:ext>
                  </a:extLst>
                </p14:cNvPr>
                <p14:cNvContentPartPr/>
                <p14:nvPr/>
              </p14:nvContentPartPr>
              <p14:xfrm>
                <a:off x="1472516" y="242085"/>
                <a:ext cx="88200" cy="86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C96BDD2-3BD9-7D1D-29B9-93E78A5B3D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63516" y="233445"/>
                  <a:ext cx="10584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000A8A-3171-FA04-A3FF-3053F58DE45F}"/>
              </a:ext>
            </a:extLst>
          </p:cNvPr>
          <p:cNvGrpSpPr/>
          <p:nvPr/>
        </p:nvGrpSpPr>
        <p:grpSpPr>
          <a:xfrm>
            <a:off x="1841516" y="301485"/>
            <a:ext cx="475560" cy="275400"/>
            <a:chOff x="1841516" y="301485"/>
            <a:chExt cx="47556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30BF30F-7DD2-5D7F-46FE-D3A3E8A8F0E3}"/>
                    </a:ext>
                  </a:extLst>
                </p14:cNvPr>
                <p14:cNvContentPartPr/>
                <p14:nvPr/>
              </p14:nvContentPartPr>
              <p14:xfrm>
                <a:off x="1841516" y="337125"/>
                <a:ext cx="166680" cy="199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30BF30F-7DD2-5D7F-46FE-D3A3E8A8F0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32876" y="328485"/>
                  <a:ext cx="184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C2DF8A-6B0F-F5D8-37D7-19E11960BA8A}"/>
                    </a:ext>
                  </a:extLst>
                </p14:cNvPr>
                <p14:cNvContentPartPr/>
                <p14:nvPr/>
              </p14:nvContentPartPr>
              <p14:xfrm>
                <a:off x="1954916" y="301485"/>
                <a:ext cx="159840" cy="275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C2DF8A-6B0F-F5D8-37D7-19E11960BA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45916" y="292845"/>
                  <a:ext cx="177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1707BB-6DF4-1631-C967-1E4F5238BED2}"/>
                    </a:ext>
                  </a:extLst>
                </p14:cNvPr>
                <p14:cNvContentPartPr/>
                <p14:nvPr/>
              </p14:nvContentPartPr>
              <p14:xfrm>
                <a:off x="2292956" y="305805"/>
                <a:ext cx="24120" cy="255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1707BB-6DF4-1631-C967-1E4F5238BE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4316" y="297165"/>
                  <a:ext cx="4176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736254-8C22-09C7-0CDA-F1FB71F113FB}"/>
              </a:ext>
            </a:extLst>
          </p:cNvPr>
          <p:cNvGrpSpPr/>
          <p:nvPr/>
        </p:nvGrpSpPr>
        <p:grpSpPr>
          <a:xfrm>
            <a:off x="2739716" y="208245"/>
            <a:ext cx="861120" cy="343440"/>
            <a:chOff x="2739716" y="208245"/>
            <a:chExt cx="86112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B8DF70E-F90D-7CBD-41CD-97F3F3EBED99}"/>
                    </a:ext>
                  </a:extLst>
                </p14:cNvPr>
                <p14:cNvContentPartPr/>
                <p14:nvPr/>
              </p14:nvContentPartPr>
              <p14:xfrm>
                <a:off x="2739716" y="208245"/>
                <a:ext cx="834480" cy="343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B8DF70E-F90D-7CBD-41CD-97F3F3EBED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31076" y="199245"/>
                  <a:ext cx="8521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9BFDE90-75A6-CF58-C63F-128799C5554F}"/>
                    </a:ext>
                  </a:extLst>
                </p14:cNvPr>
                <p14:cNvContentPartPr/>
                <p14:nvPr/>
              </p14:nvContentPartPr>
              <p14:xfrm>
                <a:off x="3470516" y="286365"/>
                <a:ext cx="108360" cy="136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9BFDE90-75A6-CF58-C63F-128799C555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61516" y="277365"/>
                  <a:ext cx="126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225A565-1CCC-24FF-93BF-3D5DBB60749E}"/>
                    </a:ext>
                  </a:extLst>
                </p14:cNvPr>
                <p14:cNvContentPartPr/>
                <p14:nvPr/>
              </p14:nvContentPartPr>
              <p14:xfrm>
                <a:off x="3019076" y="279165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225A565-1CCC-24FF-93BF-3D5DBB6074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10436" y="270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D7895D-DB84-5C27-98B3-FA9D922AB4CB}"/>
                    </a:ext>
                  </a:extLst>
                </p14:cNvPr>
                <p14:cNvContentPartPr/>
                <p14:nvPr/>
              </p14:nvContentPartPr>
              <p14:xfrm>
                <a:off x="2961116" y="354405"/>
                <a:ext cx="3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D7895D-DB84-5C27-98B3-FA9D922AB4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52476" y="345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D91EE05-A8DF-4A13-1869-EF66B6450BD5}"/>
                    </a:ext>
                  </a:extLst>
                </p14:cNvPr>
                <p14:cNvContentPartPr/>
                <p14:nvPr/>
              </p14:nvContentPartPr>
              <p14:xfrm>
                <a:off x="3434156" y="281325"/>
                <a:ext cx="166680" cy="46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D91EE05-A8DF-4A13-1869-EF66B6450BD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25516" y="272325"/>
                  <a:ext cx="1843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E95027-0376-3666-AC84-A7E120AB93C6}"/>
              </a:ext>
            </a:extLst>
          </p:cNvPr>
          <p:cNvGrpSpPr/>
          <p:nvPr/>
        </p:nvGrpSpPr>
        <p:grpSpPr>
          <a:xfrm>
            <a:off x="1043036" y="1389765"/>
            <a:ext cx="445680" cy="410040"/>
            <a:chOff x="1043036" y="1389765"/>
            <a:chExt cx="44568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B90CAB-972E-912A-9BFA-8F51C68BD84E}"/>
                    </a:ext>
                  </a:extLst>
                </p14:cNvPr>
                <p14:cNvContentPartPr/>
                <p14:nvPr/>
              </p14:nvContentPartPr>
              <p14:xfrm>
                <a:off x="1043036" y="1389765"/>
                <a:ext cx="239400" cy="334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B90CAB-972E-912A-9BFA-8F51C68BD84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4036" y="1380765"/>
                  <a:ext cx="2570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F59869-C123-A9D3-9CE8-BDDFBBF927CE}"/>
                    </a:ext>
                  </a:extLst>
                </p14:cNvPr>
                <p14:cNvContentPartPr/>
                <p14:nvPr/>
              </p14:nvContentPartPr>
              <p14:xfrm>
                <a:off x="1331036" y="1669845"/>
                <a:ext cx="157680" cy="129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F59869-C123-A9D3-9CE8-BDDFBBF927C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22396" y="1661205"/>
                  <a:ext cx="17532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736526-68F8-BA08-2718-FDB48CC9B580}"/>
              </a:ext>
            </a:extLst>
          </p:cNvPr>
          <p:cNvGrpSpPr/>
          <p:nvPr/>
        </p:nvGrpSpPr>
        <p:grpSpPr>
          <a:xfrm>
            <a:off x="1727036" y="1467885"/>
            <a:ext cx="235440" cy="119880"/>
            <a:chOff x="1727036" y="1467885"/>
            <a:chExt cx="235440" cy="11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35BAEF-17A9-60A3-6429-0663B7B4AA33}"/>
                    </a:ext>
                  </a:extLst>
                </p14:cNvPr>
                <p14:cNvContentPartPr/>
                <p14:nvPr/>
              </p14:nvContentPartPr>
              <p14:xfrm>
                <a:off x="1727036" y="1467885"/>
                <a:ext cx="170280" cy="27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35BAEF-17A9-60A3-6429-0663B7B4AA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18396" y="1458885"/>
                  <a:ext cx="187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F7B4E0C-80F9-BDFE-BBB4-89626D71EF6B}"/>
                    </a:ext>
                  </a:extLst>
                </p14:cNvPr>
                <p14:cNvContentPartPr/>
                <p14:nvPr/>
              </p14:nvContentPartPr>
              <p14:xfrm>
                <a:off x="1772756" y="1576965"/>
                <a:ext cx="189720" cy="10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F7B4E0C-80F9-BDFE-BBB4-89626D71EF6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64116" y="1567965"/>
                  <a:ext cx="2073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A4180BF-CC9D-BB6C-144E-91000863DFCF}"/>
              </a:ext>
            </a:extLst>
          </p:cNvPr>
          <p:cNvGrpSpPr/>
          <p:nvPr/>
        </p:nvGrpSpPr>
        <p:grpSpPr>
          <a:xfrm>
            <a:off x="2231396" y="1093485"/>
            <a:ext cx="1335240" cy="708840"/>
            <a:chOff x="2231396" y="1093485"/>
            <a:chExt cx="1335240" cy="70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07912AE-81D0-01D8-8DE3-0963F25E0DFB}"/>
                    </a:ext>
                  </a:extLst>
                </p14:cNvPr>
                <p14:cNvContentPartPr/>
                <p14:nvPr/>
              </p14:nvContentPartPr>
              <p14:xfrm>
                <a:off x="2657276" y="1093485"/>
                <a:ext cx="232560" cy="311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07912AE-81D0-01D8-8DE3-0963F25E0DF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48276" y="1084485"/>
                  <a:ext cx="2502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9B0E288-E24E-A6F8-5905-14D09247251A}"/>
                    </a:ext>
                  </a:extLst>
                </p14:cNvPr>
                <p14:cNvContentPartPr/>
                <p14:nvPr/>
              </p14:nvContentPartPr>
              <p14:xfrm>
                <a:off x="2231396" y="1339725"/>
                <a:ext cx="1295280" cy="83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9B0E288-E24E-A6F8-5905-14D09247251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22396" y="1331085"/>
                  <a:ext cx="1312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86DDFB-D645-F3DF-1CB5-9C945AADAA3B}"/>
                    </a:ext>
                  </a:extLst>
                </p14:cNvPr>
                <p14:cNvContentPartPr/>
                <p14:nvPr/>
              </p14:nvContentPartPr>
              <p14:xfrm>
                <a:off x="2344436" y="1555365"/>
                <a:ext cx="20160" cy="232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86DDFB-D645-F3DF-1CB5-9C945AADAA3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35436" y="1546365"/>
                  <a:ext cx="37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3F97FC-CB58-10B5-D1D6-6AD1359C7548}"/>
                    </a:ext>
                  </a:extLst>
                </p14:cNvPr>
                <p14:cNvContentPartPr/>
                <p14:nvPr/>
              </p14:nvContentPartPr>
              <p14:xfrm>
                <a:off x="2566556" y="1576245"/>
                <a:ext cx="19800" cy="197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3F97FC-CB58-10B5-D1D6-6AD1359C754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57916" y="1567605"/>
                  <a:ext cx="37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E26CC4-B438-18C9-0C6D-56997D800A87}"/>
                    </a:ext>
                  </a:extLst>
                </p14:cNvPr>
                <p14:cNvContentPartPr/>
                <p14:nvPr/>
              </p14:nvContentPartPr>
              <p14:xfrm>
                <a:off x="2490956" y="1671285"/>
                <a:ext cx="228600" cy="10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E26CC4-B438-18C9-0C6D-56997D800A8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82316" y="1662645"/>
                  <a:ext cx="246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0CACA17-1511-EDFF-8502-D25DDA6FB774}"/>
                    </a:ext>
                  </a:extLst>
                </p14:cNvPr>
                <p14:cNvContentPartPr/>
                <p14:nvPr/>
              </p14:nvContentPartPr>
              <p14:xfrm>
                <a:off x="2815676" y="1584885"/>
                <a:ext cx="216360" cy="153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0CACA17-1511-EDFF-8502-D25DDA6FB7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07036" y="1576245"/>
                  <a:ext cx="234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9D90D8-FF5C-7011-3534-5EDE945F9599}"/>
                    </a:ext>
                  </a:extLst>
                </p14:cNvPr>
                <p14:cNvContentPartPr/>
                <p14:nvPr/>
              </p14:nvContentPartPr>
              <p14:xfrm>
                <a:off x="3095396" y="1727085"/>
                <a:ext cx="121680" cy="75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9D90D8-FF5C-7011-3534-5EDE945F95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86756" y="1718445"/>
                  <a:ext cx="139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77EE430-F576-BAFB-E53C-831BDBA55FFF}"/>
                    </a:ext>
                  </a:extLst>
                </p14:cNvPr>
                <p14:cNvContentPartPr/>
                <p14:nvPr/>
              </p14:nvContentPartPr>
              <p14:xfrm>
                <a:off x="3171356" y="1467165"/>
                <a:ext cx="88200" cy="109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77EE430-F576-BAFB-E53C-831BDBA55FF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62716" y="1458525"/>
                  <a:ext cx="105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CAEF957-6045-B607-46CD-11D62FBBAE5D}"/>
                    </a:ext>
                  </a:extLst>
                </p14:cNvPr>
                <p14:cNvContentPartPr/>
                <p14:nvPr/>
              </p14:nvContentPartPr>
              <p14:xfrm>
                <a:off x="3392036" y="1603245"/>
                <a:ext cx="4320" cy="147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CAEF957-6045-B607-46CD-11D62FBBAE5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83396" y="1594245"/>
                  <a:ext cx="21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D015421-0821-8650-F835-E0CC89A6CC03}"/>
                    </a:ext>
                  </a:extLst>
                </p14:cNvPr>
                <p14:cNvContentPartPr/>
                <p14:nvPr/>
              </p14:nvContentPartPr>
              <p14:xfrm>
                <a:off x="3322556" y="1594245"/>
                <a:ext cx="148320" cy="33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D015421-0821-8650-F835-E0CC89A6CC0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13556" y="1585605"/>
                  <a:ext cx="165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E3BB7B-1FC2-2829-3808-DD580B45F7AA}"/>
                    </a:ext>
                  </a:extLst>
                </p14:cNvPr>
                <p14:cNvContentPartPr/>
                <p14:nvPr/>
              </p14:nvContentPartPr>
              <p14:xfrm>
                <a:off x="3489956" y="1504245"/>
                <a:ext cx="76680" cy="106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E3BB7B-1FC2-2829-3808-DD580B45F7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81316" y="1495245"/>
                  <a:ext cx="9432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5F85E50-AF8B-75A3-5A79-DF06CE9DA3D6}"/>
                  </a:ext>
                </a:extLst>
              </p14:cNvPr>
              <p14:cNvContentPartPr/>
              <p14:nvPr/>
            </p14:nvContentPartPr>
            <p14:xfrm>
              <a:off x="3288356" y="2560845"/>
              <a:ext cx="145800" cy="9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5F85E50-AF8B-75A3-5A79-DF06CE9DA3D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79356" y="2552205"/>
                <a:ext cx="16344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F6EEFEC-8596-185B-0B62-585FE92A3288}"/>
              </a:ext>
            </a:extLst>
          </p:cNvPr>
          <p:cNvGrpSpPr/>
          <p:nvPr/>
        </p:nvGrpSpPr>
        <p:grpSpPr>
          <a:xfrm>
            <a:off x="2340836" y="2222445"/>
            <a:ext cx="853560" cy="614160"/>
            <a:chOff x="2340836" y="2222445"/>
            <a:chExt cx="853560" cy="61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026192-D2B0-E52A-34C5-E606FF93C365}"/>
                    </a:ext>
                  </a:extLst>
                </p14:cNvPr>
                <p14:cNvContentPartPr/>
                <p14:nvPr/>
              </p14:nvContentPartPr>
              <p14:xfrm>
                <a:off x="2619836" y="2222445"/>
                <a:ext cx="230040" cy="241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026192-D2B0-E52A-34C5-E606FF93C36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10836" y="2213445"/>
                  <a:ext cx="247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8C1AAF7-7582-A907-FE44-2CD5D71194E1}"/>
                    </a:ext>
                  </a:extLst>
                </p14:cNvPr>
                <p14:cNvContentPartPr/>
                <p14:nvPr/>
              </p14:nvContentPartPr>
              <p14:xfrm>
                <a:off x="2657276" y="2404965"/>
                <a:ext cx="100440" cy="44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8C1AAF7-7582-A907-FE44-2CD5D71194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48276" y="2395965"/>
                  <a:ext cx="118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7733AA1-6235-42E0-1763-5AC261888A33}"/>
                    </a:ext>
                  </a:extLst>
                </p14:cNvPr>
                <p14:cNvContentPartPr/>
                <p14:nvPr/>
              </p14:nvContentPartPr>
              <p14:xfrm>
                <a:off x="2340836" y="2450685"/>
                <a:ext cx="837360" cy="64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7733AA1-6235-42E0-1763-5AC261888A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31836" y="2441685"/>
                  <a:ext cx="855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BCCD3E-CAE9-1819-EC5B-85BB0B47EA8E}"/>
                    </a:ext>
                  </a:extLst>
                </p14:cNvPr>
                <p14:cNvContentPartPr/>
                <p14:nvPr/>
              </p14:nvContentPartPr>
              <p14:xfrm>
                <a:off x="2438756" y="2619885"/>
                <a:ext cx="256320" cy="205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BCCD3E-CAE9-1819-EC5B-85BB0B47EA8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30116" y="2610885"/>
                  <a:ext cx="273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C73B790-A9C4-9C82-B1AC-AEB281D00FBC}"/>
                    </a:ext>
                  </a:extLst>
                </p14:cNvPr>
                <p14:cNvContentPartPr/>
                <p14:nvPr/>
              </p14:nvContentPartPr>
              <p14:xfrm>
                <a:off x="2836916" y="2585685"/>
                <a:ext cx="92160" cy="96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C73B790-A9C4-9C82-B1AC-AEB281D00FB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28276" y="2576685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B301930-39E3-9D97-B247-75E6809FB445}"/>
                    </a:ext>
                  </a:extLst>
                </p14:cNvPr>
                <p14:cNvContentPartPr/>
                <p14:nvPr/>
              </p14:nvContentPartPr>
              <p14:xfrm>
                <a:off x="2983796" y="2578845"/>
                <a:ext cx="210600" cy="65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B301930-39E3-9D97-B247-75E6809FB44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74796" y="2569845"/>
                  <a:ext cx="228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8A50F96-DBBD-50E0-8E6A-6CFFDCE86072}"/>
                    </a:ext>
                  </a:extLst>
                </p14:cNvPr>
                <p14:cNvContentPartPr/>
                <p14:nvPr/>
              </p14:nvContentPartPr>
              <p14:xfrm>
                <a:off x="3094676" y="2632845"/>
                <a:ext cx="19080" cy="203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8A50F96-DBBD-50E0-8E6A-6CFFDCE8607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85676" y="2623845"/>
                  <a:ext cx="3672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A08284A-6640-8899-524E-1A5A42722957}"/>
                  </a:ext>
                </a:extLst>
              </p14:cNvPr>
              <p14:cNvContentPartPr/>
              <p14:nvPr/>
            </p14:nvContentPartPr>
            <p14:xfrm>
              <a:off x="3155516" y="2443845"/>
              <a:ext cx="336960" cy="17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A08284A-6640-8899-524E-1A5A4272295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46876" y="2435205"/>
                <a:ext cx="3546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687034A-5882-2A4B-1A4C-44F1D9683054}"/>
                  </a:ext>
                </a:extLst>
              </p14:cNvPr>
              <p14:cNvContentPartPr/>
              <p14:nvPr/>
            </p14:nvContentPartPr>
            <p14:xfrm>
              <a:off x="2738996" y="2809965"/>
              <a:ext cx="102960" cy="95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687034A-5882-2A4B-1A4C-44F1D968305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9996" y="2800965"/>
                <a:ext cx="12060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1F35FF6C-3FB7-8DAA-A67F-FD0A0E164C1E}"/>
              </a:ext>
            </a:extLst>
          </p:cNvPr>
          <p:cNvGrpSpPr/>
          <p:nvPr/>
        </p:nvGrpSpPr>
        <p:grpSpPr>
          <a:xfrm>
            <a:off x="1881476" y="2389845"/>
            <a:ext cx="295560" cy="192240"/>
            <a:chOff x="1881476" y="2389845"/>
            <a:chExt cx="29556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880D89B-042C-3C51-A4A6-A25FF52DEB40}"/>
                    </a:ext>
                  </a:extLst>
                </p14:cNvPr>
                <p14:cNvContentPartPr/>
                <p14:nvPr/>
              </p14:nvContentPartPr>
              <p14:xfrm>
                <a:off x="1901996" y="2403165"/>
                <a:ext cx="360" cy="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880D89B-042C-3C51-A4A6-A25FF52DEB4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92996" y="2394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3B54325-EFA7-E963-EE03-B814D550A046}"/>
                    </a:ext>
                  </a:extLst>
                </p14:cNvPr>
                <p14:cNvContentPartPr/>
                <p14:nvPr/>
              </p14:nvContentPartPr>
              <p14:xfrm>
                <a:off x="1881476" y="2389845"/>
                <a:ext cx="244440" cy="74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3B54325-EFA7-E963-EE03-B814D550A04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72476" y="2381205"/>
                  <a:ext cx="262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2B82A6A-C8EE-32E9-C8D8-7FD3508BBC89}"/>
                    </a:ext>
                  </a:extLst>
                </p14:cNvPr>
                <p14:cNvContentPartPr/>
                <p14:nvPr/>
              </p14:nvContentPartPr>
              <p14:xfrm>
                <a:off x="1894076" y="2511525"/>
                <a:ext cx="282960" cy="70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2B82A6A-C8EE-32E9-C8D8-7FD3508BBC8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85076" y="2502885"/>
                  <a:ext cx="3006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825A09C-7B01-936E-755A-580132A1A5FA}"/>
              </a:ext>
            </a:extLst>
          </p:cNvPr>
          <p:cNvGrpSpPr/>
          <p:nvPr/>
        </p:nvGrpSpPr>
        <p:grpSpPr>
          <a:xfrm>
            <a:off x="1908476" y="3325485"/>
            <a:ext cx="1041480" cy="464040"/>
            <a:chOff x="1908476" y="3325485"/>
            <a:chExt cx="104148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FDF1A82-64F6-9FBF-A4BD-8B515DEBCA82}"/>
                    </a:ext>
                  </a:extLst>
                </p14:cNvPr>
                <p14:cNvContentPartPr/>
                <p14:nvPr/>
              </p14:nvContentPartPr>
              <p14:xfrm>
                <a:off x="1908476" y="3674325"/>
                <a:ext cx="237600" cy="32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FDF1A82-64F6-9FBF-A4BD-8B515DEBCA8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99476" y="3665685"/>
                  <a:ext cx="255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46ED33F-E6F9-DA8A-DBAB-D9380765FBDE}"/>
                    </a:ext>
                  </a:extLst>
                </p14:cNvPr>
                <p14:cNvContentPartPr/>
                <p14:nvPr/>
              </p14:nvContentPartPr>
              <p14:xfrm>
                <a:off x="1937276" y="3759285"/>
                <a:ext cx="205200" cy="30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46ED33F-E6F9-DA8A-DBAB-D9380765FBD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928636" y="3750285"/>
                  <a:ext cx="222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6FE0C8D-46F3-3A4E-90AA-733EA0003EA4}"/>
                    </a:ext>
                  </a:extLst>
                </p14:cNvPr>
                <p14:cNvContentPartPr/>
                <p14:nvPr/>
              </p14:nvContentPartPr>
              <p14:xfrm>
                <a:off x="2456756" y="3367605"/>
                <a:ext cx="10440" cy="274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6FE0C8D-46F3-3A4E-90AA-733EA0003EA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48116" y="3358605"/>
                  <a:ext cx="28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D5BB5FF-FA75-BCCA-8A78-1E8F910A28C5}"/>
                    </a:ext>
                  </a:extLst>
                </p14:cNvPr>
                <p14:cNvContentPartPr/>
                <p14:nvPr/>
              </p14:nvContentPartPr>
              <p14:xfrm>
                <a:off x="2476916" y="3411885"/>
                <a:ext cx="167760" cy="198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5BB5FF-FA75-BCCA-8A78-1E8F910A28C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67916" y="3402885"/>
                  <a:ext cx="185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E6BF9DD-10F9-0375-65F1-9CECE32F03C8}"/>
                    </a:ext>
                  </a:extLst>
                </p14:cNvPr>
                <p14:cNvContentPartPr/>
                <p14:nvPr/>
              </p14:nvContentPartPr>
              <p14:xfrm>
                <a:off x="2800916" y="3377685"/>
                <a:ext cx="6120" cy="247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E6BF9DD-10F9-0375-65F1-9CECE32F03C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91916" y="3368685"/>
                  <a:ext cx="23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813C74B-A9A3-E7EB-823A-2AD7B83422C8}"/>
                    </a:ext>
                  </a:extLst>
                </p14:cNvPr>
                <p14:cNvContentPartPr/>
                <p14:nvPr/>
              </p14:nvContentPartPr>
              <p14:xfrm>
                <a:off x="2715236" y="3325485"/>
                <a:ext cx="234720" cy="39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813C74B-A9A3-E7EB-823A-2AD7B83422C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06236" y="3316845"/>
                  <a:ext cx="252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66F7C75-562F-6478-C946-D118D7AD921B}"/>
                    </a:ext>
                  </a:extLst>
                </p14:cNvPr>
                <p14:cNvContentPartPr/>
                <p14:nvPr/>
              </p14:nvContentPartPr>
              <p14:xfrm>
                <a:off x="2382236" y="3724365"/>
                <a:ext cx="523080" cy="23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66F7C75-562F-6478-C946-D118D7AD921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73236" y="3715725"/>
                  <a:ext cx="5407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A92B1BA-4FA9-C310-8E58-986DB5C9913F}"/>
              </a:ext>
            </a:extLst>
          </p:cNvPr>
          <p:cNvGrpSpPr/>
          <p:nvPr/>
        </p:nvGrpSpPr>
        <p:grpSpPr>
          <a:xfrm>
            <a:off x="2448116" y="3896085"/>
            <a:ext cx="500760" cy="199080"/>
            <a:chOff x="2448116" y="3896085"/>
            <a:chExt cx="50076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27B48FD-0F6C-5279-882F-672FDF1D1DA5}"/>
                    </a:ext>
                  </a:extLst>
                </p14:cNvPr>
                <p14:cNvContentPartPr/>
                <p14:nvPr/>
              </p14:nvContentPartPr>
              <p14:xfrm>
                <a:off x="2448116" y="3944325"/>
                <a:ext cx="243720" cy="135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27B48FD-0F6C-5279-882F-672FDF1D1DA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39476" y="3935325"/>
                  <a:ext cx="261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4EEC96F-5982-8024-7B1C-EF21720C22D4}"/>
                    </a:ext>
                  </a:extLst>
                </p14:cNvPr>
                <p14:cNvContentPartPr/>
                <p14:nvPr/>
              </p14:nvContentPartPr>
              <p14:xfrm>
                <a:off x="2760956" y="3896085"/>
                <a:ext cx="187920" cy="199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EEC96F-5982-8024-7B1C-EF21720C22D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51956" y="3887085"/>
                  <a:ext cx="20556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E10660D-25C6-E9C3-9193-1DC05B18A5C1}"/>
                  </a:ext>
                </a:extLst>
              </p14:cNvPr>
              <p14:cNvContentPartPr/>
              <p14:nvPr/>
            </p14:nvContentPartPr>
            <p14:xfrm>
              <a:off x="3083876" y="3647685"/>
              <a:ext cx="744120" cy="30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E10660D-25C6-E9C3-9193-1DC05B18A5C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074876" y="3638685"/>
                <a:ext cx="76176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FF649039-22BC-4990-6B80-0C11E8A0C1DE}"/>
              </a:ext>
            </a:extLst>
          </p:cNvPr>
          <p:cNvGrpSpPr/>
          <p:nvPr/>
        </p:nvGrpSpPr>
        <p:grpSpPr>
          <a:xfrm>
            <a:off x="3237956" y="3806805"/>
            <a:ext cx="399600" cy="316800"/>
            <a:chOff x="3237956" y="3806805"/>
            <a:chExt cx="39960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9F0942B-DE7A-5F8B-5355-C9E8FDF0A9B7}"/>
                    </a:ext>
                  </a:extLst>
                </p14:cNvPr>
                <p14:cNvContentPartPr/>
                <p14:nvPr/>
              </p14:nvContentPartPr>
              <p14:xfrm>
                <a:off x="3237956" y="3816885"/>
                <a:ext cx="218160" cy="151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9F0942B-DE7A-5F8B-5355-C9E8FDF0A9B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28956" y="3807885"/>
                  <a:ext cx="235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0BD68CF-515F-353A-26A6-BA779F5D42CF}"/>
                    </a:ext>
                  </a:extLst>
                </p14:cNvPr>
                <p14:cNvContentPartPr/>
                <p14:nvPr/>
              </p14:nvContentPartPr>
              <p14:xfrm>
                <a:off x="3460436" y="4030365"/>
                <a:ext cx="103320" cy="93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0BD68CF-515F-353A-26A6-BA779F5D42C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51436" y="4021725"/>
                  <a:ext cx="120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201E26-A8F0-643C-8FDE-6F66125F277F}"/>
                    </a:ext>
                  </a:extLst>
                </p14:cNvPr>
                <p14:cNvContentPartPr/>
                <p14:nvPr/>
              </p14:nvContentPartPr>
              <p14:xfrm>
                <a:off x="3569156" y="3806805"/>
                <a:ext cx="68400" cy="84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201E26-A8F0-643C-8FDE-6F66125F277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60156" y="3797805"/>
                  <a:ext cx="8604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E4C0336-6981-FCF9-6D39-872155BA19BC}"/>
              </a:ext>
            </a:extLst>
          </p:cNvPr>
          <p:cNvGrpSpPr/>
          <p:nvPr/>
        </p:nvGrpSpPr>
        <p:grpSpPr>
          <a:xfrm>
            <a:off x="3299876" y="3208125"/>
            <a:ext cx="387360" cy="324360"/>
            <a:chOff x="3299876" y="3208125"/>
            <a:chExt cx="38736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8DE81ED-B181-51E2-1945-9FC1CBC5857A}"/>
                    </a:ext>
                  </a:extLst>
                </p14:cNvPr>
                <p14:cNvContentPartPr/>
                <p14:nvPr/>
              </p14:nvContentPartPr>
              <p14:xfrm>
                <a:off x="3299876" y="3351045"/>
                <a:ext cx="232560" cy="181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8DE81ED-B181-51E2-1945-9FC1CBC5857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91236" y="3342045"/>
                  <a:ext cx="250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3642D6-779D-3A3C-DE4B-8E4CF462541B}"/>
                    </a:ext>
                  </a:extLst>
                </p14:cNvPr>
                <p14:cNvContentPartPr/>
                <p14:nvPr/>
              </p14:nvContentPartPr>
              <p14:xfrm>
                <a:off x="3582116" y="3208125"/>
                <a:ext cx="105120" cy="122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3642D6-779D-3A3C-DE4B-8E4CF462541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573476" y="3199485"/>
                  <a:ext cx="12276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01785E1-87C9-B4DF-0ECC-ED49E6D2FA77}"/>
                  </a:ext>
                </a:extLst>
              </p14:cNvPr>
              <p14:cNvContentPartPr/>
              <p14:nvPr/>
            </p14:nvContentPartPr>
            <p14:xfrm>
              <a:off x="2038436" y="4764765"/>
              <a:ext cx="192600" cy="165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01785E1-87C9-B4DF-0ECC-ED49E6D2FA7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029436" y="4756125"/>
                <a:ext cx="2102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DC29D5E-FBCE-9F57-6CA2-DCC9F0D191C7}"/>
                  </a:ext>
                </a:extLst>
              </p14:cNvPr>
              <p14:cNvContentPartPr/>
              <p14:nvPr/>
            </p14:nvContentPartPr>
            <p14:xfrm>
              <a:off x="2034116" y="4904445"/>
              <a:ext cx="192600" cy="162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DC29D5E-FBCE-9F57-6CA2-DCC9F0D191C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25116" y="4895805"/>
                <a:ext cx="2102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0C13B5B-9ACB-7707-1D17-70BBD29C92F3}"/>
              </a:ext>
            </a:extLst>
          </p:cNvPr>
          <p:cNvGrpSpPr/>
          <p:nvPr/>
        </p:nvGrpSpPr>
        <p:grpSpPr>
          <a:xfrm>
            <a:off x="2533796" y="4494405"/>
            <a:ext cx="1062720" cy="748800"/>
            <a:chOff x="2533796" y="4494405"/>
            <a:chExt cx="1062720" cy="74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4633268-325F-3FB6-5C94-C4F071DB23D8}"/>
                    </a:ext>
                  </a:extLst>
                </p14:cNvPr>
                <p14:cNvContentPartPr/>
                <p14:nvPr/>
              </p14:nvContentPartPr>
              <p14:xfrm>
                <a:off x="2607956" y="4515285"/>
                <a:ext cx="24120" cy="247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4633268-325F-3FB6-5C94-C4F071DB23D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98956" y="4506285"/>
                  <a:ext cx="41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7635796-7E43-4484-12AC-000C1D2D1DAC}"/>
                    </a:ext>
                  </a:extLst>
                </p14:cNvPr>
                <p14:cNvContentPartPr/>
                <p14:nvPr/>
              </p14:nvContentPartPr>
              <p14:xfrm>
                <a:off x="2647916" y="4544805"/>
                <a:ext cx="145080" cy="210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7635796-7E43-4484-12AC-000C1D2D1DA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39276" y="4536165"/>
                  <a:ext cx="1627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8B0BDB3-02F7-8A7C-F42C-26FADDA6249F}"/>
                    </a:ext>
                  </a:extLst>
                </p14:cNvPr>
                <p14:cNvContentPartPr/>
                <p14:nvPr/>
              </p14:nvContentPartPr>
              <p14:xfrm>
                <a:off x="2971196" y="4515285"/>
                <a:ext cx="27000" cy="225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8B0BDB3-02F7-8A7C-F42C-26FADDA6249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62556" y="4506285"/>
                  <a:ext cx="44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31D2FA2-4DCE-9D12-837B-04ABCD9DA4AA}"/>
                    </a:ext>
                  </a:extLst>
                </p14:cNvPr>
                <p14:cNvContentPartPr/>
                <p14:nvPr/>
              </p14:nvContentPartPr>
              <p14:xfrm>
                <a:off x="2884076" y="4494405"/>
                <a:ext cx="193320" cy="14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31D2FA2-4DCE-9D12-837B-04ABCD9DA4A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875436" y="4485405"/>
                  <a:ext cx="210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A64B199-6124-EE22-8B66-F707F486DC8F}"/>
                    </a:ext>
                  </a:extLst>
                </p14:cNvPr>
                <p14:cNvContentPartPr/>
                <p14:nvPr/>
              </p14:nvContentPartPr>
              <p14:xfrm>
                <a:off x="3276116" y="4552005"/>
                <a:ext cx="179640" cy="175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A64B199-6124-EE22-8B66-F707F486DC8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67116" y="4543005"/>
                  <a:ext cx="197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207A6B6-1ADC-D9C3-597A-635A90504436}"/>
                    </a:ext>
                  </a:extLst>
                </p14:cNvPr>
                <p14:cNvContentPartPr/>
                <p14:nvPr/>
              </p14:nvContentPartPr>
              <p14:xfrm>
                <a:off x="2533796" y="4798965"/>
                <a:ext cx="1062720" cy="100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207A6B6-1ADC-D9C3-597A-635A9050443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25156" y="4789965"/>
                  <a:ext cx="1080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5A112B9-6B22-94F2-EDB4-40DD11B05DFB}"/>
                    </a:ext>
                  </a:extLst>
                </p14:cNvPr>
                <p14:cNvContentPartPr/>
                <p14:nvPr/>
              </p14:nvContentPartPr>
              <p14:xfrm>
                <a:off x="2750156" y="5033685"/>
                <a:ext cx="294120" cy="123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5A112B9-6B22-94F2-EDB4-40DD11B05DF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41156" y="5024685"/>
                  <a:ext cx="311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00311F9-E1CD-22CC-9DCB-755059117E94}"/>
                    </a:ext>
                  </a:extLst>
                </p14:cNvPr>
                <p14:cNvContentPartPr/>
                <p14:nvPr/>
              </p14:nvContentPartPr>
              <p14:xfrm>
                <a:off x="3181796" y="4986165"/>
                <a:ext cx="188640" cy="164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00311F9-E1CD-22CC-9DCB-755059117E9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73156" y="4977165"/>
                  <a:ext cx="206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897BEDF-3D0A-9D98-5580-D8B57A61973B}"/>
                    </a:ext>
                  </a:extLst>
                </p14:cNvPr>
                <p14:cNvContentPartPr/>
                <p14:nvPr/>
              </p14:nvContentPartPr>
              <p14:xfrm>
                <a:off x="3425516" y="5181285"/>
                <a:ext cx="91080" cy="61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897BEDF-3D0A-9D98-5580-D8B57A61973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16516" y="5172285"/>
                  <a:ext cx="108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443A5B9-86B8-044E-35A9-33825F22617C}"/>
                    </a:ext>
                  </a:extLst>
                </p14:cNvPr>
                <p14:cNvContentPartPr/>
                <p14:nvPr/>
              </p14:nvContentPartPr>
              <p14:xfrm>
                <a:off x="3459716" y="4931445"/>
                <a:ext cx="100800" cy="91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443A5B9-86B8-044E-35A9-33825F22617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50716" y="4922805"/>
                  <a:ext cx="11844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8085F11-E1A7-94D4-3CFC-8363FCF81F11}"/>
              </a:ext>
            </a:extLst>
          </p:cNvPr>
          <p:cNvGrpSpPr/>
          <p:nvPr/>
        </p:nvGrpSpPr>
        <p:grpSpPr>
          <a:xfrm>
            <a:off x="663236" y="5477565"/>
            <a:ext cx="2162880" cy="456480"/>
            <a:chOff x="663236" y="5477565"/>
            <a:chExt cx="2162880" cy="4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6137836-B94D-14D6-A909-A5D81E1C238B}"/>
                    </a:ext>
                  </a:extLst>
                </p14:cNvPr>
                <p14:cNvContentPartPr/>
                <p14:nvPr/>
              </p14:nvContentPartPr>
              <p14:xfrm>
                <a:off x="663236" y="5583765"/>
                <a:ext cx="768240" cy="350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6137836-B94D-14D6-A909-A5D81E1C238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4596" y="5575125"/>
                  <a:ext cx="7858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0B25952-2270-241E-9457-CC0BA4BB675A}"/>
                    </a:ext>
                  </a:extLst>
                </p14:cNvPr>
                <p14:cNvContentPartPr/>
                <p14:nvPr/>
              </p14:nvContentPartPr>
              <p14:xfrm>
                <a:off x="850796" y="5543085"/>
                <a:ext cx="18360" cy="33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0B25952-2270-241E-9457-CC0BA4BB675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1796" y="5534445"/>
                  <a:ext cx="36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50C696-CD58-8646-512A-C565B1DC1E20}"/>
                    </a:ext>
                  </a:extLst>
                </p14:cNvPr>
                <p14:cNvContentPartPr/>
                <p14:nvPr/>
              </p14:nvContentPartPr>
              <p14:xfrm>
                <a:off x="1689236" y="5477565"/>
                <a:ext cx="1136880" cy="336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50C696-CD58-8646-512A-C565B1DC1E2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80596" y="5468925"/>
                  <a:ext cx="11545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D2489CF-3D2D-EBC2-4B47-6A66A4F7080E}"/>
                    </a:ext>
                  </a:extLst>
                </p14:cNvPr>
                <p14:cNvContentPartPr/>
                <p14:nvPr/>
              </p14:nvContentPartPr>
              <p14:xfrm>
                <a:off x="2555396" y="5593845"/>
                <a:ext cx="360" cy="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D2489CF-3D2D-EBC2-4B47-6A66A4F708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46756" y="5585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93ED9E2-86E2-14DF-A885-8FF97B5F601F}"/>
                    </a:ext>
                  </a:extLst>
                </p14:cNvPr>
                <p14:cNvContentPartPr/>
                <p14:nvPr/>
              </p14:nvContentPartPr>
              <p14:xfrm>
                <a:off x="2309516" y="5573685"/>
                <a:ext cx="31680" cy="25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93ED9E2-86E2-14DF-A885-8FF97B5F601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00876" y="5564685"/>
                  <a:ext cx="493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C77A2F4-2F84-E708-CBB5-1F6FC2D5EFC7}"/>
              </a:ext>
            </a:extLst>
          </p:cNvPr>
          <p:cNvGrpSpPr/>
          <p:nvPr/>
        </p:nvGrpSpPr>
        <p:grpSpPr>
          <a:xfrm>
            <a:off x="2993876" y="5396205"/>
            <a:ext cx="680760" cy="403560"/>
            <a:chOff x="2993876" y="5396205"/>
            <a:chExt cx="68076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BE87B8C-4AE1-9098-7423-E3B5EBB98922}"/>
                    </a:ext>
                  </a:extLst>
                </p14:cNvPr>
                <p14:cNvContentPartPr/>
                <p14:nvPr/>
              </p14:nvContentPartPr>
              <p14:xfrm>
                <a:off x="2993876" y="5396205"/>
                <a:ext cx="680760" cy="403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BE87B8C-4AE1-9098-7423-E3B5EBB989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84876" y="5387205"/>
                  <a:ext cx="6984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7E23DF9-A8BB-138E-B2A3-EC9F4E75D980}"/>
                    </a:ext>
                  </a:extLst>
                </p14:cNvPr>
                <p14:cNvContentPartPr/>
                <p14:nvPr/>
              </p14:nvContentPartPr>
              <p14:xfrm>
                <a:off x="3316076" y="5571885"/>
                <a:ext cx="329040" cy="37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7E23DF9-A8BB-138E-B2A3-EC9F4E75D98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07076" y="5563245"/>
                  <a:ext cx="34668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A1F7BDF-CB47-4E97-002E-6BA55724C1D6}"/>
                  </a:ext>
                </a:extLst>
              </p14:cNvPr>
              <p14:cNvContentPartPr/>
              <p14:nvPr/>
            </p14:nvContentPartPr>
            <p14:xfrm>
              <a:off x="4017716" y="5389725"/>
              <a:ext cx="1294200" cy="3326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A1F7BDF-CB47-4E97-002E-6BA55724C1D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009076" y="5381085"/>
                <a:ext cx="1311840" cy="35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D9F3B32-60F7-EDD4-5533-8282596D1AD5}"/>
              </a:ext>
            </a:extLst>
          </p:cNvPr>
          <p:cNvGrpSpPr/>
          <p:nvPr/>
        </p:nvGrpSpPr>
        <p:grpSpPr>
          <a:xfrm>
            <a:off x="585836" y="6056445"/>
            <a:ext cx="1268280" cy="443520"/>
            <a:chOff x="585836" y="6056445"/>
            <a:chExt cx="126828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070C06D-F109-A532-8836-207491EBE823}"/>
                    </a:ext>
                  </a:extLst>
                </p14:cNvPr>
                <p14:cNvContentPartPr/>
                <p14:nvPr/>
              </p14:nvContentPartPr>
              <p14:xfrm>
                <a:off x="585836" y="6056445"/>
                <a:ext cx="1268280" cy="443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070C06D-F109-A532-8836-207491EBE82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7196" y="6047805"/>
                  <a:ext cx="12859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69AC8F9-022D-DDBB-3FC5-5870089BC97F}"/>
                    </a:ext>
                  </a:extLst>
                </p14:cNvPr>
                <p14:cNvContentPartPr/>
                <p14:nvPr/>
              </p14:nvContentPartPr>
              <p14:xfrm>
                <a:off x="1568996" y="6163365"/>
                <a:ext cx="360" cy="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69AC8F9-022D-DDBB-3FC5-5870089BC97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59996" y="6154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884648A-ADA0-03E8-D2A1-C258360FEA37}"/>
                    </a:ext>
                  </a:extLst>
                </p14:cNvPr>
                <p14:cNvContentPartPr/>
                <p14:nvPr/>
              </p14:nvContentPartPr>
              <p14:xfrm>
                <a:off x="914516" y="6136005"/>
                <a:ext cx="360" cy="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884648A-ADA0-03E8-D2A1-C258360FEA3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5516" y="6127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F90EAA8-DABB-A3F9-2C82-95581E3F5810}"/>
              </a:ext>
            </a:extLst>
          </p:cNvPr>
          <p:cNvGrpSpPr/>
          <p:nvPr/>
        </p:nvGrpSpPr>
        <p:grpSpPr>
          <a:xfrm>
            <a:off x="6408836" y="1021125"/>
            <a:ext cx="655560" cy="377640"/>
            <a:chOff x="6408836" y="1021125"/>
            <a:chExt cx="655560" cy="37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B9B342D-51AE-A5CD-672E-5FFCEA5E9F44}"/>
                    </a:ext>
                  </a:extLst>
                </p14:cNvPr>
                <p14:cNvContentPartPr/>
                <p14:nvPr/>
              </p14:nvContentPartPr>
              <p14:xfrm>
                <a:off x="6408836" y="1046685"/>
                <a:ext cx="99720" cy="301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B9B342D-51AE-A5CD-672E-5FFCEA5E9F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99836" y="1037685"/>
                  <a:ext cx="1173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7C2DB85-B76D-6561-05E2-6753EACB63F8}"/>
                    </a:ext>
                  </a:extLst>
                </p14:cNvPr>
                <p14:cNvContentPartPr/>
                <p14:nvPr/>
              </p14:nvContentPartPr>
              <p14:xfrm>
                <a:off x="6461756" y="1021125"/>
                <a:ext cx="270360" cy="54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7C2DB85-B76D-6561-05E2-6753EACB63F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52756" y="1012485"/>
                  <a:ext cx="288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8A06ACC-1322-AEF4-9B4B-6E1BDCCA2B3E}"/>
                    </a:ext>
                  </a:extLst>
                </p14:cNvPr>
                <p14:cNvContentPartPr/>
                <p14:nvPr/>
              </p14:nvContentPartPr>
              <p14:xfrm>
                <a:off x="6467516" y="1202565"/>
                <a:ext cx="217080" cy="14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8A06ACC-1322-AEF4-9B4B-6E1BDCCA2B3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58516" y="1193925"/>
                  <a:ext cx="234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64F2784-99BE-1503-6887-33A8D9288A01}"/>
                    </a:ext>
                  </a:extLst>
                </p14:cNvPr>
                <p14:cNvContentPartPr/>
                <p14:nvPr/>
              </p14:nvContentPartPr>
              <p14:xfrm>
                <a:off x="6727796" y="1227765"/>
                <a:ext cx="336600" cy="171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64F2784-99BE-1503-6887-33A8D9288A0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18796" y="1219125"/>
                  <a:ext cx="3542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4DCE386-F2CB-43A2-A56D-D8F28E01E0FA}"/>
              </a:ext>
            </a:extLst>
          </p:cNvPr>
          <p:cNvGrpSpPr/>
          <p:nvPr/>
        </p:nvGrpSpPr>
        <p:grpSpPr>
          <a:xfrm>
            <a:off x="7361396" y="916365"/>
            <a:ext cx="1522800" cy="630000"/>
            <a:chOff x="7361396" y="916365"/>
            <a:chExt cx="1522800" cy="63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414641A-F077-787C-7727-2221249D1D48}"/>
                    </a:ext>
                  </a:extLst>
                </p14:cNvPr>
                <p14:cNvContentPartPr/>
                <p14:nvPr/>
              </p14:nvContentPartPr>
              <p14:xfrm>
                <a:off x="7361396" y="916365"/>
                <a:ext cx="1522800" cy="630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414641A-F077-787C-7727-2221249D1D4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52756" y="907365"/>
                  <a:ext cx="154044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3DAD2CB-977C-9572-C24F-F59E5BF8B601}"/>
                    </a:ext>
                  </a:extLst>
                </p14:cNvPr>
                <p14:cNvContentPartPr/>
                <p14:nvPr/>
              </p14:nvContentPartPr>
              <p14:xfrm>
                <a:off x="8454716" y="1053165"/>
                <a:ext cx="360" cy="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3DAD2CB-977C-9572-C24F-F59E5BF8B60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45716" y="1044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3A0EBDC-5448-60F6-22AA-6CBC2E1D5419}"/>
                    </a:ext>
                  </a:extLst>
                </p14:cNvPr>
                <p14:cNvContentPartPr/>
                <p14:nvPr/>
              </p14:nvContentPartPr>
              <p14:xfrm>
                <a:off x="7679636" y="1025445"/>
                <a:ext cx="8280" cy="30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3A0EBDC-5448-60F6-22AA-6CBC2E1D541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70996" y="1016805"/>
                  <a:ext cx="259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7A38C4A-F903-7C58-2AD6-8DD83332278B}"/>
              </a:ext>
            </a:extLst>
          </p:cNvPr>
          <p:cNvGrpSpPr/>
          <p:nvPr/>
        </p:nvGrpSpPr>
        <p:grpSpPr>
          <a:xfrm>
            <a:off x="9181916" y="887565"/>
            <a:ext cx="1502280" cy="528840"/>
            <a:chOff x="9181916" y="887565"/>
            <a:chExt cx="1502280" cy="52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B73D731-94F8-7AC2-D740-79C1F50607FE}"/>
                    </a:ext>
                  </a:extLst>
                </p14:cNvPr>
                <p14:cNvContentPartPr/>
                <p14:nvPr/>
              </p14:nvContentPartPr>
              <p14:xfrm>
                <a:off x="9181916" y="894045"/>
                <a:ext cx="842040" cy="522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B73D731-94F8-7AC2-D740-79C1F50607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73276" y="885405"/>
                  <a:ext cx="85968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46A12B8-D9FE-3918-5337-2BEDF7D0AE7A}"/>
                    </a:ext>
                  </a:extLst>
                </p14:cNvPr>
                <p14:cNvContentPartPr/>
                <p14:nvPr/>
              </p14:nvContentPartPr>
              <p14:xfrm>
                <a:off x="10427876" y="887565"/>
                <a:ext cx="256320" cy="320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46A12B8-D9FE-3918-5337-2BEDF7D0AE7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18876" y="878925"/>
                  <a:ext cx="27396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E4C0F17-4472-0C80-2858-E7003C8CF29B}"/>
              </a:ext>
            </a:extLst>
          </p:cNvPr>
          <p:cNvGrpSpPr/>
          <p:nvPr/>
        </p:nvGrpSpPr>
        <p:grpSpPr>
          <a:xfrm>
            <a:off x="6419276" y="1714485"/>
            <a:ext cx="1284840" cy="546120"/>
            <a:chOff x="6419276" y="1714485"/>
            <a:chExt cx="1284840" cy="54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BEE146C-EC5D-23B3-71E4-7232C746A503}"/>
                    </a:ext>
                  </a:extLst>
                </p14:cNvPr>
                <p14:cNvContentPartPr/>
                <p14:nvPr/>
              </p14:nvContentPartPr>
              <p14:xfrm>
                <a:off x="6419276" y="1714485"/>
                <a:ext cx="1284840" cy="546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BEE146C-EC5D-23B3-71E4-7232C746A50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10276" y="1705485"/>
                  <a:ext cx="130248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CA489F6-0EE1-D652-D77B-63286E677DCD}"/>
                    </a:ext>
                  </a:extLst>
                </p14:cNvPr>
                <p14:cNvContentPartPr/>
                <p14:nvPr/>
              </p14:nvContentPartPr>
              <p14:xfrm>
                <a:off x="7438796" y="1852005"/>
                <a:ext cx="360" cy="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CA489F6-0EE1-D652-D77B-63286E677DC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30156" y="1843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9D4D1CF-8EC8-605F-BD59-B89E2BE927B1}"/>
                    </a:ext>
                  </a:extLst>
                </p14:cNvPr>
                <p14:cNvContentPartPr/>
                <p14:nvPr/>
              </p14:nvContentPartPr>
              <p14:xfrm>
                <a:off x="6634196" y="1811325"/>
                <a:ext cx="56880" cy="25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9D4D1CF-8EC8-605F-BD59-B89E2BE927B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25556" y="1802325"/>
                  <a:ext cx="745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CDEE927-9BA0-B4C7-D25B-5C1CDE25A3E8}"/>
              </a:ext>
            </a:extLst>
          </p:cNvPr>
          <p:cNvGrpSpPr/>
          <p:nvPr/>
        </p:nvGrpSpPr>
        <p:grpSpPr>
          <a:xfrm>
            <a:off x="7959716" y="1612605"/>
            <a:ext cx="2456640" cy="478080"/>
            <a:chOff x="7959716" y="1612605"/>
            <a:chExt cx="245664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2E5B689-9DAE-1D4B-B833-D29526B6EFFA}"/>
                    </a:ext>
                  </a:extLst>
                </p14:cNvPr>
                <p14:cNvContentPartPr/>
                <p14:nvPr/>
              </p14:nvContentPartPr>
              <p14:xfrm>
                <a:off x="7959716" y="1612605"/>
                <a:ext cx="1779840" cy="478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2E5B689-9DAE-1D4B-B833-D29526B6EFF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951076" y="1603965"/>
                  <a:ext cx="17974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9C00371-3A9F-73F1-E2DC-2E8D306E6764}"/>
                    </a:ext>
                  </a:extLst>
                </p14:cNvPr>
                <p14:cNvContentPartPr/>
                <p14:nvPr/>
              </p14:nvContentPartPr>
              <p14:xfrm>
                <a:off x="9566036" y="1719885"/>
                <a:ext cx="115560" cy="13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9C00371-3A9F-73F1-E2DC-2E8D306E676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57396" y="1711245"/>
                  <a:ext cx="133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0D7B9BA-612E-F4DC-2211-5E40062665D5}"/>
                    </a:ext>
                  </a:extLst>
                </p14:cNvPr>
                <p14:cNvContentPartPr/>
                <p14:nvPr/>
              </p14:nvContentPartPr>
              <p14:xfrm>
                <a:off x="9136556" y="1674165"/>
                <a:ext cx="96120" cy="50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0D7B9BA-612E-F4DC-2211-5E40062665D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27916" y="1665525"/>
                  <a:ext cx="113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2F0D7E9-B6A2-03FE-1FD3-4E24FEF09C53}"/>
                    </a:ext>
                  </a:extLst>
                </p14:cNvPr>
                <p14:cNvContentPartPr/>
                <p14:nvPr/>
              </p14:nvContentPartPr>
              <p14:xfrm>
                <a:off x="8648396" y="1827165"/>
                <a:ext cx="154440" cy="144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2F0D7E9-B6A2-03FE-1FD3-4E24FEF09C5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639396" y="1818525"/>
                  <a:ext cx="172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EFC6667-BE7E-9857-5339-621BDD757957}"/>
                    </a:ext>
                  </a:extLst>
                </p14:cNvPr>
                <p14:cNvContentPartPr/>
                <p14:nvPr/>
              </p14:nvContentPartPr>
              <p14:xfrm>
                <a:off x="8844956" y="1752645"/>
                <a:ext cx="360" cy="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EFC6667-BE7E-9857-5339-621BDD75795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35956" y="1743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0D69CB3-DAB9-58B0-FF5B-D4A42050C97C}"/>
                    </a:ext>
                  </a:extLst>
                </p14:cNvPr>
                <p14:cNvContentPartPr/>
                <p14:nvPr/>
              </p14:nvContentPartPr>
              <p14:xfrm>
                <a:off x="10023956" y="1752645"/>
                <a:ext cx="392400" cy="201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0D69CB3-DAB9-58B0-FF5B-D4A42050C97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14956" y="1743645"/>
                  <a:ext cx="410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A79BF77-09BD-813B-DBB0-EBB1E3DAD2EE}"/>
                    </a:ext>
                  </a:extLst>
                </p14:cNvPr>
                <p14:cNvContentPartPr/>
                <p14:nvPr/>
              </p14:nvContentPartPr>
              <p14:xfrm>
                <a:off x="10141316" y="1683525"/>
                <a:ext cx="60480" cy="18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A79BF77-09BD-813B-DBB0-EBB1E3DAD2E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32676" y="1674885"/>
                  <a:ext cx="781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378FFDA-FA95-8541-948B-AE0E6C3F0C10}"/>
              </a:ext>
            </a:extLst>
          </p:cNvPr>
          <p:cNvGrpSpPr/>
          <p:nvPr/>
        </p:nvGrpSpPr>
        <p:grpSpPr>
          <a:xfrm>
            <a:off x="10700756" y="1517565"/>
            <a:ext cx="608760" cy="445680"/>
            <a:chOff x="10700756" y="1517565"/>
            <a:chExt cx="60876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84B5F32-4B68-C1E0-A16B-73C57D510ED2}"/>
                    </a:ext>
                  </a:extLst>
                </p14:cNvPr>
                <p14:cNvContentPartPr/>
                <p14:nvPr/>
              </p14:nvContentPartPr>
              <p14:xfrm>
                <a:off x="10700756" y="1517565"/>
                <a:ext cx="608760" cy="445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84B5F32-4B68-C1E0-A16B-73C57D510ED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92116" y="1508925"/>
                  <a:ext cx="6264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9707F8A-64FE-C73B-5E9C-0FF3ED45A26C}"/>
                    </a:ext>
                  </a:extLst>
                </p14:cNvPr>
                <p14:cNvContentPartPr/>
                <p14:nvPr/>
              </p14:nvContentPartPr>
              <p14:xfrm>
                <a:off x="10702196" y="1753365"/>
                <a:ext cx="482040" cy="62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9707F8A-64FE-C73B-5E9C-0FF3ED45A26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693556" y="1744365"/>
                  <a:ext cx="49968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DCC3D08-5823-1554-ADFD-BB1019C4A4C3}"/>
              </a:ext>
            </a:extLst>
          </p:cNvPr>
          <p:cNvGrpSpPr/>
          <p:nvPr/>
        </p:nvGrpSpPr>
        <p:grpSpPr>
          <a:xfrm>
            <a:off x="6363116" y="2295165"/>
            <a:ext cx="3338640" cy="434880"/>
            <a:chOff x="6363116" y="2295165"/>
            <a:chExt cx="333864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DB001FB-6C49-9C99-CB7A-F69DE7562256}"/>
                    </a:ext>
                  </a:extLst>
                </p14:cNvPr>
                <p14:cNvContentPartPr/>
                <p14:nvPr/>
              </p14:nvContentPartPr>
              <p14:xfrm>
                <a:off x="6363116" y="2523405"/>
                <a:ext cx="846000" cy="158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DB001FB-6C49-9C99-CB7A-F69DE75622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54116" y="2514405"/>
                  <a:ext cx="863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BA6DA18-E5C4-DDE1-9744-BA9D0B442768}"/>
                    </a:ext>
                  </a:extLst>
                </p14:cNvPr>
                <p14:cNvContentPartPr/>
                <p14:nvPr/>
              </p14:nvContentPartPr>
              <p14:xfrm>
                <a:off x="7471196" y="2542845"/>
                <a:ext cx="326160" cy="101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BA6DA18-E5C4-DDE1-9744-BA9D0B44276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62556" y="2534205"/>
                  <a:ext cx="343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0CE6483-DFC7-36EE-D5F3-5B24E706180C}"/>
                    </a:ext>
                  </a:extLst>
                </p14:cNvPr>
                <p14:cNvContentPartPr/>
                <p14:nvPr/>
              </p14:nvContentPartPr>
              <p14:xfrm>
                <a:off x="8023796" y="2385885"/>
                <a:ext cx="291960" cy="3441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0CE6483-DFC7-36EE-D5F3-5B24E706180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14796" y="2376885"/>
                  <a:ext cx="309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229A298-02E1-B4EA-40BF-1A0FA8AE20E0}"/>
                    </a:ext>
                  </a:extLst>
                </p14:cNvPr>
                <p14:cNvContentPartPr/>
                <p14:nvPr/>
              </p14:nvContentPartPr>
              <p14:xfrm>
                <a:off x="8168876" y="2435925"/>
                <a:ext cx="54720" cy="252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229A298-02E1-B4EA-40BF-1A0FA8AE20E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59876" y="2427285"/>
                  <a:ext cx="72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DB40D72-A595-768B-A8A5-FD0390423B05}"/>
                    </a:ext>
                  </a:extLst>
                </p14:cNvPr>
                <p14:cNvContentPartPr/>
                <p14:nvPr/>
              </p14:nvContentPartPr>
              <p14:xfrm>
                <a:off x="8715716" y="2295165"/>
                <a:ext cx="214200" cy="298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DB40D72-A595-768B-A8A5-FD0390423B0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07076" y="2286165"/>
                  <a:ext cx="2318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3720602-CBC9-98D3-87B0-E28772D1DBD5}"/>
                    </a:ext>
                  </a:extLst>
                </p14:cNvPr>
                <p14:cNvContentPartPr/>
                <p14:nvPr/>
              </p14:nvContentPartPr>
              <p14:xfrm>
                <a:off x="9062036" y="2440965"/>
                <a:ext cx="235440" cy="33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3720602-CBC9-98D3-87B0-E28772D1DBD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53036" y="2431965"/>
                  <a:ext cx="253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649EA53-38E7-C8E0-EE38-AD7E9F0DCDC4}"/>
                    </a:ext>
                  </a:extLst>
                </p14:cNvPr>
                <p14:cNvContentPartPr/>
                <p14:nvPr/>
              </p14:nvContentPartPr>
              <p14:xfrm>
                <a:off x="9068516" y="2524485"/>
                <a:ext cx="217800" cy="324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649EA53-38E7-C8E0-EE38-AD7E9F0DCDC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59516" y="2515485"/>
                  <a:ext cx="235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8A1FB75-C52A-9563-2A3B-3EA62A0D9501}"/>
                    </a:ext>
                  </a:extLst>
                </p14:cNvPr>
                <p14:cNvContentPartPr/>
                <p14:nvPr/>
              </p14:nvContentPartPr>
              <p14:xfrm>
                <a:off x="9432836" y="2370045"/>
                <a:ext cx="268920" cy="240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8A1FB75-C52A-9563-2A3B-3EA62A0D950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423836" y="2361045"/>
                  <a:ext cx="28656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B6EC6B9-627A-FA36-18E5-CD791C104A8C}"/>
              </a:ext>
            </a:extLst>
          </p:cNvPr>
          <p:cNvGrpSpPr/>
          <p:nvPr/>
        </p:nvGrpSpPr>
        <p:grpSpPr>
          <a:xfrm>
            <a:off x="7715996" y="3278325"/>
            <a:ext cx="829080" cy="371160"/>
            <a:chOff x="7715996" y="3278325"/>
            <a:chExt cx="82908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9AD819E-659E-1F62-3E65-3D3C9C3A0CED}"/>
                    </a:ext>
                  </a:extLst>
                </p14:cNvPr>
                <p14:cNvContentPartPr/>
                <p14:nvPr/>
              </p14:nvContentPartPr>
              <p14:xfrm>
                <a:off x="7715996" y="3278325"/>
                <a:ext cx="300600" cy="371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9AD819E-659E-1F62-3E65-3D3C9C3A0CE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07356" y="3269325"/>
                  <a:ext cx="3182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AA6622C-07CA-4441-4E01-C2D48615BDFB}"/>
                    </a:ext>
                  </a:extLst>
                </p14:cNvPr>
                <p14:cNvContentPartPr/>
                <p14:nvPr/>
              </p14:nvContentPartPr>
              <p14:xfrm>
                <a:off x="8196236" y="3428805"/>
                <a:ext cx="300600" cy="176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AA6622C-07CA-4441-4E01-C2D48615BDF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87596" y="3419805"/>
                  <a:ext cx="318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70C1E3B-D45A-C953-B721-ECADAB840B60}"/>
                    </a:ext>
                  </a:extLst>
                </p14:cNvPr>
                <p14:cNvContentPartPr/>
                <p14:nvPr/>
              </p14:nvContentPartPr>
              <p14:xfrm>
                <a:off x="8209916" y="3509445"/>
                <a:ext cx="335160" cy="464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70C1E3B-D45A-C953-B721-ECADAB840B6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00916" y="3500805"/>
                  <a:ext cx="35280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5F0ED07-6C6C-47E6-1DCF-ECFB5F249E14}"/>
              </a:ext>
            </a:extLst>
          </p:cNvPr>
          <p:cNvGrpSpPr/>
          <p:nvPr/>
        </p:nvGrpSpPr>
        <p:grpSpPr>
          <a:xfrm>
            <a:off x="8937836" y="3125325"/>
            <a:ext cx="567360" cy="316800"/>
            <a:chOff x="8937836" y="3125325"/>
            <a:chExt cx="56736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784FD3A-C367-FF8F-63AE-EE9A79AAD126}"/>
                    </a:ext>
                  </a:extLst>
                </p14:cNvPr>
                <p14:cNvContentPartPr/>
                <p14:nvPr/>
              </p14:nvContentPartPr>
              <p14:xfrm>
                <a:off x="8937836" y="3125325"/>
                <a:ext cx="33120" cy="3042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784FD3A-C367-FF8F-63AE-EE9A79AAD12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29196" y="3116685"/>
                  <a:ext cx="507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D9BDD20-2199-2FEE-4EEE-41A723CE4F3D}"/>
                    </a:ext>
                  </a:extLst>
                </p14:cNvPr>
                <p14:cNvContentPartPr/>
                <p14:nvPr/>
              </p14:nvContentPartPr>
              <p14:xfrm>
                <a:off x="8969156" y="3218925"/>
                <a:ext cx="172440" cy="2232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D9BDD20-2199-2FEE-4EEE-41A723CE4F3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960156" y="3209925"/>
                  <a:ext cx="190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61E0544-FFB1-0638-241F-734D72F07524}"/>
                    </a:ext>
                  </a:extLst>
                </p14:cNvPr>
                <p14:cNvContentPartPr/>
                <p14:nvPr/>
              </p14:nvContentPartPr>
              <p14:xfrm>
                <a:off x="9335996" y="3175005"/>
                <a:ext cx="19800" cy="220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61E0544-FFB1-0638-241F-734D72F0752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27356" y="3166365"/>
                  <a:ext cx="37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4594549-9887-336E-339E-E5C70B95AB8E}"/>
                    </a:ext>
                  </a:extLst>
                </p14:cNvPr>
                <p14:cNvContentPartPr/>
                <p14:nvPr/>
              </p14:nvContentPartPr>
              <p14:xfrm>
                <a:off x="9211436" y="3160245"/>
                <a:ext cx="293760" cy="399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4594549-9887-336E-339E-E5C70B95AB8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02436" y="3151245"/>
                  <a:ext cx="3114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C2695C7-BBC5-2876-2B6B-4BBAAF2DA029}"/>
              </a:ext>
            </a:extLst>
          </p:cNvPr>
          <p:cNvGrpSpPr/>
          <p:nvPr/>
        </p:nvGrpSpPr>
        <p:grpSpPr>
          <a:xfrm>
            <a:off x="8850356" y="3601605"/>
            <a:ext cx="723240" cy="336240"/>
            <a:chOff x="8850356" y="3601605"/>
            <a:chExt cx="72324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1CB2C29-807B-3A86-FAFF-8DF1D7EFCC55}"/>
                    </a:ext>
                  </a:extLst>
                </p14:cNvPr>
                <p14:cNvContentPartPr/>
                <p14:nvPr/>
              </p14:nvContentPartPr>
              <p14:xfrm>
                <a:off x="8850356" y="3601605"/>
                <a:ext cx="585000" cy="496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1CB2C29-807B-3A86-FAFF-8DF1D7EFCC5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41356" y="3592965"/>
                  <a:ext cx="602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8B99889-6C7D-3F1F-1E4D-22C74B118199}"/>
                    </a:ext>
                  </a:extLst>
                </p14:cNvPr>
                <p14:cNvContentPartPr/>
                <p14:nvPr/>
              </p14:nvContentPartPr>
              <p14:xfrm>
                <a:off x="8960876" y="3782325"/>
                <a:ext cx="305640" cy="155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8B99889-6C7D-3F1F-1E4D-22C74B11819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52236" y="3773325"/>
                  <a:ext cx="323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FDFD210-606F-7F93-665E-93823E20934B}"/>
                    </a:ext>
                  </a:extLst>
                </p14:cNvPr>
                <p14:cNvContentPartPr/>
                <p14:nvPr/>
              </p14:nvContentPartPr>
              <p14:xfrm>
                <a:off x="9353636" y="3756765"/>
                <a:ext cx="219960" cy="1706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FDFD210-606F-7F93-665E-93823E20934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344636" y="3747765"/>
                  <a:ext cx="23760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94151D0-8C8F-645A-F7B9-74019DBC0191}"/>
              </a:ext>
            </a:extLst>
          </p:cNvPr>
          <p:cNvGrpSpPr/>
          <p:nvPr/>
        </p:nvGrpSpPr>
        <p:grpSpPr>
          <a:xfrm>
            <a:off x="6612596" y="4355445"/>
            <a:ext cx="1051560" cy="466560"/>
            <a:chOff x="6612596" y="4355445"/>
            <a:chExt cx="105156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FE0D211-5268-F6A7-6BC2-FD386435D6B7}"/>
                    </a:ext>
                  </a:extLst>
                </p14:cNvPr>
                <p14:cNvContentPartPr/>
                <p14:nvPr/>
              </p14:nvContentPartPr>
              <p14:xfrm>
                <a:off x="6612596" y="4362285"/>
                <a:ext cx="1051560" cy="459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FE0D211-5268-F6A7-6BC2-FD386435D6B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03956" y="4353285"/>
                  <a:ext cx="10692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8C31124-BB3D-0058-5FB3-1632EBC5FE83}"/>
                    </a:ext>
                  </a:extLst>
                </p14:cNvPr>
                <p14:cNvContentPartPr/>
                <p14:nvPr/>
              </p14:nvContentPartPr>
              <p14:xfrm>
                <a:off x="7008596" y="4355445"/>
                <a:ext cx="28800" cy="21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8C31124-BB3D-0058-5FB3-1632EBC5FE8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99956" y="4346805"/>
                  <a:ext cx="464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98F416F-A45A-7B51-751F-F988D7541EF8}"/>
              </a:ext>
            </a:extLst>
          </p:cNvPr>
          <p:cNvGrpSpPr/>
          <p:nvPr/>
        </p:nvGrpSpPr>
        <p:grpSpPr>
          <a:xfrm>
            <a:off x="7928036" y="4220085"/>
            <a:ext cx="2264760" cy="506880"/>
            <a:chOff x="7928036" y="4220085"/>
            <a:chExt cx="2264760" cy="5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BCCFA87-1E6E-EDE3-A389-7B2406E69EAB}"/>
                    </a:ext>
                  </a:extLst>
                </p14:cNvPr>
                <p14:cNvContentPartPr/>
                <p14:nvPr/>
              </p14:nvContentPartPr>
              <p14:xfrm>
                <a:off x="7928036" y="4284525"/>
                <a:ext cx="1294560" cy="4424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BCCFA87-1E6E-EDE3-A389-7B2406E69EA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19396" y="4275525"/>
                  <a:ext cx="13122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68778BA-4DD0-3BE8-A9B7-603F682916DC}"/>
                    </a:ext>
                  </a:extLst>
                </p14:cNvPr>
                <p14:cNvContentPartPr/>
                <p14:nvPr/>
              </p14:nvContentPartPr>
              <p14:xfrm>
                <a:off x="8952956" y="4423845"/>
                <a:ext cx="28080" cy="39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68778BA-4DD0-3BE8-A9B7-603F682916D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44316" y="4414845"/>
                  <a:ext cx="45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0D19195-70A0-4D52-84A0-6FA557F6E104}"/>
                    </a:ext>
                  </a:extLst>
                </p14:cNvPr>
                <p14:cNvContentPartPr/>
                <p14:nvPr/>
              </p14:nvContentPartPr>
              <p14:xfrm>
                <a:off x="8607716" y="4408725"/>
                <a:ext cx="115560" cy="169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0D19195-70A0-4D52-84A0-6FA557F6E10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98716" y="4399725"/>
                  <a:ext cx="133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2ED381E-A5BB-6795-E25D-EBD6B2C75D76}"/>
                    </a:ext>
                  </a:extLst>
                </p14:cNvPr>
                <p14:cNvContentPartPr/>
                <p14:nvPr/>
              </p14:nvContentPartPr>
              <p14:xfrm>
                <a:off x="9390356" y="4220085"/>
                <a:ext cx="802440" cy="434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2ED381E-A5BB-6795-E25D-EBD6B2C75D7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81716" y="4211085"/>
                  <a:ext cx="8200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5A9C3AD-32C7-A521-C780-8FC64F8A246D}"/>
                    </a:ext>
                  </a:extLst>
                </p14:cNvPr>
                <p14:cNvContentPartPr/>
                <p14:nvPr/>
              </p14:nvContentPartPr>
              <p14:xfrm>
                <a:off x="9848276" y="4384245"/>
                <a:ext cx="343080" cy="486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5A9C3AD-32C7-A521-C780-8FC64F8A246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39636" y="4375245"/>
                  <a:ext cx="36072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97B4836-64F6-CE30-2852-98A8FFAD68C9}"/>
              </a:ext>
            </a:extLst>
          </p:cNvPr>
          <p:cNvGrpSpPr/>
          <p:nvPr/>
        </p:nvGrpSpPr>
        <p:grpSpPr>
          <a:xfrm>
            <a:off x="6643916" y="4964565"/>
            <a:ext cx="1344240" cy="394560"/>
            <a:chOff x="6643916" y="4964565"/>
            <a:chExt cx="1344240" cy="3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D9F24B6-157A-2DF2-3222-C0F069B5D8E0}"/>
                    </a:ext>
                  </a:extLst>
                </p14:cNvPr>
                <p14:cNvContentPartPr/>
                <p14:nvPr/>
              </p14:nvContentPartPr>
              <p14:xfrm>
                <a:off x="6643916" y="4964565"/>
                <a:ext cx="1344240" cy="394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D9F24B6-157A-2DF2-3222-C0F069B5D8E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34916" y="4955925"/>
                  <a:ext cx="13618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FEF22DA-ADF6-F13B-ECBC-D734041CF60A}"/>
                    </a:ext>
                  </a:extLst>
                </p14:cNvPr>
                <p14:cNvContentPartPr/>
                <p14:nvPr/>
              </p14:nvContentPartPr>
              <p14:xfrm>
                <a:off x="7034876" y="5097045"/>
                <a:ext cx="364320" cy="29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FEF22DA-ADF6-F13B-ECBC-D734041CF60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25876" y="5088045"/>
                  <a:ext cx="38196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22DB4B11-E086-6292-0A36-AB7F6D2C1D12}"/>
                  </a:ext>
                </a:extLst>
              </p14:cNvPr>
              <p14:cNvContentPartPr/>
              <p14:nvPr/>
            </p14:nvContentPartPr>
            <p14:xfrm>
              <a:off x="6653996" y="5486565"/>
              <a:ext cx="1311120" cy="7056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22DB4B11-E086-6292-0A36-AB7F6D2C1D1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644996" y="5477925"/>
                <a:ext cx="132876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2EC66B9-1AC1-BBBA-5F5F-6319E3F74AFD}"/>
              </a:ext>
            </a:extLst>
          </p:cNvPr>
          <p:cNvGrpSpPr/>
          <p:nvPr/>
        </p:nvGrpSpPr>
        <p:grpSpPr>
          <a:xfrm>
            <a:off x="8524196" y="4911645"/>
            <a:ext cx="1437480" cy="558000"/>
            <a:chOff x="8524196" y="4911645"/>
            <a:chExt cx="143748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07E9474-0DBE-1C73-E9E0-49C1E2BD96D8}"/>
                    </a:ext>
                  </a:extLst>
                </p14:cNvPr>
                <p14:cNvContentPartPr/>
                <p14:nvPr/>
              </p14:nvContentPartPr>
              <p14:xfrm>
                <a:off x="8524196" y="4911645"/>
                <a:ext cx="1437480" cy="5580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07E9474-0DBE-1C73-E9E0-49C1E2BD96D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15556" y="4902645"/>
                  <a:ext cx="145512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3E84C4E-8A1B-46A8-AF5D-A88C901C0827}"/>
                    </a:ext>
                  </a:extLst>
                </p14:cNvPr>
                <p14:cNvContentPartPr/>
                <p14:nvPr/>
              </p14:nvContentPartPr>
              <p14:xfrm>
                <a:off x="9608876" y="5103525"/>
                <a:ext cx="55440" cy="162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3E84C4E-8A1B-46A8-AF5D-A88C901C082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00236" y="5094885"/>
                  <a:ext cx="73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8F6B83E-B8AE-1B1A-E0F6-6444F9F64FDD}"/>
                    </a:ext>
                  </a:extLst>
                </p14:cNvPr>
                <p14:cNvContentPartPr/>
                <p14:nvPr/>
              </p14:nvContentPartPr>
              <p14:xfrm>
                <a:off x="8829116" y="5025045"/>
                <a:ext cx="29520" cy="22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8F6B83E-B8AE-1B1A-E0F6-6444F9F64FD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20116" y="5016405"/>
                  <a:ext cx="471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7FD2C04-7933-6B0D-1260-F2C7FE320436}"/>
              </a:ext>
            </a:extLst>
          </p:cNvPr>
          <p:cNvGrpSpPr/>
          <p:nvPr/>
        </p:nvGrpSpPr>
        <p:grpSpPr>
          <a:xfrm>
            <a:off x="10267676" y="4825605"/>
            <a:ext cx="1607400" cy="676800"/>
            <a:chOff x="10267676" y="4825605"/>
            <a:chExt cx="1607400" cy="67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B242846-C3D2-4B4A-71F4-41CFB58B9CA6}"/>
                    </a:ext>
                  </a:extLst>
                </p14:cNvPr>
                <p14:cNvContentPartPr/>
                <p14:nvPr/>
              </p14:nvContentPartPr>
              <p14:xfrm>
                <a:off x="10267676" y="4896165"/>
                <a:ext cx="840240" cy="606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B242846-C3D2-4B4A-71F4-41CFB58B9CA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58676" y="4887165"/>
                  <a:ext cx="85788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9BA9137-CC14-7343-E838-A8F960E13B5A}"/>
                    </a:ext>
                  </a:extLst>
                </p14:cNvPr>
                <p14:cNvContentPartPr/>
                <p14:nvPr/>
              </p14:nvContentPartPr>
              <p14:xfrm>
                <a:off x="11434796" y="4967445"/>
                <a:ext cx="236160" cy="3200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9BA9137-CC14-7343-E838-A8F960E13B5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25796" y="4958445"/>
                  <a:ext cx="253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2FAD0DC-6E82-84D7-6E5D-27140049DDDD}"/>
                    </a:ext>
                  </a:extLst>
                </p14:cNvPr>
                <p14:cNvContentPartPr/>
                <p14:nvPr/>
              </p14:nvContentPartPr>
              <p14:xfrm>
                <a:off x="11437316" y="4825605"/>
                <a:ext cx="376920" cy="34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2FAD0DC-6E82-84D7-6E5D-27140049DDD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428316" y="4816605"/>
                  <a:ext cx="394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70CE516-AF2F-1ED8-01B6-8BDAB1757739}"/>
                    </a:ext>
                  </a:extLst>
                </p14:cNvPr>
                <p14:cNvContentPartPr/>
                <p14:nvPr/>
              </p14:nvContentPartPr>
              <p14:xfrm>
                <a:off x="11874716" y="5350845"/>
                <a:ext cx="360" cy="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70CE516-AF2F-1ED8-01B6-8BDAB175773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865716" y="5342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21B246BE-C92F-7EA8-C141-5BBB2AC2C5F3}"/>
                  </a:ext>
                </a:extLst>
              </p14:cNvPr>
              <p14:cNvContentPartPr/>
              <p14:nvPr/>
            </p14:nvContentPartPr>
            <p14:xfrm>
              <a:off x="3997196" y="5774925"/>
              <a:ext cx="1366920" cy="3564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21B246BE-C92F-7EA8-C141-5BBB2AC2C5F3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988196" y="5765925"/>
                <a:ext cx="13845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3BCA08B-2002-C8B8-4BED-B4B8EC08B47A}"/>
              </a:ext>
            </a:extLst>
          </p:cNvPr>
          <p:cNvGrpSpPr/>
          <p:nvPr/>
        </p:nvGrpSpPr>
        <p:grpSpPr>
          <a:xfrm>
            <a:off x="2099996" y="5967165"/>
            <a:ext cx="1677600" cy="489240"/>
            <a:chOff x="2099996" y="5967165"/>
            <a:chExt cx="1677600" cy="48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F874ED3-C2D8-E1B3-2FA3-F4DBB5803C10}"/>
                    </a:ext>
                  </a:extLst>
                </p14:cNvPr>
                <p14:cNvContentPartPr/>
                <p14:nvPr/>
              </p14:nvContentPartPr>
              <p14:xfrm>
                <a:off x="2142116" y="6195765"/>
                <a:ext cx="1042560" cy="158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F874ED3-C2D8-E1B3-2FA3-F4DBB5803C1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133476" y="6187125"/>
                  <a:ext cx="1060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4FABDE1-DA52-0F48-221C-16D60317C5CA}"/>
                    </a:ext>
                  </a:extLst>
                </p14:cNvPr>
                <p14:cNvContentPartPr/>
                <p14:nvPr/>
              </p14:nvContentPartPr>
              <p14:xfrm>
                <a:off x="3554036" y="6063285"/>
                <a:ext cx="221760" cy="310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4FABDE1-DA52-0F48-221C-16D60317C5C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45036" y="6054285"/>
                  <a:ext cx="239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0426C51-FA4C-211D-8B82-E974218B9EEA}"/>
                    </a:ext>
                  </a:extLst>
                </p14:cNvPr>
                <p14:cNvContentPartPr/>
                <p14:nvPr/>
              </p14:nvContentPartPr>
              <p14:xfrm>
                <a:off x="3501476" y="5967165"/>
                <a:ext cx="276120" cy="507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0426C51-FA4C-211D-8B82-E974218B9EE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492836" y="5958165"/>
                  <a:ext cx="293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32CDF13-BA53-8DAF-9AE8-3FA4EE049860}"/>
                    </a:ext>
                  </a:extLst>
                </p14:cNvPr>
                <p14:cNvContentPartPr/>
                <p14:nvPr/>
              </p14:nvContentPartPr>
              <p14:xfrm>
                <a:off x="2099996" y="6382965"/>
                <a:ext cx="1116360" cy="734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32CDF13-BA53-8DAF-9AE8-3FA4EE04986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090996" y="6373965"/>
                  <a:ext cx="113400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9F4C81B1-10E2-6DDF-CE71-6ECDC4FDFC33}"/>
                  </a:ext>
                </a:extLst>
              </p14:cNvPr>
              <p14:cNvContentPartPr/>
              <p14:nvPr/>
            </p14:nvContentPartPr>
            <p14:xfrm>
              <a:off x="10214036" y="5427885"/>
              <a:ext cx="923400" cy="3312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9F4C81B1-10E2-6DDF-CE71-6ECDC4FDFC3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205036" y="5418885"/>
                <a:ext cx="941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4D8908E3-270B-3FA0-3C33-D1BE4ACBC68F}"/>
                  </a:ext>
                </a:extLst>
              </p14:cNvPr>
              <p14:cNvContentPartPr/>
              <p14:nvPr/>
            </p14:nvContentPartPr>
            <p14:xfrm>
              <a:off x="10319516" y="5198565"/>
              <a:ext cx="63720" cy="1404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4D8908E3-270B-3FA0-3C33-D1BE4ACBC68F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0310876" y="5189925"/>
                <a:ext cx="81360" cy="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55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901D92-9E25-5F2A-43E2-4C1875A4EC01}"/>
                  </a:ext>
                </a:extLst>
              </p14:cNvPr>
              <p14:cNvContentPartPr/>
              <p14:nvPr/>
            </p14:nvContentPartPr>
            <p14:xfrm>
              <a:off x="927476" y="355485"/>
              <a:ext cx="345240" cy="160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901D92-9E25-5F2A-43E2-4C1875A4EC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836" y="346845"/>
                <a:ext cx="3628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C239F0-AF15-C7BD-0182-26203B634F99}"/>
                  </a:ext>
                </a:extLst>
              </p14:cNvPr>
              <p14:cNvContentPartPr/>
              <p14:nvPr/>
            </p14:nvContentPartPr>
            <p14:xfrm>
              <a:off x="1654316" y="205725"/>
              <a:ext cx="1824120" cy="377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C239F0-AF15-C7BD-0182-26203B634F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5316" y="196725"/>
                <a:ext cx="184176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7A2B5B-4404-A948-A10F-563CF8E8D31B}"/>
                  </a:ext>
                </a:extLst>
              </p14:cNvPr>
              <p14:cNvContentPartPr/>
              <p14:nvPr/>
            </p14:nvContentPartPr>
            <p14:xfrm>
              <a:off x="3634316" y="500925"/>
              <a:ext cx="82440" cy="98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7A2B5B-4404-A948-A10F-563CF8E8D3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25676" y="491925"/>
                <a:ext cx="10008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5E8F721-B5BD-8A06-CB93-830DEFEE0468}"/>
              </a:ext>
            </a:extLst>
          </p:cNvPr>
          <p:cNvGrpSpPr/>
          <p:nvPr/>
        </p:nvGrpSpPr>
        <p:grpSpPr>
          <a:xfrm>
            <a:off x="4004036" y="199245"/>
            <a:ext cx="1517760" cy="331200"/>
            <a:chOff x="4004036" y="199245"/>
            <a:chExt cx="151776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618319-05FE-C600-58EE-7A54F103FD29}"/>
                    </a:ext>
                  </a:extLst>
                </p14:cNvPr>
                <p14:cNvContentPartPr/>
                <p14:nvPr/>
              </p14:nvContentPartPr>
              <p14:xfrm>
                <a:off x="4004036" y="297885"/>
                <a:ext cx="237960" cy="163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618319-05FE-C600-58EE-7A54F103FD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95036" y="288885"/>
                  <a:ext cx="255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8419BD9-DF47-CF1D-D5A5-AE050D14A942}"/>
                    </a:ext>
                  </a:extLst>
                </p14:cNvPr>
                <p14:cNvContentPartPr/>
                <p14:nvPr/>
              </p14:nvContentPartPr>
              <p14:xfrm>
                <a:off x="4292396" y="459165"/>
                <a:ext cx="117720" cy="71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8419BD9-DF47-CF1D-D5A5-AE050D14A9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83756" y="450165"/>
                  <a:ext cx="135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9E9B75-C07A-1548-5483-BD7C1EF30BB0}"/>
                    </a:ext>
                  </a:extLst>
                </p14:cNvPr>
                <p14:cNvContentPartPr/>
                <p14:nvPr/>
              </p14:nvContentPartPr>
              <p14:xfrm>
                <a:off x="4336676" y="199245"/>
                <a:ext cx="159120" cy="114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9E9B75-C07A-1548-5483-BD7C1EF30B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28036" y="190245"/>
                  <a:ext cx="176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2E81BB-0F46-7D51-63DD-7FE1E2010D63}"/>
                    </a:ext>
                  </a:extLst>
                </p14:cNvPr>
                <p14:cNvContentPartPr/>
                <p14:nvPr/>
              </p14:nvContentPartPr>
              <p14:xfrm>
                <a:off x="4675436" y="271965"/>
                <a:ext cx="9360" cy="186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2E81BB-0F46-7D51-63DD-7FE1E2010D6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66796" y="262965"/>
                  <a:ext cx="27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D79F43-6159-4073-29FF-F189CC7FDEAE}"/>
                    </a:ext>
                  </a:extLst>
                </p14:cNvPr>
                <p14:cNvContentPartPr/>
                <p14:nvPr/>
              </p14:nvContentPartPr>
              <p14:xfrm>
                <a:off x="4587596" y="278805"/>
                <a:ext cx="223560" cy="65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D79F43-6159-4073-29FF-F189CC7FDE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78956" y="270165"/>
                  <a:ext cx="241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FACD3DC-1951-01B2-3EF5-EE37B6750278}"/>
                    </a:ext>
                  </a:extLst>
                </p14:cNvPr>
                <p14:cNvContentPartPr/>
                <p14:nvPr/>
              </p14:nvContentPartPr>
              <p14:xfrm>
                <a:off x="4963436" y="325605"/>
                <a:ext cx="185400" cy="127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FACD3DC-1951-01B2-3EF5-EE37B67502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54796" y="316605"/>
                  <a:ext cx="203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C059788-2047-4119-C7CE-F865C47B347C}"/>
                    </a:ext>
                  </a:extLst>
                </p14:cNvPr>
                <p14:cNvContentPartPr/>
                <p14:nvPr/>
              </p14:nvContentPartPr>
              <p14:xfrm>
                <a:off x="5186276" y="267645"/>
                <a:ext cx="154080" cy="182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C059788-2047-4119-C7CE-F865C47B347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77276" y="258645"/>
                  <a:ext cx="171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2269A69-6F1D-A695-8732-3975E01F07B2}"/>
                    </a:ext>
                  </a:extLst>
                </p14:cNvPr>
                <p14:cNvContentPartPr/>
                <p14:nvPr/>
              </p14:nvContentPartPr>
              <p14:xfrm>
                <a:off x="5472836" y="246405"/>
                <a:ext cx="48960" cy="237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2269A69-6F1D-A695-8732-3975E01F07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3836" y="237765"/>
                  <a:ext cx="6660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BD49D5-1B2C-F668-B228-9B42744B0F31}"/>
              </a:ext>
            </a:extLst>
          </p:cNvPr>
          <p:cNvGrpSpPr/>
          <p:nvPr/>
        </p:nvGrpSpPr>
        <p:grpSpPr>
          <a:xfrm>
            <a:off x="442916" y="891525"/>
            <a:ext cx="1389240" cy="322200"/>
            <a:chOff x="442916" y="891525"/>
            <a:chExt cx="138924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EBF8DC-A775-A28A-53D4-14EFE2D094EF}"/>
                    </a:ext>
                  </a:extLst>
                </p14:cNvPr>
                <p14:cNvContentPartPr/>
                <p14:nvPr/>
              </p14:nvContentPartPr>
              <p14:xfrm>
                <a:off x="442916" y="953085"/>
                <a:ext cx="960120" cy="260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EBF8DC-A775-A28A-53D4-14EFE2D094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3916" y="944085"/>
                  <a:ext cx="9777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A9B87DE-B9EA-1BF2-7C5D-2160D37E2C3B}"/>
                    </a:ext>
                  </a:extLst>
                </p14:cNvPr>
                <p14:cNvContentPartPr/>
                <p14:nvPr/>
              </p14:nvContentPartPr>
              <p14:xfrm>
                <a:off x="1670516" y="891525"/>
                <a:ext cx="161640" cy="272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A9B87DE-B9EA-1BF2-7C5D-2160D37E2C3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61516" y="882525"/>
                  <a:ext cx="17928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9F9795B-433A-4186-EC18-BC5269101552}"/>
                  </a:ext>
                </a:extLst>
              </p14:cNvPr>
              <p14:cNvContentPartPr/>
              <p14:nvPr/>
            </p14:nvContentPartPr>
            <p14:xfrm>
              <a:off x="1845476" y="1736445"/>
              <a:ext cx="941760" cy="64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9F9795B-433A-4186-EC18-BC526910155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36476" y="1727805"/>
                <a:ext cx="9594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E91013F-7BB1-3AD2-D4B9-69997143FB4B}"/>
                  </a:ext>
                </a:extLst>
              </p14:cNvPr>
              <p14:cNvContentPartPr/>
              <p14:nvPr/>
            </p14:nvContentPartPr>
            <p14:xfrm>
              <a:off x="2536316" y="1861005"/>
              <a:ext cx="90720" cy="98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E91013F-7BB1-3AD2-D4B9-69997143FB4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27316" y="1852365"/>
                <a:ext cx="1083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721D6B8-36D7-508D-EF2C-10FBD7EEE624}"/>
                  </a:ext>
                </a:extLst>
              </p14:cNvPr>
              <p14:cNvContentPartPr/>
              <p14:nvPr/>
            </p14:nvContentPartPr>
            <p14:xfrm>
              <a:off x="1457756" y="2756325"/>
              <a:ext cx="208080" cy="918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721D6B8-36D7-508D-EF2C-10FBD7EEE62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49116" y="2747325"/>
                <a:ext cx="2257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7F53588-1D63-46F0-3596-AB4A3E0540F0}"/>
                  </a:ext>
                </a:extLst>
              </p14:cNvPr>
              <p14:cNvContentPartPr/>
              <p14:nvPr/>
            </p14:nvContentPartPr>
            <p14:xfrm>
              <a:off x="1886516" y="2813565"/>
              <a:ext cx="936360" cy="43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7F53588-1D63-46F0-3596-AB4A3E0540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77876" y="2804565"/>
                <a:ext cx="95400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65C62386-4017-B3A9-5334-2759AD14F709}"/>
              </a:ext>
            </a:extLst>
          </p:cNvPr>
          <p:cNvGrpSpPr/>
          <p:nvPr/>
        </p:nvGrpSpPr>
        <p:grpSpPr>
          <a:xfrm>
            <a:off x="2037716" y="2898885"/>
            <a:ext cx="1041120" cy="243000"/>
            <a:chOff x="2037716" y="2898885"/>
            <a:chExt cx="104112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9F2E730-298A-1D6E-3904-72BA9BBF8746}"/>
                    </a:ext>
                  </a:extLst>
                </p14:cNvPr>
                <p14:cNvContentPartPr/>
                <p14:nvPr/>
              </p14:nvContentPartPr>
              <p14:xfrm>
                <a:off x="2037716" y="3011205"/>
                <a:ext cx="260640" cy="130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9F2E730-298A-1D6E-3904-72BA9BBF87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28716" y="3002565"/>
                  <a:ext cx="278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615F0BA-57F2-937E-D3D1-BDADF78D7F39}"/>
                    </a:ext>
                  </a:extLst>
                </p14:cNvPr>
                <p14:cNvContentPartPr/>
                <p14:nvPr/>
              </p14:nvContentPartPr>
              <p14:xfrm>
                <a:off x="2501036" y="3009765"/>
                <a:ext cx="201240" cy="113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615F0BA-57F2-937E-D3D1-BDADF78D7F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92396" y="3001125"/>
                  <a:ext cx="218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9A3C0C-69F4-69F2-EEFE-81E2B6001D75}"/>
                    </a:ext>
                  </a:extLst>
                </p14:cNvPr>
                <p14:cNvContentPartPr/>
                <p14:nvPr/>
              </p14:nvContentPartPr>
              <p14:xfrm>
                <a:off x="2763836" y="2965845"/>
                <a:ext cx="131400" cy="5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9A3C0C-69F4-69F2-EEFE-81E2B6001D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54836" y="2956845"/>
                  <a:ext cx="149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67B999-5FAC-A950-0BA4-F326CFD443FB}"/>
                    </a:ext>
                  </a:extLst>
                </p14:cNvPr>
                <p14:cNvContentPartPr/>
                <p14:nvPr/>
              </p14:nvContentPartPr>
              <p14:xfrm>
                <a:off x="2987396" y="2898885"/>
                <a:ext cx="91440" cy="132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67B999-5FAC-A950-0BA4-F326CFD443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78396" y="2890245"/>
                  <a:ext cx="1090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D3EED93-375B-C3BE-E275-509A5F1648E3}"/>
              </a:ext>
            </a:extLst>
          </p:cNvPr>
          <p:cNvGrpSpPr/>
          <p:nvPr/>
        </p:nvGrpSpPr>
        <p:grpSpPr>
          <a:xfrm>
            <a:off x="2335796" y="2336565"/>
            <a:ext cx="765720" cy="421920"/>
            <a:chOff x="2335796" y="2336565"/>
            <a:chExt cx="76572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A6698AE-B360-76D0-32DE-FEF577A5228C}"/>
                    </a:ext>
                  </a:extLst>
                </p14:cNvPr>
                <p14:cNvContentPartPr/>
                <p14:nvPr/>
              </p14:nvContentPartPr>
              <p14:xfrm>
                <a:off x="2335796" y="2569845"/>
                <a:ext cx="232920" cy="188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A6698AE-B360-76D0-32DE-FEF577A522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26796" y="2560845"/>
                  <a:ext cx="250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81A488-E4B6-F193-83F4-DCAF82DF0897}"/>
                    </a:ext>
                  </a:extLst>
                </p14:cNvPr>
                <p14:cNvContentPartPr/>
                <p14:nvPr/>
              </p14:nvContentPartPr>
              <p14:xfrm>
                <a:off x="2579516" y="2488845"/>
                <a:ext cx="109440" cy="24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81A488-E4B6-F193-83F4-DCAF82DF08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70876" y="2480205"/>
                  <a:ext cx="12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7D372F1-656C-E365-0300-ABE9AE9674E4}"/>
                    </a:ext>
                  </a:extLst>
                </p14:cNvPr>
                <p14:cNvContentPartPr/>
                <p14:nvPr/>
              </p14:nvContentPartPr>
              <p14:xfrm>
                <a:off x="2755916" y="2359605"/>
                <a:ext cx="11520" cy="180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7D372F1-656C-E365-0300-ABE9AE9674E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46916" y="2350965"/>
                  <a:ext cx="29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93389D1-0B6C-EA84-F33A-53F2D1564493}"/>
                    </a:ext>
                  </a:extLst>
                </p14:cNvPr>
                <p14:cNvContentPartPr/>
                <p14:nvPr/>
              </p14:nvContentPartPr>
              <p14:xfrm>
                <a:off x="2786876" y="2336565"/>
                <a:ext cx="210960" cy="270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93389D1-0B6C-EA84-F33A-53F2D15644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77876" y="2327925"/>
                  <a:ext cx="228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29708D9-B26D-32CD-24A4-57363FA0E3CF}"/>
                    </a:ext>
                  </a:extLst>
                </p14:cNvPr>
                <p14:cNvContentPartPr/>
                <p14:nvPr/>
              </p14:nvContentPartPr>
              <p14:xfrm>
                <a:off x="2971916" y="2467605"/>
                <a:ext cx="129600" cy="111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29708D9-B26D-32CD-24A4-57363FA0E3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63276" y="2458965"/>
                  <a:ext cx="1472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1ECEE74-579B-F5FC-1C62-BD2BD80B5CEF}"/>
                  </a:ext>
                </a:extLst>
              </p14:cNvPr>
              <p14:cNvContentPartPr/>
              <p14:nvPr/>
            </p14:nvContentPartPr>
            <p14:xfrm>
              <a:off x="3377636" y="1661205"/>
              <a:ext cx="102960" cy="174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1ECEE74-579B-F5FC-1C62-BD2BD80B5CE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68636" y="1652205"/>
                <a:ext cx="12060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4CE4AC23-3239-DDF6-CE05-7C12EEA8B3BD}"/>
              </a:ext>
            </a:extLst>
          </p:cNvPr>
          <p:cNvGrpSpPr/>
          <p:nvPr/>
        </p:nvGrpSpPr>
        <p:grpSpPr>
          <a:xfrm>
            <a:off x="3815036" y="1092765"/>
            <a:ext cx="2332800" cy="652320"/>
            <a:chOff x="3815036" y="1092765"/>
            <a:chExt cx="2332800" cy="65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E04542A-9E86-E0DC-DE81-FFD0BA26498D}"/>
                    </a:ext>
                  </a:extLst>
                </p14:cNvPr>
                <p14:cNvContentPartPr/>
                <p14:nvPr/>
              </p14:nvContentPartPr>
              <p14:xfrm>
                <a:off x="3815036" y="1425765"/>
                <a:ext cx="193680" cy="234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E04542A-9E86-E0DC-DE81-FFD0BA2649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06396" y="1417125"/>
                  <a:ext cx="211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90E06B1-2670-B2FF-D2F6-3FA1856C39AE}"/>
                    </a:ext>
                  </a:extLst>
                </p14:cNvPr>
                <p14:cNvContentPartPr/>
                <p14:nvPr/>
              </p14:nvContentPartPr>
              <p14:xfrm>
                <a:off x="4147316" y="1438005"/>
                <a:ext cx="231120" cy="157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90E06B1-2670-B2FF-D2F6-3FA1856C39A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38676" y="1429365"/>
                  <a:ext cx="248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166F5CF-173B-3E7A-B79E-ADF2259DAE12}"/>
                    </a:ext>
                  </a:extLst>
                </p14:cNvPr>
                <p14:cNvContentPartPr/>
                <p14:nvPr/>
              </p14:nvContentPartPr>
              <p14:xfrm>
                <a:off x="4541876" y="1413525"/>
                <a:ext cx="235440" cy="179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166F5CF-173B-3E7A-B79E-ADF2259DAE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33236" y="1404525"/>
                  <a:ext cx="253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B8691CC-EDC7-7EE5-394F-FF59E663F06F}"/>
                    </a:ext>
                  </a:extLst>
                </p14:cNvPr>
                <p14:cNvContentPartPr/>
                <p14:nvPr/>
              </p14:nvContentPartPr>
              <p14:xfrm>
                <a:off x="4809716" y="1601805"/>
                <a:ext cx="6120" cy="120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B8691CC-EDC7-7EE5-394F-FF59E663F06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00716" y="1592805"/>
                  <a:ext cx="23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5BE66B3-C850-AA83-5AF9-C9A6B19493E2}"/>
                    </a:ext>
                  </a:extLst>
                </p14:cNvPr>
                <p14:cNvContentPartPr/>
                <p14:nvPr/>
              </p14:nvContentPartPr>
              <p14:xfrm>
                <a:off x="4746716" y="1603245"/>
                <a:ext cx="147960" cy="5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5BE66B3-C850-AA83-5AF9-C9A6B19493E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37716" y="1594605"/>
                  <a:ext cx="165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6CCC53A-8CCA-4D7A-4912-0FCB1D7FF35D}"/>
                    </a:ext>
                  </a:extLst>
                </p14:cNvPr>
                <p14:cNvContentPartPr/>
                <p14:nvPr/>
              </p14:nvContentPartPr>
              <p14:xfrm>
                <a:off x="4932116" y="1576245"/>
                <a:ext cx="88560" cy="151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6CCC53A-8CCA-4D7A-4912-0FCB1D7FF3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23476" y="1567605"/>
                  <a:ext cx="106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3F3FA37-3D40-C482-93EE-918F23515E71}"/>
                    </a:ext>
                  </a:extLst>
                </p14:cNvPr>
                <p14:cNvContentPartPr/>
                <p14:nvPr/>
              </p14:nvContentPartPr>
              <p14:xfrm>
                <a:off x="5120396" y="1441245"/>
                <a:ext cx="126000" cy="12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3F3FA37-3D40-C482-93EE-918F23515E7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11396" y="1432605"/>
                  <a:ext cx="143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AD0DC8-26EE-1490-EF64-60FA5FEACDB1}"/>
                    </a:ext>
                  </a:extLst>
                </p14:cNvPr>
                <p14:cNvContentPartPr/>
                <p14:nvPr/>
              </p14:nvContentPartPr>
              <p14:xfrm>
                <a:off x="5109956" y="1533405"/>
                <a:ext cx="124560" cy="9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AD0DC8-26EE-1490-EF64-60FA5FEACDB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01316" y="1524765"/>
                  <a:ext cx="142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B8A390-2EF6-85C8-DF85-D44B50B1167E}"/>
                    </a:ext>
                  </a:extLst>
                </p14:cNvPr>
                <p14:cNvContentPartPr/>
                <p14:nvPr/>
              </p14:nvContentPartPr>
              <p14:xfrm>
                <a:off x="5291396" y="1092765"/>
                <a:ext cx="856440" cy="652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B8A390-2EF6-85C8-DF85-D44B50B1167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82756" y="1084125"/>
                  <a:ext cx="87408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8E751C-48BA-A645-FA44-07DE6D0BF4B3}"/>
                    </a:ext>
                  </a:extLst>
                </p14:cNvPr>
                <p14:cNvContentPartPr/>
                <p14:nvPr/>
              </p14:nvContentPartPr>
              <p14:xfrm>
                <a:off x="5604236" y="1269525"/>
                <a:ext cx="125640" cy="165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8E751C-48BA-A645-FA44-07DE6D0BF4B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95236" y="1260525"/>
                  <a:ext cx="143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5E0BA9B-011A-CCF3-2A73-F8E844DDC46D}"/>
                    </a:ext>
                  </a:extLst>
                </p14:cNvPr>
                <p14:cNvContentPartPr/>
                <p14:nvPr/>
              </p14:nvContentPartPr>
              <p14:xfrm>
                <a:off x="5814476" y="1208325"/>
                <a:ext cx="13320" cy="199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5E0BA9B-011A-CCF3-2A73-F8E844DDC4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05836" y="1199685"/>
                  <a:ext cx="30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A171849-5F98-393B-020D-8464160A25B7}"/>
                    </a:ext>
                  </a:extLst>
                </p14:cNvPr>
                <p14:cNvContentPartPr/>
                <p14:nvPr/>
              </p14:nvContentPartPr>
              <p14:xfrm>
                <a:off x="5836796" y="1223085"/>
                <a:ext cx="117360" cy="155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A171849-5F98-393B-020D-8464160A25B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27796" y="1214085"/>
                  <a:ext cx="135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A5EE49A-48F4-FE86-F71B-B03ECF753186}"/>
                    </a:ext>
                  </a:extLst>
                </p14:cNvPr>
                <p14:cNvContentPartPr/>
                <p14:nvPr/>
              </p14:nvContentPartPr>
              <p14:xfrm>
                <a:off x="6060356" y="1251885"/>
                <a:ext cx="24120" cy="138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A5EE49A-48F4-FE86-F71B-B03ECF75318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51716" y="1243245"/>
                  <a:ext cx="41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497A886-FA9B-8951-A333-18E29874E02C}"/>
                    </a:ext>
                  </a:extLst>
                </p14:cNvPr>
                <p14:cNvContentPartPr/>
                <p14:nvPr/>
              </p14:nvContentPartPr>
              <p14:xfrm>
                <a:off x="6016796" y="1241805"/>
                <a:ext cx="88920" cy="13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497A886-FA9B-8951-A333-18E29874E0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08156" y="1233165"/>
                  <a:ext cx="106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E80D8ED-43FD-BFDB-7443-E5018FB7661F}"/>
                    </a:ext>
                  </a:extLst>
                </p14:cNvPr>
                <p14:cNvContentPartPr/>
                <p14:nvPr/>
              </p14:nvContentPartPr>
              <p14:xfrm>
                <a:off x="5705756" y="1428645"/>
                <a:ext cx="384480" cy="26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E80D8ED-43FD-BFDB-7443-E5018FB7661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96756" y="1419645"/>
                  <a:ext cx="402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E587BB5-5AEA-EFD7-B497-9E06E868820A}"/>
                    </a:ext>
                  </a:extLst>
                </p14:cNvPr>
                <p14:cNvContentPartPr/>
                <p14:nvPr/>
              </p14:nvContentPartPr>
              <p14:xfrm>
                <a:off x="5793596" y="1581645"/>
                <a:ext cx="252720" cy="138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E587BB5-5AEA-EFD7-B497-9E06E868820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84596" y="1572645"/>
                  <a:ext cx="2703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76D17D-47BA-93FD-FED9-E99289DD0AFB}"/>
              </a:ext>
            </a:extLst>
          </p:cNvPr>
          <p:cNvGrpSpPr/>
          <p:nvPr/>
        </p:nvGrpSpPr>
        <p:grpSpPr>
          <a:xfrm>
            <a:off x="1485476" y="3602685"/>
            <a:ext cx="950040" cy="402480"/>
            <a:chOff x="1485476" y="3602685"/>
            <a:chExt cx="95004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1CECBCE-6566-ADF5-BA99-5C1160005E6F}"/>
                    </a:ext>
                  </a:extLst>
                </p14:cNvPr>
                <p14:cNvContentPartPr/>
                <p14:nvPr/>
              </p14:nvContentPartPr>
              <p14:xfrm>
                <a:off x="1485476" y="3826605"/>
                <a:ext cx="255240" cy="99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1CECBCE-6566-ADF5-BA99-5C1160005E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76476" y="3817965"/>
                  <a:ext cx="272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31D095-20EE-ACA6-653A-D42BFA882F37}"/>
                    </a:ext>
                  </a:extLst>
                </p14:cNvPr>
                <p14:cNvContentPartPr/>
                <p14:nvPr/>
              </p14:nvContentPartPr>
              <p14:xfrm>
                <a:off x="2110076" y="3745605"/>
                <a:ext cx="225720" cy="165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31D095-20EE-ACA6-653A-D42BFA882F3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01436" y="3736965"/>
                  <a:ext cx="243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41BED1-1BA2-43FA-F350-A8BB4A1CF144}"/>
                    </a:ext>
                  </a:extLst>
                </p14:cNvPr>
                <p14:cNvContentPartPr/>
                <p14:nvPr/>
              </p14:nvContentPartPr>
              <p14:xfrm>
                <a:off x="1854836" y="3602685"/>
                <a:ext cx="580680" cy="402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F41BED1-1BA2-43FA-F350-A8BB4A1CF14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45836" y="3593685"/>
                  <a:ext cx="598320" cy="42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4D1550F-A5F0-957D-37AC-945ABFF2D2A7}"/>
                  </a:ext>
                </a:extLst>
              </p14:cNvPr>
              <p14:cNvContentPartPr/>
              <p14:nvPr/>
            </p14:nvContentPartPr>
            <p14:xfrm>
              <a:off x="7538876" y="859125"/>
              <a:ext cx="983520" cy="5101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4D1550F-A5F0-957D-37AC-945ABFF2D2A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30236" y="850125"/>
                <a:ext cx="100116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6967D82-8F06-3542-10DA-F538B4B67E48}"/>
                  </a:ext>
                </a:extLst>
              </p14:cNvPr>
              <p14:cNvContentPartPr/>
              <p14:nvPr/>
            </p14:nvContentPartPr>
            <p14:xfrm>
              <a:off x="8855036" y="891165"/>
              <a:ext cx="152640" cy="2692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6967D82-8F06-3542-10DA-F538B4B67E4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846396" y="882165"/>
                <a:ext cx="170280" cy="2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7AB33B18-A0C2-9B72-7D3D-24B68E0BD142}"/>
              </a:ext>
            </a:extLst>
          </p:cNvPr>
          <p:cNvGrpSpPr/>
          <p:nvPr/>
        </p:nvGrpSpPr>
        <p:grpSpPr>
          <a:xfrm>
            <a:off x="7841636" y="1735005"/>
            <a:ext cx="665280" cy="258480"/>
            <a:chOff x="7841636" y="1735005"/>
            <a:chExt cx="66528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7CCCE88-567C-5D1C-9D00-999F3291EBAC}"/>
                    </a:ext>
                  </a:extLst>
                </p14:cNvPr>
                <p14:cNvContentPartPr/>
                <p14:nvPr/>
              </p14:nvContentPartPr>
              <p14:xfrm>
                <a:off x="7841636" y="1735005"/>
                <a:ext cx="243360" cy="258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7CCCE88-567C-5D1C-9D00-999F3291EBA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32996" y="1726365"/>
                  <a:ext cx="261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26F70BE-23C3-CC63-7963-075ED5DAB250}"/>
                    </a:ext>
                  </a:extLst>
                </p14:cNvPr>
                <p14:cNvContentPartPr/>
                <p14:nvPr/>
              </p14:nvContentPartPr>
              <p14:xfrm>
                <a:off x="8300276" y="1805565"/>
                <a:ext cx="206280" cy="25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26F70BE-23C3-CC63-7963-075ED5DAB25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91276" y="1796925"/>
                  <a:ext cx="223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F3E1FAE-B1B5-9227-BE0A-9D544B2F3015}"/>
                    </a:ext>
                  </a:extLst>
                </p14:cNvPr>
                <p14:cNvContentPartPr/>
                <p14:nvPr/>
              </p14:nvContentPartPr>
              <p14:xfrm>
                <a:off x="8358236" y="1898085"/>
                <a:ext cx="148680" cy="23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F3E1FAE-B1B5-9227-BE0A-9D544B2F301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49236" y="1889085"/>
                  <a:ext cx="1663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D84B18C-B440-6510-2BB1-5A3CB0097492}"/>
              </a:ext>
            </a:extLst>
          </p:cNvPr>
          <p:cNvGrpSpPr/>
          <p:nvPr/>
        </p:nvGrpSpPr>
        <p:grpSpPr>
          <a:xfrm>
            <a:off x="8853956" y="1514325"/>
            <a:ext cx="718920" cy="678960"/>
            <a:chOff x="8853956" y="1514325"/>
            <a:chExt cx="718920" cy="67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1EAFC9-9971-0BEF-0689-8C1A3CF3531F}"/>
                    </a:ext>
                  </a:extLst>
                </p14:cNvPr>
                <p14:cNvContentPartPr/>
                <p14:nvPr/>
              </p14:nvContentPartPr>
              <p14:xfrm>
                <a:off x="8904356" y="1559685"/>
                <a:ext cx="40680" cy="202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1EAFC9-9971-0BEF-0689-8C1A3CF3531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95716" y="1550685"/>
                  <a:ext cx="58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D3D270-5DC3-9E1E-ABA9-E6F6EC961760}"/>
                    </a:ext>
                  </a:extLst>
                </p14:cNvPr>
                <p14:cNvContentPartPr/>
                <p14:nvPr/>
              </p14:nvContentPartPr>
              <p14:xfrm>
                <a:off x="8951156" y="1539885"/>
                <a:ext cx="160200" cy="209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D3D270-5DC3-9E1E-ABA9-E6F6EC9617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42516" y="1531245"/>
                  <a:ext cx="177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E45BC2E-0335-3EAC-B57A-2E5E9C252877}"/>
                    </a:ext>
                  </a:extLst>
                </p14:cNvPr>
                <p14:cNvContentPartPr/>
                <p14:nvPr/>
              </p14:nvContentPartPr>
              <p14:xfrm>
                <a:off x="9302876" y="1556805"/>
                <a:ext cx="9360" cy="197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E45BC2E-0335-3EAC-B57A-2E5E9C25287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93876" y="1547805"/>
                  <a:ext cx="27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1BA475E-751F-CA4C-1D9F-F3458606658E}"/>
                    </a:ext>
                  </a:extLst>
                </p14:cNvPr>
                <p14:cNvContentPartPr/>
                <p14:nvPr/>
              </p14:nvContentPartPr>
              <p14:xfrm>
                <a:off x="9195236" y="1514325"/>
                <a:ext cx="298440" cy="38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1BA475E-751F-CA4C-1D9F-F345860665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86596" y="1505685"/>
                  <a:ext cx="316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94DAD4A-7570-A252-44C1-BBA1F6A79E25}"/>
                    </a:ext>
                  </a:extLst>
                </p14:cNvPr>
                <p14:cNvContentPartPr/>
                <p14:nvPr/>
              </p14:nvContentPartPr>
              <p14:xfrm>
                <a:off x="8853956" y="1828965"/>
                <a:ext cx="666720" cy="48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94DAD4A-7570-A252-44C1-BBA1F6A79E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44956" y="1820325"/>
                  <a:ext cx="684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4B52FA8-3724-F2D7-708C-0DE569DB27E0}"/>
                    </a:ext>
                  </a:extLst>
                </p14:cNvPr>
                <p14:cNvContentPartPr/>
                <p14:nvPr/>
              </p14:nvContentPartPr>
              <p14:xfrm>
                <a:off x="8945756" y="2015805"/>
                <a:ext cx="324000" cy="177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4B52FA8-3724-F2D7-708C-0DE569DB27E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37116" y="2007165"/>
                  <a:ext cx="341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3C4069F-BE5E-CDE3-5085-68656E079D21}"/>
                    </a:ext>
                  </a:extLst>
                </p14:cNvPr>
                <p14:cNvContentPartPr/>
                <p14:nvPr/>
              </p14:nvContentPartPr>
              <p14:xfrm>
                <a:off x="9337436" y="1980885"/>
                <a:ext cx="235440" cy="196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3C4069F-BE5E-CDE3-5085-68656E079D2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28796" y="1971885"/>
                  <a:ext cx="25308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4E70B42-D5BA-9D54-6A39-FC0F2F4E1715}"/>
                  </a:ext>
                </a:extLst>
              </p14:cNvPr>
              <p14:cNvContentPartPr/>
              <p14:nvPr/>
            </p14:nvContentPartPr>
            <p14:xfrm>
              <a:off x="8358236" y="2939565"/>
              <a:ext cx="275760" cy="741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4E70B42-D5BA-9D54-6A39-FC0F2F4E171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349236" y="2930565"/>
                <a:ext cx="29340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E2E1F7B8-BF90-B472-4819-0DBA1D1D0297}"/>
              </a:ext>
            </a:extLst>
          </p:cNvPr>
          <p:cNvGrpSpPr/>
          <p:nvPr/>
        </p:nvGrpSpPr>
        <p:grpSpPr>
          <a:xfrm>
            <a:off x="8799236" y="2658045"/>
            <a:ext cx="1163160" cy="714240"/>
            <a:chOff x="8799236" y="2658045"/>
            <a:chExt cx="1163160" cy="71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4CF4DAE-32DC-819E-B109-D13BAD67CBB2}"/>
                    </a:ext>
                  </a:extLst>
                </p14:cNvPr>
                <p14:cNvContentPartPr/>
                <p14:nvPr/>
              </p14:nvContentPartPr>
              <p14:xfrm>
                <a:off x="9112796" y="2658045"/>
                <a:ext cx="24120" cy="185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4CF4DAE-32DC-819E-B109-D13BAD67CB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03796" y="2649045"/>
                  <a:ext cx="41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2CEE6E1-B496-F743-D4DE-B72D9AF0D3C4}"/>
                    </a:ext>
                  </a:extLst>
                </p14:cNvPr>
                <p14:cNvContentPartPr/>
                <p14:nvPr/>
              </p14:nvContentPartPr>
              <p14:xfrm>
                <a:off x="8799236" y="2947845"/>
                <a:ext cx="771480" cy="84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2CEE6E1-B496-F743-D4DE-B72D9AF0D3C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90596" y="2938845"/>
                  <a:ext cx="789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7FBA05D-35CB-F4C7-A2D7-821F6C924BAC}"/>
                    </a:ext>
                  </a:extLst>
                </p14:cNvPr>
                <p14:cNvContentPartPr/>
                <p14:nvPr/>
              </p14:nvContentPartPr>
              <p14:xfrm>
                <a:off x="8841356" y="3215685"/>
                <a:ext cx="324360" cy="156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7FBA05D-35CB-F4C7-A2D7-821F6C924BA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32356" y="3206685"/>
                  <a:ext cx="342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F126D39-C6F1-9508-BD71-7620C7BD94B2}"/>
                    </a:ext>
                  </a:extLst>
                </p14:cNvPr>
                <p14:cNvContentPartPr/>
                <p14:nvPr/>
              </p14:nvContentPartPr>
              <p14:xfrm>
                <a:off x="9302876" y="3190125"/>
                <a:ext cx="225360" cy="151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F126D39-C6F1-9508-BD71-7620C7BD94B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93876" y="3181125"/>
                  <a:ext cx="243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4C86507-FEAE-E77F-BFC1-F4873B6AA0DB}"/>
                    </a:ext>
                  </a:extLst>
                </p14:cNvPr>
                <p14:cNvContentPartPr/>
                <p14:nvPr/>
              </p14:nvContentPartPr>
              <p14:xfrm>
                <a:off x="9532556" y="3115965"/>
                <a:ext cx="81720" cy="7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4C86507-FEAE-E77F-BFC1-F4873B6AA0D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23916" y="3107325"/>
                  <a:ext cx="99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C1000B4-27F4-51AA-6989-0D64D088E71D}"/>
                    </a:ext>
                  </a:extLst>
                </p14:cNvPr>
                <p14:cNvContentPartPr/>
                <p14:nvPr/>
              </p14:nvContentPartPr>
              <p14:xfrm>
                <a:off x="9690236" y="3033165"/>
                <a:ext cx="28800" cy="95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C1000B4-27F4-51AA-6989-0D64D088E71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81236" y="3024165"/>
                  <a:ext cx="46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17D213C-BC1A-21EB-B412-5C912368C2E0}"/>
                    </a:ext>
                  </a:extLst>
                </p14:cNvPr>
                <p14:cNvContentPartPr/>
                <p14:nvPr/>
              </p14:nvContentPartPr>
              <p14:xfrm>
                <a:off x="9778796" y="3011925"/>
                <a:ext cx="79560" cy="148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17D213C-BC1A-21EB-B412-5C912368C2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69796" y="3003285"/>
                  <a:ext cx="97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09F12F2-B0C8-90C9-ED24-EB25D9DCA1E3}"/>
                    </a:ext>
                  </a:extLst>
                </p14:cNvPr>
                <p14:cNvContentPartPr/>
                <p14:nvPr/>
              </p14:nvContentPartPr>
              <p14:xfrm>
                <a:off x="9883196" y="3082845"/>
                <a:ext cx="79200" cy="84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09F12F2-B0C8-90C9-ED24-EB25D9DCA1E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74196" y="3073845"/>
                  <a:ext cx="9684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42BD376-5F07-8B88-9FF1-699A547DFA7C}"/>
              </a:ext>
            </a:extLst>
          </p:cNvPr>
          <p:cNvGrpSpPr/>
          <p:nvPr/>
        </p:nvGrpSpPr>
        <p:grpSpPr>
          <a:xfrm>
            <a:off x="8381996" y="3756405"/>
            <a:ext cx="1127520" cy="653400"/>
            <a:chOff x="8381996" y="3756405"/>
            <a:chExt cx="1127520" cy="65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F5E7DFB-6DD9-47DF-5A97-B985826A2354}"/>
                    </a:ext>
                  </a:extLst>
                </p14:cNvPr>
                <p14:cNvContentPartPr/>
                <p14:nvPr/>
              </p14:nvContentPartPr>
              <p14:xfrm>
                <a:off x="8381996" y="4070325"/>
                <a:ext cx="227520" cy="85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F5E7DFB-6DD9-47DF-5A97-B985826A235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73356" y="4061685"/>
                  <a:ext cx="245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38A931-9BA9-C5A5-5415-BC2A7EEC6155}"/>
                    </a:ext>
                  </a:extLst>
                </p14:cNvPr>
                <p14:cNvContentPartPr/>
                <p14:nvPr/>
              </p14:nvContentPartPr>
              <p14:xfrm>
                <a:off x="9129356" y="3756405"/>
                <a:ext cx="10800" cy="166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38A931-9BA9-C5A5-5415-BC2A7EEC615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20716" y="3747405"/>
                  <a:ext cx="28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93E9CA9-864C-C88F-069F-1C220B126D8E}"/>
                    </a:ext>
                  </a:extLst>
                </p14:cNvPr>
                <p14:cNvContentPartPr/>
                <p14:nvPr/>
              </p14:nvContentPartPr>
              <p14:xfrm>
                <a:off x="8866556" y="3942885"/>
                <a:ext cx="642960" cy="64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93E9CA9-864C-C88F-069F-1C220B126D8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57916" y="3934245"/>
                  <a:ext cx="660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FFB5AFA-DB67-9EF2-E329-13A0D3252C1A}"/>
                    </a:ext>
                  </a:extLst>
                </p14:cNvPr>
                <p14:cNvContentPartPr/>
                <p14:nvPr/>
              </p14:nvContentPartPr>
              <p14:xfrm>
                <a:off x="8799236" y="4074285"/>
                <a:ext cx="632880" cy="335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FFB5AFA-DB67-9EF2-E329-13A0D3252C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90596" y="4065285"/>
                  <a:ext cx="6505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39FE70-65AF-3FCE-8817-C4231F5684FE}"/>
                    </a:ext>
                  </a:extLst>
                </p14:cNvPr>
                <p14:cNvContentPartPr/>
                <p14:nvPr/>
              </p14:nvContentPartPr>
              <p14:xfrm>
                <a:off x="9222236" y="4192725"/>
                <a:ext cx="271800" cy="172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39FE70-65AF-3FCE-8817-C4231F5684F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13236" y="4184085"/>
                  <a:ext cx="2894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A11FF5D-2C53-1E6F-C62A-3EBCDD4FC5A6}"/>
              </a:ext>
            </a:extLst>
          </p:cNvPr>
          <p:cNvGrpSpPr/>
          <p:nvPr/>
        </p:nvGrpSpPr>
        <p:grpSpPr>
          <a:xfrm>
            <a:off x="7168076" y="4693485"/>
            <a:ext cx="1558080" cy="397080"/>
            <a:chOff x="7168076" y="4693485"/>
            <a:chExt cx="155808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87C1A98-28C9-5E05-45DE-4AC33203833C}"/>
                    </a:ext>
                  </a:extLst>
                </p14:cNvPr>
                <p14:cNvContentPartPr/>
                <p14:nvPr/>
              </p14:nvContentPartPr>
              <p14:xfrm>
                <a:off x="7168076" y="4693485"/>
                <a:ext cx="1558080" cy="397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87C1A98-28C9-5E05-45DE-4AC33203833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59076" y="4684845"/>
                  <a:ext cx="15757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DF34205-9784-C052-3EBB-82C97CC5D902}"/>
                    </a:ext>
                  </a:extLst>
                </p14:cNvPr>
                <p14:cNvContentPartPr/>
                <p14:nvPr/>
              </p14:nvContentPartPr>
              <p14:xfrm>
                <a:off x="7853156" y="4780965"/>
                <a:ext cx="388800" cy="30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DF34205-9784-C052-3EBB-82C97CC5D90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44516" y="4771965"/>
                  <a:ext cx="40644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7CDF571-27F2-D73F-50E3-22E68CF510B9}"/>
              </a:ext>
            </a:extLst>
          </p:cNvPr>
          <p:cNvGrpSpPr/>
          <p:nvPr/>
        </p:nvGrpSpPr>
        <p:grpSpPr>
          <a:xfrm>
            <a:off x="7047836" y="5238885"/>
            <a:ext cx="1838520" cy="382320"/>
            <a:chOff x="7047836" y="5238885"/>
            <a:chExt cx="183852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01122DD-6311-9D26-8CED-21EB108652D4}"/>
                    </a:ext>
                  </a:extLst>
                </p14:cNvPr>
                <p14:cNvContentPartPr/>
                <p14:nvPr/>
              </p14:nvContentPartPr>
              <p14:xfrm>
                <a:off x="7051796" y="5238885"/>
                <a:ext cx="856080" cy="382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01122DD-6311-9D26-8CED-21EB108652D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43156" y="5230245"/>
                  <a:ext cx="8737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72433B3-2BE7-5D60-FBC7-4CE1878CB4DD}"/>
                    </a:ext>
                  </a:extLst>
                </p14:cNvPr>
                <p14:cNvContentPartPr/>
                <p14:nvPr/>
              </p14:nvContentPartPr>
              <p14:xfrm>
                <a:off x="7047836" y="5412765"/>
                <a:ext cx="413280" cy="40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72433B3-2BE7-5D60-FBC7-4CE1878CB4D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39196" y="5403765"/>
                  <a:ext cx="430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BF40EFE-55B4-1288-377B-416845F9FE09}"/>
                    </a:ext>
                  </a:extLst>
                </p14:cNvPr>
                <p14:cNvContentPartPr/>
                <p14:nvPr/>
              </p14:nvContentPartPr>
              <p14:xfrm>
                <a:off x="8085356" y="5414205"/>
                <a:ext cx="801000" cy="156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BF40EFE-55B4-1288-377B-416845F9FE0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76356" y="5405205"/>
                  <a:ext cx="818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A1262E8-2308-548A-3A9A-7DE1B56F08B9}"/>
                    </a:ext>
                  </a:extLst>
                </p14:cNvPr>
                <p14:cNvContentPartPr/>
                <p14:nvPr/>
              </p14:nvContentPartPr>
              <p14:xfrm>
                <a:off x="8222516" y="5325645"/>
                <a:ext cx="360" cy="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A1262E8-2308-548A-3A9A-7DE1B56F08B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13516" y="5316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BFE9C3E-1EBB-CBFD-1451-8D3FAE7B03A1}"/>
                  </a:ext>
                </a:extLst>
              </p14:cNvPr>
              <p14:cNvContentPartPr/>
              <p14:nvPr/>
            </p14:nvContentPartPr>
            <p14:xfrm>
              <a:off x="9136916" y="5191365"/>
              <a:ext cx="899640" cy="5054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BFE9C3E-1EBB-CBFD-1451-8D3FAE7B03A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127916" y="5182365"/>
                <a:ext cx="91728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2A6A87D-E5B4-9E80-AB3D-9CEACC49905C}"/>
                  </a:ext>
                </a:extLst>
              </p14:cNvPr>
              <p14:cNvContentPartPr/>
              <p14:nvPr/>
            </p14:nvContentPartPr>
            <p14:xfrm>
              <a:off x="10269116" y="5233125"/>
              <a:ext cx="188640" cy="2682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2A6A87D-E5B4-9E80-AB3D-9CEACC49905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260116" y="5224485"/>
                <a:ext cx="206280" cy="2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D17F806-21B4-364C-9D18-7363A9B39A09}"/>
              </a:ext>
            </a:extLst>
          </p:cNvPr>
          <p:cNvGrpSpPr/>
          <p:nvPr/>
        </p:nvGrpSpPr>
        <p:grpSpPr>
          <a:xfrm>
            <a:off x="7084196" y="5785725"/>
            <a:ext cx="4779360" cy="473760"/>
            <a:chOff x="7084196" y="5785725"/>
            <a:chExt cx="477936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0D28280-A85E-1538-37BD-6CC5903D255E}"/>
                    </a:ext>
                  </a:extLst>
                </p14:cNvPr>
                <p14:cNvContentPartPr/>
                <p14:nvPr/>
              </p14:nvContentPartPr>
              <p14:xfrm>
                <a:off x="7084196" y="5871045"/>
                <a:ext cx="1291320" cy="344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0D28280-A85E-1538-37BD-6CC5903D25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75196" y="5862405"/>
                  <a:ext cx="13089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08E3BE2-7060-A55B-C693-B956B8BB342D}"/>
                    </a:ext>
                  </a:extLst>
                </p14:cNvPr>
                <p14:cNvContentPartPr/>
                <p14:nvPr/>
              </p14:nvContentPartPr>
              <p14:xfrm>
                <a:off x="8631476" y="5895525"/>
                <a:ext cx="332640" cy="363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08E3BE2-7060-A55B-C693-B956B8BB342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22476" y="5886525"/>
                  <a:ext cx="3502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6048752-23A6-1626-8CDA-4A24BE5C7510}"/>
                    </a:ext>
                  </a:extLst>
                </p14:cNvPr>
                <p14:cNvContentPartPr/>
                <p14:nvPr/>
              </p14:nvContentPartPr>
              <p14:xfrm>
                <a:off x="9162836" y="5785725"/>
                <a:ext cx="717480" cy="296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6048752-23A6-1626-8CDA-4A24BE5C751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53836" y="5776725"/>
                  <a:ext cx="7351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991CDA5-831A-A672-8242-20CB27EC58F9}"/>
                    </a:ext>
                  </a:extLst>
                </p14:cNvPr>
                <p14:cNvContentPartPr/>
                <p14:nvPr/>
              </p14:nvContentPartPr>
              <p14:xfrm>
                <a:off x="9748196" y="5884365"/>
                <a:ext cx="21240" cy="4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991CDA5-831A-A672-8242-20CB27EC58F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39556" y="5875365"/>
                  <a:ext cx="38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4ECB840-CA9B-C2C0-0C7A-AA79334E707A}"/>
                    </a:ext>
                  </a:extLst>
                </p14:cNvPr>
                <p14:cNvContentPartPr/>
                <p14:nvPr/>
              </p14:nvContentPartPr>
              <p14:xfrm>
                <a:off x="9182276" y="5871765"/>
                <a:ext cx="302040" cy="21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4ECB840-CA9B-C2C0-0C7A-AA79334E707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73636" y="5863125"/>
                  <a:ext cx="319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A3C8777-D279-9869-9A80-07F50CE7EB8F}"/>
                    </a:ext>
                  </a:extLst>
                </p14:cNvPr>
                <p14:cNvContentPartPr/>
                <p14:nvPr/>
              </p14:nvContentPartPr>
              <p14:xfrm>
                <a:off x="10126196" y="5790045"/>
                <a:ext cx="863280" cy="4374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A3C8777-D279-9869-9A80-07F50CE7EB8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17556" y="5781045"/>
                  <a:ext cx="8809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CF1661E-F9A0-CEDB-BC6B-DA2610AE326F}"/>
                    </a:ext>
                  </a:extLst>
                </p14:cNvPr>
                <p14:cNvContentPartPr/>
                <p14:nvPr/>
              </p14:nvContentPartPr>
              <p14:xfrm>
                <a:off x="10396916" y="5821005"/>
                <a:ext cx="61200" cy="15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CF1661E-F9A0-CEDB-BC6B-DA2610AE326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87916" y="5812365"/>
                  <a:ext cx="78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D1FBE4F-4B35-C5D3-A1BA-253402541241}"/>
                    </a:ext>
                  </a:extLst>
                </p14:cNvPr>
                <p14:cNvContentPartPr/>
                <p14:nvPr/>
              </p14:nvContentPartPr>
              <p14:xfrm>
                <a:off x="11231396" y="5858805"/>
                <a:ext cx="407880" cy="207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D1FBE4F-4B35-C5D3-A1BA-2534025412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222756" y="5849805"/>
                  <a:ext cx="425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89E2972-B879-97E1-9159-3C9138133022}"/>
                    </a:ext>
                  </a:extLst>
                </p14:cNvPr>
                <p14:cNvContentPartPr/>
                <p14:nvPr/>
              </p14:nvContentPartPr>
              <p14:xfrm>
                <a:off x="11515796" y="6061845"/>
                <a:ext cx="113760" cy="139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89E2972-B879-97E1-9159-3C913813302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506796" y="6053205"/>
                  <a:ext cx="131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94455A4-E26C-6C79-767A-1D6A7BAC13F1}"/>
                    </a:ext>
                  </a:extLst>
                </p14:cNvPr>
                <p14:cNvContentPartPr/>
                <p14:nvPr/>
              </p14:nvContentPartPr>
              <p14:xfrm>
                <a:off x="11445956" y="6088485"/>
                <a:ext cx="244800" cy="74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94455A4-E26C-6C79-767A-1D6A7BAC13F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436956" y="6079485"/>
                  <a:ext cx="262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1A56256-722B-FBF7-0399-15DAAFEAF7F2}"/>
                    </a:ext>
                  </a:extLst>
                </p14:cNvPr>
                <p14:cNvContentPartPr/>
                <p14:nvPr/>
              </p14:nvContentPartPr>
              <p14:xfrm>
                <a:off x="11693996" y="6037365"/>
                <a:ext cx="169560" cy="187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1A56256-722B-FBF7-0399-15DAAFEAF7F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685356" y="6028725"/>
                  <a:ext cx="18720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95A9F36-63D9-8184-005D-70C7C2B4A562}"/>
              </a:ext>
            </a:extLst>
          </p:cNvPr>
          <p:cNvGrpSpPr/>
          <p:nvPr/>
        </p:nvGrpSpPr>
        <p:grpSpPr>
          <a:xfrm>
            <a:off x="9014876" y="4646685"/>
            <a:ext cx="1040040" cy="410040"/>
            <a:chOff x="9014876" y="4646685"/>
            <a:chExt cx="104004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E938F32-FB61-069A-9254-EC1816064CF6}"/>
                    </a:ext>
                  </a:extLst>
                </p14:cNvPr>
                <p14:cNvContentPartPr/>
                <p14:nvPr/>
              </p14:nvContentPartPr>
              <p14:xfrm>
                <a:off x="9014876" y="4646685"/>
                <a:ext cx="1040040" cy="410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E938F32-FB61-069A-9254-EC1816064CF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05876" y="4637685"/>
                  <a:ext cx="10576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BAC17FB-F8EB-6C95-4D9C-1EE560917A77}"/>
                    </a:ext>
                  </a:extLst>
                </p14:cNvPr>
                <p14:cNvContentPartPr/>
                <p14:nvPr/>
              </p14:nvContentPartPr>
              <p14:xfrm>
                <a:off x="9335276" y="4696725"/>
                <a:ext cx="27360" cy="2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BAC17FB-F8EB-6C95-4D9C-1EE560917A7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26636" y="4687725"/>
                  <a:ext cx="450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6A5212F-9EB6-4EFA-306A-FB878C37374B}"/>
              </a:ext>
            </a:extLst>
          </p:cNvPr>
          <p:cNvGrpSpPr/>
          <p:nvPr/>
        </p:nvGrpSpPr>
        <p:grpSpPr>
          <a:xfrm>
            <a:off x="10328516" y="4521045"/>
            <a:ext cx="1026720" cy="459720"/>
            <a:chOff x="10328516" y="4521045"/>
            <a:chExt cx="1026720" cy="4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183AF11-8C43-09C4-2076-DB304D0F0BFD}"/>
                    </a:ext>
                  </a:extLst>
                </p14:cNvPr>
                <p14:cNvContentPartPr/>
                <p14:nvPr/>
              </p14:nvContentPartPr>
              <p14:xfrm>
                <a:off x="10328516" y="4521045"/>
                <a:ext cx="1026720" cy="459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183AF11-8C43-09C4-2076-DB304D0F0BF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19876" y="4512045"/>
                  <a:ext cx="104436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9F198F7-9D53-BE60-0ADA-57C4856751A7}"/>
                    </a:ext>
                  </a:extLst>
                </p14:cNvPr>
                <p14:cNvContentPartPr/>
                <p14:nvPr/>
              </p14:nvContentPartPr>
              <p14:xfrm>
                <a:off x="10839356" y="4644165"/>
                <a:ext cx="383400" cy="44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9F198F7-9D53-BE60-0ADA-57C4856751A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830356" y="4635525"/>
                  <a:ext cx="4010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B1CDD05E-9EC9-6C23-203A-B6201CB1534D}"/>
                  </a:ext>
                </a:extLst>
              </p14:cNvPr>
              <p14:cNvContentPartPr/>
              <p14:nvPr/>
            </p14:nvContentPartPr>
            <p14:xfrm>
              <a:off x="671516" y="4697445"/>
              <a:ext cx="16920" cy="302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B1CDD05E-9EC9-6C23-203A-B6201CB1534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62516" y="4688445"/>
                <a:ext cx="3456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6D603FE-7AC4-D72C-55D9-5703BCCC4E9E}"/>
              </a:ext>
            </a:extLst>
          </p:cNvPr>
          <p:cNvGrpSpPr/>
          <p:nvPr/>
        </p:nvGrpSpPr>
        <p:grpSpPr>
          <a:xfrm>
            <a:off x="442916" y="4493325"/>
            <a:ext cx="1426680" cy="424800"/>
            <a:chOff x="442916" y="4493325"/>
            <a:chExt cx="142668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02FF163-5FF1-DBCC-C1ED-B9C72818DCC6}"/>
                    </a:ext>
                  </a:extLst>
                </p14:cNvPr>
                <p14:cNvContentPartPr/>
                <p14:nvPr/>
              </p14:nvContentPartPr>
              <p14:xfrm>
                <a:off x="442916" y="4493325"/>
                <a:ext cx="1426680" cy="424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02FF163-5FF1-DBCC-C1ED-B9C72818DCC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3916" y="4484685"/>
                  <a:ext cx="14443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9D37AD-614A-1830-36BD-EF3D18370453}"/>
                    </a:ext>
                  </a:extLst>
                </p14:cNvPr>
                <p14:cNvContentPartPr/>
                <p14:nvPr/>
              </p14:nvContentPartPr>
              <p14:xfrm>
                <a:off x="1105316" y="4585845"/>
                <a:ext cx="291240" cy="32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9D37AD-614A-1830-36BD-EF3D1837045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6316" y="4577205"/>
                  <a:ext cx="3088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06FDCEB-15DC-533E-18C3-C41C269067C8}"/>
              </a:ext>
            </a:extLst>
          </p:cNvPr>
          <p:cNvGrpSpPr/>
          <p:nvPr/>
        </p:nvGrpSpPr>
        <p:grpSpPr>
          <a:xfrm>
            <a:off x="2148596" y="4442925"/>
            <a:ext cx="982800" cy="522360"/>
            <a:chOff x="2148596" y="4442925"/>
            <a:chExt cx="98280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7FC6582-6397-FA2A-9BEE-842EB757D82B}"/>
                    </a:ext>
                  </a:extLst>
                </p14:cNvPr>
                <p14:cNvContentPartPr/>
                <p14:nvPr/>
              </p14:nvContentPartPr>
              <p14:xfrm>
                <a:off x="2148596" y="4442925"/>
                <a:ext cx="982800" cy="522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7FC6582-6397-FA2A-9BEE-842EB757D82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39956" y="4433925"/>
                  <a:ext cx="100044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BADA8E1-C4B7-C7F6-7B85-8B842F8DECE0}"/>
                    </a:ext>
                  </a:extLst>
                </p14:cNvPr>
                <p14:cNvContentPartPr/>
                <p14:nvPr/>
              </p14:nvContentPartPr>
              <p14:xfrm>
                <a:off x="2397356" y="4544085"/>
                <a:ext cx="360" cy="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BADA8E1-C4B7-C7F6-7B85-8B842F8DECE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88716" y="4535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86A2F2F-15B8-4A4A-896D-9D188829D5AC}"/>
                  </a:ext>
                </a:extLst>
              </p14:cNvPr>
              <p14:cNvContentPartPr/>
              <p14:nvPr/>
            </p14:nvContentPartPr>
            <p14:xfrm>
              <a:off x="3532076" y="4351845"/>
              <a:ext cx="1035720" cy="4424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86A2F2F-15B8-4A4A-896D-9D188829D5A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523436" y="4342845"/>
                <a:ext cx="10533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41612010-E62D-8FC7-0FC8-59F1FF886873}"/>
                  </a:ext>
                </a:extLst>
              </p14:cNvPr>
              <p14:cNvContentPartPr/>
              <p14:nvPr/>
            </p14:nvContentPartPr>
            <p14:xfrm>
              <a:off x="497636" y="5342205"/>
              <a:ext cx="1154160" cy="1832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41612010-E62D-8FC7-0FC8-59F1FF88687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88996" y="5333205"/>
                <a:ext cx="11718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5EE3EAF-6740-1745-CB81-DA53E4193F93}"/>
                  </a:ext>
                </a:extLst>
              </p14:cNvPr>
              <p14:cNvContentPartPr/>
              <p14:nvPr/>
            </p14:nvContentPartPr>
            <p14:xfrm>
              <a:off x="1919996" y="5141325"/>
              <a:ext cx="181800" cy="29052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5EE3EAF-6740-1745-CB81-DA53E4193F9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910996" y="5132685"/>
                <a:ext cx="19944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26D1EF1-6476-49A6-A99C-67FC74794965}"/>
              </a:ext>
            </a:extLst>
          </p:cNvPr>
          <p:cNvGrpSpPr/>
          <p:nvPr/>
        </p:nvGrpSpPr>
        <p:grpSpPr>
          <a:xfrm>
            <a:off x="2388716" y="5132685"/>
            <a:ext cx="1792440" cy="378360"/>
            <a:chOff x="2388716" y="5132685"/>
            <a:chExt cx="179244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2C09436-224E-7CA8-6142-D9A50986C1EF}"/>
                    </a:ext>
                  </a:extLst>
                </p14:cNvPr>
                <p14:cNvContentPartPr/>
                <p14:nvPr/>
              </p14:nvContentPartPr>
              <p14:xfrm>
                <a:off x="2388716" y="5135565"/>
                <a:ext cx="1172880" cy="306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2C09436-224E-7CA8-6142-D9A50986C1E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79716" y="5126925"/>
                  <a:ext cx="11905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94032BD-8ABA-0D8A-C2F4-4F6A1B316303}"/>
                    </a:ext>
                  </a:extLst>
                </p14:cNvPr>
                <p14:cNvContentPartPr/>
                <p14:nvPr/>
              </p14:nvContentPartPr>
              <p14:xfrm>
                <a:off x="3866516" y="5132685"/>
                <a:ext cx="314640" cy="378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94032BD-8ABA-0D8A-C2F4-4F6A1B31630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57876" y="5124045"/>
                  <a:ext cx="33228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FA82764-17E6-8604-FFB6-A5DAC3711581}"/>
              </a:ext>
            </a:extLst>
          </p:cNvPr>
          <p:cNvGrpSpPr/>
          <p:nvPr/>
        </p:nvGrpSpPr>
        <p:grpSpPr>
          <a:xfrm>
            <a:off x="390716" y="5715885"/>
            <a:ext cx="2494080" cy="499320"/>
            <a:chOff x="390716" y="5715885"/>
            <a:chExt cx="249408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C2AC7D1-8B5F-7BF7-874E-932AE983A27C}"/>
                    </a:ext>
                  </a:extLst>
                </p14:cNvPr>
                <p14:cNvContentPartPr/>
                <p14:nvPr/>
              </p14:nvContentPartPr>
              <p14:xfrm>
                <a:off x="390716" y="5738205"/>
                <a:ext cx="1002960" cy="477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C2AC7D1-8B5F-7BF7-874E-932AE983A27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1716" y="5729565"/>
                  <a:ext cx="10206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A701931-D009-70F5-3BDF-75A0AAA89017}"/>
                    </a:ext>
                  </a:extLst>
                </p14:cNvPr>
                <p14:cNvContentPartPr/>
                <p14:nvPr/>
              </p14:nvContentPartPr>
              <p14:xfrm>
                <a:off x="1130516" y="5969685"/>
                <a:ext cx="64080" cy="7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A701931-D009-70F5-3BDF-75A0AAA8901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1876" y="5961045"/>
                  <a:ext cx="81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03D90F6-8A33-2DDC-7CE5-20965ED2E03E}"/>
                    </a:ext>
                  </a:extLst>
                </p14:cNvPr>
                <p14:cNvContentPartPr/>
                <p14:nvPr/>
              </p14:nvContentPartPr>
              <p14:xfrm>
                <a:off x="423476" y="5965365"/>
                <a:ext cx="374760" cy="48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03D90F6-8A33-2DDC-7CE5-20965ED2E0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4476" y="5956725"/>
                  <a:ext cx="392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9153F86-8035-C2DB-B5C7-881E5ED7D670}"/>
                    </a:ext>
                  </a:extLst>
                </p14:cNvPr>
                <p14:cNvContentPartPr/>
                <p14:nvPr/>
              </p14:nvContentPartPr>
              <p14:xfrm>
                <a:off x="1595636" y="5715885"/>
                <a:ext cx="1289160" cy="433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9153F86-8035-C2DB-B5C7-881E5ED7D67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86996" y="5706885"/>
                  <a:ext cx="1306800" cy="45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EBB309F3-6095-7451-962E-2D291F4F9B0F}"/>
                  </a:ext>
                </a:extLst>
              </p14:cNvPr>
              <p14:cNvContentPartPr/>
              <p14:nvPr/>
            </p14:nvContentPartPr>
            <p14:xfrm>
              <a:off x="3053996" y="5638845"/>
              <a:ext cx="1260000" cy="42984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EBB309F3-6095-7451-962E-2D291F4F9B0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044996" y="5629845"/>
                <a:ext cx="1277640" cy="44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FBB9B70-7BDB-B68D-4B1A-769CB70B7D1D}"/>
              </a:ext>
            </a:extLst>
          </p:cNvPr>
          <p:cNvGrpSpPr/>
          <p:nvPr/>
        </p:nvGrpSpPr>
        <p:grpSpPr>
          <a:xfrm>
            <a:off x="457316" y="6292965"/>
            <a:ext cx="1299960" cy="365400"/>
            <a:chOff x="457316" y="6292965"/>
            <a:chExt cx="129996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4A3FED7-7319-A255-EF55-99FE25A06E91}"/>
                    </a:ext>
                  </a:extLst>
                </p14:cNvPr>
                <p14:cNvContentPartPr/>
                <p14:nvPr/>
              </p14:nvContentPartPr>
              <p14:xfrm>
                <a:off x="457316" y="6300885"/>
                <a:ext cx="1299960" cy="357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4A3FED7-7319-A255-EF55-99FE25A06E9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8316" y="6291885"/>
                  <a:ext cx="13176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7A9841F-8616-6AC4-3CD6-96EAD69C0718}"/>
                    </a:ext>
                  </a:extLst>
                </p14:cNvPr>
                <p14:cNvContentPartPr/>
                <p14:nvPr/>
              </p14:nvContentPartPr>
              <p14:xfrm>
                <a:off x="1422476" y="6519045"/>
                <a:ext cx="21960" cy="74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7A9841F-8616-6AC4-3CD6-96EAD69C071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413476" y="6510045"/>
                  <a:ext cx="39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F36DFC5-31E9-10F3-0E04-5BAD54B32E4F}"/>
                    </a:ext>
                  </a:extLst>
                </p14:cNvPr>
                <p14:cNvContentPartPr/>
                <p14:nvPr/>
              </p14:nvContentPartPr>
              <p14:xfrm>
                <a:off x="1341116" y="6292965"/>
                <a:ext cx="31320" cy="72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F36DFC5-31E9-10F3-0E04-5BAD54B32E4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332476" y="6284325"/>
                  <a:ext cx="4896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F8B42B5-842D-A108-9CBC-841D951CA7E5}"/>
              </a:ext>
            </a:extLst>
          </p:cNvPr>
          <p:cNvGrpSpPr/>
          <p:nvPr/>
        </p:nvGrpSpPr>
        <p:grpSpPr>
          <a:xfrm>
            <a:off x="2938436" y="3379845"/>
            <a:ext cx="2161440" cy="585000"/>
            <a:chOff x="2938436" y="3379845"/>
            <a:chExt cx="2161440" cy="58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CD10FEE-6856-D559-1AE5-0F99BF51E0B3}"/>
                    </a:ext>
                  </a:extLst>
                </p14:cNvPr>
                <p14:cNvContentPartPr/>
                <p14:nvPr/>
              </p14:nvContentPartPr>
              <p14:xfrm>
                <a:off x="3167756" y="3580005"/>
                <a:ext cx="117720" cy="296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CD10FEE-6856-D559-1AE5-0F99BF51E0B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59116" y="3571005"/>
                  <a:ext cx="1353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E5FF9FA-873F-50ED-4735-730FB6A1CB01}"/>
                    </a:ext>
                  </a:extLst>
                </p14:cNvPr>
                <p14:cNvContentPartPr/>
                <p14:nvPr/>
              </p14:nvContentPartPr>
              <p14:xfrm>
                <a:off x="3122756" y="3704205"/>
                <a:ext cx="178560" cy="6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E5FF9FA-873F-50ED-4735-730FB6A1CB0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14116" y="3695205"/>
                  <a:ext cx="196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7288039-8A7D-B306-927E-E5671EEDFA79}"/>
                    </a:ext>
                  </a:extLst>
                </p14:cNvPr>
                <p14:cNvContentPartPr/>
                <p14:nvPr/>
              </p14:nvContentPartPr>
              <p14:xfrm>
                <a:off x="3373676" y="3671445"/>
                <a:ext cx="712800" cy="151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7288039-8A7D-B306-927E-E5671EEDFA7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64676" y="3662445"/>
                  <a:ext cx="730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F8994A2-33C5-0D8B-CFA2-F25DF43DA85F}"/>
                    </a:ext>
                  </a:extLst>
                </p14:cNvPr>
                <p14:cNvContentPartPr/>
                <p14:nvPr/>
              </p14:nvContentPartPr>
              <p14:xfrm>
                <a:off x="4310396" y="3624285"/>
                <a:ext cx="564480" cy="162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F8994A2-33C5-0D8B-CFA2-F25DF43DA85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01756" y="3615645"/>
                  <a:ext cx="582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69E5394-1578-9B22-F0A1-974BFD823119}"/>
                    </a:ext>
                  </a:extLst>
                </p14:cNvPr>
                <p14:cNvContentPartPr/>
                <p14:nvPr/>
              </p14:nvContentPartPr>
              <p14:xfrm>
                <a:off x="4418036" y="3587205"/>
                <a:ext cx="15480" cy="28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69E5394-1578-9B22-F0A1-974BFD82311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09036" y="3578565"/>
                  <a:ext cx="33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ED11432-101F-6915-F45D-B12D60CEEB0E}"/>
                    </a:ext>
                  </a:extLst>
                </p14:cNvPr>
                <p14:cNvContentPartPr/>
                <p14:nvPr/>
              </p14:nvContentPartPr>
              <p14:xfrm>
                <a:off x="2938436" y="3411885"/>
                <a:ext cx="191880" cy="5274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ED11432-101F-6915-F45D-B12D60CEEB0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29436" y="3402885"/>
                  <a:ext cx="209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3900FAE-FDB4-EAD6-F8C2-6D52EF314344}"/>
                    </a:ext>
                  </a:extLst>
                </p14:cNvPr>
                <p14:cNvContentPartPr/>
                <p14:nvPr/>
              </p14:nvContentPartPr>
              <p14:xfrm>
                <a:off x="4875596" y="3379845"/>
                <a:ext cx="224280" cy="585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3900FAE-FDB4-EAD6-F8C2-6D52EF31434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66956" y="3370845"/>
                  <a:ext cx="241920" cy="60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B21770-3039-8BBD-C754-080BCE31144C}"/>
                  </a:ext>
                </a:extLst>
              </p14:cNvPr>
              <p14:cNvContentPartPr/>
              <p14:nvPr/>
            </p14:nvContentPartPr>
            <p14:xfrm>
              <a:off x="9932876" y="3737325"/>
              <a:ext cx="135720" cy="44604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B21770-3039-8BBD-C754-080BCE31144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924236" y="3728685"/>
                <a:ext cx="15336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108B4607-781A-4AB0-F2C1-173625E8EE1E}"/>
                  </a:ext>
                </a:extLst>
              </p14:cNvPr>
              <p14:cNvContentPartPr/>
              <p14:nvPr/>
            </p14:nvContentPartPr>
            <p14:xfrm>
              <a:off x="10070756" y="3812925"/>
              <a:ext cx="895680" cy="37008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108B4607-781A-4AB0-F2C1-173625E8EE1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062116" y="3803925"/>
                <a:ext cx="913320" cy="3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5ED94E9-F759-0578-DCC3-0B6BAB888D63}"/>
              </a:ext>
            </a:extLst>
          </p:cNvPr>
          <p:cNvGrpSpPr/>
          <p:nvPr/>
        </p:nvGrpSpPr>
        <p:grpSpPr>
          <a:xfrm>
            <a:off x="11112956" y="3669285"/>
            <a:ext cx="996120" cy="603360"/>
            <a:chOff x="11112956" y="3669285"/>
            <a:chExt cx="996120" cy="60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4A77480-7D3F-7F4C-4CFD-41BA10A28FC7}"/>
                    </a:ext>
                  </a:extLst>
                </p14:cNvPr>
                <p14:cNvContentPartPr/>
                <p14:nvPr/>
              </p14:nvContentPartPr>
              <p14:xfrm>
                <a:off x="11112956" y="3669285"/>
                <a:ext cx="924840" cy="3852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4A77480-7D3F-7F4C-4CFD-41BA10A28FC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03956" y="3660285"/>
                  <a:ext cx="9424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BFE347E-AF5F-A8A4-5384-382B0C105C44}"/>
                    </a:ext>
                  </a:extLst>
                </p14:cNvPr>
                <p14:cNvContentPartPr/>
                <p14:nvPr/>
              </p14:nvContentPartPr>
              <p14:xfrm>
                <a:off x="11947076" y="3679725"/>
                <a:ext cx="162000" cy="5929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BFE347E-AF5F-A8A4-5384-382B0C105C4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938436" y="3670725"/>
                  <a:ext cx="17964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0EEA04D-472C-C9E0-4DBB-7DBEFAE692F0}"/>
                    </a:ext>
                  </a:extLst>
                </p14:cNvPr>
                <p14:cNvContentPartPr/>
                <p14:nvPr/>
              </p14:nvContentPartPr>
              <p14:xfrm>
                <a:off x="11451716" y="3832725"/>
                <a:ext cx="332280" cy="34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0EEA04D-472C-C9E0-4DBB-7DBEFAE692F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442716" y="3824085"/>
                  <a:ext cx="34992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815CC03-05F6-01A8-DCF1-8FA74C5E0605}"/>
                  </a:ext>
                </a:extLst>
              </p14:cNvPr>
              <p14:cNvContentPartPr/>
              <p14:nvPr/>
            </p14:nvContentPartPr>
            <p14:xfrm>
              <a:off x="7467236" y="1288245"/>
              <a:ext cx="1860480" cy="11880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815CC03-05F6-01A8-DCF1-8FA74C5E060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458236" y="1279245"/>
                <a:ext cx="187812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49EE382-4A85-30D2-0B2F-591730053147}"/>
              </a:ext>
            </a:extLst>
          </p:cNvPr>
          <p:cNvGrpSpPr/>
          <p:nvPr/>
        </p:nvGrpSpPr>
        <p:grpSpPr>
          <a:xfrm>
            <a:off x="303596" y="1320285"/>
            <a:ext cx="2328120" cy="775800"/>
            <a:chOff x="303596" y="1320285"/>
            <a:chExt cx="2328120" cy="77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286CDC-42C1-B85E-C557-080F874D728A}"/>
                    </a:ext>
                  </a:extLst>
                </p14:cNvPr>
                <p14:cNvContentPartPr/>
                <p14:nvPr/>
              </p14:nvContentPartPr>
              <p14:xfrm>
                <a:off x="819476" y="1591005"/>
                <a:ext cx="223920" cy="313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286CDC-42C1-B85E-C557-080F874D728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0476" y="1582365"/>
                  <a:ext cx="241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FEF65E-C79A-37FB-9CEE-DEF5C0A5BC7F}"/>
                    </a:ext>
                  </a:extLst>
                </p14:cNvPr>
                <p14:cNvContentPartPr/>
                <p14:nvPr/>
              </p14:nvContentPartPr>
              <p14:xfrm>
                <a:off x="1161116" y="1857765"/>
                <a:ext cx="16560" cy="160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FEF65E-C79A-37FB-9CEE-DEF5C0A5BC7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52476" y="1848765"/>
                  <a:ext cx="34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AEE09A-C3B3-6BB9-9DFB-BA47AB537F6F}"/>
                    </a:ext>
                  </a:extLst>
                </p14:cNvPr>
                <p14:cNvContentPartPr/>
                <p14:nvPr/>
              </p14:nvContentPartPr>
              <p14:xfrm>
                <a:off x="1076876" y="1981245"/>
                <a:ext cx="260640" cy="42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AEE09A-C3B3-6BB9-9DFB-BA47AB537F6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8236" y="1972245"/>
                  <a:ext cx="278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19DFD8-A52C-892E-F1B7-305078D83204}"/>
                    </a:ext>
                  </a:extLst>
                </p14:cNvPr>
                <p14:cNvContentPartPr/>
                <p14:nvPr/>
              </p14:nvContentPartPr>
              <p14:xfrm>
                <a:off x="1433996" y="1646445"/>
                <a:ext cx="148320" cy="73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19DFD8-A52C-892E-F1B7-305078D8320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24996" y="1637445"/>
                  <a:ext cx="165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85CED9-0B71-A2AA-7A14-E1CD1B3CC3F7}"/>
                    </a:ext>
                  </a:extLst>
                </p14:cNvPr>
                <p14:cNvContentPartPr/>
                <p14:nvPr/>
              </p14:nvContentPartPr>
              <p14:xfrm>
                <a:off x="1433276" y="1762005"/>
                <a:ext cx="166320" cy="63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85CED9-0B71-A2AA-7A14-E1CD1B3CC3F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424276" y="1753005"/>
                  <a:ext cx="183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4EB927F-9416-0F86-4580-1B098367C633}"/>
                    </a:ext>
                  </a:extLst>
                </p14:cNvPr>
                <p14:cNvContentPartPr/>
                <p14:nvPr/>
              </p14:nvContentPartPr>
              <p14:xfrm>
                <a:off x="1901996" y="1466085"/>
                <a:ext cx="8280" cy="229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4EB927F-9416-0F86-4580-1B098367C63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92996" y="1457085"/>
                  <a:ext cx="25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11E12EF-E317-9436-B5B8-A3E122302A74}"/>
                    </a:ext>
                  </a:extLst>
                </p14:cNvPr>
                <p14:cNvContentPartPr/>
                <p14:nvPr/>
              </p14:nvContentPartPr>
              <p14:xfrm>
                <a:off x="1952756" y="1470405"/>
                <a:ext cx="141840" cy="196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11E12EF-E317-9436-B5B8-A3E122302A7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44116" y="1461405"/>
                  <a:ext cx="159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E1B953-DBD8-D402-ACD3-FCC5AE22E91F}"/>
                    </a:ext>
                  </a:extLst>
                </p14:cNvPr>
                <p14:cNvContentPartPr/>
                <p14:nvPr/>
              </p14:nvContentPartPr>
              <p14:xfrm>
                <a:off x="2254436" y="1466085"/>
                <a:ext cx="9720" cy="225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E1B953-DBD8-D402-ACD3-FCC5AE22E91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45796" y="1457085"/>
                  <a:ext cx="27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A855393-693F-865A-3C9A-C65F128A9BFE}"/>
                    </a:ext>
                  </a:extLst>
                </p14:cNvPr>
                <p14:cNvContentPartPr/>
                <p14:nvPr/>
              </p14:nvContentPartPr>
              <p14:xfrm>
                <a:off x="2160116" y="1436205"/>
                <a:ext cx="210960" cy="38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A855393-693F-865A-3C9A-C65F128A9BF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51476" y="1427565"/>
                  <a:ext cx="228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A53226-5CFF-0474-ADC6-2869ACCDE402}"/>
                    </a:ext>
                  </a:extLst>
                </p14:cNvPr>
                <p14:cNvContentPartPr/>
                <p14:nvPr/>
              </p14:nvContentPartPr>
              <p14:xfrm>
                <a:off x="2463596" y="1495245"/>
                <a:ext cx="168120" cy="183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A53226-5CFF-0474-ADC6-2869ACCDE40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454596" y="1486245"/>
                  <a:ext cx="185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C4F49D-DFAC-FB45-E571-9E9FE6B70EA2}"/>
                    </a:ext>
                  </a:extLst>
                </p14:cNvPr>
                <p14:cNvContentPartPr/>
                <p14:nvPr/>
              </p14:nvContentPartPr>
              <p14:xfrm>
                <a:off x="1930796" y="1952085"/>
                <a:ext cx="218880" cy="144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C4F49D-DFAC-FB45-E571-9E9FE6B70EA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22156" y="1943445"/>
                  <a:ext cx="236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96360C-9ACD-7527-8A0E-EFB49F7102D4}"/>
                    </a:ext>
                  </a:extLst>
                </p14:cNvPr>
                <p14:cNvContentPartPr/>
                <p14:nvPr/>
              </p14:nvContentPartPr>
              <p14:xfrm>
                <a:off x="2252636" y="1921845"/>
                <a:ext cx="195120" cy="151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96360C-9ACD-7527-8A0E-EFB49F7102D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43996" y="1912845"/>
                  <a:ext cx="212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6C4FF5B-C047-8B9D-10ED-CACACFCAED04}"/>
                    </a:ext>
                  </a:extLst>
                </p14:cNvPr>
                <p14:cNvContentPartPr/>
                <p14:nvPr/>
              </p14:nvContentPartPr>
              <p14:xfrm>
                <a:off x="303596" y="1320285"/>
                <a:ext cx="1576800" cy="57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6C4FF5B-C047-8B9D-10ED-CACACFCAED0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4956" y="1311645"/>
                  <a:ext cx="1594440" cy="7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7357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4172CB-CFDB-F14E-B1AB-831DF77DFD8F}"/>
              </a:ext>
            </a:extLst>
          </p:cNvPr>
          <p:cNvGrpSpPr/>
          <p:nvPr/>
        </p:nvGrpSpPr>
        <p:grpSpPr>
          <a:xfrm>
            <a:off x="6685316" y="155685"/>
            <a:ext cx="3007440" cy="561960"/>
            <a:chOff x="6685316" y="155685"/>
            <a:chExt cx="3007440" cy="56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34C6C48-6FC1-6054-2FCD-10735FA1966A}"/>
                    </a:ext>
                  </a:extLst>
                </p14:cNvPr>
                <p14:cNvContentPartPr/>
                <p14:nvPr/>
              </p14:nvContentPartPr>
              <p14:xfrm>
                <a:off x="6685316" y="219405"/>
                <a:ext cx="1374480" cy="476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34C6C48-6FC1-6054-2FCD-10735FA1966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76316" y="210405"/>
                  <a:ext cx="13921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908AAE-282D-98B3-DFA9-274CA5C26F00}"/>
                    </a:ext>
                  </a:extLst>
                </p14:cNvPr>
                <p14:cNvContentPartPr/>
                <p14:nvPr/>
              </p14:nvContentPartPr>
              <p14:xfrm>
                <a:off x="7661636" y="344325"/>
                <a:ext cx="36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908AAE-282D-98B3-DFA9-274CA5C26F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52996" y="335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767B55-E10F-72F7-4287-03AD1D10E1E1}"/>
                    </a:ext>
                  </a:extLst>
                </p14:cNvPr>
                <p14:cNvContentPartPr/>
                <p14:nvPr/>
              </p14:nvContentPartPr>
              <p14:xfrm>
                <a:off x="6954956" y="268365"/>
                <a:ext cx="54720" cy="43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767B55-E10F-72F7-4287-03AD1D10E1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46316" y="259365"/>
                  <a:ext cx="72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105613-61B5-6658-3A29-749EC847814E}"/>
                    </a:ext>
                  </a:extLst>
                </p14:cNvPr>
                <p14:cNvContentPartPr/>
                <p14:nvPr/>
              </p14:nvContentPartPr>
              <p14:xfrm>
                <a:off x="8289476" y="155685"/>
                <a:ext cx="843120" cy="561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105613-61B5-6658-3A29-749EC847814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0476" y="147045"/>
                  <a:ext cx="86076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A944204-A67D-F7D5-DE49-A810B3291349}"/>
                    </a:ext>
                  </a:extLst>
                </p14:cNvPr>
                <p14:cNvContentPartPr/>
                <p14:nvPr/>
              </p14:nvContentPartPr>
              <p14:xfrm>
                <a:off x="9449036" y="220485"/>
                <a:ext cx="243720" cy="302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A944204-A67D-F7D5-DE49-A810B329134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40036" y="211845"/>
                  <a:ext cx="26136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3C8762-1FA6-0056-D52A-F9F3091ECF80}"/>
              </a:ext>
            </a:extLst>
          </p:cNvPr>
          <p:cNvGrpSpPr/>
          <p:nvPr/>
        </p:nvGrpSpPr>
        <p:grpSpPr>
          <a:xfrm>
            <a:off x="7267076" y="846525"/>
            <a:ext cx="1477440" cy="630720"/>
            <a:chOff x="7267076" y="846525"/>
            <a:chExt cx="1477440" cy="63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245C888-095D-28BB-1346-06796962BDDB}"/>
                    </a:ext>
                  </a:extLst>
                </p14:cNvPr>
                <p14:cNvContentPartPr/>
                <p14:nvPr/>
              </p14:nvContentPartPr>
              <p14:xfrm>
                <a:off x="7267076" y="1020045"/>
                <a:ext cx="205200" cy="290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245C888-095D-28BB-1346-06796962BD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58076" y="1011405"/>
                  <a:ext cx="222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03A09D9-42C3-33F4-FC3B-2A73D51C97FF}"/>
                    </a:ext>
                  </a:extLst>
                </p14:cNvPr>
                <p14:cNvContentPartPr/>
                <p14:nvPr/>
              </p14:nvContentPartPr>
              <p14:xfrm>
                <a:off x="7681796" y="1112925"/>
                <a:ext cx="178920" cy="27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03A09D9-42C3-33F4-FC3B-2A73D51C97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73156" y="1104285"/>
                  <a:ext cx="196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77CBB7-71FD-440E-5198-21BBBD7DFAC3}"/>
                    </a:ext>
                  </a:extLst>
                </p14:cNvPr>
                <p14:cNvContentPartPr/>
                <p14:nvPr/>
              </p14:nvContentPartPr>
              <p14:xfrm>
                <a:off x="7678916" y="1217685"/>
                <a:ext cx="154440" cy="7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77CBB7-71FD-440E-5198-21BBBD7DFAC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70276" y="1208685"/>
                  <a:ext cx="172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FC91AF2-E02C-4375-9FE2-47B66930C1C1}"/>
                    </a:ext>
                  </a:extLst>
                </p14:cNvPr>
                <p14:cNvContentPartPr/>
                <p14:nvPr/>
              </p14:nvContentPartPr>
              <p14:xfrm>
                <a:off x="8186156" y="868845"/>
                <a:ext cx="19800" cy="254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FC91AF2-E02C-4375-9FE2-47B66930C1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77516" y="860205"/>
                  <a:ext cx="37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0C7B7B-F069-872B-219A-899D693A3866}"/>
                    </a:ext>
                  </a:extLst>
                </p14:cNvPr>
                <p14:cNvContentPartPr/>
                <p14:nvPr/>
              </p14:nvContentPartPr>
              <p14:xfrm>
                <a:off x="8181476" y="846525"/>
                <a:ext cx="203760" cy="249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0C7B7B-F069-872B-219A-899D693A38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72836" y="837525"/>
                  <a:ext cx="221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760CBE-3C39-F002-3875-67AA50FAD6BC}"/>
                    </a:ext>
                  </a:extLst>
                </p14:cNvPr>
                <p14:cNvContentPartPr/>
                <p14:nvPr/>
              </p14:nvContentPartPr>
              <p14:xfrm>
                <a:off x="8527076" y="866685"/>
                <a:ext cx="18720" cy="211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760CBE-3C39-F002-3875-67AA50FAD6B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18076" y="858045"/>
                  <a:ext cx="36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519247A-6413-7E1E-F1CE-B717F177254E}"/>
                    </a:ext>
                  </a:extLst>
                </p14:cNvPr>
                <p14:cNvContentPartPr/>
                <p14:nvPr/>
              </p14:nvContentPartPr>
              <p14:xfrm>
                <a:off x="8459756" y="850125"/>
                <a:ext cx="267120" cy="2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519247A-6413-7E1E-F1CE-B717F17725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50756" y="841485"/>
                  <a:ext cx="284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EE6CC95-D8C9-F675-7F7D-88EDFFE93A16}"/>
                    </a:ext>
                  </a:extLst>
                </p14:cNvPr>
                <p14:cNvContentPartPr/>
                <p14:nvPr/>
              </p14:nvContentPartPr>
              <p14:xfrm>
                <a:off x="8063756" y="1175925"/>
                <a:ext cx="603720" cy="37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EE6CC95-D8C9-F675-7F7D-88EDFFE93A1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54756" y="1166925"/>
                  <a:ext cx="621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9FF114-BFF4-5487-A776-DA6AF11542EA}"/>
                    </a:ext>
                  </a:extLst>
                </p14:cNvPr>
                <p14:cNvContentPartPr/>
                <p14:nvPr/>
              </p14:nvContentPartPr>
              <p14:xfrm>
                <a:off x="8200556" y="1332165"/>
                <a:ext cx="223920" cy="141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9FF114-BFF4-5487-A776-DA6AF11542E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91916" y="1323525"/>
                  <a:ext cx="2415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29DAED-A96E-1259-F3BF-0CBA0E2D999A}"/>
                    </a:ext>
                  </a:extLst>
                </p14:cNvPr>
                <p14:cNvContentPartPr/>
                <p14:nvPr/>
              </p14:nvContentPartPr>
              <p14:xfrm>
                <a:off x="8533556" y="1334325"/>
                <a:ext cx="210960" cy="142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29DAED-A96E-1259-F3BF-0CBA0E2D999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24916" y="1325325"/>
                  <a:ext cx="22860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71E40-765C-6E70-A04C-C53B5F86C6A9}"/>
              </a:ext>
            </a:extLst>
          </p:cNvPr>
          <p:cNvGrpSpPr/>
          <p:nvPr/>
        </p:nvGrpSpPr>
        <p:grpSpPr>
          <a:xfrm>
            <a:off x="7766756" y="1921485"/>
            <a:ext cx="793080" cy="263880"/>
            <a:chOff x="7766756" y="1921485"/>
            <a:chExt cx="79308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338CD0-E8FD-CBB5-75E1-88C9CE654126}"/>
                    </a:ext>
                  </a:extLst>
                </p14:cNvPr>
                <p14:cNvContentPartPr/>
                <p14:nvPr/>
              </p14:nvContentPartPr>
              <p14:xfrm>
                <a:off x="7766756" y="2035245"/>
                <a:ext cx="275760" cy="104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338CD0-E8FD-CBB5-75E1-88C9CE65412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58116" y="2026605"/>
                  <a:ext cx="293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AF03861-E9A0-5608-70C3-627D16CB1795}"/>
                    </a:ext>
                  </a:extLst>
                </p14:cNvPr>
                <p14:cNvContentPartPr/>
                <p14:nvPr/>
              </p14:nvContentPartPr>
              <p14:xfrm>
                <a:off x="8247716" y="1921485"/>
                <a:ext cx="312120" cy="263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AF03861-E9A0-5608-70C3-627D16CB179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39076" y="1912485"/>
                  <a:ext cx="32976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0976D1D-D35E-1753-2ACE-6951EA8C6EA5}"/>
                  </a:ext>
                </a:extLst>
              </p14:cNvPr>
              <p14:cNvContentPartPr/>
              <p14:nvPr/>
            </p14:nvContentPartPr>
            <p14:xfrm>
              <a:off x="8694116" y="1810605"/>
              <a:ext cx="155520" cy="171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0976D1D-D35E-1753-2ACE-6951EA8C6EA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685116" y="1801605"/>
                <a:ext cx="17316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B72F934-18DD-38CF-A37D-BDD995B48552}"/>
              </a:ext>
            </a:extLst>
          </p:cNvPr>
          <p:cNvGrpSpPr/>
          <p:nvPr/>
        </p:nvGrpSpPr>
        <p:grpSpPr>
          <a:xfrm>
            <a:off x="8463356" y="2160885"/>
            <a:ext cx="353160" cy="249120"/>
            <a:chOff x="8463356" y="2160885"/>
            <a:chExt cx="35316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5A48FDF-C909-B1CF-227B-202D211DC933}"/>
                    </a:ext>
                  </a:extLst>
                </p14:cNvPr>
                <p14:cNvContentPartPr/>
                <p14:nvPr/>
              </p14:nvContentPartPr>
              <p14:xfrm>
                <a:off x="8491436" y="2235045"/>
                <a:ext cx="112680" cy="168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5A48FDF-C909-B1CF-227B-202D211DC9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82796" y="2226045"/>
                  <a:ext cx="130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D0B1C5-E9DA-51D6-5E4B-33543BA76A86}"/>
                    </a:ext>
                  </a:extLst>
                </p14:cNvPr>
                <p14:cNvContentPartPr/>
                <p14:nvPr/>
              </p14:nvContentPartPr>
              <p14:xfrm>
                <a:off x="8463356" y="2287245"/>
                <a:ext cx="162000" cy="19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D0B1C5-E9DA-51D6-5E4B-33543BA76A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54356" y="2278605"/>
                  <a:ext cx="179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DD62539-1292-0BAC-1F91-A3CBA40EBF62}"/>
                    </a:ext>
                  </a:extLst>
                </p14:cNvPr>
                <p14:cNvContentPartPr/>
                <p14:nvPr/>
              </p14:nvContentPartPr>
              <p14:xfrm>
                <a:off x="8703116" y="2160885"/>
                <a:ext cx="113400" cy="249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DD62539-1292-0BAC-1F91-A3CBA40EBF6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94116" y="2152245"/>
                  <a:ext cx="13104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71003C-E001-44A0-573D-6F29A73F1945}"/>
              </a:ext>
            </a:extLst>
          </p:cNvPr>
          <p:cNvGrpSpPr/>
          <p:nvPr/>
        </p:nvGrpSpPr>
        <p:grpSpPr>
          <a:xfrm>
            <a:off x="9112796" y="1898085"/>
            <a:ext cx="289800" cy="275400"/>
            <a:chOff x="9112796" y="1898085"/>
            <a:chExt cx="28980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7C710A-E4D5-580D-B9BD-120D3DE7ACD7}"/>
                    </a:ext>
                  </a:extLst>
                </p14:cNvPr>
                <p14:cNvContentPartPr/>
                <p14:nvPr/>
              </p14:nvContentPartPr>
              <p14:xfrm>
                <a:off x="9243476" y="1919685"/>
                <a:ext cx="36360" cy="253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7C710A-E4D5-580D-B9BD-120D3DE7AC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34476" y="1911045"/>
                  <a:ext cx="54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7BDF6FE-32C3-DD1A-2933-8EFF628427DC}"/>
                    </a:ext>
                  </a:extLst>
                </p14:cNvPr>
                <p14:cNvContentPartPr/>
                <p14:nvPr/>
              </p14:nvContentPartPr>
              <p14:xfrm>
                <a:off x="9112796" y="1898085"/>
                <a:ext cx="289800" cy="101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7BDF6FE-32C3-DD1A-2933-8EFF628427D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03796" y="1889445"/>
                  <a:ext cx="30744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175A354-33A6-8C63-ADD7-10CBF6ADA8E1}"/>
                  </a:ext>
                </a:extLst>
              </p14:cNvPr>
              <p14:cNvContentPartPr/>
              <p14:nvPr/>
            </p14:nvContentPartPr>
            <p14:xfrm>
              <a:off x="7830116" y="2983485"/>
              <a:ext cx="245520" cy="849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175A354-33A6-8C63-ADD7-10CBF6ADA8E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21116" y="2974485"/>
                <a:ext cx="26316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3C5F5B18-DB5E-0EA9-47D8-427EDD1570D2}"/>
              </a:ext>
            </a:extLst>
          </p:cNvPr>
          <p:cNvGrpSpPr/>
          <p:nvPr/>
        </p:nvGrpSpPr>
        <p:grpSpPr>
          <a:xfrm>
            <a:off x="8309276" y="2824365"/>
            <a:ext cx="476640" cy="472680"/>
            <a:chOff x="8309276" y="2824365"/>
            <a:chExt cx="476640" cy="4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120CA33-8F8E-004A-9B59-2DCC68A1EAAC}"/>
                    </a:ext>
                  </a:extLst>
                </p14:cNvPr>
                <p14:cNvContentPartPr/>
                <p14:nvPr/>
              </p14:nvContentPartPr>
              <p14:xfrm>
                <a:off x="8356796" y="2974125"/>
                <a:ext cx="120960" cy="226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120CA33-8F8E-004A-9B59-2DCC68A1EAA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47796" y="2965485"/>
                  <a:ext cx="138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A37FAAC-E55C-BEB0-3EC6-83BC4F2F2EA6}"/>
                    </a:ext>
                  </a:extLst>
                </p14:cNvPr>
                <p14:cNvContentPartPr/>
                <p14:nvPr/>
              </p14:nvContentPartPr>
              <p14:xfrm>
                <a:off x="8309276" y="2878005"/>
                <a:ext cx="235800" cy="297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A37FAAC-E55C-BEB0-3EC6-83BC4F2F2EA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00636" y="2869005"/>
                  <a:ext cx="2534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A9CDD28-1014-D8CB-E581-AA0FE74F7DB4}"/>
                    </a:ext>
                  </a:extLst>
                </p14:cNvPr>
                <p14:cNvContentPartPr/>
                <p14:nvPr/>
              </p14:nvContentPartPr>
              <p14:xfrm>
                <a:off x="8593316" y="3172125"/>
                <a:ext cx="192600" cy="124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A9CDD28-1014-D8CB-E581-AA0FE74F7DB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84316" y="3163125"/>
                  <a:ext cx="210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5488DEC-460B-6E75-DEC3-738F6E1AE533}"/>
                    </a:ext>
                  </a:extLst>
                </p14:cNvPr>
                <p14:cNvContentPartPr/>
                <p14:nvPr/>
              </p14:nvContentPartPr>
              <p14:xfrm>
                <a:off x="8617076" y="2824365"/>
                <a:ext cx="142200" cy="125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5488DEC-460B-6E75-DEC3-738F6E1AE53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08436" y="2815365"/>
                  <a:ext cx="15984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C3F9FC-F3A6-8562-ACD1-58C7D18B8DEE}"/>
              </a:ext>
            </a:extLst>
          </p:cNvPr>
          <p:cNvGrpSpPr/>
          <p:nvPr/>
        </p:nvGrpSpPr>
        <p:grpSpPr>
          <a:xfrm>
            <a:off x="8339156" y="3399285"/>
            <a:ext cx="585000" cy="298800"/>
            <a:chOff x="8339156" y="3399285"/>
            <a:chExt cx="58500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D919138-1061-2924-8CBF-59E4ADB07F20}"/>
                    </a:ext>
                  </a:extLst>
                </p14:cNvPr>
                <p14:cNvContentPartPr/>
                <p14:nvPr/>
              </p14:nvContentPartPr>
              <p14:xfrm>
                <a:off x="8339156" y="3399285"/>
                <a:ext cx="585000" cy="32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D919138-1061-2924-8CBF-59E4ADB07F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30516" y="3390645"/>
                  <a:ext cx="602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88CEE86-86C9-1072-14EA-F1FDF1CBF954}"/>
                    </a:ext>
                  </a:extLst>
                </p14:cNvPr>
                <p14:cNvContentPartPr/>
                <p14:nvPr/>
              </p14:nvContentPartPr>
              <p14:xfrm>
                <a:off x="8648396" y="3529965"/>
                <a:ext cx="12960" cy="168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88CEE86-86C9-1072-14EA-F1FDF1CBF95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39396" y="3520965"/>
                  <a:ext cx="30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E6D7D3A-7ED9-A1CA-0B86-42E5D68C4A00}"/>
                    </a:ext>
                  </a:extLst>
                </p14:cNvPr>
                <p14:cNvContentPartPr/>
                <p14:nvPr/>
              </p14:nvContentPartPr>
              <p14:xfrm>
                <a:off x="8560556" y="3528525"/>
                <a:ext cx="235080" cy="42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E6D7D3A-7ED9-A1CA-0B86-42E5D68C4A0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51556" y="3519885"/>
                  <a:ext cx="2527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3DD7BED-73EC-F2C7-954E-1E6F93B1BCBA}"/>
              </a:ext>
            </a:extLst>
          </p:cNvPr>
          <p:cNvGrpSpPr/>
          <p:nvPr/>
        </p:nvGrpSpPr>
        <p:grpSpPr>
          <a:xfrm>
            <a:off x="9944756" y="944445"/>
            <a:ext cx="1672200" cy="693720"/>
            <a:chOff x="9944756" y="944445"/>
            <a:chExt cx="1672200" cy="69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E2238B4-BAA5-A15F-6CF9-4891B9B123BE}"/>
                    </a:ext>
                  </a:extLst>
                </p14:cNvPr>
                <p14:cNvContentPartPr/>
                <p14:nvPr/>
              </p14:nvContentPartPr>
              <p14:xfrm>
                <a:off x="9944756" y="1334685"/>
                <a:ext cx="271080" cy="204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E2238B4-BAA5-A15F-6CF9-4891B9B123B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36116" y="1325685"/>
                  <a:ext cx="288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3A2410C-278A-BD96-F873-0164DA02E98C}"/>
                    </a:ext>
                  </a:extLst>
                </p14:cNvPr>
                <p14:cNvContentPartPr/>
                <p14:nvPr/>
              </p14:nvContentPartPr>
              <p14:xfrm>
                <a:off x="10216196" y="1503525"/>
                <a:ext cx="83880" cy="129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3A2410C-278A-BD96-F873-0164DA02E98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07196" y="1494525"/>
                  <a:ext cx="101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809B47E-E4CD-B07D-F9C2-A9F3644FF9AF}"/>
                    </a:ext>
                  </a:extLst>
                </p14:cNvPr>
                <p14:cNvContentPartPr/>
                <p14:nvPr/>
              </p14:nvContentPartPr>
              <p14:xfrm>
                <a:off x="10118276" y="1545285"/>
                <a:ext cx="158040" cy="37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809B47E-E4CD-B07D-F9C2-A9F3644FF9A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09276" y="1536285"/>
                  <a:ext cx="175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906D792-BA60-2A92-9193-F8EFA92D3DD4}"/>
                    </a:ext>
                  </a:extLst>
                </p14:cNvPr>
                <p14:cNvContentPartPr/>
                <p14:nvPr/>
              </p14:nvContentPartPr>
              <p14:xfrm>
                <a:off x="10336436" y="1472565"/>
                <a:ext cx="100800" cy="165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906D792-BA60-2A92-9193-F8EFA92D3DD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27796" y="1463565"/>
                  <a:ext cx="118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6C295B1-529F-B81E-DF62-DA401515BE97}"/>
                    </a:ext>
                  </a:extLst>
                </p14:cNvPr>
                <p14:cNvContentPartPr/>
                <p14:nvPr/>
              </p14:nvContentPartPr>
              <p14:xfrm>
                <a:off x="10525436" y="1357365"/>
                <a:ext cx="167040" cy="32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6C295B1-529F-B81E-DF62-DA401515BE9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16796" y="1348725"/>
                  <a:ext cx="184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8518007-E085-88D0-0FB9-61BE111F9E81}"/>
                    </a:ext>
                  </a:extLst>
                </p14:cNvPr>
                <p14:cNvContentPartPr/>
                <p14:nvPr/>
              </p14:nvContentPartPr>
              <p14:xfrm>
                <a:off x="10531916" y="1441605"/>
                <a:ext cx="164880" cy="45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8518007-E085-88D0-0FB9-61BE111F9E8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22916" y="1432965"/>
                  <a:ext cx="182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C0DC838-A15C-0120-3FEF-B69DE39F1A7F}"/>
                    </a:ext>
                  </a:extLst>
                </p14:cNvPr>
                <p14:cNvContentPartPr/>
                <p14:nvPr/>
              </p14:nvContentPartPr>
              <p14:xfrm>
                <a:off x="10821356" y="951645"/>
                <a:ext cx="574200" cy="646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C0DC838-A15C-0120-3FEF-B69DE39F1A7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12356" y="943005"/>
                  <a:ext cx="59184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516C058-8F68-EDA3-3408-6410B0CDAE5E}"/>
                    </a:ext>
                  </a:extLst>
                </p14:cNvPr>
                <p14:cNvContentPartPr/>
                <p14:nvPr/>
              </p14:nvContentPartPr>
              <p14:xfrm>
                <a:off x="11083796" y="1149285"/>
                <a:ext cx="131760" cy="169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516C058-8F68-EDA3-3408-6410B0CDAE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75156" y="1140285"/>
                  <a:ext cx="149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07F34B7-7DCC-F9D4-0570-A2BC42FCB7AD}"/>
                    </a:ext>
                  </a:extLst>
                </p14:cNvPr>
                <p14:cNvContentPartPr/>
                <p14:nvPr/>
              </p14:nvContentPartPr>
              <p14:xfrm>
                <a:off x="11281076" y="1097445"/>
                <a:ext cx="7560" cy="197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07F34B7-7DCC-F9D4-0570-A2BC42FCB7A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272436" y="1088445"/>
                  <a:ext cx="25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9B5705A-6228-7C96-5AA7-340CEB16E6F4}"/>
                    </a:ext>
                  </a:extLst>
                </p14:cNvPr>
                <p14:cNvContentPartPr/>
                <p14:nvPr/>
              </p14:nvContentPartPr>
              <p14:xfrm>
                <a:off x="11285396" y="1090965"/>
                <a:ext cx="116640" cy="194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9B5705A-6228-7C96-5AA7-340CEB16E6F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76396" y="1081965"/>
                  <a:ext cx="134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EFB7460-A166-5B06-AABB-FA11FFFEF460}"/>
                    </a:ext>
                  </a:extLst>
                </p14:cNvPr>
                <p14:cNvContentPartPr/>
                <p14:nvPr/>
              </p14:nvContentPartPr>
              <p14:xfrm>
                <a:off x="11497076" y="1125165"/>
                <a:ext cx="16560" cy="181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EFB7460-A166-5B06-AABB-FA11FFFEF46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488436" y="1116165"/>
                  <a:ext cx="34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822F6D-D019-7EBC-C279-9C883FAF4DB6}"/>
                    </a:ext>
                  </a:extLst>
                </p14:cNvPr>
                <p14:cNvContentPartPr/>
                <p14:nvPr/>
              </p14:nvContentPartPr>
              <p14:xfrm>
                <a:off x="11423276" y="1110045"/>
                <a:ext cx="177840" cy="23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822F6D-D019-7EBC-C279-9C883FAF4DB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414636" y="1101405"/>
                  <a:ext cx="195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30A9D30-FFA4-CF8B-41ED-2F9FC10FB6A3}"/>
                    </a:ext>
                  </a:extLst>
                </p14:cNvPr>
                <p14:cNvContentPartPr/>
                <p14:nvPr/>
              </p14:nvContentPartPr>
              <p14:xfrm>
                <a:off x="11326796" y="944445"/>
                <a:ext cx="275760" cy="53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30A9D30-FFA4-CF8B-41ED-2F9FC10FB6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18156" y="935805"/>
                  <a:ext cx="293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009551-C9CB-5DD9-29A1-5CEF9EF93496}"/>
                    </a:ext>
                  </a:extLst>
                </p14:cNvPr>
                <p14:cNvContentPartPr/>
                <p14:nvPr/>
              </p14:nvContentPartPr>
              <p14:xfrm>
                <a:off x="11069396" y="1387965"/>
                <a:ext cx="547560" cy="67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009551-C9CB-5DD9-29A1-5CEF9EF9349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60396" y="1378965"/>
                  <a:ext cx="565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05D1CFD-968E-919B-EB75-5952FCB9118F}"/>
                    </a:ext>
                  </a:extLst>
                </p14:cNvPr>
                <p14:cNvContentPartPr/>
                <p14:nvPr/>
              </p14:nvContentPartPr>
              <p14:xfrm>
                <a:off x="11225996" y="1491645"/>
                <a:ext cx="252720" cy="142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05D1CFD-968E-919B-EB75-5952FCB9118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17356" y="1482645"/>
                  <a:ext cx="2703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063E30A-6C8A-2149-3E39-01BB523837A9}"/>
              </a:ext>
            </a:extLst>
          </p:cNvPr>
          <p:cNvGrpSpPr/>
          <p:nvPr/>
        </p:nvGrpSpPr>
        <p:grpSpPr>
          <a:xfrm>
            <a:off x="10215836" y="2571047"/>
            <a:ext cx="451440" cy="374040"/>
            <a:chOff x="10215836" y="2571047"/>
            <a:chExt cx="45144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A203035-603B-D229-E261-D82E320AEADE}"/>
                    </a:ext>
                  </a:extLst>
                </p14:cNvPr>
                <p14:cNvContentPartPr/>
                <p14:nvPr/>
              </p14:nvContentPartPr>
              <p14:xfrm>
                <a:off x="10215836" y="2693087"/>
                <a:ext cx="131760" cy="129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A203035-603B-D229-E261-D82E320AEAD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07196" y="2684447"/>
                  <a:ext cx="149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6AF37F1-6553-F53E-9E47-C024FEFFB263}"/>
                    </a:ext>
                  </a:extLst>
                </p14:cNvPr>
                <p14:cNvContentPartPr/>
                <p14:nvPr/>
              </p14:nvContentPartPr>
              <p14:xfrm>
                <a:off x="10231316" y="2571047"/>
                <a:ext cx="167400" cy="234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6AF37F1-6553-F53E-9E47-C024FEFFB26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22316" y="2562407"/>
                  <a:ext cx="185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2ABB73D-1C4F-1B55-18F4-DB3F8FE5F569}"/>
                    </a:ext>
                  </a:extLst>
                </p14:cNvPr>
                <p14:cNvContentPartPr/>
                <p14:nvPr/>
              </p14:nvContentPartPr>
              <p14:xfrm>
                <a:off x="10482236" y="2800367"/>
                <a:ext cx="185040" cy="144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2ABB73D-1C4F-1B55-18F4-DB3F8FE5F5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73236" y="2791727"/>
                  <a:ext cx="20268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058E757-BE59-0E06-53A2-93EDB079C293}"/>
              </a:ext>
            </a:extLst>
          </p:cNvPr>
          <p:cNvGrpSpPr/>
          <p:nvPr/>
        </p:nvGrpSpPr>
        <p:grpSpPr>
          <a:xfrm>
            <a:off x="10860236" y="2578247"/>
            <a:ext cx="653040" cy="204840"/>
            <a:chOff x="10860236" y="2578247"/>
            <a:chExt cx="65304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D6D0E40-A6BF-DFBF-1D5D-713871D4EC20}"/>
                    </a:ext>
                  </a:extLst>
                </p14:cNvPr>
                <p14:cNvContentPartPr/>
                <p14:nvPr/>
              </p14:nvContentPartPr>
              <p14:xfrm>
                <a:off x="10860236" y="2671127"/>
                <a:ext cx="223920" cy="28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D6D0E40-A6BF-DFBF-1D5D-713871D4EC2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51236" y="2662487"/>
                  <a:ext cx="241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D7ACBDD-5FA9-2896-BB62-BD72B1517AD6}"/>
                    </a:ext>
                  </a:extLst>
                </p14:cNvPr>
                <p14:cNvContentPartPr/>
                <p14:nvPr/>
              </p14:nvContentPartPr>
              <p14:xfrm>
                <a:off x="10910996" y="2751407"/>
                <a:ext cx="178920" cy="31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D7ACBDD-5FA9-2896-BB62-BD72B1517A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02356" y="2742767"/>
                  <a:ext cx="196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6EDD8CF-079E-8DF4-9612-922603787B38}"/>
                    </a:ext>
                  </a:extLst>
                </p14:cNvPr>
                <p14:cNvContentPartPr/>
                <p14:nvPr/>
              </p14:nvContentPartPr>
              <p14:xfrm>
                <a:off x="11379716" y="2622527"/>
                <a:ext cx="360" cy="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6EDD8CF-079E-8DF4-9612-922603787B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70716" y="26138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2B10BBF-0FAA-73B5-D541-A44C90D226E2}"/>
                    </a:ext>
                  </a:extLst>
                </p14:cNvPr>
                <p14:cNvContentPartPr/>
                <p14:nvPr/>
              </p14:nvContentPartPr>
              <p14:xfrm>
                <a:off x="11289716" y="2578247"/>
                <a:ext cx="223560" cy="152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2B10BBF-0FAA-73B5-D541-A44C90D226E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80716" y="2569607"/>
                  <a:ext cx="24120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F682C65-D9D7-D638-5D9E-299F180E86F3}"/>
              </a:ext>
            </a:extLst>
          </p:cNvPr>
          <p:cNvGrpSpPr/>
          <p:nvPr/>
        </p:nvGrpSpPr>
        <p:grpSpPr>
          <a:xfrm>
            <a:off x="11214836" y="2798207"/>
            <a:ext cx="459720" cy="292680"/>
            <a:chOff x="11214836" y="2798207"/>
            <a:chExt cx="45972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2EBA4BF-2057-3E00-1325-6507C9C34340}"/>
                    </a:ext>
                  </a:extLst>
                </p14:cNvPr>
                <p14:cNvContentPartPr/>
                <p14:nvPr/>
              </p14:nvContentPartPr>
              <p14:xfrm>
                <a:off x="11214836" y="2798207"/>
                <a:ext cx="459720" cy="56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2EBA4BF-2057-3E00-1325-6507C9C3434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06196" y="2789567"/>
                  <a:ext cx="477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D85D3A2-B2C6-9DB9-4DB4-B96ECBFD87B2}"/>
                    </a:ext>
                  </a:extLst>
                </p14:cNvPr>
                <p14:cNvContentPartPr/>
                <p14:nvPr/>
              </p14:nvContentPartPr>
              <p14:xfrm>
                <a:off x="11465396" y="2963087"/>
                <a:ext cx="22680" cy="127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D85D3A2-B2C6-9DB9-4DB4-B96ECBFD87B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56396" y="2954087"/>
                  <a:ext cx="40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0B4DA58-213F-BF08-9A4A-2AB6DCC56A90}"/>
                    </a:ext>
                  </a:extLst>
                </p14:cNvPr>
                <p14:cNvContentPartPr/>
                <p14:nvPr/>
              </p14:nvContentPartPr>
              <p14:xfrm>
                <a:off x="11388356" y="2925287"/>
                <a:ext cx="169560" cy="38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0B4DA58-213F-BF08-9A4A-2AB6DCC56A9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79716" y="2916287"/>
                  <a:ext cx="18720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2292C4A-C089-0E6E-C788-D7007751FD06}"/>
                  </a:ext>
                </a:extLst>
              </p14:cNvPr>
              <p14:cNvContentPartPr/>
              <p14:nvPr/>
            </p14:nvContentPartPr>
            <p14:xfrm>
              <a:off x="9458756" y="1157565"/>
              <a:ext cx="227160" cy="5407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2292C4A-C089-0E6E-C788-D7007751FD0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449756" y="1148925"/>
                <a:ext cx="24480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FD92CBC-74F1-D770-6932-87A3C8C0183B}"/>
                  </a:ext>
                </a:extLst>
              </p14:cNvPr>
              <p14:cNvContentPartPr/>
              <p14:nvPr/>
            </p14:nvContentPartPr>
            <p14:xfrm>
              <a:off x="9578996" y="2437725"/>
              <a:ext cx="213840" cy="5799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FD92CBC-74F1-D770-6932-87A3C8C0183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570356" y="2428725"/>
                <a:ext cx="23148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7C5E5B2-307A-3694-2844-3D4AAD246ADB}"/>
                  </a:ext>
                </a:extLst>
              </p14:cNvPr>
              <p14:cNvContentPartPr/>
              <p14:nvPr/>
            </p14:nvContentPartPr>
            <p14:xfrm>
              <a:off x="6790076" y="4104165"/>
              <a:ext cx="1187640" cy="3729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7C5E5B2-307A-3694-2844-3D4AAD246AD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781436" y="4095525"/>
                <a:ext cx="12052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0DECEF6-087F-4FCA-AB93-CDF886F90241}"/>
                  </a:ext>
                </a:extLst>
              </p14:cNvPr>
              <p14:cNvContentPartPr/>
              <p14:nvPr/>
            </p14:nvContentPartPr>
            <p14:xfrm>
              <a:off x="8215316" y="4095885"/>
              <a:ext cx="749880" cy="3423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0DECEF6-087F-4FCA-AB93-CDF886F9024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206676" y="4086885"/>
                <a:ext cx="7675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68E720E-F471-8BCE-A055-DC79D472E9D9}"/>
                  </a:ext>
                </a:extLst>
              </p14:cNvPr>
              <p14:cNvContentPartPr/>
              <p14:nvPr/>
            </p14:nvContentPartPr>
            <p14:xfrm>
              <a:off x="9254996" y="4224765"/>
              <a:ext cx="1063440" cy="2923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68E720E-F471-8BCE-A055-DC79D472E9D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245996" y="4215765"/>
                <a:ext cx="10810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4632A69-3AF2-2B23-1607-D9B7E937F6E2}"/>
                  </a:ext>
                </a:extLst>
              </p14:cNvPr>
              <p14:cNvContentPartPr/>
              <p14:nvPr/>
            </p14:nvContentPartPr>
            <p14:xfrm>
              <a:off x="6854156" y="4669005"/>
              <a:ext cx="651600" cy="3394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4632A69-3AF2-2B23-1607-D9B7E937F6E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845516" y="4660365"/>
                <a:ext cx="6692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4740E34-631F-CB7D-F066-056C4CE13A99}"/>
                  </a:ext>
                </a:extLst>
              </p14:cNvPr>
              <p14:cNvContentPartPr/>
              <p14:nvPr/>
            </p14:nvContentPartPr>
            <p14:xfrm>
              <a:off x="7142156" y="4796085"/>
              <a:ext cx="205920" cy="306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4740E34-631F-CB7D-F066-056C4CE13A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133516" y="4787445"/>
                <a:ext cx="223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EE9C955-D221-5BD5-CCF6-2A1143F608CE}"/>
                  </a:ext>
                </a:extLst>
              </p14:cNvPr>
              <p14:cNvContentPartPr/>
              <p14:nvPr/>
            </p14:nvContentPartPr>
            <p14:xfrm>
              <a:off x="7082036" y="4681965"/>
              <a:ext cx="360" cy="3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EE9C955-D221-5BD5-CCF6-2A1143F608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3036" y="46733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AB14090-872A-42B1-75E2-4A3B667D2967}"/>
                  </a:ext>
                </a:extLst>
              </p14:cNvPr>
              <p14:cNvContentPartPr/>
              <p14:nvPr/>
            </p14:nvContentPartPr>
            <p14:xfrm>
              <a:off x="7732196" y="4627245"/>
              <a:ext cx="692640" cy="4550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AB14090-872A-42B1-75E2-4A3B667D296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23196" y="4618245"/>
                <a:ext cx="71028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981157E-17DA-377E-BC73-C257290A145F}"/>
                  </a:ext>
                </a:extLst>
              </p14:cNvPr>
              <p14:cNvContentPartPr/>
              <p14:nvPr/>
            </p14:nvContentPartPr>
            <p14:xfrm>
              <a:off x="7896716" y="4706805"/>
              <a:ext cx="297000" cy="532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981157E-17DA-377E-BC73-C257290A145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888076" y="4698165"/>
                <a:ext cx="31464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CC0CAF7-DA28-2D47-A1F6-29DB33B067D2}"/>
              </a:ext>
            </a:extLst>
          </p:cNvPr>
          <p:cNvGrpSpPr/>
          <p:nvPr/>
        </p:nvGrpSpPr>
        <p:grpSpPr>
          <a:xfrm>
            <a:off x="8546876" y="4620045"/>
            <a:ext cx="1913400" cy="451440"/>
            <a:chOff x="8546876" y="4620045"/>
            <a:chExt cx="191340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917D925-E47E-6A9E-3C65-3A733554A547}"/>
                    </a:ext>
                  </a:extLst>
                </p14:cNvPr>
                <p14:cNvContentPartPr/>
                <p14:nvPr/>
              </p14:nvContentPartPr>
              <p14:xfrm>
                <a:off x="8546876" y="4622565"/>
                <a:ext cx="1110240" cy="448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917D925-E47E-6A9E-3C65-3A733554A54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37876" y="4613925"/>
                  <a:ext cx="11278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076DDBB-75BF-FF16-F828-044DDF3AC6B9}"/>
                    </a:ext>
                  </a:extLst>
                </p14:cNvPr>
                <p14:cNvContentPartPr/>
                <p14:nvPr/>
              </p14:nvContentPartPr>
              <p14:xfrm>
                <a:off x="9237356" y="4720485"/>
                <a:ext cx="291960" cy="44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076DDBB-75BF-FF16-F828-044DDF3AC6B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28716" y="4711485"/>
                  <a:ext cx="309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C8806AE-2250-14CC-6D10-C35239C16F6E}"/>
                    </a:ext>
                  </a:extLst>
                </p14:cNvPr>
                <p14:cNvContentPartPr/>
                <p14:nvPr/>
              </p14:nvContentPartPr>
              <p14:xfrm>
                <a:off x="9931796" y="4761885"/>
                <a:ext cx="123480" cy="110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C8806AE-2250-14CC-6D10-C35239C16F6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23156" y="4753245"/>
                  <a:ext cx="141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5E58021-E1A6-389F-D6BE-316D027F857E}"/>
                    </a:ext>
                  </a:extLst>
                </p14:cNvPr>
                <p14:cNvContentPartPr/>
                <p14:nvPr/>
              </p14:nvContentPartPr>
              <p14:xfrm>
                <a:off x="9853676" y="4620045"/>
                <a:ext cx="298440" cy="263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5E58021-E1A6-389F-D6BE-316D027F857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44676" y="4611045"/>
                  <a:ext cx="3160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9D14008-A29E-C5B3-8713-1312A6F3ACCB}"/>
                    </a:ext>
                  </a:extLst>
                </p14:cNvPr>
                <p14:cNvContentPartPr/>
                <p14:nvPr/>
              </p14:nvContentPartPr>
              <p14:xfrm>
                <a:off x="10216196" y="4872765"/>
                <a:ext cx="244080" cy="163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9D14008-A29E-C5B3-8713-1312A6F3ACC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07196" y="4863765"/>
                  <a:ext cx="2617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A8A8A6D-E89A-0DF6-F524-C73D00FE575B}"/>
              </a:ext>
            </a:extLst>
          </p:cNvPr>
          <p:cNvGrpSpPr/>
          <p:nvPr/>
        </p:nvGrpSpPr>
        <p:grpSpPr>
          <a:xfrm>
            <a:off x="577196" y="242085"/>
            <a:ext cx="3303000" cy="514440"/>
            <a:chOff x="577196" y="242085"/>
            <a:chExt cx="330300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A9985D6-10FB-2AB1-04A9-7D032098F81E}"/>
                    </a:ext>
                  </a:extLst>
                </p14:cNvPr>
                <p14:cNvContentPartPr/>
                <p14:nvPr/>
              </p14:nvContentPartPr>
              <p14:xfrm>
                <a:off x="577196" y="289605"/>
                <a:ext cx="1335600" cy="466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A9985D6-10FB-2AB1-04A9-7D032098F81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8196" y="280965"/>
                  <a:ext cx="13532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3762F4D-9981-2058-4AFD-B94A640F9BE5}"/>
                    </a:ext>
                  </a:extLst>
                </p14:cNvPr>
                <p14:cNvContentPartPr/>
                <p14:nvPr/>
              </p14:nvContentPartPr>
              <p14:xfrm>
                <a:off x="1633436" y="358005"/>
                <a:ext cx="360" cy="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3762F4D-9981-2058-4AFD-B94A640F9BE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24796" y="34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A594255-A780-4643-A3A4-C21A813E752E}"/>
                    </a:ext>
                  </a:extLst>
                </p14:cNvPr>
                <p14:cNvContentPartPr/>
                <p14:nvPr/>
              </p14:nvContentPartPr>
              <p14:xfrm>
                <a:off x="864476" y="242085"/>
                <a:ext cx="17640" cy="37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A594255-A780-4643-A3A4-C21A813E752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5476" y="233445"/>
                  <a:ext cx="35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9FCF84-5649-C080-7DF8-A0683C4EC79B}"/>
                    </a:ext>
                  </a:extLst>
                </p14:cNvPr>
                <p14:cNvContentPartPr/>
                <p14:nvPr/>
              </p14:nvContentPartPr>
              <p14:xfrm>
                <a:off x="2192156" y="374205"/>
                <a:ext cx="1099440" cy="180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9FCF84-5649-C080-7DF8-A0683C4EC79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83156" y="365565"/>
                  <a:ext cx="1117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E15DEB3-8CE1-05F0-0AAF-4E1FBFA8FADA}"/>
                    </a:ext>
                  </a:extLst>
                </p14:cNvPr>
                <p14:cNvContentPartPr/>
                <p14:nvPr/>
              </p14:nvContentPartPr>
              <p14:xfrm>
                <a:off x="3651596" y="301485"/>
                <a:ext cx="228600" cy="267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E15DEB3-8CE1-05F0-0AAF-4E1FBFA8FA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42596" y="292845"/>
                  <a:ext cx="24624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B484BBE-13E1-FA69-CA10-BC44181D3A51}"/>
              </a:ext>
            </a:extLst>
          </p:cNvPr>
          <p:cNvGrpSpPr/>
          <p:nvPr/>
        </p:nvGrpSpPr>
        <p:grpSpPr>
          <a:xfrm>
            <a:off x="4233716" y="224085"/>
            <a:ext cx="1110240" cy="396720"/>
            <a:chOff x="4233716" y="224085"/>
            <a:chExt cx="1110240" cy="3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4C260DB-9AEE-A89C-C82F-45507D13AAA5}"/>
                    </a:ext>
                  </a:extLst>
                </p14:cNvPr>
                <p14:cNvContentPartPr/>
                <p14:nvPr/>
              </p14:nvContentPartPr>
              <p14:xfrm>
                <a:off x="4233716" y="240645"/>
                <a:ext cx="56880" cy="302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4C260DB-9AEE-A89C-C82F-45507D13AAA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24716" y="231645"/>
                  <a:ext cx="745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120E2C0-89B4-3372-EC3C-A6E54026420B}"/>
                    </a:ext>
                  </a:extLst>
                </p14:cNvPr>
                <p14:cNvContentPartPr/>
                <p14:nvPr/>
              </p14:nvContentPartPr>
              <p14:xfrm>
                <a:off x="4333796" y="316605"/>
                <a:ext cx="146160" cy="133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120E2C0-89B4-3372-EC3C-A6E54026420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25156" y="307965"/>
                  <a:ext cx="163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1D19AA9-735E-772A-33E4-E8D5EEB99ECA}"/>
                    </a:ext>
                  </a:extLst>
                </p14:cNvPr>
                <p14:cNvContentPartPr/>
                <p14:nvPr/>
              </p14:nvContentPartPr>
              <p14:xfrm>
                <a:off x="4531436" y="454485"/>
                <a:ext cx="98280" cy="79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1D19AA9-735E-772A-33E4-E8D5EEB99EC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22436" y="445845"/>
                  <a:ext cx="115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7CFDACB-9B4A-F94D-7A08-9D7A74A78919}"/>
                    </a:ext>
                  </a:extLst>
                </p14:cNvPr>
                <p14:cNvContentPartPr/>
                <p14:nvPr/>
              </p14:nvContentPartPr>
              <p14:xfrm>
                <a:off x="4678316" y="335685"/>
                <a:ext cx="9720" cy="141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7CFDACB-9B4A-F94D-7A08-9D7A74A7891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69316" y="326685"/>
                  <a:ext cx="27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7616E16-A036-DD29-E661-93E57D56E932}"/>
                    </a:ext>
                  </a:extLst>
                </p14:cNvPr>
                <p14:cNvContentPartPr/>
                <p14:nvPr/>
              </p14:nvContentPartPr>
              <p14:xfrm>
                <a:off x="4616756" y="295365"/>
                <a:ext cx="177120" cy="74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7616E16-A036-DD29-E661-93E57D56E93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07756" y="286725"/>
                  <a:ext cx="194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283CE9E-ECB1-422D-A3A1-601570C7C8F0}"/>
                    </a:ext>
                  </a:extLst>
                </p14:cNvPr>
                <p14:cNvContentPartPr/>
                <p14:nvPr/>
              </p14:nvContentPartPr>
              <p14:xfrm>
                <a:off x="4847516" y="348645"/>
                <a:ext cx="142560" cy="154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283CE9E-ECB1-422D-A3A1-601570C7C8F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38516" y="340005"/>
                  <a:ext cx="160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CEBB8E7-20B8-1522-40E5-1D93BC544D3F}"/>
                    </a:ext>
                  </a:extLst>
                </p14:cNvPr>
                <p14:cNvContentPartPr/>
                <p14:nvPr/>
              </p14:nvContentPartPr>
              <p14:xfrm>
                <a:off x="4987556" y="303645"/>
                <a:ext cx="140040" cy="200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CEBB8E7-20B8-1522-40E5-1D93BC544D3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78556" y="295005"/>
                  <a:ext cx="157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79C8255-270A-E56D-C76D-2AAB7D4C7A61}"/>
                    </a:ext>
                  </a:extLst>
                </p14:cNvPr>
                <p14:cNvContentPartPr/>
                <p14:nvPr/>
              </p14:nvContentPartPr>
              <p14:xfrm>
                <a:off x="5206076" y="286365"/>
                <a:ext cx="32760" cy="208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79C8255-270A-E56D-C76D-2AAB7D4C7A6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97076" y="277365"/>
                  <a:ext cx="50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B3F5BCE-2F38-953B-435C-F563A8282FAE}"/>
                    </a:ext>
                  </a:extLst>
                </p14:cNvPr>
                <p14:cNvContentPartPr/>
                <p14:nvPr/>
              </p14:nvContentPartPr>
              <p14:xfrm>
                <a:off x="5260076" y="224085"/>
                <a:ext cx="83880" cy="396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B3F5BCE-2F38-953B-435C-F563A8282FA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51436" y="215085"/>
                  <a:ext cx="101520" cy="41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6670EDF-8E37-EC63-9C5D-09FC578750D0}"/>
              </a:ext>
            </a:extLst>
          </p:cNvPr>
          <p:cNvGrpSpPr/>
          <p:nvPr/>
        </p:nvGrpSpPr>
        <p:grpSpPr>
          <a:xfrm>
            <a:off x="979316" y="1270965"/>
            <a:ext cx="846720" cy="406800"/>
            <a:chOff x="979316" y="1270965"/>
            <a:chExt cx="84672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12C839-FB41-492D-35DE-45A732BE1529}"/>
                    </a:ext>
                  </a:extLst>
                </p14:cNvPr>
                <p14:cNvContentPartPr/>
                <p14:nvPr/>
              </p14:nvContentPartPr>
              <p14:xfrm>
                <a:off x="979316" y="1270965"/>
                <a:ext cx="189000" cy="268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12C839-FB41-492D-35DE-45A732BE152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0316" y="1261965"/>
                  <a:ext cx="206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8F28DE4-2905-3AA0-B05F-46C066414078}"/>
                    </a:ext>
                  </a:extLst>
                </p14:cNvPr>
                <p14:cNvContentPartPr/>
                <p14:nvPr/>
              </p14:nvContentPartPr>
              <p14:xfrm>
                <a:off x="1198196" y="1484805"/>
                <a:ext cx="171360" cy="192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8F28DE4-2905-3AA0-B05F-46C06641407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89556" y="1476165"/>
                  <a:ext cx="189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D54ABED-C7C4-AC01-0A4E-391C7D4696C8}"/>
                    </a:ext>
                  </a:extLst>
                </p14:cNvPr>
                <p14:cNvContentPartPr/>
                <p14:nvPr/>
              </p14:nvContentPartPr>
              <p14:xfrm>
                <a:off x="1591316" y="1328925"/>
                <a:ext cx="190080" cy="19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D54ABED-C7C4-AC01-0A4E-391C7D4696C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82676" y="1319925"/>
                  <a:ext cx="207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F740F58-37D2-7556-D254-B8C6623DC099}"/>
                    </a:ext>
                  </a:extLst>
                </p14:cNvPr>
                <p14:cNvContentPartPr/>
                <p14:nvPr/>
              </p14:nvContentPartPr>
              <p14:xfrm>
                <a:off x="1615436" y="1398045"/>
                <a:ext cx="210600" cy="12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F740F58-37D2-7556-D254-B8C6623DC0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06436" y="1389045"/>
                  <a:ext cx="2282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6BB801F-AD67-808F-DEDC-9562E8DEF459}"/>
                  </a:ext>
                </a:extLst>
              </p14:cNvPr>
              <p14:cNvContentPartPr/>
              <p14:nvPr/>
            </p14:nvContentPartPr>
            <p14:xfrm>
              <a:off x="2259476" y="1586685"/>
              <a:ext cx="353160" cy="1764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6BB801F-AD67-808F-DEDC-9562E8DEF45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250836" y="1578045"/>
                <a:ext cx="37080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F6842A8-4396-E92F-36FE-1C0D8748E36E}"/>
              </a:ext>
            </a:extLst>
          </p:cNvPr>
          <p:cNvGrpSpPr/>
          <p:nvPr/>
        </p:nvGrpSpPr>
        <p:grpSpPr>
          <a:xfrm>
            <a:off x="1658636" y="2252685"/>
            <a:ext cx="1019880" cy="575640"/>
            <a:chOff x="1658636" y="2252685"/>
            <a:chExt cx="101988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F7C99EC-C8E7-A4C2-D858-8A2AD1A345C2}"/>
                    </a:ext>
                  </a:extLst>
                </p14:cNvPr>
                <p14:cNvContentPartPr/>
                <p14:nvPr/>
              </p14:nvContentPartPr>
              <p14:xfrm>
                <a:off x="1658636" y="2520525"/>
                <a:ext cx="243000" cy="73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F7C99EC-C8E7-A4C2-D858-8A2AD1A345C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649996" y="2511525"/>
                  <a:ext cx="260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1652ED2-880B-2F66-85FD-AC0D7D7419CC}"/>
                    </a:ext>
                  </a:extLst>
                </p14:cNvPr>
                <p14:cNvContentPartPr/>
                <p14:nvPr/>
              </p14:nvContentPartPr>
              <p14:xfrm>
                <a:off x="2134196" y="2417205"/>
                <a:ext cx="278640" cy="225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1652ED2-880B-2F66-85FD-AC0D7D7419C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25196" y="2408205"/>
                  <a:ext cx="296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C5F8BC3-C969-D914-9941-9DE539F4FC1F}"/>
                    </a:ext>
                  </a:extLst>
                </p14:cNvPr>
                <p14:cNvContentPartPr/>
                <p14:nvPr/>
              </p14:nvContentPartPr>
              <p14:xfrm>
                <a:off x="2360996" y="2630325"/>
                <a:ext cx="104040" cy="184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C5F8BC3-C969-D914-9941-9DE539F4FC1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52356" y="2621325"/>
                  <a:ext cx="121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7C2D2AD-28EE-9B9F-7DBF-216330AA145E}"/>
                    </a:ext>
                  </a:extLst>
                </p14:cNvPr>
                <p14:cNvContentPartPr/>
                <p14:nvPr/>
              </p14:nvContentPartPr>
              <p14:xfrm>
                <a:off x="2334356" y="2728245"/>
                <a:ext cx="161280" cy="25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7C2D2AD-28EE-9B9F-7DBF-216330AA145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25356" y="2719605"/>
                  <a:ext cx="178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FF6E353-51BC-2452-1F65-301C965D892C}"/>
                    </a:ext>
                  </a:extLst>
                </p14:cNvPr>
                <p14:cNvContentPartPr/>
                <p14:nvPr/>
              </p14:nvContentPartPr>
              <p14:xfrm>
                <a:off x="2533076" y="2607285"/>
                <a:ext cx="145440" cy="221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FF6E353-51BC-2452-1F65-301C965D892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24436" y="2598285"/>
                  <a:ext cx="163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7B7BF03-7457-3D43-501E-308FC4D6F1FB}"/>
                    </a:ext>
                  </a:extLst>
                </p14:cNvPr>
                <p14:cNvContentPartPr/>
                <p14:nvPr/>
              </p14:nvContentPartPr>
              <p14:xfrm>
                <a:off x="2451716" y="2252685"/>
                <a:ext cx="179640" cy="133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7B7BF03-7457-3D43-501E-308FC4D6F1F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43076" y="2244045"/>
                  <a:ext cx="19728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987AFD3-ECD8-DC1B-D380-20EB3343D979}"/>
              </a:ext>
            </a:extLst>
          </p:cNvPr>
          <p:cNvGrpSpPr/>
          <p:nvPr/>
        </p:nvGrpSpPr>
        <p:grpSpPr>
          <a:xfrm>
            <a:off x="2908196" y="2117325"/>
            <a:ext cx="580320" cy="989640"/>
            <a:chOff x="2908196" y="2117325"/>
            <a:chExt cx="580320" cy="9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B0271B6-7219-D725-2F74-BBD972A60F61}"/>
                    </a:ext>
                  </a:extLst>
                </p14:cNvPr>
                <p14:cNvContentPartPr/>
                <p14:nvPr/>
              </p14:nvContentPartPr>
              <p14:xfrm>
                <a:off x="2944196" y="2261325"/>
                <a:ext cx="201960" cy="189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B0271B6-7219-D725-2F74-BBD972A60F6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35556" y="2252325"/>
                  <a:ext cx="219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CE5B0FB-C28D-E941-AF47-8A4F0184F773}"/>
                    </a:ext>
                  </a:extLst>
                </p14:cNvPr>
                <p14:cNvContentPartPr/>
                <p14:nvPr/>
              </p14:nvContentPartPr>
              <p14:xfrm>
                <a:off x="3142556" y="2428725"/>
                <a:ext cx="98640" cy="82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CE5B0FB-C28D-E941-AF47-8A4F0184F77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33556" y="2419725"/>
                  <a:ext cx="116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A74E293-F4E1-7A08-66EF-C4637878068A}"/>
                    </a:ext>
                  </a:extLst>
                </p14:cNvPr>
                <p14:cNvContentPartPr/>
                <p14:nvPr/>
              </p14:nvContentPartPr>
              <p14:xfrm>
                <a:off x="3207356" y="2117325"/>
                <a:ext cx="101160" cy="118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A74E293-F4E1-7A08-66EF-C4637878068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98716" y="2108685"/>
                  <a:ext cx="118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D6DE499-6257-DA12-13E7-3BBA31DD8D18}"/>
                    </a:ext>
                  </a:extLst>
                </p14:cNvPr>
                <p14:cNvContentPartPr/>
                <p14:nvPr/>
              </p14:nvContentPartPr>
              <p14:xfrm>
                <a:off x="2908196" y="2601525"/>
                <a:ext cx="439920" cy="29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D6DE499-6257-DA12-13E7-3BBA31DD8D1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99196" y="2592525"/>
                  <a:ext cx="457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1D4EA34-487A-EED4-0E45-846D1FE8597D}"/>
                    </a:ext>
                  </a:extLst>
                </p14:cNvPr>
                <p14:cNvContentPartPr/>
                <p14:nvPr/>
              </p14:nvContentPartPr>
              <p14:xfrm>
                <a:off x="3004676" y="2817885"/>
                <a:ext cx="260280" cy="182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1D4EA34-487A-EED4-0E45-846D1FE8597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95676" y="2808885"/>
                  <a:ext cx="277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6969827-2221-9263-946B-48F186755390}"/>
                    </a:ext>
                  </a:extLst>
                </p14:cNvPr>
                <p14:cNvContentPartPr/>
                <p14:nvPr/>
              </p14:nvContentPartPr>
              <p14:xfrm>
                <a:off x="3219236" y="2962605"/>
                <a:ext cx="97920" cy="144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6969827-2221-9263-946B-48F18675539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10596" y="2953965"/>
                  <a:ext cx="115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1E21233-C79B-F236-28A7-285B06220173}"/>
                    </a:ext>
                  </a:extLst>
                </p14:cNvPr>
                <p14:cNvContentPartPr/>
                <p14:nvPr/>
              </p14:nvContentPartPr>
              <p14:xfrm>
                <a:off x="3197636" y="2987805"/>
                <a:ext cx="156600" cy="63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1E21233-C79B-F236-28A7-285B0622017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188996" y="2979165"/>
                  <a:ext cx="174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13E0CA5-E545-A91C-EAAD-706179170381}"/>
                    </a:ext>
                  </a:extLst>
                </p14:cNvPr>
                <p14:cNvContentPartPr/>
                <p14:nvPr/>
              </p14:nvContentPartPr>
              <p14:xfrm>
                <a:off x="3380876" y="2891685"/>
                <a:ext cx="107640" cy="188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13E0CA5-E545-A91C-EAAD-7061791703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71876" y="2882685"/>
                  <a:ext cx="125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AC78851-0E69-6FF1-1269-D9A308EFB1B0}"/>
                    </a:ext>
                  </a:extLst>
                </p14:cNvPr>
                <p14:cNvContentPartPr/>
                <p14:nvPr/>
              </p14:nvContentPartPr>
              <p14:xfrm>
                <a:off x="3343436" y="2719605"/>
                <a:ext cx="102960" cy="86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AC78851-0E69-6FF1-1269-D9A308EFB1B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34796" y="2710965"/>
                  <a:ext cx="12060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8CEF7DB-825B-BFF8-9C65-99D594EA338E}"/>
                  </a:ext>
                </a:extLst>
              </p14:cNvPr>
              <p14:cNvContentPartPr/>
              <p14:nvPr/>
            </p14:nvContentPartPr>
            <p14:xfrm>
              <a:off x="3641516" y="2454285"/>
              <a:ext cx="232920" cy="14472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8CEF7DB-825B-BFF8-9C65-99D594EA338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632876" y="2445645"/>
                <a:ext cx="2505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96B0A01-0EC0-9DFB-7701-19710AFBDA32}"/>
                  </a:ext>
                </a:extLst>
              </p14:cNvPr>
              <p14:cNvContentPartPr/>
              <p14:nvPr/>
            </p14:nvContentPartPr>
            <p14:xfrm>
              <a:off x="1700756" y="3843165"/>
              <a:ext cx="193680" cy="8424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96B0A01-0EC0-9DFB-7701-19710AFBDA3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692116" y="3834165"/>
                <a:ext cx="21132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3D8520B-3B70-E895-8D89-3353BA7FC41B}"/>
              </a:ext>
            </a:extLst>
          </p:cNvPr>
          <p:cNvGrpSpPr/>
          <p:nvPr/>
        </p:nvGrpSpPr>
        <p:grpSpPr>
          <a:xfrm>
            <a:off x="2377916" y="3521325"/>
            <a:ext cx="305640" cy="363600"/>
            <a:chOff x="2377916" y="3521325"/>
            <a:chExt cx="30564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B819F50-C07D-7B1A-9DBF-E70F17CDC011}"/>
                    </a:ext>
                  </a:extLst>
                </p14:cNvPr>
                <p14:cNvContentPartPr/>
                <p14:nvPr/>
              </p14:nvContentPartPr>
              <p14:xfrm>
                <a:off x="2377916" y="3621765"/>
                <a:ext cx="129600" cy="166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B819F50-C07D-7B1A-9DBF-E70F17CDC0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68916" y="3612765"/>
                  <a:ext cx="147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A2BE8AE-28C6-138F-0845-BC91E64952C9}"/>
                    </a:ext>
                  </a:extLst>
                </p14:cNvPr>
                <p14:cNvContentPartPr/>
                <p14:nvPr/>
              </p14:nvContentPartPr>
              <p14:xfrm>
                <a:off x="2528756" y="3789165"/>
                <a:ext cx="151200" cy="957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A2BE8AE-28C6-138F-0845-BC91E64952C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19756" y="3780165"/>
                  <a:ext cx="168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1A1BE4F-66BF-2435-E483-0B8B52133CB6}"/>
                    </a:ext>
                  </a:extLst>
                </p14:cNvPr>
                <p14:cNvContentPartPr/>
                <p14:nvPr/>
              </p14:nvContentPartPr>
              <p14:xfrm>
                <a:off x="2592476" y="3521325"/>
                <a:ext cx="91080" cy="117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1A1BE4F-66BF-2435-E483-0B8B52133CB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83836" y="3512325"/>
                  <a:ext cx="10872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3C75587-EC17-A440-6148-BC0D2C723EB2}"/>
                  </a:ext>
                </a:extLst>
              </p14:cNvPr>
              <p14:cNvContentPartPr/>
              <p14:nvPr/>
            </p14:nvContentPartPr>
            <p14:xfrm>
              <a:off x="2215916" y="4026045"/>
              <a:ext cx="640080" cy="295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3C75587-EC17-A440-6148-BC0D2C723EB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207276" y="4017405"/>
                <a:ext cx="65772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6CCC7EF-5E6B-024C-8F1D-22F614DB3E77}"/>
              </a:ext>
            </a:extLst>
          </p:cNvPr>
          <p:cNvGrpSpPr/>
          <p:nvPr/>
        </p:nvGrpSpPr>
        <p:grpSpPr>
          <a:xfrm>
            <a:off x="2425796" y="4178685"/>
            <a:ext cx="243000" cy="169200"/>
            <a:chOff x="2425796" y="4178685"/>
            <a:chExt cx="24300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3DA03D1-CC10-C42F-B0A3-C603E8D2DBE6}"/>
                    </a:ext>
                  </a:extLst>
                </p14:cNvPr>
                <p14:cNvContentPartPr/>
                <p14:nvPr/>
              </p14:nvContentPartPr>
              <p14:xfrm>
                <a:off x="2499956" y="4195245"/>
                <a:ext cx="20520" cy="152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3DA03D1-CC10-C42F-B0A3-C603E8D2DBE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90956" y="4186605"/>
                  <a:ext cx="38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4D8CCD2-70EA-7954-5C21-937243D1ACE0}"/>
                    </a:ext>
                  </a:extLst>
                </p14:cNvPr>
                <p14:cNvContentPartPr/>
                <p14:nvPr/>
              </p14:nvContentPartPr>
              <p14:xfrm>
                <a:off x="2425796" y="4178685"/>
                <a:ext cx="243000" cy="55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4D8CCD2-70EA-7954-5C21-937243D1ACE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16796" y="4170045"/>
                  <a:ext cx="26064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108B679-B8FD-5F1C-D062-CC9FBD876B2E}"/>
                  </a:ext>
                </a:extLst>
              </p14:cNvPr>
              <p14:cNvContentPartPr/>
              <p14:nvPr/>
            </p14:nvContentPartPr>
            <p14:xfrm>
              <a:off x="410876" y="4909485"/>
              <a:ext cx="1145880" cy="4057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108B679-B8FD-5F1C-D062-CC9FBD876B2E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02236" y="4900485"/>
                <a:ext cx="11635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6391C54-D5E3-5840-A6E7-78BC36730620}"/>
                  </a:ext>
                </a:extLst>
              </p14:cNvPr>
              <p14:cNvContentPartPr/>
              <p14:nvPr/>
            </p14:nvContentPartPr>
            <p14:xfrm>
              <a:off x="1914236" y="4867365"/>
              <a:ext cx="802080" cy="37044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6391C54-D5E3-5840-A6E7-78BC3673062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905236" y="4858365"/>
                <a:ext cx="8197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857E9E6A-89DB-B73C-D4B1-5D9E5B6C2AED}"/>
                  </a:ext>
                </a:extLst>
              </p14:cNvPr>
              <p14:cNvContentPartPr/>
              <p14:nvPr/>
            </p14:nvContentPartPr>
            <p14:xfrm>
              <a:off x="2942396" y="4984365"/>
              <a:ext cx="1119960" cy="3556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857E9E6A-89DB-B73C-D4B1-5D9E5B6C2AE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933396" y="4975725"/>
                <a:ext cx="1137600" cy="37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DC90734-4628-ED02-A9D8-093D52D6568E}"/>
              </a:ext>
            </a:extLst>
          </p:cNvPr>
          <p:cNvGrpSpPr/>
          <p:nvPr/>
        </p:nvGrpSpPr>
        <p:grpSpPr>
          <a:xfrm>
            <a:off x="393596" y="5421405"/>
            <a:ext cx="652320" cy="360720"/>
            <a:chOff x="393596" y="5421405"/>
            <a:chExt cx="65232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4EDCB38-32BB-1A16-808D-A221B028069D}"/>
                    </a:ext>
                  </a:extLst>
                </p14:cNvPr>
                <p14:cNvContentPartPr/>
                <p14:nvPr/>
              </p14:nvContentPartPr>
              <p14:xfrm>
                <a:off x="393596" y="5421405"/>
                <a:ext cx="652320" cy="360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4EDCB38-32BB-1A16-808D-A221B028069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4956" y="5412765"/>
                  <a:ext cx="6699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BB1B0E2-7D06-D606-283F-4BC72FD37FF6}"/>
                    </a:ext>
                  </a:extLst>
                </p14:cNvPr>
                <p14:cNvContentPartPr/>
                <p14:nvPr/>
              </p14:nvContentPartPr>
              <p14:xfrm>
                <a:off x="644516" y="5601405"/>
                <a:ext cx="327960" cy="162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BB1B0E2-7D06-D606-283F-4BC72FD37FF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5876" y="5592765"/>
                  <a:ext cx="345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05839E5-B624-6732-EEE5-EB9809C0CA07}"/>
                    </a:ext>
                  </a:extLst>
                </p14:cNvPr>
                <p14:cNvContentPartPr/>
                <p14:nvPr/>
              </p14:nvContentPartPr>
              <p14:xfrm>
                <a:off x="550196" y="5480085"/>
                <a:ext cx="75240" cy="19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05839E5-B624-6732-EEE5-EB9809C0CA0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1556" y="5471445"/>
                  <a:ext cx="928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A9B7F08-6BC8-7C1F-2822-9ACD947AEDB8}"/>
              </a:ext>
            </a:extLst>
          </p:cNvPr>
          <p:cNvGrpSpPr/>
          <p:nvPr/>
        </p:nvGrpSpPr>
        <p:grpSpPr>
          <a:xfrm>
            <a:off x="1345436" y="5402325"/>
            <a:ext cx="638640" cy="473400"/>
            <a:chOff x="1345436" y="5402325"/>
            <a:chExt cx="63864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9043172-42FD-0F1B-AB6C-9C53B1A945A9}"/>
                    </a:ext>
                  </a:extLst>
                </p14:cNvPr>
                <p14:cNvContentPartPr/>
                <p14:nvPr/>
              </p14:nvContentPartPr>
              <p14:xfrm>
                <a:off x="1345436" y="5402325"/>
                <a:ext cx="638640" cy="4734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9043172-42FD-0F1B-AB6C-9C53B1A945A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336796" y="5393325"/>
                  <a:ext cx="6562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0862473-7DD9-B732-288D-C3EF56197A43}"/>
                    </a:ext>
                  </a:extLst>
                </p14:cNvPr>
                <p14:cNvContentPartPr/>
                <p14:nvPr/>
              </p14:nvContentPartPr>
              <p14:xfrm>
                <a:off x="1490516" y="5450205"/>
                <a:ext cx="341280" cy="118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0862473-7DD9-B732-288D-C3EF56197A4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481876" y="5441565"/>
                  <a:ext cx="3589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DD5AF3B-BD54-9DDC-E171-163A8FD51F0C}"/>
              </a:ext>
            </a:extLst>
          </p:cNvPr>
          <p:cNvGrpSpPr/>
          <p:nvPr/>
        </p:nvGrpSpPr>
        <p:grpSpPr>
          <a:xfrm>
            <a:off x="2221676" y="5362005"/>
            <a:ext cx="1086480" cy="561960"/>
            <a:chOff x="2221676" y="5362005"/>
            <a:chExt cx="1086480" cy="56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7B16EB5-C216-0BC6-A3E2-DE68F5331E1B}"/>
                    </a:ext>
                  </a:extLst>
                </p14:cNvPr>
                <p14:cNvContentPartPr/>
                <p14:nvPr/>
              </p14:nvContentPartPr>
              <p14:xfrm>
                <a:off x="2221676" y="5362005"/>
                <a:ext cx="1086480" cy="5619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7B16EB5-C216-0BC6-A3E2-DE68F5331E1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213036" y="5353365"/>
                  <a:ext cx="110412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6EA751B-AED0-ADB9-303C-863CE2E5F73B}"/>
                    </a:ext>
                  </a:extLst>
                </p14:cNvPr>
                <p14:cNvContentPartPr/>
                <p14:nvPr/>
              </p14:nvContentPartPr>
              <p14:xfrm>
                <a:off x="2861756" y="5554245"/>
                <a:ext cx="329760" cy="72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6EA751B-AED0-ADB9-303C-863CE2E5F73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52756" y="5545245"/>
                  <a:ext cx="34740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70B5476-682E-4421-91CF-A0BF95756048}"/>
                  </a:ext>
                </a:extLst>
              </p14:cNvPr>
              <p14:cNvContentPartPr/>
              <p14:nvPr/>
            </p14:nvContentPartPr>
            <p14:xfrm>
              <a:off x="3667796" y="5464965"/>
              <a:ext cx="206280" cy="20232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70B5476-682E-4421-91CF-A0BF95756048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658796" y="5456325"/>
                <a:ext cx="2239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AAE23C66-FB44-E51C-695B-44CD3E815BF8}"/>
                  </a:ext>
                </a:extLst>
              </p14:cNvPr>
              <p14:cNvContentPartPr/>
              <p14:nvPr/>
            </p14:nvContentPartPr>
            <p14:xfrm>
              <a:off x="3821516" y="5662605"/>
              <a:ext cx="147600" cy="1260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AAE23C66-FB44-E51C-695B-44CD3E815BF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812876" y="5653605"/>
                <a:ext cx="1652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45178025-4195-73C5-6E70-628DC196343B}"/>
                  </a:ext>
                </a:extLst>
              </p14:cNvPr>
              <p14:cNvContentPartPr/>
              <p14:nvPr/>
            </p14:nvContentPartPr>
            <p14:xfrm>
              <a:off x="3915836" y="1399125"/>
              <a:ext cx="183240" cy="78012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45178025-4195-73C5-6E70-628DC196343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907196" y="1390125"/>
                <a:ext cx="200880" cy="79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ED099098-47FE-C2E2-E059-C4281DE93E51}"/>
              </a:ext>
            </a:extLst>
          </p:cNvPr>
          <p:cNvGrpSpPr/>
          <p:nvPr/>
        </p:nvGrpSpPr>
        <p:grpSpPr>
          <a:xfrm>
            <a:off x="4240196" y="1073685"/>
            <a:ext cx="1682280" cy="705240"/>
            <a:chOff x="4240196" y="1073685"/>
            <a:chExt cx="1682280" cy="70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2407CD4-9E23-A6B9-2676-8A001B5E443C}"/>
                    </a:ext>
                  </a:extLst>
                </p14:cNvPr>
                <p14:cNvContentPartPr/>
                <p14:nvPr/>
              </p14:nvContentPartPr>
              <p14:xfrm>
                <a:off x="4240196" y="1473645"/>
                <a:ext cx="219600" cy="1735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2407CD4-9E23-A6B9-2676-8A001B5E443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31196" y="1464645"/>
                  <a:ext cx="237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ABD0FF4-9220-B077-7C8A-0ECA3C454269}"/>
                    </a:ext>
                  </a:extLst>
                </p14:cNvPr>
                <p14:cNvContentPartPr/>
                <p14:nvPr/>
              </p14:nvContentPartPr>
              <p14:xfrm>
                <a:off x="4456556" y="1604685"/>
                <a:ext cx="84240" cy="138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ABD0FF4-9220-B077-7C8A-0ECA3C45426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47556" y="1596045"/>
                  <a:ext cx="101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0C85B36-F96B-60DF-58E4-799354BF6F31}"/>
                    </a:ext>
                  </a:extLst>
                </p14:cNvPr>
                <p14:cNvContentPartPr/>
                <p14:nvPr/>
              </p14:nvContentPartPr>
              <p14:xfrm>
                <a:off x="4424516" y="1648605"/>
                <a:ext cx="181080" cy="42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0C85B36-F96B-60DF-58E4-799354BF6F3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15516" y="1639605"/>
                  <a:ext cx="198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CF028C1-7DAC-BC0C-9DB4-73B848A282E1}"/>
                    </a:ext>
                  </a:extLst>
                </p14:cNvPr>
                <p14:cNvContentPartPr/>
                <p14:nvPr/>
              </p14:nvContentPartPr>
              <p14:xfrm>
                <a:off x="4615676" y="1593165"/>
                <a:ext cx="90360" cy="1857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CF028C1-7DAC-BC0C-9DB4-73B848A282E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06676" y="1584525"/>
                  <a:ext cx="108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BAB8F51-77E4-3390-F66F-6997E22B4451}"/>
                    </a:ext>
                  </a:extLst>
                </p14:cNvPr>
                <p14:cNvContentPartPr/>
                <p14:nvPr/>
              </p14:nvContentPartPr>
              <p14:xfrm>
                <a:off x="4802516" y="1473645"/>
                <a:ext cx="154080" cy="352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BAB8F51-77E4-3390-F66F-6997E22B445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93516" y="1464645"/>
                  <a:ext cx="171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5BF5449-B00F-00C0-F95E-9AD4025849F7}"/>
                    </a:ext>
                  </a:extLst>
                </p14:cNvPr>
                <p14:cNvContentPartPr/>
                <p14:nvPr/>
              </p14:nvContentPartPr>
              <p14:xfrm>
                <a:off x="4813316" y="1594605"/>
                <a:ext cx="124560" cy="17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5BF5449-B00F-00C0-F95E-9AD4025849F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04676" y="1585965"/>
                  <a:ext cx="142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7B372DD-AF43-B3A2-6A62-B99F23C0BDA9}"/>
                    </a:ext>
                  </a:extLst>
                </p14:cNvPr>
                <p14:cNvContentPartPr/>
                <p14:nvPr/>
              </p14:nvContentPartPr>
              <p14:xfrm>
                <a:off x="5096276" y="1073685"/>
                <a:ext cx="591840" cy="6498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7B372DD-AF43-B3A2-6A62-B99F23C0BDA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87636" y="1065045"/>
                  <a:ext cx="60948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AF37FC4-5D0B-0619-31CF-64F74F064D7D}"/>
                    </a:ext>
                  </a:extLst>
                </p14:cNvPr>
                <p14:cNvContentPartPr/>
                <p14:nvPr/>
              </p14:nvContentPartPr>
              <p14:xfrm>
                <a:off x="5352956" y="1255845"/>
                <a:ext cx="146160" cy="1576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AF37FC4-5D0B-0619-31CF-64F74F064D7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44316" y="1246845"/>
                  <a:ext cx="163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2241EDB-66E6-AC77-7531-1A94B92ED190}"/>
                    </a:ext>
                  </a:extLst>
                </p14:cNvPr>
                <p14:cNvContentPartPr/>
                <p14:nvPr/>
              </p14:nvContentPartPr>
              <p14:xfrm>
                <a:off x="5547356" y="1234965"/>
                <a:ext cx="144720" cy="2048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2241EDB-66E6-AC77-7531-1A94B92ED19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538356" y="1225965"/>
                  <a:ext cx="162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D696FF7-AB89-4183-67C6-C63F30EF202F}"/>
                    </a:ext>
                  </a:extLst>
                </p14:cNvPr>
                <p14:cNvContentPartPr/>
                <p14:nvPr/>
              </p14:nvContentPartPr>
              <p14:xfrm>
                <a:off x="5777036" y="1229205"/>
                <a:ext cx="18000" cy="201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D696FF7-AB89-4183-67C6-C63F30EF202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68036" y="1220205"/>
                  <a:ext cx="35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7962EF5-9CD2-937A-4E41-4EE364C4DC4A}"/>
                    </a:ext>
                  </a:extLst>
                </p14:cNvPr>
                <p14:cNvContentPartPr/>
                <p14:nvPr/>
              </p14:nvContentPartPr>
              <p14:xfrm>
                <a:off x="5697116" y="1255845"/>
                <a:ext cx="194760" cy="23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7962EF5-9CD2-937A-4E41-4EE364C4DC4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88116" y="1247205"/>
                  <a:ext cx="212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310552B-15F4-26C4-A571-6BF54172A66A}"/>
                    </a:ext>
                  </a:extLst>
                </p14:cNvPr>
                <p14:cNvContentPartPr/>
                <p14:nvPr/>
              </p14:nvContentPartPr>
              <p14:xfrm>
                <a:off x="5609276" y="1119765"/>
                <a:ext cx="313200" cy="201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310552B-15F4-26C4-A571-6BF54172A66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00276" y="1111125"/>
                  <a:ext cx="330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0C6BC68-B669-90D8-504E-D41BE73E1BF6}"/>
                    </a:ext>
                  </a:extLst>
                </p14:cNvPr>
                <p14:cNvContentPartPr/>
                <p14:nvPr/>
              </p14:nvContentPartPr>
              <p14:xfrm>
                <a:off x="5352956" y="1502805"/>
                <a:ext cx="457920" cy="241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0C6BC68-B669-90D8-504E-D41BE73E1BF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44316" y="1494165"/>
                  <a:ext cx="475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DD6BA34-8D25-AAB8-BA0D-DC70428F33BC}"/>
                    </a:ext>
                  </a:extLst>
                </p14:cNvPr>
                <p14:cNvContentPartPr/>
                <p14:nvPr/>
              </p14:nvContentPartPr>
              <p14:xfrm>
                <a:off x="5488676" y="1621965"/>
                <a:ext cx="263520" cy="1371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DD6BA34-8D25-AAB8-BA0D-DC70428F33B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80036" y="1613325"/>
                  <a:ext cx="2811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5C5C904-DF39-3D65-C3A9-9EAEB55058C4}"/>
              </a:ext>
            </a:extLst>
          </p:cNvPr>
          <p:cNvGrpSpPr/>
          <p:nvPr/>
        </p:nvGrpSpPr>
        <p:grpSpPr>
          <a:xfrm>
            <a:off x="4391756" y="2030925"/>
            <a:ext cx="1076400" cy="398160"/>
            <a:chOff x="4391756" y="2030925"/>
            <a:chExt cx="107640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6623A18-08E4-5955-2350-2E042F582BE6}"/>
                    </a:ext>
                  </a:extLst>
                </p14:cNvPr>
                <p14:cNvContentPartPr/>
                <p14:nvPr/>
              </p14:nvContentPartPr>
              <p14:xfrm>
                <a:off x="4391756" y="2127405"/>
                <a:ext cx="140040" cy="199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6623A18-08E4-5955-2350-2E042F582BE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83116" y="2118405"/>
                  <a:ext cx="157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4C972DB-012E-5AD7-4C13-68A926FB0382}"/>
                    </a:ext>
                  </a:extLst>
                </p14:cNvPr>
                <p14:cNvContentPartPr/>
                <p14:nvPr/>
              </p14:nvContentPartPr>
              <p14:xfrm>
                <a:off x="4568156" y="2293005"/>
                <a:ext cx="97560" cy="1360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4C972DB-012E-5AD7-4C13-68A926FB038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59156" y="2284005"/>
                  <a:ext cx="115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DC82B13-B55A-9D80-2644-7FC14FCBC994}"/>
                    </a:ext>
                  </a:extLst>
                </p14:cNvPr>
                <p14:cNvContentPartPr/>
                <p14:nvPr/>
              </p14:nvContentPartPr>
              <p14:xfrm>
                <a:off x="4717556" y="2227125"/>
                <a:ext cx="159480" cy="324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DC82B13-B55A-9D80-2644-7FC14FCBC99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08916" y="2218485"/>
                  <a:ext cx="177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602F744-1526-D8FB-BF45-2CA744001C03}"/>
                    </a:ext>
                  </a:extLst>
                </p14:cNvPr>
                <p14:cNvContentPartPr/>
                <p14:nvPr/>
              </p14:nvContentPartPr>
              <p14:xfrm>
                <a:off x="4748876" y="2308845"/>
                <a:ext cx="149760" cy="24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602F744-1526-D8FB-BF45-2CA744001C0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739876" y="2300205"/>
                  <a:ext cx="167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79EB5BB-2359-C924-A3C9-42B260C4CE5B}"/>
                    </a:ext>
                  </a:extLst>
                </p14:cNvPr>
                <p14:cNvContentPartPr/>
                <p14:nvPr/>
              </p14:nvContentPartPr>
              <p14:xfrm>
                <a:off x="5168996" y="2030925"/>
                <a:ext cx="299160" cy="1962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79EB5BB-2359-C924-A3C9-42B260C4CE5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59996" y="2022285"/>
                  <a:ext cx="3168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0FEF5E0-312F-73F4-258F-B2F27188A228}"/>
              </a:ext>
            </a:extLst>
          </p:cNvPr>
          <p:cNvGrpSpPr/>
          <p:nvPr/>
        </p:nvGrpSpPr>
        <p:grpSpPr>
          <a:xfrm>
            <a:off x="5194916" y="2183205"/>
            <a:ext cx="436320" cy="542880"/>
            <a:chOff x="5194916" y="2183205"/>
            <a:chExt cx="436320" cy="54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8FC6BBD-E4DA-282E-9725-D1F988F37BFB}"/>
                    </a:ext>
                  </a:extLst>
                </p14:cNvPr>
                <p14:cNvContentPartPr/>
                <p14:nvPr/>
              </p14:nvContentPartPr>
              <p14:xfrm>
                <a:off x="5414156" y="2183205"/>
                <a:ext cx="129240" cy="939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8FC6BBD-E4DA-282E-9725-D1F988F37BF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405516" y="2174205"/>
                  <a:ext cx="146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9F3F46A-BFC7-FB2B-F56C-141216E233FC}"/>
                    </a:ext>
                  </a:extLst>
                </p14:cNvPr>
                <p14:cNvContentPartPr/>
                <p14:nvPr/>
              </p14:nvContentPartPr>
              <p14:xfrm>
                <a:off x="5194916" y="2336205"/>
                <a:ext cx="357120" cy="334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9F3F46A-BFC7-FB2B-F56C-141216E233F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86276" y="2327565"/>
                  <a:ext cx="374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B828435-06EA-7912-202B-290FA7341236}"/>
                    </a:ext>
                  </a:extLst>
                </p14:cNvPr>
                <p14:cNvContentPartPr/>
                <p14:nvPr/>
              </p14:nvContentPartPr>
              <p14:xfrm>
                <a:off x="5247836" y="2450685"/>
                <a:ext cx="254520" cy="1976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B828435-06EA-7912-202B-290FA734123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38836" y="2441685"/>
                  <a:ext cx="272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F6FE37C-531C-E8BB-C81B-E39E1CE4B431}"/>
                    </a:ext>
                  </a:extLst>
                </p14:cNvPr>
                <p14:cNvContentPartPr/>
                <p14:nvPr/>
              </p14:nvContentPartPr>
              <p14:xfrm>
                <a:off x="5527556" y="2604405"/>
                <a:ext cx="103680" cy="1216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F6FE37C-531C-E8BB-C81B-E39E1CE4B43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18916" y="2595765"/>
                  <a:ext cx="1213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296B2A6-17F9-F0F5-115E-B66826450A3B}"/>
              </a:ext>
            </a:extLst>
          </p:cNvPr>
          <p:cNvGrpSpPr/>
          <p:nvPr/>
        </p:nvGrpSpPr>
        <p:grpSpPr>
          <a:xfrm>
            <a:off x="2173796" y="982605"/>
            <a:ext cx="1667160" cy="429120"/>
            <a:chOff x="2173796" y="982605"/>
            <a:chExt cx="166716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640F0F3-B7AF-4959-4299-5DFFC1C68F47}"/>
                    </a:ext>
                  </a:extLst>
                </p14:cNvPr>
                <p14:cNvContentPartPr/>
                <p14:nvPr/>
              </p14:nvContentPartPr>
              <p14:xfrm>
                <a:off x="2210876" y="1036605"/>
                <a:ext cx="16920" cy="245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640F0F3-B7AF-4959-4299-5DFFC1C68F4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202236" y="1027605"/>
                  <a:ext cx="34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2F73A12-77E2-4981-D800-38D482AE3315}"/>
                    </a:ext>
                  </a:extLst>
                </p14:cNvPr>
                <p14:cNvContentPartPr/>
                <p14:nvPr/>
              </p14:nvContentPartPr>
              <p14:xfrm>
                <a:off x="2274236" y="1058925"/>
                <a:ext cx="179640" cy="198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2F73A12-77E2-4981-D800-38D482AE331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65236" y="1050285"/>
                  <a:ext cx="197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5EE4F49-AC9B-AD8D-51C8-08A9B10D5527}"/>
                    </a:ext>
                  </a:extLst>
                </p14:cNvPr>
                <p14:cNvContentPartPr/>
                <p14:nvPr/>
              </p14:nvContentPartPr>
              <p14:xfrm>
                <a:off x="2623076" y="1035885"/>
                <a:ext cx="22680" cy="229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5EE4F49-AC9B-AD8D-51C8-08A9B10D552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614076" y="1026885"/>
                  <a:ext cx="40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2C668AE-C5F4-287D-D323-5D1FEFA0C5DE}"/>
                    </a:ext>
                  </a:extLst>
                </p14:cNvPr>
                <p14:cNvContentPartPr/>
                <p14:nvPr/>
              </p14:nvContentPartPr>
              <p14:xfrm>
                <a:off x="2540276" y="1030125"/>
                <a:ext cx="236880" cy="15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2C668AE-C5F4-287D-D323-5D1FEFA0C5D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31636" y="1021485"/>
                  <a:ext cx="254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56259C0-B4B9-FCAF-0F0C-20C656ADA72F}"/>
                    </a:ext>
                  </a:extLst>
                </p14:cNvPr>
                <p14:cNvContentPartPr/>
                <p14:nvPr/>
              </p14:nvContentPartPr>
              <p14:xfrm>
                <a:off x="2173796" y="1274205"/>
                <a:ext cx="1667160" cy="1375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56259C0-B4B9-FCAF-0F0C-20C656ADA72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165156" y="1265205"/>
                  <a:ext cx="1684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5A374F2-A196-44C0-AF98-B6A90E18D304}"/>
                    </a:ext>
                  </a:extLst>
                </p14:cNvPr>
                <p14:cNvContentPartPr/>
                <p14:nvPr/>
              </p14:nvContentPartPr>
              <p14:xfrm>
                <a:off x="3457556" y="982605"/>
                <a:ext cx="228600" cy="2527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5A374F2-A196-44C0-AF98-B6A90E18D30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448556" y="973605"/>
                  <a:ext cx="24624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22D8AD8-F8B8-11ED-6D13-4C6E50D1788B}"/>
              </a:ext>
            </a:extLst>
          </p:cNvPr>
          <p:cNvGrpSpPr/>
          <p:nvPr/>
        </p:nvGrpSpPr>
        <p:grpSpPr>
          <a:xfrm>
            <a:off x="2956076" y="1468245"/>
            <a:ext cx="393480" cy="289440"/>
            <a:chOff x="2956076" y="1468245"/>
            <a:chExt cx="39348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3AEFF9C-A011-3383-4257-E9C68DBA5969}"/>
                    </a:ext>
                  </a:extLst>
                </p14:cNvPr>
                <p14:cNvContentPartPr/>
                <p14:nvPr/>
              </p14:nvContentPartPr>
              <p14:xfrm>
                <a:off x="2956076" y="1546365"/>
                <a:ext cx="186480" cy="1407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3AEFF9C-A011-3383-4257-E9C68DBA596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47436" y="1537365"/>
                  <a:ext cx="204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6D1D35F-B7BB-26C8-5B1E-4EBED1AD0A60}"/>
                    </a:ext>
                  </a:extLst>
                </p14:cNvPr>
                <p14:cNvContentPartPr/>
                <p14:nvPr/>
              </p14:nvContentPartPr>
              <p14:xfrm>
                <a:off x="3173156" y="1696845"/>
                <a:ext cx="125640" cy="608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6D1D35F-B7BB-26C8-5B1E-4EBED1AD0A6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164156" y="1688205"/>
                  <a:ext cx="143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F52B1FB-203D-F21E-85F5-4C239F4A9E20}"/>
                    </a:ext>
                  </a:extLst>
                </p14:cNvPr>
                <p14:cNvContentPartPr/>
                <p14:nvPr/>
              </p14:nvContentPartPr>
              <p14:xfrm>
                <a:off x="3247676" y="1468245"/>
                <a:ext cx="101880" cy="784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F52B1FB-203D-F21E-85F5-4C239F4A9E2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239036" y="1459605"/>
                  <a:ext cx="11952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8EE36F6F-1237-D2FF-346F-03177E2BDF7B}"/>
                  </a:ext>
                </a:extLst>
              </p14:cNvPr>
              <p14:cNvContentPartPr/>
              <p14:nvPr/>
            </p14:nvContentPartPr>
            <p14:xfrm>
              <a:off x="2019356" y="935805"/>
              <a:ext cx="184320" cy="98496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8EE36F6F-1237-D2FF-346F-03177E2BDF7B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010716" y="927165"/>
                <a:ext cx="201960" cy="10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D2B61EC-D231-E8C4-0174-AD115A45CB65}"/>
              </a:ext>
            </a:extLst>
          </p:cNvPr>
          <p:cNvGrpSpPr/>
          <p:nvPr/>
        </p:nvGrpSpPr>
        <p:grpSpPr>
          <a:xfrm>
            <a:off x="2698316" y="769125"/>
            <a:ext cx="1182960" cy="1132560"/>
            <a:chOff x="2698316" y="769125"/>
            <a:chExt cx="1182960" cy="11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9CB5F52-B37D-64C0-5F37-E53EBF6F0E75}"/>
                    </a:ext>
                  </a:extLst>
                </p14:cNvPr>
                <p14:cNvContentPartPr/>
                <p14:nvPr/>
              </p14:nvContentPartPr>
              <p14:xfrm>
                <a:off x="2698316" y="832125"/>
                <a:ext cx="153000" cy="10695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9CB5F52-B37D-64C0-5F37-E53EBF6F0E7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89316" y="823485"/>
                  <a:ext cx="170640" cy="10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05C00F5-DE84-D703-8F21-691AAD8D0CDE}"/>
                    </a:ext>
                  </a:extLst>
                </p14:cNvPr>
                <p14:cNvContentPartPr/>
                <p14:nvPr/>
              </p14:nvContentPartPr>
              <p14:xfrm>
                <a:off x="2874716" y="860565"/>
                <a:ext cx="171720" cy="9565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05C00F5-DE84-D703-8F21-691AAD8D0CD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65716" y="851565"/>
                  <a:ext cx="189360" cy="9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C1FD9F1-4A43-BC36-52CE-7204B3A6B63E}"/>
                    </a:ext>
                  </a:extLst>
                </p14:cNvPr>
                <p14:cNvContentPartPr/>
                <p14:nvPr/>
              </p14:nvContentPartPr>
              <p14:xfrm>
                <a:off x="3275396" y="870645"/>
                <a:ext cx="127440" cy="910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C1FD9F1-4A43-BC36-52CE-7204B3A6B63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266396" y="861645"/>
                  <a:ext cx="145080" cy="9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66D9BFC-C2B5-C5E3-CACF-B6B551061A99}"/>
                    </a:ext>
                  </a:extLst>
                </p14:cNvPr>
                <p14:cNvContentPartPr/>
                <p14:nvPr/>
              </p14:nvContentPartPr>
              <p14:xfrm>
                <a:off x="3446756" y="769125"/>
                <a:ext cx="179280" cy="9853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66D9BFC-C2B5-C5E3-CACF-B6B551061A9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437756" y="760125"/>
                  <a:ext cx="196920" cy="10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6D3219A-DEAC-2EAA-BB32-BFC4B36476CD}"/>
                    </a:ext>
                  </a:extLst>
                </p14:cNvPr>
                <p14:cNvContentPartPr/>
                <p14:nvPr/>
              </p14:nvContentPartPr>
              <p14:xfrm>
                <a:off x="3759236" y="828525"/>
                <a:ext cx="122040" cy="9144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6D3219A-DEAC-2EAA-BB32-BFC4B36476C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50596" y="819885"/>
                  <a:ext cx="139680" cy="93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205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2970306-996C-24BE-8555-7952CA458006}"/>
              </a:ext>
            </a:extLst>
          </p:cNvPr>
          <p:cNvGrpSpPr/>
          <p:nvPr/>
        </p:nvGrpSpPr>
        <p:grpSpPr>
          <a:xfrm>
            <a:off x="530756" y="84405"/>
            <a:ext cx="10256760" cy="535320"/>
            <a:chOff x="530756" y="84405"/>
            <a:chExt cx="1025676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4F8C793-DBDB-E8D4-B67C-3BA1FB3FF0D7}"/>
                    </a:ext>
                  </a:extLst>
                </p14:cNvPr>
                <p14:cNvContentPartPr/>
                <p14:nvPr/>
              </p14:nvContentPartPr>
              <p14:xfrm>
                <a:off x="530756" y="84405"/>
                <a:ext cx="1605240" cy="535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4F8C793-DBDB-E8D4-B67C-3BA1FB3FF0D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2116" y="75765"/>
                  <a:ext cx="162288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0593D1F-DEA7-BC25-CA42-13EEB8360EE4}"/>
                    </a:ext>
                  </a:extLst>
                </p14:cNvPr>
                <p14:cNvContentPartPr/>
                <p14:nvPr/>
              </p14:nvContentPartPr>
              <p14:xfrm>
                <a:off x="2011436" y="23560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0593D1F-DEA7-BC25-CA42-13EEB8360E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02796" y="226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D1DE99-8176-0838-03F9-5C2D9B6BFDE0}"/>
                    </a:ext>
                  </a:extLst>
                </p14:cNvPr>
                <p14:cNvContentPartPr/>
                <p14:nvPr/>
              </p14:nvContentPartPr>
              <p14:xfrm>
                <a:off x="1633436" y="185565"/>
                <a:ext cx="331200" cy="13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D1DE99-8176-0838-03F9-5C2D9B6BFD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24796" y="176565"/>
                  <a:ext cx="348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8CA256-5666-1B5A-146E-B8FA20B4DD14}"/>
                    </a:ext>
                  </a:extLst>
                </p14:cNvPr>
                <p14:cNvContentPartPr/>
                <p14:nvPr/>
              </p14:nvContentPartPr>
              <p14:xfrm>
                <a:off x="2445236" y="100965"/>
                <a:ext cx="718920" cy="469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8CA256-5666-1B5A-146E-B8FA20B4DD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36236" y="91965"/>
                  <a:ext cx="7365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4F258F-E0DB-F5C8-6687-3878A7AAC66E}"/>
                    </a:ext>
                  </a:extLst>
                </p14:cNvPr>
                <p14:cNvContentPartPr/>
                <p14:nvPr/>
              </p14:nvContentPartPr>
              <p14:xfrm>
                <a:off x="2629556" y="200685"/>
                <a:ext cx="48240" cy="23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4F258F-E0DB-F5C8-6687-3878A7AAC66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20916" y="192045"/>
                  <a:ext cx="65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A9EA474-E360-B3DC-FA3F-C1A45CEB3812}"/>
                    </a:ext>
                  </a:extLst>
                </p14:cNvPr>
                <p14:cNvContentPartPr/>
                <p14:nvPr/>
              </p14:nvContentPartPr>
              <p14:xfrm>
                <a:off x="3212756" y="312645"/>
                <a:ext cx="163080" cy="150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A9EA474-E360-B3DC-FA3F-C1A45CEB38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04116" y="303645"/>
                  <a:ext cx="180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597882-EDEB-2F2B-A706-399A83E9EF47}"/>
                    </a:ext>
                  </a:extLst>
                </p14:cNvPr>
                <p14:cNvContentPartPr/>
                <p14:nvPr/>
              </p14:nvContentPartPr>
              <p14:xfrm>
                <a:off x="3665636" y="157125"/>
                <a:ext cx="741240" cy="31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597882-EDEB-2F2B-A706-399A83E9EF4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56636" y="148125"/>
                  <a:ext cx="7588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307FF69-1828-4B58-6BAF-77548FBA2F41}"/>
                    </a:ext>
                  </a:extLst>
                </p14:cNvPr>
                <p14:cNvContentPartPr/>
                <p14:nvPr/>
              </p14:nvContentPartPr>
              <p14:xfrm>
                <a:off x="3740156" y="244245"/>
                <a:ext cx="359640" cy="41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307FF69-1828-4B58-6BAF-77548FBA2F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31516" y="235605"/>
                  <a:ext cx="377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C88A6A-667C-F853-0065-87C9D3B4108E}"/>
                    </a:ext>
                  </a:extLst>
                </p14:cNvPr>
                <p14:cNvContentPartPr/>
                <p14:nvPr/>
              </p14:nvContentPartPr>
              <p14:xfrm>
                <a:off x="4550876" y="130485"/>
                <a:ext cx="483480" cy="339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C88A6A-667C-F853-0065-87C9D3B410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41876" y="121485"/>
                  <a:ext cx="5011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5ED3CE-973B-1650-891B-D6E659BB06F7}"/>
                    </a:ext>
                  </a:extLst>
                </p14:cNvPr>
                <p14:cNvContentPartPr/>
                <p14:nvPr/>
              </p14:nvContentPartPr>
              <p14:xfrm>
                <a:off x="4651676" y="187005"/>
                <a:ext cx="371160" cy="51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5ED3CE-973B-1650-891B-D6E659BB06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42676" y="178005"/>
                  <a:ext cx="388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0754DFD-A128-7800-56BD-ACF7E4F33242}"/>
                    </a:ext>
                  </a:extLst>
                </p14:cNvPr>
                <p14:cNvContentPartPr/>
                <p14:nvPr/>
              </p14:nvContentPartPr>
              <p14:xfrm>
                <a:off x="5331356" y="257565"/>
                <a:ext cx="1116000" cy="312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0754DFD-A128-7800-56BD-ACF7E4F3324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22716" y="248925"/>
                  <a:ext cx="1133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F8F33E-497A-BABC-8751-4C62FEB92347}"/>
                    </a:ext>
                  </a:extLst>
                </p14:cNvPr>
                <p14:cNvContentPartPr/>
                <p14:nvPr/>
              </p14:nvContentPartPr>
              <p14:xfrm>
                <a:off x="6158996" y="289245"/>
                <a:ext cx="51120" cy="1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F8F33E-497A-BABC-8751-4C62FEB9234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50356" y="280605"/>
                  <a:ext cx="68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460C9C3-A58F-A9D0-A846-4367DE3F608E}"/>
                    </a:ext>
                  </a:extLst>
                </p14:cNvPr>
                <p14:cNvContentPartPr/>
                <p14:nvPr/>
              </p14:nvContentPartPr>
              <p14:xfrm>
                <a:off x="6725996" y="150645"/>
                <a:ext cx="1589040" cy="431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460C9C3-A58F-A9D0-A846-4367DE3F608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17356" y="141645"/>
                  <a:ext cx="16066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136BE0-8D2F-324F-AA03-77B7B8C92EA4}"/>
                    </a:ext>
                  </a:extLst>
                </p14:cNvPr>
                <p14:cNvContentPartPr/>
                <p14:nvPr/>
              </p14:nvContentPartPr>
              <p14:xfrm>
                <a:off x="7624556" y="232005"/>
                <a:ext cx="52560" cy="2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136BE0-8D2F-324F-AA03-77B7B8C92E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15916" y="223005"/>
                  <a:ext cx="70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B8B3D4D-2144-AE76-B8D6-D156A4EF3CA2}"/>
                    </a:ext>
                  </a:extLst>
                </p14:cNvPr>
                <p14:cNvContentPartPr/>
                <p14:nvPr/>
              </p14:nvContentPartPr>
              <p14:xfrm>
                <a:off x="7281476" y="262965"/>
                <a:ext cx="474840" cy="75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B8B3D4D-2144-AE76-B8D6-D156A4EF3C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72836" y="254325"/>
                  <a:ext cx="492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F7EF207-04C3-EB77-63F2-320AD3E52617}"/>
                    </a:ext>
                  </a:extLst>
                </p14:cNvPr>
                <p14:cNvContentPartPr/>
                <p14:nvPr/>
              </p14:nvContentPartPr>
              <p14:xfrm>
                <a:off x="8580356" y="160365"/>
                <a:ext cx="741240" cy="309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F7EF207-04C3-EB77-63F2-320AD3E526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71716" y="151365"/>
                  <a:ext cx="758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839561-9F56-7651-B592-FF56781C8574}"/>
                    </a:ext>
                  </a:extLst>
                </p14:cNvPr>
                <p14:cNvContentPartPr/>
                <p14:nvPr/>
              </p14:nvContentPartPr>
              <p14:xfrm>
                <a:off x="9484676" y="181245"/>
                <a:ext cx="1302840" cy="267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839561-9F56-7651-B592-FF56781C857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76036" y="172245"/>
                  <a:ext cx="1320480" cy="285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DD9BFEA4-E0FC-B63F-ED54-0B9A1970759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982094" y="1585519"/>
            <a:ext cx="5625803" cy="229860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FDAB3F5-5E7A-1689-AA5E-153B0EA27C7F}"/>
              </a:ext>
            </a:extLst>
          </p:cNvPr>
          <p:cNvSpPr txBox="1"/>
          <p:nvPr/>
        </p:nvSpPr>
        <p:spPr>
          <a:xfrm>
            <a:off x="6742234" y="4533817"/>
            <a:ext cx="33938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5.10 </a:t>
            </a:r>
            <a:r>
              <a:rPr lang="en-US" sz="1800" b="0" i="0" u="none" strike="noStrike" baseline="0" dirty="0">
                <a:latin typeface="RfprpmPtybvqVhtppnAdvP6975"/>
              </a:rPr>
              <a:t>A charged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particle in a magnetic field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will gyrate about the same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line of force until it makes a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collision</a:t>
            </a:r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BAABAE2-BB77-7F6A-C3DA-0049BD49886F}"/>
              </a:ext>
            </a:extLst>
          </p:cNvPr>
          <p:cNvGrpSpPr/>
          <p:nvPr/>
        </p:nvGrpSpPr>
        <p:grpSpPr>
          <a:xfrm>
            <a:off x="463796" y="579765"/>
            <a:ext cx="6280200" cy="667440"/>
            <a:chOff x="463796" y="579765"/>
            <a:chExt cx="628020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8C77DA-FDB9-88C5-C8EF-ECFC2CB588DB}"/>
                    </a:ext>
                  </a:extLst>
                </p14:cNvPr>
                <p14:cNvContentPartPr/>
                <p14:nvPr/>
              </p14:nvContentPartPr>
              <p14:xfrm>
                <a:off x="463796" y="699285"/>
                <a:ext cx="1445760" cy="54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8C77DA-FDB9-88C5-C8EF-ECFC2CB588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4796" y="690285"/>
                  <a:ext cx="146340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33AD35-BAC7-8684-29D2-9A24730D221E}"/>
                    </a:ext>
                  </a:extLst>
                </p14:cNvPr>
                <p14:cNvContentPartPr/>
                <p14:nvPr/>
              </p14:nvContentPartPr>
              <p14:xfrm>
                <a:off x="1521116" y="82816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33AD35-BAC7-8684-29D2-9A24730D22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12116" y="819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429A9E9-99F3-8B69-C916-AB0D1CD4918B}"/>
                    </a:ext>
                  </a:extLst>
                </p14:cNvPr>
                <p14:cNvContentPartPr/>
                <p14:nvPr/>
              </p14:nvContentPartPr>
              <p14:xfrm>
                <a:off x="767276" y="798645"/>
                <a:ext cx="59760" cy="4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429A9E9-99F3-8B69-C916-AB0D1CD4918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8276" y="789645"/>
                  <a:ext cx="77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0BDF23D-CB50-F793-F40E-1DCF827E274C}"/>
                    </a:ext>
                  </a:extLst>
                </p14:cNvPr>
                <p14:cNvContentPartPr/>
                <p14:nvPr/>
              </p14:nvContentPartPr>
              <p14:xfrm>
                <a:off x="2101436" y="633405"/>
                <a:ext cx="886320" cy="435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0BDF23D-CB50-F793-F40E-1DCF827E27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92436" y="624405"/>
                  <a:ext cx="9039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431B289-0E41-6043-311E-EBC43610F85A}"/>
                    </a:ext>
                  </a:extLst>
                </p14:cNvPr>
                <p14:cNvContentPartPr/>
                <p14:nvPr/>
              </p14:nvContentPartPr>
              <p14:xfrm>
                <a:off x="3207716" y="579765"/>
                <a:ext cx="971280" cy="391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431B289-0E41-6043-311E-EBC43610F85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99076" y="570765"/>
                  <a:ext cx="9889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D21871-40CB-5B51-0EB2-4FC48F76B575}"/>
                    </a:ext>
                  </a:extLst>
                </p14:cNvPr>
                <p14:cNvContentPartPr/>
                <p14:nvPr/>
              </p14:nvContentPartPr>
              <p14:xfrm>
                <a:off x="3731516" y="673005"/>
                <a:ext cx="399600" cy="86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D21871-40CB-5B51-0EB2-4FC48F76B57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22876" y="664005"/>
                  <a:ext cx="417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E42A5A2-0679-D844-0B25-39E1F2E42092}"/>
                    </a:ext>
                  </a:extLst>
                </p14:cNvPr>
                <p14:cNvContentPartPr/>
                <p14:nvPr/>
              </p14:nvContentPartPr>
              <p14:xfrm>
                <a:off x="4428836" y="822045"/>
                <a:ext cx="303840" cy="159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E42A5A2-0679-D844-0B25-39E1F2E4209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19836" y="813045"/>
                  <a:ext cx="321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426195D-7B7C-78C4-C20D-904FC2413AC8}"/>
                    </a:ext>
                  </a:extLst>
                </p14:cNvPr>
                <p14:cNvContentPartPr/>
                <p14:nvPr/>
              </p14:nvContentPartPr>
              <p14:xfrm>
                <a:off x="4578956" y="675885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426195D-7B7C-78C4-C20D-904FC2413A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70316" y="667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A536C8-269E-6BEA-051F-9438C31D5F51}"/>
                    </a:ext>
                  </a:extLst>
                </p14:cNvPr>
                <p14:cNvContentPartPr/>
                <p14:nvPr/>
              </p14:nvContentPartPr>
              <p14:xfrm>
                <a:off x="5018516" y="645645"/>
                <a:ext cx="1725480" cy="343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A536C8-269E-6BEA-051F-9438C31D5F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09876" y="636645"/>
                  <a:ext cx="17431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2BF10A3-2DCA-22E4-62E7-214703EEE07F}"/>
                    </a:ext>
                  </a:extLst>
                </p14:cNvPr>
                <p14:cNvContentPartPr/>
                <p14:nvPr/>
              </p14:nvContentPartPr>
              <p14:xfrm>
                <a:off x="6200396" y="815925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2BF10A3-2DCA-22E4-62E7-214703EEE0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91756" y="807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E26084C-3D74-1056-FFAD-2876A527EA4D}"/>
                    </a:ext>
                  </a:extLst>
                </p14:cNvPr>
                <p14:cNvContentPartPr/>
                <p14:nvPr/>
              </p14:nvContentPartPr>
              <p14:xfrm>
                <a:off x="5902316" y="760845"/>
                <a:ext cx="289800" cy="60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E26084C-3D74-1056-FFAD-2876A527EA4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93316" y="751845"/>
                  <a:ext cx="307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E7B61A-243A-1D0C-0932-D62EF19B6D2F}"/>
                    </a:ext>
                  </a:extLst>
                </p14:cNvPr>
                <p14:cNvContentPartPr/>
                <p14:nvPr/>
              </p14:nvContentPartPr>
              <p14:xfrm>
                <a:off x="5346476" y="715125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E7B61A-243A-1D0C-0932-D62EF19B6D2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37836" y="70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4B3CBE8-842B-642E-AD2D-D74F7C9ED08F}"/>
              </a:ext>
            </a:extLst>
          </p:cNvPr>
          <p:cNvGrpSpPr/>
          <p:nvPr/>
        </p:nvGrpSpPr>
        <p:grpSpPr>
          <a:xfrm>
            <a:off x="7057196" y="607125"/>
            <a:ext cx="1095480" cy="410760"/>
            <a:chOff x="7057196" y="607125"/>
            <a:chExt cx="10954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6AE4348-8342-296F-37BF-9F70241E1E59}"/>
                    </a:ext>
                  </a:extLst>
                </p14:cNvPr>
                <p14:cNvContentPartPr/>
                <p14:nvPr/>
              </p14:nvContentPartPr>
              <p14:xfrm>
                <a:off x="7057196" y="697845"/>
                <a:ext cx="425520" cy="294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6AE4348-8342-296F-37BF-9F70241E1E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48556" y="688845"/>
                  <a:ext cx="443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AF7706-1C6F-0BEB-AE3A-AE14A15EEAFB}"/>
                    </a:ext>
                  </a:extLst>
                </p14:cNvPr>
                <p14:cNvContentPartPr/>
                <p14:nvPr/>
              </p14:nvContentPartPr>
              <p14:xfrm>
                <a:off x="7738676" y="683445"/>
                <a:ext cx="243720" cy="288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AF7706-1C6F-0BEB-AE3A-AE14A15EEA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30036" y="674445"/>
                  <a:ext cx="261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6AF99C-6244-9413-2A74-DBF9CB7F13D4}"/>
                    </a:ext>
                  </a:extLst>
                </p14:cNvPr>
                <p14:cNvContentPartPr/>
                <p14:nvPr/>
              </p14:nvContentPartPr>
              <p14:xfrm>
                <a:off x="7681796" y="607125"/>
                <a:ext cx="348480" cy="25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6AF99C-6244-9413-2A74-DBF9CB7F13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73156" y="598485"/>
                  <a:ext cx="366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04E95D-140F-703F-67D3-E424163DF84C}"/>
                    </a:ext>
                  </a:extLst>
                </p14:cNvPr>
                <p14:cNvContentPartPr/>
                <p14:nvPr/>
              </p14:nvContentPartPr>
              <p14:xfrm>
                <a:off x="8086076" y="942285"/>
                <a:ext cx="66600" cy="75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04E95D-140F-703F-67D3-E424163DF8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77076" y="933285"/>
                  <a:ext cx="842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E0BC08A-034A-D6A2-5160-77F6ABCA245E}"/>
              </a:ext>
            </a:extLst>
          </p:cNvPr>
          <p:cNvGrpSpPr/>
          <p:nvPr/>
        </p:nvGrpSpPr>
        <p:grpSpPr>
          <a:xfrm>
            <a:off x="9638756" y="2935245"/>
            <a:ext cx="1263960" cy="209520"/>
            <a:chOff x="9638756" y="2935245"/>
            <a:chExt cx="126396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930CEF6-E15F-BE2C-0BC4-7D73A6D49028}"/>
                    </a:ext>
                  </a:extLst>
                </p14:cNvPr>
                <p14:cNvContentPartPr/>
                <p14:nvPr/>
              </p14:nvContentPartPr>
              <p14:xfrm>
                <a:off x="9716876" y="2992845"/>
                <a:ext cx="1185840" cy="151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930CEF6-E15F-BE2C-0BC4-7D73A6D4902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08236" y="2984205"/>
                  <a:ext cx="1203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1BDE1A-3E08-2FBD-7965-FD6D9CF81F9B}"/>
                    </a:ext>
                  </a:extLst>
                </p14:cNvPr>
                <p14:cNvContentPartPr/>
                <p14:nvPr/>
              </p14:nvContentPartPr>
              <p14:xfrm>
                <a:off x="9638756" y="2935245"/>
                <a:ext cx="247320" cy="126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1BDE1A-3E08-2FBD-7965-FD6D9CF81F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30116" y="2926245"/>
                  <a:ext cx="26496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7BD9444-BC73-81BA-8306-2568309C3CAB}"/>
              </a:ext>
            </a:extLst>
          </p:cNvPr>
          <p:cNvGrpSpPr/>
          <p:nvPr/>
        </p:nvGrpSpPr>
        <p:grpSpPr>
          <a:xfrm>
            <a:off x="10721996" y="2779725"/>
            <a:ext cx="1153440" cy="842400"/>
            <a:chOff x="10721996" y="2779725"/>
            <a:chExt cx="1153440" cy="8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3F6CBD1-FF43-0332-A5F0-5D97A4CCFBD8}"/>
                    </a:ext>
                  </a:extLst>
                </p14:cNvPr>
                <p14:cNvContentPartPr/>
                <p14:nvPr/>
              </p14:nvContentPartPr>
              <p14:xfrm>
                <a:off x="11003516" y="2779725"/>
                <a:ext cx="871920" cy="471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3F6CBD1-FF43-0332-A5F0-5D97A4CCFB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94516" y="2770725"/>
                  <a:ext cx="8895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FF9655A-BCDD-1821-338D-E3C455169A57}"/>
                    </a:ext>
                  </a:extLst>
                </p14:cNvPr>
                <p14:cNvContentPartPr/>
                <p14:nvPr/>
              </p14:nvContentPartPr>
              <p14:xfrm>
                <a:off x="10721996" y="3302805"/>
                <a:ext cx="1130400" cy="319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FF9655A-BCDD-1821-338D-E3C455169A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12996" y="3293805"/>
                  <a:ext cx="11480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71B89B4-92D9-D1FB-D5A1-0F94500976DB}"/>
                    </a:ext>
                  </a:extLst>
                </p14:cNvPr>
                <p14:cNvContentPartPr/>
                <p14:nvPr/>
              </p14:nvContentPartPr>
              <p14:xfrm>
                <a:off x="11393036" y="3288405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71B89B4-92D9-D1FB-D5A1-0F94500976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384036" y="3279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9E93CCC-3AA3-DA20-BCB9-E9BFF0E913E1}"/>
                    </a:ext>
                  </a:extLst>
                </p14:cNvPr>
                <p14:cNvContentPartPr/>
                <p14:nvPr/>
              </p14:nvContentPartPr>
              <p14:xfrm>
                <a:off x="10874276" y="3316845"/>
                <a:ext cx="67680" cy="19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9E93CCC-3AA3-DA20-BCB9-E9BFF0E913E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65276" y="3307845"/>
                  <a:ext cx="853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91C035E-E433-A01A-791B-919FE522D244}"/>
                  </a:ext>
                </a:extLst>
              </p14:cNvPr>
              <p14:cNvContentPartPr/>
              <p14:nvPr/>
            </p14:nvContentPartPr>
            <p14:xfrm>
              <a:off x="10627316" y="3619965"/>
              <a:ext cx="1281600" cy="510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91C035E-E433-A01A-791B-919FE522D24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618316" y="3610965"/>
                <a:ext cx="1299240" cy="52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3353B714-B20D-D2ED-5F18-40BD5451492E}"/>
              </a:ext>
            </a:extLst>
          </p:cNvPr>
          <p:cNvGrpSpPr/>
          <p:nvPr/>
        </p:nvGrpSpPr>
        <p:grpSpPr>
          <a:xfrm>
            <a:off x="607076" y="2092845"/>
            <a:ext cx="2118240" cy="476640"/>
            <a:chOff x="607076" y="2092845"/>
            <a:chExt cx="211824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6B23BDA-3491-2D0F-7E26-BE93E5C1DD1A}"/>
                    </a:ext>
                  </a:extLst>
                </p14:cNvPr>
                <p14:cNvContentPartPr/>
                <p14:nvPr/>
              </p14:nvContentPartPr>
              <p14:xfrm>
                <a:off x="607076" y="2092845"/>
                <a:ext cx="1208880" cy="476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6B23BDA-3491-2D0F-7E26-BE93E5C1DD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8076" y="2083845"/>
                  <a:ext cx="122652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A996EBE-18AA-1F49-B9AF-4650F9E2D6EB}"/>
                    </a:ext>
                  </a:extLst>
                </p14:cNvPr>
                <p14:cNvContentPartPr/>
                <p14:nvPr/>
              </p14:nvContentPartPr>
              <p14:xfrm>
                <a:off x="1567556" y="2158725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A996EBE-18AA-1F49-B9AF-4650F9E2D6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58556" y="215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6CDD7DE-66A1-DCFE-C0A8-E943A620A77E}"/>
                    </a:ext>
                  </a:extLst>
                </p14:cNvPr>
                <p14:cNvContentPartPr/>
                <p14:nvPr/>
              </p14:nvContentPartPr>
              <p14:xfrm>
                <a:off x="897236" y="2109405"/>
                <a:ext cx="89640" cy="25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6CDD7DE-66A1-DCFE-C0A8-E943A620A7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8236" y="2100765"/>
                  <a:ext cx="107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280BBE7-5BE5-2B56-2307-2CEFAE319222}"/>
                    </a:ext>
                  </a:extLst>
                </p14:cNvPr>
                <p14:cNvContentPartPr/>
                <p14:nvPr/>
              </p14:nvContentPartPr>
              <p14:xfrm>
                <a:off x="2134916" y="2108325"/>
                <a:ext cx="590400" cy="328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280BBE7-5BE5-2B56-2307-2CEFAE31922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26276" y="2099325"/>
                  <a:ext cx="60804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7AC7085-B36D-8E27-4711-4FDC9222D5C9}"/>
              </a:ext>
            </a:extLst>
          </p:cNvPr>
          <p:cNvGrpSpPr/>
          <p:nvPr/>
        </p:nvGrpSpPr>
        <p:grpSpPr>
          <a:xfrm>
            <a:off x="3000356" y="1888005"/>
            <a:ext cx="1322280" cy="673920"/>
            <a:chOff x="3000356" y="1888005"/>
            <a:chExt cx="132228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D622948-FCF8-FC99-24B9-1EFA07BF0DF3}"/>
                    </a:ext>
                  </a:extLst>
                </p14:cNvPr>
                <p14:cNvContentPartPr/>
                <p14:nvPr/>
              </p14:nvContentPartPr>
              <p14:xfrm>
                <a:off x="3000356" y="1888005"/>
                <a:ext cx="1322280" cy="673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D622948-FCF8-FC99-24B9-1EFA07BF0D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91356" y="1879005"/>
                  <a:ext cx="133992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B9FB632-7736-AB96-9CDE-D53FA5770141}"/>
                    </a:ext>
                  </a:extLst>
                </p14:cNvPr>
                <p14:cNvContentPartPr/>
                <p14:nvPr/>
              </p14:nvContentPartPr>
              <p14:xfrm>
                <a:off x="4062356" y="2203005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B9FB632-7736-AB96-9CDE-D53FA577014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53716" y="2194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9064E8F-088F-FA3D-6F38-3AB36D13E747}"/>
                    </a:ext>
                  </a:extLst>
                </p14:cNvPr>
                <p14:cNvContentPartPr/>
                <p14:nvPr/>
              </p14:nvContentPartPr>
              <p14:xfrm>
                <a:off x="3915836" y="2047845"/>
                <a:ext cx="173880" cy="56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9064E8F-088F-FA3D-6F38-3AB36D13E74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07196" y="2038845"/>
                  <a:ext cx="191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0462738-F70B-CC82-5B8D-957C32FBE941}"/>
                    </a:ext>
                  </a:extLst>
                </p14:cNvPr>
                <p14:cNvContentPartPr/>
                <p14:nvPr/>
              </p14:nvContentPartPr>
              <p14:xfrm>
                <a:off x="3753476" y="2046405"/>
                <a:ext cx="59040" cy="25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0462738-F70B-CC82-5B8D-957C32FBE94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44476" y="2037405"/>
                  <a:ext cx="766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F8777C4-65F3-B192-6D67-484F28AD8375}"/>
              </a:ext>
            </a:extLst>
          </p:cNvPr>
          <p:cNvGrpSpPr/>
          <p:nvPr/>
        </p:nvGrpSpPr>
        <p:grpSpPr>
          <a:xfrm>
            <a:off x="368036" y="2649045"/>
            <a:ext cx="1488960" cy="747360"/>
            <a:chOff x="368036" y="2649045"/>
            <a:chExt cx="148896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0246DE9-B4F2-988B-D122-C4AA7EAB71C9}"/>
                    </a:ext>
                  </a:extLst>
                </p14:cNvPr>
                <p14:cNvContentPartPr/>
                <p14:nvPr/>
              </p14:nvContentPartPr>
              <p14:xfrm>
                <a:off x="368036" y="2705925"/>
                <a:ext cx="856440" cy="690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0246DE9-B4F2-988B-D122-C4AA7EAB71C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9396" y="2696925"/>
                  <a:ext cx="87408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121BCD0-5ED0-44F1-E507-B52666B95A9C}"/>
                    </a:ext>
                  </a:extLst>
                </p14:cNvPr>
                <p14:cNvContentPartPr/>
                <p14:nvPr/>
              </p14:nvContentPartPr>
              <p14:xfrm>
                <a:off x="1595996" y="2790165"/>
                <a:ext cx="217440" cy="266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121BCD0-5ED0-44F1-E507-B52666B95A9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86996" y="2781525"/>
                  <a:ext cx="235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ADBF885-DA20-7C3D-D7AA-E9BA2F754DED}"/>
                    </a:ext>
                  </a:extLst>
                </p14:cNvPr>
                <p14:cNvContentPartPr/>
                <p14:nvPr/>
              </p14:nvContentPartPr>
              <p14:xfrm>
                <a:off x="1520396" y="2649045"/>
                <a:ext cx="336600" cy="52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ADBF885-DA20-7C3D-D7AA-E9BA2F754DE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11396" y="2640045"/>
                  <a:ext cx="35424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64D2FC0-9550-A3AA-D507-70FEB2F28B1E}"/>
                  </a:ext>
                </a:extLst>
              </p14:cNvPr>
              <p14:cNvContentPartPr/>
              <p14:nvPr/>
            </p14:nvContentPartPr>
            <p14:xfrm>
              <a:off x="2160116" y="2888445"/>
              <a:ext cx="592560" cy="213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64D2FC0-9550-A3AA-D507-70FEB2F28B1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151476" y="2879445"/>
                <a:ext cx="61020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043FFD5A-8514-A9BE-2D38-A7DBDD93888B}"/>
              </a:ext>
            </a:extLst>
          </p:cNvPr>
          <p:cNvGrpSpPr/>
          <p:nvPr/>
        </p:nvGrpSpPr>
        <p:grpSpPr>
          <a:xfrm>
            <a:off x="327716" y="3402525"/>
            <a:ext cx="1876320" cy="581760"/>
            <a:chOff x="327716" y="3402525"/>
            <a:chExt cx="187632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3BFD999-DFC3-710D-9BE1-6354E05F742B}"/>
                    </a:ext>
                  </a:extLst>
                </p14:cNvPr>
                <p14:cNvContentPartPr/>
                <p14:nvPr/>
              </p14:nvContentPartPr>
              <p14:xfrm>
                <a:off x="327716" y="3402525"/>
                <a:ext cx="1876320" cy="581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3BFD999-DFC3-710D-9BE1-6354E05F742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19076" y="3393525"/>
                  <a:ext cx="189396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2127903-2F4F-4DAE-ED98-294CCFADCE0D}"/>
                    </a:ext>
                  </a:extLst>
                </p14:cNvPr>
                <p14:cNvContentPartPr/>
                <p14:nvPr/>
              </p14:nvContentPartPr>
              <p14:xfrm>
                <a:off x="1591316" y="3555525"/>
                <a:ext cx="352800" cy="11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2127903-2F4F-4DAE-ED98-294CCFADCE0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82676" y="3546525"/>
                  <a:ext cx="37044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BED0526-A086-7B72-04A8-2C8C95B96C2E}"/>
                  </a:ext>
                </a:extLst>
              </p14:cNvPr>
              <p14:cNvContentPartPr/>
              <p14:nvPr/>
            </p14:nvContentPartPr>
            <p14:xfrm>
              <a:off x="2386916" y="3742725"/>
              <a:ext cx="47880" cy="37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BED0526-A086-7B72-04A8-2C8C95B96C2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78276" y="3733725"/>
                <a:ext cx="6552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71933C50-187C-D400-DF40-30EAD325DADF}"/>
              </a:ext>
            </a:extLst>
          </p:cNvPr>
          <p:cNvGrpSpPr/>
          <p:nvPr/>
        </p:nvGrpSpPr>
        <p:grpSpPr>
          <a:xfrm>
            <a:off x="349316" y="4222605"/>
            <a:ext cx="611280" cy="248760"/>
            <a:chOff x="349316" y="4222605"/>
            <a:chExt cx="61128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29D2430-6267-7ACE-B27D-22236BB12691}"/>
                    </a:ext>
                  </a:extLst>
                </p14:cNvPr>
                <p14:cNvContentPartPr/>
                <p14:nvPr/>
              </p14:nvContentPartPr>
              <p14:xfrm>
                <a:off x="349316" y="4222605"/>
                <a:ext cx="308520" cy="66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29D2430-6267-7ACE-B27D-22236BB1269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0316" y="4213605"/>
                  <a:ext cx="326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967EA7F-AA44-E30F-2B68-84368BBF4EA6}"/>
                    </a:ext>
                  </a:extLst>
                </p14:cNvPr>
                <p14:cNvContentPartPr/>
                <p14:nvPr/>
              </p14:nvContentPartPr>
              <p14:xfrm>
                <a:off x="464516" y="4249605"/>
                <a:ext cx="96120" cy="221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967EA7F-AA44-E30F-2B68-84368BBF4EA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5876" y="4240965"/>
                  <a:ext cx="113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E32B9A2-D863-C890-8D17-62585B8A3482}"/>
                    </a:ext>
                  </a:extLst>
                </p14:cNvPr>
                <p14:cNvContentPartPr/>
                <p14:nvPr/>
              </p14:nvContentPartPr>
              <p14:xfrm>
                <a:off x="473516" y="4356165"/>
                <a:ext cx="154080" cy="19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E32B9A2-D863-C890-8D17-62585B8A348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64516" y="4347525"/>
                  <a:ext cx="171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D20C6CF-8C02-94EE-808D-A5A47185259B}"/>
                    </a:ext>
                  </a:extLst>
                </p14:cNvPr>
                <p14:cNvContentPartPr/>
                <p14:nvPr/>
              </p14:nvContentPartPr>
              <p14:xfrm>
                <a:off x="684836" y="4370205"/>
                <a:ext cx="275760" cy="100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D20C6CF-8C02-94EE-808D-A5A47185259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6196" y="4361565"/>
                  <a:ext cx="29340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015F885-05C7-39F0-E158-A1388CFBF328}"/>
                  </a:ext>
                </a:extLst>
              </p14:cNvPr>
              <p14:cNvContentPartPr/>
              <p14:nvPr/>
            </p14:nvContentPartPr>
            <p14:xfrm>
              <a:off x="1207556" y="4167885"/>
              <a:ext cx="745560" cy="304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015F885-05C7-39F0-E158-A1388CFBF32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198916" y="4158885"/>
                <a:ext cx="7632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9E53AC2-87BD-69FA-9B99-0911685EE2E0}"/>
                  </a:ext>
                </a:extLst>
              </p14:cNvPr>
              <p14:cNvContentPartPr/>
              <p14:nvPr/>
            </p14:nvContentPartPr>
            <p14:xfrm>
              <a:off x="2162996" y="4256085"/>
              <a:ext cx="1176840" cy="353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9E53AC2-87BD-69FA-9B99-0911685EE2E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154356" y="4247085"/>
                <a:ext cx="119448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779AE9F-0700-8BF3-E274-60FF5F3B3091}"/>
                  </a:ext>
                </a:extLst>
              </p14:cNvPr>
              <p14:cNvContentPartPr/>
              <p14:nvPr/>
            </p14:nvContentPartPr>
            <p14:xfrm>
              <a:off x="2954636" y="4129365"/>
              <a:ext cx="2196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779AE9F-0700-8BF3-E274-60FF5F3B309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945636" y="4120365"/>
                <a:ext cx="3960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3E834045-863E-9062-515B-CBAB87941700}"/>
              </a:ext>
            </a:extLst>
          </p:cNvPr>
          <p:cNvGrpSpPr/>
          <p:nvPr/>
        </p:nvGrpSpPr>
        <p:grpSpPr>
          <a:xfrm>
            <a:off x="470636" y="4712565"/>
            <a:ext cx="1097280" cy="396000"/>
            <a:chOff x="470636" y="4712565"/>
            <a:chExt cx="109728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D8C0D09-7B08-BE76-BDDC-3048FFEF26AF}"/>
                    </a:ext>
                  </a:extLst>
                </p14:cNvPr>
                <p14:cNvContentPartPr/>
                <p14:nvPr/>
              </p14:nvContentPartPr>
              <p14:xfrm>
                <a:off x="470636" y="4712565"/>
                <a:ext cx="524160" cy="396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D8C0D09-7B08-BE76-BDDC-3048FFEF26A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1996" y="4703565"/>
                  <a:ext cx="5418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E9BC283-627C-A37D-CAE3-DA0C560865D3}"/>
                    </a:ext>
                  </a:extLst>
                </p14:cNvPr>
                <p14:cNvContentPartPr/>
                <p14:nvPr/>
              </p14:nvContentPartPr>
              <p14:xfrm>
                <a:off x="886076" y="4840365"/>
                <a:ext cx="148320" cy="172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E9BC283-627C-A37D-CAE3-DA0C560865D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7436" y="4831365"/>
                  <a:ext cx="165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17F344C-FBA1-833A-0354-3559A5AE08A3}"/>
                    </a:ext>
                  </a:extLst>
                </p14:cNvPr>
                <p14:cNvContentPartPr/>
                <p14:nvPr/>
              </p14:nvContentPartPr>
              <p14:xfrm>
                <a:off x="1183796" y="4836045"/>
                <a:ext cx="384120" cy="137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17F344C-FBA1-833A-0354-3559A5AE08A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74796" y="4827045"/>
                  <a:ext cx="401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AAA7119-ABC9-4C03-60B0-F15CBC8ACA1A}"/>
                    </a:ext>
                  </a:extLst>
                </p14:cNvPr>
                <p14:cNvContentPartPr/>
                <p14:nvPr/>
              </p14:nvContentPartPr>
              <p14:xfrm>
                <a:off x="1356956" y="4764765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AAA7119-ABC9-4C03-60B0-F15CBC8ACA1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48316" y="475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AF2EF95-D66C-2CD7-8938-DD6FED320B26}"/>
                  </a:ext>
                </a:extLst>
              </p14:cNvPr>
              <p14:cNvContentPartPr/>
              <p14:nvPr/>
            </p14:nvContentPartPr>
            <p14:xfrm>
              <a:off x="800036" y="5324565"/>
              <a:ext cx="297000" cy="354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AF2EF95-D66C-2CD7-8938-DD6FED320B2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91036" y="5315925"/>
                <a:ext cx="3146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0F96FDF-8359-1CC9-14CB-A1BD100AD28E}"/>
                  </a:ext>
                </a:extLst>
              </p14:cNvPr>
              <p14:cNvContentPartPr/>
              <p14:nvPr/>
            </p14:nvContentPartPr>
            <p14:xfrm>
              <a:off x="3345596" y="5499525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0F96FDF-8359-1CC9-14CB-A1BD100AD28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336956" y="54908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33EBCF1-5224-F8F1-7B76-FDA0A3FCA844}"/>
              </a:ext>
            </a:extLst>
          </p:cNvPr>
          <p:cNvGrpSpPr/>
          <p:nvPr/>
        </p:nvGrpSpPr>
        <p:grpSpPr>
          <a:xfrm>
            <a:off x="1588436" y="4991205"/>
            <a:ext cx="3475800" cy="756000"/>
            <a:chOff x="1588436" y="4991205"/>
            <a:chExt cx="3475800" cy="75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54EF267-0A23-2CAB-8691-3CBEEE4EE927}"/>
                    </a:ext>
                  </a:extLst>
                </p14:cNvPr>
                <p14:cNvContentPartPr/>
                <p14:nvPr/>
              </p14:nvContentPartPr>
              <p14:xfrm>
                <a:off x="1588436" y="5393685"/>
                <a:ext cx="217440" cy="25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54EF267-0A23-2CAB-8691-3CBEEE4EE92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79796" y="5385045"/>
                  <a:ext cx="235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FA0631D-1AF4-7597-FE7F-94ABD91D84A2}"/>
                    </a:ext>
                  </a:extLst>
                </p14:cNvPr>
                <p14:cNvContentPartPr/>
                <p14:nvPr/>
              </p14:nvContentPartPr>
              <p14:xfrm>
                <a:off x="1621916" y="5478285"/>
                <a:ext cx="189720" cy="26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FA0631D-1AF4-7597-FE7F-94ABD91D84A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12916" y="5469285"/>
                  <a:ext cx="207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9E3B756-8F9F-FE25-E7C1-178AFE8997E7}"/>
                    </a:ext>
                  </a:extLst>
                </p14:cNvPr>
                <p14:cNvContentPartPr/>
                <p14:nvPr/>
              </p14:nvContentPartPr>
              <p14:xfrm>
                <a:off x="2133116" y="5335725"/>
                <a:ext cx="9720" cy="146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9E3B756-8F9F-FE25-E7C1-178AFE8997E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24476" y="5327085"/>
                  <a:ext cx="27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8180D41-AB21-3D14-4E01-550CB138301E}"/>
                    </a:ext>
                  </a:extLst>
                </p14:cNvPr>
                <p14:cNvContentPartPr/>
                <p14:nvPr/>
              </p14:nvContentPartPr>
              <p14:xfrm>
                <a:off x="2052836" y="5393685"/>
                <a:ext cx="185400" cy="12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8180D41-AB21-3D14-4E01-550CB138301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43836" y="5384685"/>
                  <a:ext cx="20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D86F876-CB38-C1FD-DC3D-DA223D93ECDD}"/>
                    </a:ext>
                  </a:extLst>
                </p14:cNvPr>
                <p14:cNvContentPartPr/>
                <p14:nvPr/>
              </p14:nvContentPartPr>
              <p14:xfrm>
                <a:off x="2068676" y="5512125"/>
                <a:ext cx="180720" cy="33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D86F876-CB38-C1FD-DC3D-DA223D93ECD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60036" y="5503485"/>
                  <a:ext cx="198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C3B870D-3970-597F-35CA-361368ACC09A}"/>
                    </a:ext>
                  </a:extLst>
                </p14:cNvPr>
                <p14:cNvContentPartPr/>
                <p14:nvPr/>
              </p14:nvContentPartPr>
              <p14:xfrm>
                <a:off x="2282156" y="5321325"/>
                <a:ext cx="353880" cy="337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C3B870D-3970-597F-35CA-361368ACC09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73156" y="5312325"/>
                  <a:ext cx="3715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D0979CE-0400-1939-3BBF-9694FF1943CD}"/>
                    </a:ext>
                  </a:extLst>
                </p14:cNvPr>
                <p14:cNvContentPartPr/>
                <p14:nvPr/>
              </p14:nvContentPartPr>
              <p14:xfrm>
                <a:off x="2757716" y="5330685"/>
                <a:ext cx="190800" cy="141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D0979CE-0400-1939-3BBF-9694FF1943C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49076" y="5321685"/>
                  <a:ext cx="208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42015E5-504B-2E7F-968F-7221B24A7019}"/>
                    </a:ext>
                  </a:extLst>
                </p14:cNvPr>
                <p14:cNvContentPartPr/>
                <p14:nvPr/>
              </p14:nvContentPartPr>
              <p14:xfrm>
                <a:off x="3094676" y="5232045"/>
                <a:ext cx="173160" cy="260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42015E5-504B-2E7F-968F-7221B24A70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85676" y="5223405"/>
                  <a:ext cx="190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FCA5EC3-9C2F-D803-E1C8-C11AFCD56DE7}"/>
                    </a:ext>
                  </a:extLst>
                </p14:cNvPr>
                <p14:cNvContentPartPr/>
                <p14:nvPr/>
              </p14:nvContentPartPr>
              <p14:xfrm>
                <a:off x="3140396" y="5341845"/>
                <a:ext cx="151560" cy="38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FCA5EC3-9C2F-D803-E1C8-C11AFCD56DE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31396" y="5333205"/>
                  <a:ext cx="169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F431BB5-8A78-C08D-B57B-46E47F4BD005}"/>
                    </a:ext>
                  </a:extLst>
                </p14:cNvPr>
                <p14:cNvContentPartPr/>
                <p14:nvPr/>
              </p14:nvContentPartPr>
              <p14:xfrm>
                <a:off x="3122036" y="5224125"/>
                <a:ext cx="168120" cy="16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F431BB5-8A78-C08D-B57B-46E47F4BD00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13396" y="5215485"/>
                  <a:ext cx="185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C4B894B-9821-E94E-A206-78617D136282}"/>
                    </a:ext>
                  </a:extLst>
                </p14:cNvPr>
                <p14:cNvContentPartPr/>
                <p14:nvPr/>
              </p14:nvContentPartPr>
              <p14:xfrm>
                <a:off x="3324716" y="5465325"/>
                <a:ext cx="186120" cy="140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C4B894B-9821-E94E-A206-78617D1362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15716" y="5456685"/>
                  <a:ext cx="203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6762216-E419-3223-2991-615B1A252B2F}"/>
                    </a:ext>
                  </a:extLst>
                </p14:cNvPr>
                <p14:cNvContentPartPr/>
                <p14:nvPr/>
              </p14:nvContentPartPr>
              <p14:xfrm>
                <a:off x="3709916" y="5317725"/>
                <a:ext cx="254880" cy="11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6762216-E419-3223-2991-615B1A252B2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00916" y="5308725"/>
                  <a:ext cx="272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36F8A4-7820-A47E-B376-6C033F4290E5}"/>
                    </a:ext>
                  </a:extLst>
                </p14:cNvPr>
                <p14:cNvContentPartPr/>
                <p14:nvPr/>
              </p14:nvContentPartPr>
              <p14:xfrm>
                <a:off x="4160636" y="5151765"/>
                <a:ext cx="284400" cy="300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36F8A4-7820-A47E-B376-6C033F4290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51636" y="5143125"/>
                  <a:ext cx="3020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AE18991-02F4-03D6-90A2-FA38603957AC}"/>
                    </a:ext>
                  </a:extLst>
                </p14:cNvPr>
                <p14:cNvContentPartPr/>
                <p14:nvPr/>
              </p14:nvContentPartPr>
              <p14:xfrm>
                <a:off x="4532156" y="4991205"/>
                <a:ext cx="173520" cy="305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AE18991-02F4-03D6-90A2-FA38603957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23156" y="4982565"/>
                  <a:ext cx="1911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D3FDCB9-A550-967A-5542-DBF0F76032B3}"/>
                    </a:ext>
                  </a:extLst>
                </p14:cNvPr>
                <p14:cNvContentPartPr/>
                <p14:nvPr/>
              </p14:nvContentPartPr>
              <p14:xfrm>
                <a:off x="4763996" y="5116485"/>
                <a:ext cx="136080" cy="168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D3FDCB9-A550-967A-5542-DBF0F76032B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55356" y="5107845"/>
                  <a:ext cx="153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1C67F73-3C81-822B-479F-EA6E72DCD0C2}"/>
                    </a:ext>
                  </a:extLst>
                </p14:cNvPr>
                <p14:cNvContentPartPr/>
                <p14:nvPr/>
              </p14:nvContentPartPr>
              <p14:xfrm>
                <a:off x="4617476" y="5377125"/>
                <a:ext cx="333720" cy="16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1C67F73-3C81-822B-479F-EA6E72DCD0C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08476" y="5368125"/>
                  <a:ext cx="351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FEA7D29-A432-55FC-DDD7-1CF2B4FD9416}"/>
                    </a:ext>
                  </a:extLst>
                </p14:cNvPr>
                <p14:cNvContentPartPr/>
                <p14:nvPr/>
              </p14:nvContentPartPr>
              <p14:xfrm>
                <a:off x="4544396" y="5477925"/>
                <a:ext cx="161640" cy="245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FEA7D29-A432-55FC-DDD7-1CF2B4FD941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35396" y="5468925"/>
                  <a:ext cx="179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B42C8A1-11A7-4D6A-E0E6-3DC595BD116A}"/>
                    </a:ext>
                  </a:extLst>
                </p14:cNvPr>
                <p14:cNvContentPartPr/>
                <p14:nvPr/>
              </p14:nvContentPartPr>
              <p14:xfrm>
                <a:off x="4793876" y="5562525"/>
                <a:ext cx="177120" cy="184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B42C8A1-11A7-4D6A-E0E6-3DC595BD116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84876" y="5553885"/>
                  <a:ext cx="194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AB6BA4A-A7BD-7953-DE41-8FE724E3B62F}"/>
                    </a:ext>
                  </a:extLst>
                </p14:cNvPr>
                <p14:cNvContentPartPr/>
                <p14:nvPr/>
              </p14:nvContentPartPr>
              <p14:xfrm>
                <a:off x="4807556" y="5576565"/>
                <a:ext cx="256680" cy="96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AB6BA4A-A7BD-7953-DE41-8FE724E3B62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98556" y="5567565"/>
                  <a:ext cx="27432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739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619CC0-2EE7-1322-56E1-F8046F76D5BA}"/>
                  </a:ext>
                </a:extLst>
              </p14:cNvPr>
              <p14:cNvContentPartPr/>
              <p14:nvPr/>
            </p14:nvContentPartPr>
            <p14:xfrm>
              <a:off x="586916" y="363405"/>
              <a:ext cx="232920" cy="25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619CC0-2EE7-1322-56E1-F8046F76D5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276" y="354405"/>
                <a:ext cx="25056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64F3EFC-62DA-601C-108B-F788E0B21791}"/>
              </a:ext>
            </a:extLst>
          </p:cNvPr>
          <p:cNvGrpSpPr/>
          <p:nvPr/>
        </p:nvGrpSpPr>
        <p:grpSpPr>
          <a:xfrm>
            <a:off x="878876" y="199605"/>
            <a:ext cx="2742480" cy="424440"/>
            <a:chOff x="878876" y="199605"/>
            <a:chExt cx="274248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D62F108-458F-EA4E-9C8B-2D3974574653}"/>
                    </a:ext>
                  </a:extLst>
                </p14:cNvPr>
                <p14:cNvContentPartPr/>
                <p14:nvPr/>
              </p14:nvContentPartPr>
              <p14:xfrm>
                <a:off x="878876" y="201765"/>
                <a:ext cx="860760" cy="422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D62F108-458F-EA4E-9C8B-2D39745746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0236" y="192765"/>
                  <a:ext cx="878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936482-7CE6-C744-1896-FCEF1D557C58}"/>
                    </a:ext>
                  </a:extLst>
                </p14:cNvPr>
                <p14:cNvContentPartPr/>
                <p14:nvPr/>
              </p14:nvContentPartPr>
              <p14:xfrm>
                <a:off x="1545596" y="394365"/>
                <a:ext cx="201960" cy="56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936482-7CE6-C744-1896-FCEF1D557C5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36956" y="385725"/>
                  <a:ext cx="219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AD24770-6513-62D4-4865-4FE6426A0D60}"/>
                    </a:ext>
                  </a:extLst>
                </p14:cNvPr>
                <p14:cNvContentPartPr/>
                <p14:nvPr/>
              </p14:nvContentPartPr>
              <p14:xfrm>
                <a:off x="998036" y="307245"/>
                <a:ext cx="35280" cy="39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AD24770-6513-62D4-4865-4FE6426A0D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9036" y="298605"/>
                  <a:ext cx="52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A73901C-B2B8-93AE-A688-44838ECC112A}"/>
                    </a:ext>
                  </a:extLst>
                </p14:cNvPr>
                <p14:cNvContentPartPr/>
                <p14:nvPr/>
              </p14:nvContentPartPr>
              <p14:xfrm>
                <a:off x="2076596" y="199605"/>
                <a:ext cx="1544760" cy="37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A73901C-B2B8-93AE-A688-44838ECC11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67956" y="190965"/>
                  <a:ext cx="15624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82CC9C-DC6B-ED9D-7D06-B889611B00AF}"/>
                    </a:ext>
                  </a:extLst>
                </p14:cNvPr>
                <p14:cNvContentPartPr/>
                <p14:nvPr/>
              </p14:nvContentPartPr>
              <p14:xfrm>
                <a:off x="3117716" y="384285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82CC9C-DC6B-ED9D-7D06-B889611B00A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09076" y="375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2D32F52-A586-AFC8-5584-3C9D665405EE}"/>
                    </a:ext>
                  </a:extLst>
                </p14:cNvPr>
                <p14:cNvContentPartPr/>
                <p14:nvPr/>
              </p14:nvContentPartPr>
              <p14:xfrm>
                <a:off x="2730356" y="382125"/>
                <a:ext cx="52560" cy="34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2D32F52-A586-AFC8-5584-3C9D665405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21716" y="373125"/>
                  <a:ext cx="702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1F808E-5776-F46A-91CE-C09F3D4F0A1C}"/>
              </a:ext>
            </a:extLst>
          </p:cNvPr>
          <p:cNvGrpSpPr/>
          <p:nvPr/>
        </p:nvGrpSpPr>
        <p:grpSpPr>
          <a:xfrm>
            <a:off x="3880916" y="116805"/>
            <a:ext cx="820440" cy="487800"/>
            <a:chOff x="3880916" y="116805"/>
            <a:chExt cx="82044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42A4005-96AE-4DED-F7F3-541EF3056ABC}"/>
                    </a:ext>
                  </a:extLst>
                </p14:cNvPr>
                <p14:cNvContentPartPr/>
                <p14:nvPr/>
              </p14:nvContentPartPr>
              <p14:xfrm>
                <a:off x="3880916" y="116805"/>
                <a:ext cx="820440" cy="487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42A4005-96AE-4DED-F7F3-541EF3056AB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72276" y="107805"/>
                  <a:ext cx="8380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4CF2363-5635-CA34-58E4-0E289DFB093F}"/>
                    </a:ext>
                  </a:extLst>
                </p14:cNvPr>
                <p14:cNvContentPartPr/>
                <p14:nvPr/>
              </p14:nvContentPartPr>
              <p14:xfrm>
                <a:off x="3926636" y="341445"/>
                <a:ext cx="350640" cy="3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4CF2363-5635-CA34-58E4-0E289DFB09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17996" y="332805"/>
                  <a:ext cx="3682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D53A6D-D616-BAA6-A40A-888D57C4549A}"/>
              </a:ext>
            </a:extLst>
          </p:cNvPr>
          <p:cNvGrpSpPr/>
          <p:nvPr/>
        </p:nvGrpSpPr>
        <p:grpSpPr>
          <a:xfrm>
            <a:off x="4953716" y="164325"/>
            <a:ext cx="2549160" cy="348120"/>
            <a:chOff x="4953716" y="164325"/>
            <a:chExt cx="254916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13F87C-04A2-3823-BD54-4F3DC92ED268}"/>
                    </a:ext>
                  </a:extLst>
                </p14:cNvPr>
                <p14:cNvContentPartPr/>
                <p14:nvPr/>
              </p14:nvContentPartPr>
              <p14:xfrm>
                <a:off x="4953716" y="229485"/>
                <a:ext cx="984600" cy="27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13F87C-04A2-3823-BD54-4F3DC92ED2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44716" y="220485"/>
                  <a:ext cx="1002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E2F6179-87A2-739A-DBE2-0BDF26B81C4A}"/>
                    </a:ext>
                  </a:extLst>
                </p14:cNvPr>
                <p14:cNvContentPartPr/>
                <p14:nvPr/>
              </p14:nvContentPartPr>
              <p14:xfrm>
                <a:off x="6183116" y="164325"/>
                <a:ext cx="427680" cy="333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2F6179-87A2-739A-DBE2-0BDF26B81C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74116" y="155685"/>
                  <a:ext cx="4453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CCD4628-5FB3-18AB-E3E9-479DAECC64EB}"/>
                    </a:ext>
                  </a:extLst>
                </p14:cNvPr>
                <p14:cNvContentPartPr/>
                <p14:nvPr/>
              </p14:nvContentPartPr>
              <p14:xfrm>
                <a:off x="6829676" y="293565"/>
                <a:ext cx="673200" cy="218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CCD4628-5FB3-18AB-E3E9-479DAECC64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20676" y="284925"/>
                  <a:ext cx="69084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77702F-1D54-C2C8-8AA0-6EB89B5E32B5}"/>
              </a:ext>
            </a:extLst>
          </p:cNvPr>
          <p:cNvGrpSpPr/>
          <p:nvPr/>
        </p:nvGrpSpPr>
        <p:grpSpPr>
          <a:xfrm>
            <a:off x="7760996" y="162525"/>
            <a:ext cx="2633040" cy="513360"/>
            <a:chOff x="7760996" y="162525"/>
            <a:chExt cx="263304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2235C59-9EE7-1E77-A149-D7E52610A748}"/>
                    </a:ext>
                  </a:extLst>
                </p14:cNvPr>
                <p14:cNvContentPartPr/>
                <p14:nvPr/>
              </p14:nvContentPartPr>
              <p14:xfrm>
                <a:off x="7760996" y="186285"/>
                <a:ext cx="1310760" cy="489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2235C59-9EE7-1E77-A149-D7E52610A7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52356" y="177645"/>
                  <a:ext cx="13284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D688A45-20F9-D194-3544-62C69FCB1714}"/>
                    </a:ext>
                  </a:extLst>
                </p14:cNvPr>
                <p14:cNvContentPartPr/>
                <p14:nvPr/>
              </p14:nvContentPartPr>
              <p14:xfrm>
                <a:off x="8725076" y="282045"/>
                <a:ext cx="346320" cy="164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D688A45-20F9-D194-3544-62C69FCB17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16436" y="273045"/>
                  <a:ext cx="363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008241-EAB9-5CF5-AA68-305E879E7C0F}"/>
                    </a:ext>
                  </a:extLst>
                </p14:cNvPr>
                <p14:cNvContentPartPr/>
                <p14:nvPr/>
              </p14:nvContentPartPr>
              <p14:xfrm>
                <a:off x="8074556" y="34144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008241-EAB9-5CF5-AA68-305E879E7C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65556" y="332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088359-B41A-86D9-1BFE-1BEA7E622E3F}"/>
                    </a:ext>
                  </a:extLst>
                </p14:cNvPr>
                <p14:cNvContentPartPr/>
                <p14:nvPr/>
              </p14:nvContentPartPr>
              <p14:xfrm>
                <a:off x="9379556" y="270525"/>
                <a:ext cx="312480" cy="262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088359-B41A-86D9-1BFE-1BEA7E622E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70916" y="261525"/>
                  <a:ext cx="330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313C636-9EAD-CD52-2B96-BBE592383AF5}"/>
                    </a:ext>
                  </a:extLst>
                </p14:cNvPr>
                <p14:cNvContentPartPr/>
                <p14:nvPr/>
              </p14:nvContentPartPr>
              <p14:xfrm>
                <a:off x="10053116" y="238845"/>
                <a:ext cx="204120" cy="279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313C636-9EAD-CD52-2B96-BBE592383A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44116" y="229845"/>
                  <a:ext cx="221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546ABC4-B80C-C9A5-57BA-AC72F212D9CA}"/>
                    </a:ext>
                  </a:extLst>
                </p14:cNvPr>
                <p14:cNvContentPartPr/>
                <p14:nvPr/>
              </p14:nvContentPartPr>
              <p14:xfrm>
                <a:off x="9976076" y="162525"/>
                <a:ext cx="321120" cy="2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546ABC4-B80C-C9A5-57BA-AC72F212D9C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67076" y="153525"/>
                  <a:ext cx="338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1F57462-FA8B-A358-66C9-9C92D0F04085}"/>
                    </a:ext>
                  </a:extLst>
                </p14:cNvPr>
                <p14:cNvContentPartPr/>
                <p14:nvPr/>
              </p14:nvContentPartPr>
              <p14:xfrm>
                <a:off x="10329956" y="548805"/>
                <a:ext cx="64080" cy="1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1F57462-FA8B-A358-66C9-9C92D0F0408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21316" y="540165"/>
                  <a:ext cx="817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23B09B-2233-EE00-9617-E3B603694A90}"/>
              </a:ext>
            </a:extLst>
          </p:cNvPr>
          <p:cNvGrpSpPr/>
          <p:nvPr/>
        </p:nvGrpSpPr>
        <p:grpSpPr>
          <a:xfrm>
            <a:off x="1557836" y="800805"/>
            <a:ext cx="1263240" cy="415800"/>
            <a:chOff x="1557836" y="800805"/>
            <a:chExt cx="126324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7A324B-5F5A-47C7-D8E7-2A1DD478E7FF}"/>
                    </a:ext>
                  </a:extLst>
                </p14:cNvPr>
                <p14:cNvContentPartPr/>
                <p14:nvPr/>
              </p14:nvContentPartPr>
              <p14:xfrm>
                <a:off x="1557836" y="872805"/>
                <a:ext cx="153000" cy="333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7A324B-5F5A-47C7-D8E7-2A1DD478E7F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49196" y="863805"/>
                  <a:ext cx="1706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7FF8234-BD48-7EE8-C247-7738471C9AA0}"/>
                    </a:ext>
                  </a:extLst>
                </p14:cNvPr>
                <p14:cNvContentPartPr/>
                <p14:nvPr/>
              </p14:nvContentPartPr>
              <p14:xfrm>
                <a:off x="1673036" y="800805"/>
                <a:ext cx="1148040" cy="415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7FF8234-BD48-7EE8-C247-7738471C9A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64396" y="792165"/>
                  <a:ext cx="11656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61927D-6D7F-D803-EE8F-619541555C47}"/>
                    </a:ext>
                  </a:extLst>
                </p14:cNvPr>
                <p14:cNvContentPartPr/>
                <p14:nvPr/>
              </p14:nvContentPartPr>
              <p14:xfrm>
                <a:off x="2281436" y="998805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61927D-6D7F-D803-EE8F-619541555C4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72436" y="989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C59AF26-B265-02D6-7C62-11E35AB4D8D9}"/>
                    </a:ext>
                  </a:extLst>
                </p14:cNvPr>
                <p14:cNvContentPartPr/>
                <p14:nvPr/>
              </p14:nvContentPartPr>
              <p14:xfrm>
                <a:off x="1979396" y="937245"/>
                <a:ext cx="411120" cy="111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C59AF26-B265-02D6-7C62-11E35AB4D8D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70756" y="928245"/>
                  <a:ext cx="42876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17234ED-DF2E-1408-F4D6-12B60530C034}"/>
                  </a:ext>
                </a:extLst>
              </p14:cNvPr>
              <p14:cNvContentPartPr/>
              <p14:nvPr/>
            </p14:nvContentPartPr>
            <p14:xfrm>
              <a:off x="3136796" y="807645"/>
              <a:ext cx="1006560" cy="340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17234ED-DF2E-1408-F4D6-12B60530C03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27796" y="799005"/>
                <a:ext cx="1024200" cy="35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E634C45-31A6-806B-1448-7BCEF9DC4BF5}"/>
              </a:ext>
            </a:extLst>
          </p:cNvPr>
          <p:cNvGrpSpPr/>
          <p:nvPr/>
        </p:nvGrpSpPr>
        <p:grpSpPr>
          <a:xfrm>
            <a:off x="4505876" y="671925"/>
            <a:ext cx="3494520" cy="617400"/>
            <a:chOff x="4505876" y="671925"/>
            <a:chExt cx="349452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8907CFF-0274-9476-5E73-E0BD23D94E5F}"/>
                    </a:ext>
                  </a:extLst>
                </p14:cNvPr>
                <p14:cNvContentPartPr/>
                <p14:nvPr/>
              </p14:nvContentPartPr>
              <p14:xfrm>
                <a:off x="4505876" y="671925"/>
                <a:ext cx="1197360" cy="617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8907CFF-0274-9476-5E73-E0BD23D94E5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96876" y="663285"/>
                  <a:ext cx="121500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DAB50C2-AD75-4A41-895D-8F333BB3C9D1}"/>
                    </a:ext>
                  </a:extLst>
                </p14:cNvPr>
                <p14:cNvContentPartPr/>
                <p14:nvPr/>
              </p14:nvContentPartPr>
              <p14:xfrm>
                <a:off x="5332796" y="789645"/>
                <a:ext cx="301320" cy="82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DAB50C2-AD75-4A41-895D-8F333BB3C9D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23796" y="780645"/>
                  <a:ext cx="318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A7C458D-AA4A-A87B-E8B7-A2F2C635EAF6}"/>
                    </a:ext>
                  </a:extLst>
                </p14:cNvPr>
                <p14:cNvContentPartPr/>
                <p14:nvPr/>
              </p14:nvContentPartPr>
              <p14:xfrm>
                <a:off x="5928596" y="742485"/>
                <a:ext cx="968760" cy="38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A7C458D-AA4A-A87B-E8B7-A2F2C635EA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19596" y="733845"/>
                  <a:ext cx="9864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8E9B02C-197A-DD49-4436-11D5FD3DD147}"/>
                    </a:ext>
                  </a:extLst>
                </p14:cNvPr>
                <p14:cNvContentPartPr/>
                <p14:nvPr/>
              </p14:nvContentPartPr>
              <p14:xfrm>
                <a:off x="6742556" y="822405"/>
                <a:ext cx="278280" cy="85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8E9B02C-197A-DD49-4436-11D5FD3DD1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33556" y="813765"/>
                  <a:ext cx="295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C5EAC1A-E165-7C0A-C0F1-ADB4AF2FBC8A}"/>
                    </a:ext>
                  </a:extLst>
                </p14:cNvPr>
                <p14:cNvContentPartPr/>
                <p14:nvPr/>
              </p14:nvContentPartPr>
              <p14:xfrm>
                <a:off x="7185356" y="705765"/>
                <a:ext cx="815040" cy="487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C5EAC1A-E165-7C0A-C0F1-ADB4AF2FBC8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76356" y="696765"/>
                  <a:ext cx="8326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2CC556C-CCD2-B79A-38E3-61AA3ED8762F}"/>
                    </a:ext>
                  </a:extLst>
                </p14:cNvPr>
                <p14:cNvContentPartPr/>
                <p14:nvPr/>
              </p14:nvContentPartPr>
              <p14:xfrm>
                <a:off x="7502156" y="770205"/>
                <a:ext cx="96840" cy="66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2CC556C-CCD2-B79A-38E3-61AA3ED8762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93156" y="761565"/>
                  <a:ext cx="1144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AE0C2E-C24E-FF97-66FF-9C044CE61523}"/>
              </a:ext>
            </a:extLst>
          </p:cNvPr>
          <p:cNvGrpSpPr/>
          <p:nvPr/>
        </p:nvGrpSpPr>
        <p:grpSpPr>
          <a:xfrm>
            <a:off x="8189756" y="753645"/>
            <a:ext cx="897120" cy="379080"/>
            <a:chOff x="8189756" y="753645"/>
            <a:chExt cx="89712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4F7120B-828E-848C-8C00-30A678B97AF8}"/>
                    </a:ext>
                  </a:extLst>
                </p14:cNvPr>
                <p14:cNvContentPartPr/>
                <p14:nvPr/>
              </p14:nvContentPartPr>
              <p14:xfrm>
                <a:off x="8189756" y="753645"/>
                <a:ext cx="897120" cy="379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4F7120B-828E-848C-8C00-30A678B97A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81116" y="744645"/>
                  <a:ext cx="9147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BAB9A6-0437-2C89-7DB6-D71D4B0E27B4}"/>
                    </a:ext>
                  </a:extLst>
                </p14:cNvPr>
                <p14:cNvContentPartPr/>
                <p14:nvPr/>
              </p14:nvContentPartPr>
              <p14:xfrm>
                <a:off x="8657036" y="841485"/>
                <a:ext cx="38880" cy="38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BAB9A6-0437-2C89-7DB6-D71D4B0E27B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48396" y="832485"/>
                  <a:ext cx="565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8D720F-8EFE-031C-B7AB-1B4518DA518B}"/>
              </a:ext>
            </a:extLst>
          </p:cNvPr>
          <p:cNvGrpSpPr/>
          <p:nvPr/>
        </p:nvGrpSpPr>
        <p:grpSpPr>
          <a:xfrm>
            <a:off x="9358676" y="829605"/>
            <a:ext cx="1294200" cy="338040"/>
            <a:chOff x="9358676" y="829605"/>
            <a:chExt cx="129420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58C8C3-7494-E82B-100B-DDE32E5930A1}"/>
                    </a:ext>
                  </a:extLst>
                </p14:cNvPr>
                <p14:cNvContentPartPr/>
                <p14:nvPr/>
              </p14:nvContentPartPr>
              <p14:xfrm>
                <a:off x="9358676" y="829605"/>
                <a:ext cx="459720" cy="338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58C8C3-7494-E82B-100B-DDE32E5930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49676" y="820605"/>
                  <a:ext cx="4773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97B36A5-B941-3E3F-BC5F-8538BCDA12D8}"/>
                    </a:ext>
                  </a:extLst>
                </p14:cNvPr>
                <p14:cNvContentPartPr/>
                <p14:nvPr/>
              </p14:nvContentPartPr>
              <p14:xfrm>
                <a:off x="9875636" y="926085"/>
                <a:ext cx="777240" cy="171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97B36A5-B941-3E3F-BC5F-8538BCDA12D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66636" y="917445"/>
                  <a:ext cx="79488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138576C-7E9B-A71C-693C-BF86D495EAC0}"/>
              </a:ext>
            </a:extLst>
          </p:cNvPr>
          <p:cNvGrpSpPr/>
          <p:nvPr/>
        </p:nvGrpSpPr>
        <p:grpSpPr>
          <a:xfrm>
            <a:off x="661436" y="1658325"/>
            <a:ext cx="1714680" cy="323280"/>
            <a:chOff x="661436" y="1658325"/>
            <a:chExt cx="171468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D45AD7-52FC-72CD-53BD-4772E7CF6028}"/>
                    </a:ext>
                  </a:extLst>
                </p14:cNvPr>
                <p14:cNvContentPartPr/>
                <p14:nvPr/>
              </p14:nvContentPartPr>
              <p14:xfrm>
                <a:off x="661436" y="1658325"/>
                <a:ext cx="478800" cy="323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D45AD7-52FC-72CD-53BD-4772E7CF602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2436" y="1649325"/>
                  <a:ext cx="4964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8DE025E-DFAA-072F-9A3A-A7265BAEC9DB}"/>
                    </a:ext>
                  </a:extLst>
                </p14:cNvPr>
                <p14:cNvContentPartPr/>
                <p14:nvPr/>
              </p14:nvContentPartPr>
              <p14:xfrm>
                <a:off x="1031876" y="1728525"/>
                <a:ext cx="171720" cy="28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8DE025E-DFAA-072F-9A3A-A7265BAEC9D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3236" y="1719885"/>
                  <a:ext cx="189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1DC08C-39E8-F366-BAC5-940F03D845C6}"/>
                    </a:ext>
                  </a:extLst>
                </p14:cNvPr>
                <p14:cNvContentPartPr/>
                <p14:nvPr/>
              </p14:nvContentPartPr>
              <p14:xfrm>
                <a:off x="1491596" y="1675965"/>
                <a:ext cx="884520" cy="27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1DC08C-39E8-F366-BAC5-940F03D845C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82596" y="1667325"/>
                  <a:ext cx="90216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15F7FCB-C9C4-D1F5-6730-2D7F5614B830}"/>
              </a:ext>
            </a:extLst>
          </p:cNvPr>
          <p:cNvGrpSpPr/>
          <p:nvPr/>
        </p:nvGrpSpPr>
        <p:grpSpPr>
          <a:xfrm>
            <a:off x="2679236" y="1385085"/>
            <a:ext cx="8763480" cy="613440"/>
            <a:chOff x="2679236" y="1385085"/>
            <a:chExt cx="876348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B6650BF-6130-F758-CD6C-94B809AF432F}"/>
                    </a:ext>
                  </a:extLst>
                </p14:cNvPr>
                <p14:cNvContentPartPr/>
                <p14:nvPr/>
              </p14:nvContentPartPr>
              <p14:xfrm>
                <a:off x="2679236" y="1583085"/>
                <a:ext cx="722160" cy="376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B6650BF-6130-F758-CD6C-94B809AF43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70596" y="1574085"/>
                  <a:ext cx="7398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FAB9C7A-3F97-391A-188F-36D4EE72E9C1}"/>
                    </a:ext>
                  </a:extLst>
                </p14:cNvPr>
                <p14:cNvContentPartPr/>
                <p14:nvPr/>
              </p14:nvContentPartPr>
              <p14:xfrm>
                <a:off x="3279716" y="1745445"/>
                <a:ext cx="201600" cy="19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FAB9C7A-3F97-391A-188F-36D4EE72E9C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70716" y="1736445"/>
                  <a:ext cx="219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2E74259-80F3-3D3F-835E-C181C097DBEF}"/>
                    </a:ext>
                  </a:extLst>
                </p14:cNvPr>
                <p14:cNvContentPartPr/>
                <p14:nvPr/>
              </p14:nvContentPartPr>
              <p14:xfrm>
                <a:off x="3159116" y="1608285"/>
                <a:ext cx="64800" cy="30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2E74259-80F3-3D3F-835E-C181C097DBE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50476" y="1599285"/>
                  <a:ext cx="82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64B9EF0-548B-2DD1-EAF0-CD0F4A4F8CD9}"/>
                    </a:ext>
                  </a:extLst>
                </p14:cNvPr>
                <p14:cNvContentPartPr/>
                <p14:nvPr/>
              </p14:nvContentPartPr>
              <p14:xfrm>
                <a:off x="3758516" y="1421445"/>
                <a:ext cx="1562040" cy="577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64B9EF0-548B-2DD1-EAF0-CD0F4A4F8C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49516" y="1412445"/>
                  <a:ext cx="157968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CB01821-9847-91C6-9612-38D8A0E0A8A8}"/>
                    </a:ext>
                  </a:extLst>
                </p14:cNvPr>
                <p14:cNvContentPartPr/>
                <p14:nvPr/>
              </p14:nvContentPartPr>
              <p14:xfrm>
                <a:off x="4896836" y="1529085"/>
                <a:ext cx="26640" cy="33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CB01821-9847-91C6-9612-38D8A0E0A8A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87836" y="1520445"/>
                  <a:ext cx="44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BFEF4CE-0C9E-7756-1BE8-0177B6033411}"/>
                    </a:ext>
                  </a:extLst>
                </p14:cNvPr>
                <p14:cNvContentPartPr/>
                <p14:nvPr/>
              </p14:nvContentPartPr>
              <p14:xfrm>
                <a:off x="4959116" y="1514685"/>
                <a:ext cx="369720" cy="48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BFEF4CE-0C9E-7756-1BE8-0177B603341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50476" y="1505685"/>
                  <a:ext cx="387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5C597E5-2B78-B048-A6D2-D169CF1434C4}"/>
                    </a:ext>
                  </a:extLst>
                </p14:cNvPr>
                <p14:cNvContentPartPr/>
                <p14:nvPr/>
              </p14:nvContentPartPr>
              <p14:xfrm>
                <a:off x="5732396" y="1677405"/>
                <a:ext cx="1010880" cy="161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5C597E5-2B78-B048-A6D2-D169CF1434C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23756" y="1668405"/>
                  <a:ext cx="1028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B032BC7-BCD1-962E-B447-863562AFE9C0}"/>
                    </a:ext>
                  </a:extLst>
                </p14:cNvPr>
                <p14:cNvContentPartPr/>
                <p14:nvPr/>
              </p14:nvContentPartPr>
              <p14:xfrm>
                <a:off x="7119116" y="1448085"/>
                <a:ext cx="685440" cy="367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B032BC7-BCD1-962E-B447-863562AFE9C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110116" y="1439085"/>
                  <a:ext cx="7030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61A7736-0942-EE8F-B22A-7CEDC9C93103}"/>
                    </a:ext>
                  </a:extLst>
                </p14:cNvPr>
                <p14:cNvContentPartPr/>
                <p14:nvPr/>
              </p14:nvContentPartPr>
              <p14:xfrm>
                <a:off x="8096876" y="1478325"/>
                <a:ext cx="395640" cy="337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61A7736-0942-EE8F-B22A-7CEDC9C9310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87876" y="1469685"/>
                  <a:ext cx="4132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A77FE9A-99FB-FED0-AFAF-77F2507684D2}"/>
                    </a:ext>
                  </a:extLst>
                </p14:cNvPr>
                <p14:cNvContentPartPr/>
                <p14:nvPr/>
              </p14:nvContentPartPr>
              <p14:xfrm>
                <a:off x="8376236" y="1586325"/>
                <a:ext cx="269640" cy="1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A77FE9A-99FB-FED0-AFAF-77F2507684D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67596" y="1577685"/>
                  <a:ext cx="287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4FC5F1B-47D9-44A7-0997-1F2A632AA1DD}"/>
                    </a:ext>
                  </a:extLst>
                </p14:cNvPr>
                <p14:cNvContentPartPr/>
                <p14:nvPr/>
              </p14:nvContentPartPr>
              <p14:xfrm>
                <a:off x="8847836" y="1445925"/>
                <a:ext cx="634320" cy="386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4FC5F1B-47D9-44A7-0997-1F2A632AA1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39196" y="1437285"/>
                  <a:ext cx="6519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7D2BF9A-5B3C-98EF-0FD3-618B1B4EBED0}"/>
                    </a:ext>
                  </a:extLst>
                </p14:cNvPr>
                <p14:cNvContentPartPr/>
                <p14:nvPr/>
              </p14:nvContentPartPr>
              <p14:xfrm>
                <a:off x="8903636" y="1542765"/>
                <a:ext cx="426240" cy="86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7D2BF9A-5B3C-98EF-0FD3-618B1B4EBED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94996" y="1534125"/>
                  <a:ext cx="443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58B6D14-FCA2-0038-BC00-53EF5CA055F3}"/>
                    </a:ext>
                  </a:extLst>
                </p14:cNvPr>
                <p14:cNvContentPartPr/>
                <p14:nvPr/>
              </p14:nvContentPartPr>
              <p14:xfrm>
                <a:off x="9744236" y="1396245"/>
                <a:ext cx="1311480" cy="411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58B6D14-FCA2-0038-BC00-53EF5CA055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35596" y="1387245"/>
                  <a:ext cx="13291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4E273E5-B2E2-8DF8-4268-F026F7E53C03}"/>
                    </a:ext>
                  </a:extLst>
                </p14:cNvPr>
                <p14:cNvContentPartPr/>
                <p14:nvPr/>
              </p14:nvContentPartPr>
              <p14:xfrm>
                <a:off x="11237876" y="1385085"/>
                <a:ext cx="204840" cy="329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4E273E5-B2E2-8DF8-4268-F026F7E53C0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29236" y="1376085"/>
                  <a:ext cx="222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58523A9-3F2A-5BE7-3EF6-B782FE0910D2}"/>
                    </a:ext>
                  </a:extLst>
                </p14:cNvPr>
                <p14:cNvContentPartPr/>
                <p14:nvPr/>
              </p14:nvContentPartPr>
              <p14:xfrm>
                <a:off x="11339396" y="1895565"/>
                <a:ext cx="90000" cy="49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58523A9-3F2A-5BE7-3EF6-B782FE0910D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30756" y="1886565"/>
                  <a:ext cx="10764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8A0D409-2F76-625D-8FE6-BC68A0F44827}"/>
              </a:ext>
            </a:extLst>
          </p:cNvPr>
          <p:cNvGrpSpPr/>
          <p:nvPr/>
        </p:nvGrpSpPr>
        <p:grpSpPr>
          <a:xfrm>
            <a:off x="605276" y="2276805"/>
            <a:ext cx="1554840" cy="370080"/>
            <a:chOff x="605276" y="2276805"/>
            <a:chExt cx="155484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68DE2E3-8099-19AB-FD6E-9F42BC2B6337}"/>
                    </a:ext>
                  </a:extLst>
                </p14:cNvPr>
                <p14:cNvContentPartPr/>
                <p14:nvPr/>
              </p14:nvContentPartPr>
              <p14:xfrm>
                <a:off x="605276" y="2333685"/>
                <a:ext cx="195480" cy="291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68DE2E3-8099-19AB-FD6E-9F42BC2B63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6636" y="2324685"/>
                  <a:ext cx="2131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706CD5F-0A84-7FF8-2B6C-89EBF2205DAB}"/>
                    </a:ext>
                  </a:extLst>
                </p14:cNvPr>
                <p14:cNvContentPartPr/>
                <p14:nvPr/>
              </p14:nvContentPartPr>
              <p14:xfrm>
                <a:off x="864116" y="2276805"/>
                <a:ext cx="235080" cy="370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706CD5F-0A84-7FF8-2B6C-89EBF2205DA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5116" y="2268165"/>
                  <a:ext cx="2527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AE8687B-32D1-FD7A-03F6-89576E0F503D}"/>
                    </a:ext>
                  </a:extLst>
                </p14:cNvPr>
                <p14:cNvContentPartPr/>
                <p14:nvPr/>
              </p14:nvContentPartPr>
              <p14:xfrm>
                <a:off x="988316" y="2400285"/>
                <a:ext cx="154080" cy="2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AE8687B-32D1-FD7A-03F6-89576E0F503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9676" y="2391645"/>
                  <a:ext cx="171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CAEFEA7-E469-1F96-55FA-CAED5EC43E5D}"/>
                    </a:ext>
                  </a:extLst>
                </p14:cNvPr>
                <p14:cNvContentPartPr/>
                <p14:nvPr/>
              </p14:nvContentPartPr>
              <p14:xfrm>
                <a:off x="1341116" y="2454285"/>
                <a:ext cx="383400" cy="161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CAEFEA7-E469-1F96-55FA-CAED5EC43E5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32116" y="2445645"/>
                  <a:ext cx="401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A3FBC60-58AF-2620-52C5-DB07A4A4CDB9}"/>
                    </a:ext>
                  </a:extLst>
                </p14:cNvPr>
                <p14:cNvContentPartPr/>
                <p14:nvPr/>
              </p14:nvContentPartPr>
              <p14:xfrm>
                <a:off x="1510676" y="2298045"/>
                <a:ext cx="25920" cy="11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A3FBC60-58AF-2620-52C5-DB07A4A4CDB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502036" y="2289405"/>
                  <a:ext cx="43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A5C0C93-74B9-600B-F69C-0C23118EA512}"/>
                    </a:ext>
                  </a:extLst>
                </p14:cNvPr>
                <p14:cNvContentPartPr/>
                <p14:nvPr/>
              </p14:nvContentPartPr>
              <p14:xfrm>
                <a:off x="1976156" y="2476605"/>
                <a:ext cx="183960" cy="118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A5C0C93-74B9-600B-F69C-0C23118EA51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967516" y="2467965"/>
                  <a:ext cx="2016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21F9FD4-F3AA-81E6-4FD6-34EA2154B0E6}"/>
              </a:ext>
            </a:extLst>
          </p:cNvPr>
          <p:cNvGrpSpPr/>
          <p:nvPr/>
        </p:nvGrpSpPr>
        <p:grpSpPr>
          <a:xfrm>
            <a:off x="2472236" y="2150085"/>
            <a:ext cx="3617640" cy="613800"/>
            <a:chOff x="2472236" y="2150085"/>
            <a:chExt cx="361764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C92C900-4440-BDD9-0441-C8C6C2194150}"/>
                    </a:ext>
                  </a:extLst>
                </p14:cNvPr>
                <p14:cNvContentPartPr/>
                <p14:nvPr/>
              </p14:nvContentPartPr>
              <p14:xfrm>
                <a:off x="2472236" y="2157645"/>
                <a:ext cx="1816560" cy="606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C92C900-4440-BDD9-0441-C8C6C219415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63236" y="2149005"/>
                  <a:ext cx="183420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89B3895-823A-F184-00A2-40660C8AA5ED}"/>
                    </a:ext>
                  </a:extLst>
                </p14:cNvPr>
                <p14:cNvContentPartPr/>
                <p14:nvPr/>
              </p14:nvContentPartPr>
              <p14:xfrm>
                <a:off x="4156676" y="230236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89B3895-823A-F184-00A2-40660C8AA5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48036" y="2293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59672A2-EFC0-37BB-0405-6F380E71727E}"/>
                    </a:ext>
                  </a:extLst>
                </p14:cNvPr>
                <p14:cNvContentPartPr/>
                <p14:nvPr/>
              </p14:nvContentPartPr>
              <p14:xfrm>
                <a:off x="3616316" y="2222085"/>
                <a:ext cx="406800" cy="61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59672A2-EFC0-37BB-0405-6F380E71727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07316" y="2213085"/>
                  <a:ext cx="424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CD2DCD9-8334-139B-3438-1E52BE0D04C0}"/>
                    </a:ext>
                  </a:extLst>
                </p14:cNvPr>
                <p14:cNvContentPartPr/>
                <p14:nvPr/>
              </p14:nvContentPartPr>
              <p14:xfrm>
                <a:off x="4660676" y="2150085"/>
                <a:ext cx="1429200" cy="524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CD2DCD9-8334-139B-3438-1E52BE0D04C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52036" y="2141445"/>
                  <a:ext cx="1446840" cy="541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A0D16FC8-FED2-1568-7E63-1E635297E348}"/>
              </a:ext>
            </a:extLst>
      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8240089" y="1913924"/>
            <a:ext cx="3638721" cy="3377525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61A67DD-CE04-DEBB-AD34-156F9AF4B472}"/>
              </a:ext>
            </a:extLst>
          </p:cNvPr>
          <p:cNvGrpSpPr/>
          <p:nvPr/>
        </p:nvGrpSpPr>
        <p:grpSpPr>
          <a:xfrm>
            <a:off x="1242476" y="3218565"/>
            <a:ext cx="2675160" cy="354240"/>
            <a:chOff x="1242476" y="3218565"/>
            <a:chExt cx="267516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EDE7995-8BF8-C087-2FB1-5BB81BFFDD92}"/>
                    </a:ext>
                  </a:extLst>
                </p14:cNvPr>
                <p14:cNvContentPartPr/>
                <p14:nvPr/>
              </p14:nvContentPartPr>
              <p14:xfrm>
                <a:off x="1263716" y="3316845"/>
                <a:ext cx="110160" cy="255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EDE7995-8BF8-C087-2FB1-5BB81BFFDD9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55076" y="3307845"/>
                  <a:ext cx="127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8E972C6-5F42-3E2B-03F0-323BEF75DB8D}"/>
                    </a:ext>
                  </a:extLst>
                </p14:cNvPr>
                <p14:cNvContentPartPr/>
                <p14:nvPr/>
              </p14:nvContentPartPr>
              <p14:xfrm>
                <a:off x="1242476" y="3286965"/>
                <a:ext cx="304920" cy="3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8E972C6-5F42-3E2B-03F0-323BEF75DB8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33476" y="3277965"/>
                  <a:ext cx="322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3EBB6B8-F856-FCF6-3D9D-CABFA3D5E489}"/>
                    </a:ext>
                  </a:extLst>
                </p14:cNvPr>
                <p14:cNvContentPartPr/>
                <p14:nvPr/>
              </p14:nvContentPartPr>
              <p14:xfrm>
                <a:off x="1464596" y="3218565"/>
                <a:ext cx="522720" cy="353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3EBB6B8-F856-FCF6-3D9D-CABFA3D5E48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55956" y="3209925"/>
                  <a:ext cx="5403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D4BD146-8FA7-87C9-8005-C45F01AE2BCB}"/>
                    </a:ext>
                  </a:extLst>
                </p14:cNvPr>
                <p14:cNvContentPartPr/>
                <p14:nvPr/>
              </p14:nvContentPartPr>
              <p14:xfrm>
                <a:off x="2231036" y="3276885"/>
                <a:ext cx="500040" cy="277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D4BD146-8FA7-87C9-8005-C45F01AE2BC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22396" y="3268245"/>
                  <a:ext cx="517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A5623FC-C1FE-CBE9-0E7A-7930AA1C12DA}"/>
                    </a:ext>
                  </a:extLst>
                </p14:cNvPr>
                <p14:cNvContentPartPr/>
                <p14:nvPr/>
              </p14:nvContentPartPr>
              <p14:xfrm>
                <a:off x="3917276" y="3284805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A5623FC-C1FE-CBE9-0E7A-7930AA1C12D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08636" y="327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D45D73-57F9-67B2-3311-58C77A6D8FD5}"/>
              </a:ext>
            </a:extLst>
          </p:cNvPr>
          <p:cNvGrpSpPr/>
          <p:nvPr/>
        </p:nvGrpSpPr>
        <p:grpSpPr>
          <a:xfrm>
            <a:off x="3127076" y="3090765"/>
            <a:ext cx="2909880" cy="638640"/>
            <a:chOff x="3127076" y="3090765"/>
            <a:chExt cx="2909880" cy="63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4BEEC43-DC1D-DF11-FD87-A89849BA5222}"/>
                    </a:ext>
                  </a:extLst>
                </p14:cNvPr>
                <p14:cNvContentPartPr/>
                <p14:nvPr/>
              </p14:nvContentPartPr>
              <p14:xfrm>
                <a:off x="3127076" y="3090765"/>
                <a:ext cx="1942560" cy="638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4BEEC43-DC1D-DF11-FD87-A89849BA522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18436" y="3082125"/>
                  <a:ext cx="196020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2B1D4F-99FE-FBE4-C5D1-DF95CDF15A74}"/>
                    </a:ext>
                  </a:extLst>
                </p14:cNvPr>
                <p14:cNvContentPartPr/>
                <p14:nvPr/>
              </p14:nvContentPartPr>
              <p14:xfrm>
                <a:off x="4673996" y="3223965"/>
                <a:ext cx="247680" cy="66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2B1D4F-99FE-FBE4-C5D1-DF95CDF15A7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65356" y="3214965"/>
                  <a:ext cx="265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0896CC6-8C14-BAF0-587F-8D9D4E0A25B9}"/>
                    </a:ext>
                  </a:extLst>
                </p14:cNvPr>
                <p14:cNvContentPartPr/>
                <p14:nvPr/>
              </p14:nvContentPartPr>
              <p14:xfrm>
                <a:off x="4322996" y="3178965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0896CC6-8C14-BAF0-587F-8D9D4E0A25B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13996" y="316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81FEA68-74D7-C4FD-F73E-36FBC4482BEE}"/>
                    </a:ext>
                  </a:extLst>
                </p14:cNvPr>
                <p14:cNvContentPartPr/>
                <p14:nvPr/>
              </p14:nvContentPartPr>
              <p14:xfrm>
                <a:off x="5313716" y="3357525"/>
                <a:ext cx="723240" cy="201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81FEA68-74D7-C4FD-F73E-36FBC4482BE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05076" y="3348885"/>
                  <a:ext cx="74088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1A706D6-9C9F-483D-E9D0-EAA7D2EBB752}"/>
              </a:ext>
            </a:extLst>
          </p:cNvPr>
          <p:cNvGrpSpPr/>
          <p:nvPr/>
        </p:nvGrpSpPr>
        <p:grpSpPr>
          <a:xfrm>
            <a:off x="259316" y="3743085"/>
            <a:ext cx="2223000" cy="588600"/>
            <a:chOff x="259316" y="3743085"/>
            <a:chExt cx="222300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F71A297-5A9F-FA6B-3202-698F8B8DE30E}"/>
                    </a:ext>
                  </a:extLst>
                </p14:cNvPr>
                <p14:cNvContentPartPr/>
                <p14:nvPr/>
              </p14:nvContentPartPr>
              <p14:xfrm>
                <a:off x="259316" y="3743085"/>
                <a:ext cx="1241640" cy="443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F71A297-5A9F-FA6B-3202-698F8B8DE30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0676" y="3734445"/>
                  <a:ext cx="12592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9DFE243-323C-F7B6-0360-292C457AFDF1}"/>
                    </a:ext>
                  </a:extLst>
                </p14:cNvPr>
                <p14:cNvContentPartPr/>
                <p14:nvPr/>
              </p14:nvContentPartPr>
              <p14:xfrm>
                <a:off x="1201076" y="3860085"/>
                <a:ext cx="3240" cy="26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9DFE243-323C-F7B6-0360-292C457AFDF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92076" y="3851445"/>
                  <a:ext cx="20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B7449C1-8691-2B38-4DA8-032B8A1CDFA2}"/>
                    </a:ext>
                  </a:extLst>
                </p14:cNvPr>
                <p14:cNvContentPartPr/>
                <p14:nvPr/>
              </p14:nvContentPartPr>
              <p14:xfrm>
                <a:off x="1567916" y="4164645"/>
                <a:ext cx="68400" cy="167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B7449C1-8691-2B38-4DA8-032B8A1CDFA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58916" y="4156005"/>
                  <a:ext cx="86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5D337BC-1224-9FEF-49A4-B68B664C297A}"/>
                    </a:ext>
                  </a:extLst>
                </p14:cNvPr>
                <p14:cNvContentPartPr/>
                <p14:nvPr/>
              </p14:nvContentPartPr>
              <p14:xfrm>
                <a:off x="1889396" y="3907965"/>
                <a:ext cx="592920" cy="226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5D337BC-1224-9FEF-49A4-B68B664C297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80756" y="3899325"/>
                  <a:ext cx="610560" cy="24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61DB79F-2F4D-25CA-1FFC-4C05A2544A63}"/>
                  </a:ext>
                </a:extLst>
              </p14:cNvPr>
              <p14:cNvContentPartPr/>
              <p14:nvPr/>
            </p14:nvContentPartPr>
            <p14:xfrm>
              <a:off x="2790116" y="3814365"/>
              <a:ext cx="507240" cy="3553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61DB79F-2F4D-25CA-1FFC-4C05A2544A6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781116" y="3805725"/>
                <a:ext cx="524880" cy="37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3075C27-3DA3-A8CE-3452-7BABA4E6C530}"/>
              </a:ext>
            </a:extLst>
          </p:cNvPr>
          <p:cNvGrpSpPr/>
          <p:nvPr/>
        </p:nvGrpSpPr>
        <p:grpSpPr>
          <a:xfrm>
            <a:off x="3633236" y="3726165"/>
            <a:ext cx="1967760" cy="473760"/>
            <a:chOff x="3633236" y="3726165"/>
            <a:chExt cx="196776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D20C160-0C0E-431B-A1F3-B3AC9CFC2130}"/>
                    </a:ext>
                  </a:extLst>
                </p14:cNvPr>
                <p14:cNvContentPartPr/>
                <p14:nvPr/>
              </p14:nvContentPartPr>
              <p14:xfrm>
                <a:off x="3633236" y="3726165"/>
                <a:ext cx="1088640" cy="473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D20C160-0C0E-431B-A1F3-B3AC9CFC213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24596" y="3717165"/>
                  <a:ext cx="11062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5827698-476F-8896-5796-5CB2C47A67E1}"/>
                    </a:ext>
                  </a:extLst>
                </p14:cNvPr>
                <p14:cNvContentPartPr/>
                <p14:nvPr/>
              </p14:nvContentPartPr>
              <p14:xfrm>
                <a:off x="4455116" y="3838845"/>
                <a:ext cx="262440" cy="38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5827698-476F-8896-5796-5CB2C47A67E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46116" y="3830205"/>
                  <a:ext cx="280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C784D1B-C7DB-0504-F966-852907064A5C}"/>
                    </a:ext>
                  </a:extLst>
                </p14:cNvPr>
                <p14:cNvContentPartPr/>
                <p14:nvPr/>
              </p14:nvContentPartPr>
              <p14:xfrm>
                <a:off x="4160276" y="3744165"/>
                <a:ext cx="51840" cy="28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C784D1B-C7DB-0504-F966-852907064A5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151636" y="3735165"/>
                  <a:ext cx="69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5A2377-4D33-9360-8CF1-2E0DDE5B92E9}"/>
                    </a:ext>
                  </a:extLst>
                </p14:cNvPr>
                <p14:cNvContentPartPr/>
                <p14:nvPr/>
              </p14:nvContentPartPr>
              <p14:xfrm>
                <a:off x="4986836" y="3960165"/>
                <a:ext cx="614160" cy="166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5A2377-4D33-9360-8CF1-2E0DDE5B92E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78196" y="3951525"/>
                  <a:ext cx="6318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09A0951-6D95-E534-39CC-3D79C5524208}"/>
              </a:ext>
            </a:extLst>
          </p:cNvPr>
          <p:cNvGrpSpPr/>
          <p:nvPr/>
        </p:nvGrpSpPr>
        <p:grpSpPr>
          <a:xfrm>
            <a:off x="386756" y="4428165"/>
            <a:ext cx="2185920" cy="507960"/>
            <a:chOff x="386756" y="4428165"/>
            <a:chExt cx="218592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B145EDF-92E6-419A-BF4C-668EDE1A3C83}"/>
                    </a:ext>
                  </a:extLst>
                </p14:cNvPr>
                <p14:cNvContentPartPr/>
                <p14:nvPr/>
              </p14:nvContentPartPr>
              <p14:xfrm>
                <a:off x="386756" y="4428165"/>
                <a:ext cx="1968840" cy="507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B145EDF-92E6-419A-BF4C-668EDE1A3C8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78116" y="4419525"/>
                  <a:ext cx="198648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8DCB2E-670A-BD5E-0924-716A5A0893BB}"/>
                    </a:ext>
                  </a:extLst>
                </p14:cNvPr>
                <p14:cNvContentPartPr/>
                <p14:nvPr/>
              </p14:nvContentPartPr>
              <p14:xfrm>
                <a:off x="1630556" y="4531125"/>
                <a:ext cx="241920" cy="23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8DCB2E-670A-BD5E-0924-716A5A0893B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621916" y="4522485"/>
                  <a:ext cx="259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75808A6-DE05-F88A-8220-CB689AE5688B}"/>
                    </a:ext>
                  </a:extLst>
                </p14:cNvPr>
                <p14:cNvContentPartPr/>
                <p14:nvPr/>
              </p14:nvContentPartPr>
              <p14:xfrm>
                <a:off x="1398356" y="4516725"/>
                <a:ext cx="53280" cy="11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75808A6-DE05-F88A-8220-CB689AE5688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389716" y="4507725"/>
                  <a:ext cx="70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96FD2BA-E164-BFFD-A3E5-229CF51C88AA}"/>
                    </a:ext>
                  </a:extLst>
                </p14:cNvPr>
                <p14:cNvContentPartPr/>
                <p14:nvPr/>
              </p14:nvContentPartPr>
              <p14:xfrm>
                <a:off x="2572316" y="4808325"/>
                <a:ext cx="36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96FD2BA-E164-BFFD-A3E5-229CF51C88A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63316" y="4799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FD088D3-7D75-CD39-527E-C7ADE811585E}"/>
              </a:ext>
            </a:extLst>
          </p:cNvPr>
          <p:cNvGrpSpPr/>
          <p:nvPr/>
        </p:nvGrpSpPr>
        <p:grpSpPr>
          <a:xfrm>
            <a:off x="1177676" y="5060685"/>
            <a:ext cx="7072200" cy="1177920"/>
            <a:chOff x="1177676" y="5060685"/>
            <a:chExt cx="7072200" cy="11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018FA3C-26AA-0C82-265C-1FF1C718BA0F}"/>
                    </a:ext>
                  </a:extLst>
                </p14:cNvPr>
                <p14:cNvContentPartPr/>
                <p14:nvPr/>
              </p14:nvContentPartPr>
              <p14:xfrm>
                <a:off x="1190276" y="5237445"/>
                <a:ext cx="276480" cy="347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018FA3C-26AA-0C82-265C-1FF1C718BA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81636" y="5228445"/>
                  <a:ext cx="2941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B78859F-7782-0E29-B11E-065D18D179AF}"/>
                    </a:ext>
                  </a:extLst>
                </p14:cNvPr>
                <p14:cNvContentPartPr/>
                <p14:nvPr/>
              </p14:nvContentPartPr>
              <p14:xfrm>
                <a:off x="1446236" y="5111445"/>
                <a:ext cx="919080" cy="560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B78859F-7782-0E29-B11E-065D18D179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37596" y="5102805"/>
                  <a:ext cx="93672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6DB51AE-0F7D-644A-3E03-97AD602A1B4C}"/>
                    </a:ext>
                  </a:extLst>
                </p14:cNvPr>
                <p14:cNvContentPartPr/>
                <p14:nvPr/>
              </p14:nvContentPartPr>
              <p14:xfrm>
                <a:off x="2123756" y="5263005"/>
                <a:ext cx="253080" cy="26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6DB51AE-0F7D-644A-3E03-97AD602A1B4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15116" y="5254365"/>
                  <a:ext cx="270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28B5221-117E-8C64-EF35-2DCE31E3D830}"/>
                    </a:ext>
                  </a:extLst>
                </p14:cNvPr>
                <p14:cNvContentPartPr/>
                <p14:nvPr/>
              </p14:nvContentPartPr>
              <p14:xfrm>
                <a:off x="1777076" y="5200005"/>
                <a:ext cx="99000" cy="13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28B5221-117E-8C64-EF35-2DCE31E3D8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68436" y="5191365"/>
                  <a:ext cx="116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AE67751-F4B1-C601-2369-C2D6409547FA}"/>
                    </a:ext>
                  </a:extLst>
                </p14:cNvPr>
                <p14:cNvContentPartPr/>
                <p14:nvPr/>
              </p14:nvContentPartPr>
              <p14:xfrm>
                <a:off x="2636036" y="5060685"/>
                <a:ext cx="707760" cy="476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AE67751-F4B1-C601-2369-C2D6409547F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27396" y="5051685"/>
                  <a:ext cx="7254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D10C116-8816-C173-2F09-78FC45C4396C}"/>
                    </a:ext>
                  </a:extLst>
                </p14:cNvPr>
                <p14:cNvContentPartPr/>
                <p14:nvPr/>
              </p14:nvContentPartPr>
              <p14:xfrm>
                <a:off x="3421196" y="5160765"/>
                <a:ext cx="26640" cy="129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D10C116-8816-C173-2F09-78FC45C4396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12196" y="5152125"/>
                  <a:ext cx="44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45674E7-E89C-2118-F8DD-D56399F6F150}"/>
                    </a:ext>
                  </a:extLst>
                </p14:cNvPr>
                <p14:cNvContentPartPr/>
                <p14:nvPr/>
              </p14:nvContentPartPr>
              <p14:xfrm>
                <a:off x="3439916" y="5144205"/>
                <a:ext cx="290520" cy="484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45674E7-E89C-2118-F8DD-D56399F6F15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31276" y="5135205"/>
                  <a:ext cx="30816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567602C-E514-FC8C-FEF8-24183395D6EC}"/>
                    </a:ext>
                  </a:extLst>
                </p14:cNvPr>
                <p14:cNvContentPartPr/>
                <p14:nvPr/>
              </p14:nvContentPartPr>
              <p14:xfrm>
                <a:off x="3543596" y="5312685"/>
                <a:ext cx="284040" cy="48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567602C-E514-FC8C-FEF8-24183395D6E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34956" y="5303685"/>
                  <a:ext cx="301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5FD2BAE-6513-0B67-8F44-11C257DEFA23}"/>
                    </a:ext>
                  </a:extLst>
                </p14:cNvPr>
                <p14:cNvContentPartPr/>
                <p14:nvPr/>
              </p14:nvContentPartPr>
              <p14:xfrm>
                <a:off x="3986396" y="5079405"/>
                <a:ext cx="980640" cy="458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5FD2BAE-6513-0B67-8F44-11C257DEFA2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77396" y="5070765"/>
                  <a:ext cx="9982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91C55FC-80DD-1A01-6016-F8A391222A59}"/>
                    </a:ext>
                  </a:extLst>
                </p14:cNvPr>
                <p14:cNvContentPartPr/>
                <p14:nvPr/>
              </p14:nvContentPartPr>
              <p14:xfrm>
                <a:off x="5190596" y="5116125"/>
                <a:ext cx="530280" cy="449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91C55FC-80DD-1A01-6016-F8A391222A5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81956" y="5107125"/>
                  <a:ext cx="5479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7C12E6-1886-0DEE-3CFE-B1FFB8CCFCB5}"/>
                    </a:ext>
                  </a:extLst>
                </p14:cNvPr>
                <p14:cNvContentPartPr/>
                <p14:nvPr/>
              </p14:nvContentPartPr>
              <p14:xfrm>
                <a:off x="5263316" y="5251485"/>
                <a:ext cx="361800" cy="10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7C12E6-1886-0DEE-3CFE-B1FFB8CCFCB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54316" y="5242845"/>
                  <a:ext cx="379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8E61028-C1AA-678E-E51D-3602961E9694}"/>
                    </a:ext>
                  </a:extLst>
                </p14:cNvPr>
                <p14:cNvContentPartPr/>
                <p14:nvPr/>
              </p14:nvContentPartPr>
              <p14:xfrm>
                <a:off x="1177676" y="5681685"/>
                <a:ext cx="1072800" cy="520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8E61028-C1AA-678E-E51D-3602961E969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8676" y="5673045"/>
                  <a:ext cx="109044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6528A4A-91C4-2F27-1910-7759ADAAF198}"/>
                    </a:ext>
                  </a:extLst>
                </p14:cNvPr>
                <p14:cNvContentPartPr/>
                <p14:nvPr/>
              </p14:nvContentPartPr>
              <p14:xfrm>
                <a:off x="1682756" y="5899485"/>
                <a:ext cx="511920" cy="104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6528A4A-91C4-2F27-1910-7759ADAAF19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74116" y="5890485"/>
                  <a:ext cx="529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7BD85C9-22B3-A916-78E8-FF6B81A42CD9}"/>
                    </a:ext>
                  </a:extLst>
                </p14:cNvPr>
                <p14:cNvContentPartPr/>
                <p14:nvPr/>
              </p14:nvContentPartPr>
              <p14:xfrm>
                <a:off x="2513276" y="5990205"/>
                <a:ext cx="474120" cy="147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7BD85C9-22B3-A916-78E8-FF6B81A42CD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04276" y="5981205"/>
                  <a:ext cx="491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78E7D77-26C8-B95A-88A8-99BE6AB841EA}"/>
                    </a:ext>
                  </a:extLst>
                </p14:cNvPr>
                <p14:cNvContentPartPr/>
                <p14:nvPr/>
              </p14:nvContentPartPr>
              <p14:xfrm>
                <a:off x="3212036" y="5723805"/>
                <a:ext cx="654120" cy="453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78E7D77-26C8-B95A-88A8-99BE6AB841E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203396" y="5714805"/>
                  <a:ext cx="6717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5E8918F-A95D-4237-415B-331A25B4FE94}"/>
                    </a:ext>
                  </a:extLst>
                </p14:cNvPr>
                <p14:cNvContentPartPr/>
                <p14:nvPr/>
              </p14:nvContentPartPr>
              <p14:xfrm>
                <a:off x="3273236" y="5893725"/>
                <a:ext cx="387000" cy="42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5E8918F-A95D-4237-415B-331A25B4FE9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64236" y="5884725"/>
                  <a:ext cx="404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EFA3797-3731-D9B2-5DB0-7C4D3C2BD481}"/>
                    </a:ext>
                  </a:extLst>
                </p14:cNvPr>
                <p14:cNvContentPartPr/>
                <p14:nvPr/>
              </p14:nvContentPartPr>
              <p14:xfrm>
                <a:off x="4115996" y="5745045"/>
                <a:ext cx="1024920" cy="392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FA3797-3731-D9B2-5DB0-7C4D3C2BD4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06996" y="5736405"/>
                  <a:ext cx="10425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7E4C2FB-44D4-EB3E-F47D-EF99E9FE7CD3}"/>
                    </a:ext>
                  </a:extLst>
                </p14:cNvPr>
                <p14:cNvContentPartPr/>
                <p14:nvPr/>
              </p14:nvContentPartPr>
              <p14:xfrm>
                <a:off x="5434316" y="5975805"/>
                <a:ext cx="500400" cy="192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7E4C2FB-44D4-EB3E-F47D-EF99E9FE7CD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25676" y="5966805"/>
                  <a:ext cx="518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D4B7E70-F413-94FC-466D-5FD26171D52C}"/>
                    </a:ext>
                  </a:extLst>
                </p14:cNvPr>
                <p14:cNvContentPartPr/>
                <p14:nvPr/>
              </p14:nvContentPartPr>
              <p14:xfrm>
                <a:off x="5660036" y="5848005"/>
                <a:ext cx="133920" cy="9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D4B7E70-F413-94FC-466D-5FD26171D52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51036" y="5839005"/>
                  <a:ext cx="151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95F594C-7E9D-8B84-364F-432DB94F8634}"/>
                    </a:ext>
                  </a:extLst>
                </p14:cNvPr>
                <p14:cNvContentPartPr/>
                <p14:nvPr/>
              </p14:nvContentPartPr>
              <p14:xfrm>
                <a:off x="6241796" y="5716965"/>
                <a:ext cx="657720" cy="521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95F594C-7E9D-8B84-364F-432DB94F863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33156" y="5707965"/>
                  <a:ext cx="67536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D73BF9B-5B37-3A93-D6DC-9B55EAB16643}"/>
                    </a:ext>
                  </a:extLst>
                </p14:cNvPr>
                <p14:cNvContentPartPr/>
                <p14:nvPr/>
              </p14:nvContentPartPr>
              <p14:xfrm>
                <a:off x="6768476" y="5939445"/>
                <a:ext cx="75240" cy="12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D73BF9B-5B37-3A93-D6DC-9B55EAB1664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59836" y="5930445"/>
                  <a:ext cx="92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B5CDB48-1BBF-59DE-8037-1D483AE5FEC5}"/>
                    </a:ext>
                  </a:extLst>
                </p14:cNvPr>
                <p14:cNvContentPartPr/>
                <p14:nvPr/>
              </p14:nvContentPartPr>
              <p14:xfrm>
                <a:off x="6136676" y="5932965"/>
                <a:ext cx="640080" cy="11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B5CDB48-1BBF-59DE-8037-1D483AE5FEC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27676" y="5923965"/>
                  <a:ext cx="65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BA42CE2-9DCB-1A58-D578-C6F854CEB81B}"/>
                    </a:ext>
                  </a:extLst>
                </p14:cNvPr>
                <p14:cNvContentPartPr/>
                <p14:nvPr/>
              </p14:nvContentPartPr>
              <p14:xfrm>
                <a:off x="7287236" y="5939805"/>
                <a:ext cx="962640" cy="258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BA42CE2-9DCB-1A58-D578-C6F854CEB81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78236" y="5930805"/>
                  <a:ext cx="980280" cy="27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504EDB09-8B55-10E1-1F5C-F7E179066F21}"/>
              </a:ext>
            </a:extLst>
          </p:cNvPr>
          <p:cNvSpPr txBox="1"/>
          <p:nvPr/>
        </p:nvSpPr>
        <p:spPr>
          <a:xfrm>
            <a:off x="8827315" y="5291449"/>
            <a:ext cx="29256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5.11 </a:t>
            </a:r>
            <a:r>
              <a:rPr lang="en-US" sz="1800" b="0" i="0" u="none" strike="noStrike" baseline="0" dirty="0">
                <a:latin typeface="RfprpmPtybvqVhtppnAdvP6975"/>
              </a:rPr>
              <a:t>Particle drifts in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a cylindrically symmetric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plasma column do not lead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to 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3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632A725-9948-B408-4306-B7D7BF320DE0}"/>
              </a:ext>
            </a:extLst>
          </p:cNvPr>
          <p:cNvGrpSpPr/>
          <p:nvPr/>
        </p:nvGrpSpPr>
        <p:grpSpPr>
          <a:xfrm>
            <a:off x="503036" y="127965"/>
            <a:ext cx="1341360" cy="396360"/>
            <a:chOff x="503036" y="127965"/>
            <a:chExt cx="134136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E6D047A-18AB-51FD-05C7-A8A26419C94B}"/>
                    </a:ext>
                  </a:extLst>
                </p14:cNvPr>
                <p14:cNvContentPartPr/>
                <p14:nvPr/>
              </p14:nvContentPartPr>
              <p14:xfrm>
                <a:off x="503036" y="127965"/>
                <a:ext cx="1341360" cy="396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E6D047A-18AB-51FD-05C7-A8A26419C94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4396" y="118965"/>
                  <a:ext cx="13590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50FACA-4783-2D8E-7C24-B9D6D45443F6}"/>
                    </a:ext>
                  </a:extLst>
                </p14:cNvPr>
                <p14:cNvContentPartPr/>
                <p14:nvPr/>
              </p14:nvContentPartPr>
              <p14:xfrm>
                <a:off x="1479716" y="32668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50FACA-4783-2D8E-7C24-B9D6D45443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70716" y="317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B65FC2E-72AD-7BCC-07DD-B88988873685}"/>
                    </a:ext>
                  </a:extLst>
                </p14:cNvPr>
                <p14:cNvContentPartPr/>
                <p14:nvPr/>
              </p14:nvContentPartPr>
              <p14:xfrm>
                <a:off x="1205396" y="238125"/>
                <a:ext cx="78120" cy="46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B65FC2E-72AD-7BCC-07DD-B889888736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96756" y="229125"/>
                  <a:ext cx="9576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FAB6575-657E-8C18-BFAF-C1BE7DD379A0}"/>
                  </a:ext>
                </a:extLst>
              </p14:cNvPr>
              <p14:cNvContentPartPr/>
              <p14:nvPr/>
            </p14:nvContentPartPr>
            <p14:xfrm>
              <a:off x="2124836" y="112485"/>
              <a:ext cx="876960" cy="403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FAB6575-657E-8C18-BFAF-C1BE7DD379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6196" y="103485"/>
                <a:ext cx="894600" cy="42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DFD9836-3655-1845-8FBC-79B93CBCC93F}"/>
              </a:ext>
            </a:extLst>
          </p:cNvPr>
          <p:cNvGrpSpPr/>
          <p:nvPr/>
        </p:nvGrpSpPr>
        <p:grpSpPr>
          <a:xfrm>
            <a:off x="3212396" y="74325"/>
            <a:ext cx="5063040" cy="544320"/>
            <a:chOff x="3212396" y="74325"/>
            <a:chExt cx="506304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94A17DA-60A5-2119-F7E8-5D9D1E05FC64}"/>
                    </a:ext>
                  </a:extLst>
                </p14:cNvPr>
                <p14:cNvContentPartPr/>
                <p14:nvPr/>
              </p14:nvContentPartPr>
              <p14:xfrm>
                <a:off x="3212396" y="80445"/>
                <a:ext cx="1259280" cy="51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94A17DA-60A5-2119-F7E8-5D9D1E05FC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03396" y="71805"/>
                  <a:ext cx="12769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D8D5D7-970D-0FE8-667A-5C7430AA42B2}"/>
                    </a:ext>
                  </a:extLst>
                </p14:cNvPr>
                <p14:cNvContentPartPr/>
                <p14:nvPr/>
              </p14:nvContentPartPr>
              <p14:xfrm>
                <a:off x="4025276" y="24892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D8D5D7-970D-0FE8-667A-5C7430AA42B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16636" y="239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B20570-E81D-5592-69D5-7C0C64240D8A}"/>
                    </a:ext>
                  </a:extLst>
                </p14:cNvPr>
                <p14:cNvContentPartPr/>
                <p14:nvPr/>
              </p14:nvContentPartPr>
              <p14:xfrm>
                <a:off x="3724316" y="218325"/>
                <a:ext cx="355680" cy="1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B20570-E81D-5592-69D5-7C0C64240D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15676" y="209685"/>
                  <a:ext cx="373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CD231E-58E7-B630-BB02-3D3BDB7A2CED}"/>
                    </a:ext>
                  </a:extLst>
                </p14:cNvPr>
                <p14:cNvContentPartPr/>
                <p14:nvPr/>
              </p14:nvContentPartPr>
              <p14:xfrm>
                <a:off x="4638356" y="140925"/>
                <a:ext cx="378360" cy="279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CD231E-58E7-B630-BB02-3D3BDB7A2C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29716" y="132285"/>
                  <a:ext cx="396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9903BA-E456-4F01-FE7B-34D0DBE30518}"/>
                    </a:ext>
                  </a:extLst>
                </p14:cNvPr>
                <p14:cNvContentPartPr/>
                <p14:nvPr/>
              </p14:nvContentPartPr>
              <p14:xfrm>
                <a:off x="4669676" y="217605"/>
                <a:ext cx="340200" cy="45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9903BA-E456-4F01-FE7B-34D0DBE305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61036" y="208605"/>
                  <a:ext cx="357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8F8B83-C16C-CAA7-B92A-0E2A0698E680}"/>
                    </a:ext>
                  </a:extLst>
                </p14:cNvPr>
                <p14:cNvContentPartPr/>
                <p14:nvPr/>
              </p14:nvContentPartPr>
              <p14:xfrm>
                <a:off x="5207876" y="100245"/>
                <a:ext cx="1334520" cy="504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8F8B83-C16C-CAA7-B92A-0E2A0698E6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99236" y="91605"/>
                  <a:ext cx="13521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F92F52-0C96-1A9E-AC68-E67E77BA93C5}"/>
                    </a:ext>
                  </a:extLst>
                </p14:cNvPr>
                <p14:cNvContentPartPr/>
                <p14:nvPr/>
              </p14:nvContentPartPr>
              <p14:xfrm>
                <a:off x="6216596" y="214005"/>
                <a:ext cx="182520" cy="1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F92F52-0C96-1A9E-AC68-E67E77BA93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07596" y="205365"/>
                  <a:ext cx="200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6E36FC-11F3-B9A3-8180-6DEBE4D2D887}"/>
                    </a:ext>
                  </a:extLst>
                </p14:cNvPr>
                <p14:cNvContentPartPr/>
                <p14:nvPr/>
              </p14:nvContentPartPr>
              <p14:xfrm>
                <a:off x="5608556" y="145245"/>
                <a:ext cx="51120" cy="14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6E36FC-11F3-B9A3-8180-6DEBE4D2D8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99556" y="136245"/>
                  <a:ext cx="68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4CD017D-26F0-8EA2-C683-82B71DFBE70C}"/>
                    </a:ext>
                  </a:extLst>
                </p14:cNvPr>
                <p14:cNvContentPartPr/>
                <p14:nvPr/>
              </p14:nvContentPartPr>
              <p14:xfrm>
                <a:off x="6746876" y="74325"/>
                <a:ext cx="1528560" cy="54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4CD017D-26F0-8EA2-C683-82B71DFBE7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37876" y="65325"/>
                  <a:ext cx="154620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0E4124-BF48-56BD-266D-B682CB00C209}"/>
                    </a:ext>
                  </a:extLst>
                </p14:cNvPr>
                <p14:cNvContentPartPr/>
                <p14:nvPr/>
              </p14:nvContentPartPr>
              <p14:xfrm>
                <a:off x="7626716" y="207525"/>
                <a:ext cx="27360" cy="1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0E4124-BF48-56BD-266D-B682CB00C20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18076" y="198885"/>
                  <a:ext cx="450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ABC2C7-171C-6A88-D277-4077546FDC2F}"/>
                  </a:ext>
                </a:extLst>
              </p14:cNvPr>
              <p14:cNvContentPartPr/>
              <p14:nvPr/>
            </p14:nvContentPartPr>
            <p14:xfrm>
              <a:off x="8541836" y="89805"/>
              <a:ext cx="975960" cy="592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ABC2C7-171C-6A88-D277-4077546FDC2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32836" y="81165"/>
                <a:ext cx="993600" cy="61056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ED0542A0-3D40-5953-7FC8-F5B316EA62B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541836" y="1400579"/>
            <a:ext cx="2689867" cy="274295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A733595-C7CB-0412-1CBE-196A245727B8}"/>
              </a:ext>
            </a:extLst>
          </p:cNvPr>
          <p:cNvGrpSpPr/>
          <p:nvPr/>
        </p:nvGrpSpPr>
        <p:grpSpPr>
          <a:xfrm>
            <a:off x="9868796" y="139125"/>
            <a:ext cx="1830600" cy="456120"/>
            <a:chOff x="9868796" y="139125"/>
            <a:chExt cx="183060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1FD86F6-FD0D-C98E-5C4F-B181E205228A}"/>
                    </a:ext>
                  </a:extLst>
                </p14:cNvPr>
                <p14:cNvContentPartPr/>
                <p14:nvPr/>
              </p14:nvContentPartPr>
              <p14:xfrm>
                <a:off x="9868796" y="139125"/>
                <a:ext cx="1646640" cy="45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1FD86F6-FD0D-C98E-5C4F-B181E20522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59796" y="130125"/>
                  <a:ext cx="166428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D18C95D-84F5-58B5-0F83-16E1E5FB3E0F}"/>
                    </a:ext>
                  </a:extLst>
                </p14:cNvPr>
                <p14:cNvContentPartPr/>
                <p14:nvPr/>
              </p14:nvContentPartPr>
              <p14:xfrm>
                <a:off x="11274596" y="240285"/>
                <a:ext cx="78840" cy="31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D18C95D-84F5-58B5-0F83-16E1E5FB3E0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265956" y="231285"/>
                  <a:ext cx="96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127EC1D-9979-9A2C-3EF4-CA10C719ED98}"/>
                    </a:ext>
                  </a:extLst>
                </p14:cNvPr>
                <p14:cNvContentPartPr/>
                <p14:nvPr/>
              </p14:nvContentPartPr>
              <p14:xfrm>
                <a:off x="10863476" y="201045"/>
                <a:ext cx="85320" cy="7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127EC1D-9979-9A2C-3EF4-CA10C719ED9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54476" y="192045"/>
                  <a:ext cx="10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7BBFE14-979B-AA63-E5D5-9868A2DB654D}"/>
                    </a:ext>
                  </a:extLst>
                </p14:cNvPr>
                <p14:cNvContentPartPr/>
                <p14:nvPr/>
              </p14:nvContentPartPr>
              <p14:xfrm>
                <a:off x="11617316" y="388245"/>
                <a:ext cx="82080" cy="124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7BBFE14-979B-AA63-E5D5-9868A2DB654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08676" y="379245"/>
                  <a:ext cx="997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9F5DBE4-DB7E-3BB8-A47C-82388343029A}"/>
              </a:ext>
            </a:extLst>
          </p:cNvPr>
          <p:cNvGrpSpPr/>
          <p:nvPr/>
        </p:nvGrpSpPr>
        <p:grpSpPr>
          <a:xfrm>
            <a:off x="519596" y="687045"/>
            <a:ext cx="4257720" cy="653400"/>
            <a:chOff x="519596" y="687045"/>
            <a:chExt cx="425772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74325D2-D484-D41A-E4FD-AA7B6066469F}"/>
                    </a:ext>
                  </a:extLst>
                </p14:cNvPr>
                <p14:cNvContentPartPr/>
                <p14:nvPr/>
              </p14:nvContentPartPr>
              <p14:xfrm>
                <a:off x="519596" y="951285"/>
                <a:ext cx="945360" cy="217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74325D2-D484-D41A-E4FD-AA7B6066469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0596" y="942285"/>
                  <a:ext cx="963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ECAE57-CE48-7CA7-B842-75040E2664F5}"/>
                    </a:ext>
                  </a:extLst>
                </p14:cNvPr>
                <p14:cNvContentPartPr/>
                <p14:nvPr/>
              </p14:nvContentPartPr>
              <p14:xfrm>
                <a:off x="1453436" y="980085"/>
                <a:ext cx="440280" cy="360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ECAE57-CE48-7CA7-B842-75040E2664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44796" y="971445"/>
                  <a:ext cx="4579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E3309F3-C88F-1ADC-7796-7BF0E6E99968}"/>
                    </a:ext>
                  </a:extLst>
                </p14:cNvPr>
                <p14:cNvContentPartPr/>
                <p14:nvPr/>
              </p14:nvContentPartPr>
              <p14:xfrm>
                <a:off x="1487636" y="864165"/>
                <a:ext cx="20520" cy="2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E3309F3-C88F-1ADC-7796-7BF0E6E9996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78996" y="855165"/>
                  <a:ext cx="38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58A015D-7A79-FB5B-BB4E-713557DD908B}"/>
                    </a:ext>
                  </a:extLst>
                </p14:cNvPr>
                <p14:cNvContentPartPr/>
                <p14:nvPr/>
              </p14:nvContentPartPr>
              <p14:xfrm>
                <a:off x="2301236" y="813405"/>
                <a:ext cx="225720" cy="336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58A015D-7A79-FB5B-BB4E-713557DD90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92236" y="804765"/>
                  <a:ext cx="2433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960ABFE-46C2-3DF0-CACE-8683F66A2A78}"/>
                    </a:ext>
                  </a:extLst>
                </p14:cNvPr>
                <p14:cNvContentPartPr/>
                <p14:nvPr/>
              </p14:nvContentPartPr>
              <p14:xfrm>
                <a:off x="2616596" y="976485"/>
                <a:ext cx="110880" cy="15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960ABFE-46C2-3DF0-CACE-8683F66A2A7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07596" y="967845"/>
                  <a:ext cx="128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B740DA-C929-E253-AFF2-67C7682B44B3}"/>
                    </a:ext>
                  </a:extLst>
                </p14:cNvPr>
                <p14:cNvContentPartPr/>
                <p14:nvPr/>
              </p14:nvContentPartPr>
              <p14:xfrm>
                <a:off x="2851316" y="746805"/>
                <a:ext cx="822960" cy="502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B740DA-C929-E253-AFF2-67C7682B44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42676" y="737805"/>
                  <a:ext cx="8406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C2A5FA-F1C8-BEA4-38BF-2E9B3A15B72F}"/>
                    </a:ext>
                  </a:extLst>
                </p14:cNvPr>
                <p14:cNvContentPartPr/>
                <p14:nvPr/>
              </p14:nvContentPartPr>
              <p14:xfrm>
                <a:off x="3186116" y="859845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C2A5FA-F1C8-BEA4-38BF-2E9B3A15B72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77116" y="850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BDF6EE-43C7-9B00-0671-3CE04ACC277B}"/>
                    </a:ext>
                  </a:extLst>
                </p14:cNvPr>
                <p14:cNvContentPartPr/>
                <p14:nvPr/>
              </p14:nvContentPartPr>
              <p14:xfrm>
                <a:off x="3893516" y="687045"/>
                <a:ext cx="883800" cy="400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BDF6EE-43C7-9B00-0671-3CE04ACC27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84516" y="678045"/>
                  <a:ext cx="9014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306811-BA88-D59D-99E5-09E5A11A8A87}"/>
                    </a:ext>
                  </a:extLst>
                </p14:cNvPr>
                <p14:cNvContentPartPr/>
                <p14:nvPr/>
              </p14:nvContentPartPr>
              <p14:xfrm>
                <a:off x="4334516" y="718365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306811-BA88-D59D-99E5-09E5A11A8A8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25516" y="70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381C472-17DE-E104-A784-A5EBF5E1F60C}"/>
              </a:ext>
            </a:extLst>
          </p:cNvPr>
          <p:cNvSpPr txBox="1"/>
          <p:nvPr/>
        </p:nvSpPr>
        <p:spPr>
          <a:xfrm>
            <a:off x="7659889" y="594796"/>
            <a:ext cx="26898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5.12 </a:t>
            </a:r>
            <a:r>
              <a:rPr lang="en-US" sz="1800" b="0" i="0" u="none" strike="noStrike" baseline="0" dirty="0">
                <a:latin typeface="RfprpmPtybvqVhtppnAdvP6975"/>
              </a:rPr>
              <a:t>Diffusion of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gyrating particles by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collisions with neutral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atom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599A06-DD2E-53D4-FD79-BEAF13884868}"/>
              </a:ext>
            </a:extLst>
          </p:cNvPr>
          <p:cNvGrpSpPr/>
          <p:nvPr/>
        </p:nvGrpSpPr>
        <p:grpSpPr>
          <a:xfrm>
            <a:off x="8779436" y="2164125"/>
            <a:ext cx="430920" cy="211680"/>
            <a:chOff x="8779436" y="2164125"/>
            <a:chExt cx="43092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50A97E-554D-FC86-04E7-02EB12E34CBB}"/>
                    </a:ext>
                  </a:extLst>
                </p14:cNvPr>
                <p14:cNvContentPartPr/>
                <p14:nvPr/>
              </p14:nvContentPartPr>
              <p14:xfrm>
                <a:off x="8779436" y="2260965"/>
                <a:ext cx="430920" cy="11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50A97E-554D-FC86-04E7-02EB12E34CB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70796" y="2251965"/>
                  <a:ext cx="448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098E68-7C6B-76C4-DD0C-BB71BC772573}"/>
                    </a:ext>
                  </a:extLst>
                </p14:cNvPr>
                <p14:cNvContentPartPr/>
                <p14:nvPr/>
              </p14:nvContentPartPr>
              <p14:xfrm>
                <a:off x="8872676" y="2164125"/>
                <a:ext cx="17280" cy="24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098E68-7C6B-76C4-DD0C-BB71BC7725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64036" y="2155485"/>
                  <a:ext cx="3492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1F034E1-D1D2-BBED-3E16-948CB41655EF}"/>
                  </a:ext>
                </a:extLst>
              </p14:cNvPr>
              <p14:cNvContentPartPr/>
              <p14:nvPr/>
            </p14:nvContentPartPr>
            <p14:xfrm>
              <a:off x="9041516" y="2453925"/>
              <a:ext cx="334440" cy="166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1F034E1-D1D2-BBED-3E16-948CB41655E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032876" y="2445285"/>
                <a:ext cx="3520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CE781DE-8978-4A0D-1806-EABFF88D62E9}"/>
                  </a:ext>
                </a:extLst>
              </p14:cNvPr>
              <p14:cNvContentPartPr/>
              <p14:nvPr/>
            </p14:nvContentPartPr>
            <p14:xfrm>
              <a:off x="8807156" y="3249525"/>
              <a:ext cx="123480" cy="156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CE781DE-8978-4A0D-1806-EABFF88D62E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798516" y="3240525"/>
                <a:ext cx="14112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8C1BE6CB-4C43-AF6D-E890-881D4BCBE84F}"/>
              </a:ext>
            </a:extLst>
          </p:cNvPr>
          <p:cNvGrpSpPr/>
          <p:nvPr/>
        </p:nvGrpSpPr>
        <p:grpSpPr>
          <a:xfrm>
            <a:off x="9004436" y="3097245"/>
            <a:ext cx="1052280" cy="291600"/>
            <a:chOff x="9004436" y="3097245"/>
            <a:chExt cx="105228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3E524A-C847-6E24-72ED-B1BAF132D307}"/>
                    </a:ext>
                  </a:extLst>
                </p14:cNvPr>
                <p14:cNvContentPartPr/>
                <p14:nvPr/>
              </p14:nvContentPartPr>
              <p14:xfrm>
                <a:off x="9004436" y="3108045"/>
                <a:ext cx="615960" cy="280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3E524A-C847-6E24-72ED-B1BAF132D30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95796" y="3099045"/>
                  <a:ext cx="633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0749695-4815-0CF5-E8EE-727BF3E85252}"/>
                    </a:ext>
                  </a:extLst>
                </p14:cNvPr>
                <p14:cNvContentPartPr/>
                <p14:nvPr/>
              </p14:nvContentPartPr>
              <p14:xfrm>
                <a:off x="9215036" y="3178245"/>
                <a:ext cx="257040" cy="32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0749695-4815-0CF5-E8EE-727BF3E8525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06036" y="3169605"/>
                  <a:ext cx="274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E897DD6-6D4B-0682-F7FC-6649FDE23767}"/>
                    </a:ext>
                  </a:extLst>
                </p14:cNvPr>
                <p14:cNvContentPartPr/>
                <p14:nvPr/>
              </p14:nvContentPartPr>
              <p14:xfrm>
                <a:off x="9785276" y="3097245"/>
                <a:ext cx="271440" cy="248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E897DD6-6D4B-0682-F7FC-6649FDE237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76276" y="3088605"/>
                  <a:ext cx="28908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E46FCA-CDC0-5E4C-93F3-8E35B1402363}"/>
                  </a:ext>
                </a:extLst>
              </p14:cNvPr>
              <p14:cNvContentPartPr/>
              <p14:nvPr/>
            </p14:nvContentPartPr>
            <p14:xfrm>
              <a:off x="425636" y="1524405"/>
              <a:ext cx="1410480" cy="360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E46FCA-CDC0-5E4C-93F3-8E35B140236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6636" y="1515765"/>
                <a:ext cx="14281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A947BFB-FB84-8F1F-AE18-243FA862AF0F}"/>
                  </a:ext>
                </a:extLst>
              </p14:cNvPr>
              <p14:cNvContentPartPr/>
              <p14:nvPr/>
            </p14:nvContentPartPr>
            <p14:xfrm>
              <a:off x="2096036" y="1425765"/>
              <a:ext cx="889920" cy="420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A947BFB-FB84-8F1F-AE18-243FA862AF0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87396" y="1416765"/>
                <a:ext cx="90756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2C5AF26-85C5-E44E-4479-254568AA7380}"/>
                  </a:ext>
                </a:extLst>
              </p14:cNvPr>
              <p14:cNvContentPartPr/>
              <p14:nvPr/>
            </p14:nvContentPartPr>
            <p14:xfrm>
              <a:off x="3214196" y="1564005"/>
              <a:ext cx="1579680" cy="462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2C5AF26-85C5-E44E-4479-254568AA738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205556" y="1555365"/>
                <a:ext cx="1597320" cy="47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9D3F848-6B9F-8C09-62A9-D492F4F4F237}"/>
              </a:ext>
            </a:extLst>
          </p:cNvPr>
          <p:cNvGrpSpPr/>
          <p:nvPr/>
        </p:nvGrpSpPr>
        <p:grpSpPr>
          <a:xfrm>
            <a:off x="494396" y="2196165"/>
            <a:ext cx="1490040" cy="613080"/>
            <a:chOff x="494396" y="2196165"/>
            <a:chExt cx="149004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6357BF0-7450-CE7F-97B6-43818F1934C3}"/>
                    </a:ext>
                  </a:extLst>
                </p14:cNvPr>
                <p14:cNvContentPartPr/>
                <p14:nvPr/>
              </p14:nvContentPartPr>
              <p14:xfrm>
                <a:off x="494396" y="2196165"/>
                <a:ext cx="895680" cy="536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6357BF0-7450-CE7F-97B6-43818F1934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5756" y="2187525"/>
                  <a:ext cx="9133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13ED91F-D588-38C0-9B9B-F09E8DE09969}"/>
                    </a:ext>
                  </a:extLst>
                </p14:cNvPr>
                <p14:cNvContentPartPr/>
                <p14:nvPr/>
              </p14:nvContentPartPr>
              <p14:xfrm>
                <a:off x="1680236" y="2255565"/>
                <a:ext cx="304200" cy="553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13ED91F-D588-38C0-9B9B-F09E8DE0996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71236" y="2246565"/>
                  <a:ext cx="321840" cy="57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BF1F55F-D1F0-7D52-4D26-3E0942AE45D1}"/>
              </a:ext>
            </a:extLst>
          </p:cNvPr>
          <p:cNvGrpSpPr/>
          <p:nvPr/>
        </p:nvGrpSpPr>
        <p:grpSpPr>
          <a:xfrm>
            <a:off x="2313836" y="2190405"/>
            <a:ext cx="1605240" cy="572760"/>
            <a:chOff x="2313836" y="2190405"/>
            <a:chExt cx="160524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A563EC7-9B60-3F62-DA84-EFF82B7FEE1F}"/>
                    </a:ext>
                  </a:extLst>
                </p14:cNvPr>
                <p14:cNvContentPartPr/>
                <p14:nvPr/>
              </p14:nvContentPartPr>
              <p14:xfrm>
                <a:off x="2313836" y="2190405"/>
                <a:ext cx="1014480" cy="572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A563EC7-9B60-3F62-DA84-EFF82B7FEE1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05196" y="2181405"/>
                  <a:ext cx="103212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837683-2750-39A7-6536-8CEFC5C752DF}"/>
                    </a:ext>
                  </a:extLst>
                </p14:cNvPr>
                <p14:cNvContentPartPr/>
                <p14:nvPr/>
              </p14:nvContentPartPr>
              <p14:xfrm>
                <a:off x="3065516" y="2366085"/>
                <a:ext cx="322200" cy="122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837683-2750-39A7-6536-8CEFC5C752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56876" y="2357085"/>
                  <a:ext cx="339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08F9D63-638A-C3BE-2489-DB4EBE14411F}"/>
                    </a:ext>
                  </a:extLst>
                </p14:cNvPr>
                <p14:cNvContentPartPr/>
                <p14:nvPr/>
              </p14:nvContentPartPr>
              <p14:xfrm>
                <a:off x="3273236" y="2414685"/>
                <a:ext cx="645840" cy="174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08F9D63-638A-C3BE-2489-DB4EBE14411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64236" y="2406045"/>
                  <a:ext cx="66348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2DD2E4-3866-89DE-5180-2B990C39CE95}"/>
              </a:ext>
            </a:extLst>
          </p:cNvPr>
          <p:cNvGrpSpPr/>
          <p:nvPr/>
        </p:nvGrpSpPr>
        <p:grpSpPr>
          <a:xfrm>
            <a:off x="4147316" y="2098605"/>
            <a:ext cx="2616840" cy="622800"/>
            <a:chOff x="4147316" y="2098605"/>
            <a:chExt cx="261684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BEBBB94-CDED-3D9C-9953-D081D670B741}"/>
                    </a:ext>
                  </a:extLst>
                </p14:cNvPr>
                <p14:cNvContentPartPr/>
                <p14:nvPr/>
              </p14:nvContentPartPr>
              <p14:xfrm>
                <a:off x="4147316" y="2149005"/>
                <a:ext cx="922680" cy="426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BEBBB94-CDED-3D9C-9953-D081D670B7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38676" y="2140005"/>
                  <a:ext cx="9403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9CA164-87E8-A834-BBFF-0491DF99E1F0}"/>
                    </a:ext>
                  </a:extLst>
                </p14:cNvPr>
                <p14:cNvContentPartPr/>
                <p14:nvPr/>
              </p14:nvContentPartPr>
              <p14:xfrm>
                <a:off x="4894676" y="2329725"/>
                <a:ext cx="176760" cy="12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9CA164-87E8-A834-BBFF-0491DF99E1F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85676" y="2320725"/>
                  <a:ext cx="194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9E7DBC9-C99B-2250-4B4E-C14DEE7EF44D}"/>
                    </a:ext>
                  </a:extLst>
                </p14:cNvPr>
                <p14:cNvContentPartPr/>
                <p14:nvPr/>
              </p14:nvContentPartPr>
              <p14:xfrm>
                <a:off x="4798196" y="2259885"/>
                <a:ext cx="22680" cy="30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9E7DBC9-C99B-2250-4B4E-C14DEE7EF44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89196" y="2251245"/>
                  <a:ext cx="4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459EE0-EB3D-7F49-2A9F-AF67BF08D43B}"/>
                    </a:ext>
                  </a:extLst>
                </p14:cNvPr>
                <p14:cNvContentPartPr/>
                <p14:nvPr/>
              </p14:nvContentPartPr>
              <p14:xfrm>
                <a:off x="5417756" y="2098605"/>
                <a:ext cx="1346400" cy="622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459EE0-EB3D-7F49-2A9F-AF67BF08D43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09116" y="2089965"/>
                  <a:ext cx="1364040" cy="64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71BFF83-ECF0-6E3E-0FEE-AFCA028B83B4}"/>
              </a:ext>
            </a:extLst>
          </p:cNvPr>
          <p:cNvGrpSpPr/>
          <p:nvPr/>
        </p:nvGrpSpPr>
        <p:grpSpPr>
          <a:xfrm>
            <a:off x="496196" y="2932725"/>
            <a:ext cx="2792520" cy="572040"/>
            <a:chOff x="496196" y="2932725"/>
            <a:chExt cx="279252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69EB5CD-363E-1C47-CF1A-5E54A9910BB4}"/>
                    </a:ext>
                  </a:extLst>
                </p14:cNvPr>
                <p14:cNvContentPartPr/>
                <p14:nvPr/>
              </p14:nvContentPartPr>
              <p14:xfrm>
                <a:off x="496196" y="2932725"/>
                <a:ext cx="2792520" cy="572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69EB5CD-363E-1C47-CF1A-5E54A9910BB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7196" y="2923725"/>
                  <a:ext cx="281016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AAC78E4-373F-EFC9-CE81-139F4B5C9C31}"/>
                    </a:ext>
                  </a:extLst>
                </p14:cNvPr>
                <p14:cNvContentPartPr/>
                <p14:nvPr/>
              </p14:nvContentPartPr>
              <p14:xfrm>
                <a:off x="1963556" y="3078165"/>
                <a:ext cx="6840" cy="28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AAC78E4-373F-EFC9-CE81-139F4B5C9C3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54916" y="3069525"/>
                  <a:ext cx="24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C8C3BD1-2A1B-E988-289F-65430B13F85C}"/>
                    </a:ext>
                  </a:extLst>
                </p14:cNvPr>
                <p14:cNvContentPartPr/>
                <p14:nvPr/>
              </p14:nvContentPartPr>
              <p14:xfrm>
                <a:off x="1629116" y="3034605"/>
                <a:ext cx="342000" cy="59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C8C3BD1-2A1B-E988-289F-65430B13F85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20116" y="3025965"/>
                  <a:ext cx="359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7C79FD1-476E-012E-8B56-D542C9B10C6D}"/>
                    </a:ext>
                  </a:extLst>
                </p14:cNvPr>
                <p14:cNvContentPartPr/>
                <p14:nvPr/>
              </p14:nvContentPartPr>
              <p14:xfrm>
                <a:off x="809396" y="3073845"/>
                <a:ext cx="360" cy="21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7C79FD1-476E-012E-8B56-D542C9B10C6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0396" y="3065205"/>
                  <a:ext cx="180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E87B13F-B733-226A-9AC0-15E9F881F585}"/>
              </a:ext>
            </a:extLst>
          </p:cNvPr>
          <p:cNvGrpSpPr/>
          <p:nvPr/>
        </p:nvGrpSpPr>
        <p:grpSpPr>
          <a:xfrm>
            <a:off x="3640436" y="2995005"/>
            <a:ext cx="1433880" cy="405360"/>
            <a:chOff x="3640436" y="2995005"/>
            <a:chExt cx="143388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B0B533D-614D-0CBA-E217-0E4FD85982B0}"/>
                    </a:ext>
                  </a:extLst>
                </p14:cNvPr>
                <p14:cNvContentPartPr/>
                <p14:nvPr/>
              </p14:nvContentPartPr>
              <p14:xfrm>
                <a:off x="3640436" y="2995005"/>
                <a:ext cx="258120" cy="405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B0B533D-614D-0CBA-E217-0E4FD85982B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31796" y="2986005"/>
                  <a:ext cx="2757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BE2AE09-08DC-A10B-B57C-7F7150FE90AD}"/>
                    </a:ext>
                  </a:extLst>
                </p14:cNvPr>
                <p14:cNvContentPartPr/>
                <p14:nvPr/>
              </p14:nvContentPartPr>
              <p14:xfrm>
                <a:off x="3760676" y="3160965"/>
                <a:ext cx="265320" cy="23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BE2AE09-08DC-A10B-B57C-7F7150FE90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751676" y="3152325"/>
                  <a:ext cx="282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6DDD4C4-18EF-B8C4-0F14-DE251111F55E}"/>
                    </a:ext>
                  </a:extLst>
                </p14:cNvPr>
                <p14:cNvContentPartPr/>
                <p14:nvPr/>
              </p14:nvContentPartPr>
              <p14:xfrm>
                <a:off x="4234796" y="3009045"/>
                <a:ext cx="839520" cy="360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6DDD4C4-18EF-B8C4-0F14-DE251111F55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25796" y="3000405"/>
                  <a:ext cx="85716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09D1B0D-3478-55E6-4197-CA11624C74D8}"/>
              </a:ext>
            </a:extLst>
          </p:cNvPr>
          <p:cNvGrpSpPr/>
          <p:nvPr/>
        </p:nvGrpSpPr>
        <p:grpSpPr>
          <a:xfrm>
            <a:off x="5421716" y="2916885"/>
            <a:ext cx="1437120" cy="431640"/>
            <a:chOff x="5421716" y="2916885"/>
            <a:chExt cx="143712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6EAD0D-8A65-6A00-242E-53EE81E50CD3}"/>
                    </a:ext>
                  </a:extLst>
                </p14:cNvPr>
                <p14:cNvContentPartPr/>
                <p14:nvPr/>
              </p14:nvContentPartPr>
              <p14:xfrm>
                <a:off x="5421716" y="2916885"/>
                <a:ext cx="1437120" cy="431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6EAD0D-8A65-6A00-242E-53EE81E50CD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12716" y="2907885"/>
                  <a:ext cx="14547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9B0A19D-89ED-9031-E337-44DBA74C81DB}"/>
                    </a:ext>
                  </a:extLst>
                </p14:cNvPr>
                <p14:cNvContentPartPr/>
                <p14:nvPr/>
              </p14:nvContentPartPr>
              <p14:xfrm>
                <a:off x="6491276" y="3025965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9B0A19D-89ED-9031-E337-44DBA74C81D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82636" y="3017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219C354-5B6D-2223-5F9F-FDA2418F0B45}"/>
                    </a:ext>
                  </a:extLst>
                </p14:cNvPr>
                <p14:cNvContentPartPr/>
                <p14:nvPr/>
              </p14:nvContentPartPr>
              <p14:xfrm>
                <a:off x="6189596" y="3055125"/>
                <a:ext cx="21960" cy="13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219C354-5B6D-2223-5F9F-FDA2418F0B4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80956" y="3046125"/>
                  <a:ext cx="396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695E137-80C8-6D17-1CA8-ACCFADFB3011}"/>
              </a:ext>
            </a:extLst>
          </p:cNvPr>
          <p:cNvGrpSpPr/>
          <p:nvPr/>
        </p:nvGrpSpPr>
        <p:grpSpPr>
          <a:xfrm>
            <a:off x="472436" y="3519165"/>
            <a:ext cx="1396080" cy="461880"/>
            <a:chOff x="472436" y="3519165"/>
            <a:chExt cx="139608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3E6AE5-5D61-72A9-CA7A-71922974EACD}"/>
                    </a:ext>
                  </a:extLst>
                </p14:cNvPr>
                <p14:cNvContentPartPr/>
                <p14:nvPr/>
              </p14:nvContentPartPr>
              <p14:xfrm>
                <a:off x="472436" y="3519165"/>
                <a:ext cx="808560" cy="461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3E6AE5-5D61-72A9-CA7A-71922974EAC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3796" y="3510165"/>
                  <a:ext cx="8262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2263900-221D-0C7D-050E-3F8F12C12E46}"/>
                    </a:ext>
                  </a:extLst>
                </p14:cNvPr>
                <p14:cNvContentPartPr/>
                <p14:nvPr/>
              </p14:nvContentPartPr>
              <p14:xfrm>
                <a:off x="929996" y="3624645"/>
                <a:ext cx="181800" cy="81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2263900-221D-0C7D-050E-3F8F12C12E4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0996" y="3615645"/>
                  <a:ext cx="199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BFFAB62-F775-D981-BD36-9B9191C57FB1}"/>
                    </a:ext>
                  </a:extLst>
                </p14:cNvPr>
                <p14:cNvContentPartPr/>
                <p14:nvPr/>
              </p14:nvContentPartPr>
              <p14:xfrm>
                <a:off x="772316" y="3631845"/>
                <a:ext cx="46080" cy="1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BFFAB62-F775-D981-BD36-9B9191C57FB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3316" y="3622845"/>
                  <a:ext cx="63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30EA1F1-860A-326B-2C82-2446D942DFFF}"/>
                    </a:ext>
                  </a:extLst>
                </p14:cNvPr>
                <p14:cNvContentPartPr/>
                <p14:nvPr/>
              </p14:nvContentPartPr>
              <p14:xfrm>
                <a:off x="1593116" y="3818325"/>
                <a:ext cx="275400" cy="153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30EA1F1-860A-326B-2C82-2446D942DFF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584116" y="3809325"/>
                  <a:ext cx="2930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95FAAF5-3292-13FC-399D-BD6CDA57E268}"/>
              </a:ext>
            </a:extLst>
          </p:cNvPr>
          <p:cNvGrpSpPr/>
          <p:nvPr/>
        </p:nvGrpSpPr>
        <p:grpSpPr>
          <a:xfrm>
            <a:off x="2082716" y="3595485"/>
            <a:ext cx="1540440" cy="405000"/>
            <a:chOff x="2082716" y="3595485"/>
            <a:chExt cx="154044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20578FC-412F-D0C3-BE01-E93FBAED61B0}"/>
                    </a:ext>
                  </a:extLst>
                </p14:cNvPr>
                <p14:cNvContentPartPr/>
                <p14:nvPr/>
              </p14:nvContentPartPr>
              <p14:xfrm>
                <a:off x="2082716" y="3595485"/>
                <a:ext cx="1540440" cy="405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20578FC-412F-D0C3-BE01-E93FBAED61B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73716" y="3586485"/>
                  <a:ext cx="15580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948A362-6CFE-D9CB-6FBD-D453D8362611}"/>
                    </a:ext>
                  </a:extLst>
                </p14:cNvPr>
                <p14:cNvContentPartPr/>
                <p14:nvPr/>
              </p14:nvContentPartPr>
              <p14:xfrm>
                <a:off x="2758796" y="3666045"/>
                <a:ext cx="501480" cy="46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948A362-6CFE-D9CB-6FBD-D453D83626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49796" y="3657045"/>
                  <a:ext cx="5191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B49D550-5BF7-AFBE-6227-B47BD79D875E}"/>
              </a:ext>
            </a:extLst>
          </p:cNvPr>
          <p:cNvGrpSpPr/>
          <p:nvPr/>
        </p:nvGrpSpPr>
        <p:grpSpPr>
          <a:xfrm>
            <a:off x="578636" y="4438605"/>
            <a:ext cx="3218760" cy="413280"/>
            <a:chOff x="578636" y="4438605"/>
            <a:chExt cx="321876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52FC6AE-B508-8F06-E88F-F30EBC53AC10}"/>
                    </a:ext>
                  </a:extLst>
                </p14:cNvPr>
                <p14:cNvContentPartPr/>
                <p14:nvPr/>
              </p14:nvContentPartPr>
              <p14:xfrm>
                <a:off x="578636" y="4607085"/>
                <a:ext cx="1337040" cy="244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52FC6AE-B508-8F06-E88F-F30EBC53AC1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9996" y="4598085"/>
                  <a:ext cx="1354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6A80066-BE4C-24FF-0F15-158B8EE8AFA4}"/>
                    </a:ext>
                  </a:extLst>
                </p14:cNvPr>
                <p14:cNvContentPartPr/>
                <p14:nvPr/>
              </p14:nvContentPartPr>
              <p14:xfrm>
                <a:off x="2189276" y="4656045"/>
                <a:ext cx="588960" cy="180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6A80066-BE4C-24FF-0F15-158B8EE8AFA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80276" y="4647405"/>
                  <a:ext cx="606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F4D7AE0-2F3D-CB30-780B-2BEB3FE72FD7}"/>
                    </a:ext>
                  </a:extLst>
                </p14:cNvPr>
                <p14:cNvContentPartPr/>
                <p14:nvPr/>
              </p14:nvContentPartPr>
              <p14:xfrm>
                <a:off x="2810996" y="4438605"/>
                <a:ext cx="16200" cy="96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F4D7AE0-2F3D-CB30-780B-2BEB3FE72FD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01996" y="4429605"/>
                  <a:ext cx="33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0DEA348-1848-C074-550E-492148452DA8}"/>
                    </a:ext>
                  </a:extLst>
                </p14:cNvPr>
                <p14:cNvContentPartPr/>
                <p14:nvPr/>
              </p14:nvContentPartPr>
              <p14:xfrm>
                <a:off x="2832596" y="4622925"/>
                <a:ext cx="244440" cy="214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0DEA348-1848-C074-550E-492148452DA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23956" y="4614285"/>
                  <a:ext cx="262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71FD96D-3181-AD52-9413-63BD1933CC03}"/>
                    </a:ext>
                  </a:extLst>
                </p14:cNvPr>
                <p14:cNvContentPartPr/>
                <p14:nvPr/>
              </p14:nvContentPartPr>
              <p14:xfrm>
                <a:off x="2294036" y="4487925"/>
                <a:ext cx="38520" cy="57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71FD96D-3181-AD52-9413-63BD1933CC0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85036" y="4478925"/>
                  <a:ext cx="56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7EE9400-97BD-6377-C8CE-FDE606C53508}"/>
                    </a:ext>
                  </a:extLst>
                </p14:cNvPr>
                <p14:cNvContentPartPr/>
                <p14:nvPr/>
              </p14:nvContentPartPr>
              <p14:xfrm>
                <a:off x="3440636" y="4558485"/>
                <a:ext cx="356760" cy="242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7EE9400-97BD-6377-C8CE-FDE606C5350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31996" y="4549485"/>
                  <a:ext cx="37440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757121E-4AAD-9A12-AD18-668F18086961}"/>
                  </a:ext>
                </a:extLst>
              </p14:cNvPr>
              <p14:cNvContentPartPr/>
              <p14:nvPr/>
            </p14:nvContentPartPr>
            <p14:xfrm>
              <a:off x="3720716" y="4764405"/>
              <a:ext cx="151920" cy="129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757121E-4AAD-9A12-AD18-668F1808696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712076" y="4755405"/>
                <a:ext cx="16956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EFA21DD-3458-0ED7-8C6A-2BCF8DE76474}"/>
              </a:ext>
            </a:extLst>
          </p:cNvPr>
          <p:cNvGrpSpPr/>
          <p:nvPr/>
        </p:nvGrpSpPr>
        <p:grpSpPr>
          <a:xfrm>
            <a:off x="4384556" y="4268325"/>
            <a:ext cx="2845440" cy="735480"/>
            <a:chOff x="4384556" y="4268325"/>
            <a:chExt cx="2845440" cy="73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B4675C2-B634-6035-B7A6-EC53065B6AE9}"/>
                    </a:ext>
                  </a:extLst>
                </p14:cNvPr>
                <p14:cNvContentPartPr/>
                <p14:nvPr/>
              </p14:nvContentPartPr>
              <p14:xfrm>
                <a:off x="4384556" y="4328445"/>
                <a:ext cx="1047240" cy="478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B4675C2-B634-6035-B7A6-EC53065B6AE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375916" y="4319445"/>
                  <a:ext cx="106488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754D382-329F-51C5-839E-596A4D197927}"/>
                    </a:ext>
                  </a:extLst>
                </p14:cNvPr>
                <p14:cNvContentPartPr/>
                <p14:nvPr/>
              </p14:nvContentPartPr>
              <p14:xfrm>
                <a:off x="5445116" y="4393605"/>
                <a:ext cx="38520" cy="101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754D382-329F-51C5-839E-596A4D19792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36476" y="4384605"/>
                  <a:ext cx="56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1B8A94D-556B-E972-8BF3-26CDDE32CF97}"/>
                    </a:ext>
                  </a:extLst>
                </p14:cNvPr>
                <p14:cNvContentPartPr/>
                <p14:nvPr/>
              </p14:nvContentPartPr>
              <p14:xfrm>
                <a:off x="5497316" y="4377045"/>
                <a:ext cx="189000" cy="366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1B8A94D-556B-E972-8BF3-26CDDE32CF9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488676" y="4368405"/>
                  <a:ext cx="2066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EB57FAA-AD78-AE4B-FF85-10D841C962EE}"/>
                    </a:ext>
                  </a:extLst>
                </p14:cNvPr>
                <p14:cNvContentPartPr/>
                <p14:nvPr/>
              </p14:nvContentPartPr>
              <p14:xfrm>
                <a:off x="5550596" y="4539405"/>
                <a:ext cx="117720" cy="16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EB57FAA-AD78-AE4B-FF85-10D841C962E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41596" y="4530765"/>
                  <a:ext cx="135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739574A-F949-AD9B-10BA-C0926006A4DF}"/>
                    </a:ext>
                  </a:extLst>
                </p14:cNvPr>
                <p14:cNvContentPartPr/>
                <p14:nvPr/>
              </p14:nvContentPartPr>
              <p14:xfrm>
                <a:off x="6073676" y="4268325"/>
                <a:ext cx="1156320" cy="735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739574A-F949-AD9B-10BA-C0926006A4D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65036" y="4259325"/>
                  <a:ext cx="1173960" cy="75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8D34A36-BB68-5477-2DE8-3FC042B534EE}"/>
              </a:ext>
            </a:extLst>
          </p:cNvPr>
          <p:cNvGrpSpPr/>
          <p:nvPr/>
        </p:nvGrpSpPr>
        <p:grpSpPr>
          <a:xfrm>
            <a:off x="428516" y="4975005"/>
            <a:ext cx="2412360" cy="504360"/>
            <a:chOff x="428516" y="4975005"/>
            <a:chExt cx="241236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094B46C-3133-7B66-DF3B-582E0AF83128}"/>
                    </a:ext>
                  </a:extLst>
                </p14:cNvPr>
                <p14:cNvContentPartPr/>
                <p14:nvPr/>
              </p14:nvContentPartPr>
              <p14:xfrm>
                <a:off x="428516" y="5247885"/>
                <a:ext cx="558720" cy="221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094B46C-3133-7B66-DF3B-582E0AF8312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19516" y="5238885"/>
                  <a:ext cx="576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7E5A801-6A04-EA19-97AF-F68870671ABA}"/>
                    </a:ext>
                  </a:extLst>
                </p14:cNvPr>
                <p14:cNvContentPartPr/>
                <p14:nvPr/>
              </p14:nvContentPartPr>
              <p14:xfrm>
                <a:off x="1220516" y="4975005"/>
                <a:ext cx="830160" cy="504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7E5A801-6A04-EA19-97AF-F68870671AB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11876" y="4966365"/>
                  <a:ext cx="84780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94D766-135D-3BD9-0C36-8840D9881217}"/>
                    </a:ext>
                  </a:extLst>
                </p14:cNvPr>
                <p14:cNvContentPartPr/>
                <p14:nvPr/>
              </p14:nvContentPartPr>
              <p14:xfrm>
                <a:off x="1854836" y="5166885"/>
                <a:ext cx="219600" cy="12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94D766-135D-3BD9-0C36-8840D988121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845836" y="5158245"/>
                  <a:ext cx="237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C6C8493-5909-C89A-092A-4265FF611D0A}"/>
                    </a:ext>
                  </a:extLst>
                </p14:cNvPr>
                <p14:cNvContentPartPr/>
                <p14:nvPr/>
              </p14:nvContentPartPr>
              <p14:xfrm>
                <a:off x="1289636" y="5221245"/>
                <a:ext cx="286200" cy="28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C6C8493-5909-C89A-092A-4265FF611D0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80636" y="5212605"/>
                  <a:ext cx="303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E4908FF-E6F7-700D-4C1E-D6BA4D2A71F2}"/>
                    </a:ext>
                  </a:extLst>
                </p14:cNvPr>
                <p14:cNvContentPartPr/>
                <p14:nvPr/>
              </p14:nvContentPartPr>
              <p14:xfrm>
                <a:off x="2256596" y="5277045"/>
                <a:ext cx="584280" cy="147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E4908FF-E6F7-700D-4C1E-D6BA4D2A71F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47956" y="5268045"/>
                  <a:ext cx="601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E63855-C92A-9B3A-A7E1-59D4E7BD6D20}"/>
                    </a:ext>
                  </a:extLst>
                </p14:cNvPr>
                <p14:cNvContentPartPr/>
                <p14:nvPr/>
              </p14:nvContentPartPr>
              <p14:xfrm>
                <a:off x="2350916" y="5183085"/>
                <a:ext cx="31680" cy="15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9E63855-C92A-9B3A-A7E1-59D4E7BD6D2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42276" y="5174085"/>
                  <a:ext cx="493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57B802D-7A9D-C159-DB2F-D6AE6DDB5EA4}"/>
              </a:ext>
            </a:extLst>
          </p:cNvPr>
          <p:cNvGrpSpPr/>
          <p:nvPr/>
        </p:nvGrpSpPr>
        <p:grpSpPr>
          <a:xfrm>
            <a:off x="2916836" y="5115405"/>
            <a:ext cx="324720" cy="329400"/>
            <a:chOff x="2916836" y="5115405"/>
            <a:chExt cx="32472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7C48267-5733-37D6-811F-E893EBD569A7}"/>
                    </a:ext>
                  </a:extLst>
                </p14:cNvPr>
                <p14:cNvContentPartPr/>
                <p14:nvPr/>
              </p14:nvContentPartPr>
              <p14:xfrm>
                <a:off x="2916836" y="5115405"/>
                <a:ext cx="21960" cy="114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7C48267-5733-37D6-811F-E893EBD569A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908196" y="5106765"/>
                  <a:ext cx="39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A7C7D15-CD9E-D5D5-A37E-736E67D2E3D1}"/>
                    </a:ext>
                  </a:extLst>
                </p14:cNvPr>
                <p14:cNvContentPartPr/>
                <p14:nvPr/>
              </p14:nvContentPartPr>
              <p14:xfrm>
                <a:off x="2925476" y="5249325"/>
                <a:ext cx="316080" cy="195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A7C7D15-CD9E-D5D5-A37E-736E67D2E3D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16836" y="5240685"/>
                  <a:ext cx="33372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5B525C8-AEA8-0FBA-FA8E-004C62EF234B}"/>
                  </a:ext>
                </a:extLst>
              </p14:cNvPr>
              <p14:cNvContentPartPr/>
              <p14:nvPr/>
            </p14:nvContentPartPr>
            <p14:xfrm>
              <a:off x="3588596" y="5052045"/>
              <a:ext cx="1323000" cy="4024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5B525C8-AEA8-0FBA-FA8E-004C62EF234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579956" y="5043405"/>
                <a:ext cx="1340640" cy="4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A8822AD-4D8F-B6EC-838F-E74B6BD6A6C8}"/>
              </a:ext>
            </a:extLst>
          </p:cNvPr>
          <p:cNvGrpSpPr/>
          <p:nvPr/>
        </p:nvGrpSpPr>
        <p:grpSpPr>
          <a:xfrm>
            <a:off x="5171876" y="5090205"/>
            <a:ext cx="1139400" cy="351360"/>
            <a:chOff x="5171876" y="5090205"/>
            <a:chExt cx="11394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5A9555B-E3C6-36CC-89ED-2A771E94CC27}"/>
                    </a:ext>
                  </a:extLst>
                </p14:cNvPr>
                <p14:cNvContentPartPr/>
                <p14:nvPr/>
              </p14:nvContentPartPr>
              <p14:xfrm>
                <a:off x="5171876" y="5090205"/>
                <a:ext cx="1139400" cy="351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5A9555B-E3C6-36CC-89ED-2A771E94CC2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62876" y="5081565"/>
                  <a:ext cx="11570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88CC64B-7BB0-449E-2C1D-EA9B7B8D6AAB}"/>
                    </a:ext>
                  </a:extLst>
                </p14:cNvPr>
                <p14:cNvContentPartPr/>
                <p14:nvPr/>
              </p14:nvContentPartPr>
              <p14:xfrm>
                <a:off x="6032276" y="5124045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88CC64B-7BB0-449E-2C1D-EA9B7B8D6AA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23276" y="5115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5499A35-8B74-9A8C-BB01-F3E41B9CA13E}"/>
              </a:ext>
            </a:extLst>
          </p:cNvPr>
          <p:cNvGrpSpPr/>
          <p:nvPr/>
        </p:nvGrpSpPr>
        <p:grpSpPr>
          <a:xfrm>
            <a:off x="6594596" y="5052765"/>
            <a:ext cx="1082160" cy="585360"/>
            <a:chOff x="6594596" y="5052765"/>
            <a:chExt cx="108216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71A5881-A189-D837-6888-5B13A7119811}"/>
                    </a:ext>
                  </a:extLst>
                </p14:cNvPr>
                <p14:cNvContentPartPr/>
                <p14:nvPr/>
              </p14:nvContentPartPr>
              <p14:xfrm>
                <a:off x="6594596" y="5052765"/>
                <a:ext cx="1082160" cy="585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71A5881-A189-D837-6888-5B13A711981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585596" y="5044125"/>
                  <a:ext cx="109980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D8A90B8-E97C-4BBC-4C14-63DB16833628}"/>
                    </a:ext>
                  </a:extLst>
                </p14:cNvPr>
                <p14:cNvContentPartPr/>
                <p14:nvPr/>
              </p14:nvContentPartPr>
              <p14:xfrm>
                <a:off x="6806996" y="5124045"/>
                <a:ext cx="424080" cy="56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D8A90B8-E97C-4BBC-4C14-63DB1683362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98356" y="5115405"/>
                  <a:ext cx="4417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F059E79-19CD-7BA1-EAD3-DADE3DDED546}"/>
              </a:ext>
            </a:extLst>
          </p:cNvPr>
          <p:cNvGrpSpPr/>
          <p:nvPr/>
        </p:nvGrpSpPr>
        <p:grpSpPr>
          <a:xfrm>
            <a:off x="430676" y="5675565"/>
            <a:ext cx="1927440" cy="437400"/>
            <a:chOff x="430676" y="5675565"/>
            <a:chExt cx="192744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846379B-DD3C-771F-D87B-907D1F0067D2}"/>
                    </a:ext>
                  </a:extLst>
                </p14:cNvPr>
                <p14:cNvContentPartPr/>
                <p14:nvPr/>
              </p14:nvContentPartPr>
              <p14:xfrm>
                <a:off x="430676" y="5675565"/>
                <a:ext cx="644760" cy="399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846379B-DD3C-771F-D87B-907D1F0067D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1676" y="5666565"/>
                  <a:ext cx="6624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02408D8-D6AA-B93B-3B4E-1444BCB4FD7A}"/>
                    </a:ext>
                  </a:extLst>
                </p14:cNvPr>
                <p14:cNvContentPartPr/>
                <p14:nvPr/>
              </p14:nvContentPartPr>
              <p14:xfrm>
                <a:off x="460916" y="5873565"/>
                <a:ext cx="366120" cy="46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02408D8-D6AA-B93B-3B4E-1444BCB4FD7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52276" y="5864925"/>
                  <a:ext cx="383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5396DDD-8945-2008-E08B-D5A2FC94D356}"/>
                    </a:ext>
                  </a:extLst>
                </p14:cNvPr>
                <p14:cNvContentPartPr/>
                <p14:nvPr/>
              </p14:nvContentPartPr>
              <p14:xfrm>
                <a:off x="1266956" y="5903805"/>
                <a:ext cx="1091160" cy="209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5396DDD-8945-2008-E08B-D5A2FC94D35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258316" y="5894805"/>
                  <a:ext cx="11088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FE7412E-620C-E9BB-9363-317BCC654A68}"/>
              </a:ext>
            </a:extLst>
          </p:cNvPr>
          <p:cNvGrpSpPr/>
          <p:nvPr/>
        </p:nvGrpSpPr>
        <p:grpSpPr>
          <a:xfrm>
            <a:off x="8700236" y="4201365"/>
            <a:ext cx="2719080" cy="596520"/>
            <a:chOff x="8700236" y="4201365"/>
            <a:chExt cx="271908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75487C6-E060-C9EF-EDEA-D51E7BB87FE9}"/>
                    </a:ext>
                  </a:extLst>
                </p14:cNvPr>
                <p14:cNvContentPartPr/>
                <p14:nvPr/>
              </p14:nvContentPartPr>
              <p14:xfrm>
                <a:off x="8700236" y="4401885"/>
                <a:ext cx="1157400" cy="396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75487C6-E060-C9EF-EDEA-D51E7BB87FE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91236" y="4393245"/>
                  <a:ext cx="11750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E089BC9-AC01-3036-D6CD-74D481CC28EF}"/>
                    </a:ext>
                  </a:extLst>
                </p14:cNvPr>
                <p14:cNvContentPartPr/>
                <p14:nvPr/>
              </p14:nvContentPartPr>
              <p14:xfrm>
                <a:off x="10007756" y="4201365"/>
                <a:ext cx="590400" cy="567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E089BC9-AC01-3036-D6CD-74D481CC28E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999116" y="4192725"/>
                  <a:ext cx="60804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49AF063-2DBC-8080-2BD8-EBE8276179F6}"/>
                    </a:ext>
                  </a:extLst>
                </p14:cNvPr>
                <p14:cNvContentPartPr/>
                <p14:nvPr/>
              </p14:nvContentPartPr>
              <p14:xfrm>
                <a:off x="10172636" y="4330965"/>
                <a:ext cx="299880" cy="27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49AF063-2DBC-8080-2BD8-EBE8276179F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63636" y="4321965"/>
                  <a:ext cx="317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4454D4C-AE4C-AFC9-102D-B21EFB252B9A}"/>
                    </a:ext>
                  </a:extLst>
                </p14:cNvPr>
                <p14:cNvContentPartPr/>
                <p14:nvPr/>
              </p14:nvContentPartPr>
              <p14:xfrm>
                <a:off x="10759436" y="4335645"/>
                <a:ext cx="659880" cy="281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4454D4C-AE4C-AFC9-102D-B21EFB252B9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50796" y="4326645"/>
                  <a:ext cx="6775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98F99D3-4DF7-79EC-C1DA-B824B57502A5}"/>
                    </a:ext>
                  </a:extLst>
                </p14:cNvPr>
                <p14:cNvContentPartPr/>
                <p14:nvPr/>
              </p14:nvContentPartPr>
              <p14:xfrm>
                <a:off x="11088116" y="4209645"/>
                <a:ext cx="132480" cy="6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98F99D3-4DF7-79EC-C1DA-B824B57502A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079476" y="4201005"/>
                  <a:ext cx="1501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5F4EBFE-422C-AE74-1234-D8086C996B57}"/>
              </a:ext>
            </a:extLst>
          </p:cNvPr>
          <p:cNvGrpSpPr/>
          <p:nvPr/>
        </p:nvGrpSpPr>
        <p:grpSpPr>
          <a:xfrm>
            <a:off x="8601956" y="4914165"/>
            <a:ext cx="906120" cy="419040"/>
            <a:chOff x="8601956" y="4914165"/>
            <a:chExt cx="90612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DE1B74B-313B-5FC2-97BD-B46C35B4698C}"/>
                    </a:ext>
                  </a:extLst>
                </p14:cNvPr>
                <p14:cNvContentPartPr/>
                <p14:nvPr/>
              </p14:nvContentPartPr>
              <p14:xfrm>
                <a:off x="8601956" y="5043405"/>
                <a:ext cx="360720" cy="183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DE1B74B-313B-5FC2-97BD-B46C35B4698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92956" y="5034765"/>
                  <a:ext cx="378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5E37628-7D41-1BAA-15A8-7AA403885DA6}"/>
                    </a:ext>
                  </a:extLst>
                </p14:cNvPr>
                <p14:cNvContentPartPr/>
                <p14:nvPr/>
              </p14:nvContentPartPr>
              <p14:xfrm>
                <a:off x="8657036" y="4914165"/>
                <a:ext cx="56880" cy="68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5E37628-7D41-1BAA-15A8-7AA403885DA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48396" y="4905525"/>
                  <a:ext cx="74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47CDE43-D11F-0751-2DF7-1C8CBF53A565}"/>
                    </a:ext>
                  </a:extLst>
                </p14:cNvPr>
                <p14:cNvContentPartPr/>
                <p14:nvPr/>
              </p14:nvContentPartPr>
              <p14:xfrm>
                <a:off x="9238076" y="4976805"/>
                <a:ext cx="157680" cy="195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47CDE43-D11F-0751-2DF7-1C8CBF53A56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229076" y="4968165"/>
                  <a:ext cx="175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6F0ABDE-E8BD-BD87-A401-98F86F76D8FA}"/>
                    </a:ext>
                  </a:extLst>
                </p14:cNvPr>
                <p14:cNvContentPartPr/>
                <p14:nvPr/>
              </p14:nvContentPartPr>
              <p14:xfrm>
                <a:off x="9355796" y="5165085"/>
                <a:ext cx="152280" cy="168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6F0ABDE-E8BD-BD87-A401-98F86F76D8F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46796" y="5156445"/>
                  <a:ext cx="169920" cy="18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601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020211-6711-6AC2-E4FF-7B1648DDFA18}"/>
                  </a:ext>
                </a:extLst>
              </p14:cNvPr>
              <p14:cNvContentPartPr/>
              <p14:nvPr/>
            </p14:nvContentPartPr>
            <p14:xfrm>
              <a:off x="479996" y="225165"/>
              <a:ext cx="13716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020211-6711-6AC2-E4FF-7B1648DDFA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356" y="216165"/>
                <a:ext cx="154800" cy="36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9711DAE-B282-95F8-551C-069D0A279285}"/>
              </a:ext>
            </a:extLst>
          </p:cNvPr>
          <p:cNvGrpSpPr/>
          <p:nvPr/>
        </p:nvGrpSpPr>
        <p:grpSpPr>
          <a:xfrm>
            <a:off x="583676" y="327045"/>
            <a:ext cx="2064960" cy="420480"/>
            <a:chOff x="583676" y="327045"/>
            <a:chExt cx="20649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50AC602-FAF1-8C72-BBCF-79C81BF7730E}"/>
                    </a:ext>
                  </a:extLst>
                </p14:cNvPr>
                <p14:cNvContentPartPr/>
                <p14:nvPr/>
              </p14:nvContentPartPr>
              <p14:xfrm>
                <a:off x="583676" y="327045"/>
                <a:ext cx="2064960" cy="420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50AC602-FAF1-8C72-BBCF-79C81BF773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4676" y="318405"/>
                  <a:ext cx="20826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CCDD040-0F4E-B0DA-619A-E08036A4A6A0}"/>
                    </a:ext>
                  </a:extLst>
                </p14:cNvPr>
                <p14:cNvContentPartPr/>
                <p14:nvPr/>
              </p14:nvContentPartPr>
              <p14:xfrm>
                <a:off x="1782116" y="424245"/>
                <a:ext cx="30240" cy="1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CCDD040-0F4E-B0DA-619A-E08036A4A6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476" y="415245"/>
                  <a:ext cx="478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12308F-9EE6-425E-E5A3-51BC9C1001CE}"/>
              </a:ext>
            </a:extLst>
          </p:cNvPr>
          <p:cNvGrpSpPr/>
          <p:nvPr/>
        </p:nvGrpSpPr>
        <p:grpSpPr>
          <a:xfrm>
            <a:off x="3028796" y="229485"/>
            <a:ext cx="2626920" cy="603000"/>
            <a:chOff x="3028796" y="229485"/>
            <a:chExt cx="262692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ABBD05-24DF-E611-682D-4FFA3D86CB52}"/>
                    </a:ext>
                  </a:extLst>
                </p14:cNvPr>
                <p14:cNvContentPartPr/>
                <p14:nvPr/>
              </p14:nvContentPartPr>
              <p14:xfrm>
                <a:off x="3028796" y="229485"/>
                <a:ext cx="2008800" cy="603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ABBD05-24DF-E611-682D-4FFA3D86CB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19796" y="220845"/>
                  <a:ext cx="202644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FDDF353-FDB6-9A3A-9D8E-A1F503497A93}"/>
                    </a:ext>
                  </a:extLst>
                </p14:cNvPr>
                <p14:cNvContentPartPr/>
                <p14:nvPr/>
              </p14:nvContentPartPr>
              <p14:xfrm>
                <a:off x="4794596" y="337125"/>
                <a:ext cx="247680" cy="16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FDDF353-FDB6-9A3A-9D8E-A1F503497A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85596" y="328485"/>
                  <a:ext cx="265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9EF090-1CDC-FBBA-80F8-D12FC45C3351}"/>
                    </a:ext>
                  </a:extLst>
                </p14:cNvPr>
                <p14:cNvContentPartPr/>
                <p14:nvPr/>
              </p14:nvContentPartPr>
              <p14:xfrm>
                <a:off x="5388596" y="295005"/>
                <a:ext cx="267120" cy="423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9EF090-1CDC-FBBA-80F8-D12FC45C33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79596" y="286365"/>
                  <a:ext cx="284760" cy="44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E0739A-030F-E3A1-E7DD-6F7B65148028}"/>
              </a:ext>
            </a:extLst>
          </p:cNvPr>
          <p:cNvGrpSpPr/>
          <p:nvPr/>
        </p:nvGrpSpPr>
        <p:grpSpPr>
          <a:xfrm>
            <a:off x="5891516" y="105645"/>
            <a:ext cx="4633560" cy="712440"/>
            <a:chOff x="5891516" y="105645"/>
            <a:chExt cx="4633560" cy="7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E8DA7D-335C-F0D5-6366-A40C51A4EF64}"/>
                    </a:ext>
                  </a:extLst>
                </p14:cNvPr>
                <p14:cNvContentPartPr/>
                <p14:nvPr/>
              </p14:nvContentPartPr>
              <p14:xfrm>
                <a:off x="5891516" y="185205"/>
                <a:ext cx="796320" cy="465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E8DA7D-335C-F0D5-6366-A40C51A4EF6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82876" y="176205"/>
                  <a:ext cx="8139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2598343-0FA5-48C4-83D5-627226C729C0}"/>
                    </a:ext>
                  </a:extLst>
                </p14:cNvPr>
                <p14:cNvContentPartPr/>
                <p14:nvPr/>
              </p14:nvContentPartPr>
              <p14:xfrm>
                <a:off x="6450956" y="297885"/>
                <a:ext cx="43920" cy="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2598343-0FA5-48C4-83D5-627226C729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41956" y="289245"/>
                  <a:ext cx="61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724AD0A-3B07-5D94-588B-F0DD65E90111}"/>
                    </a:ext>
                  </a:extLst>
                </p14:cNvPr>
                <p14:cNvContentPartPr/>
                <p14:nvPr/>
              </p14:nvContentPartPr>
              <p14:xfrm>
                <a:off x="6986996" y="147405"/>
                <a:ext cx="1505520" cy="543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724AD0A-3B07-5D94-588B-F0DD65E9011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78356" y="138765"/>
                  <a:ext cx="152316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C24013F-EC55-C884-4F7B-9670ABA9D355}"/>
                    </a:ext>
                  </a:extLst>
                </p14:cNvPr>
                <p14:cNvContentPartPr/>
                <p14:nvPr/>
              </p14:nvContentPartPr>
              <p14:xfrm>
                <a:off x="8218916" y="324885"/>
                <a:ext cx="50400" cy="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C24013F-EC55-C884-4F7B-9670ABA9D3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09916" y="315885"/>
                  <a:ext cx="68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65FB90-7EA4-19F9-EF67-554FD5C42EA2}"/>
                    </a:ext>
                  </a:extLst>
                </p14:cNvPr>
                <p14:cNvContentPartPr/>
                <p14:nvPr/>
              </p14:nvContentPartPr>
              <p14:xfrm>
                <a:off x="7773956" y="282045"/>
                <a:ext cx="438480" cy="36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65FB90-7EA4-19F9-EF67-554FD5C42E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65316" y="273045"/>
                  <a:ext cx="456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9C31F6-E2A5-2D7B-9C61-F5E4E2A7F189}"/>
                    </a:ext>
                  </a:extLst>
                </p14:cNvPr>
                <p14:cNvContentPartPr/>
                <p14:nvPr/>
              </p14:nvContentPartPr>
              <p14:xfrm>
                <a:off x="8720036" y="243165"/>
                <a:ext cx="175320" cy="574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9C31F6-E2A5-2D7B-9C61-F5E4E2A7F18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11036" y="234165"/>
                  <a:ext cx="19296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6B8DA40-6247-310E-F23C-AADC6BB1DD20}"/>
                    </a:ext>
                  </a:extLst>
                </p14:cNvPr>
                <p14:cNvContentPartPr/>
                <p14:nvPr/>
              </p14:nvContentPartPr>
              <p14:xfrm>
                <a:off x="9178676" y="105645"/>
                <a:ext cx="1346400" cy="434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6B8DA40-6247-310E-F23C-AADC6BB1DD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70036" y="96645"/>
                  <a:ext cx="13640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4CC15D-85A3-C94D-FB99-71D50B747325}"/>
                    </a:ext>
                  </a:extLst>
                </p14:cNvPr>
                <p14:cNvContentPartPr/>
                <p14:nvPr/>
              </p14:nvContentPartPr>
              <p14:xfrm>
                <a:off x="10142036" y="267645"/>
                <a:ext cx="59760" cy="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4CC15D-85A3-C94D-FB99-71D50B74732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33396" y="258645"/>
                  <a:ext cx="77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9160AE-C7BC-957C-D7D3-E79586FE45C3}"/>
                    </a:ext>
                  </a:extLst>
                </p14:cNvPr>
                <p14:cNvContentPartPr/>
                <p14:nvPr/>
              </p14:nvContentPartPr>
              <p14:xfrm>
                <a:off x="9774476" y="291405"/>
                <a:ext cx="416160" cy="34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9160AE-C7BC-957C-D7D3-E79586FE45C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65476" y="282765"/>
                  <a:ext cx="4338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29C9BD-3478-302D-EE69-A4C5743FC29D}"/>
              </a:ext>
            </a:extLst>
          </p:cNvPr>
          <p:cNvGrpSpPr/>
          <p:nvPr/>
        </p:nvGrpSpPr>
        <p:grpSpPr>
          <a:xfrm>
            <a:off x="1436156" y="1042005"/>
            <a:ext cx="1265400" cy="951120"/>
            <a:chOff x="1436156" y="1042005"/>
            <a:chExt cx="1265400" cy="9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D68476-9BEC-7E8E-7F63-C85047993A64}"/>
                    </a:ext>
                  </a:extLst>
                </p14:cNvPr>
                <p14:cNvContentPartPr/>
                <p14:nvPr/>
              </p14:nvContentPartPr>
              <p14:xfrm>
                <a:off x="1436156" y="1273845"/>
                <a:ext cx="221400" cy="201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D68476-9BEC-7E8E-7F63-C85047993A6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27156" y="1264845"/>
                  <a:ext cx="239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A78E1A-C4D7-2BDB-9566-AAC24A810D5F}"/>
                    </a:ext>
                  </a:extLst>
                </p14:cNvPr>
                <p14:cNvContentPartPr/>
                <p14:nvPr/>
              </p14:nvContentPartPr>
              <p14:xfrm>
                <a:off x="1744316" y="1315245"/>
                <a:ext cx="155520" cy="152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A78E1A-C4D7-2BDB-9566-AAC24A810D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35676" y="1306605"/>
                  <a:ext cx="173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050DC4-5BE1-883A-1644-15DC84BC4ECC}"/>
                    </a:ext>
                  </a:extLst>
                </p14:cNvPr>
                <p14:cNvContentPartPr/>
                <p14:nvPr/>
              </p14:nvContentPartPr>
              <p14:xfrm>
                <a:off x="2051036" y="1042005"/>
                <a:ext cx="129960" cy="354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050DC4-5BE1-883A-1644-15DC84BC4E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42036" y="1033005"/>
                  <a:ext cx="1476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F1D123-5356-F777-C4F3-870BD895CFA6}"/>
                    </a:ext>
                  </a:extLst>
                </p14:cNvPr>
                <p14:cNvContentPartPr/>
                <p14:nvPr/>
              </p14:nvContentPartPr>
              <p14:xfrm>
                <a:off x="2316716" y="1179525"/>
                <a:ext cx="244440" cy="178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F1D123-5356-F777-C4F3-870BD895CF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08076" y="1170525"/>
                  <a:ext cx="262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57A01D-7AAC-EC65-F161-C635EFDBA775}"/>
                    </a:ext>
                  </a:extLst>
                </p14:cNvPr>
                <p14:cNvContentPartPr/>
                <p14:nvPr/>
              </p14:nvContentPartPr>
              <p14:xfrm>
                <a:off x="2292956" y="1123365"/>
                <a:ext cx="202680" cy="1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57A01D-7AAC-EC65-F161-C635EFDBA7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83956" y="1114725"/>
                  <a:ext cx="22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5DCB1A-C5A2-34D3-29B2-2D46543780C2}"/>
                    </a:ext>
                  </a:extLst>
                </p14:cNvPr>
                <p14:cNvContentPartPr/>
                <p14:nvPr/>
              </p14:nvContentPartPr>
              <p14:xfrm>
                <a:off x="2534516" y="1362405"/>
                <a:ext cx="162360" cy="74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5DCB1A-C5A2-34D3-29B2-2D46543780C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25516" y="1353405"/>
                  <a:ext cx="180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5C0A03-0E0A-BED2-215F-AEE5A0ED2A70}"/>
                    </a:ext>
                  </a:extLst>
                </p14:cNvPr>
                <p14:cNvContentPartPr/>
                <p14:nvPr/>
              </p14:nvContentPartPr>
              <p14:xfrm>
                <a:off x="2598236" y="1328205"/>
                <a:ext cx="21960" cy="103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5C0A03-0E0A-BED2-215F-AEE5A0ED2A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89596" y="1319205"/>
                  <a:ext cx="39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6FBC593-A247-488A-2DFB-06A0CBDA8350}"/>
                    </a:ext>
                  </a:extLst>
                </p14:cNvPr>
                <p14:cNvContentPartPr/>
                <p14:nvPr/>
              </p14:nvContentPartPr>
              <p14:xfrm>
                <a:off x="2050676" y="1507845"/>
                <a:ext cx="650880" cy="53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6FBC593-A247-488A-2DFB-06A0CBDA83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41676" y="1499205"/>
                  <a:ext cx="668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581D84-39D6-4379-3E95-3B77AA03C4DA}"/>
                    </a:ext>
                  </a:extLst>
                </p14:cNvPr>
                <p14:cNvContentPartPr/>
                <p14:nvPr/>
              </p14:nvContentPartPr>
              <p14:xfrm>
                <a:off x="2088476" y="1702245"/>
                <a:ext cx="153360" cy="290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581D84-39D6-4379-3E95-3B77AA03C4D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79836" y="1693245"/>
                  <a:ext cx="171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BC269A2-7608-369C-9057-4459948663A7}"/>
                    </a:ext>
                  </a:extLst>
                </p14:cNvPr>
                <p14:cNvContentPartPr/>
                <p14:nvPr/>
              </p14:nvContentPartPr>
              <p14:xfrm>
                <a:off x="2448116" y="1682805"/>
                <a:ext cx="93240" cy="271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BC269A2-7608-369C-9057-4459948663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39476" y="1673805"/>
                  <a:ext cx="110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59F5A5-B4A2-4E7C-1EB8-9031CB453C35}"/>
                    </a:ext>
                  </a:extLst>
                </p14:cNvPr>
                <p14:cNvContentPartPr/>
                <p14:nvPr/>
              </p14:nvContentPartPr>
              <p14:xfrm>
                <a:off x="2382236" y="1781085"/>
                <a:ext cx="163800" cy="12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59F5A5-B4A2-4E7C-1EB8-9031CB453C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73236" y="1772445"/>
                  <a:ext cx="1814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F66396-FAEE-C569-0C71-AB129E07DEC6}"/>
              </a:ext>
            </a:extLst>
          </p:cNvPr>
          <p:cNvGrpSpPr/>
          <p:nvPr/>
        </p:nvGrpSpPr>
        <p:grpSpPr>
          <a:xfrm>
            <a:off x="3199796" y="1080885"/>
            <a:ext cx="3340440" cy="615960"/>
            <a:chOff x="3199796" y="1080885"/>
            <a:chExt cx="334044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CADE4AB-61FA-4309-8139-334C05D01972}"/>
                    </a:ext>
                  </a:extLst>
                </p14:cNvPr>
                <p14:cNvContentPartPr/>
                <p14:nvPr/>
              </p14:nvContentPartPr>
              <p14:xfrm>
                <a:off x="3201236" y="1443045"/>
                <a:ext cx="198720" cy="5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CADE4AB-61FA-4309-8139-334C05D0197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92596" y="1434405"/>
                  <a:ext cx="216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35F326F-38DE-AA2E-E434-2B88C79047A7}"/>
                    </a:ext>
                  </a:extLst>
                </p14:cNvPr>
                <p14:cNvContentPartPr/>
                <p14:nvPr/>
              </p14:nvContentPartPr>
              <p14:xfrm>
                <a:off x="3199796" y="1506405"/>
                <a:ext cx="198000" cy="61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35F326F-38DE-AA2E-E434-2B88C79047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91156" y="1497405"/>
                  <a:ext cx="215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785FD77-202D-B3BA-4547-E00F94C869FA}"/>
                    </a:ext>
                  </a:extLst>
                </p14:cNvPr>
                <p14:cNvContentPartPr/>
                <p14:nvPr/>
              </p14:nvContentPartPr>
              <p14:xfrm>
                <a:off x="3734396" y="1289685"/>
                <a:ext cx="6840" cy="177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785FD77-202D-B3BA-4547-E00F94C869F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25756" y="1281045"/>
                  <a:ext cx="24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BDE8FCD-0B9A-E596-9F7D-331AE7447A8E}"/>
                    </a:ext>
                  </a:extLst>
                </p14:cNvPr>
                <p14:cNvContentPartPr/>
                <p14:nvPr/>
              </p14:nvContentPartPr>
              <p14:xfrm>
                <a:off x="3618476" y="1360965"/>
                <a:ext cx="247680" cy="6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BDE8FCD-0B9A-E596-9F7D-331AE7447A8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09476" y="1352325"/>
                  <a:ext cx="265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6E75C50-EC23-E16B-3682-CE1FDD2C4D06}"/>
                    </a:ext>
                  </a:extLst>
                </p14:cNvPr>
                <p14:cNvContentPartPr/>
                <p14:nvPr/>
              </p14:nvContentPartPr>
              <p14:xfrm>
                <a:off x="3611276" y="1521525"/>
                <a:ext cx="213840" cy="88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6E75C50-EC23-E16B-3682-CE1FDD2C4D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276" y="1512525"/>
                  <a:ext cx="231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160DC3-1388-7CEA-914B-9D76930787B3}"/>
                    </a:ext>
                  </a:extLst>
                </p14:cNvPr>
                <p14:cNvContentPartPr/>
                <p14:nvPr/>
              </p14:nvContentPartPr>
              <p14:xfrm>
                <a:off x="4034276" y="1324965"/>
                <a:ext cx="108720" cy="158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160DC3-1388-7CEA-914B-9D76930787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25636" y="1316325"/>
                  <a:ext cx="126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06FF316-ED60-304C-74CB-FBEC547BCB74}"/>
                    </a:ext>
                  </a:extLst>
                </p14:cNvPr>
                <p14:cNvContentPartPr/>
                <p14:nvPr/>
              </p14:nvContentPartPr>
              <p14:xfrm>
                <a:off x="4209596" y="1346565"/>
                <a:ext cx="151200" cy="141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06FF316-ED60-304C-74CB-FBEC547BCB7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00956" y="1337925"/>
                  <a:ext cx="168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57957D5-FF8C-5E12-482B-E32CB3A48C49}"/>
                    </a:ext>
                  </a:extLst>
                </p14:cNvPr>
                <p14:cNvContentPartPr/>
                <p14:nvPr/>
              </p14:nvContentPartPr>
              <p14:xfrm>
                <a:off x="4494716" y="1095285"/>
                <a:ext cx="126720" cy="556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57957D5-FF8C-5E12-482B-E32CB3A48C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85716" y="1086285"/>
                  <a:ext cx="14436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D4B49F1-485E-9B96-B277-E0B8EAB4AF21}"/>
                    </a:ext>
                  </a:extLst>
                </p14:cNvPr>
                <p14:cNvContentPartPr/>
                <p14:nvPr/>
              </p14:nvContentPartPr>
              <p14:xfrm>
                <a:off x="4724756" y="1236045"/>
                <a:ext cx="137160" cy="258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D4B49F1-485E-9B96-B277-E0B8EAB4AF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16116" y="1227045"/>
                  <a:ext cx="154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A4C1E5-628A-4CE2-6244-4670F57D176B}"/>
                    </a:ext>
                  </a:extLst>
                </p14:cNvPr>
                <p14:cNvContentPartPr/>
                <p14:nvPr/>
              </p14:nvContentPartPr>
              <p14:xfrm>
                <a:off x="4761116" y="1381845"/>
                <a:ext cx="103320" cy="9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A4C1E5-628A-4CE2-6244-4670F57D176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52116" y="1372845"/>
                  <a:ext cx="120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0534868-2C7F-A156-F9B1-4CE3FC5F1C4D}"/>
                    </a:ext>
                  </a:extLst>
                </p14:cNvPr>
                <p14:cNvContentPartPr/>
                <p14:nvPr/>
              </p14:nvContentPartPr>
              <p14:xfrm>
                <a:off x="4706756" y="1228845"/>
                <a:ext cx="239040" cy="4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0534868-2C7F-A156-F9B1-4CE3FC5F1C4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97756" y="1219845"/>
                  <a:ext cx="256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1DCA1B3-3719-2019-C03E-A75B1CCD1AEA}"/>
                    </a:ext>
                  </a:extLst>
                </p14:cNvPr>
                <p14:cNvContentPartPr/>
                <p14:nvPr/>
              </p14:nvContentPartPr>
              <p14:xfrm>
                <a:off x="4690556" y="1163685"/>
                <a:ext cx="213840" cy="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1DCA1B3-3719-2019-C03E-A75B1CCD1A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81916" y="1155045"/>
                  <a:ext cx="231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03226F9-5647-1B88-B754-617E3941EA3B}"/>
                    </a:ext>
                  </a:extLst>
                </p14:cNvPr>
                <p14:cNvContentPartPr/>
                <p14:nvPr/>
              </p14:nvContentPartPr>
              <p14:xfrm>
                <a:off x="5179796" y="1292565"/>
                <a:ext cx="15480" cy="156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03226F9-5647-1B88-B754-617E3941EA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70796" y="1283925"/>
                  <a:ext cx="33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A5FE7D4-26C1-3F19-4135-7D161DDD75F0}"/>
                    </a:ext>
                  </a:extLst>
                </p14:cNvPr>
                <p14:cNvContentPartPr/>
                <p14:nvPr/>
              </p14:nvContentPartPr>
              <p14:xfrm>
                <a:off x="5092676" y="1381485"/>
                <a:ext cx="192240" cy="37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A5FE7D4-26C1-3F19-4135-7D161DDD75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83676" y="1372485"/>
                  <a:ext cx="209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C54D793-9AEA-9874-9968-BDAFD9E242D8}"/>
                    </a:ext>
                  </a:extLst>
                </p14:cNvPr>
                <p14:cNvContentPartPr/>
                <p14:nvPr/>
              </p14:nvContentPartPr>
              <p14:xfrm>
                <a:off x="5442956" y="1192485"/>
                <a:ext cx="272880" cy="188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C54D793-9AEA-9874-9968-BDAFD9E242D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34316" y="1183845"/>
                  <a:ext cx="290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42D095E-FA29-338F-88F4-A9A1CE23E1FF}"/>
                    </a:ext>
                  </a:extLst>
                </p14:cNvPr>
                <p14:cNvContentPartPr/>
                <p14:nvPr/>
              </p14:nvContentPartPr>
              <p14:xfrm>
                <a:off x="5720876" y="1379685"/>
                <a:ext cx="105480" cy="91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42D095E-FA29-338F-88F4-A9A1CE23E1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12236" y="1370685"/>
                  <a:ext cx="123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9AE454B-FD04-E154-FF29-900F90DBBFF2}"/>
                    </a:ext>
                  </a:extLst>
                </p14:cNvPr>
                <p14:cNvContentPartPr/>
                <p14:nvPr/>
              </p14:nvContentPartPr>
              <p14:xfrm>
                <a:off x="5460596" y="1112565"/>
                <a:ext cx="268920" cy="14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9AE454B-FD04-E154-FF29-900F90DBBFF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51596" y="1103925"/>
                  <a:ext cx="286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39552BA-B180-C519-FF6A-0EDFDF2372EF}"/>
                    </a:ext>
                  </a:extLst>
                </p14:cNvPr>
                <p14:cNvContentPartPr/>
                <p14:nvPr/>
              </p14:nvContentPartPr>
              <p14:xfrm>
                <a:off x="5931116" y="1201845"/>
                <a:ext cx="180360" cy="213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39552BA-B180-C519-FF6A-0EDFDF2372E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22116" y="1193205"/>
                  <a:ext cx="198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BDC7EB2-3576-3721-AF00-31EB1B7CB60C}"/>
                    </a:ext>
                  </a:extLst>
                </p14:cNvPr>
                <p14:cNvContentPartPr/>
                <p14:nvPr/>
              </p14:nvContentPartPr>
              <p14:xfrm>
                <a:off x="5909516" y="1249725"/>
                <a:ext cx="137880" cy="122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BDC7EB2-3576-3721-AF00-31EB1B7CB6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00876" y="1241085"/>
                  <a:ext cx="155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72034DF-6135-5EF8-7307-0DBE5412BFA5}"/>
                    </a:ext>
                  </a:extLst>
                </p14:cNvPr>
                <p14:cNvContentPartPr/>
                <p14:nvPr/>
              </p14:nvContentPartPr>
              <p14:xfrm>
                <a:off x="6232076" y="1166565"/>
                <a:ext cx="145800" cy="277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72034DF-6135-5EF8-7307-0DBE5412BFA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23076" y="1157925"/>
                  <a:ext cx="163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73F5338-E817-C8C1-00CD-98848D00A6AB}"/>
                    </a:ext>
                  </a:extLst>
                </p14:cNvPr>
                <p14:cNvContentPartPr/>
                <p14:nvPr/>
              </p14:nvContentPartPr>
              <p14:xfrm>
                <a:off x="6200396" y="1096725"/>
                <a:ext cx="199800" cy="34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73F5338-E817-C8C1-00CD-98848D00A6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91756" y="1087725"/>
                  <a:ext cx="217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D8484B-BCDA-1CA1-70C1-E4F4BE06A182}"/>
                    </a:ext>
                  </a:extLst>
                </p14:cNvPr>
                <p14:cNvContentPartPr/>
                <p14:nvPr/>
              </p14:nvContentPartPr>
              <p14:xfrm>
                <a:off x="6416396" y="1080885"/>
                <a:ext cx="123840" cy="615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D8484B-BCDA-1CA1-70C1-E4F4BE06A1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07396" y="1071885"/>
                  <a:ext cx="141480" cy="63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631CC59-7743-4D42-0DC9-2266B0B44625}"/>
              </a:ext>
            </a:extLst>
          </p:cNvPr>
          <p:cNvGrpSpPr/>
          <p:nvPr/>
        </p:nvGrpSpPr>
        <p:grpSpPr>
          <a:xfrm>
            <a:off x="6827156" y="1133805"/>
            <a:ext cx="1376280" cy="312840"/>
            <a:chOff x="6827156" y="1133805"/>
            <a:chExt cx="137628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FFEF24F-BFB2-01EA-62FD-C978D9818DB4}"/>
                    </a:ext>
                  </a:extLst>
                </p14:cNvPr>
                <p14:cNvContentPartPr/>
                <p14:nvPr/>
              </p14:nvContentPartPr>
              <p14:xfrm>
                <a:off x="6827156" y="1375365"/>
                <a:ext cx="129240" cy="17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FFEF24F-BFB2-01EA-62FD-C978D9818D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18516" y="1366725"/>
                  <a:ext cx="146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B9087B4-AB34-E33B-61B4-44DA5ED84388}"/>
                    </a:ext>
                  </a:extLst>
                </p14:cNvPr>
                <p14:cNvContentPartPr/>
                <p14:nvPr/>
              </p14:nvContentPartPr>
              <p14:xfrm>
                <a:off x="7114076" y="1146045"/>
                <a:ext cx="61920" cy="284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B9087B4-AB34-E33B-61B4-44DA5ED8438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05076" y="1137405"/>
                  <a:ext cx="79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84B0232-B5A6-2130-37E3-0D0FAC663333}"/>
                    </a:ext>
                  </a:extLst>
                </p14:cNvPr>
                <p14:cNvContentPartPr/>
                <p14:nvPr/>
              </p14:nvContentPartPr>
              <p14:xfrm>
                <a:off x="7161236" y="1151085"/>
                <a:ext cx="150480" cy="272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84B0232-B5A6-2130-37E3-0D0FAC66333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52236" y="1142445"/>
                  <a:ext cx="168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FBB9B04-B857-302E-F320-94A3A8F9C42B}"/>
                    </a:ext>
                  </a:extLst>
                </p14:cNvPr>
                <p14:cNvContentPartPr/>
                <p14:nvPr/>
              </p14:nvContentPartPr>
              <p14:xfrm>
                <a:off x="7490996" y="1173765"/>
                <a:ext cx="7920" cy="269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FBB9B04-B857-302E-F320-94A3A8F9C4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82356" y="1164765"/>
                  <a:ext cx="25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3BA1784-FD89-30D8-617F-6781446C5ABA}"/>
                    </a:ext>
                  </a:extLst>
                </p14:cNvPr>
                <p14:cNvContentPartPr/>
                <p14:nvPr/>
              </p14:nvContentPartPr>
              <p14:xfrm>
                <a:off x="7389476" y="1133805"/>
                <a:ext cx="257040" cy="38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3BA1784-FD89-30D8-617F-6781446C5AB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80836" y="1125165"/>
                  <a:ext cx="274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2BC4F2D-25CD-B143-A9D9-603B47C4B8A0}"/>
                    </a:ext>
                  </a:extLst>
                </p14:cNvPr>
                <p14:cNvContentPartPr/>
                <p14:nvPr/>
              </p14:nvContentPartPr>
              <p14:xfrm>
                <a:off x="7803836" y="1148205"/>
                <a:ext cx="191160" cy="294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2BC4F2D-25CD-B143-A9D9-603B47C4B8A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95196" y="1139565"/>
                  <a:ext cx="2088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9130E73-9E26-5132-4D74-280CD6C06F00}"/>
                    </a:ext>
                  </a:extLst>
                </p14:cNvPr>
                <p14:cNvContentPartPr/>
                <p14:nvPr/>
              </p14:nvContentPartPr>
              <p14:xfrm>
                <a:off x="8071676" y="1268085"/>
                <a:ext cx="131760" cy="178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9130E73-9E26-5132-4D74-280CD6C06F0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62676" y="1259085"/>
                  <a:ext cx="14940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AAA8310-9342-85B1-0DFB-5F19B8857EA7}"/>
              </a:ext>
            </a:extLst>
          </p:cNvPr>
          <p:cNvGrpSpPr/>
          <p:nvPr/>
        </p:nvGrpSpPr>
        <p:grpSpPr>
          <a:xfrm>
            <a:off x="8590436" y="973245"/>
            <a:ext cx="1699560" cy="384480"/>
            <a:chOff x="8590436" y="973245"/>
            <a:chExt cx="169956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DE0BA07-1363-7829-E779-DCE172DCB588}"/>
                    </a:ext>
                  </a:extLst>
                </p14:cNvPr>
                <p14:cNvContentPartPr/>
                <p14:nvPr/>
              </p14:nvContentPartPr>
              <p14:xfrm>
                <a:off x="8590436" y="1292565"/>
                <a:ext cx="177840" cy="3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DE0BA07-1363-7829-E779-DCE172DCB58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81436" y="1283925"/>
                  <a:ext cx="195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9750371-4B4A-D7C7-7250-A9BE37E29ABB}"/>
                    </a:ext>
                  </a:extLst>
                </p14:cNvPr>
                <p14:cNvContentPartPr/>
                <p14:nvPr/>
              </p14:nvContentPartPr>
              <p14:xfrm>
                <a:off x="9002996" y="1171965"/>
                <a:ext cx="281880" cy="185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9750371-4B4A-D7C7-7250-A9BE37E29A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94356" y="1163325"/>
                  <a:ext cx="299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90BCB39-9D6E-7A4A-0ADA-413C99B5B4AF}"/>
                    </a:ext>
                  </a:extLst>
                </p14:cNvPr>
                <p14:cNvContentPartPr/>
                <p14:nvPr/>
              </p14:nvContentPartPr>
              <p14:xfrm>
                <a:off x="9380996" y="1153965"/>
                <a:ext cx="137520" cy="180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90BCB39-9D6E-7A4A-0ADA-413C99B5B4A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72356" y="1145325"/>
                  <a:ext cx="155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127BBCA-32BE-3F21-17C1-ED1C86CC200A}"/>
                    </a:ext>
                  </a:extLst>
                </p14:cNvPr>
                <p14:cNvContentPartPr/>
                <p14:nvPr/>
              </p14:nvContentPartPr>
              <p14:xfrm>
                <a:off x="9592316" y="1128405"/>
                <a:ext cx="223200" cy="179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127BBCA-32BE-3F21-17C1-ED1C86CC20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83316" y="1119765"/>
                  <a:ext cx="240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50ECC92-A4A8-88AB-9D25-BA856C52C4B8}"/>
                    </a:ext>
                  </a:extLst>
                </p14:cNvPr>
                <p14:cNvContentPartPr/>
                <p14:nvPr/>
              </p14:nvContentPartPr>
              <p14:xfrm>
                <a:off x="10008476" y="1108605"/>
                <a:ext cx="281520" cy="153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50ECC92-A4A8-88AB-9D25-BA856C52C4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99836" y="1099965"/>
                  <a:ext cx="299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8D6B6C5-48D1-8E9B-4ED7-33D3EAACBB2C}"/>
                    </a:ext>
                  </a:extLst>
                </p14:cNvPr>
                <p14:cNvContentPartPr/>
                <p14:nvPr/>
              </p14:nvContentPartPr>
              <p14:xfrm>
                <a:off x="10058876" y="973245"/>
                <a:ext cx="182520" cy="50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8D6B6C5-48D1-8E9B-4ED7-33D3EAACBB2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49876" y="964605"/>
                  <a:ext cx="20016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1A0A02B-F2C7-B49C-F951-497276247CEF}"/>
              </a:ext>
            </a:extLst>
          </p:cNvPr>
          <p:cNvGrpSpPr/>
          <p:nvPr/>
        </p:nvGrpSpPr>
        <p:grpSpPr>
          <a:xfrm>
            <a:off x="10232036" y="1282485"/>
            <a:ext cx="146160" cy="108000"/>
            <a:chOff x="10232036" y="1282485"/>
            <a:chExt cx="14616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E27B379-82CC-858D-88A9-82F167C7D191}"/>
                    </a:ext>
                  </a:extLst>
                </p14:cNvPr>
                <p14:cNvContentPartPr/>
                <p14:nvPr/>
              </p14:nvContentPartPr>
              <p14:xfrm>
                <a:off x="10264436" y="1282485"/>
                <a:ext cx="20520" cy="82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E27B379-82CC-858D-88A9-82F167C7D19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55436" y="1273485"/>
                  <a:ext cx="38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7EF03A7-7702-2DD3-A3B9-F668555D4347}"/>
                    </a:ext>
                  </a:extLst>
                </p14:cNvPr>
                <p14:cNvContentPartPr/>
                <p14:nvPr/>
              </p14:nvContentPartPr>
              <p14:xfrm>
                <a:off x="10232036" y="1364925"/>
                <a:ext cx="146160" cy="25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7EF03A7-7702-2DD3-A3B9-F668555D43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23396" y="1355925"/>
                  <a:ext cx="1638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9A2F604-8F6D-06D1-2E20-5DB42606C8EE}"/>
              </a:ext>
            </a:extLst>
          </p:cNvPr>
          <p:cNvGrpSpPr/>
          <p:nvPr/>
        </p:nvGrpSpPr>
        <p:grpSpPr>
          <a:xfrm>
            <a:off x="425996" y="2281125"/>
            <a:ext cx="2500920" cy="338400"/>
            <a:chOff x="425996" y="2281125"/>
            <a:chExt cx="250092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2A1D93E-BA6F-3CF6-2FF2-8EBD97210497}"/>
                    </a:ext>
                  </a:extLst>
                </p14:cNvPr>
                <p14:cNvContentPartPr/>
                <p14:nvPr/>
              </p14:nvContentPartPr>
              <p14:xfrm>
                <a:off x="425996" y="2298405"/>
                <a:ext cx="1221840" cy="321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2A1D93E-BA6F-3CF6-2FF2-8EBD9721049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6996" y="2289405"/>
                  <a:ext cx="12394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399951-5F07-5C36-0305-054E337F3F8C}"/>
                    </a:ext>
                  </a:extLst>
                </p14:cNvPr>
                <p14:cNvContentPartPr/>
                <p14:nvPr/>
              </p14:nvContentPartPr>
              <p14:xfrm>
                <a:off x="1485476" y="248452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399951-5F07-5C36-0305-054E337F3F8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76476" y="2475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1745094-3D34-1FC9-C6EF-24E31298E035}"/>
                    </a:ext>
                  </a:extLst>
                </p14:cNvPr>
                <p14:cNvContentPartPr/>
                <p14:nvPr/>
              </p14:nvContentPartPr>
              <p14:xfrm>
                <a:off x="1081196" y="2437365"/>
                <a:ext cx="398520" cy="92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1745094-3D34-1FC9-C6EF-24E31298E03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2556" y="2428725"/>
                  <a:ext cx="416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683505-7370-2B09-4092-CB36C512E5FC}"/>
                    </a:ext>
                  </a:extLst>
                </p14:cNvPr>
                <p14:cNvContentPartPr/>
                <p14:nvPr/>
              </p14:nvContentPartPr>
              <p14:xfrm>
                <a:off x="1893356" y="2281125"/>
                <a:ext cx="1033560" cy="329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683505-7370-2B09-4092-CB36C512E5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84356" y="2272125"/>
                  <a:ext cx="10512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E8AB198-370B-FBC8-F2E6-E2484D1924CB}"/>
                    </a:ext>
                  </a:extLst>
                </p14:cNvPr>
                <p14:cNvContentPartPr/>
                <p14:nvPr/>
              </p14:nvContentPartPr>
              <p14:xfrm>
                <a:off x="2681756" y="2485965"/>
                <a:ext cx="49680" cy="2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E8AB198-370B-FBC8-F2E6-E2484D1924C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73116" y="2477325"/>
                  <a:ext cx="67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B21A143-5368-53D9-850E-E9DC96255634}"/>
                    </a:ext>
                  </a:extLst>
                </p14:cNvPr>
                <p14:cNvContentPartPr/>
                <p14:nvPr/>
              </p14:nvContentPartPr>
              <p14:xfrm>
                <a:off x="2435156" y="2428725"/>
                <a:ext cx="247680" cy="56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B21A143-5368-53D9-850E-E9DC9625563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26156" y="2419725"/>
                  <a:ext cx="265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469416D-EE3B-41F4-8D6D-83F74F9F2B7D}"/>
                    </a:ext>
                  </a:extLst>
                </p14:cNvPr>
                <p14:cNvContentPartPr/>
                <p14:nvPr/>
              </p14:nvContentPartPr>
              <p14:xfrm>
                <a:off x="2232836" y="2428725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469416D-EE3B-41F4-8D6D-83F74F9F2B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23836" y="2419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618849F-A6D8-5481-45D0-A799E65C93A1}"/>
                  </a:ext>
                </a:extLst>
              </p14:cNvPr>
              <p14:cNvContentPartPr/>
              <p14:nvPr/>
            </p14:nvContentPartPr>
            <p14:xfrm>
              <a:off x="1712996" y="2805285"/>
              <a:ext cx="1033200" cy="3445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618849F-A6D8-5481-45D0-A799E65C93A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703996" y="2796285"/>
                <a:ext cx="1050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AC9DA10-3A17-1A3E-A7BD-4D3574A085DA}"/>
                  </a:ext>
                </a:extLst>
              </p14:cNvPr>
              <p14:cNvContentPartPr/>
              <p14:nvPr/>
            </p14:nvContentPartPr>
            <p14:xfrm>
              <a:off x="2520836" y="3026685"/>
              <a:ext cx="227520" cy="802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AC9DA10-3A17-1A3E-A7BD-4D3574A085D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511836" y="3017685"/>
                <a:ext cx="2451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0F50442-2E71-F530-DC00-83F994EA9C7C}"/>
                  </a:ext>
                </a:extLst>
              </p14:cNvPr>
              <p14:cNvContentPartPr/>
              <p14:nvPr/>
            </p14:nvContentPartPr>
            <p14:xfrm>
              <a:off x="2260916" y="2992485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0F50442-2E71-F530-DC00-83F994EA9C7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252276" y="29834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B0D7978-6843-0A36-5E16-B830F140F945}"/>
              </a:ext>
            </a:extLst>
          </p:cNvPr>
          <p:cNvGrpSpPr/>
          <p:nvPr/>
        </p:nvGrpSpPr>
        <p:grpSpPr>
          <a:xfrm>
            <a:off x="297476" y="3361845"/>
            <a:ext cx="2825640" cy="549720"/>
            <a:chOff x="297476" y="3361845"/>
            <a:chExt cx="282564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6CB468E-82C5-0AF7-72ED-FB3ABE1C1024}"/>
                    </a:ext>
                  </a:extLst>
                </p14:cNvPr>
                <p14:cNvContentPartPr/>
                <p14:nvPr/>
              </p14:nvContentPartPr>
              <p14:xfrm>
                <a:off x="297476" y="3361845"/>
                <a:ext cx="1200240" cy="549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6CB468E-82C5-0AF7-72ED-FB3ABE1C102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8836" y="3352845"/>
                  <a:ext cx="121788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1349A8B-3AA2-5776-C33A-0A1B7CB60676}"/>
                    </a:ext>
                  </a:extLst>
                </p14:cNvPr>
                <p14:cNvContentPartPr/>
                <p14:nvPr/>
              </p14:nvContentPartPr>
              <p14:xfrm>
                <a:off x="1639916" y="3601965"/>
                <a:ext cx="196200" cy="140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1349A8B-3AA2-5776-C33A-0A1B7CB6067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31276" y="3592965"/>
                  <a:ext cx="213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CD524EE-6908-F5F8-7C2B-A44D23D01F6E}"/>
                    </a:ext>
                  </a:extLst>
                </p14:cNvPr>
                <p14:cNvContentPartPr/>
                <p14:nvPr/>
              </p14:nvContentPartPr>
              <p14:xfrm>
                <a:off x="2029436" y="3604845"/>
                <a:ext cx="263520" cy="118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CD524EE-6908-F5F8-7C2B-A44D23D01F6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20796" y="3595845"/>
                  <a:ext cx="281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B0A1C3A-BE35-C278-D0B1-B589ECC0DAE0}"/>
                    </a:ext>
                  </a:extLst>
                </p14:cNvPr>
                <p14:cNvContentPartPr/>
                <p14:nvPr/>
              </p14:nvContentPartPr>
              <p14:xfrm>
                <a:off x="2123756" y="3585045"/>
                <a:ext cx="28080" cy="2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B0A1C3A-BE35-C278-D0B1-B589ECC0DA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15116" y="3576405"/>
                  <a:ext cx="45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9C77D95-2AE2-BDBC-9743-87004C8F9FA8}"/>
                    </a:ext>
                  </a:extLst>
                </p14:cNvPr>
                <p14:cNvContentPartPr/>
                <p14:nvPr/>
              </p14:nvContentPartPr>
              <p14:xfrm>
                <a:off x="2470076" y="3390645"/>
                <a:ext cx="653040" cy="504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9C77D95-2AE2-BDBC-9743-87004C8F9F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61076" y="3381645"/>
                  <a:ext cx="67068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41714AB-BE88-3C9D-491A-72BD6D901D98}"/>
              </a:ext>
            </a:extLst>
          </p:cNvPr>
          <p:cNvGrpSpPr/>
          <p:nvPr/>
        </p:nvGrpSpPr>
        <p:grpSpPr>
          <a:xfrm>
            <a:off x="482156" y="2818245"/>
            <a:ext cx="971280" cy="455040"/>
            <a:chOff x="482156" y="2818245"/>
            <a:chExt cx="97128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E92952B-2E0E-7952-AD2B-4A3F09CF9B44}"/>
                    </a:ext>
                  </a:extLst>
                </p14:cNvPr>
                <p14:cNvContentPartPr/>
                <p14:nvPr/>
              </p14:nvContentPartPr>
              <p14:xfrm>
                <a:off x="493676" y="2971245"/>
                <a:ext cx="151200" cy="70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E92952B-2E0E-7952-AD2B-4A3F09CF9B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5036" y="2962605"/>
                  <a:ext cx="168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B600CB6-9B29-AD5A-3DE4-FC5874CAD9C2}"/>
                    </a:ext>
                  </a:extLst>
                </p14:cNvPr>
                <p14:cNvContentPartPr/>
                <p14:nvPr/>
              </p14:nvContentPartPr>
              <p14:xfrm>
                <a:off x="482156" y="3110205"/>
                <a:ext cx="187920" cy="66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B600CB6-9B29-AD5A-3DE4-FC5874CAD9C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3156" y="3101205"/>
                  <a:ext cx="205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0E8035C-3589-71B2-844E-392C3A98054C}"/>
                    </a:ext>
                  </a:extLst>
                </p14:cNvPr>
                <p14:cNvContentPartPr/>
                <p14:nvPr/>
              </p14:nvContentPartPr>
              <p14:xfrm>
                <a:off x="773036" y="2927325"/>
                <a:ext cx="146880" cy="223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0E8035C-3589-71B2-844E-392C3A98054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4036" y="2918685"/>
                  <a:ext cx="164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CCBC542-121B-22E9-65D5-E1B7440FA7C8}"/>
                    </a:ext>
                  </a:extLst>
                </p14:cNvPr>
                <p14:cNvContentPartPr/>
                <p14:nvPr/>
              </p14:nvContentPartPr>
              <p14:xfrm>
                <a:off x="1211876" y="2916165"/>
                <a:ext cx="27360" cy="9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CCBC542-121B-22E9-65D5-E1B7440FA7C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03236" y="2907525"/>
                  <a:ext cx="45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E306594-0C66-D2FE-3FF1-0BB8339790B2}"/>
                    </a:ext>
                  </a:extLst>
                </p14:cNvPr>
                <p14:cNvContentPartPr/>
                <p14:nvPr/>
              </p14:nvContentPartPr>
              <p14:xfrm>
                <a:off x="1117556" y="2818245"/>
                <a:ext cx="335880" cy="455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E306594-0C66-D2FE-3FF1-0BB8339790B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8916" y="2809245"/>
                  <a:ext cx="353520" cy="47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4B0F38D-87C6-6393-1104-38CE393A5BE9}"/>
              </a:ext>
            </a:extLst>
          </p:cNvPr>
          <p:cNvGrpSpPr/>
          <p:nvPr/>
        </p:nvGrpSpPr>
        <p:grpSpPr>
          <a:xfrm>
            <a:off x="3777956" y="1939845"/>
            <a:ext cx="1832040" cy="573120"/>
            <a:chOff x="3777956" y="1939845"/>
            <a:chExt cx="183204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0BFA068-3E0B-B199-2853-A170742A223D}"/>
                    </a:ext>
                  </a:extLst>
                </p14:cNvPr>
                <p14:cNvContentPartPr/>
                <p14:nvPr/>
              </p14:nvContentPartPr>
              <p14:xfrm>
                <a:off x="3777956" y="1939845"/>
                <a:ext cx="938880" cy="57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0BFA068-3E0B-B199-2853-A170742A223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68956" y="1931205"/>
                  <a:ext cx="95652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6A689A6-D1B7-8F5C-028C-CCFF37F43143}"/>
                    </a:ext>
                  </a:extLst>
                </p14:cNvPr>
                <p14:cNvContentPartPr/>
                <p14:nvPr/>
              </p14:nvContentPartPr>
              <p14:xfrm>
                <a:off x="4378076" y="2212005"/>
                <a:ext cx="314280" cy="74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6A689A6-D1B7-8F5C-028C-CCFF37F431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69076" y="2203365"/>
                  <a:ext cx="331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AF646B5-1776-EE43-86C5-AD72F6312E46}"/>
                    </a:ext>
                  </a:extLst>
                </p14:cNvPr>
                <p14:cNvContentPartPr/>
                <p14:nvPr/>
              </p14:nvContentPartPr>
              <p14:xfrm>
                <a:off x="4915196" y="2008245"/>
                <a:ext cx="694800" cy="382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AF646B5-1776-EE43-86C5-AD72F6312E4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06556" y="1999605"/>
                  <a:ext cx="712440" cy="40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BB508EF-F833-B81F-C2EF-5CD11389E317}"/>
                  </a:ext>
                </a:extLst>
              </p14:cNvPr>
              <p14:cNvContentPartPr/>
              <p14:nvPr/>
            </p14:nvContentPartPr>
            <p14:xfrm>
              <a:off x="3606956" y="1749405"/>
              <a:ext cx="2757240" cy="1972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BB508EF-F833-B81F-C2EF-5CD11389E31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597956" y="1740405"/>
                <a:ext cx="27748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8A80B64F-8C02-78A4-5EF1-B4E81CD68E3E}"/>
                  </a:ext>
                </a:extLst>
              </p14:cNvPr>
              <p14:cNvContentPartPr/>
              <p14:nvPr/>
            </p14:nvContentPartPr>
            <p14:xfrm>
              <a:off x="7049996" y="1623405"/>
              <a:ext cx="1090440" cy="1846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8A80B64F-8C02-78A4-5EF1-B4E81CD68E3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041356" y="1614765"/>
                <a:ext cx="110808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8BA8EB1-9211-D56D-8CCE-68528D4F4198}"/>
              </a:ext>
            </a:extLst>
          </p:cNvPr>
          <p:cNvGrpSpPr/>
          <p:nvPr/>
        </p:nvGrpSpPr>
        <p:grpSpPr>
          <a:xfrm>
            <a:off x="6677756" y="1941285"/>
            <a:ext cx="1249920" cy="348120"/>
            <a:chOff x="6677756" y="1941285"/>
            <a:chExt cx="124992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D542186-9ABD-B85F-4F4A-55193AAC597A}"/>
                    </a:ext>
                  </a:extLst>
                </p14:cNvPr>
                <p14:cNvContentPartPr/>
                <p14:nvPr/>
              </p14:nvContentPartPr>
              <p14:xfrm>
                <a:off x="6677756" y="1941285"/>
                <a:ext cx="200160" cy="348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D542186-9ABD-B85F-4F4A-55193AAC597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69116" y="1932645"/>
                  <a:ext cx="2178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9CA609F-D32D-898F-9485-88AC0D21C00F}"/>
                    </a:ext>
                  </a:extLst>
                </p14:cNvPr>
                <p14:cNvContentPartPr/>
                <p14:nvPr/>
              </p14:nvContentPartPr>
              <p14:xfrm>
                <a:off x="6752636" y="2096445"/>
                <a:ext cx="1175040" cy="187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9CA609F-D32D-898F-9485-88AC0D21C0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43636" y="2087445"/>
                  <a:ext cx="119268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58E7D55-1E64-A87D-38EB-77E23D97E1DA}"/>
              </a:ext>
            </a:extLst>
          </p:cNvPr>
          <p:cNvGrpSpPr/>
          <p:nvPr/>
        </p:nvGrpSpPr>
        <p:grpSpPr>
          <a:xfrm>
            <a:off x="6483356" y="2406405"/>
            <a:ext cx="1607040" cy="1475640"/>
            <a:chOff x="6483356" y="2406405"/>
            <a:chExt cx="1607040" cy="14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33E1E3C-C3C5-66DB-8E8F-411DE599DE8C}"/>
                    </a:ext>
                  </a:extLst>
                </p14:cNvPr>
                <p14:cNvContentPartPr/>
                <p14:nvPr/>
              </p14:nvContentPartPr>
              <p14:xfrm>
                <a:off x="6598196" y="2488485"/>
                <a:ext cx="773280" cy="296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33E1E3C-C3C5-66DB-8E8F-411DE599DE8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89196" y="2479485"/>
                  <a:ext cx="7909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052EE70-7D75-888C-1320-E11B550D116B}"/>
                    </a:ext>
                  </a:extLst>
                </p14:cNvPr>
                <p14:cNvContentPartPr/>
                <p14:nvPr/>
              </p14:nvContentPartPr>
              <p14:xfrm>
                <a:off x="7479476" y="2406405"/>
                <a:ext cx="479880" cy="335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052EE70-7D75-888C-1320-E11B550D116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70836" y="2397405"/>
                  <a:ext cx="4975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E4C139B-3C82-5933-0D5C-082AB21C6E6E}"/>
                    </a:ext>
                  </a:extLst>
                </p14:cNvPr>
                <p14:cNvContentPartPr/>
                <p14:nvPr/>
              </p14:nvContentPartPr>
              <p14:xfrm>
                <a:off x="6483356" y="2829405"/>
                <a:ext cx="1607040" cy="428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E4C139B-3C82-5933-0D5C-082AB21C6E6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74716" y="2820405"/>
                  <a:ext cx="16246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E1E16CA-2331-99E4-EA3C-88FEAB3B17D8}"/>
                    </a:ext>
                  </a:extLst>
                </p14:cNvPr>
                <p14:cNvContentPartPr/>
                <p14:nvPr/>
              </p14:nvContentPartPr>
              <p14:xfrm>
                <a:off x="6928316" y="2992485"/>
                <a:ext cx="353520" cy="17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E1E16CA-2331-99E4-EA3C-88FEAB3B17D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19316" y="2983485"/>
                  <a:ext cx="371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AFAE269-5E99-B883-9FB5-44D3725AF949}"/>
                    </a:ext>
                  </a:extLst>
                </p14:cNvPr>
                <p14:cNvContentPartPr/>
                <p14:nvPr/>
              </p14:nvContentPartPr>
              <p14:xfrm>
                <a:off x="6691796" y="2937405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AFAE269-5E99-B883-9FB5-44D3725AF94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82796" y="2928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60D0C1A-6912-9D89-9CC3-C4B581C695A0}"/>
                    </a:ext>
                  </a:extLst>
                </p14:cNvPr>
                <p14:cNvContentPartPr/>
                <p14:nvPr/>
              </p14:nvContentPartPr>
              <p14:xfrm>
                <a:off x="6500996" y="3359325"/>
                <a:ext cx="1276560" cy="522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60D0C1A-6912-9D89-9CC3-C4B581C695A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91996" y="3350685"/>
                  <a:ext cx="1294200" cy="54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DDA8475-9582-2879-69D7-7EED4A85E54C}"/>
                  </a:ext>
                </a:extLst>
              </p14:cNvPr>
              <p14:cNvContentPartPr/>
              <p14:nvPr/>
            </p14:nvContentPartPr>
            <p14:xfrm>
              <a:off x="8887076" y="1659765"/>
              <a:ext cx="1451520" cy="1134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DDA8475-9582-2879-69D7-7EED4A85E54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878076" y="1651125"/>
                <a:ext cx="146916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CC1AD6C-E9A7-7ED1-520A-BD9A676BA8AB}"/>
              </a:ext>
            </a:extLst>
          </p:cNvPr>
          <p:cNvGrpSpPr/>
          <p:nvPr/>
        </p:nvGrpSpPr>
        <p:grpSpPr>
          <a:xfrm>
            <a:off x="8735516" y="1879365"/>
            <a:ext cx="1371240" cy="326880"/>
            <a:chOff x="8735516" y="1879365"/>
            <a:chExt cx="137124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398A625-4E0E-C55F-5A07-06A47B8A2AB4}"/>
                    </a:ext>
                  </a:extLst>
                </p14:cNvPr>
                <p14:cNvContentPartPr/>
                <p14:nvPr/>
              </p14:nvContentPartPr>
              <p14:xfrm>
                <a:off x="8735516" y="1879365"/>
                <a:ext cx="1371240" cy="326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398A625-4E0E-C55F-5A07-06A47B8A2AB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26876" y="1870365"/>
                  <a:ext cx="13888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6C4BFEC-6564-AA2A-EC5E-65DCAA43BE2D}"/>
                    </a:ext>
                  </a:extLst>
                </p14:cNvPr>
                <p14:cNvContentPartPr/>
                <p14:nvPr/>
              </p14:nvContentPartPr>
              <p14:xfrm>
                <a:off x="9497276" y="1895565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6C4BFEC-6564-AA2A-EC5E-65DCAA43BE2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88276" y="188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009BFFE-92B1-6BD7-F008-7E592726CF8A}"/>
                  </a:ext>
                </a:extLst>
              </p14:cNvPr>
              <p14:cNvContentPartPr/>
              <p14:nvPr/>
            </p14:nvContentPartPr>
            <p14:xfrm>
              <a:off x="8673236" y="2368605"/>
              <a:ext cx="120960" cy="3535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009BFFE-92B1-6BD7-F008-7E592726CF8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664596" y="2359605"/>
                <a:ext cx="138600" cy="37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318004A-865C-880D-19B5-5EF6ECF68D21}"/>
              </a:ext>
            </a:extLst>
          </p:cNvPr>
          <p:cNvGrpSpPr/>
          <p:nvPr/>
        </p:nvGrpSpPr>
        <p:grpSpPr>
          <a:xfrm>
            <a:off x="8816516" y="2338005"/>
            <a:ext cx="1241640" cy="398160"/>
            <a:chOff x="8816516" y="2338005"/>
            <a:chExt cx="124164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81D4132-5782-FD77-728C-A9E83B29D1C9}"/>
                    </a:ext>
                  </a:extLst>
                </p14:cNvPr>
                <p14:cNvContentPartPr/>
                <p14:nvPr/>
              </p14:nvContentPartPr>
              <p14:xfrm>
                <a:off x="8816516" y="2453205"/>
                <a:ext cx="999000" cy="138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81D4132-5782-FD77-728C-A9E83B29D1C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07876" y="2444205"/>
                  <a:ext cx="1016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8ACD81C-D6C8-2722-8017-1652175BFA58}"/>
                    </a:ext>
                  </a:extLst>
                </p14:cNvPr>
                <p14:cNvContentPartPr/>
                <p14:nvPr/>
              </p14:nvContentPartPr>
              <p14:xfrm>
                <a:off x="9842516" y="2338005"/>
                <a:ext cx="215640" cy="398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8ACD81C-D6C8-2722-8017-1652175BFA5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833516" y="2329365"/>
                  <a:ext cx="233280" cy="41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9F9E948-81D3-F3C7-4FA5-CE934C96422C}"/>
                  </a:ext>
                </a:extLst>
              </p14:cNvPr>
              <p14:cNvContentPartPr/>
              <p14:nvPr/>
            </p14:nvContentPartPr>
            <p14:xfrm>
              <a:off x="8737676" y="2853165"/>
              <a:ext cx="785160" cy="5173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9F9E948-81D3-F3C7-4FA5-CE934C96422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729036" y="2844525"/>
                <a:ext cx="802800" cy="53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8225EE9-BEA6-B260-9D3C-6A487BC44935}"/>
              </a:ext>
            </a:extLst>
          </p:cNvPr>
          <p:cNvGrpSpPr/>
          <p:nvPr/>
        </p:nvGrpSpPr>
        <p:grpSpPr>
          <a:xfrm>
            <a:off x="10211876" y="1459245"/>
            <a:ext cx="842040" cy="460440"/>
            <a:chOff x="10211876" y="1459245"/>
            <a:chExt cx="84204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A1B6E0C-7D86-60DF-519E-C9994AF5EF6C}"/>
                    </a:ext>
                  </a:extLst>
                </p14:cNvPr>
                <p14:cNvContentPartPr/>
                <p14:nvPr/>
              </p14:nvContentPartPr>
              <p14:xfrm>
                <a:off x="10211876" y="1505325"/>
                <a:ext cx="842040" cy="414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A1B6E0C-7D86-60DF-519E-C9994AF5EF6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02876" y="1496685"/>
                  <a:ext cx="8596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0CA091C-FC00-9DAC-AC52-4E63253FA4D4}"/>
                    </a:ext>
                  </a:extLst>
                </p14:cNvPr>
                <p14:cNvContentPartPr/>
                <p14:nvPr/>
              </p14:nvContentPartPr>
              <p14:xfrm>
                <a:off x="10222676" y="1459245"/>
                <a:ext cx="179640" cy="141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0CA091C-FC00-9DAC-AC52-4E63253FA4D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14036" y="1450245"/>
                  <a:ext cx="19728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A0A9FB0-0B3A-1302-531F-49A926342700}"/>
              </a:ext>
            </a:extLst>
          </p:cNvPr>
          <p:cNvGrpSpPr/>
          <p:nvPr/>
        </p:nvGrpSpPr>
        <p:grpSpPr>
          <a:xfrm>
            <a:off x="10522916" y="1989165"/>
            <a:ext cx="1335600" cy="403560"/>
            <a:chOff x="10522916" y="1989165"/>
            <a:chExt cx="133560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1170A03-8E10-C186-F5B1-854F6F0589DE}"/>
                    </a:ext>
                  </a:extLst>
                </p14:cNvPr>
                <p14:cNvContentPartPr/>
                <p14:nvPr/>
              </p14:nvContentPartPr>
              <p14:xfrm>
                <a:off x="10522916" y="1989165"/>
                <a:ext cx="972360" cy="356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1170A03-8E10-C186-F5B1-854F6F0589D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14276" y="1980525"/>
                  <a:ext cx="9900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B3AFE85-1DD9-BD87-8193-6B02F7032CC3}"/>
                    </a:ext>
                  </a:extLst>
                </p14:cNvPr>
                <p14:cNvContentPartPr/>
                <p14:nvPr/>
              </p14:nvContentPartPr>
              <p14:xfrm>
                <a:off x="11200076" y="2096445"/>
                <a:ext cx="145440" cy="16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B3AFE85-1DD9-BD87-8193-6B02F7032CC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191076" y="2087445"/>
                  <a:ext cx="163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1130FD-B407-D1C0-0218-E3B2C942E09E}"/>
                    </a:ext>
                  </a:extLst>
                </p14:cNvPr>
                <p14:cNvContentPartPr/>
                <p14:nvPr/>
              </p14:nvContentPartPr>
              <p14:xfrm>
                <a:off x="11136716" y="2047845"/>
                <a:ext cx="21960" cy="4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1130FD-B407-D1C0-0218-E3B2C942E09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28076" y="2038845"/>
                  <a:ext cx="39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6E4B741-9FD8-870D-C391-0AC3BADE5D0A}"/>
                    </a:ext>
                  </a:extLst>
                </p14:cNvPr>
                <p14:cNvContentPartPr/>
                <p14:nvPr/>
              </p14:nvContentPartPr>
              <p14:xfrm>
                <a:off x="11630276" y="2027325"/>
                <a:ext cx="228240" cy="365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6E4B741-9FD8-870D-C391-0AC3BADE5D0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621636" y="2018685"/>
                  <a:ext cx="24588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1F98521-2088-7F62-DDAB-1FDC4F33AD28}"/>
              </a:ext>
            </a:extLst>
          </p:cNvPr>
          <p:cNvGrpSpPr/>
          <p:nvPr/>
        </p:nvGrpSpPr>
        <p:grpSpPr>
          <a:xfrm>
            <a:off x="10478636" y="2376525"/>
            <a:ext cx="729720" cy="389880"/>
            <a:chOff x="10478636" y="2376525"/>
            <a:chExt cx="72972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F03FBE4-CB84-DDAE-DE25-473F21062CBA}"/>
                    </a:ext>
                  </a:extLst>
                </p14:cNvPr>
                <p14:cNvContentPartPr/>
                <p14:nvPr/>
              </p14:nvContentPartPr>
              <p14:xfrm>
                <a:off x="10478636" y="2376525"/>
                <a:ext cx="729720" cy="389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F03FBE4-CB84-DDAE-DE25-473F21062CB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469996" y="2367525"/>
                  <a:ext cx="7473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A021644-5D31-7F81-B0BE-32532DED3780}"/>
                    </a:ext>
                  </a:extLst>
                </p14:cNvPr>
                <p14:cNvContentPartPr/>
                <p14:nvPr/>
              </p14:nvContentPartPr>
              <p14:xfrm>
                <a:off x="11024396" y="2501085"/>
                <a:ext cx="20520" cy="1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A021644-5D31-7F81-B0BE-32532DED378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15396" y="2492445"/>
                  <a:ext cx="3816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4A8E63D-DEDB-14A1-9897-37B92DEF9690}"/>
              </a:ext>
            </a:extLst>
          </p:cNvPr>
          <p:cNvGrpSpPr/>
          <p:nvPr/>
        </p:nvGrpSpPr>
        <p:grpSpPr>
          <a:xfrm>
            <a:off x="10512836" y="2728245"/>
            <a:ext cx="1293840" cy="369000"/>
            <a:chOff x="10512836" y="2728245"/>
            <a:chExt cx="129384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5C91A2A-9615-3A92-EAD8-E22DAEF07353}"/>
                    </a:ext>
                  </a:extLst>
                </p14:cNvPr>
                <p14:cNvContentPartPr/>
                <p14:nvPr/>
              </p14:nvContentPartPr>
              <p14:xfrm>
                <a:off x="10512836" y="2728245"/>
                <a:ext cx="1293840" cy="369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5C91A2A-9615-3A92-EAD8-E22DAEF0735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04196" y="2719605"/>
                  <a:ext cx="13114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32558E5-FB70-B6A9-A54D-CACDF00A331E}"/>
                    </a:ext>
                  </a:extLst>
                </p14:cNvPr>
                <p14:cNvContentPartPr/>
                <p14:nvPr/>
              </p14:nvContentPartPr>
              <p14:xfrm>
                <a:off x="11594636" y="2818965"/>
                <a:ext cx="192600" cy="16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32558E5-FB70-B6A9-A54D-CACDF00A331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585636" y="2810325"/>
                  <a:ext cx="2102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CB5E77A-E60B-6B56-A521-B2FCB10498A0}"/>
              </a:ext>
            </a:extLst>
          </p:cNvPr>
          <p:cNvGrpSpPr/>
          <p:nvPr/>
        </p:nvGrpSpPr>
        <p:grpSpPr>
          <a:xfrm>
            <a:off x="476396" y="3996525"/>
            <a:ext cx="2092680" cy="583200"/>
            <a:chOff x="476396" y="3996525"/>
            <a:chExt cx="209268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F7C66E0-21AB-9046-2B88-59849A5169C6}"/>
                    </a:ext>
                  </a:extLst>
                </p14:cNvPr>
                <p14:cNvContentPartPr/>
                <p14:nvPr/>
              </p14:nvContentPartPr>
              <p14:xfrm>
                <a:off x="476396" y="4225845"/>
                <a:ext cx="221400" cy="170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F7C66E0-21AB-9046-2B88-59849A5169C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7396" y="4217205"/>
                  <a:ext cx="239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1B1E49A-CBEF-3B1C-D68C-4068620F8AF3}"/>
                    </a:ext>
                  </a:extLst>
                </p14:cNvPr>
                <p14:cNvContentPartPr/>
                <p14:nvPr/>
              </p14:nvContentPartPr>
              <p14:xfrm>
                <a:off x="507356" y="4205325"/>
                <a:ext cx="254520" cy="262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1B1E49A-CBEF-3B1C-D68C-4068620F8AF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98356" y="4196685"/>
                  <a:ext cx="272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19FB83C-DB6A-E9B8-3E87-2BBF328CA075}"/>
                    </a:ext>
                  </a:extLst>
                </p14:cNvPr>
                <p14:cNvContentPartPr/>
                <p14:nvPr/>
              </p14:nvContentPartPr>
              <p14:xfrm>
                <a:off x="839636" y="4280205"/>
                <a:ext cx="124920" cy="16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19FB83C-DB6A-E9B8-3E87-2BBF328CA07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0996" y="4271205"/>
                  <a:ext cx="142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6453F40-7D15-B5DC-DF1A-3AB7AD844628}"/>
                    </a:ext>
                  </a:extLst>
                </p14:cNvPr>
                <p14:cNvContentPartPr/>
                <p14:nvPr/>
              </p14:nvContentPartPr>
              <p14:xfrm>
                <a:off x="1054556" y="3996525"/>
                <a:ext cx="1514520" cy="583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6453F40-7D15-B5DC-DF1A-3AB7AD84462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5556" y="3987525"/>
                  <a:ext cx="15321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519D376-CFF6-259B-96A7-68BC6F711EFB}"/>
                    </a:ext>
                  </a:extLst>
                </p14:cNvPr>
                <p14:cNvContentPartPr/>
                <p14:nvPr/>
              </p14:nvContentPartPr>
              <p14:xfrm>
                <a:off x="2404556" y="4086525"/>
                <a:ext cx="154440" cy="20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519D376-CFF6-259B-96A7-68BC6F711EF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395916" y="4077525"/>
                  <a:ext cx="1720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D0D5DFB-E22D-BB6B-2710-4F7CF21740FC}"/>
              </a:ext>
            </a:extLst>
          </p:cNvPr>
          <p:cNvGrpSpPr/>
          <p:nvPr/>
        </p:nvGrpSpPr>
        <p:grpSpPr>
          <a:xfrm>
            <a:off x="1292516" y="4563165"/>
            <a:ext cx="1756440" cy="429480"/>
            <a:chOff x="1292516" y="4563165"/>
            <a:chExt cx="17564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6E065F7-F5D7-65C2-AC97-744A58B26117}"/>
                    </a:ext>
                  </a:extLst>
                </p14:cNvPr>
                <p14:cNvContentPartPr/>
                <p14:nvPr/>
              </p14:nvContentPartPr>
              <p14:xfrm>
                <a:off x="1292516" y="4710405"/>
                <a:ext cx="344160" cy="282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6E065F7-F5D7-65C2-AC97-744A58B2611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83876" y="4701405"/>
                  <a:ext cx="3618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3D21D50-6682-6826-7B48-CC4E438E1DEB}"/>
                    </a:ext>
                  </a:extLst>
                </p14:cNvPr>
                <p14:cNvContentPartPr/>
                <p14:nvPr/>
              </p14:nvContentPartPr>
              <p14:xfrm>
                <a:off x="1831436" y="4734165"/>
                <a:ext cx="230400" cy="29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3D21D50-6682-6826-7B48-CC4E438E1DE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822796" y="4725165"/>
                  <a:ext cx="248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84A1489-9F4D-4627-4227-8EAF038315CB}"/>
                    </a:ext>
                  </a:extLst>
                </p14:cNvPr>
                <p14:cNvContentPartPr/>
                <p14:nvPr/>
              </p14:nvContentPartPr>
              <p14:xfrm>
                <a:off x="1859156" y="4819125"/>
                <a:ext cx="199440" cy="34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84A1489-9F4D-4627-4227-8EAF038315C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50156" y="4810485"/>
                  <a:ext cx="217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47786C9-0E78-4021-46C9-9BF7464EEC5F}"/>
                    </a:ext>
                  </a:extLst>
                </p14:cNvPr>
                <p14:cNvContentPartPr/>
                <p14:nvPr/>
              </p14:nvContentPartPr>
              <p14:xfrm>
                <a:off x="2372156" y="4563165"/>
                <a:ext cx="13320" cy="189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47786C9-0E78-4021-46C9-9BF7464EEC5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63156" y="4554165"/>
                  <a:ext cx="30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3E8FB73-D16F-569D-A896-C84582A61381}"/>
                    </a:ext>
                  </a:extLst>
                </p14:cNvPr>
                <p14:cNvContentPartPr/>
                <p14:nvPr/>
              </p14:nvContentPartPr>
              <p14:xfrm>
                <a:off x="2290076" y="4654605"/>
                <a:ext cx="166320" cy="23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3E8FB73-D16F-569D-A896-C84582A613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281076" y="4645605"/>
                  <a:ext cx="183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CB05CC5-3123-365A-D9B8-134767A09C13}"/>
                    </a:ext>
                  </a:extLst>
                </p14:cNvPr>
                <p14:cNvContentPartPr/>
                <p14:nvPr/>
              </p14:nvContentPartPr>
              <p14:xfrm>
                <a:off x="2279996" y="4840365"/>
                <a:ext cx="177480" cy="13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CB05CC5-3123-365A-D9B8-134767A09C1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270996" y="4831725"/>
                  <a:ext cx="195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0AF9E50-51F7-B1E0-B49E-057E6A0C5E56}"/>
                    </a:ext>
                  </a:extLst>
                </p14:cNvPr>
                <p14:cNvContentPartPr/>
                <p14:nvPr/>
              </p14:nvContentPartPr>
              <p14:xfrm>
                <a:off x="2585996" y="4637685"/>
                <a:ext cx="172800" cy="210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0AF9E50-51F7-B1E0-B49E-057E6A0C5E5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77356" y="4629045"/>
                  <a:ext cx="190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2A66576-A74B-753E-946C-E934C31C3E86}"/>
                    </a:ext>
                  </a:extLst>
                </p14:cNvPr>
                <p14:cNvContentPartPr/>
                <p14:nvPr/>
              </p14:nvContentPartPr>
              <p14:xfrm>
                <a:off x="2904596" y="4630485"/>
                <a:ext cx="144360" cy="208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2A66576-A74B-753E-946C-E934C31C3E8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95956" y="4621485"/>
                  <a:ext cx="1620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29EDD5E-E78C-BE23-13A5-56450D17DAD5}"/>
              </a:ext>
            </a:extLst>
          </p:cNvPr>
          <p:cNvGrpSpPr/>
          <p:nvPr/>
        </p:nvGrpSpPr>
        <p:grpSpPr>
          <a:xfrm>
            <a:off x="3163076" y="4222965"/>
            <a:ext cx="3471840" cy="716760"/>
            <a:chOff x="3163076" y="4222965"/>
            <a:chExt cx="3471840" cy="7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5D3BA98-D08E-1CC4-7771-E0D8C88B814A}"/>
                    </a:ext>
                  </a:extLst>
                </p14:cNvPr>
                <p14:cNvContentPartPr/>
                <p14:nvPr/>
              </p14:nvContentPartPr>
              <p14:xfrm>
                <a:off x="3163076" y="4419525"/>
                <a:ext cx="87840" cy="470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5D3BA98-D08E-1CC4-7771-E0D8C88B814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54436" y="4410525"/>
                  <a:ext cx="1054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E21610A-EA36-31C7-86D4-3264E2802272}"/>
                    </a:ext>
                  </a:extLst>
                </p14:cNvPr>
                <p14:cNvContentPartPr/>
                <p14:nvPr/>
              </p14:nvContentPartPr>
              <p14:xfrm>
                <a:off x="3316436" y="4535445"/>
                <a:ext cx="134640" cy="216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E21610A-EA36-31C7-86D4-3264E280227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07796" y="4526805"/>
                  <a:ext cx="152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0FE2DAF-B356-3415-DC45-F86A03486D28}"/>
                    </a:ext>
                  </a:extLst>
                </p14:cNvPr>
                <p14:cNvContentPartPr/>
                <p14:nvPr/>
              </p14:nvContentPartPr>
              <p14:xfrm>
                <a:off x="3311396" y="4622565"/>
                <a:ext cx="154800" cy="18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0FE2DAF-B356-3415-DC45-F86A03486D2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02756" y="4613565"/>
                  <a:ext cx="172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F87D7DC-9FA3-5707-EA6C-14AEA3F428E4}"/>
                    </a:ext>
                  </a:extLst>
                </p14:cNvPr>
                <p14:cNvContentPartPr/>
                <p14:nvPr/>
              </p14:nvContentPartPr>
              <p14:xfrm>
                <a:off x="3331196" y="4489365"/>
                <a:ext cx="190800" cy="18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F87D7DC-9FA3-5707-EA6C-14AEA3F428E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322196" y="4480365"/>
                  <a:ext cx="208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26EF3E4-3525-ED5C-62E2-58F6C49506D5}"/>
                    </a:ext>
                  </a:extLst>
                </p14:cNvPr>
                <p14:cNvContentPartPr/>
                <p14:nvPr/>
              </p14:nvContentPartPr>
              <p14:xfrm>
                <a:off x="3517676" y="4718685"/>
                <a:ext cx="116280" cy="92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26EF3E4-3525-ED5C-62E2-58F6C49506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08676" y="4709685"/>
                  <a:ext cx="133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173E72E-6618-8CE7-6D68-6F3459BFFD61}"/>
                    </a:ext>
                  </a:extLst>
                </p14:cNvPr>
                <p14:cNvContentPartPr/>
                <p14:nvPr/>
              </p14:nvContentPartPr>
              <p14:xfrm>
                <a:off x="3535316" y="4685565"/>
                <a:ext cx="150120" cy="128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173E72E-6618-8CE7-6D68-6F3459BFFD6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26676" y="4676925"/>
                  <a:ext cx="167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4E11FB9-31DA-4031-1205-05DA1D620EAB}"/>
                    </a:ext>
                  </a:extLst>
                </p14:cNvPr>
                <p14:cNvContentPartPr/>
                <p14:nvPr/>
              </p14:nvContentPartPr>
              <p14:xfrm>
                <a:off x="3889556" y="4495485"/>
                <a:ext cx="27000" cy="216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4E11FB9-31DA-4031-1205-05DA1D620EA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80556" y="4486845"/>
                  <a:ext cx="44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2DCBFDB-3C80-BC40-1F86-95C61B2965F5}"/>
                    </a:ext>
                  </a:extLst>
                </p14:cNvPr>
                <p14:cNvContentPartPr/>
                <p14:nvPr/>
              </p14:nvContentPartPr>
              <p14:xfrm>
                <a:off x="3790556" y="4591965"/>
                <a:ext cx="202320" cy="9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2DCBFDB-3C80-BC40-1F86-95C61B2965F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781556" y="4583325"/>
                  <a:ext cx="219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DF33BD8-36D1-5467-6C30-6BEF2A6A7980}"/>
                    </a:ext>
                  </a:extLst>
                </p14:cNvPr>
                <p14:cNvContentPartPr/>
                <p14:nvPr/>
              </p14:nvContentPartPr>
              <p14:xfrm>
                <a:off x="4222196" y="4444365"/>
                <a:ext cx="266040" cy="232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DF33BD8-36D1-5467-6C30-6BEF2A6A798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13196" y="4435725"/>
                  <a:ext cx="283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66967B-0C39-F0E8-895A-C48383B7C736}"/>
                    </a:ext>
                  </a:extLst>
                </p14:cNvPr>
                <p14:cNvContentPartPr/>
                <p14:nvPr/>
              </p14:nvContentPartPr>
              <p14:xfrm>
                <a:off x="4390676" y="4649925"/>
                <a:ext cx="124560" cy="207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66967B-0C39-F0E8-895A-C48383B7C73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81676" y="4641285"/>
                  <a:ext cx="142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C2AD469-5638-E605-24ED-A094108A5EE2}"/>
                    </a:ext>
                  </a:extLst>
                </p14:cNvPr>
                <p14:cNvContentPartPr/>
                <p14:nvPr/>
              </p14:nvContentPartPr>
              <p14:xfrm>
                <a:off x="4672196" y="4379925"/>
                <a:ext cx="172080" cy="284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C2AD469-5638-E605-24ED-A094108A5EE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63196" y="4371285"/>
                  <a:ext cx="189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B55313D-7D88-1C0E-754E-839D83229576}"/>
                    </a:ext>
                  </a:extLst>
                </p14:cNvPr>
                <p14:cNvContentPartPr/>
                <p14:nvPr/>
              </p14:nvContentPartPr>
              <p14:xfrm>
                <a:off x="4824116" y="4263285"/>
                <a:ext cx="155160" cy="553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B55313D-7D88-1C0E-754E-839D8322957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15476" y="4254645"/>
                  <a:ext cx="1728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C101E04-A600-E3AA-AF03-ED8E029086BC}"/>
                    </a:ext>
                  </a:extLst>
                </p14:cNvPr>
                <p14:cNvContentPartPr/>
                <p14:nvPr/>
              </p14:nvContentPartPr>
              <p14:xfrm>
                <a:off x="5219036" y="4557765"/>
                <a:ext cx="172440" cy="7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C101E04-A600-E3AA-AF03-ED8E029086B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210036" y="4549125"/>
                  <a:ext cx="190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1E30B96-A8C1-B1C5-8769-34A562A9D085}"/>
                    </a:ext>
                  </a:extLst>
                </p14:cNvPr>
                <p14:cNvContentPartPr/>
                <p14:nvPr/>
              </p14:nvContentPartPr>
              <p14:xfrm>
                <a:off x="5549516" y="4347525"/>
                <a:ext cx="18360" cy="285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1E30B96-A8C1-B1C5-8769-34A562A9D08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40876" y="4338885"/>
                  <a:ext cx="360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6236CED-D1AF-2CAC-294E-5399AAB96556}"/>
                    </a:ext>
                  </a:extLst>
                </p14:cNvPr>
                <p14:cNvContentPartPr/>
                <p14:nvPr/>
              </p14:nvContentPartPr>
              <p14:xfrm>
                <a:off x="5546996" y="4345365"/>
                <a:ext cx="185040" cy="264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6236CED-D1AF-2CAC-294E-5399AAB9655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38356" y="4336725"/>
                  <a:ext cx="202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314DDF4-6D10-AB80-7DC2-3B2A004681F8}"/>
                    </a:ext>
                  </a:extLst>
                </p14:cNvPr>
                <p14:cNvContentPartPr/>
                <p14:nvPr/>
              </p14:nvContentPartPr>
              <p14:xfrm>
                <a:off x="5914196" y="4334565"/>
                <a:ext cx="16920" cy="269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314DDF4-6D10-AB80-7DC2-3B2A004681F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05556" y="4325565"/>
                  <a:ext cx="34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BE3E753-6D8A-70D9-922C-37077CE3ACFB}"/>
                    </a:ext>
                  </a:extLst>
                </p14:cNvPr>
                <p14:cNvContentPartPr/>
                <p14:nvPr/>
              </p14:nvContentPartPr>
              <p14:xfrm>
                <a:off x="5775956" y="4314045"/>
                <a:ext cx="281160" cy="23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BE3E753-6D8A-70D9-922C-37077CE3ACF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67316" y="4305045"/>
                  <a:ext cx="298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B9114CB-BF92-949D-BF7C-53F9A7700982}"/>
                    </a:ext>
                  </a:extLst>
                </p14:cNvPr>
                <p14:cNvContentPartPr/>
                <p14:nvPr/>
              </p14:nvContentPartPr>
              <p14:xfrm>
                <a:off x="6153596" y="4222965"/>
                <a:ext cx="185760" cy="310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B9114CB-BF92-949D-BF7C-53F9A770098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44956" y="4214325"/>
                  <a:ext cx="203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291B469-4FF7-A17B-C8CC-543EE5E8BA1A}"/>
                    </a:ext>
                  </a:extLst>
                </p14:cNvPr>
                <p14:cNvContentPartPr/>
                <p14:nvPr/>
              </p14:nvContentPartPr>
              <p14:xfrm>
                <a:off x="6418196" y="4324485"/>
                <a:ext cx="141480" cy="180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291B469-4FF7-A17B-C8CC-543EE5E8BA1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09196" y="4315485"/>
                  <a:ext cx="159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036F457-B4C8-FFFC-6632-B44862435787}"/>
                    </a:ext>
                  </a:extLst>
                </p14:cNvPr>
                <p14:cNvContentPartPr/>
                <p14:nvPr/>
              </p14:nvContentPartPr>
              <p14:xfrm>
                <a:off x="6146036" y="4588725"/>
                <a:ext cx="461520" cy="20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036F457-B4C8-FFFC-6632-B4486243578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37396" y="4580085"/>
                  <a:ext cx="479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E73A2DB-B258-2A54-D781-5BC032570AE0}"/>
                    </a:ext>
                  </a:extLst>
                </p14:cNvPr>
                <p14:cNvContentPartPr/>
                <p14:nvPr/>
              </p14:nvContentPartPr>
              <p14:xfrm>
                <a:off x="6197156" y="4689885"/>
                <a:ext cx="110880" cy="237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E73A2DB-B258-2A54-D781-5BC032570AE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88516" y="4680885"/>
                  <a:ext cx="128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A106D50-6E72-E67B-F425-42671A447347}"/>
                    </a:ext>
                  </a:extLst>
                </p14:cNvPr>
                <p14:cNvContentPartPr/>
                <p14:nvPr/>
              </p14:nvContentPartPr>
              <p14:xfrm>
                <a:off x="6391196" y="4738485"/>
                <a:ext cx="188640" cy="186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A106D50-6E72-E67B-F425-42671A44734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382556" y="4729845"/>
                  <a:ext cx="206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266D9C4-D718-94E3-9486-BED86428CCF2}"/>
                    </a:ext>
                  </a:extLst>
                </p14:cNvPr>
                <p14:cNvContentPartPr/>
                <p14:nvPr/>
              </p14:nvContentPartPr>
              <p14:xfrm>
                <a:off x="6329276" y="4774845"/>
                <a:ext cx="305640" cy="164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266D9C4-D718-94E3-9486-BED86428CCF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320276" y="4766205"/>
                  <a:ext cx="32328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F7D8530-28C8-F06D-EC6F-8874B744FC89}"/>
              </a:ext>
            </a:extLst>
          </p:cNvPr>
          <p:cNvGrpSpPr/>
          <p:nvPr/>
        </p:nvGrpSpPr>
        <p:grpSpPr>
          <a:xfrm>
            <a:off x="6947756" y="4258605"/>
            <a:ext cx="1204560" cy="276480"/>
            <a:chOff x="6947756" y="4258605"/>
            <a:chExt cx="120456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A51DA80-ACE3-0A5C-B405-D93F7D6A9C36}"/>
                    </a:ext>
                  </a:extLst>
                </p14:cNvPr>
                <p14:cNvContentPartPr/>
                <p14:nvPr/>
              </p14:nvContentPartPr>
              <p14:xfrm>
                <a:off x="6947756" y="4512405"/>
                <a:ext cx="214560" cy="226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A51DA80-ACE3-0A5C-B405-D93F7D6A9C3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38756" y="4503405"/>
                  <a:ext cx="232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C52ED38-8455-64FF-677F-F193F787548B}"/>
                    </a:ext>
                  </a:extLst>
                </p14:cNvPr>
                <p14:cNvContentPartPr/>
                <p14:nvPr/>
              </p14:nvContentPartPr>
              <p14:xfrm>
                <a:off x="7512956" y="4420965"/>
                <a:ext cx="36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C52ED38-8455-64FF-677F-F193F787548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503956" y="4411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5B87C70-FA53-9D5E-89B5-3B5947FCD48B}"/>
                    </a:ext>
                  </a:extLst>
                </p14:cNvPr>
                <p14:cNvContentPartPr/>
                <p14:nvPr/>
              </p14:nvContentPartPr>
              <p14:xfrm>
                <a:off x="7374356" y="4386045"/>
                <a:ext cx="276840" cy="135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5B87C70-FA53-9D5E-89B5-3B5947FCD48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65716" y="4377405"/>
                  <a:ext cx="294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9BC73BB-B582-EF5E-2B44-A253CE17B329}"/>
                    </a:ext>
                  </a:extLst>
                </p14:cNvPr>
                <p14:cNvContentPartPr/>
                <p14:nvPr/>
              </p14:nvContentPartPr>
              <p14:xfrm>
                <a:off x="7696556" y="4362285"/>
                <a:ext cx="166320" cy="122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9BC73BB-B582-EF5E-2B44-A253CE17B32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87556" y="4353285"/>
                  <a:ext cx="183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055FFBC-C2B2-FB90-C41F-F6DFF253EF66}"/>
                    </a:ext>
                  </a:extLst>
                </p14:cNvPr>
                <p14:cNvContentPartPr/>
                <p14:nvPr/>
              </p14:nvContentPartPr>
              <p14:xfrm>
                <a:off x="7955396" y="4258605"/>
                <a:ext cx="196920" cy="207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055FFBC-C2B2-FB90-C41F-F6DFF253EF6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46756" y="4249605"/>
                  <a:ext cx="21456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65B8750-560F-CE01-82D2-ED51636677D0}"/>
              </a:ext>
            </a:extLst>
          </p:cNvPr>
          <p:cNvGrpSpPr/>
          <p:nvPr/>
        </p:nvGrpSpPr>
        <p:grpSpPr>
          <a:xfrm>
            <a:off x="8272556" y="4210005"/>
            <a:ext cx="340560" cy="309600"/>
            <a:chOff x="8272556" y="4210005"/>
            <a:chExt cx="34056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4C0473E-B96F-B499-5362-6032154060F1}"/>
                    </a:ext>
                  </a:extLst>
                </p14:cNvPr>
                <p14:cNvContentPartPr/>
                <p14:nvPr/>
              </p14:nvContentPartPr>
              <p14:xfrm>
                <a:off x="8272556" y="4210005"/>
                <a:ext cx="198360" cy="183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4C0473E-B96F-B499-5362-6032154060F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63556" y="4201005"/>
                  <a:ext cx="216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E169AEB-0DA0-5702-2FAA-1E0468E3562E}"/>
                    </a:ext>
                  </a:extLst>
                </p14:cNvPr>
                <p14:cNvContentPartPr/>
                <p14:nvPr/>
              </p14:nvContentPartPr>
              <p14:xfrm>
                <a:off x="8480636" y="4378845"/>
                <a:ext cx="101520" cy="111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E169AEB-0DA0-5702-2FAA-1E0468E3562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71996" y="4369845"/>
                  <a:ext cx="119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9D02095-0976-F00C-EE49-021B4CB4884B}"/>
                    </a:ext>
                  </a:extLst>
                </p14:cNvPr>
                <p14:cNvContentPartPr/>
                <p14:nvPr/>
              </p14:nvContentPartPr>
              <p14:xfrm>
                <a:off x="8433836" y="4349685"/>
                <a:ext cx="179280" cy="169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9D02095-0976-F00C-EE49-021B4CB4884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24836" y="4341045"/>
                  <a:ext cx="1969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E25C698-6E44-EC18-E7F5-7F0415417BB7}"/>
              </a:ext>
            </a:extLst>
          </p:cNvPr>
          <p:cNvGrpSpPr/>
          <p:nvPr/>
        </p:nvGrpSpPr>
        <p:grpSpPr>
          <a:xfrm>
            <a:off x="428156" y="5469285"/>
            <a:ext cx="459360" cy="361080"/>
            <a:chOff x="428156" y="5469285"/>
            <a:chExt cx="45936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95B5F63-8DEB-84B3-E10C-276BB6756888}"/>
                    </a:ext>
                  </a:extLst>
                </p14:cNvPr>
                <p14:cNvContentPartPr/>
                <p14:nvPr/>
              </p14:nvContentPartPr>
              <p14:xfrm>
                <a:off x="428156" y="5469285"/>
                <a:ext cx="174960" cy="361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95B5F63-8DEB-84B3-E10C-276BB675688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19156" y="5460285"/>
                  <a:ext cx="1926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0A135B0-7B5F-F5C2-D376-3B98F9D4C723}"/>
                    </a:ext>
                  </a:extLst>
                </p14:cNvPr>
                <p14:cNvContentPartPr/>
                <p14:nvPr/>
              </p14:nvContentPartPr>
              <p14:xfrm>
                <a:off x="750356" y="5568645"/>
                <a:ext cx="137160" cy="24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0A135B0-7B5F-F5C2-D376-3B98F9D4C7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41716" y="5559645"/>
                  <a:ext cx="1548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59DCA872-167C-E651-DBDA-9EFDF5A0A134}"/>
              </a:ext>
            </a:extLst>
          </p:cNvPr>
          <p:cNvGrpSpPr/>
          <p:nvPr/>
        </p:nvGrpSpPr>
        <p:grpSpPr>
          <a:xfrm>
            <a:off x="1149236" y="5279565"/>
            <a:ext cx="1467360" cy="502200"/>
            <a:chOff x="1149236" y="5279565"/>
            <a:chExt cx="146736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190B2D2-D018-82C9-3AF5-3606AA442356}"/>
                    </a:ext>
                  </a:extLst>
                </p14:cNvPr>
                <p14:cNvContentPartPr/>
                <p14:nvPr/>
              </p14:nvContentPartPr>
              <p14:xfrm>
                <a:off x="1149236" y="5279565"/>
                <a:ext cx="1467360" cy="502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190B2D2-D018-82C9-3AF5-3606AA44235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40236" y="5270925"/>
                  <a:ext cx="14850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AA111A5-7BA3-CE3B-4D5C-53C3E4F6708E}"/>
                    </a:ext>
                  </a:extLst>
                </p14:cNvPr>
                <p14:cNvContentPartPr/>
                <p14:nvPr/>
              </p14:nvContentPartPr>
              <p14:xfrm>
                <a:off x="2413556" y="5352285"/>
                <a:ext cx="183960" cy="42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AA111A5-7BA3-CE3B-4D5C-53C3E4F6708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404556" y="5343645"/>
                  <a:ext cx="20160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B5B8209-D88C-6CE2-2AE6-F8D1F08B697A}"/>
                  </a:ext>
                </a:extLst>
              </p14:cNvPr>
              <p14:cNvContentPartPr/>
              <p14:nvPr/>
            </p14:nvContentPartPr>
            <p14:xfrm>
              <a:off x="1289636" y="6152925"/>
              <a:ext cx="310320" cy="3279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B5B8209-D88C-6CE2-2AE6-F8D1F08B697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280996" y="6143925"/>
                <a:ext cx="327960" cy="34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7C916EE-3DD6-1097-3898-D7BE9C184075}"/>
              </a:ext>
            </a:extLst>
          </p:cNvPr>
          <p:cNvGrpSpPr/>
          <p:nvPr/>
        </p:nvGrpSpPr>
        <p:grpSpPr>
          <a:xfrm>
            <a:off x="1873556" y="5968965"/>
            <a:ext cx="1849320" cy="634320"/>
            <a:chOff x="1873556" y="5968965"/>
            <a:chExt cx="1849320" cy="6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8A798E3-4C3A-6177-9F28-118018EE4523}"/>
                    </a:ext>
                  </a:extLst>
                </p14:cNvPr>
                <p14:cNvContentPartPr/>
                <p14:nvPr/>
              </p14:nvContentPartPr>
              <p14:xfrm>
                <a:off x="1930796" y="6251925"/>
                <a:ext cx="198000" cy="28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8A798E3-4C3A-6177-9F28-118018EE452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922156" y="6242925"/>
                  <a:ext cx="215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D346BE4-9AF5-5F97-93A8-701A7E6D3E44}"/>
                    </a:ext>
                  </a:extLst>
                </p14:cNvPr>
                <p14:cNvContentPartPr/>
                <p14:nvPr/>
              </p14:nvContentPartPr>
              <p14:xfrm>
                <a:off x="1873556" y="6327885"/>
                <a:ext cx="245520" cy="51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D346BE4-9AF5-5F97-93A8-701A7E6D3E4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64916" y="6318885"/>
                  <a:ext cx="263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61FA6AD-6819-FEDD-F5D3-85D1B54D593B}"/>
                    </a:ext>
                  </a:extLst>
                </p14:cNvPr>
                <p14:cNvContentPartPr/>
                <p14:nvPr/>
              </p14:nvContentPartPr>
              <p14:xfrm>
                <a:off x="2426516" y="6092445"/>
                <a:ext cx="19800" cy="220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61FA6AD-6819-FEDD-F5D3-85D1B54D593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417516" y="6083445"/>
                  <a:ext cx="37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7F43E9E-8A0F-4465-FD82-DD6EB77A491C}"/>
                    </a:ext>
                  </a:extLst>
                </p14:cNvPr>
                <p14:cNvContentPartPr/>
                <p14:nvPr/>
              </p14:nvContentPartPr>
              <p14:xfrm>
                <a:off x="2348756" y="6206205"/>
                <a:ext cx="195480" cy="30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7F43E9E-8A0F-4465-FD82-DD6EB77A491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340116" y="6197565"/>
                  <a:ext cx="213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385F221-6F4F-A4AF-4B7D-3E9272D64423}"/>
                    </a:ext>
                  </a:extLst>
                </p14:cNvPr>
                <p14:cNvContentPartPr/>
                <p14:nvPr/>
              </p14:nvContentPartPr>
              <p14:xfrm>
                <a:off x="2334356" y="6395565"/>
                <a:ext cx="239400" cy="31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385F221-6F4F-A4AF-4B7D-3E9272D6442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25356" y="6386565"/>
                  <a:ext cx="257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8D1EAED-149D-09BF-F69D-C33A864A2134}"/>
                    </a:ext>
                  </a:extLst>
                </p14:cNvPr>
                <p14:cNvContentPartPr/>
                <p14:nvPr/>
              </p14:nvContentPartPr>
              <p14:xfrm>
                <a:off x="2657996" y="6193245"/>
                <a:ext cx="131760" cy="207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8D1EAED-149D-09BF-F69D-C33A864A213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648996" y="6184605"/>
                  <a:ext cx="149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5413220-8016-A05B-F48D-DF1CA394B112}"/>
                    </a:ext>
                  </a:extLst>
                </p14:cNvPr>
                <p14:cNvContentPartPr/>
                <p14:nvPr/>
              </p14:nvContentPartPr>
              <p14:xfrm>
                <a:off x="2872556" y="6197925"/>
                <a:ext cx="200520" cy="199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5413220-8016-A05B-F48D-DF1CA394B11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63556" y="6189285"/>
                  <a:ext cx="218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E23FD74-5145-0582-1267-C2F3B3A31406}"/>
                    </a:ext>
                  </a:extLst>
                </p14:cNvPr>
                <p14:cNvContentPartPr/>
                <p14:nvPr/>
              </p14:nvContentPartPr>
              <p14:xfrm>
                <a:off x="3147956" y="5968965"/>
                <a:ext cx="160920" cy="574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E23FD74-5145-0582-1267-C2F3B3A3140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39316" y="5960325"/>
                  <a:ext cx="17856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8A519CA-6709-FCA9-875E-1A3D6FDED331}"/>
                    </a:ext>
                  </a:extLst>
                </p14:cNvPr>
                <p14:cNvContentPartPr/>
                <p14:nvPr/>
              </p14:nvContentPartPr>
              <p14:xfrm>
                <a:off x="3312836" y="6119085"/>
                <a:ext cx="120960" cy="286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8A519CA-6709-FCA9-875E-1A3D6FDED33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04196" y="6110445"/>
                  <a:ext cx="138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225CAA1-0248-8CF0-987A-214C5DFECBCD}"/>
                    </a:ext>
                  </a:extLst>
                </p14:cNvPr>
                <p14:cNvContentPartPr/>
                <p14:nvPr/>
              </p14:nvContentPartPr>
              <p14:xfrm>
                <a:off x="3339116" y="6246165"/>
                <a:ext cx="109800" cy="11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225CAA1-0248-8CF0-987A-214C5DFECBC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30476" y="6237525"/>
                  <a:ext cx="127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5FCBB40-19F8-E5D7-31C5-8878C5E4D8F0}"/>
                    </a:ext>
                  </a:extLst>
                </p14:cNvPr>
                <p14:cNvContentPartPr/>
                <p14:nvPr/>
              </p14:nvContentPartPr>
              <p14:xfrm>
                <a:off x="3314996" y="6104685"/>
                <a:ext cx="179640" cy="38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5FCBB40-19F8-E5D7-31C5-8878C5E4D8F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306356" y="6095685"/>
                  <a:ext cx="197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E183689-9CD1-5961-F3EA-524E83C8F96D}"/>
                    </a:ext>
                  </a:extLst>
                </p14:cNvPr>
                <p14:cNvContentPartPr/>
                <p14:nvPr/>
              </p14:nvContentPartPr>
              <p14:xfrm>
                <a:off x="3557996" y="6367485"/>
                <a:ext cx="164880" cy="235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E183689-9CD1-5961-F3EA-524E83C8F96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49356" y="6358485"/>
                  <a:ext cx="18252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6443E8C2-B0F9-A004-74F1-C9D63F75347C}"/>
              </a:ext>
            </a:extLst>
          </p:cNvPr>
          <p:cNvGrpSpPr/>
          <p:nvPr/>
        </p:nvGrpSpPr>
        <p:grpSpPr>
          <a:xfrm>
            <a:off x="3810716" y="5848365"/>
            <a:ext cx="2989800" cy="890280"/>
            <a:chOff x="3810716" y="5848365"/>
            <a:chExt cx="2989800" cy="89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22E92C4-28AB-7073-2E82-745207EBB638}"/>
                    </a:ext>
                  </a:extLst>
                </p14:cNvPr>
                <p14:cNvContentPartPr/>
                <p14:nvPr/>
              </p14:nvContentPartPr>
              <p14:xfrm>
                <a:off x="3810716" y="6241485"/>
                <a:ext cx="209880" cy="47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22E92C4-28AB-7073-2E82-745207EBB63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01716" y="6232845"/>
                  <a:ext cx="227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E8C8D54-4E1B-D368-3B9E-CCB551BAD2E8}"/>
                    </a:ext>
                  </a:extLst>
                </p14:cNvPr>
                <p14:cNvContentPartPr/>
                <p14:nvPr/>
              </p14:nvContentPartPr>
              <p14:xfrm>
                <a:off x="4239476" y="6236085"/>
                <a:ext cx="360" cy="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E8C8D54-4E1B-D368-3B9E-CCB551BAD2E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30476" y="6227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5C930D5-B610-B812-304E-D5DCCC796B17}"/>
                    </a:ext>
                  </a:extLst>
                </p14:cNvPr>
                <p14:cNvContentPartPr/>
                <p14:nvPr/>
              </p14:nvContentPartPr>
              <p14:xfrm>
                <a:off x="4225076" y="6188925"/>
                <a:ext cx="277560" cy="193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5C930D5-B610-B812-304E-D5DCCC796B1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216076" y="6179925"/>
                  <a:ext cx="295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9015127-F7F7-8BE4-B40C-DC7193F3E9B6}"/>
                    </a:ext>
                  </a:extLst>
                </p14:cNvPr>
                <p14:cNvContentPartPr/>
                <p14:nvPr/>
              </p14:nvContentPartPr>
              <p14:xfrm>
                <a:off x="4463036" y="6386925"/>
                <a:ext cx="124920" cy="89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9015127-F7F7-8BE4-B40C-DC7193F3E9B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454036" y="6377925"/>
                  <a:ext cx="142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EAA58F7-9837-D1E7-4BF3-3FD34DFEE2B0}"/>
                    </a:ext>
                  </a:extLst>
                </p14:cNvPr>
                <p14:cNvContentPartPr/>
                <p14:nvPr/>
              </p14:nvContentPartPr>
              <p14:xfrm>
                <a:off x="4414436" y="6350565"/>
                <a:ext cx="209880" cy="183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EAA58F7-9837-D1E7-4BF3-3FD34DFEE2B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405436" y="6341925"/>
                  <a:ext cx="227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3FC0A31-0F3F-46C3-5EA0-BF560C157842}"/>
                    </a:ext>
                  </a:extLst>
                </p14:cNvPr>
                <p14:cNvContentPartPr/>
                <p14:nvPr/>
              </p14:nvContentPartPr>
              <p14:xfrm>
                <a:off x="4728356" y="6120165"/>
                <a:ext cx="224640" cy="357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3FC0A31-0F3F-46C3-5EA0-BF560C15784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19716" y="6111525"/>
                  <a:ext cx="2422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61F490F-04FE-8211-F1F2-6666592108C0}"/>
                    </a:ext>
                  </a:extLst>
                </p14:cNvPr>
                <p14:cNvContentPartPr/>
                <p14:nvPr/>
              </p14:nvContentPartPr>
              <p14:xfrm>
                <a:off x="4725116" y="6154725"/>
                <a:ext cx="38520" cy="364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61F490F-04FE-8211-F1F2-6666592108C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716116" y="6146085"/>
                  <a:ext cx="561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1431A7D-BBB8-4A24-5579-176539D804FF}"/>
                    </a:ext>
                  </a:extLst>
                </p14:cNvPr>
                <p14:cNvContentPartPr/>
                <p14:nvPr/>
              </p14:nvContentPartPr>
              <p14:xfrm>
                <a:off x="4892516" y="6016845"/>
                <a:ext cx="163080" cy="593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1431A7D-BBB8-4A24-5579-176539D804F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883516" y="6007845"/>
                  <a:ext cx="18072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81884F0-BB02-8BAA-E010-8981B576CC9C}"/>
                    </a:ext>
                  </a:extLst>
                </p14:cNvPr>
                <p14:cNvContentPartPr/>
                <p14:nvPr/>
              </p14:nvContentPartPr>
              <p14:xfrm>
                <a:off x="5228396" y="6217365"/>
                <a:ext cx="161280" cy="28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81884F0-BB02-8BAA-E010-8981B576CC9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219396" y="6208365"/>
                  <a:ext cx="178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0E96592-8E06-894F-D7D9-D8C2E980330E}"/>
                    </a:ext>
                  </a:extLst>
                </p14:cNvPr>
                <p14:cNvContentPartPr/>
                <p14:nvPr/>
              </p14:nvContentPartPr>
              <p14:xfrm>
                <a:off x="5598476" y="6061845"/>
                <a:ext cx="11160" cy="284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0E96592-8E06-894F-D7D9-D8C2E980330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589476" y="6053205"/>
                  <a:ext cx="28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0490A13-A8CF-BB6C-F5A6-E338CFDD6ABC}"/>
                    </a:ext>
                  </a:extLst>
                </p14:cNvPr>
                <p14:cNvContentPartPr/>
                <p14:nvPr/>
              </p14:nvContentPartPr>
              <p14:xfrm>
                <a:off x="5612516" y="6078765"/>
                <a:ext cx="173880" cy="267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0490A13-A8CF-BB6C-F5A6-E338CFDD6AB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603876" y="6069765"/>
                  <a:ext cx="191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AE8655E-CA1A-9E32-4938-C0818F041D54}"/>
                    </a:ext>
                  </a:extLst>
                </p14:cNvPr>
                <p14:cNvContentPartPr/>
                <p14:nvPr/>
              </p14:nvContentPartPr>
              <p14:xfrm>
                <a:off x="5977196" y="6093885"/>
                <a:ext cx="18360" cy="225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AE8655E-CA1A-9E32-4938-C0818F041D5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968196" y="6084885"/>
                  <a:ext cx="36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B1D8180-803B-552E-DD2C-FBE41655C906}"/>
                    </a:ext>
                  </a:extLst>
                </p14:cNvPr>
                <p14:cNvContentPartPr/>
                <p14:nvPr/>
              </p14:nvContentPartPr>
              <p14:xfrm>
                <a:off x="5894396" y="6078765"/>
                <a:ext cx="214920" cy="27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B1D8180-803B-552E-DD2C-FBE41655C90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885396" y="6069765"/>
                  <a:ext cx="232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D93FB3A-C0DF-3003-08FB-B7A0A9649820}"/>
                    </a:ext>
                  </a:extLst>
                </p14:cNvPr>
                <p14:cNvContentPartPr/>
                <p14:nvPr/>
              </p14:nvContentPartPr>
              <p14:xfrm>
                <a:off x="6247556" y="5848365"/>
                <a:ext cx="140040" cy="2988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D93FB3A-C0DF-3003-08FB-B7A0A964982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238556" y="5839725"/>
                  <a:ext cx="157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D9F423D-8DC3-A895-6D44-4E956B974D85}"/>
                    </a:ext>
                  </a:extLst>
                </p14:cNvPr>
                <p14:cNvContentPartPr/>
                <p14:nvPr/>
              </p14:nvContentPartPr>
              <p14:xfrm>
                <a:off x="6473996" y="5974005"/>
                <a:ext cx="155520" cy="176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D9F423D-8DC3-A895-6D44-4E956B974D8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465356" y="5965365"/>
                  <a:ext cx="173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1957E8A-720D-C992-1357-87B1EE752CFF}"/>
                    </a:ext>
                  </a:extLst>
                </p14:cNvPr>
                <p14:cNvContentPartPr/>
                <p14:nvPr/>
              </p14:nvContentPartPr>
              <p14:xfrm>
                <a:off x="6200396" y="6228525"/>
                <a:ext cx="600120" cy="38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1957E8A-720D-C992-1357-87B1EE752CF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91756" y="6219885"/>
                  <a:ext cx="617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F660A1F-122C-C1F6-AF15-225F6F3F735C}"/>
                    </a:ext>
                  </a:extLst>
                </p14:cNvPr>
                <p14:cNvContentPartPr/>
                <p14:nvPr/>
              </p14:nvContentPartPr>
              <p14:xfrm>
                <a:off x="6230636" y="6381885"/>
                <a:ext cx="129960" cy="262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F660A1F-122C-C1F6-AF15-225F6F3F735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221996" y="6373245"/>
                  <a:ext cx="147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D85FE2F-C3E2-0B67-492E-F53F4E366F22}"/>
                    </a:ext>
                  </a:extLst>
                </p14:cNvPr>
                <p14:cNvContentPartPr/>
                <p14:nvPr/>
              </p14:nvContentPartPr>
              <p14:xfrm>
                <a:off x="6499556" y="6482325"/>
                <a:ext cx="194040" cy="256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D85FE2F-C3E2-0B67-492E-F53F4E366F2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490916" y="6473325"/>
                  <a:ext cx="21168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1E880E2D-65AD-A357-3A93-27BC961D1A3E}"/>
              </a:ext>
            </a:extLst>
          </p:cNvPr>
          <p:cNvGrpSpPr/>
          <p:nvPr/>
        </p:nvGrpSpPr>
        <p:grpSpPr>
          <a:xfrm>
            <a:off x="7081316" y="5932605"/>
            <a:ext cx="1766880" cy="484920"/>
            <a:chOff x="7081316" y="5932605"/>
            <a:chExt cx="176688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521E05F-55DA-EB57-3CFA-F684CCEDED1C}"/>
                    </a:ext>
                  </a:extLst>
                </p14:cNvPr>
                <p14:cNvContentPartPr/>
                <p14:nvPr/>
              </p14:nvContentPartPr>
              <p14:xfrm>
                <a:off x="7081316" y="6154725"/>
                <a:ext cx="193320" cy="356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521E05F-55DA-EB57-3CFA-F684CCEDED1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072316" y="6146085"/>
                  <a:ext cx="210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CA7DE98-5F8E-52C8-25A8-2F2B950F74E0}"/>
                    </a:ext>
                  </a:extLst>
                </p14:cNvPr>
                <p14:cNvContentPartPr/>
                <p14:nvPr/>
              </p14:nvContentPartPr>
              <p14:xfrm>
                <a:off x="7455716" y="6078765"/>
                <a:ext cx="250920" cy="179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CA7DE98-5F8E-52C8-25A8-2F2B950F74E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446716" y="6069765"/>
                  <a:ext cx="268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14E7988-C543-2963-8344-601D3D38F115}"/>
                    </a:ext>
                  </a:extLst>
                </p14:cNvPr>
                <p14:cNvContentPartPr/>
                <p14:nvPr/>
              </p14:nvContentPartPr>
              <p14:xfrm>
                <a:off x="7835156" y="6044565"/>
                <a:ext cx="144000" cy="1605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14E7988-C543-2963-8344-601D3D38F11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826156" y="6035925"/>
                  <a:ext cx="161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4D3E9A0-ADE4-33FA-EE51-0C77079064B1}"/>
                    </a:ext>
                  </a:extLst>
                </p14:cNvPr>
                <p14:cNvContentPartPr/>
                <p14:nvPr/>
              </p14:nvContentPartPr>
              <p14:xfrm>
                <a:off x="8076716" y="5980125"/>
                <a:ext cx="177120" cy="245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4D3E9A0-ADE4-33FA-EE51-0C77079064B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067716" y="5971485"/>
                  <a:ext cx="194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B7E7FF2-29E7-1886-DB28-626AA8C901D6}"/>
                    </a:ext>
                  </a:extLst>
                </p14:cNvPr>
                <p14:cNvContentPartPr/>
                <p14:nvPr/>
              </p14:nvContentPartPr>
              <p14:xfrm>
                <a:off x="8384156" y="5932605"/>
                <a:ext cx="300240" cy="2570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B7E7FF2-29E7-1886-DB28-626AA8C901D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375516" y="5923965"/>
                  <a:ext cx="317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20F2112-D1CF-A701-B4CE-BF83F5B39531}"/>
                    </a:ext>
                  </a:extLst>
                </p14:cNvPr>
                <p14:cNvContentPartPr/>
                <p14:nvPr/>
              </p14:nvContentPartPr>
              <p14:xfrm>
                <a:off x="8629316" y="6218805"/>
                <a:ext cx="218880" cy="198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20F2112-D1CF-A701-B4CE-BF83F5B3953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620316" y="6209805"/>
                  <a:ext cx="236520" cy="21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63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F122926-98FB-27C4-5D23-418D39DDE266}"/>
              </a:ext>
            </a:extLst>
          </p:cNvPr>
          <p:cNvGrpSpPr/>
          <p:nvPr/>
        </p:nvGrpSpPr>
        <p:grpSpPr>
          <a:xfrm>
            <a:off x="775196" y="345045"/>
            <a:ext cx="1221120" cy="590760"/>
            <a:chOff x="775196" y="345045"/>
            <a:chExt cx="122112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D094535-6270-6645-5DDD-CAA22BF61B8B}"/>
                    </a:ext>
                  </a:extLst>
                </p14:cNvPr>
                <p14:cNvContentPartPr/>
                <p14:nvPr/>
              </p14:nvContentPartPr>
              <p14:xfrm>
                <a:off x="775196" y="345045"/>
                <a:ext cx="254160" cy="289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D094535-6270-6645-5DDD-CAA22BF61B8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6556" y="336405"/>
                  <a:ext cx="271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265DA44-2449-CCBB-6DDC-EFD5EE2F21AD}"/>
                    </a:ext>
                  </a:extLst>
                </p14:cNvPr>
                <p14:cNvContentPartPr/>
                <p14:nvPr/>
              </p14:nvContentPartPr>
              <p14:xfrm>
                <a:off x="1107476" y="376725"/>
                <a:ext cx="888840" cy="559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265DA44-2449-CCBB-6DDC-EFD5EE2F21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8836" y="368085"/>
                  <a:ext cx="90648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E2B66D7-9F31-1F04-1DF1-3FD327CFC94D}"/>
                    </a:ext>
                  </a:extLst>
                </p14:cNvPr>
                <p14:cNvContentPartPr/>
                <p14:nvPr/>
              </p14:nvContentPartPr>
              <p14:xfrm>
                <a:off x="1736396" y="53476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E2B66D7-9F31-1F04-1DF1-3FD327CFC9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27756" y="525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63C5843-B296-22E6-26E1-B19B01DA6B5C}"/>
                    </a:ext>
                  </a:extLst>
                </p14:cNvPr>
                <p14:cNvContentPartPr/>
                <p14:nvPr/>
              </p14:nvContentPartPr>
              <p14:xfrm>
                <a:off x="1328156" y="439005"/>
                <a:ext cx="51120" cy="36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63C5843-B296-22E6-26E1-B19B01DA6B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9156" y="430005"/>
                  <a:ext cx="687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CF3390-9E32-BD28-05DD-A44826EF5F00}"/>
              </a:ext>
            </a:extLst>
          </p:cNvPr>
          <p:cNvGrpSpPr/>
          <p:nvPr/>
        </p:nvGrpSpPr>
        <p:grpSpPr>
          <a:xfrm>
            <a:off x="2341556" y="273405"/>
            <a:ext cx="1036440" cy="399960"/>
            <a:chOff x="2341556" y="273405"/>
            <a:chExt cx="103644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032A5A-B668-85EB-B341-0329B32E854D}"/>
                    </a:ext>
                  </a:extLst>
                </p14:cNvPr>
                <p14:cNvContentPartPr/>
                <p14:nvPr/>
              </p14:nvContentPartPr>
              <p14:xfrm>
                <a:off x="2341556" y="273405"/>
                <a:ext cx="1036440" cy="399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032A5A-B668-85EB-B341-0329B32E85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32916" y="264405"/>
                  <a:ext cx="10540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54E91A8-0B92-A0F2-912F-44A8EB1C4DAC}"/>
                    </a:ext>
                  </a:extLst>
                </p14:cNvPr>
                <p14:cNvContentPartPr/>
                <p14:nvPr/>
              </p14:nvContentPartPr>
              <p14:xfrm>
                <a:off x="2693276" y="391845"/>
                <a:ext cx="381960" cy="62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54E91A8-0B92-A0F2-912F-44A8EB1C4DA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84636" y="382845"/>
                  <a:ext cx="39960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EE7ECE-0F5D-3943-D118-63E7F4639EE8}"/>
              </a:ext>
            </a:extLst>
          </p:cNvPr>
          <p:cNvGrpSpPr/>
          <p:nvPr/>
        </p:nvGrpSpPr>
        <p:grpSpPr>
          <a:xfrm>
            <a:off x="3679316" y="206445"/>
            <a:ext cx="2711520" cy="567000"/>
            <a:chOff x="3679316" y="206445"/>
            <a:chExt cx="271152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EBFAFC-97EA-780A-E7BB-1B791B498F42}"/>
                    </a:ext>
                  </a:extLst>
                </p14:cNvPr>
                <p14:cNvContentPartPr/>
                <p14:nvPr/>
              </p14:nvContentPartPr>
              <p14:xfrm>
                <a:off x="3679316" y="206445"/>
                <a:ext cx="715320" cy="537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EBFAFC-97EA-780A-E7BB-1B791B498F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70676" y="197445"/>
                  <a:ext cx="7329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7CFB3F-E470-D195-0AB3-F6793E1DC92A}"/>
                    </a:ext>
                  </a:extLst>
                </p14:cNvPr>
                <p14:cNvContentPartPr/>
                <p14:nvPr/>
              </p14:nvContentPartPr>
              <p14:xfrm>
                <a:off x="4256756" y="385365"/>
                <a:ext cx="217800" cy="34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7CFB3F-E470-D195-0AB3-F6793E1DC9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48116" y="376365"/>
                  <a:ext cx="235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C1A1F95-1094-6120-E460-CD2DC95630F7}"/>
                    </a:ext>
                  </a:extLst>
                </p14:cNvPr>
                <p14:cNvContentPartPr/>
                <p14:nvPr/>
              </p14:nvContentPartPr>
              <p14:xfrm>
                <a:off x="4132196" y="325245"/>
                <a:ext cx="20520" cy="38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C1A1F95-1094-6120-E460-CD2DC95630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23196" y="316245"/>
                  <a:ext cx="38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CC7C2A-A554-9E0E-9B62-C0C66100C946}"/>
                    </a:ext>
                  </a:extLst>
                </p14:cNvPr>
                <p14:cNvContentPartPr/>
                <p14:nvPr/>
              </p14:nvContentPartPr>
              <p14:xfrm>
                <a:off x="4769036" y="298965"/>
                <a:ext cx="542880" cy="474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CC7C2A-A554-9E0E-9B62-C0C66100C9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60396" y="289965"/>
                  <a:ext cx="5605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1F8DDA-07F9-922F-8FBC-839E25C28101}"/>
                    </a:ext>
                  </a:extLst>
                </p14:cNvPr>
                <p14:cNvContentPartPr/>
                <p14:nvPr/>
              </p14:nvContentPartPr>
              <p14:xfrm>
                <a:off x="4960556" y="389685"/>
                <a:ext cx="283320" cy="21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1F8DDA-07F9-922F-8FBC-839E25C281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51916" y="380685"/>
                  <a:ext cx="300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ED75423-8226-6679-7817-1A8EA1F953BF}"/>
                    </a:ext>
                  </a:extLst>
                </p14:cNvPr>
                <p14:cNvContentPartPr/>
                <p14:nvPr/>
              </p14:nvContentPartPr>
              <p14:xfrm>
                <a:off x="5571476" y="354405"/>
                <a:ext cx="819360" cy="309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ED75423-8226-6679-7817-1A8EA1F953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62836" y="345405"/>
                  <a:ext cx="83700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EB63A2-0D48-6EC3-B62A-596979DFC86B}"/>
              </a:ext>
            </a:extLst>
          </p:cNvPr>
          <p:cNvGrpSpPr/>
          <p:nvPr/>
        </p:nvGrpSpPr>
        <p:grpSpPr>
          <a:xfrm>
            <a:off x="6686756" y="196005"/>
            <a:ext cx="4901400" cy="432720"/>
            <a:chOff x="6686756" y="196005"/>
            <a:chExt cx="490140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EE54B6-26D9-DC98-B0CC-635956E26D12}"/>
                    </a:ext>
                  </a:extLst>
                </p14:cNvPr>
                <p14:cNvContentPartPr/>
                <p14:nvPr/>
              </p14:nvContentPartPr>
              <p14:xfrm>
                <a:off x="6686756" y="196005"/>
                <a:ext cx="1437840" cy="432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EE54B6-26D9-DC98-B0CC-635956E26D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78116" y="187365"/>
                  <a:ext cx="14554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4A27C9-49DA-22FC-50F7-6AAF55148BAF}"/>
                    </a:ext>
                  </a:extLst>
                </p14:cNvPr>
                <p14:cNvContentPartPr/>
                <p14:nvPr/>
              </p14:nvContentPartPr>
              <p14:xfrm>
                <a:off x="7748036" y="362685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4A27C9-49DA-22FC-50F7-6AAF55148B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9036" y="354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46776A-1089-33F5-0809-548786C741A4}"/>
                    </a:ext>
                  </a:extLst>
                </p14:cNvPr>
                <p14:cNvContentPartPr/>
                <p14:nvPr/>
              </p14:nvContentPartPr>
              <p14:xfrm>
                <a:off x="7421516" y="322005"/>
                <a:ext cx="35280" cy="19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46776A-1089-33F5-0809-548786C741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12516" y="313365"/>
                  <a:ext cx="52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4320E71-9FFA-7BCB-5AF1-348C359D9A99}"/>
                    </a:ext>
                  </a:extLst>
                </p14:cNvPr>
                <p14:cNvContentPartPr/>
                <p14:nvPr/>
              </p14:nvContentPartPr>
              <p14:xfrm>
                <a:off x="8323316" y="465645"/>
                <a:ext cx="440640" cy="161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4320E71-9FFA-7BCB-5AF1-348C359D9A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14316" y="457005"/>
                  <a:ext cx="458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84E094E-435A-5AC7-1273-15CDC9936653}"/>
                    </a:ext>
                  </a:extLst>
                </p14:cNvPr>
                <p14:cNvContentPartPr/>
                <p14:nvPr/>
              </p14:nvContentPartPr>
              <p14:xfrm>
                <a:off x="8496836" y="279525"/>
                <a:ext cx="74520" cy="37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84E094E-435A-5AC7-1273-15CDC99366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87836" y="270525"/>
                  <a:ext cx="92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A73E14-7CF1-5160-4E84-633DF190ECD3}"/>
                    </a:ext>
                  </a:extLst>
                </p14:cNvPr>
                <p14:cNvContentPartPr/>
                <p14:nvPr/>
              </p14:nvContentPartPr>
              <p14:xfrm>
                <a:off x="9024236" y="337845"/>
                <a:ext cx="1383480" cy="284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A73E14-7CF1-5160-4E84-633DF190ECD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15236" y="328845"/>
                  <a:ext cx="1401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710F79E-5F2D-3ED6-0761-8417A1859B4F}"/>
                    </a:ext>
                  </a:extLst>
                </p14:cNvPr>
                <p14:cNvContentPartPr/>
                <p14:nvPr/>
              </p14:nvContentPartPr>
              <p14:xfrm>
                <a:off x="10669076" y="246765"/>
                <a:ext cx="919080" cy="343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710F79E-5F2D-3ED6-0761-8417A1859B4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60436" y="238125"/>
                  <a:ext cx="93672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BB509C-35AC-821D-1CE5-7BE2B6390842}"/>
              </a:ext>
            </a:extLst>
          </p:cNvPr>
          <p:cNvGrpSpPr/>
          <p:nvPr/>
        </p:nvGrpSpPr>
        <p:grpSpPr>
          <a:xfrm>
            <a:off x="796436" y="1272045"/>
            <a:ext cx="1268280" cy="516600"/>
            <a:chOff x="796436" y="1272045"/>
            <a:chExt cx="126828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332457E-B432-F346-54D5-043F4CF0DC32}"/>
                    </a:ext>
                  </a:extLst>
                </p14:cNvPr>
                <p14:cNvContentPartPr/>
                <p14:nvPr/>
              </p14:nvContentPartPr>
              <p14:xfrm>
                <a:off x="796436" y="1272045"/>
                <a:ext cx="1268280" cy="516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332457E-B432-F346-54D5-043F4CF0DC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7436" y="1263405"/>
                  <a:ext cx="12859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E3DC1EB-8BA5-83D1-3E69-BD65B4016800}"/>
                    </a:ext>
                  </a:extLst>
                </p14:cNvPr>
                <p14:cNvContentPartPr/>
                <p14:nvPr/>
              </p14:nvContentPartPr>
              <p14:xfrm>
                <a:off x="1860596" y="137284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E3DC1EB-8BA5-83D1-3E69-BD65B401680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51596" y="1363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07F8A5-72A1-5866-D5C3-842E39C16868}"/>
                    </a:ext>
                  </a:extLst>
                </p14:cNvPr>
                <p14:cNvContentPartPr/>
                <p14:nvPr/>
              </p14:nvContentPartPr>
              <p14:xfrm>
                <a:off x="1349756" y="1302285"/>
                <a:ext cx="35280" cy="26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07F8A5-72A1-5866-D5C3-842E39C168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341116" y="1293645"/>
                  <a:ext cx="529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ABAE1A-E4BA-13D1-A1B7-112C433C97D5}"/>
              </a:ext>
            </a:extLst>
          </p:cNvPr>
          <p:cNvGrpSpPr/>
          <p:nvPr/>
        </p:nvGrpSpPr>
        <p:grpSpPr>
          <a:xfrm>
            <a:off x="2486996" y="1159365"/>
            <a:ext cx="1331640" cy="430920"/>
            <a:chOff x="2486996" y="1159365"/>
            <a:chExt cx="133164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EDF69-4BED-A184-A5FF-7B4C5558BA1F}"/>
                    </a:ext>
                  </a:extLst>
                </p14:cNvPr>
                <p14:cNvContentPartPr/>
                <p14:nvPr/>
              </p14:nvContentPartPr>
              <p14:xfrm>
                <a:off x="2486996" y="1159365"/>
                <a:ext cx="1331640" cy="430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EDF69-4BED-A184-A5FF-7B4C5558BA1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78356" y="1150725"/>
                  <a:ext cx="13492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82B99B8-BC6C-5B18-64BC-E3A2A3FFABE1}"/>
                    </a:ext>
                  </a:extLst>
                </p14:cNvPr>
                <p14:cNvContentPartPr/>
                <p14:nvPr/>
              </p14:nvContentPartPr>
              <p14:xfrm>
                <a:off x="3078836" y="1263765"/>
                <a:ext cx="383400" cy="34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82B99B8-BC6C-5B18-64BC-E3A2A3FFAB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69836" y="1255125"/>
                  <a:ext cx="4010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632FA8F-3D58-EC22-F80F-44964700888E}"/>
              </a:ext>
            </a:extLst>
          </p:cNvPr>
          <p:cNvGrpSpPr/>
          <p:nvPr/>
        </p:nvGrpSpPr>
        <p:grpSpPr>
          <a:xfrm>
            <a:off x="4057316" y="1060005"/>
            <a:ext cx="2844000" cy="592920"/>
            <a:chOff x="4057316" y="1060005"/>
            <a:chExt cx="284400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BAD233-6DB9-B9B9-7087-3A85B4DF664D}"/>
                    </a:ext>
                  </a:extLst>
                </p14:cNvPr>
                <p14:cNvContentPartPr/>
                <p14:nvPr/>
              </p14:nvContentPartPr>
              <p14:xfrm>
                <a:off x="4057316" y="1106085"/>
                <a:ext cx="811440" cy="49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BAD233-6DB9-B9B9-7087-3A85B4DF664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48676" y="1097085"/>
                  <a:ext cx="8290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8079C2A-50C7-A962-E8EE-699695698215}"/>
                    </a:ext>
                  </a:extLst>
                </p14:cNvPr>
                <p14:cNvContentPartPr/>
                <p14:nvPr/>
              </p14:nvContentPartPr>
              <p14:xfrm>
                <a:off x="4088636" y="1221645"/>
                <a:ext cx="464760" cy="46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8079C2A-50C7-A962-E8EE-6996956982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79636" y="1213005"/>
                  <a:ext cx="482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6805DD5-6E3D-9213-1994-6A547114EB7D}"/>
                    </a:ext>
                  </a:extLst>
                </p14:cNvPr>
                <p14:cNvContentPartPr/>
                <p14:nvPr/>
              </p14:nvContentPartPr>
              <p14:xfrm>
                <a:off x="5122556" y="1106085"/>
                <a:ext cx="389880" cy="40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6805DD5-6E3D-9213-1994-6A547114EB7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13556" y="1097085"/>
                  <a:ext cx="4075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F369FE-08AB-D381-600D-A7C26E69D51C}"/>
                    </a:ext>
                  </a:extLst>
                </p14:cNvPr>
                <p14:cNvContentPartPr/>
                <p14:nvPr/>
              </p14:nvContentPartPr>
              <p14:xfrm>
                <a:off x="5094116" y="1220205"/>
                <a:ext cx="388440" cy="27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F369FE-08AB-D381-600D-A7C26E69D51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85116" y="1211565"/>
                  <a:ext cx="406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B703E71-D695-5413-6697-6596EA1DAF3C}"/>
                    </a:ext>
                  </a:extLst>
                </p14:cNvPr>
                <p14:cNvContentPartPr/>
                <p14:nvPr/>
              </p14:nvContentPartPr>
              <p14:xfrm>
                <a:off x="5831756" y="1060005"/>
                <a:ext cx="1069560" cy="592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703E71-D695-5413-6697-6596EA1DAF3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22756" y="1051005"/>
                  <a:ext cx="108720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9CB417A-169C-2461-DFB8-AB33C779B341}"/>
                    </a:ext>
                  </a:extLst>
                </p14:cNvPr>
                <p14:cNvContentPartPr/>
                <p14:nvPr/>
              </p14:nvContentPartPr>
              <p14:xfrm>
                <a:off x="6161156" y="1129485"/>
                <a:ext cx="56880" cy="2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9CB417A-169C-2461-DFB8-AB33C779B34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52516" y="1120845"/>
                  <a:ext cx="7452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649E047-2E43-2B6F-A62C-CF4068CB824B}"/>
                  </a:ext>
                </a:extLst>
              </p14:cNvPr>
              <p14:cNvContentPartPr/>
              <p14:nvPr/>
            </p14:nvContentPartPr>
            <p14:xfrm>
              <a:off x="7135676" y="1301925"/>
              <a:ext cx="423000" cy="202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649E047-2E43-2B6F-A62C-CF4068CB824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126676" y="1293285"/>
                <a:ext cx="4406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B3B931B-70F1-A6A6-6199-A5205119629E}"/>
                  </a:ext>
                </a:extLst>
              </p14:cNvPr>
              <p14:cNvContentPartPr/>
              <p14:nvPr/>
            </p14:nvContentPartPr>
            <p14:xfrm>
              <a:off x="7292276" y="1192845"/>
              <a:ext cx="28080" cy="25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B3B931B-70F1-A6A6-6199-A5205119629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83636" y="1183845"/>
                <a:ext cx="457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0E1A8252-9EF8-951C-69F4-4772F4CE5946}"/>
              </a:ext>
            </a:extLst>
          </p:cNvPr>
          <p:cNvGrpSpPr/>
          <p:nvPr/>
        </p:nvGrpSpPr>
        <p:grpSpPr>
          <a:xfrm>
            <a:off x="7857476" y="991605"/>
            <a:ext cx="3957840" cy="722160"/>
            <a:chOff x="7857476" y="991605"/>
            <a:chExt cx="395784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0253BC3-8D3E-EC5A-8B75-F2F224807B27}"/>
                    </a:ext>
                  </a:extLst>
                </p14:cNvPr>
                <p14:cNvContentPartPr/>
                <p14:nvPr/>
              </p14:nvContentPartPr>
              <p14:xfrm>
                <a:off x="7857476" y="1071165"/>
                <a:ext cx="1496160" cy="400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0253BC3-8D3E-EC5A-8B75-F2F224807B2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48476" y="1062525"/>
                  <a:ext cx="15138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4C4E62-A43D-5D7E-27F2-307D0C768455}"/>
                    </a:ext>
                  </a:extLst>
                </p14:cNvPr>
                <p14:cNvContentPartPr/>
                <p14:nvPr/>
              </p14:nvContentPartPr>
              <p14:xfrm>
                <a:off x="9027116" y="1277805"/>
                <a:ext cx="28080" cy="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4C4E62-A43D-5D7E-27F2-307D0C76845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18116" y="1268805"/>
                  <a:ext cx="45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A8B2EC9-694A-34B8-5B6E-83962A8414A7}"/>
                    </a:ext>
                  </a:extLst>
                </p14:cNvPr>
                <p14:cNvContentPartPr/>
                <p14:nvPr/>
              </p14:nvContentPartPr>
              <p14:xfrm>
                <a:off x="8777636" y="1173045"/>
                <a:ext cx="406080" cy="88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A8B2EC9-694A-34B8-5B6E-83962A8414A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768636" y="1164405"/>
                  <a:ext cx="423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E984E6-FC35-104E-0C71-85E4F2406A7C}"/>
                    </a:ext>
                  </a:extLst>
                </p14:cNvPr>
                <p14:cNvContentPartPr/>
                <p14:nvPr/>
              </p14:nvContentPartPr>
              <p14:xfrm>
                <a:off x="8152676" y="1156485"/>
                <a:ext cx="25200" cy="2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E984E6-FC35-104E-0C71-85E4F2406A7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44036" y="1147485"/>
                  <a:ext cx="42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8303EB3-C98B-5F24-61DA-D60DB147C208}"/>
                    </a:ext>
                  </a:extLst>
                </p14:cNvPr>
                <p14:cNvContentPartPr/>
                <p14:nvPr/>
              </p14:nvContentPartPr>
              <p14:xfrm>
                <a:off x="9656036" y="991605"/>
                <a:ext cx="1323360" cy="722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8303EB3-C98B-5F24-61DA-D60DB147C20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47396" y="982605"/>
                  <a:ext cx="134100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279CA2-74B6-F1E8-2CE8-C5FC2E1BD79F}"/>
                    </a:ext>
                  </a:extLst>
                </p14:cNvPr>
                <p14:cNvContentPartPr/>
                <p14:nvPr/>
              </p14:nvContentPartPr>
              <p14:xfrm>
                <a:off x="10637036" y="1164405"/>
                <a:ext cx="293760" cy="43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279CA2-74B6-F1E8-2CE8-C5FC2E1BD79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28036" y="1155765"/>
                  <a:ext cx="311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FB1D3F2-252E-0100-4267-68CD00767952}"/>
                    </a:ext>
                  </a:extLst>
                </p14:cNvPr>
                <p14:cNvContentPartPr/>
                <p14:nvPr/>
              </p14:nvContentPartPr>
              <p14:xfrm>
                <a:off x="10469996" y="1051365"/>
                <a:ext cx="103320" cy="2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FB1D3F2-252E-0100-4267-68CD0076795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61356" y="1042365"/>
                  <a:ext cx="120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602040-ECB9-0874-133D-40219C8DFF7F}"/>
                    </a:ext>
                  </a:extLst>
                </p14:cNvPr>
                <p14:cNvContentPartPr/>
                <p14:nvPr/>
              </p14:nvContentPartPr>
              <p14:xfrm>
                <a:off x="11288276" y="1142805"/>
                <a:ext cx="303480" cy="29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602040-ECB9-0874-133D-40219C8DFF7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79636" y="1134165"/>
                  <a:ext cx="3211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F18DBF-318C-C141-E19A-9BAFE198D589}"/>
                    </a:ext>
                  </a:extLst>
                </p14:cNvPr>
                <p14:cNvContentPartPr/>
                <p14:nvPr/>
              </p14:nvContentPartPr>
              <p14:xfrm>
                <a:off x="11269556" y="1012125"/>
                <a:ext cx="348120" cy="4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F18DBF-318C-C141-E19A-9BAFE198D58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260916" y="1003125"/>
                  <a:ext cx="365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F0F1BF0-91E8-F220-EB37-0B6C73CA521B}"/>
                    </a:ext>
                  </a:extLst>
                </p14:cNvPr>
                <p14:cNvContentPartPr/>
                <p14:nvPr/>
              </p14:nvContentPartPr>
              <p14:xfrm>
                <a:off x="11664116" y="1222365"/>
                <a:ext cx="151200" cy="22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F0F1BF0-91E8-F220-EB37-0B6C73CA521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655476" y="1213725"/>
                  <a:ext cx="16884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908FF34-79AD-BE12-604F-38C8D682439C}"/>
              </a:ext>
            </a:extLst>
          </p:cNvPr>
          <p:cNvGrpSpPr/>
          <p:nvPr/>
        </p:nvGrpSpPr>
        <p:grpSpPr>
          <a:xfrm>
            <a:off x="675836" y="2069445"/>
            <a:ext cx="3511800" cy="672840"/>
            <a:chOff x="675836" y="2069445"/>
            <a:chExt cx="3511800" cy="67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7F3A20B-303A-56B6-09CD-6E9F846C6809}"/>
                    </a:ext>
                  </a:extLst>
                </p14:cNvPr>
                <p14:cNvContentPartPr/>
                <p14:nvPr/>
              </p14:nvContentPartPr>
              <p14:xfrm>
                <a:off x="675836" y="2069445"/>
                <a:ext cx="798840" cy="672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7F3A20B-303A-56B6-09CD-6E9F846C680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6836" y="2060445"/>
                  <a:ext cx="81648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649CA26-31C3-8038-625C-43298AA4BC90}"/>
                    </a:ext>
                  </a:extLst>
                </p14:cNvPr>
                <p14:cNvContentPartPr/>
                <p14:nvPr/>
              </p14:nvContentPartPr>
              <p14:xfrm>
                <a:off x="1006676" y="2219205"/>
                <a:ext cx="299880" cy="33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649CA26-31C3-8038-625C-43298AA4BC9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7676" y="2210565"/>
                  <a:ext cx="317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13C8B2-E07A-BE30-741E-ABA5F71F00BD}"/>
                    </a:ext>
                  </a:extLst>
                </p14:cNvPr>
                <p14:cNvContentPartPr/>
                <p14:nvPr/>
              </p14:nvContentPartPr>
              <p14:xfrm>
                <a:off x="1689956" y="2118765"/>
                <a:ext cx="981720" cy="601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13C8B2-E07A-BE30-741E-ABA5F71F00B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81316" y="2109765"/>
                  <a:ext cx="99936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497240F-CF47-6CAA-36C2-FA7F22381E8A}"/>
                    </a:ext>
                  </a:extLst>
                </p14:cNvPr>
                <p14:cNvContentPartPr/>
                <p14:nvPr/>
              </p14:nvContentPartPr>
              <p14:xfrm>
                <a:off x="2297276" y="2329725"/>
                <a:ext cx="312480" cy="55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497240F-CF47-6CAA-36C2-FA7F22381E8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88636" y="2320725"/>
                  <a:ext cx="330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5F3C924-87FF-2387-A360-97B4F395A71D}"/>
                    </a:ext>
                  </a:extLst>
                </p14:cNvPr>
                <p14:cNvContentPartPr/>
                <p14:nvPr/>
              </p14:nvContentPartPr>
              <p14:xfrm>
                <a:off x="2836196" y="2387325"/>
                <a:ext cx="347400" cy="196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5F3C924-87FF-2387-A360-97B4F395A7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27556" y="2378325"/>
                  <a:ext cx="365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5C87D43-A9B8-65EF-CC9B-368E6316569C}"/>
                    </a:ext>
                  </a:extLst>
                </p14:cNvPr>
                <p14:cNvContentPartPr/>
                <p14:nvPr/>
              </p14:nvContentPartPr>
              <p14:xfrm>
                <a:off x="2923316" y="2302005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5C87D43-A9B8-65EF-CC9B-368E6316569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14676" y="2293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D5D8AB-7AB1-D162-D2B1-1321982F0FB6}"/>
                    </a:ext>
                  </a:extLst>
                </p14:cNvPr>
                <p14:cNvContentPartPr/>
                <p14:nvPr/>
              </p14:nvContentPartPr>
              <p14:xfrm>
                <a:off x="3314996" y="2389845"/>
                <a:ext cx="872640" cy="227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D5D8AB-7AB1-D162-D2B1-1321982F0FB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06356" y="2381205"/>
                  <a:ext cx="89028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1CC44AC-C9AF-DA8B-B93E-0A6AC07A18C8}"/>
              </a:ext>
            </a:extLst>
          </p:cNvPr>
          <p:cNvGrpSpPr/>
          <p:nvPr/>
        </p:nvGrpSpPr>
        <p:grpSpPr>
          <a:xfrm>
            <a:off x="4360796" y="2078085"/>
            <a:ext cx="1950480" cy="567720"/>
            <a:chOff x="4360796" y="2078085"/>
            <a:chExt cx="195048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8D22898-91B4-5081-60C7-F57DEC493117}"/>
                    </a:ext>
                  </a:extLst>
                </p14:cNvPr>
                <p14:cNvContentPartPr/>
                <p14:nvPr/>
              </p14:nvContentPartPr>
              <p14:xfrm>
                <a:off x="4360796" y="2078085"/>
                <a:ext cx="522720" cy="567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8D22898-91B4-5081-60C7-F57DEC4931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51796" y="2069085"/>
                  <a:ext cx="5403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E119724-DF85-935A-2E1F-30A8998D4E2F}"/>
                    </a:ext>
                  </a:extLst>
                </p14:cNvPr>
                <p14:cNvContentPartPr/>
                <p14:nvPr/>
              </p14:nvContentPartPr>
              <p14:xfrm>
                <a:off x="4446116" y="2344125"/>
                <a:ext cx="260640" cy="31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E119724-DF85-935A-2E1F-30A8998D4E2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37476" y="2335125"/>
                  <a:ext cx="278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16A10F1-B617-33B0-0519-7B2AC3D88477}"/>
                    </a:ext>
                  </a:extLst>
                </p14:cNvPr>
                <p14:cNvContentPartPr/>
                <p14:nvPr/>
              </p14:nvContentPartPr>
              <p14:xfrm>
                <a:off x="5185556" y="2172045"/>
                <a:ext cx="1125720" cy="397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16A10F1-B617-33B0-0519-7B2AC3D8847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76556" y="2163405"/>
                  <a:ext cx="1143360" cy="41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C922629-8C0D-946B-4BB1-5ECBE856B90A}"/>
              </a:ext>
            </a:extLst>
          </p:cNvPr>
          <p:cNvGrpSpPr/>
          <p:nvPr/>
        </p:nvGrpSpPr>
        <p:grpSpPr>
          <a:xfrm>
            <a:off x="6529796" y="2210205"/>
            <a:ext cx="1742760" cy="512640"/>
            <a:chOff x="6529796" y="2210205"/>
            <a:chExt cx="174276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4240EDC-21D2-C6E9-7201-268D041BE3D7}"/>
                    </a:ext>
                  </a:extLst>
                </p14:cNvPr>
                <p14:cNvContentPartPr/>
                <p14:nvPr/>
              </p14:nvContentPartPr>
              <p14:xfrm>
                <a:off x="6529796" y="2210205"/>
                <a:ext cx="1149120" cy="405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4240EDC-21D2-C6E9-7201-268D041BE3D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21156" y="2201565"/>
                  <a:ext cx="11667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04D9AAB-907F-F23E-F511-AF528DA2B823}"/>
                    </a:ext>
                  </a:extLst>
                </p14:cNvPr>
                <p14:cNvContentPartPr/>
                <p14:nvPr/>
              </p14:nvContentPartPr>
              <p14:xfrm>
                <a:off x="7245116" y="2344845"/>
                <a:ext cx="30960" cy="14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04D9AAB-907F-F23E-F511-AF528DA2B82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36476" y="2335845"/>
                  <a:ext cx="48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E7AAEC2-D482-A741-D0F0-AD916079D2C6}"/>
                    </a:ext>
                  </a:extLst>
                </p14:cNvPr>
                <p14:cNvContentPartPr/>
                <p14:nvPr/>
              </p14:nvContentPartPr>
              <p14:xfrm>
                <a:off x="7993196" y="2368965"/>
                <a:ext cx="119520" cy="199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E7AAEC2-D482-A741-D0F0-AD916079D2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84556" y="2359965"/>
                  <a:ext cx="137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ED7EC93-FA0A-EF08-69DF-8AE2974E6381}"/>
                    </a:ext>
                  </a:extLst>
                </p14:cNvPr>
                <p14:cNvContentPartPr/>
                <p14:nvPr/>
              </p14:nvContentPartPr>
              <p14:xfrm>
                <a:off x="8135396" y="2557245"/>
                <a:ext cx="137160" cy="165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ED7EC93-FA0A-EF08-69DF-8AE2974E638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126396" y="2548605"/>
                  <a:ext cx="15480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5083E9C-81FF-08CD-3ED0-89FF153BADA9}"/>
              </a:ext>
            </a:extLst>
          </p:cNvPr>
          <p:cNvGrpSpPr/>
          <p:nvPr/>
        </p:nvGrpSpPr>
        <p:grpSpPr>
          <a:xfrm>
            <a:off x="761516" y="2982045"/>
            <a:ext cx="2483640" cy="556560"/>
            <a:chOff x="761516" y="2982045"/>
            <a:chExt cx="248364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94FADAC-01EF-D02A-56AC-726EF509E583}"/>
                    </a:ext>
                  </a:extLst>
                </p14:cNvPr>
                <p14:cNvContentPartPr/>
                <p14:nvPr/>
              </p14:nvContentPartPr>
              <p14:xfrm>
                <a:off x="761516" y="3079605"/>
                <a:ext cx="622800" cy="229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94FADAC-01EF-D02A-56AC-726EF509E58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2516" y="3070965"/>
                  <a:ext cx="640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B0BBF35-2B70-9E09-582F-A39BBCDE0FBE}"/>
                    </a:ext>
                  </a:extLst>
                </p14:cNvPr>
                <p14:cNvContentPartPr/>
                <p14:nvPr/>
              </p14:nvContentPartPr>
              <p14:xfrm>
                <a:off x="1659716" y="2982045"/>
                <a:ext cx="501120" cy="378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B0BBF35-2B70-9E09-582F-A39BBCDE0FB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50716" y="2973045"/>
                  <a:ext cx="5187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4AF4DF6-6C94-6E22-DFB6-427A40BBBD13}"/>
                    </a:ext>
                  </a:extLst>
                </p14:cNvPr>
                <p14:cNvContentPartPr/>
                <p14:nvPr/>
              </p14:nvContentPartPr>
              <p14:xfrm>
                <a:off x="1980836" y="3092925"/>
                <a:ext cx="302760" cy="37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4AF4DF6-6C94-6E22-DFB6-427A40BBBD1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72196" y="3083925"/>
                  <a:ext cx="32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E4DCFB4-DA5C-AD18-2E89-B3C8A8DC3F03}"/>
                    </a:ext>
                  </a:extLst>
                </p14:cNvPr>
                <p14:cNvContentPartPr/>
                <p14:nvPr/>
              </p14:nvContentPartPr>
              <p14:xfrm>
                <a:off x="2675276" y="3133605"/>
                <a:ext cx="123120" cy="214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E4DCFB4-DA5C-AD18-2E89-B3C8A8DC3F0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66276" y="3124605"/>
                  <a:ext cx="140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5D5B181-68B1-461D-ADC3-DCB8CEB6CF72}"/>
                    </a:ext>
                  </a:extLst>
                </p14:cNvPr>
                <p14:cNvContentPartPr/>
                <p14:nvPr/>
              </p14:nvContentPartPr>
              <p14:xfrm>
                <a:off x="2585276" y="3002565"/>
                <a:ext cx="357120" cy="339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5D5B181-68B1-461D-ADC3-DCB8CEB6CF7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576636" y="2993565"/>
                  <a:ext cx="3747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97984C5-5BB7-256D-F622-0CE84AE22B79}"/>
                    </a:ext>
                  </a:extLst>
                </p14:cNvPr>
                <p14:cNvContentPartPr/>
                <p14:nvPr/>
              </p14:nvContentPartPr>
              <p14:xfrm>
                <a:off x="3043196" y="3296685"/>
                <a:ext cx="201960" cy="241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97984C5-5BB7-256D-F622-0CE84AE22B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34196" y="3287685"/>
                  <a:ext cx="219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92514E3-5CF6-38EE-7927-8B358189D826}"/>
                    </a:ext>
                  </a:extLst>
                </p14:cNvPr>
                <p14:cNvContentPartPr/>
                <p14:nvPr/>
              </p14:nvContentPartPr>
              <p14:xfrm>
                <a:off x="3107636" y="3416925"/>
                <a:ext cx="38520" cy="89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92514E3-5CF6-38EE-7927-8B358189D82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98996" y="3408285"/>
                  <a:ext cx="5616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D33447F-5BBC-39F5-5E27-41AB464166A5}"/>
              </a:ext>
            </a:extLst>
          </p:cNvPr>
          <p:cNvGrpSpPr/>
          <p:nvPr/>
        </p:nvGrpSpPr>
        <p:grpSpPr>
          <a:xfrm>
            <a:off x="3751676" y="2922645"/>
            <a:ext cx="2063880" cy="389520"/>
            <a:chOff x="3751676" y="2922645"/>
            <a:chExt cx="206388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BA8078C-0126-02BB-BACD-24F0B56B9BD5}"/>
                    </a:ext>
                  </a:extLst>
                </p14:cNvPr>
                <p14:cNvContentPartPr/>
                <p14:nvPr/>
              </p14:nvContentPartPr>
              <p14:xfrm>
                <a:off x="3751676" y="3089325"/>
                <a:ext cx="365040" cy="222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BA8078C-0126-02BB-BACD-24F0B56B9BD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43036" y="3080325"/>
                  <a:ext cx="382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51896DE-004F-DD1D-E140-01FB404B8998}"/>
                    </a:ext>
                  </a:extLst>
                </p14:cNvPr>
                <p14:cNvContentPartPr/>
                <p14:nvPr/>
              </p14:nvContentPartPr>
              <p14:xfrm>
                <a:off x="4340996" y="2922645"/>
                <a:ext cx="344160" cy="355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51896DE-004F-DD1D-E140-01FB404B899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32356" y="2913645"/>
                  <a:ext cx="3618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E6EAB59-08E2-B4A1-7527-758D041EE99C}"/>
                    </a:ext>
                  </a:extLst>
                </p14:cNvPr>
                <p14:cNvContentPartPr/>
                <p14:nvPr/>
              </p14:nvContentPartPr>
              <p14:xfrm>
                <a:off x="4520996" y="3066645"/>
                <a:ext cx="240480" cy="16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E6EAB59-08E2-B4A1-7527-758D041EE99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11996" y="3058005"/>
                  <a:ext cx="258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EDD2FD2-A022-ADF2-D14E-8421AF4BFEC5}"/>
                    </a:ext>
                  </a:extLst>
                </p14:cNvPr>
                <p14:cNvContentPartPr/>
                <p14:nvPr/>
              </p14:nvContentPartPr>
              <p14:xfrm>
                <a:off x="4465196" y="2957925"/>
                <a:ext cx="57600" cy="1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EDD2FD2-A022-ADF2-D14E-8421AF4BFEC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456196" y="2948925"/>
                  <a:ext cx="75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4983EF8-2E49-EFD2-5484-43A57BF6DA0D}"/>
                    </a:ext>
                  </a:extLst>
                </p14:cNvPr>
                <p14:cNvContentPartPr/>
                <p14:nvPr/>
              </p14:nvContentPartPr>
              <p14:xfrm>
                <a:off x="5017796" y="3080325"/>
                <a:ext cx="797760" cy="203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4983EF8-2E49-EFD2-5484-43A57BF6DA0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008796" y="3071685"/>
                  <a:ext cx="81540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832B254-11AD-E154-6A9A-23F2B9FB9F8B}"/>
              </a:ext>
            </a:extLst>
          </p:cNvPr>
          <p:cNvGrpSpPr/>
          <p:nvPr/>
        </p:nvGrpSpPr>
        <p:grpSpPr>
          <a:xfrm>
            <a:off x="6243596" y="2871885"/>
            <a:ext cx="2189880" cy="423720"/>
            <a:chOff x="6243596" y="2871885"/>
            <a:chExt cx="218988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8DD267A-D617-6DAE-B62C-564ED632C051}"/>
                    </a:ext>
                  </a:extLst>
                </p14:cNvPr>
                <p14:cNvContentPartPr/>
                <p14:nvPr/>
              </p14:nvContentPartPr>
              <p14:xfrm>
                <a:off x="6243596" y="2871885"/>
                <a:ext cx="874440" cy="356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8DD267A-D617-6DAE-B62C-564ED632C05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234956" y="2862885"/>
                  <a:ext cx="8920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EBE9238-0815-C686-1330-452848EDCF92}"/>
                    </a:ext>
                  </a:extLst>
                </p14:cNvPr>
                <p14:cNvContentPartPr/>
                <p14:nvPr/>
              </p14:nvContentPartPr>
              <p14:xfrm>
                <a:off x="7515116" y="2930565"/>
                <a:ext cx="196200" cy="365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EBE9238-0815-C686-1330-452848EDCF9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06116" y="2921925"/>
                  <a:ext cx="2138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EFCDAFC-08B1-3B8D-AA45-604D5CE73095}"/>
                    </a:ext>
                  </a:extLst>
                </p14:cNvPr>
                <p14:cNvContentPartPr/>
                <p14:nvPr/>
              </p14:nvContentPartPr>
              <p14:xfrm>
                <a:off x="7838036" y="3096885"/>
                <a:ext cx="145440" cy="14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EFCDAFC-08B1-3B8D-AA45-604D5CE7309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29036" y="3087885"/>
                  <a:ext cx="163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10BD671-2DDA-E4D0-FF7C-95641B0AC4C1}"/>
                    </a:ext>
                  </a:extLst>
                </p14:cNvPr>
                <p14:cNvContentPartPr/>
                <p14:nvPr/>
              </p14:nvContentPartPr>
              <p14:xfrm>
                <a:off x="7771076" y="3172485"/>
                <a:ext cx="216000" cy="11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10BD671-2DDA-E4D0-FF7C-95641B0AC4C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62436" y="3163845"/>
                  <a:ext cx="233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087B3A-FEB5-4154-D90F-19992E00FA74}"/>
                    </a:ext>
                  </a:extLst>
                </p14:cNvPr>
                <p14:cNvContentPartPr/>
                <p14:nvPr/>
              </p14:nvContentPartPr>
              <p14:xfrm>
                <a:off x="8149076" y="2965845"/>
                <a:ext cx="284400" cy="305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087B3A-FEB5-4154-D90F-19992E00FA7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40076" y="2957205"/>
                  <a:ext cx="302040" cy="32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88C9BA4-5431-343B-A91D-0B86DBBB4143}"/>
                  </a:ext>
                </a:extLst>
              </p14:cNvPr>
              <p14:cNvContentPartPr/>
              <p14:nvPr/>
            </p14:nvContentPartPr>
            <p14:xfrm>
              <a:off x="847196" y="3907605"/>
              <a:ext cx="158760" cy="395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88C9BA4-5431-343B-A91D-0B86DBBB414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38196" y="3898965"/>
                <a:ext cx="1764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1C2B3AA-9E16-1EAF-DF06-84FD257DA460}"/>
                  </a:ext>
                </a:extLst>
              </p14:cNvPr>
              <p14:cNvContentPartPr/>
              <p14:nvPr/>
            </p14:nvContentPartPr>
            <p14:xfrm>
              <a:off x="1029716" y="4171485"/>
              <a:ext cx="132480" cy="3254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1C2B3AA-9E16-1EAF-DF06-84FD257DA46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21076" y="4162845"/>
                <a:ext cx="1501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4F42FA9-AC39-66EE-6B91-67102BF7FE9A}"/>
                  </a:ext>
                </a:extLst>
              </p14:cNvPr>
              <p14:cNvContentPartPr/>
              <p14:nvPr/>
            </p14:nvContentPartPr>
            <p14:xfrm>
              <a:off x="1418156" y="4113165"/>
              <a:ext cx="1671840" cy="4190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4F42FA9-AC39-66EE-6B91-67102BF7FE9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409156" y="4104525"/>
                <a:ext cx="168948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C3CA561-9911-17B8-9D04-637E11A20EAB}"/>
                  </a:ext>
                </a:extLst>
              </p14:cNvPr>
              <p14:cNvContentPartPr/>
              <p14:nvPr/>
            </p14:nvContentPartPr>
            <p14:xfrm>
              <a:off x="2675996" y="4000485"/>
              <a:ext cx="28800" cy="205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C3CA561-9911-17B8-9D04-637E11A20EA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667356" y="3991485"/>
                <a:ext cx="464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7F0EEEF-2F87-2C6C-5A60-C06381AB3E87}"/>
                  </a:ext>
                </a:extLst>
              </p14:cNvPr>
              <p14:cNvContentPartPr/>
              <p14:nvPr/>
            </p14:nvContentPartPr>
            <p14:xfrm>
              <a:off x="1544876" y="3953325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7F0EEEF-2F87-2C6C-5A60-C06381AB3E8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536236" y="39443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2060D3D-C35E-DF21-B01C-0A199F7D0EA0}"/>
                  </a:ext>
                </a:extLst>
              </p14:cNvPr>
              <p14:cNvContentPartPr/>
              <p14:nvPr/>
            </p14:nvContentPartPr>
            <p14:xfrm>
              <a:off x="3489596" y="3972045"/>
              <a:ext cx="223560" cy="3751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2060D3D-C35E-DF21-B01C-0A199F7D0EA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480596" y="3963405"/>
                <a:ext cx="2412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C9E61D6-B210-B026-8850-EDA00242FB15}"/>
                  </a:ext>
                </a:extLst>
              </p14:cNvPr>
              <p14:cNvContentPartPr/>
              <p14:nvPr/>
            </p14:nvContentPartPr>
            <p14:xfrm>
              <a:off x="3721796" y="4364445"/>
              <a:ext cx="130320" cy="243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C9E61D6-B210-B026-8850-EDA00242FB1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713156" y="4355805"/>
                <a:ext cx="147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3FA2AC8-C743-B29E-7C71-52F19B2FC9DA}"/>
                  </a:ext>
                </a:extLst>
              </p14:cNvPr>
              <p14:cNvContentPartPr/>
              <p14:nvPr/>
            </p14:nvContentPartPr>
            <p14:xfrm>
              <a:off x="5243516" y="3901845"/>
              <a:ext cx="171000" cy="215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3FA2AC8-C743-B29E-7C71-52F19B2FC9D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234516" y="3893205"/>
                <a:ext cx="18864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6497D61-016E-ABAC-2EEE-ECC49D3F9457}"/>
              </a:ext>
            </a:extLst>
          </p:cNvPr>
          <p:cNvGrpSpPr/>
          <p:nvPr/>
        </p:nvGrpSpPr>
        <p:grpSpPr>
          <a:xfrm>
            <a:off x="4261076" y="3828045"/>
            <a:ext cx="1800360" cy="774720"/>
            <a:chOff x="4261076" y="3828045"/>
            <a:chExt cx="180036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E6876A2-D954-D79A-354F-07968C583335}"/>
                    </a:ext>
                  </a:extLst>
                </p14:cNvPr>
                <p14:cNvContentPartPr/>
                <p14:nvPr/>
              </p14:nvContentPartPr>
              <p14:xfrm>
                <a:off x="4261076" y="4085805"/>
                <a:ext cx="116280" cy="241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E6876A2-D954-D79A-354F-07968C58333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52436" y="4077165"/>
                  <a:ext cx="133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00AD6AE-4005-100E-B6E5-BB1C101BCDD4}"/>
                    </a:ext>
                  </a:extLst>
                </p14:cNvPr>
                <p14:cNvContentPartPr/>
                <p14:nvPr/>
              </p14:nvContentPartPr>
              <p14:xfrm>
                <a:off x="4366196" y="4350765"/>
                <a:ext cx="138240" cy="193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00AD6AE-4005-100E-B6E5-BB1C101BCDD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357556" y="4342125"/>
                  <a:ext cx="155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96CEA9B-5B86-4C37-F8A5-2948DFE9C061}"/>
                    </a:ext>
                  </a:extLst>
                </p14:cNvPr>
                <p14:cNvContentPartPr/>
                <p14:nvPr/>
              </p14:nvContentPartPr>
              <p14:xfrm>
                <a:off x="4734836" y="4139805"/>
                <a:ext cx="193680" cy="27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96CEA9B-5B86-4C37-F8A5-2948DFE9C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26196" y="4131165"/>
                  <a:ext cx="211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A96B869-1DB3-8DFA-13B2-7E96EDF2F916}"/>
                    </a:ext>
                  </a:extLst>
                </p14:cNvPr>
                <p14:cNvContentPartPr/>
                <p14:nvPr/>
              </p14:nvContentPartPr>
              <p14:xfrm>
                <a:off x="4731596" y="4222245"/>
                <a:ext cx="211320" cy="2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A96B869-1DB3-8DFA-13B2-7E96EDF2F91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722956" y="4213605"/>
                  <a:ext cx="228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F464B5D-A8EC-D0E3-DE50-1FFEAD36D526}"/>
                    </a:ext>
                  </a:extLst>
                </p14:cNvPr>
                <p14:cNvContentPartPr/>
                <p14:nvPr/>
              </p14:nvContentPartPr>
              <p14:xfrm>
                <a:off x="5530076" y="3828045"/>
                <a:ext cx="318600" cy="222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F464B5D-A8EC-D0E3-DE50-1FFEAD36D52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21436" y="3819045"/>
                  <a:ext cx="336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9560B78-784E-C155-8891-3FF7FABF4227}"/>
                    </a:ext>
                  </a:extLst>
                </p14:cNvPr>
                <p14:cNvContentPartPr/>
                <p14:nvPr/>
              </p14:nvContentPartPr>
              <p14:xfrm>
                <a:off x="5766596" y="3991845"/>
                <a:ext cx="127440" cy="147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9560B78-784E-C155-8891-3FF7FABF422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57956" y="3982845"/>
                  <a:ext cx="145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471045D-7571-2F69-7F0D-5A9B64DAB555}"/>
                    </a:ext>
                  </a:extLst>
                </p14:cNvPr>
                <p14:cNvContentPartPr/>
                <p14:nvPr/>
              </p14:nvContentPartPr>
              <p14:xfrm>
                <a:off x="5163596" y="4193085"/>
                <a:ext cx="897840" cy="95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471045D-7571-2F69-7F0D-5A9B64DAB55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54956" y="4184445"/>
                  <a:ext cx="915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7250DBE-B287-2B17-6403-219951A9A4B7}"/>
                    </a:ext>
                  </a:extLst>
                </p14:cNvPr>
                <p14:cNvContentPartPr/>
                <p14:nvPr/>
              </p14:nvContentPartPr>
              <p14:xfrm>
                <a:off x="5359076" y="4424565"/>
                <a:ext cx="302400" cy="160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7250DBE-B287-2B17-6403-219951A9A4B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350076" y="4415925"/>
                  <a:ext cx="320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2F5F80A-7DB4-396A-C2F4-030750738F4F}"/>
                    </a:ext>
                  </a:extLst>
                </p14:cNvPr>
                <p14:cNvContentPartPr/>
                <p14:nvPr/>
              </p14:nvContentPartPr>
              <p14:xfrm>
                <a:off x="5793596" y="4326285"/>
                <a:ext cx="221760" cy="276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2F5F80A-7DB4-396A-C2F4-030750738F4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784596" y="4317645"/>
                  <a:ext cx="23940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495E1CA-4187-D6E7-B32E-547943E6AB5C}"/>
              </a:ext>
            </a:extLst>
          </p:cNvPr>
          <p:cNvGrpSpPr/>
          <p:nvPr/>
        </p:nvGrpSpPr>
        <p:grpSpPr>
          <a:xfrm>
            <a:off x="6626636" y="3838125"/>
            <a:ext cx="2400840" cy="588960"/>
            <a:chOff x="6626636" y="3838125"/>
            <a:chExt cx="240084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A5C3A11-05D2-9713-1C69-6CD7571C7C63}"/>
                    </a:ext>
                  </a:extLst>
                </p14:cNvPr>
                <p14:cNvContentPartPr/>
                <p14:nvPr/>
              </p14:nvContentPartPr>
              <p14:xfrm>
                <a:off x="6626636" y="3927405"/>
                <a:ext cx="696960" cy="499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A5C3A11-05D2-9713-1C69-6CD7571C7C6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17636" y="3918765"/>
                  <a:ext cx="71460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E93E6E3-7260-2F83-5906-1F630152CFDA}"/>
                    </a:ext>
                  </a:extLst>
                </p14:cNvPr>
                <p14:cNvContentPartPr/>
                <p14:nvPr/>
              </p14:nvContentPartPr>
              <p14:xfrm>
                <a:off x="6925436" y="3997605"/>
                <a:ext cx="311760" cy="38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E93E6E3-7260-2F83-5906-1F630152CFD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16436" y="3988605"/>
                  <a:ext cx="329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4BD820D-CE31-D00C-06F7-CA99400BA11C}"/>
                    </a:ext>
                  </a:extLst>
                </p14:cNvPr>
                <p14:cNvContentPartPr/>
                <p14:nvPr/>
              </p14:nvContentPartPr>
              <p14:xfrm>
                <a:off x="7580276" y="3838125"/>
                <a:ext cx="1085040" cy="365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4BD820D-CE31-D00C-06F7-CA99400BA11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71636" y="3829485"/>
                  <a:ext cx="11026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96F2C4D-AA2A-1084-BFFA-DC91E1437A4D}"/>
                    </a:ext>
                  </a:extLst>
                </p14:cNvPr>
                <p14:cNvContentPartPr/>
                <p14:nvPr/>
              </p14:nvContentPartPr>
              <p14:xfrm>
                <a:off x="8632556" y="4028565"/>
                <a:ext cx="394920" cy="198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96F2C4D-AA2A-1084-BFFA-DC91E1437A4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623556" y="4019925"/>
                  <a:ext cx="41256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EDCED82-A023-8F2A-E4E0-CFEDC1F94650}"/>
              </a:ext>
            </a:extLst>
          </p:cNvPr>
          <p:cNvGrpSpPr/>
          <p:nvPr/>
        </p:nvGrpSpPr>
        <p:grpSpPr>
          <a:xfrm>
            <a:off x="797516" y="4833885"/>
            <a:ext cx="983520" cy="596520"/>
            <a:chOff x="797516" y="4833885"/>
            <a:chExt cx="98352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1639C55-D1AC-4000-448F-4AFBC6DAA4E0}"/>
                    </a:ext>
                  </a:extLst>
                </p14:cNvPr>
                <p14:cNvContentPartPr/>
                <p14:nvPr/>
              </p14:nvContentPartPr>
              <p14:xfrm>
                <a:off x="797516" y="4836405"/>
                <a:ext cx="983520" cy="594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1639C55-D1AC-4000-448F-4AFBC6DAA4E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8876" y="4827405"/>
                  <a:ext cx="100116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0B893CE-8405-7E8E-CB78-A6D5B963B53C}"/>
                    </a:ext>
                  </a:extLst>
                </p14:cNvPr>
                <p14:cNvContentPartPr/>
                <p14:nvPr/>
              </p14:nvContentPartPr>
              <p14:xfrm>
                <a:off x="931076" y="4833885"/>
                <a:ext cx="427680" cy="56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0B893CE-8405-7E8E-CB78-A6D5B963B53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2436" y="4825245"/>
                  <a:ext cx="4453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9AB88CC-119E-6021-F5B8-ACE723A93F5C}"/>
              </a:ext>
            </a:extLst>
          </p:cNvPr>
          <p:cNvGrpSpPr/>
          <p:nvPr/>
        </p:nvGrpSpPr>
        <p:grpSpPr>
          <a:xfrm>
            <a:off x="2224196" y="4883565"/>
            <a:ext cx="2487240" cy="683640"/>
            <a:chOff x="2224196" y="4883565"/>
            <a:chExt cx="248724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E97B3DC-C48F-BCA5-FBED-9E3125DC410A}"/>
                    </a:ext>
                  </a:extLst>
                </p14:cNvPr>
                <p14:cNvContentPartPr/>
                <p14:nvPr/>
              </p14:nvContentPartPr>
              <p14:xfrm>
                <a:off x="2224196" y="4945485"/>
                <a:ext cx="555120" cy="479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E97B3DC-C48F-BCA5-FBED-9E3125DC410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215196" y="4936845"/>
                  <a:ext cx="5727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5F2F690-C72E-046C-1C9D-F05FCF965D36}"/>
                    </a:ext>
                  </a:extLst>
                </p14:cNvPr>
                <p14:cNvContentPartPr/>
                <p14:nvPr/>
              </p14:nvContentPartPr>
              <p14:xfrm>
                <a:off x="2557916" y="5081205"/>
                <a:ext cx="311760" cy="36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5F2F690-C72E-046C-1C9D-F05FCF965D3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548916" y="5072565"/>
                  <a:ext cx="329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DB1BE93-27E2-3647-2A1B-588BBF1D59A3}"/>
                    </a:ext>
                  </a:extLst>
                </p14:cNvPr>
                <p14:cNvContentPartPr/>
                <p14:nvPr/>
              </p14:nvContentPartPr>
              <p14:xfrm>
                <a:off x="3120596" y="4883565"/>
                <a:ext cx="1419480" cy="512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DB1BE93-27E2-3647-2A1B-588BBF1D59A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111956" y="4874925"/>
                  <a:ext cx="143712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AC8FB5F-B045-BD63-9FDA-923CA78B5BBA}"/>
                    </a:ext>
                  </a:extLst>
                </p14:cNvPr>
                <p14:cNvContentPartPr/>
                <p14:nvPr/>
              </p14:nvContentPartPr>
              <p14:xfrm>
                <a:off x="4601276" y="5358405"/>
                <a:ext cx="110160" cy="208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AC8FB5F-B045-BD63-9FDA-923CA78B5BB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592276" y="5349765"/>
                  <a:ext cx="12780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789A86F-9214-7CA6-1FB1-51E487FD165F}"/>
              </a:ext>
            </a:extLst>
          </p:cNvPr>
          <p:cNvGrpSpPr/>
          <p:nvPr/>
        </p:nvGrpSpPr>
        <p:grpSpPr>
          <a:xfrm>
            <a:off x="5201036" y="4809045"/>
            <a:ext cx="2060280" cy="653040"/>
            <a:chOff x="5201036" y="4809045"/>
            <a:chExt cx="206028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ADBF4D6-CAC4-6F69-3180-50855FE3D24A}"/>
                    </a:ext>
                  </a:extLst>
                </p14:cNvPr>
                <p14:cNvContentPartPr/>
                <p14:nvPr/>
              </p14:nvContentPartPr>
              <p14:xfrm>
                <a:off x="5201036" y="4809045"/>
                <a:ext cx="1367280" cy="653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ADBF4D6-CAC4-6F69-3180-50855FE3D24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92396" y="4800405"/>
                  <a:ext cx="138492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36C9A3A-FF1E-1B16-1F59-8459FD478DF6}"/>
                    </a:ext>
                  </a:extLst>
                </p14:cNvPr>
                <p14:cNvContentPartPr/>
                <p14:nvPr/>
              </p14:nvContentPartPr>
              <p14:xfrm>
                <a:off x="6248276" y="4966725"/>
                <a:ext cx="360" cy="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36C9A3A-FF1E-1B16-1F59-8459FD478DF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239636" y="4958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04626AC-CD5B-D135-7616-CCB1F914E3E6}"/>
                    </a:ext>
                  </a:extLst>
                </p14:cNvPr>
                <p14:cNvContentPartPr/>
                <p14:nvPr/>
              </p14:nvContentPartPr>
              <p14:xfrm>
                <a:off x="5511356" y="4914525"/>
                <a:ext cx="17640" cy="78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04626AC-CD5B-D135-7616-CCB1F914E3E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02356" y="4905525"/>
                  <a:ext cx="35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230ED7C-2173-D6C9-A029-415E0A20F9D9}"/>
                    </a:ext>
                  </a:extLst>
                </p14:cNvPr>
                <p14:cNvContentPartPr/>
                <p14:nvPr/>
              </p14:nvContentPartPr>
              <p14:xfrm>
                <a:off x="6809156" y="4956645"/>
                <a:ext cx="452160" cy="212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230ED7C-2173-D6C9-A029-415E0A20F9D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00516" y="4948005"/>
                  <a:ext cx="469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84D50F6-690C-CC1F-48D6-91A930800181}"/>
                    </a:ext>
                  </a:extLst>
                </p14:cNvPr>
                <p14:cNvContentPartPr/>
                <p14:nvPr/>
              </p14:nvContentPartPr>
              <p14:xfrm>
                <a:off x="6914276" y="4893285"/>
                <a:ext cx="30960" cy="23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84D50F6-690C-CC1F-48D6-91A9308001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05636" y="4884645"/>
                  <a:ext cx="486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26299D1-7C3B-F2EA-A082-5B8F7784B7EB}"/>
              </a:ext>
            </a:extLst>
          </p:cNvPr>
          <p:cNvGrpSpPr/>
          <p:nvPr/>
        </p:nvGrpSpPr>
        <p:grpSpPr>
          <a:xfrm>
            <a:off x="7569476" y="4496205"/>
            <a:ext cx="2741400" cy="612720"/>
            <a:chOff x="7569476" y="4496205"/>
            <a:chExt cx="2741400" cy="61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B65D875-2549-8A38-B78D-6340DB54EB10}"/>
                    </a:ext>
                  </a:extLst>
                </p14:cNvPr>
                <p14:cNvContentPartPr/>
                <p14:nvPr/>
              </p14:nvContentPartPr>
              <p14:xfrm>
                <a:off x="7569476" y="4597365"/>
                <a:ext cx="1267560" cy="511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B65D875-2549-8A38-B78D-6340DB54EB1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60836" y="4588365"/>
                  <a:ext cx="128520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F749046-7F1C-36D0-9BE5-17B318DF0B6E}"/>
                    </a:ext>
                  </a:extLst>
                </p14:cNvPr>
                <p14:cNvContentPartPr/>
                <p14:nvPr/>
              </p14:nvContentPartPr>
              <p14:xfrm>
                <a:off x="9117116" y="4496205"/>
                <a:ext cx="1062720" cy="418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F749046-7F1C-36D0-9BE5-17B318DF0B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08476" y="4487205"/>
                  <a:ext cx="10803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F23B35B-F49B-32C8-7D38-EC4EE3E05BD4}"/>
                    </a:ext>
                  </a:extLst>
                </p14:cNvPr>
                <p14:cNvContentPartPr/>
                <p14:nvPr/>
              </p14:nvContentPartPr>
              <p14:xfrm>
                <a:off x="10306916" y="4853685"/>
                <a:ext cx="3960" cy="59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F23B35B-F49B-32C8-7D38-EC4EE3E05BD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97916" y="4844685"/>
                  <a:ext cx="21600" cy="7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347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EEADBBE9-DA20-0F89-5865-E90BA8D827E3}"/>
              </a:ext>
            </a:extLst>
          </p:cNvPr>
          <p:cNvGrpSpPr/>
          <p:nvPr/>
        </p:nvGrpSpPr>
        <p:grpSpPr>
          <a:xfrm>
            <a:off x="217110" y="372418"/>
            <a:ext cx="6395760" cy="1805400"/>
            <a:chOff x="334556" y="4222965"/>
            <a:chExt cx="6395760" cy="180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A385E89-57E8-F219-C589-7ADCEB63DD4E}"/>
                    </a:ext>
                  </a:extLst>
                </p14:cNvPr>
                <p14:cNvContentPartPr/>
                <p14:nvPr/>
              </p14:nvContentPartPr>
              <p14:xfrm>
                <a:off x="1831436" y="4734165"/>
                <a:ext cx="230400" cy="29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A385E89-57E8-F219-C589-7ADCEB63DD4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2796" y="4725165"/>
                  <a:ext cx="248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BD7E56D-6389-A78C-2D51-601E0C8718FC}"/>
                    </a:ext>
                  </a:extLst>
                </p14:cNvPr>
                <p14:cNvContentPartPr/>
                <p14:nvPr/>
              </p14:nvContentPartPr>
              <p14:xfrm>
                <a:off x="1859156" y="4819125"/>
                <a:ext cx="199440" cy="34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BD7E56D-6389-A78C-2D51-601E0C8718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50156" y="4810485"/>
                  <a:ext cx="217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BE8386-AA4C-BE9A-0543-59A99D15CD85}"/>
                    </a:ext>
                  </a:extLst>
                </p14:cNvPr>
                <p14:cNvContentPartPr/>
                <p14:nvPr/>
              </p14:nvContentPartPr>
              <p14:xfrm>
                <a:off x="2372156" y="4563165"/>
                <a:ext cx="13320" cy="18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BE8386-AA4C-BE9A-0543-59A99D15CD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63156" y="4554165"/>
                  <a:ext cx="30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63C7E9-EBEE-D12B-B0C7-21C52C55B56F}"/>
                    </a:ext>
                  </a:extLst>
                </p14:cNvPr>
                <p14:cNvContentPartPr/>
                <p14:nvPr/>
              </p14:nvContentPartPr>
              <p14:xfrm>
                <a:off x="2290076" y="4654605"/>
                <a:ext cx="166320" cy="23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63C7E9-EBEE-D12B-B0C7-21C52C55B5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81076" y="4645605"/>
                  <a:ext cx="183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0E78984-B444-F116-F430-0ED509F5FAFA}"/>
                    </a:ext>
                  </a:extLst>
                </p14:cNvPr>
                <p14:cNvContentPartPr/>
                <p14:nvPr/>
              </p14:nvContentPartPr>
              <p14:xfrm>
                <a:off x="2279996" y="4840365"/>
                <a:ext cx="177480" cy="13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0E78984-B444-F116-F430-0ED509F5FA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70996" y="4831725"/>
                  <a:ext cx="195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F9621C-8B72-761A-2F91-4AAF016B5171}"/>
                    </a:ext>
                  </a:extLst>
                </p14:cNvPr>
                <p14:cNvContentPartPr/>
                <p14:nvPr/>
              </p14:nvContentPartPr>
              <p14:xfrm>
                <a:off x="2585996" y="4637685"/>
                <a:ext cx="172800" cy="210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F9621C-8B72-761A-2F91-4AAF016B51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7356" y="4629045"/>
                  <a:ext cx="190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D3C3A0-45E3-F430-A790-3A110FE9AF70}"/>
                    </a:ext>
                  </a:extLst>
                </p14:cNvPr>
                <p14:cNvContentPartPr/>
                <p14:nvPr/>
              </p14:nvContentPartPr>
              <p14:xfrm>
                <a:off x="2904596" y="4630485"/>
                <a:ext cx="144360" cy="208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D3C3A0-45E3-F430-A790-3A110FE9AF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95956" y="4621485"/>
                  <a:ext cx="162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F34CC3E-8712-7900-1E74-C53956864ACD}"/>
                    </a:ext>
                  </a:extLst>
                </p14:cNvPr>
                <p14:cNvContentPartPr/>
                <p14:nvPr/>
              </p14:nvContentPartPr>
              <p14:xfrm>
                <a:off x="3163076" y="4419525"/>
                <a:ext cx="87840" cy="470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F34CC3E-8712-7900-1E74-C53956864A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54436" y="4410525"/>
                  <a:ext cx="1054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EE9D32E-EE19-F4B9-0016-530405433C55}"/>
                    </a:ext>
                  </a:extLst>
                </p14:cNvPr>
                <p14:cNvContentPartPr/>
                <p14:nvPr/>
              </p14:nvContentPartPr>
              <p14:xfrm>
                <a:off x="3316436" y="4535445"/>
                <a:ext cx="134640" cy="216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EE9D32E-EE19-F4B9-0016-530405433C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07796" y="4526805"/>
                  <a:ext cx="152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B2F096F-4B1F-37F7-85EA-E7481BE7EB61}"/>
                    </a:ext>
                  </a:extLst>
                </p14:cNvPr>
                <p14:cNvContentPartPr/>
                <p14:nvPr/>
              </p14:nvContentPartPr>
              <p14:xfrm>
                <a:off x="3311396" y="4622565"/>
                <a:ext cx="154800" cy="18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B2F096F-4B1F-37F7-85EA-E7481BE7EB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02756" y="4613565"/>
                  <a:ext cx="172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AE3C5D-BE89-93E2-7C65-D3F235785D41}"/>
                    </a:ext>
                  </a:extLst>
                </p14:cNvPr>
                <p14:cNvContentPartPr/>
                <p14:nvPr/>
              </p14:nvContentPartPr>
              <p14:xfrm>
                <a:off x="3331196" y="4489365"/>
                <a:ext cx="190800" cy="18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AE3C5D-BE89-93E2-7C65-D3F235785D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22196" y="4480365"/>
                  <a:ext cx="208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DD8686-0999-3ADC-0528-7C29D31A7CB7}"/>
                    </a:ext>
                  </a:extLst>
                </p14:cNvPr>
                <p14:cNvContentPartPr/>
                <p14:nvPr/>
              </p14:nvContentPartPr>
              <p14:xfrm>
                <a:off x="3517676" y="4718685"/>
                <a:ext cx="116280" cy="92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DD8686-0999-3ADC-0528-7C29D31A7C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08676" y="4709685"/>
                  <a:ext cx="133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7FABB7-BE83-34A8-3A3A-8B3B46624DD1}"/>
                    </a:ext>
                  </a:extLst>
                </p14:cNvPr>
                <p14:cNvContentPartPr/>
                <p14:nvPr/>
              </p14:nvContentPartPr>
              <p14:xfrm>
                <a:off x="3535316" y="4685565"/>
                <a:ext cx="150120" cy="12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7FABB7-BE83-34A8-3A3A-8B3B46624D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26676" y="4676925"/>
                  <a:ext cx="167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235964-58E0-C642-CA97-4386D9ECDF1B}"/>
                    </a:ext>
                  </a:extLst>
                </p14:cNvPr>
                <p14:cNvContentPartPr/>
                <p14:nvPr/>
              </p14:nvContentPartPr>
              <p14:xfrm>
                <a:off x="3889556" y="4495485"/>
                <a:ext cx="27000" cy="21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235964-58E0-C642-CA97-4386D9ECDF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80556" y="4486845"/>
                  <a:ext cx="44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20A72F6-2DC7-DCF6-893D-2C089F670C83}"/>
                    </a:ext>
                  </a:extLst>
                </p14:cNvPr>
                <p14:cNvContentPartPr/>
                <p14:nvPr/>
              </p14:nvContentPartPr>
              <p14:xfrm>
                <a:off x="3790556" y="4591965"/>
                <a:ext cx="202320" cy="9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20A72F6-2DC7-DCF6-893D-2C089F670C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81556" y="4583325"/>
                  <a:ext cx="219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D293855-B4FC-899E-4BD3-08A2DAFCD0FF}"/>
                    </a:ext>
                  </a:extLst>
                </p14:cNvPr>
                <p14:cNvContentPartPr/>
                <p14:nvPr/>
              </p14:nvContentPartPr>
              <p14:xfrm>
                <a:off x="4222196" y="4444365"/>
                <a:ext cx="266040" cy="232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D293855-B4FC-899E-4BD3-08A2DAFCD0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13196" y="4435725"/>
                  <a:ext cx="283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71B4FB-8132-FB8E-F62C-639E35B825F8}"/>
                    </a:ext>
                  </a:extLst>
                </p14:cNvPr>
                <p14:cNvContentPartPr/>
                <p14:nvPr/>
              </p14:nvContentPartPr>
              <p14:xfrm>
                <a:off x="4390676" y="4649925"/>
                <a:ext cx="124560" cy="207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71B4FB-8132-FB8E-F62C-639E35B825F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81676" y="4641285"/>
                  <a:ext cx="142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774529D-C513-B76E-1871-D085BBDBCA1D}"/>
                    </a:ext>
                  </a:extLst>
                </p14:cNvPr>
                <p14:cNvContentPartPr/>
                <p14:nvPr/>
              </p14:nvContentPartPr>
              <p14:xfrm>
                <a:off x="4672196" y="4379925"/>
                <a:ext cx="172080" cy="284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774529D-C513-B76E-1871-D085BBDBCA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63196" y="4371285"/>
                  <a:ext cx="189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F49B151-91B7-DA28-4948-3687D27DB98B}"/>
                    </a:ext>
                  </a:extLst>
                </p14:cNvPr>
                <p14:cNvContentPartPr/>
                <p14:nvPr/>
              </p14:nvContentPartPr>
              <p14:xfrm>
                <a:off x="4824116" y="4263285"/>
                <a:ext cx="155160" cy="553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F49B151-91B7-DA28-4948-3687D27DB98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15476" y="4254645"/>
                  <a:ext cx="1728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6D4FD09-E46A-3DE1-9B0C-A419C8DEA322}"/>
                    </a:ext>
                  </a:extLst>
                </p14:cNvPr>
                <p14:cNvContentPartPr/>
                <p14:nvPr/>
              </p14:nvContentPartPr>
              <p14:xfrm>
                <a:off x="5219036" y="4557765"/>
                <a:ext cx="172440" cy="7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6D4FD09-E46A-3DE1-9B0C-A419C8DEA3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10036" y="4549125"/>
                  <a:ext cx="190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F268A97-5AFA-8F53-FAB8-E0FA66AC6DC9}"/>
                    </a:ext>
                  </a:extLst>
                </p14:cNvPr>
                <p14:cNvContentPartPr/>
                <p14:nvPr/>
              </p14:nvContentPartPr>
              <p14:xfrm>
                <a:off x="5549516" y="4347525"/>
                <a:ext cx="18360" cy="28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F268A97-5AFA-8F53-FAB8-E0FA66AC6DC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40876" y="4338885"/>
                  <a:ext cx="360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FA358AF-D04A-5E4D-6A9E-A749E3543FF9}"/>
                    </a:ext>
                  </a:extLst>
                </p14:cNvPr>
                <p14:cNvContentPartPr/>
                <p14:nvPr/>
              </p14:nvContentPartPr>
              <p14:xfrm>
                <a:off x="5546996" y="4345365"/>
                <a:ext cx="185040" cy="264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FA358AF-D04A-5E4D-6A9E-A749E3543FF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38356" y="4336725"/>
                  <a:ext cx="202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CB04C8-7268-9073-91CF-A1EBFD7CB02D}"/>
                    </a:ext>
                  </a:extLst>
                </p14:cNvPr>
                <p14:cNvContentPartPr/>
                <p14:nvPr/>
              </p14:nvContentPartPr>
              <p14:xfrm>
                <a:off x="5914196" y="4334565"/>
                <a:ext cx="16920" cy="269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CB04C8-7268-9073-91CF-A1EBFD7CB02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05556" y="4325565"/>
                  <a:ext cx="34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15BE6DA-CEAA-87FA-08B0-0397676CA421}"/>
                    </a:ext>
                  </a:extLst>
                </p14:cNvPr>
                <p14:cNvContentPartPr/>
                <p14:nvPr/>
              </p14:nvContentPartPr>
              <p14:xfrm>
                <a:off x="5775956" y="4314045"/>
                <a:ext cx="281160" cy="2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15BE6DA-CEAA-87FA-08B0-0397676CA4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67316" y="4305045"/>
                  <a:ext cx="298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EC93E1E-79AD-A5B6-05B8-A56C6A8337D9}"/>
                    </a:ext>
                  </a:extLst>
                </p14:cNvPr>
                <p14:cNvContentPartPr/>
                <p14:nvPr/>
              </p14:nvContentPartPr>
              <p14:xfrm>
                <a:off x="6153596" y="4222965"/>
                <a:ext cx="185760" cy="31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EC93E1E-79AD-A5B6-05B8-A56C6A8337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44956" y="4214325"/>
                  <a:ext cx="203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5ED8F8D-DBB5-30DC-AA38-27DA8B03322E}"/>
                    </a:ext>
                  </a:extLst>
                </p14:cNvPr>
                <p14:cNvContentPartPr/>
                <p14:nvPr/>
              </p14:nvContentPartPr>
              <p14:xfrm>
                <a:off x="6418196" y="4324485"/>
                <a:ext cx="141480" cy="180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5ED8F8D-DBB5-30DC-AA38-27DA8B03322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09196" y="4315485"/>
                  <a:ext cx="159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46C85F-7C13-326E-64FA-4DF8E2F7DE38}"/>
                    </a:ext>
                  </a:extLst>
                </p14:cNvPr>
                <p14:cNvContentPartPr/>
                <p14:nvPr/>
              </p14:nvContentPartPr>
              <p14:xfrm>
                <a:off x="6146036" y="4588725"/>
                <a:ext cx="461520" cy="20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46C85F-7C13-326E-64FA-4DF8E2F7DE3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37396" y="4580085"/>
                  <a:ext cx="479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7A52067-6E6B-DFA1-7F39-D156537E0699}"/>
                    </a:ext>
                  </a:extLst>
                </p14:cNvPr>
                <p14:cNvContentPartPr/>
                <p14:nvPr/>
              </p14:nvContentPartPr>
              <p14:xfrm>
                <a:off x="6197156" y="4689885"/>
                <a:ext cx="110880" cy="237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7A52067-6E6B-DFA1-7F39-D156537E069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88516" y="4680885"/>
                  <a:ext cx="128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085CF13-F35D-B3AA-B0DC-FD3245CC49E9}"/>
                    </a:ext>
                  </a:extLst>
                </p14:cNvPr>
                <p14:cNvContentPartPr/>
                <p14:nvPr/>
              </p14:nvContentPartPr>
              <p14:xfrm>
                <a:off x="6391196" y="4738485"/>
                <a:ext cx="188640" cy="186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085CF13-F35D-B3AA-B0DC-FD3245CC49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82556" y="4729845"/>
                  <a:ext cx="206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0CABBB-D485-2446-F4D8-D0DF708D2AF9}"/>
                    </a:ext>
                  </a:extLst>
                </p14:cNvPr>
                <p14:cNvContentPartPr/>
                <p14:nvPr/>
              </p14:nvContentPartPr>
              <p14:xfrm>
                <a:off x="6329276" y="4774845"/>
                <a:ext cx="305640" cy="164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0CABBB-D485-2446-F4D8-D0DF708D2A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20276" y="4766205"/>
                  <a:ext cx="323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70A28EB-42BD-B84D-B4FA-3FBB03CD8D37}"/>
                    </a:ext>
                  </a:extLst>
                </p14:cNvPr>
                <p14:cNvContentPartPr/>
                <p14:nvPr/>
              </p14:nvContentPartPr>
              <p14:xfrm>
                <a:off x="585476" y="4828154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70A28EB-42BD-B84D-B4FA-3FBB03CD8D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6476" y="48191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0A92135-5BEB-9CC2-8729-A0BCBE3B214B}"/>
                    </a:ext>
                  </a:extLst>
                </p14:cNvPr>
                <p14:cNvContentPartPr/>
                <p14:nvPr/>
              </p14:nvContentPartPr>
              <p14:xfrm>
                <a:off x="446876" y="4793234"/>
                <a:ext cx="276840" cy="135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0A92135-5BEB-9CC2-8729-A0BCBE3B21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8236" y="4784594"/>
                  <a:ext cx="294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35E5EE-81F7-BFD9-3997-A3742909B4B4}"/>
                    </a:ext>
                  </a:extLst>
                </p14:cNvPr>
                <p14:cNvContentPartPr/>
                <p14:nvPr/>
              </p14:nvContentPartPr>
              <p14:xfrm>
                <a:off x="769076" y="4769474"/>
                <a:ext cx="166320" cy="122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35E5EE-81F7-BFD9-3997-A3742909B4B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0076" y="4760474"/>
                  <a:ext cx="183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C27B7A4-6D92-15FB-F6FB-E861FFB684B4}"/>
                    </a:ext>
                  </a:extLst>
                </p14:cNvPr>
                <p14:cNvContentPartPr/>
                <p14:nvPr/>
              </p14:nvContentPartPr>
              <p14:xfrm>
                <a:off x="1027916" y="4665794"/>
                <a:ext cx="196920" cy="207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C27B7A4-6D92-15FB-F6FB-E861FFB684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9276" y="4656794"/>
                  <a:ext cx="214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BC44075-6544-5626-3AAC-7F0523106501}"/>
                    </a:ext>
                  </a:extLst>
                </p14:cNvPr>
                <p14:cNvContentPartPr/>
                <p14:nvPr/>
              </p14:nvContentPartPr>
              <p14:xfrm>
                <a:off x="1345076" y="4617194"/>
                <a:ext cx="198360" cy="183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BC44075-6544-5626-3AAC-7F05231065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36076" y="4608194"/>
                  <a:ext cx="216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AADE42-8AEC-AFEA-F07D-1C26E986791D}"/>
                    </a:ext>
                  </a:extLst>
                </p14:cNvPr>
                <p14:cNvContentPartPr/>
                <p14:nvPr/>
              </p14:nvContentPartPr>
              <p14:xfrm>
                <a:off x="1553156" y="4786034"/>
                <a:ext cx="101520" cy="111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AADE42-8AEC-AFEA-F07D-1C26E98679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44516" y="4777034"/>
                  <a:ext cx="119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87CCC29-CCA6-B971-9871-14271D030B71}"/>
                    </a:ext>
                  </a:extLst>
                </p14:cNvPr>
                <p14:cNvContentPartPr/>
                <p14:nvPr/>
              </p14:nvContentPartPr>
              <p14:xfrm>
                <a:off x="1506356" y="4756874"/>
                <a:ext cx="179280" cy="169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87CCC29-CCA6-B971-9871-14271D030B7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97356" y="4748234"/>
                  <a:ext cx="196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EFAD0F-449E-1D01-0670-37E4CA0F3C6C}"/>
                    </a:ext>
                  </a:extLst>
                </p14:cNvPr>
                <p14:cNvContentPartPr/>
                <p14:nvPr/>
              </p14:nvContentPartPr>
              <p14:xfrm>
                <a:off x="1860596" y="5541645"/>
                <a:ext cx="198000" cy="28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EFAD0F-449E-1D01-0670-37E4CA0F3C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51956" y="5532645"/>
                  <a:ext cx="215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0112E23-3C61-73F4-1440-D080A307BE73}"/>
                    </a:ext>
                  </a:extLst>
                </p14:cNvPr>
                <p14:cNvContentPartPr/>
                <p14:nvPr/>
              </p14:nvContentPartPr>
              <p14:xfrm>
                <a:off x="1803356" y="5617605"/>
                <a:ext cx="245520" cy="51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0112E23-3C61-73F4-1440-D080A307BE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94716" y="5608605"/>
                  <a:ext cx="263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A69A57-E223-6F1E-65C7-FA58DF682F5B}"/>
                    </a:ext>
                  </a:extLst>
                </p14:cNvPr>
                <p14:cNvContentPartPr/>
                <p14:nvPr/>
              </p14:nvContentPartPr>
              <p14:xfrm>
                <a:off x="2356316" y="5382165"/>
                <a:ext cx="19800" cy="220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A69A57-E223-6F1E-65C7-FA58DF682F5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47316" y="5373165"/>
                  <a:ext cx="37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D8CEC5-7653-9D1D-04D0-06436CB55B18}"/>
                    </a:ext>
                  </a:extLst>
                </p14:cNvPr>
                <p14:cNvContentPartPr/>
                <p14:nvPr/>
              </p14:nvContentPartPr>
              <p14:xfrm>
                <a:off x="2278556" y="5495925"/>
                <a:ext cx="195480" cy="30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D8CEC5-7653-9D1D-04D0-06436CB55B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69916" y="5487285"/>
                  <a:ext cx="213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BB5594-E35E-32EF-F5CA-44F3FA26146D}"/>
                    </a:ext>
                  </a:extLst>
                </p14:cNvPr>
                <p14:cNvContentPartPr/>
                <p14:nvPr/>
              </p14:nvContentPartPr>
              <p14:xfrm>
                <a:off x="2264156" y="5685285"/>
                <a:ext cx="239400" cy="31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BB5594-E35E-32EF-F5CA-44F3FA2614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55156" y="5676285"/>
                  <a:ext cx="257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89F8AD7-2E07-8F6A-26B9-E985287F0D20}"/>
                    </a:ext>
                  </a:extLst>
                </p14:cNvPr>
                <p14:cNvContentPartPr/>
                <p14:nvPr/>
              </p14:nvContentPartPr>
              <p14:xfrm>
                <a:off x="2587796" y="5482965"/>
                <a:ext cx="131760" cy="207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89F8AD7-2E07-8F6A-26B9-E985287F0D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78796" y="5474325"/>
                  <a:ext cx="149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83FF2B0-8803-A3D4-F5B6-9E9084B83592}"/>
                    </a:ext>
                  </a:extLst>
                </p14:cNvPr>
                <p14:cNvContentPartPr/>
                <p14:nvPr/>
              </p14:nvContentPartPr>
              <p14:xfrm>
                <a:off x="2802356" y="5487645"/>
                <a:ext cx="200520" cy="199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83FF2B0-8803-A3D4-F5B6-9E9084B8359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93356" y="5479005"/>
                  <a:ext cx="218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2E7BF39-43AE-45A4-F9FE-58939BD5E597}"/>
                    </a:ext>
                  </a:extLst>
                </p14:cNvPr>
                <p14:cNvContentPartPr/>
                <p14:nvPr/>
              </p14:nvContentPartPr>
              <p14:xfrm>
                <a:off x="3077756" y="5258685"/>
                <a:ext cx="160920" cy="574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2E7BF39-43AE-45A4-F9FE-58939BD5E59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69116" y="5250045"/>
                  <a:ext cx="17856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57C08E-CF66-DD7B-37D0-4F8E06200B9F}"/>
                    </a:ext>
                  </a:extLst>
                </p14:cNvPr>
                <p14:cNvContentPartPr/>
                <p14:nvPr/>
              </p14:nvContentPartPr>
              <p14:xfrm>
                <a:off x="3242636" y="5408805"/>
                <a:ext cx="120960" cy="286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57C08E-CF66-DD7B-37D0-4F8E06200B9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33996" y="5400165"/>
                  <a:ext cx="138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80AEF25-F87D-71BD-BFD3-8CCAB812C43B}"/>
                    </a:ext>
                  </a:extLst>
                </p14:cNvPr>
                <p14:cNvContentPartPr/>
                <p14:nvPr/>
              </p14:nvContentPartPr>
              <p14:xfrm>
                <a:off x="3268916" y="5535885"/>
                <a:ext cx="109800" cy="11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80AEF25-F87D-71BD-BFD3-8CCAB812C43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60276" y="5527245"/>
                  <a:ext cx="127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08A3D7-5E6E-0DDF-2BF3-D82C5958266A}"/>
                    </a:ext>
                  </a:extLst>
                </p14:cNvPr>
                <p14:cNvContentPartPr/>
                <p14:nvPr/>
              </p14:nvContentPartPr>
              <p14:xfrm>
                <a:off x="3244796" y="5394405"/>
                <a:ext cx="179640" cy="38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08A3D7-5E6E-0DDF-2BF3-D82C595826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36156" y="5385405"/>
                  <a:ext cx="197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E894F5-A0F1-5371-4BA4-5C2E8D933ADA}"/>
                    </a:ext>
                  </a:extLst>
                </p14:cNvPr>
                <p14:cNvContentPartPr/>
                <p14:nvPr/>
              </p14:nvContentPartPr>
              <p14:xfrm>
                <a:off x="3487796" y="5657205"/>
                <a:ext cx="164880" cy="235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E894F5-A0F1-5371-4BA4-5C2E8D933AD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79156" y="5648205"/>
                  <a:ext cx="182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50A484A-702A-78D0-E7D1-D823DCF2B6C7}"/>
                    </a:ext>
                  </a:extLst>
                </p14:cNvPr>
                <p14:cNvContentPartPr/>
                <p14:nvPr/>
              </p14:nvContentPartPr>
              <p14:xfrm>
                <a:off x="3740516" y="5531205"/>
                <a:ext cx="209880" cy="47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50A484A-702A-78D0-E7D1-D823DCF2B6C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31516" y="5522565"/>
                  <a:ext cx="227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A606FDA-16BB-EDAB-0BC9-12174B98CBD4}"/>
                    </a:ext>
                  </a:extLst>
                </p14:cNvPr>
                <p14:cNvContentPartPr/>
                <p14:nvPr/>
              </p14:nvContentPartPr>
              <p14:xfrm>
                <a:off x="4169276" y="5525805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A606FDA-16BB-EDAB-0BC9-12174B98CB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60276" y="5516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B9E5F13-C943-F894-DA78-554F38CF6409}"/>
                    </a:ext>
                  </a:extLst>
                </p14:cNvPr>
                <p14:cNvContentPartPr/>
                <p14:nvPr/>
              </p14:nvContentPartPr>
              <p14:xfrm>
                <a:off x="4154876" y="5478645"/>
                <a:ext cx="277560" cy="193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B9E5F13-C943-F894-DA78-554F38CF640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45876" y="5469645"/>
                  <a:ext cx="295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8D20827-8A6C-B264-0867-8B03F762263B}"/>
                    </a:ext>
                  </a:extLst>
                </p14:cNvPr>
                <p14:cNvContentPartPr/>
                <p14:nvPr/>
              </p14:nvContentPartPr>
              <p14:xfrm>
                <a:off x="4392836" y="5676645"/>
                <a:ext cx="124920" cy="89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8D20827-8A6C-B264-0867-8B03F76226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83836" y="5667645"/>
                  <a:ext cx="142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AA942EB-3EF6-5CE7-B9CA-56BE8804C06C}"/>
                    </a:ext>
                  </a:extLst>
                </p14:cNvPr>
                <p14:cNvContentPartPr/>
                <p14:nvPr/>
              </p14:nvContentPartPr>
              <p14:xfrm>
                <a:off x="4344236" y="5640285"/>
                <a:ext cx="209880" cy="183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AA942EB-3EF6-5CE7-B9CA-56BE8804C06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35236" y="5631645"/>
                  <a:ext cx="227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F18AA2-B861-D6E7-3EFA-E8790AE004DB}"/>
                    </a:ext>
                  </a:extLst>
                </p14:cNvPr>
                <p14:cNvContentPartPr/>
                <p14:nvPr/>
              </p14:nvContentPartPr>
              <p14:xfrm>
                <a:off x="4658156" y="5409885"/>
                <a:ext cx="224640" cy="357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F18AA2-B861-D6E7-3EFA-E8790AE004D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49516" y="5401245"/>
                  <a:ext cx="2422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71AC7E3-9A9D-985F-F2CA-37C8BAB0832F}"/>
                    </a:ext>
                  </a:extLst>
                </p14:cNvPr>
                <p14:cNvContentPartPr/>
                <p14:nvPr/>
              </p14:nvContentPartPr>
              <p14:xfrm>
                <a:off x="4654916" y="5444445"/>
                <a:ext cx="38520" cy="364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71AC7E3-9A9D-985F-F2CA-37C8BAB0832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45916" y="5435805"/>
                  <a:ext cx="561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8E8419-8235-56B0-1D45-2D6F5F9D379D}"/>
                    </a:ext>
                  </a:extLst>
                </p14:cNvPr>
                <p14:cNvContentPartPr/>
                <p14:nvPr/>
              </p14:nvContentPartPr>
              <p14:xfrm>
                <a:off x="4822316" y="5306565"/>
                <a:ext cx="163080" cy="593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8E8419-8235-56B0-1D45-2D6F5F9D379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13316" y="5297565"/>
                  <a:ext cx="18072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154F804-9B9C-2434-0219-1F5858A275A5}"/>
                    </a:ext>
                  </a:extLst>
                </p14:cNvPr>
                <p14:cNvContentPartPr/>
                <p14:nvPr/>
              </p14:nvContentPartPr>
              <p14:xfrm>
                <a:off x="5158196" y="5507085"/>
                <a:ext cx="161280" cy="28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154F804-9B9C-2434-0219-1F5858A275A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49196" y="5498085"/>
                  <a:ext cx="178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C820DF8-A7EC-A146-B204-7D1034495574}"/>
                    </a:ext>
                  </a:extLst>
                </p14:cNvPr>
                <p14:cNvContentPartPr/>
                <p14:nvPr/>
              </p14:nvContentPartPr>
              <p14:xfrm>
                <a:off x="5528276" y="5351565"/>
                <a:ext cx="11160" cy="28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C820DF8-A7EC-A146-B204-7D10344955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19276" y="5342925"/>
                  <a:ext cx="28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8B6FDED-8E1C-CD39-4526-B7889756D7AD}"/>
                    </a:ext>
                  </a:extLst>
                </p14:cNvPr>
                <p14:cNvContentPartPr/>
                <p14:nvPr/>
              </p14:nvContentPartPr>
              <p14:xfrm>
                <a:off x="5542316" y="5368485"/>
                <a:ext cx="173880" cy="267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8B6FDED-8E1C-CD39-4526-B7889756D7A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33676" y="5359485"/>
                  <a:ext cx="191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5984D2-B1FD-99A5-3696-F6726FE0A2E4}"/>
                    </a:ext>
                  </a:extLst>
                </p14:cNvPr>
                <p14:cNvContentPartPr/>
                <p14:nvPr/>
              </p14:nvContentPartPr>
              <p14:xfrm>
                <a:off x="5906996" y="5383605"/>
                <a:ext cx="18360" cy="225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5984D2-B1FD-99A5-3696-F6726FE0A2E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897996" y="5374605"/>
                  <a:ext cx="36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3877CAA-71F3-9331-BD04-6CB92C9E7379}"/>
                    </a:ext>
                  </a:extLst>
                </p14:cNvPr>
                <p14:cNvContentPartPr/>
                <p14:nvPr/>
              </p14:nvContentPartPr>
              <p14:xfrm>
                <a:off x="5824196" y="5368485"/>
                <a:ext cx="214920" cy="27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3877CAA-71F3-9331-BD04-6CB92C9E73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15196" y="5359485"/>
                  <a:ext cx="232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9FE210-B7AA-6BD9-A8D6-235288DD0683}"/>
                    </a:ext>
                  </a:extLst>
                </p14:cNvPr>
                <p14:cNvContentPartPr/>
                <p14:nvPr/>
              </p14:nvContentPartPr>
              <p14:xfrm>
                <a:off x="6177356" y="5138085"/>
                <a:ext cx="140040" cy="298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9FE210-B7AA-6BD9-A8D6-235288DD068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68356" y="5129445"/>
                  <a:ext cx="157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6C2F2F0-6D0B-7EF6-DD33-923654B1D01E}"/>
                    </a:ext>
                  </a:extLst>
                </p14:cNvPr>
                <p14:cNvContentPartPr/>
                <p14:nvPr/>
              </p14:nvContentPartPr>
              <p14:xfrm>
                <a:off x="6403796" y="5263725"/>
                <a:ext cx="155520" cy="17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6C2F2F0-6D0B-7EF6-DD33-923654B1D01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95156" y="5255085"/>
                  <a:ext cx="173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513F458-3BD3-5262-A1ED-C8EC963D4ACE}"/>
                    </a:ext>
                  </a:extLst>
                </p14:cNvPr>
                <p14:cNvContentPartPr/>
                <p14:nvPr/>
              </p14:nvContentPartPr>
              <p14:xfrm>
                <a:off x="6130196" y="5518245"/>
                <a:ext cx="600120" cy="38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513F458-3BD3-5262-A1ED-C8EC963D4AC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21556" y="5509605"/>
                  <a:ext cx="617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0AE45A4-4634-F01F-F79F-F059934F1570}"/>
                    </a:ext>
                  </a:extLst>
                </p14:cNvPr>
                <p14:cNvContentPartPr/>
                <p14:nvPr/>
              </p14:nvContentPartPr>
              <p14:xfrm>
                <a:off x="6160436" y="5671605"/>
                <a:ext cx="129960" cy="262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0AE45A4-4634-F01F-F79F-F059934F157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51796" y="5662965"/>
                  <a:ext cx="147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5FB5659-D9C0-2C5F-09E2-2F862D9E05B9}"/>
                    </a:ext>
                  </a:extLst>
                </p14:cNvPr>
                <p14:cNvContentPartPr/>
                <p14:nvPr/>
              </p14:nvContentPartPr>
              <p14:xfrm>
                <a:off x="6429356" y="5772045"/>
                <a:ext cx="194040" cy="256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5FB5659-D9C0-2C5F-09E2-2F862D9E05B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420716" y="5763045"/>
                  <a:ext cx="211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63D060B-1495-F222-C10B-D8AF080B760C}"/>
                    </a:ext>
                  </a:extLst>
                </p14:cNvPr>
                <p14:cNvContentPartPr/>
                <p14:nvPr/>
              </p14:nvContentPartPr>
              <p14:xfrm>
                <a:off x="334556" y="5617605"/>
                <a:ext cx="250920" cy="179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63D060B-1495-F222-C10B-D8AF080B760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5556" y="5608605"/>
                  <a:ext cx="268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A4F64D-2171-22E4-90D7-78E1F7945096}"/>
                    </a:ext>
                  </a:extLst>
                </p14:cNvPr>
                <p14:cNvContentPartPr/>
                <p14:nvPr/>
              </p14:nvContentPartPr>
              <p14:xfrm>
                <a:off x="713996" y="5583405"/>
                <a:ext cx="144000" cy="160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A4F64D-2171-22E4-90D7-78E1F794509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04996" y="5574765"/>
                  <a:ext cx="161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DC8ADD2-E85F-289C-1E2C-E1E1E8F36341}"/>
                    </a:ext>
                  </a:extLst>
                </p14:cNvPr>
                <p14:cNvContentPartPr/>
                <p14:nvPr/>
              </p14:nvContentPartPr>
              <p14:xfrm>
                <a:off x="955556" y="5518965"/>
                <a:ext cx="177120" cy="245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DC8ADD2-E85F-289C-1E2C-E1E1E8F3634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6556" y="5510325"/>
                  <a:ext cx="194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187F9E6-8468-3165-2D7B-ADABAE8DEF67}"/>
                    </a:ext>
                  </a:extLst>
                </p14:cNvPr>
                <p14:cNvContentPartPr/>
                <p14:nvPr/>
              </p14:nvContentPartPr>
              <p14:xfrm>
                <a:off x="1262996" y="5471445"/>
                <a:ext cx="300240" cy="257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187F9E6-8468-3165-2D7B-ADABAE8DEF6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54356" y="5462805"/>
                  <a:ext cx="317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446BEDA-7855-3805-EE48-C0E87516B9CC}"/>
                    </a:ext>
                  </a:extLst>
                </p14:cNvPr>
                <p14:cNvContentPartPr/>
                <p14:nvPr/>
              </p14:nvContentPartPr>
              <p14:xfrm>
                <a:off x="1508156" y="5757645"/>
                <a:ext cx="218880" cy="198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446BEDA-7855-3805-EE48-C0E87516B9C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99156" y="5748645"/>
                  <a:ext cx="2365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A343133-C104-317D-CD07-B06CC7685723}"/>
              </a:ext>
            </a:extLst>
          </p:cNvPr>
          <p:cNvGrpSpPr/>
          <p:nvPr/>
        </p:nvGrpSpPr>
        <p:grpSpPr>
          <a:xfrm>
            <a:off x="8285516" y="445125"/>
            <a:ext cx="740880" cy="343800"/>
            <a:chOff x="8285516" y="445125"/>
            <a:chExt cx="7408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32900FB-ABFA-2121-A1A4-468A5BC2AA97}"/>
                    </a:ext>
                  </a:extLst>
                </p14:cNvPr>
                <p14:cNvContentPartPr/>
                <p14:nvPr/>
              </p14:nvContentPartPr>
              <p14:xfrm>
                <a:off x="8285516" y="445125"/>
                <a:ext cx="299160" cy="343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32900FB-ABFA-2121-A1A4-468A5BC2AA9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76516" y="436485"/>
                  <a:ext cx="316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78A2A85-890A-137C-3F5F-8E2D14BCEF9A}"/>
                    </a:ext>
                  </a:extLst>
                </p14:cNvPr>
                <p14:cNvContentPartPr/>
                <p14:nvPr/>
              </p14:nvContentPartPr>
              <p14:xfrm>
                <a:off x="8790956" y="556365"/>
                <a:ext cx="235440" cy="25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78A2A85-890A-137C-3F5F-8E2D14BCEF9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82316" y="547365"/>
                  <a:ext cx="253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93E878F-7D34-1680-A910-39677CED31C0}"/>
                    </a:ext>
                  </a:extLst>
                </p14:cNvPr>
                <p14:cNvContentPartPr/>
                <p14:nvPr/>
              </p14:nvContentPartPr>
              <p14:xfrm>
                <a:off x="8796356" y="660045"/>
                <a:ext cx="197280" cy="55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93E878F-7D34-1680-A910-39677CED31C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87716" y="651405"/>
                  <a:ext cx="2149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A24D986-6A5E-A52B-8AAD-16849EA0B551}"/>
              </a:ext>
            </a:extLst>
          </p:cNvPr>
          <p:cNvGrpSpPr/>
          <p:nvPr/>
        </p:nvGrpSpPr>
        <p:grpSpPr>
          <a:xfrm>
            <a:off x="9311516" y="258285"/>
            <a:ext cx="753480" cy="701280"/>
            <a:chOff x="9311516" y="258285"/>
            <a:chExt cx="753480" cy="7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8F87C3A-3DA3-EDDD-8567-96DAC51B31FC}"/>
                    </a:ext>
                  </a:extLst>
                </p14:cNvPr>
                <p14:cNvContentPartPr/>
                <p14:nvPr/>
              </p14:nvContentPartPr>
              <p14:xfrm>
                <a:off x="9392876" y="295725"/>
                <a:ext cx="20880" cy="278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8F87C3A-3DA3-EDDD-8567-96DAC51B31F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83876" y="287085"/>
                  <a:ext cx="38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3A927E-63BA-2257-FF34-AEF44C7EC478}"/>
                    </a:ext>
                  </a:extLst>
                </p14:cNvPr>
                <p14:cNvContentPartPr/>
                <p14:nvPr/>
              </p14:nvContentPartPr>
              <p14:xfrm>
                <a:off x="9428876" y="263685"/>
                <a:ext cx="180360" cy="276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3A927E-63BA-2257-FF34-AEF44C7EC47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420236" y="255045"/>
                  <a:ext cx="198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24418F5-CAED-63BE-8249-D8142D887FCA}"/>
                    </a:ext>
                  </a:extLst>
                </p14:cNvPr>
                <p14:cNvContentPartPr/>
                <p14:nvPr/>
              </p14:nvContentPartPr>
              <p14:xfrm>
                <a:off x="9842876" y="289245"/>
                <a:ext cx="8640" cy="214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24418F5-CAED-63BE-8249-D8142D887FC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34236" y="280605"/>
                  <a:ext cx="26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735DBD9-0142-D1D6-B6FA-2315F1A578E0}"/>
                    </a:ext>
                  </a:extLst>
                </p14:cNvPr>
                <p14:cNvContentPartPr/>
                <p14:nvPr/>
              </p14:nvContentPartPr>
              <p14:xfrm>
                <a:off x="9743876" y="258285"/>
                <a:ext cx="249120" cy="26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735DBD9-0142-D1D6-B6FA-2315F1A578E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34876" y="249645"/>
                  <a:ext cx="266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FBD72F-6F4E-5B5B-D5F9-2AB1C7D317CC}"/>
                    </a:ext>
                  </a:extLst>
                </p14:cNvPr>
                <p14:cNvContentPartPr/>
                <p14:nvPr/>
              </p14:nvContentPartPr>
              <p14:xfrm>
                <a:off x="9311516" y="593445"/>
                <a:ext cx="736560" cy="56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FBD72F-6F4E-5B5B-D5F9-2AB1C7D317C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02516" y="584445"/>
                  <a:ext cx="754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FEE2C93-F304-3613-E824-C08F13F0A3F2}"/>
                    </a:ext>
                  </a:extLst>
                </p14:cNvPr>
                <p14:cNvContentPartPr/>
                <p14:nvPr/>
              </p14:nvContentPartPr>
              <p14:xfrm>
                <a:off x="9377396" y="765525"/>
                <a:ext cx="282240" cy="194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FEE2C93-F304-3613-E824-C08F13F0A3F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68756" y="756525"/>
                  <a:ext cx="299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6A2E150-BB5C-3DA2-ADFA-0B5D85867705}"/>
                    </a:ext>
                  </a:extLst>
                </p14:cNvPr>
                <p14:cNvContentPartPr/>
                <p14:nvPr/>
              </p14:nvContentPartPr>
              <p14:xfrm>
                <a:off x="9802556" y="714405"/>
                <a:ext cx="262440" cy="208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6A2E150-BB5C-3DA2-ADFA-0B5D8586770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93916" y="705765"/>
                  <a:ext cx="28008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D1521E9-65AE-1D8A-B119-E65F7184CDB5}"/>
              </a:ext>
            </a:extLst>
          </p:cNvPr>
          <p:cNvGrpSpPr/>
          <p:nvPr/>
        </p:nvGrpSpPr>
        <p:grpSpPr>
          <a:xfrm>
            <a:off x="8260316" y="1515045"/>
            <a:ext cx="1654560" cy="429480"/>
            <a:chOff x="8260316" y="1515045"/>
            <a:chExt cx="165456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25B1141-1EA4-1055-9022-EFC2DEF429BD}"/>
                    </a:ext>
                  </a:extLst>
                </p14:cNvPr>
                <p14:cNvContentPartPr/>
                <p14:nvPr/>
              </p14:nvContentPartPr>
              <p14:xfrm>
                <a:off x="8260316" y="1728885"/>
                <a:ext cx="404280" cy="215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25B1141-1EA4-1055-9022-EFC2DEF429B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51316" y="1720245"/>
                  <a:ext cx="421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CE2AB96-553B-0783-440D-52B4A3E25A84}"/>
                    </a:ext>
                  </a:extLst>
                </p14:cNvPr>
                <p14:cNvContentPartPr/>
                <p14:nvPr/>
              </p14:nvContentPartPr>
              <p14:xfrm>
                <a:off x="8797076" y="1742925"/>
                <a:ext cx="222480" cy="36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CE2AB96-553B-0783-440D-52B4A3E25A8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88076" y="1733925"/>
                  <a:ext cx="240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BE1C46-AA0B-121E-97D9-F65C9CCFA79E}"/>
                    </a:ext>
                  </a:extLst>
                </p14:cNvPr>
                <p14:cNvContentPartPr/>
                <p14:nvPr/>
              </p14:nvContentPartPr>
              <p14:xfrm>
                <a:off x="8856476" y="1782165"/>
                <a:ext cx="213840" cy="54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BE1C46-AA0B-121E-97D9-F65C9CCFA79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47836" y="1773525"/>
                  <a:ext cx="231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EF4C034-ECDC-DF40-7DBC-46AEC64B653E}"/>
                    </a:ext>
                  </a:extLst>
                </p14:cNvPr>
                <p14:cNvContentPartPr/>
                <p14:nvPr/>
              </p14:nvContentPartPr>
              <p14:xfrm>
                <a:off x="9461996" y="1515045"/>
                <a:ext cx="196560" cy="198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EF4C034-ECDC-DF40-7DBC-46AEC64B653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53356" y="1506045"/>
                  <a:ext cx="214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51511BE-B2ED-F575-F197-8A65CDF278D4}"/>
                    </a:ext>
                  </a:extLst>
                </p14:cNvPr>
                <p14:cNvContentPartPr/>
                <p14:nvPr/>
              </p14:nvContentPartPr>
              <p14:xfrm>
                <a:off x="9349316" y="1728885"/>
                <a:ext cx="565560" cy="84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51511BE-B2ED-F575-F197-8A65CDF278D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340316" y="1720245"/>
                  <a:ext cx="5832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D95328D-F3D6-3AB4-53A2-A8B90F5BFE88}"/>
              </a:ext>
            </a:extLst>
          </p:cNvPr>
          <p:cNvGrpSpPr/>
          <p:nvPr/>
        </p:nvGrpSpPr>
        <p:grpSpPr>
          <a:xfrm>
            <a:off x="9368036" y="1917525"/>
            <a:ext cx="575640" cy="236880"/>
            <a:chOff x="9368036" y="1917525"/>
            <a:chExt cx="57564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6639149-28E9-3E09-6C3A-8441F981E051}"/>
                    </a:ext>
                  </a:extLst>
                </p14:cNvPr>
                <p14:cNvContentPartPr/>
                <p14:nvPr/>
              </p14:nvContentPartPr>
              <p14:xfrm>
                <a:off x="9368036" y="1967565"/>
                <a:ext cx="250920" cy="186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6639149-28E9-3E09-6C3A-8441F981E05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359396" y="1958565"/>
                  <a:ext cx="26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694541D-FFAC-F6F1-9775-5DEBC49D8943}"/>
                    </a:ext>
                  </a:extLst>
                </p14:cNvPr>
                <p14:cNvContentPartPr/>
                <p14:nvPr/>
              </p14:nvContentPartPr>
              <p14:xfrm>
                <a:off x="9695276" y="1917525"/>
                <a:ext cx="248400" cy="199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694541D-FFAC-F6F1-9775-5DEBC49D894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86276" y="1908525"/>
                  <a:ext cx="26604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68F209F-0657-F3E4-B271-4458BE0D406A}"/>
              </a:ext>
            </a:extLst>
          </p:cNvPr>
          <p:cNvGrpSpPr/>
          <p:nvPr/>
        </p:nvGrpSpPr>
        <p:grpSpPr>
          <a:xfrm>
            <a:off x="8411876" y="2614125"/>
            <a:ext cx="1724400" cy="655560"/>
            <a:chOff x="8411876" y="2614125"/>
            <a:chExt cx="172440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FDE2128-FC46-B95D-1CF3-650405DB237B}"/>
                    </a:ext>
                  </a:extLst>
                </p14:cNvPr>
                <p14:cNvContentPartPr/>
                <p14:nvPr/>
              </p14:nvContentPartPr>
              <p14:xfrm>
                <a:off x="8411876" y="2869005"/>
                <a:ext cx="247680" cy="183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FDE2128-FC46-B95D-1CF3-650405DB237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02876" y="2860005"/>
                  <a:ext cx="265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DA5693-6676-7DBB-F313-34D7EEEFA9F1}"/>
                    </a:ext>
                  </a:extLst>
                </p14:cNvPr>
                <p14:cNvContentPartPr/>
                <p14:nvPr/>
              </p14:nvContentPartPr>
              <p14:xfrm>
                <a:off x="8757836" y="3088965"/>
                <a:ext cx="123480" cy="51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DA5693-6676-7DBB-F313-34D7EEEFA9F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48836" y="3079965"/>
                  <a:ext cx="14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523631A-D21D-6BA6-4C46-0291577F6513}"/>
                    </a:ext>
                  </a:extLst>
                </p14:cNvPr>
                <p14:cNvContentPartPr/>
                <p14:nvPr/>
              </p14:nvContentPartPr>
              <p14:xfrm>
                <a:off x="9136556" y="2865405"/>
                <a:ext cx="145440" cy="13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523631A-D21D-6BA6-4C46-0291577F651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27916" y="2856765"/>
                  <a:ext cx="163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71634A8-F869-6569-8BE0-5B320FA21F44}"/>
                    </a:ext>
                  </a:extLst>
                </p14:cNvPr>
                <p14:cNvContentPartPr/>
                <p14:nvPr/>
              </p14:nvContentPartPr>
              <p14:xfrm>
                <a:off x="9112076" y="2937765"/>
                <a:ext cx="196200" cy="49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71634A8-F869-6569-8BE0-5B320FA21F4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03076" y="2928765"/>
                  <a:ext cx="213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C4F1D06-8B68-92ED-2607-C45B18DEA6DB}"/>
                    </a:ext>
                  </a:extLst>
                </p14:cNvPr>
                <p14:cNvContentPartPr/>
                <p14:nvPr/>
              </p14:nvContentPartPr>
              <p14:xfrm>
                <a:off x="9603116" y="2733645"/>
                <a:ext cx="199800" cy="112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C4F1D06-8B68-92ED-2607-C45B18DEA6D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594116" y="2724645"/>
                  <a:ext cx="217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F0BBBD4-E63F-353A-CEE9-6AE5F7D38977}"/>
                    </a:ext>
                  </a:extLst>
                </p14:cNvPr>
                <p14:cNvContentPartPr/>
                <p14:nvPr/>
              </p14:nvContentPartPr>
              <p14:xfrm>
                <a:off x="9876716" y="2614125"/>
                <a:ext cx="179280" cy="240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F0BBBD4-E63F-353A-CEE9-6AE5F7D3897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67716" y="2605125"/>
                  <a:ext cx="196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BBBCE28-A479-A068-2B33-9F120B215FD4}"/>
                    </a:ext>
                  </a:extLst>
                </p14:cNvPr>
                <p14:cNvContentPartPr/>
                <p14:nvPr/>
              </p14:nvContentPartPr>
              <p14:xfrm>
                <a:off x="9518156" y="2889525"/>
                <a:ext cx="618120" cy="107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BBBCE28-A479-A068-2B33-9F120B215FD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09516" y="2880525"/>
                  <a:ext cx="635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523D33-EB89-B466-719D-047695A994D8}"/>
                    </a:ext>
                  </a:extLst>
                </p14:cNvPr>
                <p14:cNvContentPartPr/>
                <p14:nvPr/>
              </p14:nvContentPartPr>
              <p14:xfrm>
                <a:off x="9638756" y="3141165"/>
                <a:ext cx="259200" cy="128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5523D33-EB89-B466-719D-047695A994D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29756" y="3132165"/>
                  <a:ext cx="276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71B0E90-468D-5A46-7189-D93FC0E06C1D}"/>
                    </a:ext>
                  </a:extLst>
                </p14:cNvPr>
                <p14:cNvContentPartPr/>
                <p14:nvPr/>
              </p14:nvContentPartPr>
              <p14:xfrm>
                <a:off x="10099916" y="3121365"/>
                <a:ext cx="36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71B0E90-468D-5A46-7189-D93FC0E06C1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91276" y="3112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6EDE219-C1BC-3DE0-0080-D1E61337E432}"/>
              </a:ext>
            </a:extLst>
          </p:cNvPr>
          <p:cNvGrpSpPr/>
          <p:nvPr/>
        </p:nvGrpSpPr>
        <p:grpSpPr>
          <a:xfrm>
            <a:off x="380996" y="2991405"/>
            <a:ext cx="412560" cy="450360"/>
            <a:chOff x="380996" y="2991405"/>
            <a:chExt cx="41256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D556BFD-84CF-AD29-DC7E-34CCA5682B96}"/>
                    </a:ext>
                  </a:extLst>
                </p14:cNvPr>
                <p14:cNvContentPartPr/>
                <p14:nvPr/>
              </p14:nvContentPartPr>
              <p14:xfrm>
                <a:off x="380996" y="2991405"/>
                <a:ext cx="284400" cy="208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D556BFD-84CF-AD29-DC7E-34CCA5682B9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1996" y="2982405"/>
                  <a:ext cx="302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FE32771-C6D4-F886-B063-451DEF13E16E}"/>
                    </a:ext>
                  </a:extLst>
                </p14:cNvPr>
                <p14:cNvContentPartPr/>
                <p14:nvPr/>
              </p14:nvContentPartPr>
              <p14:xfrm>
                <a:off x="625076" y="3262845"/>
                <a:ext cx="110520" cy="90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FE32771-C6D4-F886-B063-451DEF13E16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6076" y="3254205"/>
                  <a:ext cx="128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4C2C9F4-BDE5-C4AA-141C-2CD452E39177}"/>
                    </a:ext>
                  </a:extLst>
                </p14:cNvPr>
                <p14:cNvContentPartPr/>
                <p14:nvPr/>
              </p14:nvContentPartPr>
              <p14:xfrm>
                <a:off x="793196" y="3250605"/>
                <a:ext cx="36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4C2C9F4-BDE5-C4AA-141C-2CD452E3917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4556" y="3241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B340C4F-AF08-1CE9-80E2-5C2D6C2D4CAE}"/>
                    </a:ext>
                  </a:extLst>
                </p14:cNvPr>
                <p14:cNvContentPartPr/>
                <p14:nvPr/>
              </p14:nvContentPartPr>
              <p14:xfrm>
                <a:off x="612116" y="3260685"/>
                <a:ext cx="158400" cy="181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B340C4F-AF08-1CE9-80E2-5C2D6C2D4CA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03116" y="3252045"/>
                  <a:ext cx="176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5186B13-515B-CCA2-5869-3E8C2D23E649}"/>
                    </a:ext>
                  </a:extLst>
                </p14:cNvPr>
                <p14:cNvContentPartPr/>
                <p14:nvPr/>
              </p14:nvContentPartPr>
              <p14:xfrm>
                <a:off x="635876" y="3317205"/>
                <a:ext cx="136440" cy="88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5186B13-515B-CCA2-5869-3E8C2D23E64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7236" y="3308205"/>
                  <a:ext cx="15408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212772F-FB01-6CC4-32C4-AC092D2E9B0C}"/>
                  </a:ext>
                </a:extLst>
              </p14:cNvPr>
              <p14:cNvContentPartPr/>
              <p14:nvPr/>
            </p14:nvContentPartPr>
            <p14:xfrm>
              <a:off x="1074716" y="3089685"/>
              <a:ext cx="206280" cy="309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212772F-FB01-6CC4-32C4-AC092D2E9B0C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66076" y="3080685"/>
                <a:ext cx="223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2E533B9-F030-74F9-D72C-DFB0500770F3}"/>
                  </a:ext>
                </a:extLst>
              </p14:cNvPr>
              <p14:cNvContentPartPr/>
              <p14:nvPr/>
            </p14:nvContentPartPr>
            <p14:xfrm>
              <a:off x="1102436" y="3187965"/>
              <a:ext cx="208440" cy="464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2E533B9-F030-74F9-D72C-DFB0500770F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93436" y="3178965"/>
                <a:ext cx="22608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9C83F6F-E1C8-0605-7D3C-0A308592A69D}"/>
              </a:ext>
            </a:extLst>
          </p:cNvPr>
          <p:cNvGrpSpPr/>
          <p:nvPr/>
        </p:nvGrpSpPr>
        <p:grpSpPr>
          <a:xfrm>
            <a:off x="1539116" y="2954325"/>
            <a:ext cx="1071000" cy="442800"/>
            <a:chOff x="1539116" y="2954325"/>
            <a:chExt cx="107100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4ED343-B880-E48C-71FB-3CC3758C2846}"/>
                    </a:ext>
                  </a:extLst>
                </p14:cNvPr>
                <p14:cNvContentPartPr/>
                <p14:nvPr/>
              </p14:nvContentPartPr>
              <p14:xfrm>
                <a:off x="1602476" y="2954325"/>
                <a:ext cx="9000" cy="186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4ED343-B880-E48C-71FB-3CC3758C284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593476" y="2945325"/>
                  <a:ext cx="26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BB37CD9-6FFE-8CDD-94E2-B0FDDBF3BD6F}"/>
                    </a:ext>
                  </a:extLst>
                </p14:cNvPr>
                <p14:cNvContentPartPr/>
                <p14:nvPr/>
              </p14:nvContentPartPr>
              <p14:xfrm>
                <a:off x="1539116" y="3038205"/>
                <a:ext cx="168120" cy="23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BB37CD9-6FFE-8CDD-94E2-B0FDDBF3BD6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30476" y="3029205"/>
                  <a:ext cx="185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FC1DA30-ED02-E6C5-4B4B-6AC3A1EF1C7C}"/>
                    </a:ext>
                  </a:extLst>
                </p14:cNvPr>
                <p14:cNvContentPartPr/>
                <p14:nvPr/>
              </p14:nvContentPartPr>
              <p14:xfrm>
                <a:off x="1549916" y="3229725"/>
                <a:ext cx="174240" cy="39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FC1DA30-ED02-E6C5-4B4B-6AC3A1EF1C7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41276" y="3221085"/>
                  <a:ext cx="191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78E1EC3-C321-44CE-0FFC-11E17FF9E09A}"/>
                    </a:ext>
                  </a:extLst>
                </p14:cNvPr>
                <p14:cNvContentPartPr/>
                <p14:nvPr/>
              </p14:nvContentPartPr>
              <p14:xfrm>
                <a:off x="1772756" y="3056205"/>
                <a:ext cx="272520" cy="298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78E1EC3-C321-44CE-0FFC-11E17FF9E09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64116" y="3047565"/>
                  <a:ext cx="290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851BDF6-A309-CDAE-5968-A56B5D62445E}"/>
                    </a:ext>
                  </a:extLst>
                </p14:cNvPr>
                <p14:cNvContentPartPr/>
                <p14:nvPr/>
              </p14:nvContentPartPr>
              <p14:xfrm>
                <a:off x="2171636" y="2975565"/>
                <a:ext cx="138240" cy="300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851BDF6-A309-CDAE-5968-A56B5D62445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162636" y="2966925"/>
                  <a:ext cx="155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805923F-B660-BC25-4815-BF11564197EA}"/>
                    </a:ext>
                  </a:extLst>
                </p14:cNvPr>
                <p14:cNvContentPartPr/>
                <p14:nvPr/>
              </p14:nvContentPartPr>
              <p14:xfrm>
                <a:off x="2183516" y="3131445"/>
                <a:ext cx="134280" cy="9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805923F-B660-BC25-4815-BF11564197E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174516" y="3122805"/>
                  <a:ext cx="151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BD1B529-02B8-8048-F78B-6F41B7D61482}"/>
                    </a:ext>
                  </a:extLst>
                </p14:cNvPr>
                <p14:cNvContentPartPr/>
                <p14:nvPr/>
              </p14:nvContentPartPr>
              <p14:xfrm>
                <a:off x="2204396" y="2993205"/>
                <a:ext cx="174600" cy="19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BD1B529-02B8-8048-F78B-6F41B7D6148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195756" y="2984205"/>
                  <a:ext cx="19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DC7DD0C-4D2A-B639-A921-9B0F3C40A6D6}"/>
                    </a:ext>
                  </a:extLst>
                </p14:cNvPr>
                <p14:cNvContentPartPr/>
                <p14:nvPr/>
              </p14:nvContentPartPr>
              <p14:xfrm>
                <a:off x="2417876" y="3253845"/>
                <a:ext cx="118440" cy="9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DC7DD0C-4D2A-B639-A921-9B0F3C40A6D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408876" y="3244845"/>
                  <a:ext cx="136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A58A22F-8BFC-7A6F-8E6C-9FDEF75730AC}"/>
                    </a:ext>
                  </a:extLst>
                </p14:cNvPr>
                <p14:cNvContentPartPr/>
                <p14:nvPr/>
              </p14:nvContentPartPr>
              <p14:xfrm>
                <a:off x="2426876" y="3212085"/>
                <a:ext cx="183240" cy="185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A58A22F-8BFC-7A6F-8E6C-9FDEF75730A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418236" y="3203445"/>
                  <a:ext cx="20088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3446A79-FA83-B042-D46E-6CC54E37E893}"/>
              </a:ext>
            </a:extLst>
          </p:cNvPr>
          <p:cNvGrpSpPr/>
          <p:nvPr/>
        </p:nvGrpSpPr>
        <p:grpSpPr>
          <a:xfrm>
            <a:off x="2733236" y="2848125"/>
            <a:ext cx="1514160" cy="630000"/>
            <a:chOff x="2733236" y="2848125"/>
            <a:chExt cx="1514160" cy="63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F47B87A-ED9C-841F-725F-49DED8823E67}"/>
                    </a:ext>
                  </a:extLst>
                </p14:cNvPr>
                <p14:cNvContentPartPr/>
                <p14:nvPr/>
              </p14:nvContentPartPr>
              <p14:xfrm>
                <a:off x="3838796" y="2848125"/>
                <a:ext cx="118800" cy="247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F47B87A-ED9C-841F-725F-49DED8823E6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30156" y="2839125"/>
                  <a:ext cx="136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5B52B24-5D81-B6C9-6095-46D2C8786305}"/>
                    </a:ext>
                  </a:extLst>
                </p14:cNvPr>
                <p14:cNvContentPartPr/>
                <p14:nvPr/>
              </p14:nvContentPartPr>
              <p14:xfrm>
                <a:off x="4061996" y="2935605"/>
                <a:ext cx="96840" cy="152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5B52B24-5D81-B6C9-6095-46D2C878630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53356" y="2926605"/>
                  <a:ext cx="114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6F4482-5982-FF22-DC06-2EDCE17FD899}"/>
                    </a:ext>
                  </a:extLst>
                </p14:cNvPr>
                <p14:cNvContentPartPr/>
                <p14:nvPr/>
              </p14:nvContentPartPr>
              <p14:xfrm>
                <a:off x="3732236" y="3166005"/>
                <a:ext cx="515160" cy="48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6F4482-5982-FF22-DC06-2EDCE17FD89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723596" y="3157365"/>
                  <a:ext cx="532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F1F5248-7F45-B68F-9A90-C42BFD42204B}"/>
                    </a:ext>
                  </a:extLst>
                </p14:cNvPr>
                <p14:cNvContentPartPr/>
                <p14:nvPr/>
              </p14:nvContentPartPr>
              <p14:xfrm>
                <a:off x="3815396" y="3286605"/>
                <a:ext cx="113400" cy="191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F1F5248-7F45-B68F-9A90-C42BFD4220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806396" y="3277965"/>
                  <a:ext cx="131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1D5B8AD-CF8C-9D20-5367-8188C587ACB6}"/>
                    </a:ext>
                  </a:extLst>
                </p14:cNvPr>
                <p14:cNvContentPartPr/>
                <p14:nvPr/>
              </p14:nvContentPartPr>
              <p14:xfrm>
                <a:off x="3999356" y="3310005"/>
                <a:ext cx="119520" cy="126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1D5B8AD-CF8C-9D20-5367-8188C587ACB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90356" y="3301005"/>
                  <a:ext cx="137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CB8A77-D6EE-B812-9DC0-1DB2D04B0227}"/>
                    </a:ext>
                  </a:extLst>
                </p14:cNvPr>
                <p14:cNvContentPartPr/>
                <p14:nvPr/>
              </p14:nvContentPartPr>
              <p14:xfrm>
                <a:off x="4016996" y="3299205"/>
                <a:ext cx="173520" cy="156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CB8A77-D6EE-B812-9DC0-1DB2D04B022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07996" y="3290565"/>
                  <a:ext cx="191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E3BC5F-8A60-5A68-6A8C-BC0CBC870783}"/>
                    </a:ext>
                  </a:extLst>
                </p14:cNvPr>
                <p14:cNvContentPartPr/>
                <p14:nvPr/>
              </p14:nvContentPartPr>
              <p14:xfrm>
                <a:off x="2733236" y="3110925"/>
                <a:ext cx="177840" cy="23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E3BC5F-8A60-5A68-6A8C-BC0CBC87078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724596" y="3102285"/>
                  <a:ext cx="1954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55CEDBA-110B-E11D-B37F-8F786523A0B3}"/>
              </a:ext>
            </a:extLst>
          </p:cNvPr>
          <p:cNvGrpSpPr/>
          <p:nvPr/>
        </p:nvGrpSpPr>
        <p:grpSpPr>
          <a:xfrm>
            <a:off x="4634756" y="2916885"/>
            <a:ext cx="265320" cy="319680"/>
            <a:chOff x="4634756" y="2916885"/>
            <a:chExt cx="26532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CF6B49C-7A94-C711-F2E4-85937523381C}"/>
                    </a:ext>
                  </a:extLst>
                </p14:cNvPr>
                <p14:cNvContentPartPr/>
                <p14:nvPr/>
              </p14:nvContentPartPr>
              <p14:xfrm>
                <a:off x="4732316" y="2916885"/>
                <a:ext cx="22320" cy="187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CF6B49C-7A94-C711-F2E4-85937523381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723316" y="2908245"/>
                  <a:ext cx="39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2CF73B8-A482-005F-6A2B-520CC75B60E1}"/>
                    </a:ext>
                  </a:extLst>
                </p14:cNvPr>
                <p14:cNvContentPartPr/>
                <p14:nvPr/>
              </p14:nvContentPartPr>
              <p14:xfrm>
                <a:off x="4647356" y="3005805"/>
                <a:ext cx="217800" cy="47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2CF73B8-A482-005F-6A2B-520CC75B60E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38356" y="2997165"/>
                  <a:ext cx="235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16F3301-6E75-CDED-AE0F-3D5A2933A678}"/>
                    </a:ext>
                  </a:extLst>
                </p14:cNvPr>
                <p14:cNvContentPartPr/>
                <p14:nvPr/>
              </p14:nvContentPartPr>
              <p14:xfrm>
                <a:off x="4634756" y="3180045"/>
                <a:ext cx="265320" cy="56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16F3301-6E75-CDED-AE0F-3D5A2933A67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26116" y="3171045"/>
                  <a:ext cx="28296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5AEC0B4B-287D-00E5-2CB1-96D94837D7D4}"/>
                  </a:ext>
                </a:extLst>
              </p14:cNvPr>
              <p14:cNvContentPartPr/>
              <p14:nvPr/>
            </p14:nvContentPartPr>
            <p14:xfrm>
              <a:off x="5243516" y="3297765"/>
              <a:ext cx="189720" cy="15048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5AEC0B4B-287D-00E5-2CB1-96D94837D7D4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234876" y="3289125"/>
                <a:ext cx="20736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177CF34-ABAA-0C36-0FE7-942A84AB0097}"/>
              </a:ext>
            </a:extLst>
          </p:cNvPr>
          <p:cNvGrpSpPr/>
          <p:nvPr/>
        </p:nvGrpSpPr>
        <p:grpSpPr>
          <a:xfrm>
            <a:off x="5122556" y="2859645"/>
            <a:ext cx="951120" cy="432000"/>
            <a:chOff x="5122556" y="2859645"/>
            <a:chExt cx="95112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57A1F6D-A23B-ECB5-9E70-D515EB28AD7E}"/>
                    </a:ext>
                  </a:extLst>
                </p14:cNvPr>
                <p14:cNvContentPartPr/>
                <p14:nvPr/>
              </p14:nvContentPartPr>
              <p14:xfrm>
                <a:off x="5158916" y="2859645"/>
                <a:ext cx="249120" cy="162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57A1F6D-A23B-ECB5-9E70-D515EB28AD7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149916" y="2851005"/>
                  <a:ext cx="266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CBE7D4D-74DE-5DB5-BC34-438DA904DC9B}"/>
                    </a:ext>
                  </a:extLst>
                </p14:cNvPr>
                <p14:cNvContentPartPr/>
                <p14:nvPr/>
              </p14:nvContentPartPr>
              <p14:xfrm>
                <a:off x="5403716" y="3010845"/>
                <a:ext cx="116640" cy="99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CBE7D4D-74DE-5DB5-BC34-438DA904DC9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395076" y="3002205"/>
                  <a:ext cx="134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2A089C7-E21D-91E6-42A3-BE06799082F9}"/>
                    </a:ext>
                  </a:extLst>
                </p14:cNvPr>
                <p14:cNvContentPartPr/>
                <p14:nvPr/>
              </p14:nvContentPartPr>
              <p14:xfrm>
                <a:off x="5122556" y="3157005"/>
                <a:ext cx="455760" cy="709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2A089C7-E21D-91E6-42A3-BE06799082F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13556" y="3148005"/>
                  <a:ext cx="473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C1669F2-DBB7-427E-F01E-E804AA5AA5C0}"/>
                    </a:ext>
                  </a:extLst>
                </p14:cNvPr>
                <p14:cNvContentPartPr/>
                <p14:nvPr/>
              </p14:nvContentPartPr>
              <p14:xfrm>
                <a:off x="5709356" y="2911125"/>
                <a:ext cx="272160" cy="194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C1669F2-DBB7-427E-F01E-E804AA5AA5C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00356" y="2902485"/>
                  <a:ext cx="289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AB8979B-35F1-6B42-1158-25D8339AC848}"/>
                    </a:ext>
                  </a:extLst>
                </p14:cNvPr>
                <p14:cNvContentPartPr/>
                <p14:nvPr/>
              </p14:nvContentPartPr>
              <p14:xfrm>
                <a:off x="5915276" y="3122445"/>
                <a:ext cx="158400" cy="1692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AB8979B-35F1-6B42-1158-25D8339AC84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06636" y="3113805"/>
                  <a:ext cx="1760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59CCD70-8554-090F-C2D1-0CB908046751}"/>
              </a:ext>
            </a:extLst>
          </p:cNvPr>
          <p:cNvGrpSpPr/>
          <p:nvPr/>
        </p:nvGrpSpPr>
        <p:grpSpPr>
          <a:xfrm>
            <a:off x="364436" y="4028925"/>
            <a:ext cx="443880" cy="424440"/>
            <a:chOff x="364436" y="4028925"/>
            <a:chExt cx="44388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788DD7B-793E-E702-6316-B37E653913A2}"/>
                    </a:ext>
                  </a:extLst>
                </p14:cNvPr>
                <p14:cNvContentPartPr/>
                <p14:nvPr/>
              </p14:nvContentPartPr>
              <p14:xfrm>
                <a:off x="495116" y="4131525"/>
                <a:ext cx="360" cy="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788DD7B-793E-E702-6316-B37E653913A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86476" y="4122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F0F022B-DAB9-CD5A-9791-419320124A84}"/>
                    </a:ext>
                  </a:extLst>
                </p14:cNvPr>
                <p14:cNvContentPartPr/>
                <p14:nvPr/>
              </p14:nvContentPartPr>
              <p14:xfrm>
                <a:off x="364436" y="4028925"/>
                <a:ext cx="264240" cy="2250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F0F022B-DAB9-CD5A-9791-419320124A8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55796" y="4019925"/>
                  <a:ext cx="281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CAE3AE9-8BDC-5229-27DD-8D768F7FF8B1}"/>
                    </a:ext>
                  </a:extLst>
                </p14:cNvPr>
                <p14:cNvContentPartPr/>
                <p14:nvPr/>
              </p14:nvContentPartPr>
              <p14:xfrm>
                <a:off x="656036" y="4269405"/>
                <a:ext cx="152280" cy="1839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CAE3AE9-8BDC-5229-27DD-8D768F7FF8B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7396" y="4260405"/>
                  <a:ext cx="1699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5D8524B-29B7-346C-31E5-47D73154DBF9}"/>
              </a:ext>
            </a:extLst>
          </p:cNvPr>
          <p:cNvGrpSpPr/>
          <p:nvPr/>
        </p:nvGrpSpPr>
        <p:grpSpPr>
          <a:xfrm>
            <a:off x="1073996" y="4000125"/>
            <a:ext cx="1823400" cy="440640"/>
            <a:chOff x="1073996" y="4000125"/>
            <a:chExt cx="182340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0B5E478-4FAF-C5A0-01C5-F004AF6E6A86}"/>
                    </a:ext>
                  </a:extLst>
                </p14:cNvPr>
                <p14:cNvContentPartPr/>
                <p14:nvPr/>
              </p14:nvContentPartPr>
              <p14:xfrm>
                <a:off x="1089476" y="4108125"/>
                <a:ext cx="222480" cy="28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0B5E478-4FAF-C5A0-01C5-F004AF6E6A8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80476" y="4099485"/>
                  <a:ext cx="240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9A8A6C6-4ED4-36EB-6BE4-FC72CCD9BDD9}"/>
                    </a:ext>
                  </a:extLst>
                </p14:cNvPr>
                <p14:cNvContentPartPr/>
                <p14:nvPr/>
              </p14:nvContentPartPr>
              <p14:xfrm>
                <a:off x="1073996" y="4244565"/>
                <a:ext cx="227880" cy="18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9A8A6C6-4ED4-36EB-6BE4-FC72CCD9BDD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65356" y="4235925"/>
                  <a:ext cx="245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B96A39D-0409-C79F-36F9-0C1EFF7289E7}"/>
                    </a:ext>
                  </a:extLst>
                </p14:cNvPr>
                <p14:cNvContentPartPr/>
                <p14:nvPr/>
              </p14:nvContentPartPr>
              <p14:xfrm>
                <a:off x="1536236" y="4000125"/>
                <a:ext cx="34560" cy="193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B96A39D-0409-C79F-36F9-0C1EFF7289E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27596" y="3991125"/>
                  <a:ext cx="52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84E5AFF-47CF-5B27-FF1C-168DE9FED760}"/>
                    </a:ext>
                  </a:extLst>
                </p14:cNvPr>
                <p14:cNvContentPartPr/>
                <p14:nvPr/>
              </p14:nvContentPartPr>
              <p14:xfrm>
                <a:off x="1440476" y="4106685"/>
                <a:ext cx="232560" cy="18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84E5AFF-47CF-5B27-FF1C-168DE9FED76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431836" y="4098045"/>
                  <a:ext cx="250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0E0B5AF-C57F-AF4C-E79B-E3B337C277E0}"/>
                    </a:ext>
                  </a:extLst>
                </p14:cNvPr>
                <p14:cNvContentPartPr/>
                <p14:nvPr/>
              </p14:nvContentPartPr>
              <p14:xfrm>
                <a:off x="1451276" y="4252485"/>
                <a:ext cx="218520" cy="41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0E0B5AF-C57F-AF4C-E79B-E3B337C277E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442636" y="4243845"/>
                  <a:ext cx="236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B549802-D98C-9D15-EFC9-3F47C827385F}"/>
                    </a:ext>
                  </a:extLst>
                </p14:cNvPr>
                <p14:cNvContentPartPr/>
                <p14:nvPr/>
              </p14:nvContentPartPr>
              <p14:xfrm>
                <a:off x="1740716" y="4055925"/>
                <a:ext cx="343800" cy="3207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B549802-D98C-9D15-EFC9-3F47C827385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732076" y="4047285"/>
                  <a:ext cx="3614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C422874-0379-513F-31B2-4FAF33F69C95}"/>
                    </a:ext>
                  </a:extLst>
                </p14:cNvPr>
                <p14:cNvContentPartPr/>
                <p14:nvPr/>
              </p14:nvContentPartPr>
              <p14:xfrm>
                <a:off x="2209436" y="4004805"/>
                <a:ext cx="137520" cy="268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C422874-0379-513F-31B2-4FAF33F69C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00796" y="3996165"/>
                  <a:ext cx="1551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B82D15D-1A53-14AF-8242-63CF9256CA0C}"/>
                    </a:ext>
                  </a:extLst>
                </p14:cNvPr>
                <p14:cNvContentPartPr/>
                <p14:nvPr/>
              </p14:nvContentPartPr>
              <p14:xfrm>
                <a:off x="2215916" y="4166805"/>
                <a:ext cx="120960" cy="198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B82D15D-1A53-14AF-8242-63CF9256CA0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07276" y="4158165"/>
                  <a:ext cx="138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9B63CD5-0E2F-0D01-33F7-1E5766440AF3}"/>
                    </a:ext>
                  </a:extLst>
                </p14:cNvPr>
                <p14:cNvContentPartPr/>
                <p14:nvPr/>
              </p14:nvContentPartPr>
              <p14:xfrm>
                <a:off x="2220236" y="4024245"/>
                <a:ext cx="159120" cy="234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9B63CD5-0E2F-0D01-33F7-1E5766440AF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211596" y="4015245"/>
                  <a:ext cx="176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8EB45C5-2B5F-5E4E-3680-7333B996E957}"/>
                    </a:ext>
                  </a:extLst>
                </p14:cNvPr>
                <p14:cNvContentPartPr/>
                <p14:nvPr/>
              </p14:nvContentPartPr>
              <p14:xfrm>
                <a:off x="2435156" y="4261125"/>
                <a:ext cx="155520" cy="1796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8EB45C5-2B5F-5E4E-3680-7333B996E95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426156" y="4252485"/>
                  <a:ext cx="173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F6B8DE5-49A4-5B09-8012-3A1741EA21A7}"/>
                    </a:ext>
                  </a:extLst>
                </p14:cNvPr>
                <p14:cNvContentPartPr/>
                <p14:nvPr/>
              </p14:nvContentPartPr>
              <p14:xfrm>
                <a:off x="2733236" y="4086165"/>
                <a:ext cx="164160" cy="34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F6B8DE5-49A4-5B09-8012-3A1741EA21A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724596" y="4077165"/>
                  <a:ext cx="1818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74697B8-17B4-41D7-AD38-2C2559236B6D}"/>
              </a:ext>
            </a:extLst>
          </p:cNvPr>
          <p:cNvGrpSpPr/>
          <p:nvPr/>
        </p:nvGrpSpPr>
        <p:grpSpPr>
          <a:xfrm>
            <a:off x="4031396" y="3795645"/>
            <a:ext cx="449280" cy="732960"/>
            <a:chOff x="4031396" y="3795645"/>
            <a:chExt cx="449280" cy="73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D9801A3-2573-046E-F347-C4A47F481066}"/>
                    </a:ext>
                  </a:extLst>
                </p14:cNvPr>
                <p14:cNvContentPartPr/>
                <p14:nvPr/>
              </p14:nvContentPartPr>
              <p14:xfrm>
                <a:off x="4056956" y="3795645"/>
                <a:ext cx="172800" cy="2181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D9801A3-2573-046E-F347-C4A47F48106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047956" y="3786645"/>
                  <a:ext cx="190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337A27E-4137-8D36-A1A8-28465FBECA13}"/>
                    </a:ext>
                  </a:extLst>
                </p14:cNvPr>
                <p14:cNvContentPartPr/>
                <p14:nvPr/>
              </p14:nvContentPartPr>
              <p14:xfrm>
                <a:off x="4220036" y="3910845"/>
                <a:ext cx="141480" cy="131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337A27E-4137-8D36-A1A8-28465FBECA1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11036" y="3902205"/>
                  <a:ext cx="159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F582DD9-A1C4-B0BE-A80B-E00CDDED5720}"/>
                    </a:ext>
                  </a:extLst>
                </p14:cNvPr>
                <p14:cNvContentPartPr/>
                <p14:nvPr/>
              </p14:nvContentPartPr>
              <p14:xfrm>
                <a:off x="4031396" y="4090845"/>
                <a:ext cx="449280" cy="66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F582DD9-A1C4-B0BE-A80B-E00CDDED572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022396" y="4081845"/>
                  <a:ext cx="466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77E2B14-2E49-19DD-E6C9-392081C5807F}"/>
                    </a:ext>
                  </a:extLst>
                </p14:cNvPr>
                <p14:cNvContentPartPr/>
                <p14:nvPr/>
              </p14:nvContentPartPr>
              <p14:xfrm>
                <a:off x="4059476" y="4225845"/>
                <a:ext cx="95760" cy="169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77E2B14-2E49-19DD-E6C9-392081C5807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050476" y="4217205"/>
                  <a:ext cx="113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BE36BFE-460A-A0E7-E798-03BBC6AC66A4}"/>
                    </a:ext>
                  </a:extLst>
                </p14:cNvPr>
                <p14:cNvContentPartPr/>
                <p14:nvPr/>
              </p14:nvContentPartPr>
              <p14:xfrm>
                <a:off x="4242356" y="4266525"/>
                <a:ext cx="204120" cy="2620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BE36BFE-460A-A0E7-E798-03BBC6AC66A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233716" y="4257525"/>
                  <a:ext cx="22176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32BE772-2DE7-C796-98EA-44B9D86E94F1}"/>
              </a:ext>
            </a:extLst>
          </p:cNvPr>
          <p:cNvGrpSpPr/>
          <p:nvPr/>
        </p:nvGrpSpPr>
        <p:grpSpPr>
          <a:xfrm>
            <a:off x="4842476" y="3787005"/>
            <a:ext cx="913680" cy="579600"/>
            <a:chOff x="4842476" y="3787005"/>
            <a:chExt cx="91368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A84956A-249C-8423-8D6F-B4227637F2C8}"/>
                    </a:ext>
                  </a:extLst>
                </p14:cNvPr>
                <p14:cNvContentPartPr/>
                <p14:nvPr/>
              </p14:nvContentPartPr>
              <p14:xfrm>
                <a:off x="4842476" y="3942165"/>
                <a:ext cx="233280" cy="162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A84956A-249C-8423-8D6F-B4227637F2C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833476" y="3933525"/>
                  <a:ext cx="250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FA29AEC-217F-43C3-4AA1-029D88A13972}"/>
                    </a:ext>
                  </a:extLst>
                </p14:cNvPr>
                <p14:cNvContentPartPr/>
                <p14:nvPr/>
              </p14:nvContentPartPr>
              <p14:xfrm>
                <a:off x="4980356" y="4055925"/>
                <a:ext cx="11880" cy="135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FA29AEC-217F-43C3-4AA1-029D88A1397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971356" y="4047285"/>
                  <a:ext cx="29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507E830-2AC1-6A63-F369-388867D07A72}"/>
                    </a:ext>
                  </a:extLst>
                </p14:cNvPr>
                <p14:cNvContentPartPr/>
                <p14:nvPr/>
              </p14:nvContentPartPr>
              <p14:xfrm>
                <a:off x="4864796" y="4120365"/>
                <a:ext cx="210960" cy="450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507E830-2AC1-6A63-F369-388867D07A7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56156" y="4111365"/>
                  <a:ext cx="228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D6C85E5-3E64-94CF-1D4A-E5D89E52752D}"/>
                    </a:ext>
                  </a:extLst>
                </p14:cNvPr>
                <p14:cNvContentPartPr/>
                <p14:nvPr/>
              </p14:nvContentPartPr>
              <p14:xfrm>
                <a:off x="5269076" y="3787005"/>
                <a:ext cx="231840" cy="131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D6C85E5-3E64-94CF-1D4A-E5D89E52752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260436" y="3778365"/>
                  <a:ext cx="249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5AE78CD-953A-BF3A-80FD-A4E753436512}"/>
                    </a:ext>
                  </a:extLst>
                </p14:cNvPr>
                <p14:cNvContentPartPr/>
                <p14:nvPr/>
              </p14:nvContentPartPr>
              <p14:xfrm>
                <a:off x="5536556" y="3913725"/>
                <a:ext cx="94320" cy="77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5AE78CD-953A-BF3A-80FD-A4E75343651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27556" y="3905085"/>
                  <a:ext cx="111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37306B3-F2FE-22BA-D12D-E5BEAE353A1F}"/>
                    </a:ext>
                  </a:extLst>
                </p14:cNvPr>
                <p14:cNvContentPartPr/>
                <p14:nvPr/>
              </p14:nvContentPartPr>
              <p14:xfrm>
                <a:off x="5247116" y="4069245"/>
                <a:ext cx="509040" cy="547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37306B3-F2FE-22BA-D12D-E5BEAE353A1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238476" y="4060245"/>
                  <a:ext cx="526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F834841-EBCF-6066-7BC6-16E5E6EA118C}"/>
                    </a:ext>
                  </a:extLst>
                </p14:cNvPr>
                <p14:cNvContentPartPr/>
                <p14:nvPr/>
              </p14:nvContentPartPr>
              <p14:xfrm>
                <a:off x="5275556" y="4197405"/>
                <a:ext cx="340200" cy="169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F834841-EBCF-6066-7BC6-16E5E6EA118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66556" y="4188405"/>
                  <a:ext cx="3578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4C146EFC-3BCD-4418-B19B-80A9283FC95F}"/>
              </a:ext>
            </a:extLst>
          </p:cNvPr>
          <p:cNvGrpSpPr/>
          <p:nvPr/>
        </p:nvGrpSpPr>
        <p:grpSpPr>
          <a:xfrm>
            <a:off x="5868116" y="3873405"/>
            <a:ext cx="432000" cy="326520"/>
            <a:chOff x="5868116" y="3873405"/>
            <a:chExt cx="43200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3AD3014-AA46-1B3B-5EE5-7D789A975DD0}"/>
                    </a:ext>
                  </a:extLst>
                </p14:cNvPr>
                <p14:cNvContentPartPr/>
                <p14:nvPr/>
              </p14:nvContentPartPr>
              <p14:xfrm>
                <a:off x="5868116" y="3873405"/>
                <a:ext cx="324360" cy="1944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3AD3014-AA46-1B3B-5EE5-7D789A975DD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859476" y="3864765"/>
                  <a:ext cx="342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AC321C7-447E-469B-04A8-024E1DEB2391}"/>
                    </a:ext>
                  </a:extLst>
                </p14:cNvPr>
                <p14:cNvContentPartPr/>
                <p14:nvPr/>
              </p14:nvContentPartPr>
              <p14:xfrm>
                <a:off x="6121556" y="4045125"/>
                <a:ext cx="153000" cy="126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AC321C7-447E-469B-04A8-024E1DEB239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112556" y="4036125"/>
                  <a:ext cx="170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C57140F-F801-E0D4-8DC7-9EFE18E22F97}"/>
                    </a:ext>
                  </a:extLst>
                </p14:cNvPr>
                <p14:cNvContentPartPr/>
                <p14:nvPr/>
              </p14:nvContentPartPr>
              <p14:xfrm>
                <a:off x="6090956" y="4082925"/>
                <a:ext cx="209160" cy="1170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C57140F-F801-E0D4-8DC7-9EFE18E22F9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081956" y="4073925"/>
                  <a:ext cx="22680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3C676251-122C-A2A2-D76D-2717A6628B94}"/>
                  </a:ext>
                </a:extLst>
              </p14:cNvPr>
              <p14:cNvContentPartPr/>
              <p14:nvPr/>
            </p14:nvContentPartPr>
            <p14:xfrm rot="618321">
              <a:off x="3235515" y="2892902"/>
              <a:ext cx="7402" cy="36446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3C676251-122C-A2A2-D76D-2717A6628B94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 rot="618321">
                <a:off x="3226262" y="2883790"/>
                <a:ext cx="25537" cy="54305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34DDAFE-394A-0CE0-AD8C-4577E523C915}"/>
              </a:ext>
            </a:extLst>
          </p:cNvPr>
          <p:cNvGrpSpPr/>
          <p:nvPr/>
        </p:nvGrpSpPr>
        <p:grpSpPr>
          <a:xfrm>
            <a:off x="3054716" y="2920485"/>
            <a:ext cx="488160" cy="511560"/>
            <a:chOff x="3054716" y="2920485"/>
            <a:chExt cx="48816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84BEE5D-0AA1-67AB-69AE-6B15F8D13888}"/>
                    </a:ext>
                  </a:extLst>
                </p14:cNvPr>
                <p14:cNvContentPartPr/>
                <p14:nvPr/>
              </p14:nvContentPartPr>
              <p14:xfrm>
                <a:off x="3233996" y="2920485"/>
                <a:ext cx="147600" cy="2696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84BEE5D-0AA1-67AB-69AE-6B15F8D1388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224996" y="2911845"/>
                  <a:ext cx="165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87D087E-193D-2771-A004-0BE3343ADACC}"/>
                    </a:ext>
                  </a:extLst>
                </p14:cNvPr>
                <p14:cNvContentPartPr/>
                <p14:nvPr/>
              </p14:nvContentPartPr>
              <p14:xfrm>
                <a:off x="3054716" y="3227565"/>
                <a:ext cx="488160" cy="619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87D087E-193D-2771-A004-0BE3343ADAC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46076" y="3218565"/>
                  <a:ext cx="505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E48E930-53AF-9CDB-8FE7-597BF68A9E8E}"/>
                    </a:ext>
                  </a:extLst>
                </p14:cNvPr>
                <p14:cNvContentPartPr/>
                <p14:nvPr/>
              </p14:nvContentPartPr>
              <p14:xfrm>
                <a:off x="3276116" y="3308925"/>
                <a:ext cx="149760" cy="123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E48E930-53AF-9CDB-8FE7-597BF68A9E8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267116" y="3299925"/>
                  <a:ext cx="16740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13B11C9-4685-747A-2A1A-BA92DDB8FED4}"/>
              </a:ext>
            </a:extLst>
          </p:cNvPr>
          <p:cNvGrpSpPr/>
          <p:nvPr/>
        </p:nvGrpSpPr>
        <p:grpSpPr>
          <a:xfrm>
            <a:off x="3163436" y="3866565"/>
            <a:ext cx="470520" cy="608400"/>
            <a:chOff x="3163436" y="3866565"/>
            <a:chExt cx="470520" cy="60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5F648BD-00E5-F7A2-9AD9-734B7AE9404F}"/>
                    </a:ext>
                  </a:extLst>
                </p14:cNvPr>
                <p14:cNvContentPartPr/>
                <p14:nvPr/>
              </p14:nvContentPartPr>
              <p14:xfrm>
                <a:off x="3287996" y="3866565"/>
                <a:ext cx="213120" cy="3340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5F648BD-00E5-F7A2-9AD9-734B7AE9404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279356" y="3857925"/>
                  <a:ext cx="2307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81B98A7-6DFD-6242-73D2-EB3D5CCAF862}"/>
                    </a:ext>
                  </a:extLst>
                </p14:cNvPr>
                <p14:cNvContentPartPr/>
                <p14:nvPr/>
              </p14:nvContentPartPr>
              <p14:xfrm>
                <a:off x="3163436" y="4211805"/>
                <a:ext cx="470520" cy="475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81B98A7-6DFD-6242-73D2-EB3D5CCAF86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154796" y="4203165"/>
                  <a:ext cx="488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51FAA18-62E2-A183-B1AB-E0134AA8D9F8}"/>
                    </a:ext>
                  </a:extLst>
                </p14:cNvPr>
                <p14:cNvContentPartPr/>
                <p14:nvPr/>
              </p14:nvContentPartPr>
              <p14:xfrm>
                <a:off x="3345596" y="4302885"/>
                <a:ext cx="206280" cy="1720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51FAA18-62E2-A183-B1AB-E0134AA8D9F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36956" y="4293885"/>
                  <a:ext cx="2239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0BD859B-80C5-94A7-CB82-B2F771BDCB43}"/>
              </a:ext>
            </a:extLst>
          </p:cNvPr>
          <p:cNvGrpSpPr/>
          <p:nvPr/>
        </p:nvGrpSpPr>
        <p:grpSpPr>
          <a:xfrm>
            <a:off x="170036" y="4729125"/>
            <a:ext cx="1973520" cy="454320"/>
            <a:chOff x="170036" y="4729125"/>
            <a:chExt cx="197352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80FD54B-608D-F225-ABCC-7FE01F6FE211}"/>
                    </a:ext>
                  </a:extLst>
                </p14:cNvPr>
                <p14:cNvContentPartPr/>
                <p14:nvPr/>
              </p14:nvContentPartPr>
              <p14:xfrm>
                <a:off x="170036" y="4807245"/>
                <a:ext cx="844920" cy="3175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80FD54B-608D-F225-ABCC-7FE01F6FE21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61396" y="4798605"/>
                  <a:ext cx="8625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B3F3932-9FEE-82C3-A031-B6608205B3E2}"/>
                    </a:ext>
                  </a:extLst>
                </p14:cNvPr>
                <p14:cNvContentPartPr/>
                <p14:nvPr/>
              </p14:nvContentPartPr>
              <p14:xfrm>
                <a:off x="1130516" y="4729125"/>
                <a:ext cx="352080" cy="3769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B3F3932-9FEE-82C3-A031-B6608205B3E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21876" y="4720485"/>
                  <a:ext cx="3697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0F24EE9-6883-F5A5-C96B-DEE226404679}"/>
                    </a:ext>
                  </a:extLst>
                </p14:cNvPr>
                <p14:cNvContentPartPr/>
                <p14:nvPr/>
              </p14:nvContentPartPr>
              <p14:xfrm>
                <a:off x="1698956" y="4847925"/>
                <a:ext cx="279720" cy="1479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0F24EE9-6883-F5A5-C96B-DEE22640467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690316" y="4838925"/>
                  <a:ext cx="297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EC22703-ACDC-84E8-EEF0-4D12E775DDF7}"/>
                    </a:ext>
                  </a:extLst>
                </p14:cNvPr>
                <p14:cNvContentPartPr/>
                <p14:nvPr/>
              </p14:nvContentPartPr>
              <p14:xfrm>
                <a:off x="1948436" y="5030445"/>
                <a:ext cx="195120" cy="1530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EC22703-ACDC-84E8-EEF0-4D12E775DDF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939796" y="5021805"/>
                  <a:ext cx="21276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76292A2B-B173-32EF-F530-5170F74FAA6F}"/>
                  </a:ext>
                </a:extLst>
              </p14:cNvPr>
              <p14:cNvContentPartPr/>
              <p14:nvPr/>
            </p14:nvContentPartPr>
            <p14:xfrm>
              <a:off x="6111116" y="2986725"/>
              <a:ext cx="828360" cy="76572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76292A2B-B173-32EF-F530-5170F74FAA6F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6102476" y="2978085"/>
                <a:ext cx="846000" cy="78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80A3D86F-AF42-6BC8-B557-95ED6F9B0FF0}"/>
              </a:ext>
            </a:extLst>
          </p:cNvPr>
          <p:cNvGrpSpPr/>
          <p:nvPr/>
        </p:nvGrpSpPr>
        <p:grpSpPr>
          <a:xfrm>
            <a:off x="480716" y="5428965"/>
            <a:ext cx="3404160" cy="782640"/>
            <a:chOff x="480716" y="5428965"/>
            <a:chExt cx="3404160" cy="78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3A6F01B-ACFC-0652-15CC-8E1E034207F6}"/>
                    </a:ext>
                  </a:extLst>
                </p14:cNvPr>
                <p14:cNvContentPartPr/>
                <p14:nvPr/>
              </p14:nvContentPartPr>
              <p14:xfrm>
                <a:off x="480716" y="5766645"/>
                <a:ext cx="348480" cy="226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3A6F01B-ACFC-0652-15CC-8E1E034207F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71716" y="5757645"/>
                  <a:ext cx="366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D6EC702-8CC8-10A1-B6E7-675A326EA69A}"/>
                    </a:ext>
                  </a:extLst>
                </p14:cNvPr>
                <p14:cNvContentPartPr/>
                <p14:nvPr/>
              </p14:nvContentPartPr>
              <p14:xfrm>
                <a:off x="767636" y="6009645"/>
                <a:ext cx="159120" cy="2019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D6EC702-8CC8-10A1-B6E7-675A326EA69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8996" y="6000645"/>
                  <a:ext cx="176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3BE4862-0FEE-737D-A5BA-523D2DC82BF5}"/>
                    </a:ext>
                  </a:extLst>
                </p14:cNvPr>
                <p14:cNvContentPartPr/>
                <p14:nvPr/>
              </p14:nvContentPartPr>
              <p14:xfrm>
                <a:off x="1105316" y="5781405"/>
                <a:ext cx="212760" cy="104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3BE4862-0FEE-737D-A5BA-523D2DC82BF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96316" y="5772405"/>
                  <a:ext cx="230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C827D09-B910-BCDF-E0E3-FEF8ED383FAE}"/>
                    </a:ext>
                  </a:extLst>
                </p14:cNvPr>
                <p14:cNvContentPartPr/>
                <p14:nvPr/>
              </p14:nvContentPartPr>
              <p14:xfrm>
                <a:off x="1130516" y="5876085"/>
                <a:ext cx="202320" cy="25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C827D09-B910-BCDF-E0E3-FEF8ED383FA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21876" y="5867445"/>
                  <a:ext cx="219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6DF04F1-C635-4B10-CF18-848DE4F42F1C}"/>
                    </a:ext>
                  </a:extLst>
                </p14:cNvPr>
                <p14:cNvContentPartPr/>
                <p14:nvPr/>
              </p14:nvContentPartPr>
              <p14:xfrm>
                <a:off x="1626956" y="5632365"/>
                <a:ext cx="35640" cy="1411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6DF04F1-C635-4B10-CF18-848DE4F42F1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617956" y="5623725"/>
                  <a:ext cx="53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3E6B3A3-0E46-BB4E-9C29-10994E95182A}"/>
                    </a:ext>
                  </a:extLst>
                </p14:cNvPr>
                <p14:cNvContentPartPr/>
                <p14:nvPr/>
              </p14:nvContentPartPr>
              <p14:xfrm>
                <a:off x="1561076" y="5724165"/>
                <a:ext cx="205560" cy="133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3E6B3A3-0E46-BB4E-9C29-10994E95182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552076" y="5715165"/>
                  <a:ext cx="223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4C278E4-3729-B77B-4112-006C34597F77}"/>
                    </a:ext>
                  </a:extLst>
                </p14:cNvPr>
                <p14:cNvContentPartPr/>
                <p14:nvPr/>
              </p14:nvContentPartPr>
              <p14:xfrm>
                <a:off x="1580516" y="5841165"/>
                <a:ext cx="235440" cy="35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4C278E4-3729-B77B-4112-006C34597F7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571516" y="5832525"/>
                  <a:ext cx="253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EAA835B-5F46-6A73-DDDF-B36430512E90}"/>
                    </a:ext>
                  </a:extLst>
                </p14:cNvPr>
                <p14:cNvContentPartPr/>
                <p14:nvPr/>
              </p14:nvContentPartPr>
              <p14:xfrm>
                <a:off x="1779236" y="5675565"/>
                <a:ext cx="362520" cy="3171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EAA835B-5F46-6A73-DDDF-B36430512E9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770596" y="5666565"/>
                  <a:ext cx="3801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EA1CFBB-FB5D-92FD-1130-075E8C98AB1F}"/>
                    </a:ext>
                  </a:extLst>
                </p14:cNvPr>
                <p14:cNvContentPartPr/>
                <p14:nvPr/>
              </p14:nvContentPartPr>
              <p14:xfrm>
                <a:off x="2229236" y="5596005"/>
                <a:ext cx="127440" cy="2653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EA1CFBB-FB5D-92FD-1130-075E8C98AB1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220236" y="5587365"/>
                  <a:ext cx="145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C67CBB3-CA57-E132-B54A-8D7FEED2C118}"/>
                    </a:ext>
                  </a:extLst>
                </p14:cNvPr>
                <p14:cNvContentPartPr/>
                <p14:nvPr/>
              </p14:nvContentPartPr>
              <p14:xfrm>
                <a:off x="2250836" y="5740365"/>
                <a:ext cx="127440" cy="86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C67CBB3-CA57-E132-B54A-8D7FEED2C11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242196" y="5731365"/>
                  <a:ext cx="145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83C038A-692B-578D-F909-47CCE5C082E4}"/>
                    </a:ext>
                  </a:extLst>
                </p14:cNvPr>
                <p14:cNvContentPartPr/>
                <p14:nvPr/>
              </p14:nvContentPartPr>
              <p14:xfrm>
                <a:off x="2215916" y="5603205"/>
                <a:ext cx="206280" cy="216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83C038A-692B-578D-F909-47CCE5C082E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207276" y="5594205"/>
                  <a:ext cx="223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A430FFD-6845-0F95-3CC0-23432609994E}"/>
                    </a:ext>
                  </a:extLst>
                </p14:cNvPr>
                <p14:cNvContentPartPr/>
                <p14:nvPr/>
              </p14:nvContentPartPr>
              <p14:xfrm>
                <a:off x="2460356" y="5866365"/>
                <a:ext cx="115920" cy="1684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A430FFD-6845-0F95-3CC0-23432609994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451716" y="5857365"/>
                  <a:ext cx="133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7FB716A-72BB-F60F-8572-8A07DF036030}"/>
                    </a:ext>
                  </a:extLst>
                </p14:cNvPr>
                <p14:cNvContentPartPr/>
                <p14:nvPr/>
              </p14:nvContentPartPr>
              <p14:xfrm>
                <a:off x="2745836" y="5706525"/>
                <a:ext cx="160560" cy="133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7FB716A-72BB-F60F-8572-8A07DF03603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736836" y="5697525"/>
                  <a:ext cx="178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C61330C-DCAB-BB6D-5B76-62657E225826}"/>
                    </a:ext>
                  </a:extLst>
                </p14:cNvPr>
                <p14:cNvContentPartPr/>
                <p14:nvPr/>
              </p14:nvContentPartPr>
              <p14:xfrm>
                <a:off x="3068396" y="5468565"/>
                <a:ext cx="173160" cy="2106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C61330C-DCAB-BB6D-5B76-62657E22582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059756" y="5459565"/>
                  <a:ext cx="190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7DBDA28-8583-B9E0-2B77-3A2DD33380B1}"/>
                    </a:ext>
                  </a:extLst>
                </p14:cNvPr>
                <p14:cNvContentPartPr/>
                <p14:nvPr/>
              </p14:nvContentPartPr>
              <p14:xfrm>
                <a:off x="3045356" y="5754765"/>
                <a:ext cx="258120" cy="356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7DBDA28-8583-B9E0-2B77-3A2DD33380B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036356" y="5746125"/>
                  <a:ext cx="275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5E5D7FC-D932-4546-54A6-B6EB53D6E246}"/>
                    </a:ext>
                  </a:extLst>
                </p14:cNvPr>
                <p14:cNvContentPartPr/>
                <p14:nvPr/>
              </p14:nvContentPartPr>
              <p14:xfrm>
                <a:off x="3142556" y="5858805"/>
                <a:ext cx="137520" cy="939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5E5D7FC-D932-4546-54A6-B6EB53D6E24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133556" y="5849805"/>
                  <a:ext cx="155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29C39AF-55D4-39B1-9941-92FF30AB68F0}"/>
                    </a:ext>
                  </a:extLst>
                </p14:cNvPr>
                <p14:cNvContentPartPr/>
                <p14:nvPr/>
              </p14:nvContentPartPr>
              <p14:xfrm>
                <a:off x="3435596" y="5428965"/>
                <a:ext cx="134280" cy="2624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29C39AF-55D4-39B1-9941-92FF30AB68F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426596" y="5420325"/>
                  <a:ext cx="151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31BEDB5-D0B1-8AB0-7B01-4AC9F1AB289B}"/>
                    </a:ext>
                  </a:extLst>
                </p14:cNvPr>
                <p14:cNvContentPartPr/>
                <p14:nvPr/>
              </p14:nvContentPartPr>
              <p14:xfrm>
                <a:off x="3626396" y="5559645"/>
                <a:ext cx="142200" cy="1418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31BEDB5-D0B1-8AB0-7B01-4AC9F1AB289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617756" y="5550645"/>
                  <a:ext cx="159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5973AD5-62BF-B970-3055-20D5732F84FD}"/>
                    </a:ext>
                  </a:extLst>
                </p14:cNvPr>
                <p14:cNvContentPartPr/>
                <p14:nvPr/>
              </p14:nvContentPartPr>
              <p14:xfrm>
                <a:off x="3423356" y="5759805"/>
                <a:ext cx="461520" cy="514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5973AD5-62BF-B970-3055-20D5732F84F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414356" y="5750805"/>
                  <a:ext cx="479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AC9EE82-F2BC-2086-FBC5-C0995EDC3BFC}"/>
                    </a:ext>
                  </a:extLst>
                </p14:cNvPr>
                <p14:cNvContentPartPr/>
                <p14:nvPr/>
              </p14:nvContentPartPr>
              <p14:xfrm>
                <a:off x="3496796" y="5852325"/>
                <a:ext cx="93600" cy="2124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AC9EE82-F2BC-2086-FBC5-C0995EDC3BF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487796" y="5843325"/>
                  <a:ext cx="111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59BB414-66B8-7698-494F-AF0AF2F3AF3A}"/>
                    </a:ext>
                  </a:extLst>
                </p14:cNvPr>
                <p14:cNvContentPartPr/>
                <p14:nvPr/>
              </p14:nvContentPartPr>
              <p14:xfrm>
                <a:off x="3665636" y="5934765"/>
                <a:ext cx="188640" cy="221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59BB414-66B8-7698-494F-AF0AF2F3AF3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656636" y="5926125"/>
                  <a:ext cx="20628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F71580CA-72E6-281B-F337-4D8D7E8B7C96}"/>
                  </a:ext>
                </a:extLst>
              </p14:cNvPr>
              <p14:cNvContentPartPr/>
              <p14:nvPr/>
            </p14:nvContentPartPr>
            <p14:xfrm>
              <a:off x="4233716" y="5579445"/>
              <a:ext cx="299880" cy="936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F71580CA-72E6-281B-F337-4D8D7E8B7C96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4224716" y="5570445"/>
                <a:ext cx="31752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AA2204F-C426-966E-860C-B00FBEB463F1}"/>
              </a:ext>
            </a:extLst>
          </p:cNvPr>
          <p:cNvGrpSpPr/>
          <p:nvPr/>
        </p:nvGrpSpPr>
        <p:grpSpPr>
          <a:xfrm>
            <a:off x="4307516" y="5742885"/>
            <a:ext cx="226800" cy="133200"/>
            <a:chOff x="4307516" y="5742885"/>
            <a:chExt cx="22680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8A5B3E0-D756-8452-DCA8-B78AEA7BB273}"/>
                    </a:ext>
                  </a:extLst>
                </p14:cNvPr>
                <p14:cNvContentPartPr/>
                <p14:nvPr/>
              </p14:nvContentPartPr>
              <p14:xfrm>
                <a:off x="4398956" y="5742885"/>
                <a:ext cx="7920" cy="1332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8A5B3E0-D756-8452-DCA8-B78AEA7BB27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389956" y="5733885"/>
                  <a:ext cx="25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B1E1B4D-B419-D3E9-EF96-303A22BEE31C}"/>
                    </a:ext>
                  </a:extLst>
                </p14:cNvPr>
                <p14:cNvContentPartPr/>
                <p14:nvPr/>
              </p14:nvContentPartPr>
              <p14:xfrm>
                <a:off x="4307516" y="5758005"/>
                <a:ext cx="226800" cy="460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B1E1B4D-B419-D3E9-EF96-303A22BEE31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298876" y="5749005"/>
                  <a:ext cx="24444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90B07C87-3EBA-65EF-0406-6D1A43E7F849}"/>
              </a:ext>
            </a:extLst>
          </p:cNvPr>
          <p:cNvGrpSpPr/>
          <p:nvPr/>
        </p:nvGrpSpPr>
        <p:grpSpPr>
          <a:xfrm>
            <a:off x="4811876" y="5228445"/>
            <a:ext cx="3102480" cy="730440"/>
            <a:chOff x="4811876" y="5228445"/>
            <a:chExt cx="3102480" cy="73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A0DA363-DF9D-1763-CA21-58927191C2F3}"/>
                    </a:ext>
                  </a:extLst>
                </p14:cNvPr>
                <p14:cNvContentPartPr/>
                <p14:nvPr/>
              </p14:nvContentPartPr>
              <p14:xfrm>
                <a:off x="4822676" y="5367765"/>
                <a:ext cx="257400" cy="1562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A0DA363-DF9D-1763-CA21-58927191C2F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813676" y="5358765"/>
                  <a:ext cx="275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333202E-66C9-9049-23CE-2C3B85FEDD2D}"/>
                    </a:ext>
                  </a:extLst>
                </p14:cNvPr>
                <p14:cNvContentPartPr/>
                <p14:nvPr/>
              </p14:nvContentPartPr>
              <p14:xfrm>
                <a:off x="5090876" y="5558565"/>
                <a:ext cx="128160" cy="612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333202E-66C9-9049-23CE-2C3B85FEDD2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082236" y="5549565"/>
                  <a:ext cx="145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D99ABCC-3929-BBCD-0536-8978890FC899}"/>
                    </a:ext>
                  </a:extLst>
                </p14:cNvPr>
                <p14:cNvContentPartPr/>
                <p14:nvPr/>
              </p14:nvContentPartPr>
              <p14:xfrm>
                <a:off x="4811876" y="5663325"/>
                <a:ext cx="446040" cy="439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D99ABCC-3929-BBCD-0536-8978890FC89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803236" y="5654685"/>
                  <a:ext cx="463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3DD3666-B3CE-84AF-ED04-557697429D1A}"/>
                    </a:ext>
                  </a:extLst>
                </p14:cNvPr>
                <p14:cNvContentPartPr/>
                <p14:nvPr/>
              </p14:nvContentPartPr>
              <p14:xfrm>
                <a:off x="4914836" y="5787165"/>
                <a:ext cx="261720" cy="1717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3DD3666-B3CE-84AF-ED04-557697429D1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906196" y="5778165"/>
                  <a:ext cx="279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A25C315-5E8F-B003-4CBC-4EB54AAB7B90}"/>
                    </a:ext>
                  </a:extLst>
                </p14:cNvPr>
                <p14:cNvContentPartPr/>
                <p14:nvPr/>
              </p14:nvContentPartPr>
              <p14:xfrm>
                <a:off x="5444036" y="5281365"/>
                <a:ext cx="133200" cy="6624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A25C315-5E8F-B003-4CBC-4EB54AAB7B9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435036" y="5272365"/>
                  <a:ext cx="15084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4E5957D-1BE6-7748-2F31-FBC2D3CC969C}"/>
                    </a:ext>
                  </a:extLst>
                </p14:cNvPr>
                <p14:cNvContentPartPr/>
                <p14:nvPr/>
              </p14:nvContentPartPr>
              <p14:xfrm>
                <a:off x="5725916" y="5409885"/>
                <a:ext cx="19080" cy="1400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4E5957D-1BE6-7748-2F31-FBC2D3CC969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717276" y="5400885"/>
                  <a:ext cx="36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E9FF00B-FCF1-5651-7F00-83FB97ED25BE}"/>
                    </a:ext>
                  </a:extLst>
                </p14:cNvPr>
                <p14:cNvContentPartPr/>
                <p14:nvPr/>
              </p14:nvContentPartPr>
              <p14:xfrm>
                <a:off x="5644916" y="5470005"/>
                <a:ext cx="174600" cy="216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E9FF00B-FCF1-5651-7F00-83FB97ED25B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635916" y="5461005"/>
                  <a:ext cx="192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F282F37-EE35-5DC7-9C33-D925A6E29C7D}"/>
                    </a:ext>
                  </a:extLst>
                </p14:cNvPr>
                <p14:cNvContentPartPr/>
                <p14:nvPr/>
              </p14:nvContentPartPr>
              <p14:xfrm>
                <a:off x="5637356" y="5638485"/>
                <a:ext cx="206280" cy="72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F282F37-EE35-5DC7-9C33-D925A6E29C7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628716" y="5629485"/>
                  <a:ext cx="223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2290A8E-D075-7FF7-0B0A-A27EED85E015}"/>
                    </a:ext>
                  </a:extLst>
                </p14:cNvPr>
                <p14:cNvContentPartPr/>
                <p14:nvPr/>
              </p14:nvContentPartPr>
              <p14:xfrm>
                <a:off x="5892236" y="5499885"/>
                <a:ext cx="238320" cy="2404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2290A8E-D075-7FF7-0B0A-A27EED85E01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883236" y="5490885"/>
                  <a:ext cx="255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4989ABF-08FF-9884-B2A9-A3E792A9A58B}"/>
                    </a:ext>
                  </a:extLst>
                </p14:cNvPr>
                <p14:cNvContentPartPr/>
                <p14:nvPr/>
              </p14:nvContentPartPr>
              <p14:xfrm>
                <a:off x="6262316" y="5346525"/>
                <a:ext cx="115560" cy="2692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4989ABF-08FF-9884-B2A9-A3E792A9A58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253316" y="5337525"/>
                  <a:ext cx="133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FC80B31-B761-DEAB-01F7-0732F1119466}"/>
                    </a:ext>
                  </a:extLst>
                </p14:cNvPr>
                <p14:cNvContentPartPr/>
                <p14:nvPr/>
              </p14:nvContentPartPr>
              <p14:xfrm>
                <a:off x="6288236" y="5485845"/>
                <a:ext cx="136080" cy="140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FC80B31-B761-DEAB-01F7-0732F111946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279596" y="5477205"/>
                  <a:ext cx="153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8B13739-3794-4A07-F849-4A7CAA1959E5}"/>
                    </a:ext>
                  </a:extLst>
                </p14:cNvPr>
                <p14:cNvContentPartPr/>
                <p14:nvPr/>
              </p14:nvContentPartPr>
              <p14:xfrm>
                <a:off x="6261596" y="5367045"/>
                <a:ext cx="216000" cy="226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8B13739-3794-4A07-F849-4A7CAA1959E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252596" y="5358045"/>
                  <a:ext cx="233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DDE2947-73EC-7AEC-805F-810B6780D88A}"/>
                    </a:ext>
                  </a:extLst>
                </p14:cNvPr>
                <p14:cNvContentPartPr/>
                <p14:nvPr/>
              </p14:nvContentPartPr>
              <p14:xfrm>
                <a:off x="6450956" y="5649285"/>
                <a:ext cx="91800" cy="896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DDE2947-73EC-7AEC-805F-810B6780D88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441956" y="5640285"/>
                  <a:ext cx="109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C59D1E2-F864-E7B0-3CE5-521D431BA6BB}"/>
                    </a:ext>
                  </a:extLst>
                </p14:cNvPr>
                <p14:cNvContentPartPr/>
                <p14:nvPr/>
              </p14:nvContentPartPr>
              <p14:xfrm>
                <a:off x="6385436" y="5635965"/>
                <a:ext cx="221040" cy="1213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C59D1E2-F864-E7B0-3CE5-521D431BA6B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376796" y="5627325"/>
                  <a:ext cx="238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FFD53BB-C42D-0EE8-F3A3-C2A87279A95A}"/>
                    </a:ext>
                  </a:extLst>
                </p14:cNvPr>
                <p14:cNvContentPartPr/>
                <p14:nvPr/>
              </p14:nvContentPartPr>
              <p14:xfrm>
                <a:off x="6715556" y="5478645"/>
                <a:ext cx="194760" cy="183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FFD53BB-C42D-0EE8-F3A3-C2A87279A95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706916" y="5469645"/>
                  <a:ext cx="21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7073B6A-C3F8-B3C0-4718-7AFD3EBC8752}"/>
                    </a:ext>
                  </a:extLst>
                </p14:cNvPr>
                <p14:cNvContentPartPr/>
                <p14:nvPr/>
              </p14:nvContentPartPr>
              <p14:xfrm>
                <a:off x="7124516" y="5308005"/>
                <a:ext cx="177840" cy="1803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7073B6A-C3F8-B3C0-4718-7AFD3EBC875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115876" y="5299005"/>
                  <a:ext cx="195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843C9C1-9B63-71C6-3F5D-5C082286EE1C}"/>
                    </a:ext>
                  </a:extLst>
                </p14:cNvPr>
                <p14:cNvContentPartPr/>
                <p14:nvPr/>
              </p14:nvContentPartPr>
              <p14:xfrm>
                <a:off x="7062236" y="5545965"/>
                <a:ext cx="329040" cy="460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843C9C1-9B63-71C6-3F5D-5C082286EE1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053596" y="5537325"/>
                  <a:ext cx="346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41815A2-F1E1-62CB-D91A-E413AA6CCF79}"/>
                    </a:ext>
                  </a:extLst>
                </p14:cNvPr>
                <p14:cNvContentPartPr/>
                <p14:nvPr/>
              </p14:nvContentPartPr>
              <p14:xfrm>
                <a:off x="7151516" y="5660805"/>
                <a:ext cx="165600" cy="1375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41815A2-F1E1-62CB-D91A-E413AA6CCF7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142876" y="5651805"/>
                  <a:ext cx="183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73081F4-39B2-6AC4-C2FF-E313C2942699}"/>
                    </a:ext>
                  </a:extLst>
                </p14:cNvPr>
                <p14:cNvContentPartPr/>
                <p14:nvPr/>
              </p14:nvContentPartPr>
              <p14:xfrm>
                <a:off x="7545716" y="5228445"/>
                <a:ext cx="111600" cy="2289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73081F4-39B2-6AC4-C2FF-E313C294269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536716" y="5219445"/>
                  <a:ext cx="129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42D0812-771D-E8AE-5F54-5F13F04145EF}"/>
                    </a:ext>
                  </a:extLst>
                </p14:cNvPr>
                <p14:cNvContentPartPr/>
                <p14:nvPr/>
              </p14:nvContentPartPr>
              <p14:xfrm>
                <a:off x="7709516" y="5317725"/>
                <a:ext cx="133200" cy="957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42D0812-771D-E8AE-5F54-5F13F04145E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00876" y="5308725"/>
                  <a:ext cx="150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DE38823-431E-E3A4-1A3E-26659B4FF246}"/>
                    </a:ext>
                  </a:extLst>
                </p14:cNvPr>
                <p14:cNvContentPartPr/>
                <p14:nvPr/>
              </p14:nvContentPartPr>
              <p14:xfrm>
                <a:off x="7556516" y="5533005"/>
                <a:ext cx="300600" cy="216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DE38823-431E-E3A4-1A3E-26659B4FF24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547516" y="5524005"/>
                  <a:ext cx="318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AA4888E-C5A8-FC1F-49CF-C5955AF1A09D}"/>
                    </a:ext>
                  </a:extLst>
                </p14:cNvPr>
                <p14:cNvContentPartPr/>
                <p14:nvPr/>
              </p14:nvContentPartPr>
              <p14:xfrm>
                <a:off x="7571636" y="5621205"/>
                <a:ext cx="99000" cy="1886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AA4888E-C5A8-FC1F-49CF-C5955AF1A09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562636" y="5612205"/>
                  <a:ext cx="116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8E91D7E-9C50-3B5D-C840-73FD3C8208B4}"/>
                    </a:ext>
                  </a:extLst>
                </p14:cNvPr>
                <p14:cNvContentPartPr/>
                <p14:nvPr/>
              </p14:nvContentPartPr>
              <p14:xfrm>
                <a:off x="7690076" y="5700045"/>
                <a:ext cx="149760" cy="1065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8E91D7E-9C50-3B5D-C840-73FD3C8208B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681076" y="5691045"/>
                  <a:ext cx="167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5AC74B5-61C9-B4D2-A212-8F8332F5F8DD}"/>
                    </a:ext>
                  </a:extLst>
                </p14:cNvPr>
                <p14:cNvContentPartPr/>
                <p14:nvPr/>
              </p14:nvContentPartPr>
              <p14:xfrm>
                <a:off x="7668836" y="5693565"/>
                <a:ext cx="245520" cy="1249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5AC74B5-61C9-B4D2-A212-8F8332F5F8D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660196" y="5684565"/>
                  <a:ext cx="2631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3883BE0D-A3DD-EB6D-D442-5D44EB907F03}"/>
              </a:ext>
            </a:extLst>
          </p:cNvPr>
          <p:cNvGrpSpPr/>
          <p:nvPr/>
        </p:nvGrpSpPr>
        <p:grpSpPr>
          <a:xfrm>
            <a:off x="8188316" y="5194245"/>
            <a:ext cx="1395000" cy="605160"/>
            <a:chOff x="8188316" y="5194245"/>
            <a:chExt cx="1395000" cy="6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1E17BEB-3981-C528-7E6F-DA671FFDFA08}"/>
                    </a:ext>
                  </a:extLst>
                </p14:cNvPr>
                <p14:cNvContentPartPr/>
                <p14:nvPr/>
              </p14:nvContentPartPr>
              <p14:xfrm>
                <a:off x="8188316" y="5570805"/>
                <a:ext cx="191880" cy="234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1E17BEB-3981-C528-7E6F-DA671FFDFA0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179676" y="5561805"/>
                  <a:ext cx="209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5AEA601-FDCC-066E-ECA6-58D8CC25AE8F}"/>
                    </a:ext>
                  </a:extLst>
                </p14:cNvPr>
                <p14:cNvContentPartPr/>
                <p14:nvPr/>
              </p14:nvContentPartPr>
              <p14:xfrm>
                <a:off x="8282996" y="5323125"/>
                <a:ext cx="15120" cy="1274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5AEA601-FDCC-066E-ECA6-58D8CC25AE8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274356" y="5314485"/>
                  <a:ext cx="32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D6277DC-4ED3-084A-DFB5-C274C4C55F1E}"/>
                    </a:ext>
                  </a:extLst>
                </p14:cNvPr>
                <p14:cNvContentPartPr/>
                <p14:nvPr/>
              </p14:nvContentPartPr>
              <p14:xfrm>
                <a:off x="8203436" y="5401965"/>
                <a:ext cx="218520" cy="104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D6277DC-4ED3-084A-DFB5-C274C4C55F1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194796" y="5392965"/>
                  <a:ext cx="236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2DD04DB-80C3-E31A-7BD6-1254326FCFF1}"/>
                    </a:ext>
                  </a:extLst>
                </p14:cNvPr>
                <p14:cNvContentPartPr/>
                <p14:nvPr/>
              </p14:nvContentPartPr>
              <p14:xfrm>
                <a:off x="8587916" y="5252205"/>
                <a:ext cx="230040" cy="1418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2DD04DB-80C3-E31A-7BD6-1254326FCFF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579276" y="5243565"/>
                  <a:ext cx="247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A1C5CA3-5821-8D6B-102C-E819827916A8}"/>
                    </a:ext>
                  </a:extLst>
                </p14:cNvPr>
                <p14:cNvContentPartPr/>
                <p14:nvPr/>
              </p14:nvContentPartPr>
              <p14:xfrm>
                <a:off x="8827316" y="5399445"/>
                <a:ext cx="84960" cy="716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A1C5CA3-5821-8D6B-102C-E819827916A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818676" y="5390805"/>
                  <a:ext cx="102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713BB0F-D126-3B06-2FC9-6D76365A7E9C}"/>
                    </a:ext>
                  </a:extLst>
                </p14:cNvPr>
                <p14:cNvContentPartPr/>
                <p14:nvPr/>
              </p14:nvContentPartPr>
              <p14:xfrm>
                <a:off x="8574956" y="5560005"/>
                <a:ext cx="288720" cy="327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713BB0F-D126-3B06-2FC9-6D76365A7E9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566316" y="5551365"/>
                  <a:ext cx="306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EE91F8F-1F47-D50F-FF3F-CB4C6EB23750}"/>
                    </a:ext>
                  </a:extLst>
                </p14:cNvPr>
                <p14:cNvContentPartPr/>
                <p14:nvPr/>
              </p14:nvContentPartPr>
              <p14:xfrm>
                <a:off x="8607716" y="5670885"/>
                <a:ext cx="244800" cy="1285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EE91F8F-1F47-D50F-FF3F-CB4C6EB2375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598716" y="5662245"/>
                  <a:ext cx="262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99E1620-68A9-98F8-3178-4B4688FE3BEF}"/>
                    </a:ext>
                  </a:extLst>
                </p14:cNvPr>
                <p14:cNvContentPartPr/>
                <p14:nvPr/>
              </p14:nvContentPartPr>
              <p14:xfrm>
                <a:off x="9050876" y="5322765"/>
                <a:ext cx="303840" cy="2142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99E1620-68A9-98F8-3178-4B4688FE3BE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042236" y="5313765"/>
                  <a:ext cx="321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BDB03E5-E22F-7068-38A9-FBF0327DFDEC}"/>
                    </a:ext>
                  </a:extLst>
                </p14:cNvPr>
                <p14:cNvContentPartPr/>
                <p14:nvPr/>
              </p14:nvContentPartPr>
              <p14:xfrm>
                <a:off x="9299636" y="5486565"/>
                <a:ext cx="115560" cy="1832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BDB03E5-E22F-7068-38A9-FBF0327DFDE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290996" y="5477925"/>
                  <a:ext cx="133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803F914-BDC9-7E44-D99B-E4ACC27E9076}"/>
                    </a:ext>
                  </a:extLst>
                </p14:cNvPr>
                <p14:cNvContentPartPr/>
                <p14:nvPr/>
              </p14:nvContentPartPr>
              <p14:xfrm>
                <a:off x="9406196" y="5194245"/>
                <a:ext cx="177120" cy="5198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803F914-BDC9-7E44-D99B-E4ACC27E907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397556" y="5185605"/>
                  <a:ext cx="194760" cy="53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6EF44DCD-E947-2ED7-46B6-2CB07A3FF251}"/>
              </a:ext>
            </a:extLst>
          </p:cNvPr>
          <p:cNvGrpSpPr/>
          <p:nvPr/>
        </p:nvGrpSpPr>
        <p:grpSpPr>
          <a:xfrm>
            <a:off x="485036" y="6281085"/>
            <a:ext cx="2248920" cy="502200"/>
            <a:chOff x="485036" y="6281085"/>
            <a:chExt cx="2248920" cy="5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B1211C2-7EF0-CA59-63C8-77E8F4434F4D}"/>
                    </a:ext>
                  </a:extLst>
                </p14:cNvPr>
                <p14:cNvContentPartPr/>
                <p14:nvPr/>
              </p14:nvContentPartPr>
              <p14:xfrm>
                <a:off x="485036" y="6449205"/>
                <a:ext cx="248760" cy="1555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B1211C2-7EF0-CA59-63C8-77E8F4434F4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76036" y="6440565"/>
                  <a:ext cx="266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9E3E023-FD16-52CB-C644-0C92F92244CA}"/>
                    </a:ext>
                  </a:extLst>
                </p14:cNvPr>
                <p14:cNvContentPartPr/>
                <p14:nvPr/>
              </p14:nvContentPartPr>
              <p14:xfrm>
                <a:off x="743876" y="6418965"/>
                <a:ext cx="46080" cy="374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9E3E023-FD16-52CB-C644-0C92F92244C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35236" y="6409965"/>
                  <a:ext cx="63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757B98E-A6D2-51A5-6E1B-683C88E5C4FA}"/>
                    </a:ext>
                  </a:extLst>
                </p14:cNvPr>
                <p14:cNvContentPartPr/>
                <p14:nvPr/>
              </p14:nvContentPartPr>
              <p14:xfrm>
                <a:off x="760076" y="6579525"/>
                <a:ext cx="189360" cy="1461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757B98E-A6D2-51A5-6E1B-683C88E5C4F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51076" y="6570525"/>
                  <a:ext cx="207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1203935-80FB-6469-E3D1-43D9F4A6C302}"/>
                    </a:ext>
                  </a:extLst>
                </p14:cNvPr>
                <p14:cNvContentPartPr/>
                <p14:nvPr/>
              </p14:nvContentPartPr>
              <p14:xfrm>
                <a:off x="1028276" y="6318885"/>
                <a:ext cx="122400" cy="4644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1203935-80FB-6469-E3D1-43D9F4A6C30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19636" y="6309885"/>
                  <a:ext cx="1400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FBC141F-1CE7-7B59-0415-580A016417AD}"/>
                    </a:ext>
                  </a:extLst>
                </p14:cNvPr>
                <p14:cNvContentPartPr/>
                <p14:nvPr/>
              </p14:nvContentPartPr>
              <p14:xfrm>
                <a:off x="1255436" y="6451365"/>
                <a:ext cx="28080" cy="1857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FBC141F-1CE7-7B59-0415-580A016417A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246436" y="6442725"/>
                  <a:ext cx="45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1067637-D114-2D98-272D-5A60EBFDEDD2}"/>
                    </a:ext>
                  </a:extLst>
                </p14:cNvPr>
                <p14:cNvContentPartPr/>
                <p14:nvPr/>
              </p14:nvContentPartPr>
              <p14:xfrm>
                <a:off x="1451276" y="6443445"/>
                <a:ext cx="15120" cy="1360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1067637-D114-2D98-272D-5A60EBFDEDD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442636" y="6434805"/>
                  <a:ext cx="3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D3DC86F-C07C-5E6D-0BAF-5369161BAFE1}"/>
                    </a:ext>
                  </a:extLst>
                </p14:cNvPr>
                <p14:cNvContentPartPr/>
                <p14:nvPr/>
              </p14:nvContentPartPr>
              <p14:xfrm>
                <a:off x="1398356" y="6486645"/>
                <a:ext cx="153000" cy="349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D3DC86F-C07C-5E6D-0BAF-5369161BAFE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389716" y="6478005"/>
                  <a:ext cx="170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37787A8-7104-4E9D-0B8E-48A4BD768356}"/>
                    </a:ext>
                  </a:extLst>
                </p14:cNvPr>
                <p14:cNvContentPartPr/>
                <p14:nvPr/>
              </p14:nvContentPartPr>
              <p14:xfrm>
                <a:off x="1669796" y="6439125"/>
                <a:ext cx="234720" cy="2332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37787A8-7104-4E9D-0B8E-48A4BD76835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660796" y="6430485"/>
                  <a:ext cx="252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D1AFC25-05F1-1A6E-B92B-87355E15BB24}"/>
                    </a:ext>
                  </a:extLst>
                </p14:cNvPr>
                <p14:cNvContentPartPr/>
                <p14:nvPr/>
              </p14:nvContentPartPr>
              <p14:xfrm>
                <a:off x="1936196" y="6629565"/>
                <a:ext cx="147600" cy="1069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D1AFC25-05F1-1A6E-B92B-87355E15BB2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927556" y="6620565"/>
                  <a:ext cx="165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0EAA0E8-0566-32AD-7E96-13524CBF58ED}"/>
                    </a:ext>
                  </a:extLst>
                </p14:cNvPr>
                <p14:cNvContentPartPr/>
                <p14:nvPr/>
              </p14:nvContentPartPr>
              <p14:xfrm>
                <a:off x="2008556" y="6336885"/>
                <a:ext cx="142560" cy="1393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0EAA0E8-0566-32AD-7E96-13524CBF58E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999916" y="6328245"/>
                  <a:ext cx="160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360ECF2-03E8-211D-954D-817B1BB1AF45}"/>
                    </a:ext>
                  </a:extLst>
                </p14:cNvPr>
                <p14:cNvContentPartPr/>
                <p14:nvPr/>
              </p14:nvContentPartPr>
              <p14:xfrm>
                <a:off x="2311676" y="6450285"/>
                <a:ext cx="27000" cy="1778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360ECF2-03E8-211D-954D-817B1BB1AF4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303036" y="6441645"/>
                  <a:ext cx="44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18E69A9-37E8-2D58-BCEB-1D37187AEF5E}"/>
                    </a:ext>
                  </a:extLst>
                </p14:cNvPr>
                <p14:cNvContentPartPr/>
                <p14:nvPr/>
              </p14:nvContentPartPr>
              <p14:xfrm>
                <a:off x="2204396" y="6422565"/>
                <a:ext cx="211320" cy="6768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18E69A9-37E8-2D58-BCEB-1D37187AEF5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195756" y="6413565"/>
                  <a:ext cx="228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08E26FE-51D5-7CC3-6A5F-65976E1D1D68}"/>
                    </a:ext>
                  </a:extLst>
                </p14:cNvPr>
                <p14:cNvContentPartPr/>
                <p14:nvPr/>
              </p14:nvContentPartPr>
              <p14:xfrm>
                <a:off x="2460356" y="6321045"/>
                <a:ext cx="96120" cy="921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08E26FE-51D5-7CC3-6A5F-65976E1D1D6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451716" y="6312405"/>
                  <a:ext cx="113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4D5F10F-7313-E587-1EF2-55486012DA77}"/>
                    </a:ext>
                  </a:extLst>
                </p14:cNvPr>
                <p14:cNvContentPartPr/>
                <p14:nvPr/>
              </p14:nvContentPartPr>
              <p14:xfrm>
                <a:off x="2603636" y="6281085"/>
                <a:ext cx="130320" cy="3870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4D5F10F-7313-E587-1EF2-55486012DA7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594636" y="6272085"/>
                  <a:ext cx="14796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DE7AD16D-0022-37AF-0ACD-4AB4946E4E4B}"/>
              </a:ext>
            </a:extLst>
          </p:cNvPr>
          <p:cNvGrpSpPr/>
          <p:nvPr/>
        </p:nvGrpSpPr>
        <p:grpSpPr>
          <a:xfrm>
            <a:off x="2993156" y="6467925"/>
            <a:ext cx="266040" cy="115920"/>
            <a:chOff x="2993156" y="6467925"/>
            <a:chExt cx="266040" cy="1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35A08A5-EA82-6990-33B8-03EDBD54295F}"/>
                    </a:ext>
                  </a:extLst>
                </p14:cNvPr>
                <p14:cNvContentPartPr/>
                <p14:nvPr/>
              </p14:nvContentPartPr>
              <p14:xfrm>
                <a:off x="2993156" y="6467925"/>
                <a:ext cx="266040" cy="291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35A08A5-EA82-6990-33B8-03EDBD54295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984156" y="6458925"/>
                  <a:ext cx="283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8FF538C-A7A6-7957-900C-C519EFBD9256}"/>
                    </a:ext>
                  </a:extLst>
                </p14:cNvPr>
                <p14:cNvContentPartPr/>
                <p14:nvPr/>
              </p14:nvContentPartPr>
              <p14:xfrm>
                <a:off x="3068396" y="6570885"/>
                <a:ext cx="179280" cy="129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8FF538C-A7A6-7957-900C-C519EFBD925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059756" y="6562245"/>
                  <a:ext cx="1969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D67E6A86-C77B-CAB3-C561-11624D792179}"/>
              </a:ext>
            </a:extLst>
          </p:cNvPr>
          <p:cNvGrpSpPr/>
          <p:nvPr/>
        </p:nvGrpSpPr>
        <p:grpSpPr>
          <a:xfrm>
            <a:off x="3508316" y="6352005"/>
            <a:ext cx="1049760" cy="354600"/>
            <a:chOff x="3508316" y="6352005"/>
            <a:chExt cx="104976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01FCE09-F2F8-0ADE-82AA-8EC33FD814FB}"/>
                    </a:ext>
                  </a:extLst>
                </p14:cNvPr>
                <p14:cNvContentPartPr/>
                <p14:nvPr/>
              </p14:nvContentPartPr>
              <p14:xfrm>
                <a:off x="3556916" y="6392685"/>
                <a:ext cx="29520" cy="1148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01FCE09-F2F8-0ADE-82AA-8EC33FD814F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547916" y="6384045"/>
                  <a:ext cx="47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C9C2D53-C7E3-4458-2336-9343B2A2D7C3}"/>
                    </a:ext>
                  </a:extLst>
                </p14:cNvPr>
                <p14:cNvContentPartPr/>
                <p14:nvPr/>
              </p14:nvContentPartPr>
              <p14:xfrm>
                <a:off x="3509036" y="6454245"/>
                <a:ext cx="155520" cy="118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C9C2D53-C7E3-4458-2336-9343B2A2D7C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500036" y="6445605"/>
                  <a:ext cx="173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9B8B8B5-5737-BCE2-FE4C-92F7D020B8D9}"/>
                    </a:ext>
                  </a:extLst>
                </p14:cNvPr>
                <p14:cNvContentPartPr/>
                <p14:nvPr/>
              </p14:nvContentPartPr>
              <p14:xfrm>
                <a:off x="3508316" y="6583125"/>
                <a:ext cx="207360" cy="1548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9B8B8B5-5737-BCE2-FE4C-92F7D020B8D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499316" y="6574125"/>
                  <a:ext cx="225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68BE985-5944-33DB-80CE-A9547022B54C}"/>
                    </a:ext>
                  </a:extLst>
                </p14:cNvPr>
                <p14:cNvContentPartPr/>
                <p14:nvPr/>
              </p14:nvContentPartPr>
              <p14:xfrm>
                <a:off x="3747716" y="6419325"/>
                <a:ext cx="307080" cy="25524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68BE985-5944-33DB-80CE-A9547022B54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738716" y="6410685"/>
                  <a:ext cx="324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7BC619A-E91E-A0B8-C0E8-6C5EA5BC9126}"/>
                    </a:ext>
                  </a:extLst>
                </p14:cNvPr>
                <p14:cNvContentPartPr/>
                <p14:nvPr/>
              </p14:nvContentPartPr>
              <p14:xfrm>
                <a:off x="4188356" y="6378285"/>
                <a:ext cx="139680" cy="2494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7BC619A-E91E-A0B8-C0E8-6C5EA5BC912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179356" y="6369285"/>
                  <a:ext cx="1573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09E6B11-41CF-2F55-EBD2-2EBB3FC20CDF}"/>
                    </a:ext>
                  </a:extLst>
                </p14:cNvPr>
                <p14:cNvContentPartPr/>
                <p14:nvPr/>
              </p14:nvContentPartPr>
              <p14:xfrm>
                <a:off x="4212836" y="6502485"/>
                <a:ext cx="115560" cy="327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09E6B11-41CF-2F55-EBD2-2EBB3FC20CD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204196" y="6493485"/>
                  <a:ext cx="133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F91F294-7F02-9CCB-E1DD-FD50760DDAFA}"/>
                    </a:ext>
                  </a:extLst>
                </p14:cNvPr>
                <p14:cNvContentPartPr/>
                <p14:nvPr/>
              </p14:nvContentPartPr>
              <p14:xfrm>
                <a:off x="4177196" y="6352005"/>
                <a:ext cx="196200" cy="360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F91F294-7F02-9CCB-E1DD-FD50760DDAF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168196" y="6343365"/>
                  <a:ext cx="213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FD2641E-B365-354C-8217-103EAA0F9348}"/>
                    </a:ext>
                  </a:extLst>
                </p14:cNvPr>
                <p14:cNvContentPartPr/>
                <p14:nvPr/>
              </p14:nvContentPartPr>
              <p14:xfrm>
                <a:off x="4410836" y="6575925"/>
                <a:ext cx="147240" cy="1306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FD2641E-B365-354C-8217-103EAA0F934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401836" y="6567285"/>
                  <a:ext cx="16488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89F50E7-B754-6D7F-EF68-D1687BE08777}"/>
              </a:ext>
            </a:extLst>
          </p:cNvPr>
          <p:cNvGrpSpPr/>
          <p:nvPr/>
        </p:nvGrpSpPr>
        <p:grpSpPr>
          <a:xfrm>
            <a:off x="4730516" y="6151845"/>
            <a:ext cx="1121040" cy="620640"/>
            <a:chOff x="4730516" y="6151845"/>
            <a:chExt cx="1121040" cy="62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084EB48-6A71-E0FF-95E9-4A73946A960D}"/>
                    </a:ext>
                  </a:extLst>
                </p14:cNvPr>
                <p14:cNvContentPartPr/>
                <p14:nvPr/>
              </p14:nvContentPartPr>
              <p14:xfrm>
                <a:off x="4730516" y="6440205"/>
                <a:ext cx="177120" cy="100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084EB48-6A71-E0FF-95E9-4A73946A960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721876" y="6431205"/>
                  <a:ext cx="194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9BA198F0-44E2-CF3E-4277-5C88F12FD7A1}"/>
                    </a:ext>
                  </a:extLst>
                </p14:cNvPr>
                <p14:cNvContentPartPr/>
                <p14:nvPr/>
              </p14:nvContentPartPr>
              <p14:xfrm>
                <a:off x="5094116" y="6192165"/>
                <a:ext cx="168840" cy="2383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9BA198F0-44E2-CF3E-4277-5C88F12FD7A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085116" y="6183165"/>
                  <a:ext cx="186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B132795-2288-FF0A-B6DF-8CE9EFAF74B2}"/>
                    </a:ext>
                  </a:extLst>
                </p14:cNvPr>
                <p14:cNvContentPartPr/>
                <p14:nvPr/>
              </p14:nvContentPartPr>
              <p14:xfrm>
                <a:off x="5017076" y="6466485"/>
                <a:ext cx="314640" cy="381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B132795-2288-FF0A-B6DF-8CE9EFAF74B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008436" y="6457845"/>
                  <a:ext cx="332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EF746BF-D3A2-1392-3761-3054D27E4275}"/>
                    </a:ext>
                  </a:extLst>
                </p14:cNvPr>
                <p14:cNvContentPartPr/>
                <p14:nvPr/>
              </p14:nvContentPartPr>
              <p14:xfrm>
                <a:off x="5116436" y="6619485"/>
                <a:ext cx="157320" cy="1069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EF746BF-D3A2-1392-3761-3054D27E427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107796" y="6610845"/>
                  <a:ext cx="174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F83E585-BAB0-F917-9C76-88FF7911CCAF}"/>
                    </a:ext>
                  </a:extLst>
                </p14:cNvPr>
                <p14:cNvContentPartPr/>
                <p14:nvPr/>
              </p14:nvContentPartPr>
              <p14:xfrm>
                <a:off x="5448716" y="6151845"/>
                <a:ext cx="120960" cy="2145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F83E585-BAB0-F917-9C76-88FF7911CCA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439716" y="6142845"/>
                  <a:ext cx="138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8613D36-7718-7372-B288-3D8451C6232D}"/>
                    </a:ext>
                  </a:extLst>
                </p14:cNvPr>
                <p14:cNvContentPartPr/>
                <p14:nvPr/>
              </p14:nvContentPartPr>
              <p14:xfrm>
                <a:off x="5642756" y="6248325"/>
                <a:ext cx="124920" cy="1234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8613D36-7718-7372-B288-3D8451C6232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633756" y="6239325"/>
                  <a:ext cx="142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3CF454B-DC7C-FB62-D89B-5A3F976B4A36}"/>
                    </a:ext>
                  </a:extLst>
                </p14:cNvPr>
                <p14:cNvContentPartPr/>
                <p14:nvPr/>
              </p14:nvContentPartPr>
              <p14:xfrm>
                <a:off x="5369876" y="6472605"/>
                <a:ext cx="481680" cy="453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3CF454B-DC7C-FB62-D89B-5A3F976B4A3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360876" y="6463605"/>
                  <a:ext cx="499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1AAA7FA-6364-395F-38C1-156DBA7DC3A0}"/>
                    </a:ext>
                  </a:extLst>
                </p14:cNvPr>
                <p14:cNvContentPartPr/>
                <p14:nvPr/>
              </p14:nvContentPartPr>
              <p14:xfrm>
                <a:off x="5474276" y="6586725"/>
                <a:ext cx="112320" cy="1724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1AAA7FA-6364-395F-38C1-156DBA7DC3A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465636" y="6577725"/>
                  <a:ext cx="129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6B62A82-7783-630E-5BA0-BFFE17E6CD26}"/>
                    </a:ext>
                  </a:extLst>
                </p14:cNvPr>
                <p14:cNvContentPartPr/>
                <p14:nvPr/>
              </p14:nvContentPartPr>
              <p14:xfrm>
                <a:off x="5670116" y="6630285"/>
                <a:ext cx="154080" cy="14220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6B62A82-7783-630E-5BA0-BFFE17E6CD2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661476" y="6621645"/>
                  <a:ext cx="17172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39480DDE-ED48-9A6B-9046-888013694DB2}"/>
                  </a:ext>
                </a:extLst>
              </p14:cNvPr>
              <p14:cNvContentPartPr/>
              <p14:nvPr/>
            </p14:nvContentPartPr>
            <p14:xfrm>
              <a:off x="6466076" y="6449205"/>
              <a:ext cx="360" cy="360"/>
            </p14:xfrm>
          </p:contentPart>
        </mc:Choice>
        <mc:Fallback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39480DDE-ED48-9A6B-9046-888013694DB2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457076" y="64405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699CBD8A-B0E7-8EB5-7CB3-3E52C3474BCE}"/>
                  </a:ext>
                </a:extLst>
              </p14:cNvPr>
              <p14:cNvContentPartPr/>
              <p14:nvPr/>
            </p14:nvContentPartPr>
            <p14:xfrm>
              <a:off x="6345476" y="6410325"/>
              <a:ext cx="360" cy="360"/>
            </p14:xfrm>
          </p:contentPart>
        </mc:Choice>
        <mc:Fallback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699CBD8A-B0E7-8EB5-7CB3-3E52C3474BCE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336836" y="64013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844389CB-EAD2-549B-1BB8-8212201A4438}"/>
                  </a:ext>
                </a:extLst>
              </p14:cNvPr>
              <p14:cNvContentPartPr/>
              <p14:nvPr/>
            </p14:nvContentPartPr>
            <p14:xfrm>
              <a:off x="6162596" y="6420405"/>
              <a:ext cx="219960" cy="15480"/>
            </p14:xfrm>
          </p:contentPart>
        </mc:Choice>
        <mc:Fallback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844389CB-EAD2-549B-1BB8-8212201A4438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6153956" y="6411405"/>
                <a:ext cx="2376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B0C62E82-EC9D-1ECE-FF67-8F0FA19FAEF3}"/>
                  </a:ext>
                </a:extLst>
              </p14:cNvPr>
              <p14:cNvContentPartPr/>
              <p14:nvPr/>
            </p14:nvContentPartPr>
            <p14:xfrm>
              <a:off x="6487676" y="6503205"/>
              <a:ext cx="360" cy="36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B0C62E82-EC9D-1ECE-FF67-8F0FA19FAEF3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479036" y="64942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DFA3253D-7D70-7013-4AFD-E005882C4560}"/>
                  </a:ext>
                </a:extLst>
              </p14:cNvPr>
              <p14:cNvContentPartPr/>
              <p14:nvPr/>
            </p14:nvContentPartPr>
            <p14:xfrm>
              <a:off x="9125756" y="6110805"/>
              <a:ext cx="132840" cy="13464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DFA3253D-7D70-7013-4AFD-E005882C4560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9116756" y="6102165"/>
                <a:ext cx="15048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" name="Group 408">
            <a:extLst>
              <a:ext uri="{FF2B5EF4-FFF2-40B4-BE49-F238E27FC236}">
                <a16:creationId xmlns:a16="http://schemas.microsoft.com/office/drawing/2014/main" id="{ED3CDE05-6954-F572-12FB-13FF55F9CF97}"/>
              </a:ext>
            </a:extLst>
          </p:cNvPr>
          <p:cNvGrpSpPr/>
          <p:nvPr/>
        </p:nvGrpSpPr>
        <p:grpSpPr>
          <a:xfrm>
            <a:off x="10444076" y="5248605"/>
            <a:ext cx="1172160" cy="520200"/>
            <a:chOff x="10444076" y="5248605"/>
            <a:chExt cx="1172160" cy="5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9BB87D71-300D-E0FA-0260-A1383E8C3E70}"/>
                    </a:ext>
                  </a:extLst>
                </p14:cNvPr>
                <p14:cNvContentPartPr/>
                <p14:nvPr/>
              </p14:nvContentPartPr>
              <p14:xfrm>
                <a:off x="10555676" y="5470005"/>
                <a:ext cx="12960" cy="14688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9BB87D71-300D-E0FA-0260-A1383E8C3E7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547036" y="5461005"/>
                  <a:ext cx="30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90EB3A8B-8DF8-6520-ECFA-CB6C74A618B7}"/>
                    </a:ext>
                  </a:extLst>
                </p14:cNvPr>
                <p14:cNvContentPartPr/>
                <p14:nvPr/>
              </p14:nvContentPartPr>
              <p14:xfrm>
                <a:off x="10444076" y="5425725"/>
                <a:ext cx="282960" cy="8892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90EB3A8B-8DF8-6520-ECFA-CB6C74A618B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435076" y="5416725"/>
                  <a:ext cx="300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2EB5D72-9C64-78B1-407D-101D548AB9E6}"/>
                    </a:ext>
                  </a:extLst>
                </p14:cNvPr>
                <p14:cNvContentPartPr/>
                <p14:nvPr/>
              </p14:nvContentPartPr>
              <p14:xfrm>
                <a:off x="10805156" y="5501685"/>
                <a:ext cx="221400" cy="234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2EB5D72-9C64-78B1-407D-101D548AB9E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796516" y="5493045"/>
                  <a:ext cx="239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DCD0C6B6-1F4F-7C22-176A-67421142071D}"/>
                    </a:ext>
                  </a:extLst>
                </p14:cNvPr>
                <p14:cNvContentPartPr/>
                <p14:nvPr/>
              </p14:nvContentPartPr>
              <p14:xfrm>
                <a:off x="10796156" y="5578365"/>
                <a:ext cx="195840" cy="1836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DCD0C6B6-1F4F-7C22-176A-67421142071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787516" y="5569365"/>
                  <a:ext cx="213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4FF28F5D-D0EE-69C2-339B-5FC9D280C671}"/>
                    </a:ext>
                  </a:extLst>
                </p14:cNvPr>
                <p14:cNvContentPartPr/>
                <p14:nvPr/>
              </p14:nvContentPartPr>
              <p14:xfrm>
                <a:off x="11381156" y="5248605"/>
                <a:ext cx="17280" cy="16740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4FF28F5D-D0EE-69C2-339B-5FC9D280C67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372516" y="5239965"/>
                  <a:ext cx="34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217729FE-743D-3CE1-E87B-E4E68AAD9163}"/>
                    </a:ext>
                  </a:extLst>
                </p14:cNvPr>
                <p14:cNvContentPartPr/>
                <p14:nvPr/>
              </p14:nvContentPartPr>
              <p14:xfrm>
                <a:off x="11168036" y="5463525"/>
                <a:ext cx="448200" cy="3888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217729FE-743D-3CE1-E87B-E4E68AAD916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159036" y="5454885"/>
                  <a:ext cx="465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34FC27A9-BCD5-39A7-0FB0-B6E22CE51838}"/>
                    </a:ext>
                  </a:extLst>
                </p14:cNvPr>
                <p14:cNvContentPartPr/>
                <p14:nvPr/>
              </p14:nvContentPartPr>
              <p14:xfrm>
                <a:off x="11231036" y="5599605"/>
                <a:ext cx="245880" cy="16920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34FC27A9-BCD5-39A7-0FB0-B6E22CE5183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222396" y="5590965"/>
                  <a:ext cx="26352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70712DFB-DE49-5D16-FD09-4417CA1D9211}"/>
                  </a:ext>
                </a:extLst>
              </p14:cNvPr>
              <p14:cNvContentPartPr/>
              <p14:nvPr/>
            </p14:nvContentPartPr>
            <p14:xfrm>
              <a:off x="10531916" y="4726965"/>
              <a:ext cx="360" cy="360"/>
            </p14:xfrm>
          </p:contentPart>
        </mc:Choice>
        <mc:Fallback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70712DFB-DE49-5D16-FD09-4417CA1D9211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522916" y="47183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4" name="Group 413">
            <a:extLst>
              <a:ext uri="{FF2B5EF4-FFF2-40B4-BE49-F238E27FC236}">
                <a16:creationId xmlns:a16="http://schemas.microsoft.com/office/drawing/2014/main" id="{F4776132-02F4-593A-9F5B-6BCD118C7A5F}"/>
              </a:ext>
            </a:extLst>
          </p:cNvPr>
          <p:cNvGrpSpPr/>
          <p:nvPr/>
        </p:nvGrpSpPr>
        <p:grpSpPr>
          <a:xfrm>
            <a:off x="10214396" y="4516725"/>
            <a:ext cx="1139040" cy="298800"/>
            <a:chOff x="10214396" y="4516725"/>
            <a:chExt cx="113904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74A636DF-4912-3A13-6A59-40202C470391}"/>
                    </a:ext>
                  </a:extLst>
                </p14:cNvPr>
                <p14:cNvContentPartPr/>
                <p14:nvPr/>
              </p14:nvContentPartPr>
              <p14:xfrm>
                <a:off x="10214396" y="4516725"/>
                <a:ext cx="1139040" cy="2988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74A636DF-4912-3A13-6A59-40202C47039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205756" y="4507725"/>
                  <a:ext cx="1156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3DE0F823-985A-818D-106C-A8C9907F4600}"/>
                    </a:ext>
                  </a:extLst>
                </p14:cNvPr>
                <p14:cNvContentPartPr/>
                <p14:nvPr/>
              </p14:nvContentPartPr>
              <p14:xfrm>
                <a:off x="11123036" y="4641285"/>
                <a:ext cx="360" cy="36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3DE0F823-985A-818D-106C-A8C9907F460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114036" y="4632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02FCA85-7FBF-E0D0-841E-BB9DA9537017}"/>
                    </a:ext>
                  </a:extLst>
                </p14:cNvPr>
                <p14:cNvContentPartPr/>
                <p14:nvPr/>
              </p14:nvContentPartPr>
              <p14:xfrm>
                <a:off x="10805156" y="4614645"/>
                <a:ext cx="360" cy="36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02FCA85-7FBF-E0D0-841E-BB9DA9537017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796516" y="4605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BCDB5E35-C9AF-F8FD-66FF-08B172C17122}"/>
                  </a:ext>
                </a:extLst>
              </p14:cNvPr>
              <p14:cNvContentPartPr/>
              <p14:nvPr/>
            </p14:nvContentPartPr>
            <p14:xfrm>
              <a:off x="10139156" y="4887525"/>
              <a:ext cx="756720" cy="237600"/>
            </p14:xfrm>
          </p:contentPart>
        </mc:Choice>
        <mc:Fallback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BCDB5E35-C9AF-F8FD-66FF-08B172C17122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0130516" y="4878525"/>
                <a:ext cx="7743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0C93710C-0C33-7D57-5627-BEB6D8E91B22}"/>
                  </a:ext>
                </a:extLst>
              </p14:cNvPr>
              <p14:cNvContentPartPr/>
              <p14:nvPr/>
            </p14:nvContentPartPr>
            <p14:xfrm>
              <a:off x="10262636" y="4894365"/>
              <a:ext cx="358200" cy="37080"/>
            </p14:xfrm>
          </p:contentPart>
        </mc:Choice>
        <mc:Fallback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0C93710C-0C33-7D57-5627-BEB6D8E91B22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0253636" y="4885365"/>
                <a:ext cx="375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D2868F78-66AC-E446-207D-42472536EBD4}"/>
                  </a:ext>
                </a:extLst>
              </p14:cNvPr>
              <p14:cNvContentPartPr/>
              <p14:nvPr/>
            </p14:nvContentPartPr>
            <p14:xfrm>
              <a:off x="9937556" y="5223405"/>
              <a:ext cx="119880" cy="513360"/>
            </p14:xfrm>
          </p:contentPart>
        </mc:Choice>
        <mc:Fallback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D2868F78-66AC-E446-207D-42472536EBD4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9928556" y="5214405"/>
                <a:ext cx="137520" cy="53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6" name="Group 435">
            <a:extLst>
              <a:ext uri="{FF2B5EF4-FFF2-40B4-BE49-F238E27FC236}">
                <a16:creationId xmlns:a16="http://schemas.microsoft.com/office/drawing/2014/main" id="{59264965-0476-1535-7A0E-AF8848B3676B}"/>
              </a:ext>
            </a:extLst>
          </p:cNvPr>
          <p:cNvGrpSpPr/>
          <p:nvPr/>
        </p:nvGrpSpPr>
        <p:grpSpPr>
          <a:xfrm>
            <a:off x="10236356" y="1493805"/>
            <a:ext cx="1283760" cy="712800"/>
            <a:chOff x="10236356" y="1493805"/>
            <a:chExt cx="1283760" cy="71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1BF2E34F-F303-9498-5720-445A9B3723CD}"/>
                    </a:ext>
                  </a:extLst>
                </p14:cNvPr>
                <p14:cNvContentPartPr/>
                <p14:nvPr/>
              </p14:nvContentPartPr>
              <p14:xfrm>
                <a:off x="10236356" y="1727085"/>
                <a:ext cx="208080" cy="2592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1BF2E34F-F303-9498-5720-445A9B3723CD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227356" y="1718445"/>
                  <a:ext cx="225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07724F93-8C59-9513-4E34-4D6B2E818967}"/>
                    </a:ext>
                  </a:extLst>
                </p14:cNvPr>
                <p14:cNvContentPartPr/>
                <p14:nvPr/>
              </p14:nvContentPartPr>
              <p14:xfrm>
                <a:off x="10259756" y="1830765"/>
                <a:ext cx="220680" cy="1476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07724F93-8C59-9513-4E34-4D6B2E818967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250756" y="1822125"/>
                  <a:ext cx="238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220DE00-55D9-4138-DEBE-C43FFB81FE0A}"/>
                    </a:ext>
                  </a:extLst>
                </p14:cNvPr>
                <p14:cNvContentPartPr/>
                <p14:nvPr/>
              </p14:nvContentPartPr>
              <p14:xfrm>
                <a:off x="10733876" y="1493805"/>
                <a:ext cx="216000" cy="18180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220DE00-55D9-4138-DEBE-C43FFB81FE0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725236" y="1485165"/>
                  <a:ext cx="233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F8DBDBCB-EC4A-139A-2EB1-20DFCC030336}"/>
                    </a:ext>
                  </a:extLst>
                </p14:cNvPr>
                <p14:cNvContentPartPr/>
                <p14:nvPr/>
              </p14:nvContentPartPr>
              <p14:xfrm>
                <a:off x="10975076" y="1646085"/>
                <a:ext cx="123480" cy="7992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F8DBDBCB-EC4A-139A-2EB1-20DFCC03033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966076" y="1637085"/>
                  <a:ext cx="141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CE92C4F8-CCA6-770F-1EE4-4DBCB28EE4DE}"/>
                    </a:ext>
                  </a:extLst>
                </p14:cNvPr>
                <p14:cNvContentPartPr/>
                <p14:nvPr/>
              </p14:nvContentPartPr>
              <p14:xfrm>
                <a:off x="10742876" y="1823205"/>
                <a:ext cx="370440" cy="5616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CE92C4F8-CCA6-770F-1EE4-4DBCB28EE4D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733876" y="1814205"/>
                  <a:ext cx="388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D35BD016-F5DC-6CC3-D061-980DC9798B8D}"/>
                    </a:ext>
                  </a:extLst>
                </p14:cNvPr>
                <p14:cNvContentPartPr/>
                <p14:nvPr/>
              </p14:nvContentPartPr>
              <p14:xfrm>
                <a:off x="10841156" y="1943085"/>
                <a:ext cx="169200" cy="26352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D35BD016-F5DC-6CC3-D061-980DC9798B8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832516" y="1934445"/>
                  <a:ext cx="186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25C08C64-10D3-4D1E-2F38-1A00E4FE4EB9}"/>
                    </a:ext>
                  </a:extLst>
                </p14:cNvPr>
                <p14:cNvContentPartPr/>
                <p14:nvPr/>
              </p14:nvContentPartPr>
              <p14:xfrm>
                <a:off x="11376476" y="1737165"/>
                <a:ext cx="16560" cy="20124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25C08C64-10D3-4D1E-2F38-1A00E4FE4EB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367836" y="1728525"/>
                  <a:ext cx="34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D1A70252-7AA5-6F4A-B1B0-8BB3998DFD1E}"/>
                    </a:ext>
                  </a:extLst>
                </p14:cNvPr>
                <p14:cNvContentPartPr/>
                <p14:nvPr/>
              </p14:nvContentPartPr>
              <p14:xfrm>
                <a:off x="11299436" y="1734645"/>
                <a:ext cx="220680" cy="4356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D1A70252-7AA5-6F4A-B1B0-8BB3998DFD1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290436" y="1726005"/>
                  <a:ext cx="2383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0DDEBA8C-EB21-867F-F9B5-647707C632DD}"/>
              </a:ext>
            </a:extLst>
          </p:cNvPr>
          <p:cNvGrpSpPr/>
          <p:nvPr/>
        </p:nvGrpSpPr>
        <p:grpSpPr>
          <a:xfrm>
            <a:off x="10394756" y="2161245"/>
            <a:ext cx="1046880" cy="2127960"/>
            <a:chOff x="10394756" y="2161245"/>
            <a:chExt cx="1046880" cy="21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1E641C78-F127-CEDD-96C6-892E8122A8A2}"/>
                    </a:ext>
                  </a:extLst>
                </p14:cNvPr>
                <p14:cNvContentPartPr/>
                <p14:nvPr/>
              </p14:nvContentPartPr>
              <p14:xfrm>
                <a:off x="11102156" y="2161245"/>
                <a:ext cx="339480" cy="212796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1E641C78-F127-CEDD-96C6-892E8122A8A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093156" y="2152245"/>
                  <a:ext cx="357120" cy="21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9AC66661-731D-BB87-4E91-5F870883DD30}"/>
                    </a:ext>
                  </a:extLst>
                </p14:cNvPr>
                <p14:cNvContentPartPr/>
                <p14:nvPr/>
              </p14:nvContentPartPr>
              <p14:xfrm>
                <a:off x="10801556" y="2826885"/>
                <a:ext cx="360" cy="36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9AC66661-731D-BB87-4E91-5F870883DD3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792916" y="281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D805912C-969C-313D-AC7C-BA30069F4016}"/>
                    </a:ext>
                  </a:extLst>
                </p14:cNvPr>
                <p14:cNvContentPartPr/>
                <p14:nvPr/>
              </p14:nvContentPartPr>
              <p14:xfrm>
                <a:off x="10394756" y="2340165"/>
                <a:ext cx="690480" cy="56448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D805912C-969C-313D-AC7C-BA30069F401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385756" y="2331525"/>
                  <a:ext cx="708120" cy="58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4C1C5500-25E0-E870-A387-7E5F6D783751}"/>
                  </a:ext>
                </a:extLst>
              </p14:cNvPr>
              <p14:cNvContentPartPr/>
              <p14:nvPr/>
            </p14:nvContentPartPr>
            <p14:xfrm>
              <a:off x="8206316" y="6267405"/>
              <a:ext cx="8280" cy="140040"/>
            </p14:xfrm>
          </p:contentPart>
        </mc:Choice>
        <mc:Fallback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4C1C5500-25E0-E870-A387-7E5F6D783751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8197316" y="6258405"/>
                <a:ext cx="259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B4C21241-4EB2-674D-5B9A-B385909EFB47}"/>
                  </a:ext>
                </a:extLst>
              </p14:cNvPr>
              <p14:cNvContentPartPr/>
              <p14:nvPr/>
            </p14:nvContentPartPr>
            <p14:xfrm>
              <a:off x="8099756" y="6318885"/>
              <a:ext cx="235080" cy="16920"/>
            </p14:xfrm>
          </p:contentPart>
        </mc:Choice>
        <mc:Fallback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B4C21241-4EB2-674D-5B9A-B385909EFB4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8091116" y="6309885"/>
                <a:ext cx="252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4E3D2AF8-B7B0-F022-56F4-8CDE2FC3714A}"/>
                  </a:ext>
                </a:extLst>
              </p14:cNvPr>
              <p14:cNvContentPartPr/>
              <p14:nvPr/>
            </p14:nvContentPartPr>
            <p14:xfrm>
              <a:off x="8048996" y="6482685"/>
              <a:ext cx="278640" cy="35280"/>
            </p14:xfrm>
          </p:contentPart>
        </mc:Choice>
        <mc:Fallback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4E3D2AF8-B7B0-F022-56F4-8CDE2FC3714A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8040356" y="6474045"/>
                <a:ext cx="2962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BED224AE-F8C6-3644-F231-CB8E7548AC06}"/>
                  </a:ext>
                </a:extLst>
              </p14:cNvPr>
              <p14:cNvContentPartPr/>
              <p14:nvPr/>
            </p14:nvContentPartPr>
            <p14:xfrm>
              <a:off x="8669276" y="6282525"/>
              <a:ext cx="360" cy="36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BED224AE-F8C6-3644-F231-CB8E7548AC06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8660636" y="62735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918A9FAC-F015-C700-2F43-28F4D5CE8EE4}"/>
                  </a:ext>
                </a:extLst>
              </p14:cNvPr>
              <p14:cNvContentPartPr/>
              <p14:nvPr/>
            </p14:nvContentPartPr>
            <p14:xfrm>
              <a:off x="8583596" y="6295485"/>
              <a:ext cx="360" cy="360"/>
            </p14:xfrm>
          </p:contentPart>
        </mc:Choice>
        <mc:Fallback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918A9FAC-F015-C700-2F43-28F4D5CE8EE4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8574956" y="62868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423F8427-38F3-11A8-8DA6-92C51085939C}"/>
                  </a:ext>
                </a:extLst>
              </p14:cNvPr>
              <p14:cNvContentPartPr/>
              <p14:nvPr/>
            </p14:nvContentPartPr>
            <p14:xfrm>
              <a:off x="8492516" y="6244725"/>
              <a:ext cx="238320" cy="157680"/>
            </p14:xfrm>
          </p:contentPart>
        </mc:Choice>
        <mc:Fallback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423F8427-38F3-11A8-8DA6-92C51085939C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8483876" y="6236085"/>
                <a:ext cx="2559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6C2B1B8E-B29C-E8EA-86A5-508EBF129BC3}"/>
                  </a:ext>
                </a:extLst>
              </p14:cNvPr>
              <p14:cNvContentPartPr/>
              <p14:nvPr/>
            </p14:nvContentPartPr>
            <p14:xfrm>
              <a:off x="8714276" y="6439125"/>
              <a:ext cx="125640" cy="69120"/>
            </p14:xfrm>
          </p:contentPart>
        </mc:Choice>
        <mc:Fallback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6C2B1B8E-B29C-E8EA-86A5-508EBF129BC3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8705636" y="6430485"/>
                <a:ext cx="1432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6FEC12F1-BF25-F8E1-3397-7102EAF93E6F}"/>
                  </a:ext>
                </a:extLst>
              </p14:cNvPr>
              <p14:cNvContentPartPr/>
              <p14:nvPr/>
            </p14:nvContentPartPr>
            <p14:xfrm>
              <a:off x="8950796" y="6316005"/>
              <a:ext cx="28080" cy="129240"/>
            </p14:xfrm>
          </p:contentPart>
        </mc:Choice>
        <mc:Fallback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6FEC12F1-BF25-F8E1-3397-7102EAF93E6F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8942156" y="6307005"/>
                <a:ext cx="45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916BF9E6-3E44-A5D0-0AEC-32B6397BF2D5}"/>
                  </a:ext>
                </a:extLst>
              </p14:cNvPr>
              <p14:cNvContentPartPr/>
              <p14:nvPr/>
            </p14:nvContentPartPr>
            <p14:xfrm>
              <a:off x="8847836" y="6256605"/>
              <a:ext cx="228240" cy="62640"/>
            </p14:xfrm>
          </p:contentPart>
        </mc:Choice>
        <mc:Fallback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916BF9E6-3E44-A5D0-0AEC-32B6397BF2D5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8839196" y="6247605"/>
                <a:ext cx="2458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4375F46D-15F0-D0BA-DC1A-942F2B0D10B8}"/>
                  </a:ext>
                </a:extLst>
              </p14:cNvPr>
              <p14:cNvContentPartPr/>
              <p14:nvPr/>
            </p14:nvContentPartPr>
            <p14:xfrm>
              <a:off x="6603543" y="6312405"/>
              <a:ext cx="179280" cy="108000"/>
            </p14:xfrm>
          </p:contentPart>
        </mc:Choice>
        <mc:Fallback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4375F46D-15F0-D0BA-DC1A-942F2B0D10B8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6594903" y="6303405"/>
                <a:ext cx="1969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0B061109-0FA4-473D-3BE1-DE897ACCBAA3}"/>
                  </a:ext>
                </a:extLst>
              </p14:cNvPr>
              <p14:cNvContentPartPr/>
              <p14:nvPr/>
            </p14:nvContentPartPr>
            <p14:xfrm>
              <a:off x="6777783" y="6442365"/>
              <a:ext cx="139680" cy="68400"/>
            </p14:xfrm>
          </p:contentPart>
        </mc:Choice>
        <mc:Fallback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0B061109-0FA4-473D-3BE1-DE897ACCBAA3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6769143" y="6433725"/>
                <a:ext cx="1573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C8BD791D-F8FD-B293-49F0-B497AED9C235}"/>
                  </a:ext>
                </a:extLst>
              </p14:cNvPr>
              <p14:cNvContentPartPr/>
              <p14:nvPr/>
            </p14:nvContentPartPr>
            <p14:xfrm>
              <a:off x="6982263" y="6351285"/>
              <a:ext cx="360" cy="360"/>
            </p14:xfrm>
          </p:contentPart>
        </mc:Choice>
        <mc:Fallback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C8BD791D-F8FD-B293-49F0-B497AED9C235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973263" y="63422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AE425858-299F-1242-F304-94C2A672841D}"/>
                  </a:ext>
                </a:extLst>
              </p14:cNvPr>
              <p14:cNvContentPartPr/>
              <p14:nvPr/>
            </p14:nvContentPartPr>
            <p14:xfrm>
              <a:off x="7080543" y="6322125"/>
              <a:ext cx="38160" cy="151920"/>
            </p14:xfrm>
          </p:contentPart>
        </mc:Choice>
        <mc:Fallback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AE425858-299F-1242-F304-94C2A672841D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7071903" y="6313485"/>
                <a:ext cx="558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B0CAA8B8-F718-E08D-3D70-C172423A1CB5}"/>
                  </a:ext>
                </a:extLst>
              </p14:cNvPr>
              <p14:cNvContentPartPr/>
              <p14:nvPr/>
            </p14:nvContentPartPr>
            <p14:xfrm>
              <a:off x="7019343" y="6275685"/>
              <a:ext cx="177480" cy="59760"/>
            </p14:xfrm>
          </p:contentPart>
        </mc:Choice>
        <mc:Fallback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B0CAA8B8-F718-E08D-3D70-C172423A1CB5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7010343" y="6267045"/>
                <a:ext cx="195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47B3CC0B-BB5B-7C8B-6CFE-EA40CC8CFA88}"/>
                  </a:ext>
                </a:extLst>
              </p14:cNvPr>
              <p14:cNvContentPartPr/>
              <p14:nvPr/>
            </p14:nvContentPartPr>
            <p14:xfrm>
              <a:off x="7495263" y="6134925"/>
              <a:ext cx="138240" cy="212760"/>
            </p14:xfrm>
          </p:contentPart>
        </mc:Choice>
        <mc:Fallback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47B3CC0B-BB5B-7C8B-6CFE-EA40CC8CFA88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7486263" y="6126285"/>
                <a:ext cx="1558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6DF6C469-38C2-3345-17D2-0FFFE84FA1BB}"/>
                  </a:ext>
                </a:extLst>
              </p14:cNvPr>
              <p14:cNvContentPartPr/>
              <p14:nvPr/>
            </p14:nvContentPartPr>
            <p14:xfrm>
              <a:off x="7552503" y="6227445"/>
              <a:ext cx="116280" cy="10080"/>
            </p14:xfrm>
          </p:contentPart>
        </mc:Choice>
        <mc:Fallback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6DF6C469-38C2-3345-17D2-0FFFE84FA1BB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7543503" y="6218445"/>
                <a:ext cx="1339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2043219C-1256-F445-25B3-211259C07DCB}"/>
                  </a:ext>
                </a:extLst>
              </p14:cNvPr>
              <p14:cNvContentPartPr/>
              <p14:nvPr/>
            </p14:nvContentPartPr>
            <p14:xfrm>
              <a:off x="7521183" y="6143565"/>
              <a:ext cx="159840" cy="8640"/>
            </p14:xfrm>
          </p:contentPart>
        </mc:Choice>
        <mc:Fallback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2043219C-1256-F445-25B3-211259C07DCB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7512543" y="6134925"/>
                <a:ext cx="1774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0B28B56E-D84B-4616-8DF9-B3C9660E9C5F}"/>
                  </a:ext>
                </a:extLst>
              </p14:cNvPr>
              <p14:cNvContentPartPr/>
              <p14:nvPr/>
            </p14:nvContentPartPr>
            <p14:xfrm>
              <a:off x="7691823" y="6290085"/>
              <a:ext cx="96840" cy="57240"/>
            </p14:xfrm>
          </p:contentPart>
        </mc:Choice>
        <mc:Fallback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0B28B56E-D84B-4616-8DF9-B3C9660E9C5F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7682823" y="6281085"/>
                <a:ext cx="1144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F4B39A16-8A72-A4E5-B87C-783CE3F533A3}"/>
                  </a:ext>
                </a:extLst>
              </p14:cNvPr>
              <p14:cNvContentPartPr/>
              <p14:nvPr/>
            </p14:nvContentPartPr>
            <p14:xfrm>
              <a:off x="7691103" y="6226365"/>
              <a:ext cx="110520" cy="134640"/>
            </p14:xfrm>
          </p:contentPart>
        </mc:Choice>
        <mc:Fallback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F4B39A16-8A72-A4E5-B87C-783CE3F533A3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7682463" y="6217725"/>
                <a:ext cx="1281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C8F33C7D-E9B8-1087-1D0F-DF23214FF731}"/>
                  </a:ext>
                </a:extLst>
              </p14:cNvPr>
              <p14:cNvContentPartPr/>
              <p14:nvPr/>
            </p14:nvContentPartPr>
            <p14:xfrm>
              <a:off x="7362423" y="6463605"/>
              <a:ext cx="441000" cy="38160"/>
            </p14:xfrm>
          </p:contentPart>
        </mc:Choice>
        <mc:Fallback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C8F33C7D-E9B8-1087-1D0F-DF23214FF731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7353423" y="6454605"/>
                <a:ext cx="458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8167C3A6-E16F-84E5-AE0C-81C23F601ADF}"/>
                  </a:ext>
                </a:extLst>
              </p14:cNvPr>
              <p14:cNvContentPartPr/>
              <p14:nvPr/>
            </p14:nvContentPartPr>
            <p14:xfrm>
              <a:off x="6818516" y="6139245"/>
              <a:ext cx="113040" cy="90360"/>
            </p14:xfrm>
          </p:contentPart>
        </mc:Choice>
        <mc:Fallback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8167C3A6-E16F-84E5-AE0C-81C23F601ADF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6809876" y="6130605"/>
                <a:ext cx="130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8A32C6D4-F434-3DE0-BC71-7CA843151557}"/>
                  </a:ext>
                </a:extLst>
              </p14:cNvPr>
              <p14:cNvContentPartPr/>
              <p14:nvPr/>
            </p14:nvContentPartPr>
            <p14:xfrm>
              <a:off x="7175636" y="6107565"/>
              <a:ext cx="124560" cy="60480"/>
            </p14:xfrm>
          </p:contentPart>
        </mc:Choice>
        <mc:Fallback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8A32C6D4-F434-3DE0-BC71-7CA843151557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7166636" y="6098565"/>
                <a:ext cx="1422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461" name="Ink 460">
                <a:extLst>
                  <a:ext uri="{FF2B5EF4-FFF2-40B4-BE49-F238E27FC236}">
                    <a16:creationId xmlns:a16="http://schemas.microsoft.com/office/drawing/2014/main" id="{A7328080-DC55-E5C4-8149-F830AF86563B}"/>
                  </a:ext>
                </a:extLst>
              </p14:cNvPr>
              <p14:cNvContentPartPr/>
              <p14:nvPr/>
            </p14:nvContentPartPr>
            <p14:xfrm>
              <a:off x="7554356" y="6533085"/>
              <a:ext cx="162360" cy="219600"/>
            </p14:xfrm>
          </p:contentPart>
        </mc:Choice>
        <mc:Fallback>
          <p:pic>
            <p:nvPicPr>
              <p:cNvPr id="461" name="Ink 460">
                <a:extLst>
                  <a:ext uri="{FF2B5EF4-FFF2-40B4-BE49-F238E27FC236}">
                    <a16:creationId xmlns:a16="http://schemas.microsoft.com/office/drawing/2014/main" id="{A7328080-DC55-E5C4-8149-F830AF86563B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7545356" y="6524445"/>
                <a:ext cx="1800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9F83066E-4553-8E93-A064-DE8DCFFB564B}"/>
                  </a:ext>
                </a:extLst>
              </p14:cNvPr>
              <p14:cNvContentPartPr/>
              <p14:nvPr/>
            </p14:nvContentPartPr>
            <p14:xfrm>
              <a:off x="8767916" y="6073005"/>
              <a:ext cx="159840" cy="101520"/>
            </p14:xfrm>
          </p:contentPart>
        </mc:Choice>
        <mc:Fallback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9F83066E-4553-8E93-A064-DE8DCFFB564B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8759276" y="6064005"/>
                <a:ext cx="17748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9" name="Group 468">
            <a:extLst>
              <a:ext uri="{FF2B5EF4-FFF2-40B4-BE49-F238E27FC236}">
                <a16:creationId xmlns:a16="http://schemas.microsoft.com/office/drawing/2014/main" id="{D68DC3A7-5EC1-21E9-5305-252F45DBAB21}"/>
              </a:ext>
            </a:extLst>
          </p:cNvPr>
          <p:cNvGrpSpPr/>
          <p:nvPr/>
        </p:nvGrpSpPr>
        <p:grpSpPr>
          <a:xfrm>
            <a:off x="9296396" y="6495285"/>
            <a:ext cx="362520" cy="218880"/>
            <a:chOff x="9296396" y="6495285"/>
            <a:chExt cx="36252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42A0B3CB-5139-B292-CF74-263FDF8AAD58}"/>
                    </a:ext>
                  </a:extLst>
                </p14:cNvPr>
                <p14:cNvContentPartPr/>
                <p14:nvPr/>
              </p14:nvContentPartPr>
              <p14:xfrm>
                <a:off x="9296396" y="6577005"/>
                <a:ext cx="168120" cy="13140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42A0B3CB-5139-B292-CF74-263FDF8AAD5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287396" y="6568365"/>
                  <a:ext cx="185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F6D0268A-2CF7-4E9C-03F4-5B22E5DEBEDF}"/>
                    </a:ext>
                  </a:extLst>
                </p14:cNvPr>
                <p14:cNvContentPartPr/>
                <p14:nvPr/>
              </p14:nvContentPartPr>
              <p14:xfrm>
                <a:off x="9525716" y="6495285"/>
                <a:ext cx="133200" cy="21888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F6D0268A-2CF7-4E9C-03F4-5B22E5DEBED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516716" y="6486285"/>
                  <a:ext cx="15084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9354EB8E-1E75-DA3E-B17E-AB4632685A22}"/>
              </a:ext>
            </a:extLst>
          </p:cNvPr>
          <p:cNvGrpSpPr/>
          <p:nvPr/>
        </p:nvGrpSpPr>
        <p:grpSpPr>
          <a:xfrm>
            <a:off x="9288116" y="6006765"/>
            <a:ext cx="1352477" cy="656640"/>
            <a:chOff x="9288116" y="6006765"/>
            <a:chExt cx="1352477" cy="65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956051BA-61EA-6DF2-9D76-6BBC4367E84D}"/>
                    </a:ext>
                  </a:extLst>
                </p14:cNvPr>
                <p14:cNvContentPartPr/>
                <p14:nvPr/>
              </p14:nvContentPartPr>
              <p14:xfrm>
                <a:off x="9325196" y="6068325"/>
                <a:ext cx="18720" cy="2325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956051BA-61EA-6DF2-9D76-6BBC4367E84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316556" y="6059685"/>
                  <a:ext cx="36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BA5AD72-4809-56CF-176C-C84300CCA295}"/>
                    </a:ext>
                  </a:extLst>
                </p14:cNvPr>
                <p14:cNvContentPartPr/>
                <p14:nvPr/>
              </p14:nvContentPartPr>
              <p14:xfrm>
                <a:off x="9348236" y="6076605"/>
                <a:ext cx="163800" cy="22140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BA5AD72-4809-56CF-176C-C84300CCA29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339236" y="6067605"/>
                  <a:ext cx="181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49271F0-525A-90BA-6C28-C1B624DAA35C}"/>
                    </a:ext>
                  </a:extLst>
                </p14:cNvPr>
                <p14:cNvContentPartPr/>
                <p14:nvPr/>
              </p14:nvContentPartPr>
              <p14:xfrm>
                <a:off x="9623276" y="6083805"/>
                <a:ext cx="8640" cy="21132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49271F0-525A-90BA-6C28-C1B624DAA35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614276" y="6074805"/>
                  <a:ext cx="26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6D1CBCD-771B-B66C-DCAC-6A07AAB3423B}"/>
                    </a:ext>
                  </a:extLst>
                </p14:cNvPr>
                <p14:cNvContentPartPr/>
                <p14:nvPr/>
              </p14:nvContentPartPr>
              <p14:xfrm>
                <a:off x="9519596" y="6052845"/>
                <a:ext cx="237960" cy="1872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6D1CBCD-771B-B66C-DCAC-6A07AAB3423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510956" y="6044205"/>
                  <a:ext cx="255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6DF0AFD3-72C2-204A-A018-DA69695B4160}"/>
                    </a:ext>
                  </a:extLst>
                </p14:cNvPr>
                <p14:cNvContentPartPr/>
                <p14:nvPr/>
              </p14:nvContentPartPr>
              <p14:xfrm>
                <a:off x="9288116" y="6402765"/>
                <a:ext cx="442080" cy="936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6DF0AFD3-72C2-204A-A018-DA69695B416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9279476" y="6394125"/>
                  <a:ext cx="459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E0FDB8DC-BF9D-7306-54A2-FEAA442A4E93}"/>
                    </a:ext>
                  </a:extLst>
                </p14:cNvPr>
                <p14:cNvContentPartPr/>
                <p14:nvPr/>
              </p14:nvContentPartPr>
              <p14:xfrm>
                <a:off x="10241353" y="6006765"/>
                <a:ext cx="152280" cy="26496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E0FDB8DC-BF9D-7306-54A2-FEAA442A4E9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232713" y="5997765"/>
                  <a:ext cx="169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C55E731-6F70-5AAD-BD62-FE2198B3617F}"/>
                    </a:ext>
                  </a:extLst>
                </p14:cNvPr>
                <p14:cNvContentPartPr/>
                <p14:nvPr/>
              </p14:nvContentPartPr>
              <p14:xfrm>
                <a:off x="10383193" y="6151125"/>
                <a:ext cx="168480" cy="1447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C55E731-6F70-5AAD-BD62-FE2198B3617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374553" y="6142125"/>
                  <a:ext cx="186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E8227F5E-D219-8251-8E1B-7D9AF9A8ABAD}"/>
                    </a:ext>
                  </a:extLst>
                </p14:cNvPr>
                <p14:cNvContentPartPr/>
                <p14:nvPr/>
              </p14:nvContentPartPr>
              <p14:xfrm>
                <a:off x="10103113" y="6409605"/>
                <a:ext cx="537480" cy="3852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E8227F5E-D219-8251-8E1B-7D9AF9A8ABA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094473" y="6400605"/>
                  <a:ext cx="555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B7F6E45B-753D-C6BB-E5CA-F18C13AFC899}"/>
                    </a:ext>
                  </a:extLst>
                </p14:cNvPr>
                <p14:cNvContentPartPr/>
                <p14:nvPr/>
              </p14:nvContentPartPr>
              <p14:xfrm>
                <a:off x="10161433" y="6453165"/>
                <a:ext cx="140400" cy="20160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B7F6E45B-753D-C6BB-E5CA-F18C13AFC89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152433" y="6444525"/>
                  <a:ext cx="158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429F3A45-7461-4B93-CF8F-B96F59CC7EBD}"/>
                    </a:ext>
                  </a:extLst>
                </p14:cNvPr>
                <p14:cNvContentPartPr/>
                <p14:nvPr/>
              </p14:nvContentPartPr>
              <p14:xfrm>
                <a:off x="9918116" y="6149685"/>
                <a:ext cx="27720" cy="21528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429F3A45-7461-4B93-CF8F-B96F59CC7EB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909116" y="6141045"/>
                  <a:ext cx="45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DB9C9836-D7F5-57C3-CFAC-FB155BB75880}"/>
                    </a:ext>
                  </a:extLst>
                </p14:cNvPr>
                <p14:cNvContentPartPr/>
                <p14:nvPr/>
              </p14:nvContentPartPr>
              <p14:xfrm>
                <a:off x="9825956" y="6398805"/>
                <a:ext cx="169560" cy="1476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DB9C9836-D7F5-57C3-CFAC-FB155BB7588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816956" y="6389805"/>
                  <a:ext cx="187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D4245887-45C1-C9D0-8AA4-7A60DC78AEB0}"/>
                    </a:ext>
                  </a:extLst>
                </p14:cNvPr>
                <p14:cNvContentPartPr/>
                <p14:nvPr/>
              </p14:nvContentPartPr>
              <p14:xfrm>
                <a:off x="9875276" y="6508965"/>
                <a:ext cx="125640" cy="15444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D4245887-45C1-C9D0-8AA4-7A60DC78AEB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866276" y="6499965"/>
                  <a:ext cx="143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B18D3F42-4630-8ABE-9704-411F26DCB350}"/>
                    </a:ext>
                  </a:extLst>
                </p14:cNvPr>
                <p14:cNvContentPartPr/>
                <p14:nvPr/>
              </p14:nvContentPartPr>
              <p14:xfrm>
                <a:off x="10417796" y="6507525"/>
                <a:ext cx="123120" cy="13644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B18D3F42-4630-8ABE-9704-411F26DCB35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409156" y="6498885"/>
                  <a:ext cx="140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74AF2B28-D777-B2DE-A2C8-4BE93B2DBD63}"/>
                    </a:ext>
                  </a:extLst>
                </p14:cNvPr>
                <p14:cNvContentPartPr/>
                <p14:nvPr/>
              </p14:nvContentPartPr>
              <p14:xfrm>
                <a:off x="10409876" y="6508965"/>
                <a:ext cx="146880" cy="13248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74AF2B28-D777-B2DE-A2C8-4BE93B2DBD6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400876" y="6499965"/>
                  <a:ext cx="164520" cy="15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6893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7C27BDE1-FD50-5D82-3960-C7EE4F7DD10C}"/>
              </a:ext>
            </a:extLst>
          </p:cNvPr>
          <p:cNvGrpSpPr/>
          <p:nvPr/>
        </p:nvGrpSpPr>
        <p:grpSpPr>
          <a:xfrm>
            <a:off x="250144" y="134472"/>
            <a:ext cx="10155557" cy="776520"/>
            <a:chOff x="485036" y="6006765"/>
            <a:chExt cx="10155557" cy="77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4F280D0-68FC-E732-F431-92627CBD719E}"/>
                    </a:ext>
                  </a:extLst>
                </p14:cNvPr>
                <p14:cNvContentPartPr/>
                <p14:nvPr/>
              </p14:nvContentPartPr>
              <p14:xfrm>
                <a:off x="485036" y="6449205"/>
                <a:ext cx="248760" cy="155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4F280D0-68FC-E732-F431-92627CBD71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6036" y="6440565"/>
                  <a:ext cx="266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F06DB5B-A835-4129-9C12-E63F0CB02C46}"/>
                    </a:ext>
                  </a:extLst>
                </p14:cNvPr>
                <p14:cNvContentPartPr/>
                <p14:nvPr/>
              </p14:nvContentPartPr>
              <p14:xfrm>
                <a:off x="743876" y="6418965"/>
                <a:ext cx="46080" cy="37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F06DB5B-A835-4129-9C12-E63F0CB02C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5236" y="6409965"/>
                  <a:ext cx="63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68254FB-2E63-D169-2B0D-DF299D20C7CC}"/>
                    </a:ext>
                  </a:extLst>
                </p14:cNvPr>
                <p14:cNvContentPartPr/>
                <p14:nvPr/>
              </p14:nvContentPartPr>
              <p14:xfrm>
                <a:off x="760076" y="6579525"/>
                <a:ext cx="189360" cy="146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68254FB-2E63-D169-2B0D-DF299D20C7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1076" y="6570525"/>
                  <a:ext cx="207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4D40CB2-F1BE-ECA1-C597-E2D6E20E44F1}"/>
                    </a:ext>
                  </a:extLst>
                </p14:cNvPr>
                <p14:cNvContentPartPr/>
                <p14:nvPr/>
              </p14:nvContentPartPr>
              <p14:xfrm>
                <a:off x="1028276" y="6318885"/>
                <a:ext cx="122400" cy="464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4D40CB2-F1BE-ECA1-C597-E2D6E20E44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9636" y="6309885"/>
                  <a:ext cx="1400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3B1EAE-CF15-D768-C823-EF931AE2633A}"/>
                    </a:ext>
                  </a:extLst>
                </p14:cNvPr>
                <p14:cNvContentPartPr/>
                <p14:nvPr/>
              </p14:nvContentPartPr>
              <p14:xfrm>
                <a:off x="1255436" y="6451365"/>
                <a:ext cx="28080" cy="185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3B1EAE-CF15-D768-C823-EF931AE2633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46436" y="6442725"/>
                  <a:ext cx="45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F6C74D5-C804-FA18-C157-0B17730C2FD2}"/>
                    </a:ext>
                  </a:extLst>
                </p14:cNvPr>
                <p14:cNvContentPartPr/>
                <p14:nvPr/>
              </p14:nvContentPartPr>
              <p14:xfrm>
                <a:off x="1451276" y="6443445"/>
                <a:ext cx="15120" cy="136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F6C74D5-C804-FA18-C157-0B17730C2F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2636" y="6434805"/>
                  <a:ext cx="3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924A90-05EF-DC1E-3274-8B4FAFD6587D}"/>
                    </a:ext>
                  </a:extLst>
                </p14:cNvPr>
                <p14:cNvContentPartPr/>
                <p14:nvPr/>
              </p14:nvContentPartPr>
              <p14:xfrm>
                <a:off x="1398356" y="6486645"/>
                <a:ext cx="153000" cy="34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924A90-05EF-DC1E-3274-8B4FAFD658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89716" y="6478005"/>
                  <a:ext cx="170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FC49E8-85BA-E497-0C9F-FD15E7B61883}"/>
                    </a:ext>
                  </a:extLst>
                </p14:cNvPr>
                <p14:cNvContentPartPr/>
                <p14:nvPr/>
              </p14:nvContentPartPr>
              <p14:xfrm>
                <a:off x="1669796" y="6439125"/>
                <a:ext cx="234720" cy="233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FC49E8-85BA-E497-0C9F-FD15E7B618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60796" y="6430485"/>
                  <a:ext cx="252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54FC19-E5C3-B2E5-7ACA-3F1179D15919}"/>
                    </a:ext>
                  </a:extLst>
                </p14:cNvPr>
                <p14:cNvContentPartPr/>
                <p14:nvPr/>
              </p14:nvContentPartPr>
              <p14:xfrm>
                <a:off x="1936196" y="6629565"/>
                <a:ext cx="147600" cy="106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54FC19-E5C3-B2E5-7ACA-3F1179D159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27556" y="6620565"/>
                  <a:ext cx="165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87A876-29CA-9595-030D-216D4AAD3B47}"/>
                    </a:ext>
                  </a:extLst>
                </p14:cNvPr>
                <p14:cNvContentPartPr/>
                <p14:nvPr/>
              </p14:nvContentPartPr>
              <p14:xfrm>
                <a:off x="2008556" y="6336885"/>
                <a:ext cx="142560" cy="139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87A876-29CA-9595-030D-216D4AAD3B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99916" y="6328245"/>
                  <a:ext cx="160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D2986C-4176-1CC4-A0F5-9FE4102EE070}"/>
                    </a:ext>
                  </a:extLst>
                </p14:cNvPr>
                <p14:cNvContentPartPr/>
                <p14:nvPr/>
              </p14:nvContentPartPr>
              <p14:xfrm>
                <a:off x="2311676" y="6450285"/>
                <a:ext cx="27000" cy="177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D2986C-4176-1CC4-A0F5-9FE4102EE0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3036" y="6441645"/>
                  <a:ext cx="44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C111C6E-0314-C0E6-9914-4DAF625EC0E9}"/>
                    </a:ext>
                  </a:extLst>
                </p14:cNvPr>
                <p14:cNvContentPartPr/>
                <p14:nvPr/>
              </p14:nvContentPartPr>
              <p14:xfrm>
                <a:off x="2204396" y="6422565"/>
                <a:ext cx="211320" cy="67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C111C6E-0314-C0E6-9914-4DAF625EC0E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95756" y="6413565"/>
                  <a:ext cx="228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E04F82-7EEE-FC29-AC54-07BF39AB5C52}"/>
                    </a:ext>
                  </a:extLst>
                </p14:cNvPr>
                <p14:cNvContentPartPr/>
                <p14:nvPr/>
              </p14:nvContentPartPr>
              <p14:xfrm>
                <a:off x="2460356" y="6321045"/>
                <a:ext cx="96120" cy="92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E04F82-7EEE-FC29-AC54-07BF39AB5C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51716" y="6312405"/>
                  <a:ext cx="113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73ABD0-327D-86B1-7327-17FF38069EBB}"/>
                    </a:ext>
                  </a:extLst>
                </p14:cNvPr>
                <p14:cNvContentPartPr/>
                <p14:nvPr/>
              </p14:nvContentPartPr>
              <p14:xfrm>
                <a:off x="2603636" y="6281085"/>
                <a:ext cx="130320" cy="387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73ABD0-327D-86B1-7327-17FF38069E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94636" y="6272085"/>
                  <a:ext cx="1479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367742-1ECF-1691-6AA8-105E70677136}"/>
                    </a:ext>
                  </a:extLst>
                </p14:cNvPr>
                <p14:cNvContentPartPr/>
                <p14:nvPr/>
              </p14:nvContentPartPr>
              <p14:xfrm>
                <a:off x="2993156" y="6467925"/>
                <a:ext cx="266040" cy="29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367742-1ECF-1691-6AA8-105E706771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84156" y="6458925"/>
                  <a:ext cx="283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087B2F-801B-FAC4-8ACC-3F9DF908779D}"/>
                    </a:ext>
                  </a:extLst>
                </p14:cNvPr>
                <p14:cNvContentPartPr/>
                <p14:nvPr/>
              </p14:nvContentPartPr>
              <p14:xfrm>
                <a:off x="3068396" y="6570885"/>
                <a:ext cx="179280" cy="12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087B2F-801B-FAC4-8ACC-3F9DF90877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59756" y="6562245"/>
                  <a:ext cx="196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FC42B17-2B6B-BE17-C517-6BC374CF13D7}"/>
                    </a:ext>
                  </a:extLst>
                </p14:cNvPr>
                <p14:cNvContentPartPr/>
                <p14:nvPr/>
              </p14:nvContentPartPr>
              <p14:xfrm>
                <a:off x="3556916" y="6392685"/>
                <a:ext cx="29520" cy="114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FC42B17-2B6B-BE17-C517-6BC374CF13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47916" y="6384045"/>
                  <a:ext cx="47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A828725-4682-E180-018A-C7520EC40EAF}"/>
                    </a:ext>
                  </a:extLst>
                </p14:cNvPr>
                <p14:cNvContentPartPr/>
                <p14:nvPr/>
              </p14:nvContentPartPr>
              <p14:xfrm>
                <a:off x="3509036" y="6454245"/>
                <a:ext cx="155520" cy="11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A828725-4682-E180-018A-C7520EC40E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00036" y="6445605"/>
                  <a:ext cx="173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45CDF5-C22F-5563-1469-03217C1BFB69}"/>
                    </a:ext>
                  </a:extLst>
                </p14:cNvPr>
                <p14:cNvContentPartPr/>
                <p14:nvPr/>
              </p14:nvContentPartPr>
              <p14:xfrm>
                <a:off x="3508316" y="6583125"/>
                <a:ext cx="207360" cy="15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45CDF5-C22F-5563-1469-03217C1BFB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99316" y="6574125"/>
                  <a:ext cx="225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E474AF1-EC61-CC04-74B6-F625FD759179}"/>
                    </a:ext>
                  </a:extLst>
                </p14:cNvPr>
                <p14:cNvContentPartPr/>
                <p14:nvPr/>
              </p14:nvContentPartPr>
              <p14:xfrm>
                <a:off x="3747716" y="6419325"/>
                <a:ext cx="307080" cy="255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E474AF1-EC61-CC04-74B6-F625FD7591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38716" y="6410685"/>
                  <a:ext cx="324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567EED-0A96-AAD9-A5A9-1E534672D2C9}"/>
                    </a:ext>
                  </a:extLst>
                </p14:cNvPr>
                <p14:cNvContentPartPr/>
                <p14:nvPr/>
              </p14:nvContentPartPr>
              <p14:xfrm>
                <a:off x="4188356" y="6378285"/>
                <a:ext cx="139680" cy="249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567EED-0A96-AAD9-A5A9-1E534672D2C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79356" y="6369285"/>
                  <a:ext cx="1573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D711BB-DEDF-1F81-C452-D17EC7EBF3F6}"/>
                    </a:ext>
                  </a:extLst>
                </p14:cNvPr>
                <p14:cNvContentPartPr/>
                <p14:nvPr/>
              </p14:nvContentPartPr>
              <p14:xfrm>
                <a:off x="4212836" y="6502485"/>
                <a:ext cx="115560" cy="32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D711BB-DEDF-1F81-C452-D17EC7EBF3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04196" y="6493485"/>
                  <a:ext cx="133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43D033A-121A-758B-647E-53A6F067AFCE}"/>
                    </a:ext>
                  </a:extLst>
                </p14:cNvPr>
                <p14:cNvContentPartPr/>
                <p14:nvPr/>
              </p14:nvContentPartPr>
              <p14:xfrm>
                <a:off x="4177196" y="6352005"/>
                <a:ext cx="196200" cy="36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43D033A-121A-758B-647E-53A6F067AF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68196" y="6343365"/>
                  <a:ext cx="213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890C951-5403-852B-33BF-9E2BC4A73F86}"/>
                    </a:ext>
                  </a:extLst>
                </p14:cNvPr>
                <p14:cNvContentPartPr/>
                <p14:nvPr/>
              </p14:nvContentPartPr>
              <p14:xfrm>
                <a:off x="4410836" y="6575925"/>
                <a:ext cx="147240" cy="130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890C951-5403-852B-33BF-9E2BC4A73F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01836" y="6567285"/>
                  <a:ext cx="164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6DD0F6C-5F65-1124-579D-4DBED24AE4F2}"/>
                    </a:ext>
                  </a:extLst>
                </p14:cNvPr>
                <p14:cNvContentPartPr/>
                <p14:nvPr/>
              </p14:nvContentPartPr>
              <p14:xfrm>
                <a:off x="4730516" y="6440205"/>
                <a:ext cx="177120" cy="10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6DD0F6C-5F65-1124-579D-4DBED24AE4F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21876" y="6431205"/>
                  <a:ext cx="194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9F631D-176C-6C77-487F-25C86D147125}"/>
                    </a:ext>
                  </a:extLst>
                </p14:cNvPr>
                <p14:cNvContentPartPr/>
                <p14:nvPr/>
              </p14:nvContentPartPr>
              <p14:xfrm>
                <a:off x="5094116" y="6192165"/>
                <a:ext cx="168840" cy="238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9F631D-176C-6C77-487F-25C86D1471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85116" y="6183165"/>
                  <a:ext cx="186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436982-71F8-A9A2-0DBF-6ABEF8C93F41}"/>
                    </a:ext>
                  </a:extLst>
                </p14:cNvPr>
                <p14:cNvContentPartPr/>
                <p14:nvPr/>
              </p14:nvContentPartPr>
              <p14:xfrm>
                <a:off x="5017076" y="6466485"/>
                <a:ext cx="314640" cy="38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436982-71F8-A9A2-0DBF-6ABEF8C93F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08436" y="6457845"/>
                  <a:ext cx="332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DEF7F3-1E62-08DD-5C26-3FFA07E07F7F}"/>
                    </a:ext>
                  </a:extLst>
                </p14:cNvPr>
                <p14:cNvContentPartPr/>
                <p14:nvPr/>
              </p14:nvContentPartPr>
              <p14:xfrm>
                <a:off x="5116436" y="6619485"/>
                <a:ext cx="157320" cy="106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DEF7F3-1E62-08DD-5C26-3FFA07E07F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07796" y="6610845"/>
                  <a:ext cx="174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DF5128-4FCD-B838-6AD6-73211A0F24C7}"/>
                    </a:ext>
                  </a:extLst>
                </p14:cNvPr>
                <p14:cNvContentPartPr/>
                <p14:nvPr/>
              </p14:nvContentPartPr>
              <p14:xfrm>
                <a:off x="5448716" y="6151845"/>
                <a:ext cx="120960" cy="214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DF5128-4FCD-B838-6AD6-73211A0F24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39716" y="6142845"/>
                  <a:ext cx="138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80FFDB4-B598-932E-D29F-3E5F5DAF943C}"/>
                    </a:ext>
                  </a:extLst>
                </p14:cNvPr>
                <p14:cNvContentPartPr/>
                <p14:nvPr/>
              </p14:nvContentPartPr>
              <p14:xfrm>
                <a:off x="5642756" y="6248325"/>
                <a:ext cx="124920" cy="123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80FFDB4-B598-932E-D29F-3E5F5DAF943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33756" y="6239325"/>
                  <a:ext cx="142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C0C2293-42FB-A193-68A5-C108B7107743}"/>
                    </a:ext>
                  </a:extLst>
                </p14:cNvPr>
                <p14:cNvContentPartPr/>
                <p14:nvPr/>
              </p14:nvContentPartPr>
              <p14:xfrm>
                <a:off x="5369876" y="6472605"/>
                <a:ext cx="481680" cy="45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C0C2293-42FB-A193-68A5-C108B71077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60876" y="6463605"/>
                  <a:ext cx="499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99A8740-5264-672F-2613-059BE05E5041}"/>
                    </a:ext>
                  </a:extLst>
                </p14:cNvPr>
                <p14:cNvContentPartPr/>
                <p14:nvPr/>
              </p14:nvContentPartPr>
              <p14:xfrm>
                <a:off x="5474276" y="6586725"/>
                <a:ext cx="112320" cy="172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99A8740-5264-672F-2613-059BE05E50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65636" y="6577725"/>
                  <a:ext cx="129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A61C06-748B-9373-CEC6-A91FA204DCE6}"/>
                    </a:ext>
                  </a:extLst>
                </p14:cNvPr>
                <p14:cNvContentPartPr/>
                <p14:nvPr/>
              </p14:nvContentPartPr>
              <p14:xfrm>
                <a:off x="5670116" y="6630285"/>
                <a:ext cx="154080" cy="142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A61C06-748B-9373-CEC6-A91FA204DC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61476" y="6621645"/>
                  <a:ext cx="171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1D00F25-4EE5-1367-050E-5BEA1527533A}"/>
                    </a:ext>
                  </a:extLst>
                </p14:cNvPr>
                <p14:cNvContentPartPr/>
                <p14:nvPr/>
              </p14:nvContentPartPr>
              <p14:xfrm>
                <a:off x="6466076" y="6449205"/>
                <a:ext cx="360" cy="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1D00F25-4EE5-1367-050E-5BEA152753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57076" y="6440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FDFE47-36A3-6956-E77D-E8E513CD86CC}"/>
                    </a:ext>
                  </a:extLst>
                </p14:cNvPr>
                <p14:cNvContentPartPr/>
                <p14:nvPr/>
              </p14:nvContentPartPr>
              <p14:xfrm>
                <a:off x="6345476" y="6410325"/>
                <a:ext cx="3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FDFE47-36A3-6956-E77D-E8E513CD86C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36836" y="6401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CE8A7EA-047D-0864-7D0C-116DE8871972}"/>
                    </a:ext>
                  </a:extLst>
                </p14:cNvPr>
                <p14:cNvContentPartPr/>
                <p14:nvPr/>
              </p14:nvContentPartPr>
              <p14:xfrm>
                <a:off x="6162596" y="6420405"/>
                <a:ext cx="219960" cy="15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CE8A7EA-047D-0864-7D0C-116DE887197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53956" y="6411405"/>
                  <a:ext cx="237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75EA327-8938-86D2-C631-B26F686DBCFC}"/>
                    </a:ext>
                  </a:extLst>
                </p14:cNvPr>
                <p14:cNvContentPartPr/>
                <p14:nvPr/>
              </p14:nvContentPartPr>
              <p14:xfrm>
                <a:off x="6487676" y="6503205"/>
                <a:ext cx="360" cy="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75EA327-8938-86D2-C631-B26F686DBCF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79036" y="6494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89DAFB-1A45-4DB7-D73F-F4894134BB4C}"/>
                    </a:ext>
                  </a:extLst>
                </p14:cNvPr>
                <p14:cNvContentPartPr/>
                <p14:nvPr/>
              </p14:nvContentPartPr>
              <p14:xfrm>
                <a:off x="9125756" y="6110805"/>
                <a:ext cx="132840" cy="134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89DAFB-1A45-4DB7-D73F-F4894134BB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16756" y="6102165"/>
                  <a:ext cx="150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84485B7-5506-F0BF-7DED-CAD429721DCB}"/>
                    </a:ext>
                  </a:extLst>
                </p14:cNvPr>
                <p14:cNvContentPartPr/>
                <p14:nvPr/>
              </p14:nvContentPartPr>
              <p14:xfrm>
                <a:off x="8206316" y="6267405"/>
                <a:ext cx="8280" cy="140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84485B7-5506-F0BF-7DED-CAD429721DC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97316" y="6258405"/>
                  <a:ext cx="25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7A636C-9D38-7A74-58F7-213331B5A939}"/>
                    </a:ext>
                  </a:extLst>
                </p14:cNvPr>
                <p14:cNvContentPartPr/>
                <p14:nvPr/>
              </p14:nvContentPartPr>
              <p14:xfrm>
                <a:off x="8099756" y="6318885"/>
                <a:ext cx="235080" cy="16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7A636C-9D38-7A74-58F7-213331B5A93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91116" y="6309885"/>
                  <a:ext cx="252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BD104A8-0DA9-90A6-63B4-48E1E3E05F8B}"/>
                    </a:ext>
                  </a:extLst>
                </p14:cNvPr>
                <p14:cNvContentPartPr/>
                <p14:nvPr/>
              </p14:nvContentPartPr>
              <p14:xfrm>
                <a:off x="8048996" y="6482685"/>
                <a:ext cx="278640" cy="35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BD104A8-0DA9-90A6-63B4-48E1E3E05F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40356" y="6474045"/>
                  <a:ext cx="296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8F94DD2-A386-0E4B-45B0-9B9387C909DB}"/>
                    </a:ext>
                  </a:extLst>
                </p14:cNvPr>
                <p14:cNvContentPartPr/>
                <p14:nvPr/>
              </p14:nvContentPartPr>
              <p14:xfrm>
                <a:off x="8669276" y="6282525"/>
                <a:ext cx="36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8F94DD2-A386-0E4B-45B0-9B9387C909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60636" y="6273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4F90DF9-A77A-6F30-1ECC-7F506A5F4793}"/>
                    </a:ext>
                  </a:extLst>
                </p14:cNvPr>
                <p14:cNvContentPartPr/>
                <p14:nvPr/>
              </p14:nvContentPartPr>
              <p14:xfrm>
                <a:off x="8583596" y="6295485"/>
                <a:ext cx="36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4F90DF9-A77A-6F30-1ECC-7F506A5F47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74956" y="6286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D53D0B9-FAF1-2C6F-A5F9-DC746E8FB548}"/>
                    </a:ext>
                  </a:extLst>
                </p14:cNvPr>
                <p14:cNvContentPartPr/>
                <p14:nvPr/>
              </p14:nvContentPartPr>
              <p14:xfrm>
                <a:off x="8492516" y="6244725"/>
                <a:ext cx="238320" cy="157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D53D0B9-FAF1-2C6F-A5F9-DC746E8FB54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83876" y="6236085"/>
                  <a:ext cx="255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EB00A9B-0E5B-0EFF-45B1-53096702703F}"/>
                    </a:ext>
                  </a:extLst>
                </p14:cNvPr>
                <p14:cNvContentPartPr/>
                <p14:nvPr/>
              </p14:nvContentPartPr>
              <p14:xfrm>
                <a:off x="8714276" y="6439125"/>
                <a:ext cx="125640" cy="69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EB00A9B-0E5B-0EFF-45B1-5309670270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05636" y="6430485"/>
                  <a:ext cx="143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2714DC-DD5A-5706-D3EA-25FD5AC0A5B4}"/>
                    </a:ext>
                  </a:extLst>
                </p14:cNvPr>
                <p14:cNvContentPartPr/>
                <p14:nvPr/>
              </p14:nvContentPartPr>
              <p14:xfrm>
                <a:off x="8950796" y="6316005"/>
                <a:ext cx="28080" cy="129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2714DC-DD5A-5706-D3EA-25FD5AC0A5B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42156" y="6307005"/>
                  <a:ext cx="45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D1A9942-8263-D724-9C07-E5255ED82A0E}"/>
                    </a:ext>
                  </a:extLst>
                </p14:cNvPr>
                <p14:cNvContentPartPr/>
                <p14:nvPr/>
              </p14:nvContentPartPr>
              <p14:xfrm>
                <a:off x="8847836" y="6256605"/>
                <a:ext cx="228240" cy="62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D1A9942-8263-D724-9C07-E5255ED82A0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39196" y="6247605"/>
                  <a:ext cx="245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25A4FB-ED70-ACC4-14F1-CAA426B8DB52}"/>
                    </a:ext>
                  </a:extLst>
                </p14:cNvPr>
                <p14:cNvContentPartPr/>
                <p14:nvPr/>
              </p14:nvContentPartPr>
              <p14:xfrm>
                <a:off x="6603543" y="6312405"/>
                <a:ext cx="179280" cy="108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25A4FB-ED70-ACC4-14F1-CAA426B8DB5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94903" y="6303405"/>
                  <a:ext cx="196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2A4444-F863-F9B1-6083-C3E246262ACD}"/>
                    </a:ext>
                  </a:extLst>
                </p14:cNvPr>
                <p14:cNvContentPartPr/>
                <p14:nvPr/>
              </p14:nvContentPartPr>
              <p14:xfrm>
                <a:off x="6777783" y="6442365"/>
                <a:ext cx="139680" cy="68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2A4444-F863-F9B1-6083-C3E246262AC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69143" y="6433725"/>
                  <a:ext cx="157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D3F29C7-BABB-197F-3039-6F8451F85492}"/>
                    </a:ext>
                  </a:extLst>
                </p14:cNvPr>
                <p14:cNvContentPartPr/>
                <p14:nvPr/>
              </p14:nvContentPartPr>
              <p14:xfrm>
                <a:off x="6982263" y="6351285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D3F29C7-BABB-197F-3039-6F8451F854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73263" y="6342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D011513-AEEF-2AD2-39F8-AA3B508BB265}"/>
                    </a:ext>
                  </a:extLst>
                </p14:cNvPr>
                <p14:cNvContentPartPr/>
                <p14:nvPr/>
              </p14:nvContentPartPr>
              <p14:xfrm>
                <a:off x="7080543" y="6322125"/>
                <a:ext cx="38160" cy="151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D011513-AEEF-2AD2-39F8-AA3B508BB26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71903" y="6313485"/>
                  <a:ext cx="55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1EA2B51-5C7B-AEC5-5EB5-558D45D6A615}"/>
                    </a:ext>
                  </a:extLst>
                </p14:cNvPr>
                <p14:cNvContentPartPr/>
                <p14:nvPr/>
              </p14:nvContentPartPr>
              <p14:xfrm>
                <a:off x="7019343" y="6275685"/>
                <a:ext cx="177480" cy="59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1EA2B51-5C7B-AEC5-5EB5-558D45D6A61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10343" y="6267045"/>
                  <a:ext cx="195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767A082-F45B-380A-1348-08F8317E3CC6}"/>
                    </a:ext>
                  </a:extLst>
                </p14:cNvPr>
                <p14:cNvContentPartPr/>
                <p14:nvPr/>
              </p14:nvContentPartPr>
              <p14:xfrm>
                <a:off x="7495263" y="6134925"/>
                <a:ext cx="138240" cy="212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767A082-F45B-380A-1348-08F8317E3CC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86263" y="6126285"/>
                  <a:ext cx="155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04260BF-1E45-E057-AC4C-7FF5D863E3DD}"/>
                    </a:ext>
                  </a:extLst>
                </p14:cNvPr>
                <p14:cNvContentPartPr/>
                <p14:nvPr/>
              </p14:nvContentPartPr>
              <p14:xfrm>
                <a:off x="7552503" y="6227445"/>
                <a:ext cx="116280" cy="10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04260BF-1E45-E057-AC4C-7FF5D863E3D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43503" y="6218445"/>
                  <a:ext cx="133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AA7C15-2642-0EDF-FDFC-4312B3B84045}"/>
                    </a:ext>
                  </a:extLst>
                </p14:cNvPr>
                <p14:cNvContentPartPr/>
                <p14:nvPr/>
              </p14:nvContentPartPr>
              <p14:xfrm>
                <a:off x="7521183" y="6143565"/>
                <a:ext cx="159840" cy="8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AA7C15-2642-0EDF-FDFC-4312B3B8404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12543" y="6134925"/>
                  <a:ext cx="177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971B89-3659-7650-2847-115D9D086E28}"/>
                    </a:ext>
                  </a:extLst>
                </p14:cNvPr>
                <p14:cNvContentPartPr/>
                <p14:nvPr/>
              </p14:nvContentPartPr>
              <p14:xfrm>
                <a:off x="7691823" y="6290085"/>
                <a:ext cx="96840" cy="57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971B89-3659-7650-2847-115D9D086E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82823" y="6281085"/>
                  <a:ext cx="114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E201E61-B1C2-6FB4-7EE0-BD08A0B83151}"/>
                    </a:ext>
                  </a:extLst>
                </p14:cNvPr>
                <p14:cNvContentPartPr/>
                <p14:nvPr/>
              </p14:nvContentPartPr>
              <p14:xfrm>
                <a:off x="7691103" y="6226365"/>
                <a:ext cx="110520" cy="134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E201E61-B1C2-6FB4-7EE0-BD08A0B8315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82463" y="6217725"/>
                  <a:ext cx="128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C6D550C-CB56-9E3D-8A45-9BCF6B75EDCB}"/>
                    </a:ext>
                  </a:extLst>
                </p14:cNvPr>
                <p14:cNvContentPartPr/>
                <p14:nvPr/>
              </p14:nvContentPartPr>
              <p14:xfrm>
                <a:off x="7362423" y="6463605"/>
                <a:ext cx="441000" cy="38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C6D550C-CB56-9E3D-8A45-9BCF6B75EDC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53423" y="6454605"/>
                  <a:ext cx="458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BD0094-02D8-5933-17E7-82D1B8A37420}"/>
                    </a:ext>
                  </a:extLst>
                </p14:cNvPr>
                <p14:cNvContentPartPr/>
                <p14:nvPr/>
              </p14:nvContentPartPr>
              <p14:xfrm>
                <a:off x="6818516" y="6139245"/>
                <a:ext cx="113040" cy="90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BD0094-02D8-5933-17E7-82D1B8A3742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09876" y="6130605"/>
                  <a:ext cx="130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F5BD31-D26A-5CC7-69FC-8DD686D7D87C}"/>
                    </a:ext>
                  </a:extLst>
                </p14:cNvPr>
                <p14:cNvContentPartPr/>
                <p14:nvPr/>
              </p14:nvContentPartPr>
              <p14:xfrm>
                <a:off x="7175636" y="6107565"/>
                <a:ext cx="124560" cy="60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F5BD31-D26A-5CC7-69FC-8DD686D7D87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66636" y="6098565"/>
                  <a:ext cx="142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75CFFE-16A2-00BF-A749-A94D0E2C30E4}"/>
                    </a:ext>
                  </a:extLst>
                </p14:cNvPr>
                <p14:cNvContentPartPr/>
                <p14:nvPr/>
              </p14:nvContentPartPr>
              <p14:xfrm>
                <a:off x="7554356" y="6533085"/>
                <a:ext cx="162360" cy="219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75CFFE-16A2-00BF-A749-A94D0E2C30E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45356" y="6524445"/>
                  <a:ext cx="180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B81F66C-DE27-733E-3ABC-AE6E3A2EE8B9}"/>
                    </a:ext>
                  </a:extLst>
                </p14:cNvPr>
                <p14:cNvContentPartPr/>
                <p14:nvPr/>
              </p14:nvContentPartPr>
              <p14:xfrm>
                <a:off x="9325196" y="6068325"/>
                <a:ext cx="18720" cy="232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B81F66C-DE27-733E-3ABC-AE6E3A2EE8B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16556" y="6059685"/>
                  <a:ext cx="36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296C33F-FD57-9627-29EF-BE7FFA68C04E}"/>
                    </a:ext>
                  </a:extLst>
                </p14:cNvPr>
                <p14:cNvContentPartPr/>
                <p14:nvPr/>
              </p14:nvContentPartPr>
              <p14:xfrm>
                <a:off x="9348236" y="6076605"/>
                <a:ext cx="163800" cy="221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296C33F-FD57-9627-29EF-BE7FFA68C04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39236" y="6067605"/>
                  <a:ext cx="181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5F02152-41DA-CC3C-461B-6878062816D6}"/>
                    </a:ext>
                  </a:extLst>
                </p14:cNvPr>
                <p14:cNvContentPartPr/>
                <p14:nvPr/>
              </p14:nvContentPartPr>
              <p14:xfrm>
                <a:off x="9623276" y="6083805"/>
                <a:ext cx="8640" cy="211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5F02152-41DA-CC3C-461B-6878062816D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14276" y="6074805"/>
                  <a:ext cx="26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946F3D8-6F98-4DF6-AC56-4A3B46154E7C}"/>
                    </a:ext>
                  </a:extLst>
                </p14:cNvPr>
                <p14:cNvContentPartPr/>
                <p14:nvPr/>
              </p14:nvContentPartPr>
              <p14:xfrm>
                <a:off x="9519596" y="6052845"/>
                <a:ext cx="237960" cy="18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946F3D8-6F98-4DF6-AC56-4A3B46154E7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10956" y="6044205"/>
                  <a:ext cx="255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4815EF-35C8-E637-90B2-32332DA5429D}"/>
                    </a:ext>
                  </a:extLst>
                </p14:cNvPr>
                <p14:cNvContentPartPr/>
                <p14:nvPr/>
              </p14:nvContentPartPr>
              <p14:xfrm>
                <a:off x="9288116" y="6402765"/>
                <a:ext cx="442080" cy="9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4815EF-35C8-E637-90B2-32332DA5429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79476" y="6394125"/>
                  <a:ext cx="459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F6AB3D-2ADD-86CC-EDBC-9A4E852A74C2}"/>
                    </a:ext>
                  </a:extLst>
                </p14:cNvPr>
                <p14:cNvContentPartPr/>
                <p14:nvPr/>
              </p14:nvContentPartPr>
              <p14:xfrm>
                <a:off x="10241353" y="6006765"/>
                <a:ext cx="152280" cy="264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F6AB3D-2ADD-86CC-EDBC-9A4E852A74C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32713" y="5997765"/>
                  <a:ext cx="169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FCFE367-B3EC-AA1A-54DA-759A34A44DDC}"/>
                    </a:ext>
                  </a:extLst>
                </p14:cNvPr>
                <p14:cNvContentPartPr/>
                <p14:nvPr/>
              </p14:nvContentPartPr>
              <p14:xfrm>
                <a:off x="10383193" y="6151125"/>
                <a:ext cx="168480" cy="144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FCFE367-B3EC-AA1A-54DA-759A34A44DD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74553" y="6142125"/>
                  <a:ext cx="186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7376C74-C5EB-58D4-3CF7-2AE9F025D5CB}"/>
                    </a:ext>
                  </a:extLst>
                </p14:cNvPr>
                <p14:cNvContentPartPr/>
                <p14:nvPr/>
              </p14:nvContentPartPr>
              <p14:xfrm>
                <a:off x="10103113" y="6409605"/>
                <a:ext cx="537480" cy="38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7376C74-C5EB-58D4-3CF7-2AE9F025D5C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94473" y="6400605"/>
                  <a:ext cx="555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20356FA-D499-E9C2-50FD-8F702FC50CD4}"/>
                    </a:ext>
                  </a:extLst>
                </p14:cNvPr>
                <p14:cNvContentPartPr/>
                <p14:nvPr/>
              </p14:nvContentPartPr>
              <p14:xfrm>
                <a:off x="10161433" y="6453165"/>
                <a:ext cx="140400" cy="201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20356FA-D499-E9C2-50FD-8F702FC50CD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152433" y="6444525"/>
                  <a:ext cx="158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4CD7B30-4452-23A6-CE50-5E013691E3CB}"/>
                    </a:ext>
                  </a:extLst>
                </p14:cNvPr>
                <p14:cNvContentPartPr/>
                <p14:nvPr/>
              </p14:nvContentPartPr>
              <p14:xfrm>
                <a:off x="9918116" y="6149685"/>
                <a:ext cx="27720" cy="215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4CD7B30-4452-23A6-CE50-5E013691E3C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09116" y="6141045"/>
                  <a:ext cx="45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C00302E-3C03-78AF-8EB3-9A3B25B78098}"/>
                    </a:ext>
                  </a:extLst>
                </p14:cNvPr>
                <p14:cNvContentPartPr/>
                <p14:nvPr/>
              </p14:nvContentPartPr>
              <p14:xfrm>
                <a:off x="9825956" y="6398805"/>
                <a:ext cx="169560" cy="14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C00302E-3C03-78AF-8EB3-9A3B25B7809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16956" y="6389805"/>
                  <a:ext cx="187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5D1CA4A-6AE5-E46F-CE05-94379B2CC193}"/>
                    </a:ext>
                  </a:extLst>
                </p14:cNvPr>
                <p14:cNvContentPartPr/>
                <p14:nvPr/>
              </p14:nvContentPartPr>
              <p14:xfrm>
                <a:off x="9875276" y="6508965"/>
                <a:ext cx="125640" cy="154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5D1CA4A-6AE5-E46F-CE05-94379B2CC19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66276" y="6499965"/>
                  <a:ext cx="143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8520AEF-E4F1-9C87-CF6B-2583F43DFE1B}"/>
                    </a:ext>
                  </a:extLst>
                </p14:cNvPr>
                <p14:cNvContentPartPr/>
                <p14:nvPr/>
              </p14:nvContentPartPr>
              <p14:xfrm>
                <a:off x="8767916" y="6073005"/>
                <a:ext cx="159840" cy="101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8520AEF-E4F1-9C87-CF6B-2583F43DFE1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59276" y="6064005"/>
                  <a:ext cx="177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7E5DC8B-E9D2-45B2-8A48-97CA26BC6703}"/>
                    </a:ext>
                  </a:extLst>
                </p14:cNvPr>
                <p14:cNvContentPartPr/>
                <p14:nvPr/>
              </p14:nvContentPartPr>
              <p14:xfrm>
                <a:off x="9296396" y="6577005"/>
                <a:ext cx="168120" cy="131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7E5DC8B-E9D2-45B2-8A48-97CA26BC670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87396" y="6568365"/>
                  <a:ext cx="185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D3CF9DA-0098-66C4-C897-6428A7B8CAC5}"/>
                    </a:ext>
                  </a:extLst>
                </p14:cNvPr>
                <p14:cNvContentPartPr/>
                <p14:nvPr/>
              </p14:nvContentPartPr>
              <p14:xfrm>
                <a:off x="9525716" y="6495285"/>
                <a:ext cx="133200" cy="218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D3CF9DA-0098-66C4-C897-6428A7B8CAC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16716" y="6486285"/>
                  <a:ext cx="15084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A0FACC3-FF70-08DE-9F94-C99003D0E968}"/>
                  </a:ext>
                </a:extLst>
              </p14:cNvPr>
              <p14:cNvContentPartPr/>
              <p14:nvPr/>
            </p14:nvContentPartPr>
            <p14:xfrm>
              <a:off x="396476" y="1398405"/>
              <a:ext cx="340920" cy="1900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A0FACC3-FF70-08DE-9F94-C99003D0E96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87476" y="1389405"/>
                <a:ext cx="35856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BFE835C-647B-4062-6BDF-B5B776B43D83}"/>
              </a:ext>
            </a:extLst>
          </p:cNvPr>
          <p:cNvGrpSpPr/>
          <p:nvPr/>
        </p:nvGrpSpPr>
        <p:grpSpPr>
          <a:xfrm>
            <a:off x="697436" y="1260525"/>
            <a:ext cx="1864800" cy="529560"/>
            <a:chOff x="697436" y="1260525"/>
            <a:chExt cx="1864800" cy="52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82E931D-8112-806D-368C-13D97F2A1878}"/>
                    </a:ext>
                  </a:extLst>
                </p14:cNvPr>
                <p14:cNvContentPartPr/>
                <p14:nvPr/>
              </p14:nvContentPartPr>
              <p14:xfrm>
                <a:off x="697436" y="1631325"/>
                <a:ext cx="140760" cy="110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82E931D-8112-806D-368C-13D97F2A187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8796" y="1622685"/>
                  <a:ext cx="158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EE882D-16F1-C315-44D2-5FA9A02C03FC}"/>
                    </a:ext>
                  </a:extLst>
                </p14:cNvPr>
                <p14:cNvContentPartPr/>
                <p14:nvPr/>
              </p14:nvContentPartPr>
              <p14:xfrm>
                <a:off x="723356" y="1612605"/>
                <a:ext cx="147240" cy="162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EE882D-16F1-C315-44D2-5FA9A02C03F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4716" y="1603605"/>
                  <a:ext cx="164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E035001-01D8-57A8-0210-6B00644C8AE9}"/>
                    </a:ext>
                  </a:extLst>
                </p14:cNvPr>
                <p14:cNvContentPartPr/>
                <p14:nvPr/>
              </p14:nvContentPartPr>
              <p14:xfrm>
                <a:off x="929636" y="1328205"/>
                <a:ext cx="129600" cy="461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E035001-01D8-57A8-0210-6B00644C8AE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0996" y="1319205"/>
                  <a:ext cx="1472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FCBEB38-D1CB-558A-0999-0A9D2E1DADF7}"/>
                    </a:ext>
                  </a:extLst>
                </p14:cNvPr>
                <p14:cNvContentPartPr/>
                <p14:nvPr/>
              </p14:nvContentPartPr>
              <p14:xfrm>
                <a:off x="1166156" y="1436925"/>
                <a:ext cx="14760" cy="266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FCBEB38-D1CB-558A-0999-0A9D2E1DADF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7516" y="1428285"/>
                  <a:ext cx="32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6A0E1EA-13BB-05DC-7DF8-71DBD485B349}"/>
                    </a:ext>
                  </a:extLst>
                </p14:cNvPr>
                <p14:cNvContentPartPr/>
                <p14:nvPr/>
              </p14:nvContentPartPr>
              <p14:xfrm>
                <a:off x="1369916" y="1458165"/>
                <a:ext cx="22320" cy="249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6A0E1EA-13BB-05DC-7DF8-71DBD485B34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361276" y="1449165"/>
                  <a:ext cx="39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78E377C-F94D-ACEA-7CC2-6EC4578C6045}"/>
                    </a:ext>
                  </a:extLst>
                </p14:cNvPr>
                <p14:cNvContentPartPr/>
                <p14:nvPr/>
              </p14:nvContentPartPr>
              <p14:xfrm>
                <a:off x="1288916" y="1583085"/>
                <a:ext cx="211320" cy="18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78E377C-F94D-ACEA-7CC2-6EC4578C604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79916" y="1574085"/>
                  <a:ext cx="228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92A5E6F-7146-D624-56FD-7503242DBA2D}"/>
                    </a:ext>
                  </a:extLst>
                </p14:cNvPr>
                <p14:cNvContentPartPr/>
                <p14:nvPr/>
              </p14:nvContentPartPr>
              <p14:xfrm>
                <a:off x="1640636" y="1462125"/>
                <a:ext cx="207000" cy="140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92A5E6F-7146-D624-56FD-7503242DBA2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631996" y="1453485"/>
                  <a:ext cx="224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1396BA0-D2C7-484E-0055-C4D3FF8F4212}"/>
                    </a:ext>
                  </a:extLst>
                </p14:cNvPr>
                <p14:cNvContentPartPr/>
                <p14:nvPr/>
              </p14:nvContentPartPr>
              <p14:xfrm>
                <a:off x="1870316" y="1664805"/>
                <a:ext cx="102960" cy="75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1396BA0-D2C7-484E-0055-C4D3FF8F421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61676" y="1655805"/>
                  <a:ext cx="120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751AE17-6BA3-85A3-B6FA-C165DF279FA4}"/>
                    </a:ext>
                  </a:extLst>
                </p14:cNvPr>
                <p14:cNvContentPartPr/>
                <p14:nvPr/>
              </p14:nvContentPartPr>
              <p14:xfrm>
                <a:off x="1930796" y="1323525"/>
                <a:ext cx="102240" cy="131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751AE17-6BA3-85A3-B6FA-C165DF279FA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22156" y="1314525"/>
                  <a:ext cx="119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14EA7A-E6FE-F09E-8FAE-4222E6C35A66}"/>
                    </a:ext>
                  </a:extLst>
                </p14:cNvPr>
                <p14:cNvContentPartPr/>
                <p14:nvPr/>
              </p14:nvContentPartPr>
              <p14:xfrm>
                <a:off x="2186036" y="1481565"/>
                <a:ext cx="36000" cy="202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14EA7A-E6FE-F09E-8FAE-4222E6C35A6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177396" y="1472925"/>
                  <a:ext cx="53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187BEDE-4052-0698-3F3F-7DB73231F119}"/>
                    </a:ext>
                  </a:extLst>
                </p14:cNvPr>
                <p14:cNvContentPartPr/>
                <p14:nvPr/>
              </p14:nvContentPartPr>
              <p14:xfrm>
                <a:off x="2120876" y="1487325"/>
                <a:ext cx="164880" cy="68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187BEDE-4052-0698-3F3F-7DB73231F11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12236" y="1478325"/>
                  <a:ext cx="182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DB6E5D3-1D09-3AE1-493A-12FEC5E8A4B1}"/>
                    </a:ext>
                  </a:extLst>
                </p14:cNvPr>
                <p14:cNvContentPartPr/>
                <p14:nvPr/>
              </p14:nvContentPartPr>
              <p14:xfrm>
                <a:off x="2321756" y="1365645"/>
                <a:ext cx="133200" cy="80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DB6E5D3-1D09-3AE1-493A-12FEC5E8A4B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12756" y="1356645"/>
                  <a:ext cx="150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77C5393-BB64-4808-FFF5-C8BD084C3E23}"/>
                    </a:ext>
                  </a:extLst>
                </p14:cNvPr>
                <p14:cNvContentPartPr/>
                <p14:nvPr/>
              </p14:nvContentPartPr>
              <p14:xfrm>
                <a:off x="2465396" y="1260525"/>
                <a:ext cx="96840" cy="486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77C5393-BB64-4808-FFF5-C8BD084C3E2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56756" y="1251885"/>
                  <a:ext cx="114480" cy="50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D326D9B-F681-846D-8A38-24704FA0F39A}"/>
              </a:ext>
            </a:extLst>
          </p:cNvPr>
          <p:cNvGrpSpPr/>
          <p:nvPr/>
        </p:nvGrpSpPr>
        <p:grpSpPr>
          <a:xfrm>
            <a:off x="2763836" y="1468965"/>
            <a:ext cx="218520" cy="92160"/>
            <a:chOff x="2763836" y="1468965"/>
            <a:chExt cx="218520" cy="9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8DF148D-6C52-D0D5-D140-A4405F46D629}"/>
                    </a:ext>
                  </a:extLst>
                </p14:cNvPr>
                <p14:cNvContentPartPr/>
                <p14:nvPr/>
              </p14:nvContentPartPr>
              <p14:xfrm>
                <a:off x="2763836" y="1468965"/>
                <a:ext cx="203400" cy="6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8DF148D-6C52-D0D5-D140-A4405F46D62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754836" y="1460325"/>
                  <a:ext cx="221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AA64E9F-1AAF-2E6D-6A35-70EEF7CE0DC4}"/>
                    </a:ext>
                  </a:extLst>
                </p14:cNvPr>
                <p14:cNvContentPartPr/>
                <p14:nvPr/>
              </p14:nvContentPartPr>
              <p14:xfrm>
                <a:off x="2782556" y="1551765"/>
                <a:ext cx="199800" cy="9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AA64E9F-1AAF-2E6D-6A35-70EEF7CE0DC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73916" y="1543125"/>
                  <a:ext cx="2174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4B9D583-2817-4888-261D-83770B53DE43}"/>
              </a:ext>
            </a:extLst>
          </p:cNvPr>
          <p:cNvGrpSpPr/>
          <p:nvPr/>
        </p:nvGrpSpPr>
        <p:grpSpPr>
          <a:xfrm>
            <a:off x="3234716" y="1317405"/>
            <a:ext cx="1130760" cy="434880"/>
            <a:chOff x="3234716" y="1317405"/>
            <a:chExt cx="113076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7BB285D-CE9F-D0BD-D3DA-2DADAF68A887}"/>
                    </a:ext>
                  </a:extLst>
                </p14:cNvPr>
                <p14:cNvContentPartPr/>
                <p14:nvPr/>
              </p14:nvContentPartPr>
              <p14:xfrm>
                <a:off x="3304196" y="1317405"/>
                <a:ext cx="11880" cy="179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7BB285D-CE9F-D0BD-D3DA-2DADAF68A88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95556" y="1308405"/>
                  <a:ext cx="29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5044C98-0135-B96E-ABA7-807E337AB72B}"/>
                    </a:ext>
                  </a:extLst>
                </p14:cNvPr>
                <p14:cNvContentPartPr/>
                <p14:nvPr/>
              </p14:nvContentPartPr>
              <p14:xfrm>
                <a:off x="3234716" y="1431885"/>
                <a:ext cx="179280" cy="11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5044C98-0135-B96E-ABA7-807E337AB72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25716" y="1422885"/>
                  <a:ext cx="196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327C0EE-4279-65F4-27FC-C5906AE827D3}"/>
                    </a:ext>
                  </a:extLst>
                </p14:cNvPr>
                <p14:cNvContentPartPr/>
                <p14:nvPr/>
              </p14:nvContentPartPr>
              <p14:xfrm>
                <a:off x="3247676" y="1577685"/>
                <a:ext cx="193320" cy="17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327C0EE-4279-65F4-27FC-C5906AE827D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239036" y="1569045"/>
                  <a:ext cx="210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23C515F-7CB5-4AFD-9B6A-792C8FCF4047}"/>
                    </a:ext>
                  </a:extLst>
                </p14:cNvPr>
                <p14:cNvContentPartPr/>
                <p14:nvPr/>
              </p14:nvContentPartPr>
              <p14:xfrm>
                <a:off x="3462596" y="1404525"/>
                <a:ext cx="308160" cy="300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23C515F-7CB5-4AFD-9B6A-792C8FCF404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53596" y="1395525"/>
                  <a:ext cx="325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68F1C69-54AF-5F25-2141-E71C2194B7A3}"/>
                    </a:ext>
                  </a:extLst>
                </p14:cNvPr>
                <p14:cNvContentPartPr/>
                <p14:nvPr/>
              </p14:nvContentPartPr>
              <p14:xfrm>
                <a:off x="3952556" y="1346925"/>
                <a:ext cx="159840" cy="264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68F1C69-54AF-5F25-2141-E71C2194B7A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43916" y="1338285"/>
                  <a:ext cx="177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DAAF76B-2F97-1CD8-07A5-8BF0A1CC3889}"/>
                    </a:ext>
                  </a:extLst>
                </p14:cNvPr>
                <p14:cNvContentPartPr/>
                <p14:nvPr/>
              </p14:nvContentPartPr>
              <p14:xfrm>
                <a:off x="3992876" y="1463925"/>
                <a:ext cx="140400" cy="8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DAAF76B-2F97-1CD8-07A5-8BF0A1CC388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983876" y="1454925"/>
                  <a:ext cx="158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4C833EA-EB1E-5961-C118-138733DA4286}"/>
                    </a:ext>
                  </a:extLst>
                </p14:cNvPr>
                <p14:cNvContentPartPr/>
                <p14:nvPr/>
              </p14:nvContentPartPr>
              <p14:xfrm>
                <a:off x="3976676" y="1360605"/>
                <a:ext cx="189000" cy="14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4C833EA-EB1E-5961-C118-138733DA428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968036" y="1351605"/>
                  <a:ext cx="206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65DA7F8-FFE7-DC7B-5FA3-99398B15D287}"/>
                    </a:ext>
                  </a:extLst>
                </p14:cNvPr>
                <p14:cNvContentPartPr/>
                <p14:nvPr/>
              </p14:nvContentPartPr>
              <p14:xfrm>
                <a:off x="4182956" y="1635645"/>
                <a:ext cx="137880" cy="106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65DA7F8-FFE7-DC7B-5FA3-99398B15D28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173956" y="1627005"/>
                  <a:ext cx="155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37048D6-F0D2-6C0F-CB8A-6240D0B5418A}"/>
                    </a:ext>
                  </a:extLst>
                </p14:cNvPr>
                <p14:cNvContentPartPr/>
                <p14:nvPr/>
              </p14:nvContentPartPr>
              <p14:xfrm>
                <a:off x="4189796" y="1603965"/>
                <a:ext cx="175680" cy="148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37048D6-F0D2-6C0F-CB8A-6240D0B5418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80796" y="1594965"/>
                  <a:ext cx="1933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23FB6D4-C56F-56F6-CDE1-B512AB1080EB}"/>
              </a:ext>
            </a:extLst>
          </p:cNvPr>
          <p:cNvGrpSpPr/>
          <p:nvPr/>
        </p:nvGrpSpPr>
        <p:grpSpPr>
          <a:xfrm>
            <a:off x="4568876" y="1217685"/>
            <a:ext cx="1281240" cy="707760"/>
            <a:chOff x="4568876" y="1217685"/>
            <a:chExt cx="1281240" cy="70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EB1D89A-9CCB-A206-8580-86A42E2AED51}"/>
                    </a:ext>
                  </a:extLst>
                </p14:cNvPr>
                <p14:cNvContentPartPr/>
                <p14:nvPr/>
              </p14:nvContentPartPr>
              <p14:xfrm>
                <a:off x="4568876" y="1468965"/>
                <a:ext cx="177120" cy="6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EB1D89A-9CCB-A206-8580-86A42E2AED5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559876" y="1459965"/>
                  <a:ext cx="194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DEC1008-A4CC-AF58-C38E-BAA9B92C99AD}"/>
                    </a:ext>
                  </a:extLst>
                </p14:cNvPr>
                <p14:cNvContentPartPr/>
                <p14:nvPr/>
              </p14:nvContentPartPr>
              <p14:xfrm>
                <a:off x="4971716" y="1256205"/>
                <a:ext cx="203400" cy="223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DEC1008-A4CC-AF58-C38E-BAA9B92C99A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963076" y="1247565"/>
                  <a:ext cx="2210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C37A06-BBA1-5318-8AEA-916B94C026BA}"/>
                    </a:ext>
                  </a:extLst>
                </p14:cNvPr>
                <p14:cNvContentPartPr/>
                <p14:nvPr/>
              </p14:nvContentPartPr>
              <p14:xfrm>
                <a:off x="4892516" y="1555005"/>
                <a:ext cx="294840" cy="17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C37A06-BBA1-5318-8AEA-916B94C026B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883516" y="1546365"/>
                  <a:ext cx="312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D0AD6FC-45FF-814C-EE97-5B0F19FBD52B}"/>
                    </a:ext>
                  </a:extLst>
                </p14:cNvPr>
                <p14:cNvContentPartPr/>
                <p14:nvPr/>
              </p14:nvContentPartPr>
              <p14:xfrm>
                <a:off x="4985396" y="1681365"/>
                <a:ext cx="128520" cy="137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D0AD6FC-45FF-814C-EE97-5B0F19FBD52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976396" y="1672725"/>
                  <a:ext cx="146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A6A3A8A-E4E9-DDA5-C947-4026752934C8}"/>
                    </a:ext>
                  </a:extLst>
                </p14:cNvPr>
                <p14:cNvContentPartPr/>
                <p14:nvPr/>
              </p14:nvContentPartPr>
              <p14:xfrm>
                <a:off x="5396876" y="1217685"/>
                <a:ext cx="110880" cy="252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A6A3A8A-E4E9-DDA5-C947-4026752934C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88236" y="1208685"/>
                  <a:ext cx="128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10D4E6B-7EB3-5E5B-1F34-BFBDA360FF85}"/>
                    </a:ext>
                  </a:extLst>
                </p14:cNvPr>
                <p14:cNvContentPartPr/>
                <p14:nvPr/>
              </p14:nvContentPartPr>
              <p14:xfrm>
                <a:off x="5571836" y="1307685"/>
                <a:ext cx="118800" cy="141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10D4E6B-7EB3-5E5B-1F34-BFBDA360FF8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563196" y="1298685"/>
                  <a:ext cx="136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3F9FEB-5F1D-8406-866B-4D57254C0EB5}"/>
                    </a:ext>
                  </a:extLst>
                </p14:cNvPr>
                <p14:cNvContentPartPr/>
                <p14:nvPr/>
              </p14:nvContentPartPr>
              <p14:xfrm>
                <a:off x="5330636" y="1552125"/>
                <a:ext cx="519480" cy="36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3F9FEB-5F1D-8406-866B-4D57254C0EB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321636" y="1543485"/>
                  <a:ext cx="537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7CE4CB4-3F7F-E7E8-F207-20219E3C19F2}"/>
                    </a:ext>
                  </a:extLst>
                </p14:cNvPr>
                <p14:cNvContentPartPr/>
                <p14:nvPr/>
              </p14:nvContentPartPr>
              <p14:xfrm>
                <a:off x="5402636" y="1655085"/>
                <a:ext cx="90360" cy="237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7CE4CB4-3F7F-E7E8-F207-20219E3C19F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93636" y="1646085"/>
                  <a:ext cx="108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1B190C2-6B6F-EEBF-9222-F8C83E68A957}"/>
                    </a:ext>
                  </a:extLst>
                </p14:cNvPr>
                <p14:cNvContentPartPr/>
                <p14:nvPr/>
              </p14:nvContentPartPr>
              <p14:xfrm>
                <a:off x="5599196" y="1705485"/>
                <a:ext cx="217440" cy="219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1B190C2-6B6F-EEBF-9222-F8C83E68A95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590196" y="1696485"/>
                  <a:ext cx="23508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41C7F41-D3A4-06B6-A998-EE95FF284BCB}"/>
              </a:ext>
            </a:extLst>
          </p:cNvPr>
          <p:cNvGrpSpPr/>
          <p:nvPr/>
        </p:nvGrpSpPr>
        <p:grpSpPr>
          <a:xfrm>
            <a:off x="6038756" y="1275285"/>
            <a:ext cx="1728720" cy="704160"/>
            <a:chOff x="6038756" y="1275285"/>
            <a:chExt cx="1728720" cy="70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4C4ED8F-44E1-0212-34DB-EDBE499CEA3E}"/>
                    </a:ext>
                  </a:extLst>
                </p14:cNvPr>
                <p14:cNvContentPartPr/>
                <p14:nvPr/>
              </p14:nvContentPartPr>
              <p14:xfrm>
                <a:off x="6119396" y="1402005"/>
                <a:ext cx="4680" cy="157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4C4ED8F-44E1-0212-34DB-EDBE499CEA3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10396" y="1393365"/>
                  <a:ext cx="22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6DF8349-6BDB-F83F-440D-BC632A2FC698}"/>
                    </a:ext>
                  </a:extLst>
                </p14:cNvPr>
                <p14:cNvContentPartPr/>
                <p14:nvPr/>
              </p14:nvContentPartPr>
              <p14:xfrm>
                <a:off x="6038756" y="1472565"/>
                <a:ext cx="231840" cy="7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6DF8349-6BDB-F83F-440D-BC632A2FC69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029756" y="1463565"/>
                  <a:ext cx="249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34ED2B8-9850-B380-7A21-FAD93FF56BDA}"/>
                    </a:ext>
                  </a:extLst>
                </p14:cNvPr>
                <p14:cNvContentPartPr/>
                <p14:nvPr/>
              </p14:nvContentPartPr>
              <p14:xfrm>
                <a:off x="6452396" y="1396965"/>
                <a:ext cx="246240" cy="173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34ED2B8-9850-B380-7A21-FAD93FF56BD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443396" y="1387965"/>
                  <a:ext cx="263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732D129-77BF-E86C-721D-06916B131715}"/>
                    </a:ext>
                  </a:extLst>
                </p14:cNvPr>
                <p14:cNvContentPartPr/>
                <p14:nvPr/>
              </p14:nvContentPartPr>
              <p14:xfrm>
                <a:off x="6708716" y="1601085"/>
                <a:ext cx="133560" cy="95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732D129-77BF-E86C-721D-06916B13171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699716" y="1592085"/>
                  <a:ext cx="151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2108EF6-2CA7-D4A3-D968-8671B7FDEA6F}"/>
                    </a:ext>
                  </a:extLst>
                </p14:cNvPr>
                <p14:cNvContentPartPr/>
                <p14:nvPr/>
              </p14:nvContentPartPr>
              <p14:xfrm>
                <a:off x="6783236" y="1275285"/>
                <a:ext cx="84240" cy="104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2108EF6-2CA7-D4A3-D968-8671B7FDEA6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74236" y="1266645"/>
                  <a:ext cx="101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5F7BB3B-E138-E1B1-0823-0F6BE70C769E}"/>
                    </a:ext>
                  </a:extLst>
                </p14:cNvPr>
                <p14:cNvContentPartPr/>
                <p14:nvPr/>
              </p14:nvContentPartPr>
              <p14:xfrm>
                <a:off x="7020476" y="1415325"/>
                <a:ext cx="14760" cy="190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5F7BB3B-E138-E1B1-0823-0F6BE70C769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011476" y="1406325"/>
                  <a:ext cx="32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6A451A2-CB2B-36CA-B286-BFFE3E44BA48}"/>
                    </a:ext>
                  </a:extLst>
                </p14:cNvPr>
                <p14:cNvContentPartPr/>
                <p14:nvPr/>
              </p14:nvContentPartPr>
              <p14:xfrm>
                <a:off x="6934076" y="1409925"/>
                <a:ext cx="197280" cy="52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6A451A2-CB2B-36CA-B286-BFFE3E44BA4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25076" y="1400925"/>
                  <a:ext cx="214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B792A9C-7489-1DF2-7E4E-C83E547A66FC}"/>
                    </a:ext>
                  </a:extLst>
                </p14:cNvPr>
                <p14:cNvContentPartPr/>
                <p14:nvPr/>
              </p14:nvContentPartPr>
              <p14:xfrm>
                <a:off x="7166276" y="1320285"/>
                <a:ext cx="93960" cy="79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B792A9C-7489-1DF2-7E4E-C83E547A66F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57276" y="1311285"/>
                  <a:ext cx="111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F8C766A-E947-0DEF-0AF1-8BD25FBDE343}"/>
                    </a:ext>
                  </a:extLst>
                </p14:cNvPr>
                <p14:cNvContentPartPr/>
                <p14:nvPr/>
              </p14:nvContentPartPr>
              <p14:xfrm>
                <a:off x="7326476" y="1319565"/>
                <a:ext cx="147600" cy="191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F8C766A-E947-0DEF-0AF1-8BD25FBDE34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317476" y="1310565"/>
                  <a:ext cx="165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BE001C7-61BA-25C2-0126-436F47960896}"/>
                    </a:ext>
                  </a:extLst>
                </p14:cNvPr>
                <p14:cNvContentPartPr/>
                <p14:nvPr/>
              </p14:nvContentPartPr>
              <p14:xfrm>
                <a:off x="7383716" y="1413885"/>
                <a:ext cx="112320" cy="9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BE001C7-61BA-25C2-0126-436F4796089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375076" y="1404885"/>
                  <a:ext cx="129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D3F2A13-F14D-A17F-BCFA-DF0D3A9F9E41}"/>
                    </a:ext>
                  </a:extLst>
                </p14:cNvPr>
                <p14:cNvContentPartPr/>
                <p14:nvPr/>
              </p14:nvContentPartPr>
              <p14:xfrm>
                <a:off x="7370756" y="1304085"/>
                <a:ext cx="195480" cy="24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D3F2A13-F14D-A17F-BCFA-DF0D3A9F9E4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361756" y="1295445"/>
                  <a:ext cx="213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F5F4035-3F83-67DA-185C-E56A8A5D4A3E}"/>
                    </a:ext>
                  </a:extLst>
                </p14:cNvPr>
                <p14:cNvContentPartPr/>
                <p14:nvPr/>
              </p14:nvContentPartPr>
              <p14:xfrm>
                <a:off x="7608716" y="1444845"/>
                <a:ext cx="158760" cy="150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F5F4035-3F83-67DA-185C-E56A8A5D4A3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599716" y="1436205"/>
                  <a:ext cx="176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053BE40-9DC9-7E59-387F-9E1B90321FEA}"/>
                    </a:ext>
                  </a:extLst>
                </p14:cNvPr>
                <p14:cNvContentPartPr/>
                <p14:nvPr/>
              </p14:nvContentPartPr>
              <p14:xfrm>
                <a:off x="7269956" y="1673085"/>
                <a:ext cx="446760" cy="15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053BE40-9DC9-7E59-387F-9E1B90321FE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260956" y="1664085"/>
                  <a:ext cx="464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094DF91-6780-FC70-BAF6-76304836DA9A}"/>
                    </a:ext>
                  </a:extLst>
                </p14:cNvPr>
                <p14:cNvContentPartPr/>
                <p14:nvPr/>
              </p14:nvContentPartPr>
              <p14:xfrm>
                <a:off x="7410716" y="1744725"/>
                <a:ext cx="200160" cy="234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094DF91-6780-FC70-BAF6-76304836DA9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02076" y="1736085"/>
                  <a:ext cx="21780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CF4A5C5-14C2-0BBC-59F4-64498F16D9C6}"/>
              </a:ext>
            </a:extLst>
          </p:cNvPr>
          <p:cNvGrpSpPr/>
          <p:nvPr/>
        </p:nvGrpSpPr>
        <p:grpSpPr>
          <a:xfrm>
            <a:off x="7987796" y="1321725"/>
            <a:ext cx="1840680" cy="624600"/>
            <a:chOff x="7987796" y="1321725"/>
            <a:chExt cx="1840680" cy="62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BA69C85-DC57-9227-ED47-F85C672F275F}"/>
                    </a:ext>
                  </a:extLst>
                </p14:cNvPr>
                <p14:cNvContentPartPr/>
                <p14:nvPr/>
              </p14:nvContentPartPr>
              <p14:xfrm>
                <a:off x="7987796" y="1466805"/>
                <a:ext cx="187200" cy="46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BA69C85-DC57-9227-ED47-F85C672F275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978796" y="1457805"/>
                  <a:ext cx="204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6D4C1BA-2BC7-E132-20A2-1755AA78E214}"/>
                    </a:ext>
                  </a:extLst>
                </p14:cNvPr>
                <p14:cNvContentPartPr/>
                <p14:nvPr/>
              </p14:nvContentPartPr>
              <p14:xfrm>
                <a:off x="8091836" y="1610445"/>
                <a:ext cx="8280" cy="126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6D4C1BA-2BC7-E132-20A2-1755AA78E21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83196" y="1601445"/>
                  <a:ext cx="25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E061C5D-C99E-BFB5-90CC-751D1C64775C}"/>
                    </a:ext>
                  </a:extLst>
                </p14:cNvPr>
                <p14:cNvContentPartPr/>
                <p14:nvPr/>
              </p14:nvContentPartPr>
              <p14:xfrm>
                <a:off x="8015156" y="1687125"/>
                <a:ext cx="203040" cy="20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E061C5D-C99E-BFB5-90CC-751D1C64775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006156" y="1678485"/>
                  <a:ext cx="220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66025C5-4FDE-58D9-C246-5F4D4CDC9878}"/>
                    </a:ext>
                  </a:extLst>
                </p14:cNvPr>
                <p14:cNvContentPartPr/>
                <p14:nvPr/>
              </p14:nvContentPartPr>
              <p14:xfrm>
                <a:off x="8418716" y="1461765"/>
                <a:ext cx="182880" cy="173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66025C5-4FDE-58D9-C246-5F4D4CDC987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09716" y="1452765"/>
                  <a:ext cx="200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9D123D4-0A08-B205-0023-805599725F50}"/>
                    </a:ext>
                  </a:extLst>
                </p14:cNvPr>
                <p14:cNvContentPartPr/>
                <p14:nvPr/>
              </p14:nvContentPartPr>
              <p14:xfrm>
                <a:off x="8644796" y="1629165"/>
                <a:ext cx="103680" cy="78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9D123D4-0A08-B205-0023-805599725F5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36156" y="1620525"/>
                  <a:ext cx="121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10FC91A-F0B1-0900-B776-05F8F81BAEEF}"/>
                    </a:ext>
                  </a:extLst>
                </p14:cNvPr>
                <p14:cNvContentPartPr/>
                <p14:nvPr/>
              </p14:nvContentPartPr>
              <p14:xfrm>
                <a:off x="8694116" y="1344765"/>
                <a:ext cx="119880" cy="94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10FC91A-F0B1-0900-B776-05F8F81BAEE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85116" y="1336125"/>
                  <a:ext cx="137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37BDF10-8C78-6552-C6E1-633E017122C8}"/>
                    </a:ext>
                  </a:extLst>
                </p14:cNvPr>
                <p14:cNvContentPartPr/>
                <p14:nvPr/>
              </p14:nvContentPartPr>
              <p14:xfrm>
                <a:off x="8923436" y="1471845"/>
                <a:ext cx="19800" cy="163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37BDF10-8C78-6552-C6E1-633E017122C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14436" y="1462845"/>
                  <a:ext cx="37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CA7E4BC-0E35-86C0-83B8-AC93DE3D181F}"/>
                    </a:ext>
                  </a:extLst>
                </p14:cNvPr>
                <p14:cNvContentPartPr/>
                <p14:nvPr/>
              </p14:nvContentPartPr>
              <p14:xfrm>
                <a:off x="8837036" y="1488765"/>
                <a:ext cx="189360" cy="50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CA7E4BC-0E35-86C0-83B8-AC93DE3D181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828036" y="1480125"/>
                  <a:ext cx="207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B416179-24EB-FAE4-25DD-F45F9BFCAA71}"/>
                    </a:ext>
                  </a:extLst>
                </p14:cNvPr>
                <p14:cNvContentPartPr/>
                <p14:nvPr/>
              </p14:nvContentPartPr>
              <p14:xfrm>
                <a:off x="9046556" y="1355925"/>
                <a:ext cx="110880" cy="914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B416179-24EB-FAE4-25DD-F45F9BFCAA7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37916" y="1347285"/>
                  <a:ext cx="128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1AF781B-907F-41F1-55F7-BF1CCE469078}"/>
                    </a:ext>
                  </a:extLst>
                </p14:cNvPr>
                <p14:cNvContentPartPr/>
                <p14:nvPr/>
              </p14:nvContentPartPr>
              <p14:xfrm>
                <a:off x="9337436" y="1328205"/>
                <a:ext cx="28440" cy="276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1AF781B-907F-41F1-55F7-BF1CCE46907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328796" y="1319205"/>
                  <a:ext cx="46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2348168-EE7B-9580-FCFA-FBDADBFFFE7E}"/>
                    </a:ext>
                  </a:extLst>
                </p14:cNvPr>
                <p14:cNvContentPartPr/>
                <p14:nvPr/>
              </p14:nvContentPartPr>
              <p14:xfrm>
                <a:off x="9380996" y="1337565"/>
                <a:ext cx="114480" cy="1994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2348168-EE7B-9580-FCFA-FBDADBFFFE7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72356" y="1328925"/>
                  <a:ext cx="132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A23DE2F-C032-CED1-7672-AD3D4CEB3BD7}"/>
                    </a:ext>
                  </a:extLst>
                </p14:cNvPr>
                <p14:cNvContentPartPr/>
                <p14:nvPr/>
              </p14:nvContentPartPr>
              <p14:xfrm>
                <a:off x="9675836" y="1321725"/>
                <a:ext cx="4680" cy="214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A23DE2F-C032-CED1-7672-AD3D4CEB3BD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667196" y="1312725"/>
                  <a:ext cx="22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A0AA24-32FF-0FC2-4332-59F745913530}"/>
                    </a:ext>
                  </a:extLst>
                </p14:cNvPr>
                <p14:cNvContentPartPr/>
                <p14:nvPr/>
              </p14:nvContentPartPr>
              <p14:xfrm>
                <a:off x="9560996" y="1336845"/>
                <a:ext cx="209160" cy="8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A0AA24-32FF-0FC2-4332-59F74591353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52356" y="1328205"/>
                  <a:ext cx="226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9A9C13B-C119-ABF0-0D2B-42366C6CED16}"/>
                    </a:ext>
                  </a:extLst>
                </p14:cNvPr>
                <p14:cNvContentPartPr/>
                <p14:nvPr/>
              </p14:nvContentPartPr>
              <p14:xfrm>
                <a:off x="9226556" y="1628805"/>
                <a:ext cx="601920" cy="28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9A9C13B-C119-ABF0-0D2B-42366C6CED1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17916" y="1620165"/>
                  <a:ext cx="619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D98DC54-4750-4AC0-2FAE-2DDD13D47AED}"/>
                    </a:ext>
                  </a:extLst>
                </p14:cNvPr>
                <p14:cNvContentPartPr/>
                <p14:nvPr/>
              </p14:nvContentPartPr>
              <p14:xfrm>
                <a:off x="9320876" y="1810605"/>
                <a:ext cx="177120" cy="123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D98DC54-4750-4AC0-2FAE-2DDD13D47AE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312236" y="1801605"/>
                  <a:ext cx="194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1A706E6-E149-25D7-2FA6-DD0E57DCC80E}"/>
                    </a:ext>
                  </a:extLst>
                </p14:cNvPr>
                <p14:cNvContentPartPr/>
                <p14:nvPr/>
              </p14:nvContentPartPr>
              <p14:xfrm>
                <a:off x="9596636" y="1720605"/>
                <a:ext cx="174960" cy="2257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1A706E6-E149-25D7-2FA6-DD0E57DCC80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587996" y="1711965"/>
                  <a:ext cx="19260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4AAD96B-1AE9-4E35-F6EA-7CDF115F0BF5}"/>
              </a:ext>
            </a:extLst>
          </p:cNvPr>
          <p:cNvGrpSpPr/>
          <p:nvPr/>
        </p:nvGrpSpPr>
        <p:grpSpPr>
          <a:xfrm>
            <a:off x="10966436" y="862365"/>
            <a:ext cx="1005480" cy="681120"/>
            <a:chOff x="10966436" y="862365"/>
            <a:chExt cx="1005480" cy="68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31DCF3B-8A61-A91D-4668-E6F56E4AE8A9}"/>
                    </a:ext>
                  </a:extLst>
                </p14:cNvPr>
                <p14:cNvContentPartPr/>
                <p14:nvPr/>
              </p14:nvContentPartPr>
              <p14:xfrm>
                <a:off x="10966436" y="1002405"/>
                <a:ext cx="174240" cy="181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31DCF3B-8A61-A91D-4668-E6F56E4AE8A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957796" y="993765"/>
                  <a:ext cx="191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5DD84C5-1360-288B-57D0-2E2389E7EEF3}"/>
                    </a:ext>
                  </a:extLst>
                </p14:cNvPr>
                <p14:cNvContentPartPr/>
                <p14:nvPr/>
              </p14:nvContentPartPr>
              <p14:xfrm>
                <a:off x="11148956" y="1069725"/>
                <a:ext cx="80280" cy="96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5DD84C5-1360-288B-57D0-2E2389E7EEF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140316" y="1060725"/>
                  <a:ext cx="97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FDE548D-7166-E853-2A5C-AE4ECCF38355}"/>
                    </a:ext>
                  </a:extLst>
                </p14:cNvPr>
                <p14:cNvContentPartPr/>
                <p14:nvPr/>
              </p14:nvContentPartPr>
              <p14:xfrm>
                <a:off x="11290436" y="862365"/>
                <a:ext cx="14400" cy="2862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FDE548D-7166-E853-2A5C-AE4ECCF3835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281436" y="853725"/>
                  <a:ext cx="32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BBCEC68-95FE-802C-5A3B-96EA844969EA}"/>
                    </a:ext>
                  </a:extLst>
                </p14:cNvPr>
                <p14:cNvContentPartPr/>
                <p14:nvPr/>
              </p14:nvContentPartPr>
              <p14:xfrm>
                <a:off x="11368916" y="1004205"/>
                <a:ext cx="85320" cy="1260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BBCEC68-95FE-802C-5A3B-96EA844969E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360276" y="995205"/>
                  <a:ext cx="102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DAAE251-48B5-74E3-8E6E-71B9DB0803D5}"/>
                    </a:ext>
                  </a:extLst>
                </p14:cNvPr>
                <p14:cNvContentPartPr/>
                <p14:nvPr/>
              </p14:nvContentPartPr>
              <p14:xfrm>
                <a:off x="11518316" y="1003125"/>
                <a:ext cx="17280" cy="120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DAAE251-48B5-74E3-8E6E-71B9DB0803D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509316" y="994485"/>
                  <a:ext cx="34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D59A38B-045A-47A0-4AC0-FEB53A1D1831}"/>
                    </a:ext>
                  </a:extLst>
                </p14:cNvPr>
                <p14:cNvContentPartPr/>
                <p14:nvPr/>
              </p14:nvContentPartPr>
              <p14:xfrm>
                <a:off x="11539556" y="943725"/>
                <a:ext cx="360" cy="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D59A38B-045A-47A0-4AC0-FEB53A1D183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530556" y="934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7628DFC-5E38-2717-EACD-D6CAC06AFD36}"/>
                    </a:ext>
                  </a:extLst>
                </p14:cNvPr>
                <p14:cNvContentPartPr/>
                <p14:nvPr/>
              </p14:nvContentPartPr>
              <p14:xfrm>
                <a:off x="11623076" y="1025085"/>
                <a:ext cx="95760" cy="954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7628DFC-5E38-2717-EACD-D6CAC06AFD3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614076" y="1016445"/>
                  <a:ext cx="113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67C8C98-2495-8CEB-FA8D-D037F67497C7}"/>
                    </a:ext>
                  </a:extLst>
                </p14:cNvPr>
                <p14:cNvContentPartPr/>
                <p14:nvPr/>
              </p14:nvContentPartPr>
              <p14:xfrm>
                <a:off x="11742596" y="1049565"/>
                <a:ext cx="117720" cy="253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67C8C98-2495-8CEB-FA8D-D037F67497C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733596" y="1040565"/>
                  <a:ext cx="135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BEA2CAA-E619-9FDB-A17F-EC599C9C1E88}"/>
                    </a:ext>
                  </a:extLst>
                </p14:cNvPr>
                <p14:cNvContentPartPr/>
                <p14:nvPr/>
              </p14:nvContentPartPr>
              <p14:xfrm>
                <a:off x="11136716" y="1426125"/>
                <a:ext cx="14760" cy="75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BEA2CAA-E619-9FDB-A17F-EC599C9C1E8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128076" y="1417125"/>
                  <a:ext cx="32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79B15BE-DAD8-6E83-7D20-B3D2D6CC3C08}"/>
                    </a:ext>
                  </a:extLst>
                </p14:cNvPr>
                <p14:cNvContentPartPr/>
                <p14:nvPr/>
              </p14:nvContentPartPr>
              <p14:xfrm>
                <a:off x="11171636" y="1305525"/>
                <a:ext cx="6840" cy="252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79B15BE-DAD8-6E83-7D20-B3D2D6CC3C0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162636" y="1296885"/>
                  <a:ext cx="24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D0628F9-ACA3-E26A-AE68-F410DD64B7F7}"/>
                    </a:ext>
                  </a:extLst>
                </p14:cNvPr>
                <p14:cNvContentPartPr/>
                <p14:nvPr/>
              </p14:nvContentPartPr>
              <p14:xfrm>
                <a:off x="11257316" y="1393725"/>
                <a:ext cx="83520" cy="80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D0628F9-ACA3-E26A-AE68-F410DD64B7F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248316" y="1384725"/>
                  <a:ext cx="101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84C5AFC-10DC-611A-C730-F69154F3D594}"/>
                    </a:ext>
                  </a:extLst>
                </p14:cNvPr>
                <p14:cNvContentPartPr/>
                <p14:nvPr/>
              </p14:nvContentPartPr>
              <p14:xfrm>
                <a:off x="11423996" y="1393365"/>
                <a:ext cx="101160" cy="93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84C5AFC-10DC-611A-C730-F69154F3D59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415356" y="1384725"/>
                  <a:ext cx="118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B48BF0B-D149-5994-5BA5-EC3C6E92F672}"/>
                    </a:ext>
                  </a:extLst>
                </p14:cNvPr>
                <p14:cNvContentPartPr/>
                <p14:nvPr/>
              </p14:nvContentPartPr>
              <p14:xfrm>
                <a:off x="11538116" y="1264125"/>
                <a:ext cx="41400" cy="228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B48BF0B-D149-5994-5BA5-EC3C6E92F67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529476" y="1255485"/>
                  <a:ext cx="590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F89CB2F-0B0B-4358-3BE0-9742E052F582}"/>
                    </a:ext>
                  </a:extLst>
                </p14:cNvPr>
                <p14:cNvContentPartPr/>
                <p14:nvPr/>
              </p14:nvContentPartPr>
              <p14:xfrm>
                <a:off x="11493836" y="1355565"/>
                <a:ext cx="150480" cy="262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F89CB2F-0B0B-4358-3BE0-9742E052F58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484836" y="1346925"/>
                  <a:ext cx="168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C97BBFE-7E40-3AEB-205D-657AEC9119B9}"/>
                    </a:ext>
                  </a:extLst>
                </p14:cNvPr>
                <p14:cNvContentPartPr/>
                <p14:nvPr/>
              </p14:nvContentPartPr>
              <p14:xfrm>
                <a:off x="11628116" y="1423245"/>
                <a:ext cx="149760" cy="838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C97BBFE-7E40-3AEB-205D-657AEC9119B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619116" y="1414605"/>
                  <a:ext cx="167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ADBFEBD-AAFD-662B-3D4A-2E1E31863A23}"/>
                    </a:ext>
                  </a:extLst>
                </p14:cNvPr>
                <p14:cNvContentPartPr/>
                <p14:nvPr/>
              </p14:nvContentPartPr>
              <p14:xfrm>
                <a:off x="11744396" y="1443405"/>
                <a:ext cx="72360" cy="468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ADBFEBD-AAFD-662B-3D4A-2E1E31863A2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35756" y="1434765"/>
                  <a:ext cx="90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47ED6AB-05EA-6567-864A-628ECA2DC3F2}"/>
                    </a:ext>
                  </a:extLst>
                </p14:cNvPr>
                <p14:cNvContentPartPr/>
                <p14:nvPr/>
              </p14:nvContentPartPr>
              <p14:xfrm>
                <a:off x="11870036" y="1320285"/>
                <a:ext cx="101880" cy="2232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47ED6AB-05EA-6567-864A-628ECA2DC3F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861036" y="1311645"/>
                  <a:ext cx="11952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52D9D6C-75B5-2719-1B7E-C50F9F8C0F5C}"/>
              </a:ext>
            </a:extLst>
          </p:cNvPr>
          <p:cNvGrpSpPr/>
          <p:nvPr/>
        </p:nvGrpSpPr>
        <p:grpSpPr>
          <a:xfrm>
            <a:off x="11090276" y="1683165"/>
            <a:ext cx="875520" cy="298080"/>
            <a:chOff x="11090276" y="1683165"/>
            <a:chExt cx="87552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793FFEF-0697-E8E8-0390-31CCF1944ABE}"/>
                    </a:ext>
                  </a:extLst>
                </p14:cNvPr>
                <p14:cNvContentPartPr/>
                <p14:nvPr/>
              </p14:nvContentPartPr>
              <p14:xfrm>
                <a:off x="11122676" y="1683165"/>
                <a:ext cx="117000" cy="1803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793FFEF-0697-E8E8-0390-31CCF1944AB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113676" y="1674525"/>
                  <a:ext cx="134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4A2104B-07C9-612F-9A86-B0DFDAB7FFB6}"/>
                    </a:ext>
                  </a:extLst>
                </p14:cNvPr>
                <p14:cNvContentPartPr/>
                <p14:nvPr/>
              </p14:nvContentPartPr>
              <p14:xfrm>
                <a:off x="11090276" y="1770645"/>
                <a:ext cx="189000" cy="154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4A2104B-07C9-612F-9A86-B0DFDAB7FFB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081636" y="1762005"/>
                  <a:ext cx="206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83D4E77-A80C-2D57-6534-6CEBF07FDDE8}"/>
                    </a:ext>
                  </a:extLst>
                </p14:cNvPr>
                <p14:cNvContentPartPr/>
                <p14:nvPr/>
              </p14:nvContentPartPr>
              <p14:xfrm>
                <a:off x="11287916" y="1794045"/>
                <a:ext cx="60840" cy="705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83D4E77-A80C-2D57-6534-6CEBF07FDDE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279276" y="1785405"/>
                  <a:ext cx="78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CE9410F-9CEE-B923-230A-AA41C798A670}"/>
                    </a:ext>
                  </a:extLst>
                </p14:cNvPr>
                <p14:cNvContentPartPr/>
                <p14:nvPr/>
              </p14:nvContentPartPr>
              <p14:xfrm>
                <a:off x="11436956" y="1738965"/>
                <a:ext cx="78840" cy="936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CE9410F-9CEE-B923-230A-AA41C798A67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427956" y="1730325"/>
                  <a:ext cx="96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C03713E-A364-6D96-BE01-CB48F87405F6}"/>
                    </a:ext>
                  </a:extLst>
                </p14:cNvPr>
                <p14:cNvContentPartPr/>
                <p14:nvPr/>
              </p14:nvContentPartPr>
              <p14:xfrm>
                <a:off x="11627396" y="1716645"/>
                <a:ext cx="196560" cy="1616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C03713E-A364-6D96-BE01-CB48F87405F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618396" y="1707645"/>
                  <a:ext cx="214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BCE7665-0896-DE7F-9190-1A526475D311}"/>
                    </a:ext>
                  </a:extLst>
                </p14:cNvPr>
                <p14:cNvContentPartPr/>
                <p14:nvPr/>
              </p14:nvContentPartPr>
              <p14:xfrm>
                <a:off x="11822516" y="1886205"/>
                <a:ext cx="109080" cy="77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BCE7665-0896-DE7F-9190-1A526475D31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813516" y="1877205"/>
                  <a:ext cx="126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1B06AD9-8A49-2206-4B94-EDFE0A390E1D}"/>
                    </a:ext>
                  </a:extLst>
                </p14:cNvPr>
                <p14:cNvContentPartPr/>
                <p14:nvPr/>
              </p14:nvContentPartPr>
              <p14:xfrm>
                <a:off x="11776796" y="1833645"/>
                <a:ext cx="189000" cy="1476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1B06AD9-8A49-2206-4B94-EDFE0A390E1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768156" y="1825005"/>
                  <a:ext cx="2066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9BB98EB-207F-E0D6-8DCA-51EA1D4F492E}"/>
              </a:ext>
            </a:extLst>
          </p:cNvPr>
          <p:cNvGrpSpPr/>
          <p:nvPr/>
        </p:nvGrpSpPr>
        <p:grpSpPr>
          <a:xfrm>
            <a:off x="598796" y="2393085"/>
            <a:ext cx="726840" cy="325440"/>
            <a:chOff x="598796" y="2393085"/>
            <a:chExt cx="72684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C076EF9-65C1-3D81-1394-0EAA1E0B5677}"/>
                    </a:ext>
                  </a:extLst>
                </p14:cNvPr>
                <p14:cNvContentPartPr/>
                <p14:nvPr/>
              </p14:nvContentPartPr>
              <p14:xfrm>
                <a:off x="605276" y="2490285"/>
                <a:ext cx="166680" cy="1882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C076EF9-65C1-3D81-1394-0EAA1E0B567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96636" y="2481645"/>
                  <a:ext cx="184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0ADD3BF-1E95-A010-6268-A48709CE830E}"/>
                    </a:ext>
                  </a:extLst>
                </p14:cNvPr>
                <p14:cNvContentPartPr/>
                <p14:nvPr/>
              </p14:nvContentPartPr>
              <p14:xfrm>
                <a:off x="620756" y="2533125"/>
                <a:ext cx="178200" cy="46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0ADD3BF-1E95-A010-6268-A48709CE830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11756" y="2524485"/>
                  <a:ext cx="195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8F76DF8-8F42-80B0-9DD2-4FFAB40758A2}"/>
                    </a:ext>
                  </a:extLst>
                </p14:cNvPr>
                <p14:cNvContentPartPr/>
                <p14:nvPr/>
              </p14:nvContentPartPr>
              <p14:xfrm>
                <a:off x="628316" y="2470125"/>
                <a:ext cx="151560" cy="39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8F76DF8-8F42-80B0-9DD2-4FFAB40758A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19316" y="2461485"/>
                  <a:ext cx="169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32346A0-F14D-250D-7E20-809A439BFCC0}"/>
                    </a:ext>
                  </a:extLst>
                </p14:cNvPr>
                <p14:cNvContentPartPr/>
                <p14:nvPr/>
              </p14:nvContentPartPr>
              <p14:xfrm>
                <a:off x="924596" y="2535285"/>
                <a:ext cx="106200" cy="67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32346A0-F14D-250D-7E20-809A439BFCC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15956" y="2526645"/>
                  <a:ext cx="123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8EBA34C-B0A2-9CA7-C58E-ED75C1740595}"/>
                    </a:ext>
                  </a:extLst>
                </p14:cNvPr>
                <p14:cNvContentPartPr/>
                <p14:nvPr/>
              </p14:nvContentPartPr>
              <p14:xfrm>
                <a:off x="905156" y="2497485"/>
                <a:ext cx="191160" cy="1688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8EBA34C-B0A2-9CA7-C58E-ED75C174059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96516" y="2488845"/>
                  <a:ext cx="208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C86783E-BDF1-7239-BF3E-E689E3503F62}"/>
                    </a:ext>
                  </a:extLst>
                </p14:cNvPr>
                <p14:cNvContentPartPr/>
                <p14:nvPr/>
              </p14:nvContentPartPr>
              <p14:xfrm>
                <a:off x="1158596" y="2474445"/>
                <a:ext cx="167040" cy="2440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C86783E-BDF1-7239-BF3E-E689E3503F6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49596" y="2465445"/>
                  <a:ext cx="184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47B257B-E066-D80E-5EE8-1F20999009D4}"/>
                    </a:ext>
                  </a:extLst>
                </p14:cNvPr>
                <p14:cNvContentPartPr/>
                <p14:nvPr/>
              </p14:nvContentPartPr>
              <p14:xfrm>
                <a:off x="1129076" y="2395965"/>
                <a:ext cx="174960" cy="208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47B257B-E066-D80E-5EE8-1F20999009D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20436" y="2386965"/>
                  <a:ext cx="192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67D6204-501C-A43F-DA93-0F8015AD9A6E}"/>
                    </a:ext>
                  </a:extLst>
                </p14:cNvPr>
                <p14:cNvContentPartPr/>
                <p14:nvPr/>
              </p14:nvContentPartPr>
              <p14:xfrm>
                <a:off x="598796" y="2393085"/>
                <a:ext cx="221760" cy="126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67D6204-501C-A43F-DA93-0F8015AD9A6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90156" y="2384085"/>
                  <a:ext cx="2394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D5C3C4B-3B4C-1FA9-4E4D-720E68EFCB81}"/>
              </a:ext>
            </a:extLst>
          </p:cNvPr>
          <p:cNvGrpSpPr/>
          <p:nvPr/>
        </p:nvGrpSpPr>
        <p:grpSpPr>
          <a:xfrm>
            <a:off x="1664396" y="2396685"/>
            <a:ext cx="637560" cy="357840"/>
            <a:chOff x="1664396" y="2396685"/>
            <a:chExt cx="63756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62AFCD2-30F0-5CE3-F6F4-7DA6E4595632}"/>
                    </a:ext>
                  </a:extLst>
                </p14:cNvPr>
                <p14:cNvContentPartPr/>
                <p14:nvPr/>
              </p14:nvContentPartPr>
              <p14:xfrm>
                <a:off x="1664396" y="2396685"/>
                <a:ext cx="581760" cy="3578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62AFCD2-30F0-5CE3-F6F4-7DA6E459563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655396" y="2387685"/>
                  <a:ext cx="5994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BDE14DD-33C6-12D6-01C2-E7E0782DD0EF}"/>
                    </a:ext>
                  </a:extLst>
                </p14:cNvPr>
                <p14:cNvContentPartPr/>
                <p14:nvPr/>
              </p14:nvContentPartPr>
              <p14:xfrm>
                <a:off x="2176316" y="2520885"/>
                <a:ext cx="125640" cy="165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BDE14DD-33C6-12D6-01C2-E7E0782DD0E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167316" y="2511885"/>
                  <a:ext cx="143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780F48A-6199-5297-4FB3-3574502D3485}"/>
                    </a:ext>
                  </a:extLst>
                </p14:cNvPr>
                <p14:cNvContentPartPr/>
                <p14:nvPr/>
              </p14:nvContentPartPr>
              <p14:xfrm>
                <a:off x="2086316" y="2481645"/>
                <a:ext cx="360" cy="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780F48A-6199-5297-4FB3-3574502D348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077316" y="2473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A6B2184-4193-B46F-185B-AAB2FCEDC4C6}"/>
              </a:ext>
            </a:extLst>
          </p:cNvPr>
          <p:cNvGrpSpPr/>
          <p:nvPr/>
        </p:nvGrpSpPr>
        <p:grpSpPr>
          <a:xfrm>
            <a:off x="1705436" y="2961525"/>
            <a:ext cx="351360" cy="420840"/>
            <a:chOff x="1705436" y="2961525"/>
            <a:chExt cx="35136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0B22CF0-0B0B-6A50-0F04-A58A64BE0756}"/>
                    </a:ext>
                  </a:extLst>
                </p14:cNvPr>
                <p14:cNvContentPartPr/>
                <p14:nvPr/>
              </p14:nvContentPartPr>
              <p14:xfrm>
                <a:off x="1705436" y="3038925"/>
                <a:ext cx="305640" cy="1735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0B22CF0-0B0B-6A50-0F04-A58A64BE075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696436" y="3029925"/>
                  <a:ext cx="323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D452C2D-4051-E12D-7260-62994C49C5AD}"/>
                    </a:ext>
                  </a:extLst>
                </p14:cNvPr>
                <p14:cNvContentPartPr/>
                <p14:nvPr/>
              </p14:nvContentPartPr>
              <p14:xfrm>
                <a:off x="1733516" y="2961525"/>
                <a:ext cx="190080" cy="183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D452C2D-4051-E12D-7260-62994C49C5A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724876" y="2952525"/>
                  <a:ext cx="207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7BCECD5-7478-D5CB-A1C7-C2ABDB9BC0C1}"/>
                    </a:ext>
                  </a:extLst>
                </p14:cNvPr>
                <p14:cNvContentPartPr/>
                <p14:nvPr/>
              </p14:nvContentPartPr>
              <p14:xfrm>
                <a:off x="1953476" y="3259245"/>
                <a:ext cx="93240" cy="1231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7BCECD5-7478-D5CB-A1C7-C2ABDB9BC0C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944476" y="3250605"/>
                  <a:ext cx="110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04A51E0-101C-A6E3-5DBF-D74BBA454C5D}"/>
                    </a:ext>
                  </a:extLst>
                </p14:cNvPr>
                <p14:cNvContentPartPr/>
                <p14:nvPr/>
              </p14:nvContentPartPr>
              <p14:xfrm>
                <a:off x="1959236" y="3324765"/>
                <a:ext cx="83160" cy="21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04A51E0-101C-A6E3-5DBF-D74BBA454C5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950236" y="3315765"/>
                  <a:ext cx="100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7A53F99-1192-CDC0-2335-8E662EEAB3D0}"/>
                    </a:ext>
                  </a:extLst>
                </p14:cNvPr>
                <p14:cNvContentPartPr/>
                <p14:nvPr/>
              </p14:nvContentPartPr>
              <p14:xfrm>
                <a:off x="1955636" y="3241965"/>
                <a:ext cx="101160" cy="234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7A53F99-1192-CDC0-2335-8E662EEAB3D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946636" y="3233325"/>
                  <a:ext cx="1188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0C74FB8-8A0D-F06D-1C0A-16B8CEEC75A7}"/>
              </a:ext>
            </a:extLst>
          </p:cNvPr>
          <p:cNvGrpSpPr/>
          <p:nvPr/>
        </p:nvGrpSpPr>
        <p:grpSpPr>
          <a:xfrm>
            <a:off x="2327156" y="3011925"/>
            <a:ext cx="149040" cy="88920"/>
            <a:chOff x="2327156" y="3011925"/>
            <a:chExt cx="14904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A477682-8055-C809-D439-171B0B62DB56}"/>
                    </a:ext>
                  </a:extLst>
                </p14:cNvPr>
                <p14:cNvContentPartPr/>
                <p14:nvPr/>
              </p14:nvContentPartPr>
              <p14:xfrm>
                <a:off x="2327156" y="3011925"/>
                <a:ext cx="149040" cy="104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A477682-8055-C809-D439-171B0B62DB5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318156" y="3003285"/>
                  <a:ext cx="166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EF02930-E85A-7DE6-E410-AF9071151CAD}"/>
                    </a:ext>
                  </a:extLst>
                </p14:cNvPr>
                <p14:cNvContentPartPr/>
                <p14:nvPr/>
              </p14:nvContentPartPr>
              <p14:xfrm>
                <a:off x="2338676" y="3092565"/>
                <a:ext cx="132480" cy="82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EF02930-E85A-7DE6-E410-AF9071151CA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329676" y="3083565"/>
                  <a:ext cx="1501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9E009C5-FA76-9450-D0FD-F62434A9EA4D}"/>
              </a:ext>
            </a:extLst>
          </p:cNvPr>
          <p:cNvGrpSpPr/>
          <p:nvPr/>
        </p:nvGrpSpPr>
        <p:grpSpPr>
          <a:xfrm>
            <a:off x="2896676" y="2582085"/>
            <a:ext cx="636480" cy="326520"/>
            <a:chOff x="2896676" y="2582085"/>
            <a:chExt cx="63648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BD29530-02C5-BFDD-65EA-5DAF71C2432E}"/>
                    </a:ext>
                  </a:extLst>
                </p14:cNvPr>
                <p14:cNvContentPartPr/>
                <p14:nvPr/>
              </p14:nvContentPartPr>
              <p14:xfrm>
                <a:off x="2896676" y="2669925"/>
                <a:ext cx="146880" cy="238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BD29530-02C5-BFDD-65EA-5DAF71C2432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887676" y="2661285"/>
                  <a:ext cx="164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7A96589-DEFC-BA4D-9B32-FD3E7168C344}"/>
                    </a:ext>
                  </a:extLst>
                </p14:cNvPr>
                <p14:cNvContentPartPr/>
                <p14:nvPr/>
              </p14:nvContentPartPr>
              <p14:xfrm>
                <a:off x="2956076" y="2797365"/>
                <a:ext cx="96840" cy="133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7A96589-DEFC-BA4D-9B32-FD3E7168C34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947076" y="2788365"/>
                  <a:ext cx="11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5C8FC09-79D9-4A87-E0C6-47A1AF136458}"/>
                    </a:ext>
                  </a:extLst>
                </p14:cNvPr>
                <p14:cNvContentPartPr/>
                <p14:nvPr/>
              </p14:nvContentPartPr>
              <p14:xfrm>
                <a:off x="2949596" y="2683245"/>
                <a:ext cx="135360" cy="345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5C8FC09-79D9-4A87-E0C6-47A1AF13645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940596" y="2674605"/>
                  <a:ext cx="153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DB331FE-FB95-27EA-64EB-352D3B4EAA15}"/>
                    </a:ext>
                  </a:extLst>
                </p14:cNvPr>
                <p14:cNvContentPartPr/>
                <p14:nvPr/>
              </p14:nvContentPartPr>
              <p14:xfrm>
                <a:off x="2905316" y="2582085"/>
                <a:ext cx="158400" cy="27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DB331FE-FB95-27EA-64EB-352D3B4EAA1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896316" y="2573445"/>
                  <a:ext cx="176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EC2D047-AEF0-FD96-B425-C35C06514148}"/>
                    </a:ext>
                  </a:extLst>
                </p14:cNvPr>
                <p14:cNvContentPartPr/>
                <p14:nvPr/>
              </p14:nvContentPartPr>
              <p14:xfrm>
                <a:off x="3177476" y="2783325"/>
                <a:ext cx="107640" cy="788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EC2D047-AEF0-FD96-B425-C35C0651414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168476" y="2774685"/>
                  <a:ext cx="125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A6B1F1A-B186-8F0B-CC3C-844FDC8E7F5A}"/>
                    </a:ext>
                  </a:extLst>
                </p14:cNvPr>
                <p14:cNvContentPartPr/>
                <p14:nvPr/>
              </p14:nvContentPartPr>
              <p14:xfrm>
                <a:off x="3169916" y="2790885"/>
                <a:ext cx="131400" cy="1011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A6B1F1A-B186-8F0B-CC3C-844FDC8E7F5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60916" y="2781885"/>
                  <a:ext cx="149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589BD99-0311-8DB2-68B7-87A3CAB28F1F}"/>
                    </a:ext>
                  </a:extLst>
                </p14:cNvPr>
                <p14:cNvContentPartPr/>
                <p14:nvPr/>
              </p14:nvContentPartPr>
              <p14:xfrm>
                <a:off x="3364316" y="2714205"/>
                <a:ext cx="168840" cy="1692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589BD99-0311-8DB2-68B7-87A3CAB28F1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355316" y="2705565"/>
                  <a:ext cx="186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3B22E57-A4A9-AD64-2791-B0700D2682DF}"/>
                    </a:ext>
                  </a:extLst>
                </p14:cNvPr>
                <p14:cNvContentPartPr/>
                <p14:nvPr/>
              </p14:nvContentPartPr>
              <p14:xfrm>
                <a:off x="3324716" y="2632485"/>
                <a:ext cx="183240" cy="35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3B22E57-A4A9-AD64-2791-B0700D2682D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315716" y="2623845"/>
                  <a:ext cx="20088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459B8C0E-701E-49B6-38DE-33DB0F2F86D6}"/>
              </a:ext>
            </a:extLst>
          </p:cNvPr>
          <p:cNvGrpSpPr/>
          <p:nvPr/>
        </p:nvGrpSpPr>
        <p:grpSpPr>
          <a:xfrm>
            <a:off x="2789036" y="2995365"/>
            <a:ext cx="804240" cy="327600"/>
            <a:chOff x="2789036" y="2995365"/>
            <a:chExt cx="80424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1A779D0-7E76-6664-F304-5901C4767530}"/>
                    </a:ext>
                  </a:extLst>
                </p14:cNvPr>
                <p14:cNvContentPartPr/>
                <p14:nvPr/>
              </p14:nvContentPartPr>
              <p14:xfrm>
                <a:off x="2789036" y="2995365"/>
                <a:ext cx="804240" cy="464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1A779D0-7E76-6664-F304-5901C476753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780396" y="2986365"/>
                  <a:ext cx="821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44951D9-B45E-4E05-58ED-942C4A1535F3}"/>
                    </a:ext>
                  </a:extLst>
                </p14:cNvPr>
                <p14:cNvContentPartPr/>
                <p14:nvPr/>
              </p14:nvContentPartPr>
              <p14:xfrm>
                <a:off x="3118796" y="3110565"/>
                <a:ext cx="155880" cy="2124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44951D9-B45E-4E05-58ED-942C4A1535F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109796" y="3101565"/>
                  <a:ext cx="173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8627EA5-B428-71A9-77EC-72A3500E4393}"/>
                    </a:ext>
                  </a:extLst>
                </p14:cNvPr>
                <p14:cNvContentPartPr/>
                <p14:nvPr/>
              </p14:nvContentPartPr>
              <p14:xfrm>
                <a:off x="3310676" y="3096165"/>
                <a:ext cx="135000" cy="925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8627EA5-B428-71A9-77EC-72A3500E439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302036" y="3087525"/>
                  <a:ext cx="1526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AAEF3D1-E7FF-9673-37AC-6C9858A842FB}"/>
              </a:ext>
            </a:extLst>
          </p:cNvPr>
          <p:cNvGrpSpPr/>
          <p:nvPr/>
        </p:nvGrpSpPr>
        <p:grpSpPr>
          <a:xfrm>
            <a:off x="4652396" y="2655525"/>
            <a:ext cx="1638000" cy="760320"/>
            <a:chOff x="4652396" y="2655525"/>
            <a:chExt cx="1638000" cy="76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8432C2C-9E50-07E8-70F8-50ED33DBFE42}"/>
                    </a:ext>
                  </a:extLst>
                </p14:cNvPr>
                <p14:cNvContentPartPr/>
                <p14:nvPr/>
              </p14:nvContentPartPr>
              <p14:xfrm>
                <a:off x="4652396" y="2854605"/>
                <a:ext cx="297720" cy="2286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8432C2C-9E50-07E8-70F8-50ED33DBFE4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643396" y="2845605"/>
                  <a:ext cx="315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B08DAA3-17C2-E511-CD7A-1D9FB0986BDE}"/>
                    </a:ext>
                  </a:extLst>
                </p14:cNvPr>
                <p14:cNvContentPartPr/>
                <p14:nvPr/>
              </p14:nvContentPartPr>
              <p14:xfrm>
                <a:off x="4901876" y="3123885"/>
                <a:ext cx="91440" cy="163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B08DAA3-17C2-E511-CD7A-1D9FB0986BD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892876" y="3114885"/>
                  <a:ext cx="109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492D4F8-D779-5D51-8666-4CBD60A38702}"/>
                    </a:ext>
                  </a:extLst>
                </p14:cNvPr>
                <p14:cNvContentPartPr/>
                <p14:nvPr/>
              </p14:nvContentPartPr>
              <p14:xfrm>
                <a:off x="4910156" y="3216045"/>
                <a:ext cx="96840" cy="205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492D4F8-D779-5D51-8666-4CBD60A3870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901156" y="3207045"/>
                  <a:ext cx="114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1EFD051-F954-02F8-8CEC-12FBDD9B34C9}"/>
                    </a:ext>
                  </a:extLst>
                </p14:cNvPr>
                <p14:cNvContentPartPr/>
                <p14:nvPr/>
              </p14:nvContentPartPr>
              <p14:xfrm>
                <a:off x="4936796" y="3139005"/>
                <a:ext cx="104040" cy="46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1EFD051-F954-02F8-8CEC-12FBDD9B34C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927796" y="3130005"/>
                  <a:ext cx="121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D03882C-0277-04EC-4033-6C2CB95A542C}"/>
                    </a:ext>
                  </a:extLst>
                </p14:cNvPr>
                <p14:cNvContentPartPr/>
                <p14:nvPr/>
              </p14:nvContentPartPr>
              <p14:xfrm>
                <a:off x="5076836" y="3280125"/>
                <a:ext cx="109800" cy="774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D03882C-0277-04EC-4033-6C2CB95A542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067836" y="3271485"/>
                  <a:ext cx="127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B90ED40-4889-3CC2-6627-1E755777DFDA}"/>
                    </a:ext>
                  </a:extLst>
                </p14:cNvPr>
                <p14:cNvContentPartPr/>
                <p14:nvPr/>
              </p14:nvContentPartPr>
              <p14:xfrm>
                <a:off x="5085836" y="3254925"/>
                <a:ext cx="148680" cy="1206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B90ED40-4889-3CC2-6627-1E755777DFD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076836" y="3246285"/>
                  <a:ext cx="166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03361EF-475D-B3C0-0190-E90FB337554C}"/>
                    </a:ext>
                  </a:extLst>
                </p14:cNvPr>
                <p14:cNvContentPartPr/>
                <p14:nvPr/>
              </p14:nvContentPartPr>
              <p14:xfrm>
                <a:off x="5357636" y="3025245"/>
                <a:ext cx="237960" cy="284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03361EF-475D-B3C0-0190-E90FB337554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48636" y="3016245"/>
                  <a:ext cx="255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5F7B477-AA8A-F621-9C47-8AFA1C28503D}"/>
                    </a:ext>
                  </a:extLst>
                </p14:cNvPr>
                <p14:cNvContentPartPr/>
                <p14:nvPr/>
              </p14:nvContentPartPr>
              <p14:xfrm>
                <a:off x="5402996" y="2916165"/>
                <a:ext cx="120960" cy="115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5F7B477-AA8A-F621-9C47-8AFA1C28503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394356" y="2907165"/>
                  <a:ext cx="138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0833671-ACFC-2A65-E58E-3F89C06EF090}"/>
                    </a:ext>
                  </a:extLst>
                </p14:cNvPr>
                <p14:cNvContentPartPr/>
                <p14:nvPr/>
              </p14:nvContentPartPr>
              <p14:xfrm>
                <a:off x="5342156" y="2914005"/>
                <a:ext cx="255240" cy="158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0833671-ACFC-2A65-E58E-3F89C06EF09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333516" y="2905365"/>
                  <a:ext cx="272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C743F27-9E37-F035-EC40-BF6DFC4CAAAF}"/>
                    </a:ext>
                  </a:extLst>
                </p14:cNvPr>
                <p14:cNvContentPartPr/>
                <p14:nvPr/>
              </p14:nvContentPartPr>
              <p14:xfrm>
                <a:off x="5778116" y="2666685"/>
                <a:ext cx="136440" cy="2048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C743F27-9E37-F035-EC40-BF6DFC4CAAA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769476" y="2657685"/>
                  <a:ext cx="154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C750DAD-7D11-BA28-F74F-E16CDB1708B5}"/>
                    </a:ext>
                  </a:extLst>
                </p14:cNvPr>
                <p14:cNvContentPartPr/>
                <p14:nvPr/>
              </p14:nvContentPartPr>
              <p14:xfrm>
                <a:off x="5787116" y="2771805"/>
                <a:ext cx="209880" cy="234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C750DAD-7D11-BA28-F74F-E16CDB1708B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778116" y="2763165"/>
                  <a:ext cx="227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CC27B8D-A847-0D09-7C3C-704F0702A1FE}"/>
                    </a:ext>
                  </a:extLst>
                </p14:cNvPr>
                <p14:cNvContentPartPr/>
                <p14:nvPr/>
              </p14:nvContentPartPr>
              <p14:xfrm>
                <a:off x="5816636" y="2655525"/>
                <a:ext cx="213480" cy="216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CC27B8D-A847-0D09-7C3C-704F0702A1F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807996" y="2646525"/>
                  <a:ext cx="231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B267177-E3CA-61D4-E28A-4E73FCFB7BBC}"/>
                    </a:ext>
                  </a:extLst>
                </p14:cNvPr>
                <p14:cNvContentPartPr/>
                <p14:nvPr/>
              </p14:nvContentPartPr>
              <p14:xfrm>
                <a:off x="6100316" y="2832285"/>
                <a:ext cx="190080" cy="1522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B267177-E3CA-61D4-E28A-4E73FCFB7BB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091676" y="2823645"/>
                  <a:ext cx="207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176CFDA-FCCC-4AD7-6DC6-FE844BDF349C}"/>
                    </a:ext>
                  </a:extLst>
                </p14:cNvPr>
                <p14:cNvContentPartPr/>
                <p14:nvPr/>
              </p14:nvContentPartPr>
              <p14:xfrm>
                <a:off x="5755796" y="3067005"/>
                <a:ext cx="440640" cy="403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176CFDA-FCCC-4AD7-6DC6-FE844BDF349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746796" y="3058365"/>
                  <a:ext cx="458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8778823-6702-E914-D8EF-99E5D044AD61}"/>
                    </a:ext>
                  </a:extLst>
                </p14:cNvPr>
                <p14:cNvContentPartPr/>
                <p14:nvPr/>
              </p14:nvContentPartPr>
              <p14:xfrm>
                <a:off x="5937236" y="3175725"/>
                <a:ext cx="5400" cy="529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8778823-6702-E914-D8EF-99E5D044AD6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928236" y="3166725"/>
                  <a:ext cx="23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B95B2BD-E232-C012-5E79-4906F0D00D45}"/>
                    </a:ext>
                  </a:extLst>
                </p14:cNvPr>
                <p14:cNvContentPartPr/>
                <p14:nvPr/>
              </p14:nvContentPartPr>
              <p14:xfrm>
                <a:off x="5925356" y="3155925"/>
                <a:ext cx="188280" cy="2599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B95B2BD-E232-C012-5E79-4906F0D00D4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916356" y="3147285"/>
                  <a:ext cx="20592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F8B2D52C-7EC1-B188-BC20-340E8E73A979}"/>
              </a:ext>
            </a:extLst>
          </p:cNvPr>
          <p:cNvGrpSpPr/>
          <p:nvPr/>
        </p:nvGrpSpPr>
        <p:grpSpPr>
          <a:xfrm>
            <a:off x="7213436" y="2721765"/>
            <a:ext cx="1796400" cy="649080"/>
            <a:chOff x="7213436" y="2721765"/>
            <a:chExt cx="1796400" cy="64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B445BC3-B0E0-6299-58F0-4F2A2998FE2C}"/>
                    </a:ext>
                  </a:extLst>
                </p14:cNvPr>
                <p14:cNvContentPartPr/>
                <p14:nvPr/>
              </p14:nvContentPartPr>
              <p14:xfrm>
                <a:off x="7213436" y="2830125"/>
                <a:ext cx="336240" cy="2394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B445BC3-B0E0-6299-58F0-4F2A2998FE2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04436" y="2821485"/>
                  <a:ext cx="353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70EE3E5-E1C3-12FC-2500-4A2CC4C27D23}"/>
                    </a:ext>
                  </a:extLst>
                </p14:cNvPr>
                <p14:cNvContentPartPr/>
                <p14:nvPr/>
              </p14:nvContentPartPr>
              <p14:xfrm>
                <a:off x="7450676" y="3060525"/>
                <a:ext cx="115560" cy="1537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70EE3E5-E1C3-12FC-2500-4A2CC4C27D2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442036" y="3051885"/>
                  <a:ext cx="133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1FA32AE-DC2E-AC19-EE76-68A1D39541C2}"/>
                    </a:ext>
                  </a:extLst>
                </p14:cNvPr>
                <p14:cNvContentPartPr/>
                <p14:nvPr/>
              </p14:nvContentPartPr>
              <p14:xfrm>
                <a:off x="7467236" y="3108405"/>
                <a:ext cx="119160" cy="331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1FA32AE-DC2E-AC19-EE76-68A1D39541C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458596" y="3099765"/>
                  <a:ext cx="136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FEF0D6B-259B-E40A-37FD-55DA8E6DA284}"/>
                    </a:ext>
                  </a:extLst>
                </p14:cNvPr>
                <p14:cNvContentPartPr/>
                <p14:nvPr/>
              </p14:nvContentPartPr>
              <p14:xfrm>
                <a:off x="7488116" y="3046845"/>
                <a:ext cx="158040" cy="75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FEF0D6B-259B-E40A-37FD-55DA8E6DA28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479476" y="3037845"/>
                  <a:ext cx="175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8652B51-3FC2-98DB-3554-0DB9F56D5388}"/>
                    </a:ext>
                  </a:extLst>
                </p14:cNvPr>
                <p14:cNvContentPartPr/>
                <p14:nvPr/>
              </p14:nvContentPartPr>
              <p14:xfrm>
                <a:off x="7677116" y="3111645"/>
                <a:ext cx="170640" cy="188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8652B51-3FC2-98DB-3554-0DB9F56D538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668476" y="3102645"/>
                  <a:ext cx="188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797F2AC-C82B-E46C-E790-C4C31FF044A9}"/>
                    </a:ext>
                  </a:extLst>
                </p14:cNvPr>
                <p14:cNvContentPartPr/>
                <p14:nvPr/>
              </p14:nvContentPartPr>
              <p14:xfrm>
                <a:off x="7978076" y="2927325"/>
                <a:ext cx="172440" cy="90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797F2AC-C82B-E46C-E790-C4C31FF044A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969076" y="2918685"/>
                  <a:ext cx="190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41EB346-DC14-E340-2B17-7FFA4601139C}"/>
                    </a:ext>
                  </a:extLst>
                </p14:cNvPr>
                <p14:cNvContentPartPr/>
                <p14:nvPr/>
              </p14:nvContentPartPr>
              <p14:xfrm>
                <a:off x="7971596" y="3004725"/>
                <a:ext cx="178920" cy="219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41EB346-DC14-E340-2B17-7FFA4601139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962596" y="2996085"/>
                  <a:ext cx="196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6EE5437-66EF-496A-1303-EF91582DBCD6}"/>
                    </a:ext>
                  </a:extLst>
                </p14:cNvPr>
                <p14:cNvContentPartPr/>
                <p14:nvPr/>
              </p14:nvContentPartPr>
              <p14:xfrm>
                <a:off x="8287676" y="2931285"/>
                <a:ext cx="160920" cy="151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6EE5437-66EF-496A-1303-EF91582DBCD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278676" y="2922285"/>
                  <a:ext cx="178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DA96770-29D2-838B-B34E-7EC56CAC49D7}"/>
                    </a:ext>
                  </a:extLst>
                </p14:cNvPr>
                <p14:cNvContentPartPr/>
                <p14:nvPr/>
              </p14:nvContentPartPr>
              <p14:xfrm>
                <a:off x="8643356" y="2721765"/>
                <a:ext cx="146160" cy="1778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DA96770-29D2-838B-B34E-7EC56CAC49D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634716" y="2713125"/>
                  <a:ext cx="163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E1BE57B-92BD-61D8-2B7C-15974D48AE6B}"/>
                    </a:ext>
                  </a:extLst>
                </p14:cNvPr>
                <p14:cNvContentPartPr/>
                <p14:nvPr/>
              </p14:nvContentPartPr>
              <p14:xfrm>
                <a:off x="8684756" y="2840565"/>
                <a:ext cx="146880" cy="208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E1BE57B-92BD-61D8-2B7C-15974D48AE6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675756" y="2831925"/>
                  <a:ext cx="164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1A9B655-575E-4355-12E4-932AEE8BA4E1}"/>
                    </a:ext>
                  </a:extLst>
                </p14:cNvPr>
                <p14:cNvContentPartPr/>
                <p14:nvPr/>
              </p14:nvContentPartPr>
              <p14:xfrm>
                <a:off x="8702036" y="2742645"/>
                <a:ext cx="143280" cy="129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1A9B655-575E-4355-12E4-932AEE8BA4E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693036" y="2734005"/>
                  <a:ext cx="160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AFF9C2B-8006-DF8D-556B-ED7628EA67C4}"/>
                    </a:ext>
                  </a:extLst>
                </p14:cNvPr>
                <p14:cNvContentPartPr/>
                <p14:nvPr/>
              </p14:nvContentPartPr>
              <p14:xfrm>
                <a:off x="8852156" y="2896005"/>
                <a:ext cx="127800" cy="662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AFF9C2B-8006-DF8D-556B-ED7628EA67C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843516" y="2887365"/>
                  <a:ext cx="145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DF6D179-5E69-0F42-0E3A-FB9B184A318F}"/>
                    </a:ext>
                  </a:extLst>
                </p14:cNvPr>
                <p14:cNvContentPartPr/>
                <p14:nvPr/>
              </p14:nvContentPartPr>
              <p14:xfrm>
                <a:off x="8865476" y="2882685"/>
                <a:ext cx="144360" cy="1177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DF6D179-5E69-0F42-0E3A-FB9B184A318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856836" y="2874045"/>
                  <a:ext cx="162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C6C0AA6-5803-F846-1CD5-984113083E87}"/>
                    </a:ext>
                  </a:extLst>
                </p14:cNvPr>
                <p14:cNvContentPartPr/>
                <p14:nvPr/>
              </p14:nvContentPartPr>
              <p14:xfrm>
                <a:off x="8577116" y="3051165"/>
                <a:ext cx="408960" cy="482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C6C0AA6-5803-F846-1CD5-984113083E8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568476" y="3042525"/>
                  <a:ext cx="426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A7F11CD-0911-2007-614B-6883A152F241}"/>
                    </a:ext>
                  </a:extLst>
                </p14:cNvPr>
                <p14:cNvContentPartPr/>
                <p14:nvPr/>
              </p14:nvContentPartPr>
              <p14:xfrm>
                <a:off x="8701316" y="3156645"/>
                <a:ext cx="201240" cy="2142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A7F11CD-0911-2007-614B-6883A152F24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692316" y="3148005"/>
                  <a:ext cx="21888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5D086D7C-8D85-1186-EB74-5BD6D931AA9B}"/>
                  </a:ext>
                </a:extLst>
              </p14:cNvPr>
              <p14:cNvContentPartPr/>
              <p14:nvPr/>
            </p14:nvContentPartPr>
            <p14:xfrm>
              <a:off x="7332956" y="1328205"/>
              <a:ext cx="308160" cy="59004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5D086D7C-8D85-1186-EB74-5BD6D931AA9B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7279316" y="1220205"/>
                <a:ext cx="41580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6BD465E4-C985-27A6-BDA2-DDE3FCDFBC35}"/>
                  </a:ext>
                </a:extLst>
              </p14:cNvPr>
              <p14:cNvContentPartPr/>
              <p14:nvPr/>
            </p14:nvContentPartPr>
            <p14:xfrm>
              <a:off x="7176356" y="267645"/>
              <a:ext cx="359640" cy="54288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6BD465E4-C985-27A6-BDA2-DDE3FCDFBC35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7122356" y="159645"/>
                <a:ext cx="467280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661968BE-5F97-BADA-B9A3-7F9AD183214B}"/>
                  </a:ext>
                </a:extLst>
              </p14:cNvPr>
              <p14:cNvContentPartPr/>
              <p14:nvPr/>
            </p14:nvContentPartPr>
            <p14:xfrm>
              <a:off x="6003116" y="489765"/>
              <a:ext cx="190440" cy="8712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661968BE-5F97-BADA-B9A3-7F9AD183214B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5949476" y="381765"/>
                <a:ext cx="2980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62C488A4-8AF8-FE3D-C093-9D8B84CEE08F}"/>
                  </a:ext>
                </a:extLst>
              </p14:cNvPr>
              <p14:cNvContentPartPr/>
              <p14:nvPr/>
            </p14:nvContentPartPr>
            <p14:xfrm>
              <a:off x="7309916" y="2673885"/>
              <a:ext cx="1708200" cy="72180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62C488A4-8AF8-FE3D-C093-9D8B84CEE08F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7256276" y="2565885"/>
                <a:ext cx="1815840" cy="9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EEFF9875-72BE-0248-92A0-20A4E24817BC}"/>
                  </a:ext>
                </a:extLst>
              </p14:cNvPr>
              <p14:cNvContentPartPr/>
              <p14:nvPr/>
            </p14:nvContentPartPr>
            <p14:xfrm>
              <a:off x="4588676" y="2665965"/>
              <a:ext cx="1703160" cy="75708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EEFF9875-72BE-0248-92A0-20A4E24817BC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534676" y="2558325"/>
                <a:ext cx="1810800" cy="9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066F904C-6E13-61B1-2AA0-9D21937E6F01}"/>
                  </a:ext>
                </a:extLst>
              </p14:cNvPr>
              <p14:cNvContentPartPr/>
              <p14:nvPr/>
            </p14:nvContentPartPr>
            <p14:xfrm>
              <a:off x="870956" y="3839925"/>
              <a:ext cx="360" cy="36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066F904C-6E13-61B1-2AA0-9D21937E6F01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862316" y="38309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5AC6FFA9-050C-67FD-01BD-D22D4397373B}"/>
                  </a:ext>
                </a:extLst>
              </p14:cNvPr>
              <p14:cNvContentPartPr/>
              <p14:nvPr/>
            </p14:nvContentPartPr>
            <p14:xfrm>
              <a:off x="3056876" y="3942885"/>
              <a:ext cx="360" cy="36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5AC6FFA9-050C-67FD-01BD-D22D4397373B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3048236" y="39338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BB7A4B04-3FD2-F975-DD18-B758CC588FE9}"/>
                  </a:ext>
                </a:extLst>
              </p14:cNvPr>
              <p14:cNvContentPartPr/>
              <p14:nvPr/>
            </p14:nvContentPartPr>
            <p14:xfrm>
              <a:off x="581516" y="3986445"/>
              <a:ext cx="158040" cy="31860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BB7A4B04-3FD2-F975-DD18-B758CC588FE9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572516" y="3977805"/>
                <a:ext cx="17568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2418CF24-16DC-44D0-8518-733F583197E5}"/>
              </a:ext>
            </a:extLst>
          </p:cNvPr>
          <p:cNvGrpSpPr/>
          <p:nvPr/>
        </p:nvGrpSpPr>
        <p:grpSpPr>
          <a:xfrm>
            <a:off x="730916" y="3833085"/>
            <a:ext cx="1905480" cy="610560"/>
            <a:chOff x="730916" y="3833085"/>
            <a:chExt cx="1905480" cy="61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2EF6EE4-0313-E3BE-94B8-BA70485793F3}"/>
                    </a:ext>
                  </a:extLst>
                </p14:cNvPr>
                <p14:cNvContentPartPr/>
                <p14:nvPr/>
              </p14:nvContentPartPr>
              <p14:xfrm>
                <a:off x="730916" y="3906885"/>
                <a:ext cx="1905480" cy="5367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2EF6EE4-0313-E3BE-94B8-BA70485793F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22276" y="3897885"/>
                  <a:ext cx="192312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E4050B3-D200-63BF-6E06-972B86717AAC}"/>
                    </a:ext>
                  </a:extLst>
                </p14:cNvPr>
                <p14:cNvContentPartPr/>
                <p14:nvPr/>
              </p14:nvContentPartPr>
              <p14:xfrm>
                <a:off x="2498516" y="4089405"/>
                <a:ext cx="17640" cy="406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E4050B3-D200-63BF-6E06-972B86717AA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489516" y="4080765"/>
                  <a:ext cx="35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B3E7E78-E545-887E-FB60-D37A2551A59E}"/>
                    </a:ext>
                  </a:extLst>
                </p14:cNvPr>
                <p14:cNvContentPartPr/>
                <p14:nvPr/>
              </p14:nvContentPartPr>
              <p14:xfrm>
                <a:off x="2195756" y="4015965"/>
                <a:ext cx="172800" cy="129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B3E7E78-E545-887E-FB60-D37A2551A59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186756" y="4006965"/>
                  <a:ext cx="190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56894B1-17E7-2658-6C22-F8E313FBA2C5}"/>
                    </a:ext>
                  </a:extLst>
                </p14:cNvPr>
                <p14:cNvContentPartPr/>
                <p14:nvPr/>
              </p14:nvContentPartPr>
              <p14:xfrm>
                <a:off x="808676" y="3833085"/>
                <a:ext cx="360" cy="3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56894B1-17E7-2658-6C22-F8E313FBA2C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99676" y="3824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61412E82-25B2-9FB1-D870-DE3FB1CF597B}"/>
              </a:ext>
            </a:extLst>
          </p:cNvPr>
          <p:cNvGrpSpPr/>
          <p:nvPr/>
        </p:nvGrpSpPr>
        <p:grpSpPr>
          <a:xfrm>
            <a:off x="2966156" y="3832005"/>
            <a:ext cx="855000" cy="476280"/>
            <a:chOff x="2966156" y="3832005"/>
            <a:chExt cx="85500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62F7548-538C-5E44-5DB1-D42DA88533AD}"/>
                    </a:ext>
                  </a:extLst>
                </p14:cNvPr>
                <p14:cNvContentPartPr/>
                <p14:nvPr/>
              </p14:nvContentPartPr>
              <p14:xfrm>
                <a:off x="2966156" y="3832005"/>
                <a:ext cx="829080" cy="4762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62F7548-538C-5E44-5DB1-D42DA88533A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957156" y="3823365"/>
                  <a:ext cx="8467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1C828FD-42EA-AF64-AAF3-6BA241347CFB}"/>
                    </a:ext>
                  </a:extLst>
                </p14:cNvPr>
                <p14:cNvContentPartPr/>
                <p14:nvPr/>
              </p14:nvContentPartPr>
              <p14:xfrm>
                <a:off x="3635756" y="3982125"/>
                <a:ext cx="185400" cy="334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1C828FD-42EA-AF64-AAF3-6BA241347CF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627116" y="3973485"/>
                  <a:ext cx="203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DF82F9B-FF18-E7FA-834A-6376539CB4F2}"/>
                    </a:ext>
                  </a:extLst>
                </p14:cNvPr>
                <p14:cNvContentPartPr/>
                <p14:nvPr/>
              </p14:nvContentPartPr>
              <p14:xfrm>
                <a:off x="3429836" y="3860085"/>
                <a:ext cx="15480" cy="288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DF82F9B-FF18-E7FA-834A-6376539CB4F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420836" y="3851445"/>
                  <a:ext cx="331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1626EEC5-0D8C-9A6F-4978-F79BA438A9C9}"/>
              </a:ext>
            </a:extLst>
          </p:cNvPr>
          <p:cNvGrpSpPr/>
          <p:nvPr/>
        </p:nvGrpSpPr>
        <p:grpSpPr>
          <a:xfrm>
            <a:off x="983078" y="4817761"/>
            <a:ext cx="1105200" cy="454680"/>
            <a:chOff x="983078" y="4817761"/>
            <a:chExt cx="110520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E9DF61E-98D5-FA8E-A367-1F68813B61FD}"/>
                    </a:ext>
                  </a:extLst>
                </p14:cNvPr>
                <p14:cNvContentPartPr/>
                <p14:nvPr/>
              </p14:nvContentPartPr>
              <p14:xfrm>
                <a:off x="1001438" y="4904521"/>
                <a:ext cx="251280" cy="1861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E9DF61E-98D5-FA8E-A367-1F68813B61F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92438" y="4895881"/>
                  <a:ext cx="268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5FEDA81-FEE7-F5BD-8C93-A25A8B032E49}"/>
                    </a:ext>
                  </a:extLst>
                </p14:cNvPr>
                <p14:cNvContentPartPr/>
                <p14:nvPr/>
              </p14:nvContentPartPr>
              <p14:xfrm>
                <a:off x="1202678" y="5111881"/>
                <a:ext cx="113040" cy="1605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5FEDA81-FEE7-F5BD-8C93-A25A8B032E4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93678" y="5103241"/>
                  <a:ext cx="130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E82AE99-4330-C329-6899-A3A9A1BF147F}"/>
                    </a:ext>
                  </a:extLst>
                </p14:cNvPr>
                <p14:cNvContentPartPr/>
                <p14:nvPr/>
              </p14:nvContentPartPr>
              <p14:xfrm>
                <a:off x="983078" y="4817761"/>
                <a:ext cx="304920" cy="266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E82AE99-4330-C329-6899-A3A9A1BF147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74438" y="4809121"/>
                  <a:ext cx="322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E48FD42-EEA4-6A52-6334-F0DC067BCBBB}"/>
                    </a:ext>
                  </a:extLst>
                </p14:cNvPr>
                <p14:cNvContentPartPr/>
                <p14:nvPr/>
              </p14:nvContentPartPr>
              <p14:xfrm>
                <a:off x="1515878" y="4971841"/>
                <a:ext cx="191160" cy="212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E48FD42-EEA4-6A52-6334-F0DC067BCBB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506878" y="4962841"/>
                  <a:ext cx="208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0255837-A96E-0823-5B32-B1A2402D9BDE}"/>
                    </a:ext>
                  </a:extLst>
                </p14:cNvPr>
                <p14:cNvContentPartPr/>
                <p14:nvPr/>
              </p14:nvContentPartPr>
              <p14:xfrm>
                <a:off x="1502198" y="5051401"/>
                <a:ext cx="193320" cy="237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0255837-A96E-0823-5B32-B1A2402D9BD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493198" y="5042761"/>
                  <a:ext cx="210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9766CD4-8559-D8E6-497F-48178E0C6C37}"/>
                    </a:ext>
                  </a:extLst>
                </p14:cNvPr>
                <p14:cNvContentPartPr/>
                <p14:nvPr/>
              </p14:nvContentPartPr>
              <p14:xfrm>
                <a:off x="1901078" y="4990561"/>
                <a:ext cx="187200" cy="176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9766CD4-8559-D8E6-497F-48178E0C6C3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892078" y="4981921"/>
                  <a:ext cx="2048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A79F4AC8-34C3-3375-F8CD-865C90E03D95}"/>
              </a:ext>
            </a:extLst>
          </p:cNvPr>
          <p:cNvGrpSpPr/>
          <p:nvPr/>
        </p:nvGrpSpPr>
        <p:grpSpPr>
          <a:xfrm>
            <a:off x="2326238" y="4549921"/>
            <a:ext cx="1068480" cy="372600"/>
            <a:chOff x="2326238" y="4549921"/>
            <a:chExt cx="106848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36E1A57-10E6-20C8-EF8D-46B7EF44490B}"/>
                    </a:ext>
                  </a:extLst>
                </p14:cNvPr>
                <p14:cNvContentPartPr/>
                <p14:nvPr/>
              </p14:nvContentPartPr>
              <p14:xfrm>
                <a:off x="2346398" y="4666201"/>
                <a:ext cx="190440" cy="1814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36E1A57-10E6-20C8-EF8D-46B7EF44490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337758" y="4657561"/>
                  <a:ext cx="208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C572493-451E-6726-45AD-2B797E66ADE0}"/>
                    </a:ext>
                  </a:extLst>
                </p14:cNvPr>
                <p14:cNvContentPartPr/>
                <p14:nvPr/>
              </p14:nvContentPartPr>
              <p14:xfrm>
                <a:off x="2625398" y="4678081"/>
                <a:ext cx="109800" cy="2444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C572493-451E-6726-45AD-2B797E66ADE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616758" y="4669081"/>
                  <a:ext cx="127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FEADA18-EC81-6742-119D-3897563F9D14}"/>
                    </a:ext>
                  </a:extLst>
                </p14:cNvPr>
                <p14:cNvContentPartPr/>
                <p14:nvPr/>
              </p14:nvContentPartPr>
              <p14:xfrm>
                <a:off x="2326238" y="4592041"/>
                <a:ext cx="258480" cy="180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FEADA18-EC81-6742-119D-3897563F9D1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317238" y="4583401"/>
                  <a:ext cx="276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BE3A337-4C7F-1B66-CC94-65E476A4C2A9}"/>
                    </a:ext>
                  </a:extLst>
                </p14:cNvPr>
                <p14:cNvContentPartPr/>
                <p14:nvPr/>
              </p14:nvContentPartPr>
              <p14:xfrm>
                <a:off x="2907278" y="4680241"/>
                <a:ext cx="136800" cy="1267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BE3A337-4C7F-1B66-CC94-65E476A4C2A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898278" y="4671241"/>
                  <a:ext cx="154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16377F2-4CE3-3A88-3C67-1490D76B0EAA}"/>
                    </a:ext>
                  </a:extLst>
                </p14:cNvPr>
                <p14:cNvContentPartPr/>
                <p14:nvPr/>
              </p14:nvContentPartPr>
              <p14:xfrm>
                <a:off x="2901878" y="4689601"/>
                <a:ext cx="158040" cy="1195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16377F2-4CE3-3A88-3C67-1490D76B0EA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893238" y="4680601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1448C1D-2B3B-7724-9D08-F90300FA8410}"/>
                    </a:ext>
                  </a:extLst>
                </p14:cNvPr>
                <p14:cNvContentPartPr/>
                <p14:nvPr/>
              </p14:nvContentPartPr>
              <p14:xfrm>
                <a:off x="3231638" y="4614361"/>
                <a:ext cx="146520" cy="2185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1448C1D-2B3B-7724-9D08-F90300FA841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222638" y="4605721"/>
                  <a:ext cx="164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48EF82A-06CB-4097-3B7E-6C45CF442E1F}"/>
                    </a:ext>
                  </a:extLst>
                </p14:cNvPr>
                <p14:cNvContentPartPr/>
                <p14:nvPr/>
              </p14:nvContentPartPr>
              <p14:xfrm>
                <a:off x="3188078" y="4549921"/>
                <a:ext cx="206640" cy="1044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48EF82A-06CB-4097-3B7E-6C45CF442E1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179078" y="4540921"/>
                  <a:ext cx="2242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8D32AF1F-BAE2-480D-E691-4F296582C3F9}"/>
                  </a:ext>
                </a:extLst>
              </p14:cNvPr>
              <p14:cNvContentPartPr/>
              <p14:nvPr/>
            </p14:nvContentPartPr>
            <p14:xfrm>
              <a:off x="2240558" y="4966081"/>
              <a:ext cx="1284480" cy="6300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8D32AF1F-BAE2-480D-E691-4F296582C3F9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2231558" y="4957441"/>
                <a:ext cx="130212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468EB24-EE01-DCA8-87F7-923593C62147}"/>
              </a:ext>
            </a:extLst>
          </p:cNvPr>
          <p:cNvGrpSpPr/>
          <p:nvPr/>
        </p:nvGrpSpPr>
        <p:grpSpPr>
          <a:xfrm>
            <a:off x="2392838" y="5209081"/>
            <a:ext cx="262800" cy="243360"/>
            <a:chOff x="2392838" y="5209081"/>
            <a:chExt cx="26280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B41C362-BFDD-F2E6-C446-E72DD2679373}"/>
                    </a:ext>
                  </a:extLst>
                </p14:cNvPr>
                <p14:cNvContentPartPr/>
                <p14:nvPr/>
              </p14:nvContentPartPr>
              <p14:xfrm>
                <a:off x="2392838" y="5209081"/>
                <a:ext cx="101880" cy="2433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B41C362-BFDD-F2E6-C446-E72DD267937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384198" y="5200081"/>
                  <a:ext cx="119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7FA1EAD-C727-3B35-C078-02F03DE5017F}"/>
                    </a:ext>
                  </a:extLst>
                </p14:cNvPr>
                <p14:cNvContentPartPr/>
                <p14:nvPr/>
              </p14:nvContentPartPr>
              <p14:xfrm>
                <a:off x="2543678" y="5224201"/>
                <a:ext cx="111960" cy="1209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7FA1EAD-C727-3B35-C078-02F03DE5017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535038" y="5215561"/>
                  <a:ext cx="1296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64A74BE1-0161-0F61-90EB-42C1FF34B165}"/>
              </a:ext>
            </a:extLst>
          </p:cNvPr>
          <p:cNvGrpSpPr/>
          <p:nvPr/>
        </p:nvGrpSpPr>
        <p:grpSpPr>
          <a:xfrm>
            <a:off x="2817278" y="5118361"/>
            <a:ext cx="304200" cy="239400"/>
            <a:chOff x="2817278" y="5118361"/>
            <a:chExt cx="30420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ACF95E7-67C0-3A8C-91BD-90B0778E6CB1}"/>
                    </a:ext>
                  </a:extLst>
                </p14:cNvPr>
                <p14:cNvContentPartPr/>
                <p14:nvPr/>
              </p14:nvContentPartPr>
              <p14:xfrm>
                <a:off x="2817278" y="5137801"/>
                <a:ext cx="141120" cy="2199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ACF95E7-67C0-3A8C-91BD-90B0778E6CB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808638" y="5129161"/>
                  <a:ext cx="158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282CD20-9AB0-B826-C5C5-86EE0610CDBF}"/>
                    </a:ext>
                  </a:extLst>
                </p14:cNvPr>
                <p14:cNvContentPartPr/>
                <p14:nvPr/>
              </p14:nvContentPartPr>
              <p14:xfrm>
                <a:off x="2981438" y="5118361"/>
                <a:ext cx="140040" cy="1054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282CD20-9AB0-B826-C5C5-86EE0610CDB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972438" y="5109361"/>
                  <a:ext cx="15768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1D80A0E4-28DF-B38A-0492-5C531CD54489}"/>
                  </a:ext>
                </a:extLst>
              </p14:cNvPr>
              <p14:cNvContentPartPr/>
              <p14:nvPr/>
            </p14:nvContentPartPr>
            <p14:xfrm>
              <a:off x="1544678" y="6098281"/>
              <a:ext cx="177840" cy="4176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1D80A0E4-28DF-B38A-0492-5C531CD54489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536038" y="6089641"/>
                <a:ext cx="1954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5C68AE11-FDE2-A5AA-59C7-F57F4BA33780}"/>
                  </a:ext>
                </a:extLst>
              </p14:cNvPr>
              <p14:cNvContentPartPr/>
              <p14:nvPr/>
            </p14:nvContentPartPr>
            <p14:xfrm>
              <a:off x="1524518" y="6215281"/>
              <a:ext cx="186840" cy="2700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5C68AE11-FDE2-A5AA-59C7-F57F4BA33780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515518" y="6206641"/>
                <a:ext cx="2044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7A20542D-8D41-A76D-9D7A-9FA11B7B7197}"/>
                  </a:ext>
                </a:extLst>
              </p14:cNvPr>
              <p14:cNvContentPartPr/>
              <p14:nvPr/>
            </p14:nvContentPartPr>
            <p14:xfrm>
              <a:off x="1910438" y="6119521"/>
              <a:ext cx="221040" cy="19800"/>
            </p14:xfrm>
          </p:contentPart>
        </mc:Choice>
        <mc:Fallback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7A20542D-8D41-A76D-9D7A-9FA11B7B7197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901438" y="6110521"/>
                <a:ext cx="23868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A994DC84-8530-A4E6-D843-076A059EC4D9}"/>
              </a:ext>
            </a:extLst>
          </p:cNvPr>
          <p:cNvGrpSpPr/>
          <p:nvPr/>
        </p:nvGrpSpPr>
        <p:grpSpPr>
          <a:xfrm>
            <a:off x="1943198" y="6245521"/>
            <a:ext cx="203760" cy="138240"/>
            <a:chOff x="1943198" y="6245521"/>
            <a:chExt cx="203760" cy="13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98BE5C6-DFEC-0A76-4EEB-1763F3AC8A1F}"/>
                    </a:ext>
                  </a:extLst>
                </p14:cNvPr>
                <p14:cNvContentPartPr/>
                <p14:nvPr/>
              </p14:nvContentPartPr>
              <p14:xfrm>
                <a:off x="1980638" y="6245521"/>
                <a:ext cx="20520" cy="1382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98BE5C6-DFEC-0A76-4EEB-1763F3AC8A1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971998" y="6236881"/>
                  <a:ext cx="38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746506D-2860-5CE0-0C09-D3F56398FDF6}"/>
                    </a:ext>
                  </a:extLst>
                </p14:cNvPr>
                <p14:cNvContentPartPr/>
                <p14:nvPr/>
              </p14:nvContentPartPr>
              <p14:xfrm>
                <a:off x="1943198" y="6300241"/>
                <a:ext cx="203760" cy="237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746506D-2860-5CE0-0C09-D3F56398FDF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934198" y="6291241"/>
                  <a:ext cx="2214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6BBB0223-C9CB-85D2-0B41-01F80AB9E973}"/>
              </a:ext>
            </a:extLst>
          </p:cNvPr>
          <p:cNvGrpSpPr/>
          <p:nvPr/>
        </p:nvGrpSpPr>
        <p:grpSpPr>
          <a:xfrm>
            <a:off x="4530878" y="4637761"/>
            <a:ext cx="777600" cy="406080"/>
            <a:chOff x="4530878" y="4637761"/>
            <a:chExt cx="77760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93DDB71-3843-633B-A8BE-27651D62B130}"/>
                    </a:ext>
                  </a:extLst>
                </p14:cNvPr>
                <p14:cNvContentPartPr/>
                <p14:nvPr/>
              </p14:nvContentPartPr>
              <p14:xfrm>
                <a:off x="4533038" y="4709761"/>
                <a:ext cx="223200" cy="2404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93DDB71-3843-633B-A8BE-27651D62B13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524398" y="4700761"/>
                  <a:ext cx="240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7247AD9-12FC-BAEB-87D0-A0CD90BD8FEB}"/>
                    </a:ext>
                  </a:extLst>
                </p14:cNvPr>
                <p14:cNvContentPartPr/>
                <p14:nvPr/>
              </p14:nvContentPartPr>
              <p14:xfrm>
                <a:off x="4832198" y="4785001"/>
                <a:ext cx="113400" cy="2588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7247AD9-12FC-BAEB-87D0-A0CD90BD8FE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823558" y="4776001"/>
                  <a:ext cx="131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40813DB-03BA-B83D-2A52-A451A206AF40}"/>
                    </a:ext>
                  </a:extLst>
                </p14:cNvPr>
                <p14:cNvContentPartPr/>
                <p14:nvPr/>
              </p14:nvContentPartPr>
              <p14:xfrm>
                <a:off x="4530878" y="4637761"/>
                <a:ext cx="218880" cy="144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40813DB-03BA-B83D-2A52-A451A206AF4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522238" y="4628761"/>
                  <a:ext cx="236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BFE53C2-4180-A682-BC5E-1106D297923C}"/>
                    </a:ext>
                  </a:extLst>
                </p14:cNvPr>
                <p14:cNvContentPartPr/>
                <p14:nvPr/>
              </p14:nvContentPartPr>
              <p14:xfrm>
                <a:off x="5069438" y="4766281"/>
                <a:ext cx="213840" cy="345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BFE53C2-4180-A682-BC5E-1106D297923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060438" y="4757281"/>
                  <a:ext cx="231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5A752B1-BCEA-AA29-604D-0DB58DDDCFF2}"/>
                    </a:ext>
                  </a:extLst>
                </p14:cNvPr>
                <p14:cNvContentPartPr/>
                <p14:nvPr/>
              </p14:nvContentPartPr>
              <p14:xfrm>
                <a:off x="5119478" y="4837201"/>
                <a:ext cx="189000" cy="230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5A752B1-BCEA-AA29-604D-0DB58DDDCFF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110478" y="4828561"/>
                  <a:ext cx="2066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75E39ADF-03B5-D819-98CD-A918C5B39F6F}"/>
              </a:ext>
            </a:extLst>
          </p:cNvPr>
          <p:cNvGrpSpPr/>
          <p:nvPr/>
        </p:nvGrpSpPr>
        <p:grpSpPr>
          <a:xfrm>
            <a:off x="5501798" y="4643881"/>
            <a:ext cx="519480" cy="267120"/>
            <a:chOff x="5501798" y="4643881"/>
            <a:chExt cx="51948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D572056-A46C-E5A6-3F6D-9A6C2C8E6297}"/>
                    </a:ext>
                  </a:extLst>
                </p14:cNvPr>
                <p14:cNvContentPartPr/>
                <p14:nvPr/>
              </p14:nvContentPartPr>
              <p14:xfrm>
                <a:off x="5501798" y="4653961"/>
                <a:ext cx="5400" cy="25704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D572056-A46C-E5A6-3F6D-9A6C2C8E629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493158" y="4644961"/>
                  <a:ext cx="230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33A035C-0055-F23C-623D-7534738A935F}"/>
                    </a:ext>
                  </a:extLst>
                </p14:cNvPr>
                <p14:cNvContentPartPr/>
                <p14:nvPr/>
              </p14:nvContentPartPr>
              <p14:xfrm>
                <a:off x="5523398" y="4665481"/>
                <a:ext cx="177480" cy="2412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33A035C-0055-F23C-623D-7534738A935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514758" y="4656481"/>
                  <a:ext cx="195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562112A-5D3D-BED1-4021-8DABF15208C9}"/>
                    </a:ext>
                  </a:extLst>
                </p14:cNvPr>
                <p14:cNvContentPartPr/>
                <p14:nvPr/>
              </p14:nvContentPartPr>
              <p14:xfrm>
                <a:off x="5899958" y="4683841"/>
                <a:ext cx="10800" cy="1897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562112A-5D3D-BED1-4021-8DABF15208C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891318" y="4674841"/>
                  <a:ext cx="28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8495928-F1CF-6497-0A31-2DDD54FDBFE4}"/>
                    </a:ext>
                  </a:extLst>
                </p14:cNvPr>
                <p14:cNvContentPartPr/>
                <p14:nvPr/>
              </p14:nvContentPartPr>
              <p14:xfrm>
                <a:off x="5812118" y="4643881"/>
                <a:ext cx="209160" cy="3420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8495928-F1CF-6497-0A31-2DDD54FDBFE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803478" y="4635241"/>
                  <a:ext cx="22680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E96459EC-842F-825E-8BED-61BDEA09A4A2}"/>
              </a:ext>
            </a:extLst>
          </p:cNvPr>
          <p:cNvGrpSpPr/>
          <p:nvPr/>
        </p:nvGrpSpPr>
        <p:grpSpPr>
          <a:xfrm>
            <a:off x="6127118" y="4649281"/>
            <a:ext cx="502920" cy="268200"/>
            <a:chOff x="6127118" y="4649281"/>
            <a:chExt cx="50292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55452AE-ED87-950C-6E23-B5404BD98BB0}"/>
                    </a:ext>
                  </a:extLst>
                </p14:cNvPr>
                <p14:cNvContentPartPr/>
                <p14:nvPr/>
              </p14:nvContentPartPr>
              <p14:xfrm>
                <a:off x="6127118" y="4649281"/>
                <a:ext cx="276840" cy="26820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55452AE-ED87-950C-6E23-B5404BD98BB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118118" y="4640641"/>
                  <a:ext cx="294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D968782-B844-B8D5-5D46-DD0E48CAB34F}"/>
                    </a:ext>
                  </a:extLst>
                </p14:cNvPr>
                <p14:cNvContentPartPr/>
                <p14:nvPr/>
              </p14:nvContentPartPr>
              <p14:xfrm>
                <a:off x="6441038" y="4753681"/>
                <a:ext cx="189000" cy="12024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D968782-B844-B8D5-5D46-DD0E48CAB34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432398" y="4745041"/>
                  <a:ext cx="2066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21AF05CA-FA97-0AF2-4E63-08113934E302}"/>
              </a:ext>
            </a:extLst>
          </p:cNvPr>
          <p:cNvGrpSpPr/>
          <p:nvPr/>
        </p:nvGrpSpPr>
        <p:grpSpPr>
          <a:xfrm>
            <a:off x="6938198" y="4497361"/>
            <a:ext cx="1466640" cy="381960"/>
            <a:chOff x="6938198" y="4497361"/>
            <a:chExt cx="146664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4E5310A-C1BB-8116-CB1F-81974885D3AD}"/>
                    </a:ext>
                  </a:extLst>
                </p14:cNvPr>
                <p14:cNvContentPartPr/>
                <p14:nvPr/>
              </p14:nvContentPartPr>
              <p14:xfrm>
                <a:off x="6938198" y="4497361"/>
                <a:ext cx="79560" cy="3819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4E5310A-C1BB-8116-CB1F-81974885D3A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929198" y="4488361"/>
                  <a:ext cx="972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D36F228A-68B6-77F9-BEE8-BCDC679B7B76}"/>
                    </a:ext>
                  </a:extLst>
                </p14:cNvPr>
                <p14:cNvContentPartPr/>
                <p14:nvPr/>
              </p14:nvContentPartPr>
              <p14:xfrm>
                <a:off x="7040438" y="4503121"/>
                <a:ext cx="1364400" cy="3099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D36F228A-68B6-77F9-BEE8-BCDC679B7B7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031798" y="4494481"/>
                  <a:ext cx="13820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9134E96-D2B4-F3C8-224D-118230972C06}"/>
                    </a:ext>
                  </a:extLst>
                </p14:cNvPr>
                <p14:cNvContentPartPr/>
                <p14:nvPr/>
              </p14:nvContentPartPr>
              <p14:xfrm>
                <a:off x="7388558" y="4559641"/>
                <a:ext cx="248760" cy="266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9134E96-D2B4-F3C8-224D-118230972C0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379918" y="4550641"/>
                  <a:ext cx="266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8BAA4A9-B781-64A0-A08F-39FA777FC686}"/>
                    </a:ext>
                  </a:extLst>
                </p14:cNvPr>
                <p14:cNvContentPartPr/>
                <p14:nvPr/>
              </p14:nvContentPartPr>
              <p14:xfrm>
                <a:off x="7192718" y="4535521"/>
                <a:ext cx="33120" cy="68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8BAA4A9-B781-64A0-A08F-39FA777FC68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184078" y="4526881"/>
                  <a:ext cx="507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6FE9A492-F561-3CF6-B3B7-AE0FA05CC3F0}"/>
              </a:ext>
            </a:extLst>
          </p:cNvPr>
          <p:cNvGrpSpPr/>
          <p:nvPr/>
        </p:nvGrpSpPr>
        <p:grpSpPr>
          <a:xfrm>
            <a:off x="8549558" y="4439401"/>
            <a:ext cx="1044720" cy="439920"/>
            <a:chOff x="8549558" y="4439401"/>
            <a:chExt cx="104472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8C8F8695-B085-0913-AA71-C1C13FA29793}"/>
                    </a:ext>
                  </a:extLst>
                </p14:cNvPr>
                <p14:cNvContentPartPr/>
                <p14:nvPr/>
              </p14:nvContentPartPr>
              <p14:xfrm>
                <a:off x="8549558" y="4439401"/>
                <a:ext cx="910800" cy="4399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8C8F8695-B085-0913-AA71-C1C13FA2979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540918" y="4430761"/>
                  <a:ext cx="9284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55C9871-EFAA-C8C7-1FA4-5A983F10DB8F}"/>
                    </a:ext>
                  </a:extLst>
                </p14:cNvPr>
                <p14:cNvContentPartPr/>
                <p14:nvPr/>
              </p14:nvContentPartPr>
              <p14:xfrm>
                <a:off x="9465758" y="4451641"/>
                <a:ext cx="128520" cy="3434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55C9871-EFAA-C8C7-1FA4-5A983F10DB8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457118" y="4442641"/>
                  <a:ext cx="14616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C1A60E54-7D5F-1078-B96C-F341515B60A9}"/>
              </a:ext>
            </a:extLst>
          </p:cNvPr>
          <p:cNvGrpSpPr/>
          <p:nvPr/>
        </p:nvGrpSpPr>
        <p:grpSpPr>
          <a:xfrm>
            <a:off x="2405078" y="5812441"/>
            <a:ext cx="950760" cy="675720"/>
            <a:chOff x="2405078" y="5812441"/>
            <a:chExt cx="950760" cy="67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5EE7665-623C-47DA-DBDC-6AC7739A47B0}"/>
                    </a:ext>
                  </a:extLst>
                </p14:cNvPr>
                <p14:cNvContentPartPr/>
                <p14:nvPr/>
              </p14:nvContentPartPr>
              <p14:xfrm>
                <a:off x="2439998" y="5892361"/>
                <a:ext cx="44640" cy="20232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5EE7665-623C-47DA-DBDC-6AC7739A47B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431358" y="5883361"/>
                  <a:ext cx="62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F6D3032-DC0E-EF88-CA91-08B88C4B8E39}"/>
                    </a:ext>
                  </a:extLst>
                </p14:cNvPr>
                <p14:cNvContentPartPr/>
                <p14:nvPr/>
              </p14:nvContentPartPr>
              <p14:xfrm>
                <a:off x="2498678" y="5907481"/>
                <a:ext cx="163800" cy="18900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F6D3032-DC0E-EF88-CA91-08B88C4B8E3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490038" y="5898841"/>
                  <a:ext cx="181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F390A90-1192-851F-5E79-1BD8033A4134}"/>
                    </a:ext>
                  </a:extLst>
                </p14:cNvPr>
                <p14:cNvContentPartPr/>
                <p14:nvPr/>
              </p14:nvContentPartPr>
              <p14:xfrm>
                <a:off x="2740238" y="5896681"/>
                <a:ext cx="2520" cy="18252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F390A90-1192-851F-5E79-1BD8033A413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731598" y="5888041"/>
                  <a:ext cx="20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95ACE904-DFD1-08F7-1275-77BA0EA43E42}"/>
                    </a:ext>
                  </a:extLst>
                </p14:cNvPr>
                <p14:cNvContentPartPr/>
                <p14:nvPr/>
              </p14:nvContentPartPr>
              <p14:xfrm>
                <a:off x="2648438" y="5870041"/>
                <a:ext cx="210240" cy="122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95ACE904-DFD1-08F7-1275-77BA0EA43E4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639438" y="5861401"/>
                  <a:ext cx="227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AF098BF-6C6E-6B3B-C606-FCBAA4AD9D6F}"/>
                    </a:ext>
                  </a:extLst>
                </p14:cNvPr>
                <p14:cNvContentPartPr/>
                <p14:nvPr/>
              </p14:nvContentPartPr>
              <p14:xfrm>
                <a:off x="2405078" y="6174601"/>
                <a:ext cx="407520" cy="486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AF098BF-6C6E-6B3B-C606-FCBAA4AD9D6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396438" y="6165961"/>
                  <a:ext cx="425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8B7192D-70D6-191A-17D1-A0363BF10640}"/>
                    </a:ext>
                  </a:extLst>
                </p14:cNvPr>
                <p14:cNvContentPartPr/>
                <p14:nvPr/>
              </p14:nvContentPartPr>
              <p14:xfrm>
                <a:off x="2485718" y="6337681"/>
                <a:ext cx="174240" cy="1504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8B7192D-70D6-191A-17D1-A0363BF1064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477078" y="6329041"/>
                  <a:ext cx="191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C6372D5-F090-B8E3-5BD0-34D0A17A7F5E}"/>
                    </a:ext>
                  </a:extLst>
                </p14:cNvPr>
                <p14:cNvContentPartPr/>
                <p14:nvPr/>
              </p14:nvContentPartPr>
              <p14:xfrm>
                <a:off x="2698478" y="6248401"/>
                <a:ext cx="152640" cy="2196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C6372D5-F090-B8E3-5BD0-34D0A17A7F5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689478" y="6239761"/>
                  <a:ext cx="170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52A6A19-F23B-F99D-F6AE-1B1299F4EA9D}"/>
                    </a:ext>
                  </a:extLst>
                </p14:cNvPr>
                <p14:cNvContentPartPr/>
                <p14:nvPr/>
              </p14:nvContentPartPr>
              <p14:xfrm>
                <a:off x="3185918" y="5812441"/>
                <a:ext cx="14760" cy="2365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52A6A19-F23B-F99D-F6AE-1B1299F4EA9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176918" y="5803441"/>
                  <a:ext cx="32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88F43E1-D318-B2A1-C5CE-AB7B1D16F31F}"/>
                    </a:ext>
                  </a:extLst>
                </p14:cNvPr>
                <p14:cNvContentPartPr/>
                <p14:nvPr/>
              </p14:nvContentPartPr>
              <p14:xfrm>
                <a:off x="3015998" y="6086401"/>
                <a:ext cx="339840" cy="414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88F43E1-D318-B2A1-C5CE-AB7B1D16F31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007358" y="6077761"/>
                  <a:ext cx="35748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F1E87EE9-B18C-AB7C-846B-07E38F9A5302}"/>
                  </a:ext>
                </a:extLst>
              </p14:cNvPr>
              <p14:cNvContentPartPr/>
              <p14:nvPr/>
            </p14:nvContentPartPr>
            <p14:xfrm>
              <a:off x="3103838" y="6217441"/>
              <a:ext cx="153360" cy="129960"/>
            </p14:xfrm>
          </p:contentPart>
        </mc:Choice>
        <mc:Fallback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F1E87EE9-B18C-AB7C-846B-07E38F9A5302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3095198" y="6208801"/>
                <a:ext cx="17100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2" name="Group 381">
            <a:extLst>
              <a:ext uri="{FF2B5EF4-FFF2-40B4-BE49-F238E27FC236}">
                <a16:creationId xmlns:a16="http://schemas.microsoft.com/office/drawing/2014/main" id="{4E377FA4-3A60-CC11-58C9-911B18903799}"/>
              </a:ext>
            </a:extLst>
          </p:cNvPr>
          <p:cNvGrpSpPr/>
          <p:nvPr/>
        </p:nvGrpSpPr>
        <p:grpSpPr>
          <a:xfrm>
            <a:off x="3628358" y="5692201"/>
            <a:ext cx="234000" cy="319680"/>
            <a:chOff x="3628358" y="5692201"/>
            <a:chExt cx="23400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BDD40213-9ADF-0D3E-E880-52540948620B}"/>
                    </a:ext>
                  </a:extLst>
                </p14:cNvPr>
                <p14:cNvContentPartPr/>
                <p14:nvPr/>
              </p14:nvContentPartPr>
              <p14:xfrm>
                <a:off x="3628358" y="5766361"/>
                <a:ext cx="232560" cy="2455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BDD40213-9ADF-0D3E-E880-52540948620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619718" y="5757361"/>
                  <a:ext cx="250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4E61FD8-0500-0A1D-0F87-362B14EF154F}"/>
                    </a:ext>
                  </a:extLst>
                </p14:cNvPr>
                <p14:cNvContentPartPr/>
                <p14:nvPr/>
              </p14:nvContentPartPr>
              <p14:xfrm>
                <a:off x="3653918" y="5692201"/>
                <a:ext cx="208440" cy="291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4E61FD8-0500-0A1D-0F87-362B14EF154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644918" y="5683201"/>
                  <a:ext cx="22608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40648CE9-0657-83D5-3E09-7DDD806CE706}"/>
                  </a:ext>
                </a:extLst>
              </p14:cNvPr>
              <p14:cNvContentPartPr/>
              <p14:nvPr/>
            </p14:nvContentPartPr>
            <p14:xfrm>
              <a:off x="3883958" y="5894521"/>
              <a:ext cx="140400" cy="119520"/>
            </p14:xfrm>
          </p:contentPart>
        </mc:Choice>
        <mc:Fallback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40648CE9-0657-83D5-3E09-7DDD806CE706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3874958" y="5885881"/>
                <a:ext cx="15804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" name="Group 391">
            <a:extLst>
              <a:ext uri="{FF2B5EF4-FFF2-40B4-BE49-F238E27FC236}">
                <a16:creationId xmlns:a16="http://schemas.microsoft.com/office/drawing/2014/main" id="{4213AB57-86AC-23E0-F599-054A34845CBB}"/>
              </a:ext>
            </a:extLst>
          </p:cNvPr>
          <p:cNvGrpSpPr/>
          <p:nvPr/>
        </p:nvGrpSpPr>
        <p:grpSpPr>
          <a:xfrm>
            <a:off x="4165838" y="5627761"/>
            <a:ext cx="537120" cy="350280"/>
            <a:chOff x="4165838" y="5627761"/>
            <a:chExt cx="53712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DC9A54EF-E65A-9E33-7FEB-477AB9BF6620}"/>
                    </a:ext>
                  </a:extLst>
                </p14:cNvPr>
                <p14:cNvContentPartPr/>
                <p14:nvPr/>
              </p14:nvContentPartPr>
              <p14:xfrm>
                <a:off x="4169078" y="5829361"/>
                <a:ext cx="133560" cy="12852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DC9A54EF-E65A-9E33-7FEB-477AB9BF662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160078" y="5820361"/>
                  <a:ext cx="151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2768BFFC-305E-C8DB-39F1-7E30A8210BB8}"/>
                    </a:ext>
                  </a:extLst>
                </p14:cNvPr>
                <p14:cNvContentPartPr/>
                <p14:nvPr/>
              </p14:nvContentPartPr>
              <p14:xfrm>
                <a:off x="4165838" y="5816041"/>
                <a:ext cx="163800" cy="16200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2768BFFC-305E-C8DB-39F1-7E30A8210BB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156838" y="5807401"/>
                  <a:ext cx="181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1F2134AA-6A79-6867-84E6-EC7AC16C2719}"/>
                    </a:ext>
                  </a:extLst>
                </p14:cNvPr>
                <p14:cNvContentPartPr/>
                <p14:nvPr/>
              </p14:nvContentPartPr>
              <p14:xfrm>
                <a:off x="4499198" y="5786521"/>
                <a:ext cx="203760" cy="16416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F2134AA-6A79-6867-84E6-EC7AC16C271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490198" y="5777881"/>
                  <a:ext cx="221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9402EF65-B345-0DDA-46BE-9CDA1507AF30}"/>
                    </a:ext>
                  </a:extLst>
                </p14:cNvPr>
                <p14:cNvContentPartPr/>
                <p14:nvPr/>
              </p14:nvContentPartPr>
              <p14:xfrm>
                <a:off x="4453478" y="5867881"/>
                <a:ext cx="226080" cy="270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9402EF65-B345-0DDA-46BE-9CDA1507AF3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444478" y="5859241"/>
                  <a:ext cx="243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30A8AAB-5481-1FDF-862B-D677D342CA62}"/>
                    </a:ext>
                  </a:extLst>
                </p14:cNvPr>
                <p14:cNvContentPartPr/>
                <p14:nvPr/>
              </p14:nvContentPartPr>
              <p14:xfrm>
                <a:off x="4512158" y="5627761"/>
                <a:ext cx="130680" cy="1256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30A8AAB-5481-1FDF-862B-D677D342CA6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503158" y="5618761"/>
                  <a:ext cx="14832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D938F1F7-ECEB-3312-5E44-2D7AE4C862B5}"/>
              </a:ext>
            </a:extLst>
          </p:cNvPr>
          <p:cNvGrpSpPr/>
          <p:nvPr/>
        </p:nvGrpSpPr>
        <p:grpSpPr>
          <a:xfrm>
            <a:off x="5535638" y="5838001"/>
            <a:ext cx="926640" cy="405720"/>
            <a:chOff x="5535638" y="5838001"/>
            <a:chExt cx="92664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D928F3D-7CD1-1E88-8356-662A532DD8EF}"/>
                    </a:ext>
                  </a:extLst>
                </p14:cNvPr>
                <p14:cNvContentPartPr/>
                <p14:nvPr/>
              </p14:nvContentPartPr>
              <p14:xfrm>
                <a:off x="5535638" y="5838001"/>
                <a:ext cx="250560" cy="18540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D928F3D-7CD1-1E88-8356-662A532DD8E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526998" y="5829361"/>
                  <a:ext cx="268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4DED283-EB83-A2D2-4013-8694ACDCCA40}"/>
                    </a:ext>
                  </a:extLst>
                </p14:cNvPr>
                <p14:cNvContentPartPr/>
                <p14:nvPr/>
              </p14:nvContentPartPr>
              <p14:xfrm>
                <a:off x="5742638" y="6047521"/>
                <a:ext cx="101520" cy="12204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4DED283-EB83-A2D2-4013-8694ACDCCA40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733638" y="6038881"/>
                  <a:ext cx="119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7BD3EAC-24FE-9985-7C8D-DC1C40C00E3A}"/>
                    </a:ext>
                  </a:extLst>
                </p14:cNvPr>
                <p14:cNvContentPartPr/>
                <p14:nvPr/>
              </p14:nvContentPartPr>
              <p14:xfrm>
                <a:off x="5943518" y="6114121"/>
                <a:ext cx="116640" cy="9360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7BD3EAC-24FE-9985-7C8D-DC1C40C00E3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934518" y="6105481"/>
                  <a:ext cx="134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550350B-10F3-0ED1-355D-E1DC0E276141}"/>
                    </a:ext>
                  </a:extLst>
                </p14:cNvPr>
                <p14:cNvContentPartPr/>
                <p14:nvPr/>
              </p14:nvContentPartPr>
              <p14:xfrm>
                <a:off x="5912198" y="6088921"/>
                <a:ext cx="145440" cy="15480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550350B-10F3-0ED1-355D-E1DC0E27614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903198" y="6080281"/>
                  <a:ext cx="163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99B14C8-43CF-F599-BB93-E984DD3F4E9C}"/>
                    </a:ext>
                  </a:extLst>
                </p14:cNvPr>
                <p14:cNvContentPartPr/>
                <p14:nvPr/>
              </p14:nvContentPartPr>
              <p14:xfrm>
                <a:off x="6225758" y="5908921"/>
                <a:ext cx="204120" cy="1548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99B14C8-43CF-F599-BB93-E984DD3F4E9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216758" y="5899921"/>
                  <a:ext cx="221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FAE725C1-26FA-DD7B-1DD7-9B199519D454}"/>
                    </a:ext>
                  </a:extLst>
                </p14:cNvPr>
                <p14:cNvContentPartPr/>
                <p14:nvPr/>
              </p14:nvContentPartPr>
              <p14:xfrm>
                <a:off x="6239438" y="5985601"/>
                <a:ext cx="222840" cy="212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FAE725C1-26FA-DD7B-1DD7-9B199519D45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230798" y="5976601"/>
                  <a:ext cx="2404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D622890C-5660-D716-C4D2-B4A09374CA9D}"/>
              </a:ext>
            </a:extLst>
          </p:cNvPr>
          <p:cNvGrpSpPr/>
          <p:nvPr/>
        </p:nvGrpSpPr>
        <p:grpSpPr>
          <a:xfrm>
            <a:off x="6703118" y="5554321"/>
            <a:ext cx="970560" cy="639000"/>
            <a:chOff x="6703118" y="5554321"/>
            <a:chExt cx="970560" cy="6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A6554C6E-D644-90D9-AE1E-28EFD8427CBC}"/>
                    </a:ext>
                  </a:extLst>
                </p14:cNvPr>
                <p14:cNvContentPartPr/>
                <p14:nvPr/>
              </p14:nvContentPartPr>
              <p14:xfrm>
                <a:off x="6703118" y="5765281"/>
                <a:ext cx="253800" cy="1872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A6554C6E-D644-90D9-AE1E-28EFD8427CBC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694118" y="5756281"/>
                  <a:ext cx="271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43217C8-43A7-E73A-3D79-9394F8092CB0}"/>
                    </a:ext>
                  </a:extLst>
                </p14:cNvPr>
                <p14:cNvContentPartPr/>
                <p14:nvPr/>
              </p14:nvContentPartPr>
              <p14:xfrm>
                <a:off x="6819758" y="5907481"/>
                <a:ext cx="8640" cy="1224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43217C8-43A7-E73A-3D79-9394F8092CB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11118" y="5898841"/>
                  <a:ext cx="26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7F11E7B7-7D55-965A-DC03-B6DFC26159F5}"/>
                    </a:ext>
                  </a:extLst>
                </p14:cNvPr>
                <p14:cNvContentPartPr/>
                <p14:nvPr/>
              </p14:nvContentPartPr>
              <p14:xfrm>
                <a:off x="6733718" y="5970481"/>
                <a:ext cx="221400" cy="2232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7F11E7B7-7D55-965A-DC03-B6DFC26159F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724718" y="5961841"/>
                  <a:ext cx="239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BA3EA7A7-4AB0-E12A-DA2B-C6553A4DB9BF}"/>
                    </a:ext>
                  </a:extLst>
                </p14:cNvPr>
                <p14:cNvContentPartPr/>
                <p14:nvPr/>
              </p14:nvContentPartPr>
              <p14:xfrm>
                <a:off x="7186238" y="5554321"/>
                <a:ext cx="19080" cy="22896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BA3EA7A7-4AB0-E12A-DA2B-C6553A4DB9B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177598" y="5545321"/>
                  <a:ext cx="36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1C492D65-D3AB-49CE-2386-8AEC8E62CD32}"/>
                    </a:ext>
                  </a:extLst>
                </p14:cNvPr>
                <p14:cNvContentPartPr/>
                <p14:nvPr/>
              </p14:nvContentPartPr>
              <p14:xfrm>
                <a:off x="7218278" y="5581681"/>
                <a:ext cx="141840" cy="18432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1C492D65-D3AB-49CE-2386-8AEC8E62CD3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209278" y="5573041"/>
                  <a:ext cx="159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BDACC09C-7003-4535-793C-18EFF29D952F}"/>
                    </a:ext>
                  </a:extLst>
                </p14:cNvPr>
                <p14:cNvContentPartPr/>
                <p14:nvPr/>
              </p14:nvContentPartPr>
              <p14:xfrm>
                <a:off x="7509878" y="5566561"/>
                <a:ext cx="19440" cy="16524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BDACC09C-7003-4535-793C-18EFF29D952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500878" y="5557921"/>
                  <a:ext cx="37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78881F5-1733-170F-9482-A21808E8AE87}"/>
                    </a:ext>
                  </a:extLst>
                </p14:cNvPr>
                <p14:cNvContentPartPr/>
                <p14:nvPr/>
              </p14:nvContentPartPr>
              <p14:xfrm>
                <a:off x="7424198" y="5559001"/>
                <a:ext cx="249480" cy="936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78881F5-1733-170F-9482-A21808E8AE8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415558" y="5550001"/>
                  <a:ext cx="267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0DA12CA1-A086-0FC0-13C4-D5CEDA3E8202}"/>
                    </a:ext>
                  </a:extLst>
                </p14:cNvPr>
                <p14:cNvContentPartPr/>
                <p14:nvPr/>
              </p14:nvContentPartPr>
              <p14:xfrm>
                <a:off x="7136918" y="5863561"/>
                <a:ext cx="415080" cy="4572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0DA12CA1-A086-0FC0-13C4-D5CEDA3E820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128278" y="5854561"/>
                  <a:ext cx="432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1E3DC118-477F-BF0F-53D1-67A70B8F7A5C}"/>
                    </a:ext>
                  </a:extLst>
                </p14:cNvPr>
                <p14:cNvContentPartPr/>
                <p14:nvPr/>
              </p14:nvContentPartPr>
              <p14:xfrm>
                <a:off x="7166078" y="6062641"/>
                <a:ext cx="195840" cy="13068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1E3DC118-477F-BF0F-53D1-67A70B8F7A5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157078" y="6053641"/>
                  <a:ext cx="213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BAC1603-905C-6756-6CE9-62E90E9ACC71}"/>
                    </a:ext>
                  </a:extLst>
                </p14:cNvPr>
                <p14:cNvContentPartPr/>
                <p14:nvPr/>
              </p14:nvContentPartPr>
              <p14:xfrm>
                <a:off x="7392878" y="5961481"/>
                <a:ext cx="164160" cy="21816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BAC1603-905C-6756-6CE9-62E90E9ACC71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384238" y="5952481"/>
                  <a:ext cx="18180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9AC56F85-5279-98A2-1707-B8BCD015C962}"/>
              </a:ext>
            </a:extLst>
          </p:cNvPr>
          <p:cNvGrpSpPr/>
          <p:nvPr/>
        </p:nvGrpSpPr>
        <p:grpSpPr>
          <a:xfrm>
            <a:off x="7845038" y="5420401"/>
            <a:ext cx="950760" cy="756000"/>
            <a:chOff x="7845038" y="5420401"/>
            <a:chExt cx="950760" cy="75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1556E9E-AA23-9962-E1D4-5E7E9DA7E987}"/>
                    </a:ext>
                  </a:extLst>
                </p14:cNvPr>
                <p14:cNvContentPartPr/>
                <p14:nvPr/>
              </p14:nvContentPartPr>
              <p14:xfrm>
                <a:off x="7959518" y="5541361"/>
                <a:ext cx="35640" cy="20700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1556E9E-AA23-9962-E1D4-5E7E9DA7E987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950878" y="5532361"/>
                  <a:ext cx="53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F159E119-05EA-8AF4-06A6-B6BF8151E913}"/>
                    </a:ext>
                  </a:extLst>
                </p14:cNvPr>
                <p14:cNvContentPartPr/>
                <p14:nvPr/>
              </p14:nvContentPartPr>
              <p14:xfrm>
                <a:off x="7845038" y="5816401"/>
                <a:ext cx="247680" cy="104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F159E119-05EA-8AF4-06A6-B6BF8151E91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836038" y="5807401"/>
                  <a:ext cx="265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48C37F31-FA2B-40A3-6D3D-765B0D327905}"/>
                    </a:ext>
                  </a:extLst>
                </p14:cNvPr>
                <p14:cNvContentPartPr/>
                <p14:nvPr/>
              </p14:nvContentPartPr>
              <p14:xfrm>
                <a:off x="7899398" y="5965081"/>
                <a:ext cx="164160" cy="12924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48C37F31-FA2B-40A3-6D3D-765B0D327905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890758" y="5956441"/>
                  <a:ext cx="181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F32195E-D32A-5220-7C9A-CB59E4AAD03F}"/>
                    </a:ext>
                  </a:extLst>
                </p14:cNvPr>
                <p14:cNvContentPartPr/>
                <p14:nvPr/>
              </p14:nvContentPartPr>
              <p14:xfrm>
                <a:off x="8314118" y="5420401"/>
                <a:ext cx="153720" cy="28440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F32195E-D32A-5220-7C9A-CB59E4AAD03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305118" y="5411401"/>
                  <a:ext cx="171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09FAE9B9-E630-49CE-4631-D204AFBA0CDE}"/>
                    </a:ext>
                  </a:extLst>
                </p14:cNvPr>
                <p14:cNvContentPartPr/>
                <p14:nvPr/>
              </p14:nvContentPartPr>
              <p14:xfrm>
                <a:off x="8540198" y="5550001"/>
                <a:ext cx="126000" cy="13932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09FAE9B9-E630-49CE-4631-D204AFBA0CD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531198" y="5541361"/>
                  <a:ext cx="143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B342802E-112B-4DF5-F39A-FFE80CB860EB}"/>
                    </a:ext>
                  </a:extLst>
                </p14:cNvPr>
                <p14:cNvContentPartPr/>
                <p14:nvPr/>
              </p14:nvContentPartPr>
              <p14:xfrm>
                <a:off x="8271638" y="5808481"/>
                <a:ext cx="439200" cy="2700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B342802E-112B-4DF5-F39A-FFE80CB860E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262638" y="5799481"/>
                  <a:ext cx="456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DCC179C4-027C-8168-99FA-EE482370B5E1}"/>
                    </a:ext>
                  </a:extLst>
                </p14:cNvPr>
                <p14:cNvContentPartPr/>
                <p14:nvPr/>
              </p14:nvContentPartPr>
              <p14:xfrm>
                <a:off x="8274878" y="5917201"/>
                <a:ext cx="126360" cy="19908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DCC179C4-027C-8168-99FA-EE482370B5E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266238" y="5908561"/>
                  <a:ext cx="144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8F3618EF-AF72-04B5-A9AB-0A1E80F971BC}"/>
                    </a:ext>
                  </a:extLst>
                </p14:cNvPr>
                <p14:cNvContentPartPr/>
                <p14:nvPr/>
              </p14:nvContentPartPr>
              <p14:xfrm>
                <a:off x="8508518" y="5987401"/>
                <a:ext cx="287280" cy="18900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8F3618EF-AF72-04B5-A9AB-0A1E80F971BC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499518" y="5978401"/>
                  <a:ext cx="30492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7D7B0626-EB28-3BE5-C6E8-7EB0C1EAD85B}"/>
                  </a:ext>
                </a:extLst>
              </p14:cNvPr>
              <p14:cNvContentPartPr/>
              <p14:nvPr/>
            </p14:nvContentPartPr>
            <p14:xfrm>
              <a:off x="9005516" y="5734605"/>
              <a:ext cx="84960" cy="159120"/>
            </p14:xfrm>
          </p:contentPart>
        </mc:Choice>
        <mc:Fallback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7D7B0626-EB28-3BE5-C6E8-7EB0C1EAD85B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8996876" y="5725965"/>
                <a:ext cx="1026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38D05F1A-BE9C-7900-CBF0-28368D831574}"/>
                  </a:ext>
                </a:extLst>
              </p14:cNvPr>
              <p14:cNvContentPartPr/>
              <p14:nvPr/>
            </p14:nvContentPartPr>
            <p14:xfrm>
              <a:off x="4987916" y="5901645"/>
              <a:ext cx="129600" cy="159120"/>
            </p14:xfrm>
          </p:contentPart>
        </mc:Choice>
        <mc:Fallback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38D05F1A-BE9C-7900-CBF0-28368D831574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4978916" y="5892645"/>
                <a:ext cx="147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4723B5CA-35D3-03C1-CE4A-1A8043E66689}"/>
                  </a:ext>
                </a:extLst>
              </p14:cNvPr>
              <p14:cNvContentPartPr/>
              <p14:nvPr/>
            </p14:nvContentPartPr>
            <p14:xfrm>
              <a:off x="9307196" y="5671245"/>
              <a:ext cx="184680" cy="178920"/>
            </p14:xfrm>
          </p:contentPart>
        </mc:Choice>
        <mc:Fallback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4723B5CA-35D3-03C1-CE4A-1A8043E66689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9298196" y="5662245"/>
                <a:ext cx="2023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0A815CE8-4B10-A148-7BEB-0E4879099A06}"/>
                  </a:ext>
                </a:extLst>
              </p14:cNvPr>
              <p14:cNvContentPartPr/>
              <p14:nvPr/>
            </p14:nvContentPartPr>
            <p14:xfrm>
              <a:off x="9420956" y="5893725"/>
              <a:ext cx="91080" cy="130680"/>
            </p14:xfrm>
          </p:contentPart>
        </mc:Choice>
        <mc:Fallback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0A815CE8-4B10-A148-7BEB-0E4879099A06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9411956" y="5885085"/>
                <a:ext cx="1087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E9A07B61-F6FE-E22E-E3CB-C9B46A8295AD}"/>
                  </a:ext>
                </a:extLst>
              </p14:cNvPr>
              <p14:cNvContentPartPr/>
              <p14:nvPr/>
            </p14:nvContentPartPr>
            <p14:xfrm>
              <a:off x="9573956" y="5906325"/>
              <a:ext cx="145440" cy="196920"/>
            </p14:xfrm>
          </p:contentPart>
        </mc:Choice>
        <mc:Fallback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E9A07B61-F6FE-E22E-E3CB-C9B46A8295AD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9565316" y="5897685"/>
                <a:ext cx="1630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D923D387-886A-2462-F98B-6EDB1BAE85FB}"/>
                  </a:ext>
                </a:extLst>
              </p14:cNvPr>
              <p14:cNvContentPartPr/>
              <p14:nvPr/>
            </p14:nvContentPartPr>
            <p14:xfrm>
              <a:off x="9783116" y="5679525"/>
              <a:ext cx="168480" cy="19080"/>
            </p14:xfrm>
          </p:contentPart>
        </mc:Choice>
        <mc:Fallback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D923D387-886A-2462-F98B-6EDB1BAE85FB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9774116" y="5670885"/>
                <a:ext cx="186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5801060D-3D0D-9DF7-726E-9E70C523294A}"/>
                  </a:ext>
                </a:extLst>
              </p14:cNvPr>
              <p14:cNvContentPartPr/>
              <p14:nvPr/>
            </p14:nvContentPartPr>
            <p14:xfrm>
              <a:off x="9774476" y="5763765"/>
              <a:ext cx="179640" cy="19800"/>
            </p14:xfrm>
          </p:contentPart>
        </mc:Choice>
        <mc:Fallback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5801060D-3D0D-9DF7-726E-9E70C523294A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9765476" y="5754765"/>
                <a:ext cx="1972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434" name="Ink 433">
                <a:extLst>
                  <a:ext uri="{FF2B5EF4-FFF2-40B4-BE49-F238E27FC236}">
                    <a16:creationId xmlns:a16="http://schemas.microsoft.com/office/drawing/2014/main" id="{C547D56B-6B66-A672-4DC5-BDEB5F78FBC6}"/>
                  </a:ext>
                </a:extLst>
              </p14:cNvPr>
              <p14:cNvContentPartPr/>
              <p14:nvPr/>
            </p14:nvContentPartPr>
            <p14:xfrm>
              <a:off x="10162196" y="5525085"/>
              <a:ext cx="18000" cy="174960"/>
            </p14:xfrm>
          </p:contentPart>
        </mc:Choice>
        <mc:Fallback>
          <p:pic>
            <p:nvPicPr>
              <p:cNvPr id="434" name="Ink 433">
                <a:extLst>
                  <a:ext uri="{FF2B5EF4-FFF2-40B4-BE49-F238E27FC236}">
                    <a16:creationId xmlns:a16="http://schemas.microsoft.com/office/drawing/2014/main" id="{C547D56B-6B66-A672-4DC5-BDEB5F78FBC6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10153556" y="5516085"/>
                <a:ext cx="356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FE2D66ED-82C4-84DB-5572-1D5DB127EB00}"/>
                  </a:ext>
                </a:extLst>
              </p14:cNvPr>
              <p14:cNvContentPartPr/>
              <p14:nvPr/>
            </p14:nvContentPartPr>
            <p14:xfrm>
              <a:off x="10080476" y="5621565"/>
              <a:ext cx="190440" cy="11520"/>
            </p14:xfrm>
          </p:contentPart>
        </mc:Choice>
        <mc:Fallback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FE2D66ED-82C4-84DB-5572-1D5DB127EB00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10071836" y="5612925"/>
                <a:ext cx="208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DCD3FA65-DE3B-F3E9-3AB7-22D10743CBF9}"/>
                  </a:ext>
                </a:extLst>
              </p14:cNvPr>
              <p14:cNvContentPartPr/>
              <p14:nvPr/>
            </p14:nvContentPartPr>
            <p14:xfrm>
              <a:off x="10053476" y="5770245"/>
              <a:ext cx="200520" cy="24120"/>
            </p14:xfrm>
          </p:contentPart>
        </mc:Choice>
        <mc:Fallback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DCD3FA65-DE3B-F3E9-3AB7-22D10743CBF9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10044836" y="5761605"/>
                <a:ext cx="2181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8920BEF5-A462-D716-075D-F5875D1F87AE}"/>
                  </a:ext>
                </a:extLst>
              </p14:cNvPr>
              <p14:cNvContentPartPr/>
              <p14:nvPr/>
            </p14:nvContentPartPr>
            <p14:xfrm>
              <a:off x="10372076" y="5410605"/>
              <a:ext cx="23040" cy="217080"/>
            </p14:xfrm>
          </p:contentPart>
        </mc:Choice>
        <mc:Fallback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8920BEF5-A462-D716-075D-F5875D1F87AE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10363436" y="5401605"/>
                <a:ext cx="406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C823DEF7-CB9C-962F-955F-A94C8D1A0F18}"/>
                  </a:ext>
                </a:extLst>
              </p14:cNvPr>
              <p14:cNvContentPartPr/>
              <p14:nvPr/>
            </p14:nvContentPartPr>
            <p14:xfrm>
              <a:off x="10400876" y="5425005"/>
              <a:ext cx="137160" cy="165240"/>
            </p14:xfrm>
          </p:contentPart>
        </mc:Choice>
        <mc:Fallback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C823DEF7-CB9C-962F-955F-A94C8D1A0F18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10392236" y="5416005"/>
                <a:ext cx="1548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DBFF3C53-A617-B293-983C-AA4DF1EEEE2B}"/>
                  </a:ext>
                </a:extLst>
              </p14:cNvPr>
              <p14:cNvContentPartPr/>
              <p14:nvPr/>
            </p14:nvContentPartPr>
            <p14:xfrm>
              <a:off x="10635596" y="5440845"/>
              <a:ext cx="14040" cy="159480"/>
            </p14:xfrm>
          </p:contentPart>
        </mc:Choice>
        <mc:Fallback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DBFF3C53-A617-B293-983C-AA4DF1EEEE2B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10626596" y="5431845"/>
                <a:ext cx="316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AE700EAC-4179-5540-7019-C6DF14EA9E83}"/>
                  </a:ext>
                </a:extLst>
              </p14:cNvPr>
              <p14:cNvContentPartPr/>
              <p14:nvPr/>
            </p14:nvContentPartPr>
            <p14:xfrm>
              <a:off x="10547036" y="5425365"/>
              <a:ext cx="167400" cy="19440"/>
            </p14:xfrm>
          </p:contentPart>
        </mc:Choice>
        <mc:Fallback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AE700EAC-4179-5540-7019-C6DF14EA9E83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10538036" y="5416725"/>
                <a:ext cx="185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C0A7FC94-9748-06E4-1072-ADA23D8E3CC6}"/>
                  </a:ext>
                </a:extLst>
              </p14:cNvPr>
              <p14:cNvContentPartPr/>
              <p14:nvPr/>
            </p14:nvContentPartPr>
            <p14:xfrm>
              <a:off x="10345436" y="5704365"/>
              <a:ext cx="346320" cy="39600"/>
            </p14:xfrm>
          </p:contentPart>
        </mc:Choice>
        <mc:Fallback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C0A7FC94-9748-06E4-1072-ADA23D8E3CC6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10336436" y="5695365"/>
                <a:ext cx="363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68903FA2-515F-718F-DE2D-3BE15FAD80EE}"/>
                  </a:ext>
                </a:extLst>
              </p14:cNvPr>
              <p14:cNvContentPartPr/>
              <p14:nvPr/>
            </p14:nvContentPartPr>
            <p14:xfrm>
              <a:off x="10389716" y="5904525"/>
              <a:ext cx="165240" cy="113760"/>
            </p14:xfrm>
          </p:contentPart>
        </mc:Choice>
        <mc:Fallback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68903FA2-515F-718F-DE2D-3BE15FAD80EE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0380716" y="5895525"/>
                <a:ext cx="1828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508461B0-731A-1102-4ADD-EED39ADEC6F8}"/>
                  </a:ext>
                </a:extLst>
              </p14:cNvPr>
              <p14:cNvContentPartPr/>
              <p14:nvPr/>
            </p14:nvContentPartPr>
            <p14:xfrm>
              <a:off x="10556756" y="5836845"/>
              <a:ext cx="159840" cy="168480"/>
            </p14:xfrm>
          </p:contentPart>
        </mc:Choice>
        <mc:Fallback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508461B0-731A-1102-4ADD-EED39ADEC6F8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0548116" y="5827845"/>
                <a:ext cx="177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890BBF58-D6CF-2AF2-35DF-D90A93C6E78C}"/>
                  </a:ext>
                </a:extLst>
              </p14:cNvPr>
              <p14:cNvContentPartPr/>
              <p14:nvPr/>
            </p14:nvContentPartPr>
            <p14:xfrm>
              <a:off x="10962476" y="5437245"/>
              <a:ext cx="7920" cy="209880"/>
            </p14:xfrm>
          </p:contentPart>
        </mc:Choice>
        <mc:Fallback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890BBF58-D6CF-2AF2-35DF-D90A93C6E78C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0953476" y="5428245"/>
                <a:ext cx="255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DD51581A-84A2-0CCF-408A-E93E707FFEF4}"/>
                  </a:ext>
                </a:extLst>
              </p14:cNvPr>
              <p14:cNvContentPartPr/>
              <p14:nvPr/>
            </p14:nvContentPartPr>
            <p14:xfrm>
              <a:off x="10845116" y="5717325"/>
              <a:ext cx="187920" cy="17640"/>
            </p14:xfrm>
          </p:contentPart>
        </mc:Choice>
        <mc:Fallback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DD51581A-84A2-0CCF-408A-E93E707FFEF4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0836476" y="5708685"/>
                <a:ext cx="205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A05EA7D1-652F-30D1-B63D-59B150876FA9}"/>
                  </a:ext>
                </a:extLst>
              </p14:cNvPr>
              <p14:cNvContentPartPr/>
              <p14:nvPr/>
            </p14:nvContentPartPr>
            <p14:xfrm>
              <a:off x="10906676" y="5862045"/>
              <a:ext cx="103320" cy="119160"/>
            </p14:xfrm>
          </p:contentPart>
        </mc:Choice>
        <mc:Fallback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A05EA7D1-652F-30D1-B63D-59B150876FA9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10898036" y="5853405"/>
                <a:ext cx="1209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739D79E8-9F54-1C4A-78EA-6702EB2D37C8}"/>
                  </a:ext>
                </a:extLst>
              </p14:cNvPr>
              <p14:cNvContentPartPr/>
              <p14:nvPr/>
            </p14:nvContentPartPr>
            <p14:xfrm>
              <a:off x="11218076" y="5364885"/>
              <a:ext cx="145440" cy="254160"/>
            </p14:xfrm>
          </p:contentPart>
        </mc:Choice>
        <mc:Fallback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739D79E8-9F54-1C4A-78EA-6702EB2D37C8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11209076" y="5355885"/>
                <a:ext cx="1630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DB9C5F1A-E2C2-C461-DD8D-4FE7E1021D05}"/>
                  </a:ext>
                </a:extLst>
              </p14:cNvPr>
              <p14:cNvContentPartPr/>
              <p14:nvPr/>
            </p14:nvContentPartPr>
            <p14:xfrm>
              <a:off x="11176676" y="5725245"/>
              <a:ext cx="386640" cy="38880"/>
            </p14:xfrm>
          </p:contentPart>
        </mc:Choice>
        <mc:Fallback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DB9C5F1A-E2C2-C461-DD8D-4FE7E1021D05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11168036" y="5716245"/>
                <a:ext cx="4042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8" name="Group 457">
            <a:extLst>
              <a:ext uri="{FF2B5EF4-FFF2-40B4-BE49-F238E27FC236}">
                <a16:creationId xmlns:a16="http://schemas.microsoft.com/office/drawing/2014/main" id="{4A8E9738-E35A-A8B4-F99D-18F152F0B389}"/>
              </a:ext>
            </a:extLst>
          </p:cNvPr>
          <p:cNvGrpSpPr/>
          <p:nvPr/>
        </p:nvGrpSpPr>
        <p:grpSpPr>
          <a:xfrm>
            <a:off x="11196476" y="5864565"/>
            <a:ext cx="346320" cy="253080"/>
            <a:chOff x="11196476" y="5864565"/>
            <a:chExt cx="34632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15C62A69-8816-91A9-703F-5307FC6BF952}"/>
                    </a:ext>
                  </a:extLst>
                </p14:cNvPr>
                <p14:cNvContentPartPr/>
                <p14:nvPr/>
              </p14:nvContentPartPr>
              <p14:xfrm>
                <a:off x="11196476" y="5864565"/>
                <a:ext cx="105120" cy="19836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15C62A69-8816-91A9-703F-5307FC6BF952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187836" y="5855925"/>
                  <a:ext cx="122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6FC5A085-C072-86CB-D665-2F2DD8AE7F3C}"/>
                    </a:ext>
                  </a:extLst>
                </p14:cNvPr>
                <p14:cNvContentPartPr/>
                <p14:nvPr/>
              </p14:nvContentPartPr>
              <p14:xfrm>
                <a:off x="11355956" y="5916405"/>
                <a:ext cx="186840" cy="14580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6FC5A085-C072-86CB-D665-2F2DD8AE7F3C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346956" y="5907405"/>
                  <a:ext cx="204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65163E36-9BCF-0F17-4055-37035D107704}"/>
                    </a:ext>
                  </a:extLst>
                </p14:cNvPr>
                <p14:cNvContentPartPr/>
                <p14:nvPr/>
              </p14:nvContentPartPr>
              <p14:xfrm>
                <a:off x="11286476" y="5918925"/>
                <a:ext cx="255600" cy="19872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65163E36-9BCF-0F17-4055-37035D10770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277476" y="5910285"/>
                  <a:ext cx="27324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705133CA-A981-DA32-420D-7C9BFB929EF9}"/>
                  </a:ext>
                </a:extLst>
              </p14:cNvPr>
              <p14:cNvContentPartPr/>
              <p14:nvPr/>
            </p14:nvContentPartPr>
            <p14:xfrm>
              <a:off x="7897796" y="358005"/>
              <a:ext cx="186120" cy="260640"/>
            </p14:xfrm>
          </p:contentPart>
        </mc:Choice>
        <mc:Fallback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705133CA-A981-DA32-420D-7C9BFB929EF9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7844156" y="250365"/>
                <a:ext cx="2937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1A39F460-9109-1BCA-2E7F-1545E46D3F43}"/>
                  </a:ext>
                </a:extLst>
              </p14:cNvPr>
              <p14:cNvContentPartPr/>
              <p14:nvPr/>
            </p14:nvContentPartPr>
            <p14:xfrm>
              <a:off x="7967276" y="1391565"/>
              <a:ext cx="292320" cy="345960"/>
            </p14:xfrm>
          </p:contentPart>
        </mc:Choice>
        <mc:Fallback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1A39F460-9109-1BCA-2E7F-1545E46D3F43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7913276" y="1283925"/>
                <a:ext cx="39996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0F9AD38F-88CB-51B0-747D-3C3C667A858F}"/>
                  </a:ext>
                </a:extLst>
              </p14:cNvPr>
              <p14:cNvContentPartPr/>
              <p14:nvPr/>
            </p14:nvContentPartPr>
            <p14:xfrm>
              <a:off x="9090116" y="146969"/>
              <a:ext cx="1139040" cy="582120"/>
            </p14:xfrm>
          </p:contentPart>
        </mc:Choice>
        <mc:Fallback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0F9AD38F-88CB-51B0-747D-3C3C667A858F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9036476" y="39329"/>
                <a:ext cx="124668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E01207D7-BCE3-4713-57BF-1F225B3F4FE4}"/>
                  </a:ext>
                </a:extLst>
              </p14:cNvPr>
              <p14:cNvContentPartPr/>
              <p14:nvPr/>
            </p14:nvContentPartPr>
            <p14:xfrm>
              <a:off x="8792756" y="2770540"/>
              <a:ext cx="170280" cy="348120"/>
            </p14:xfrm>
          </p:contentPart>
        </mc:Choice>
        <mc:Fallback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E01207D7-BCE3-4713-57BF-1F225B3F4FE4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8739116" y="2662900"/>
                <a:ext cx="27792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BF72E93E-6FE8-20B5-2AA9-D3716476BDD4}"/>
                  </a:ext>
                </a:extLst>
              </p14:cNvPr>
              <p14:cNvContentPartPr/>
              <p14:nvPr/>
            </p14:nvContentPartPr>
            <p14:xfrm>
              <a:off x="11419676" y="5473780"/>
              <a:ext cx="124560" cy="160200"/>
            </p14:xfrm>
          </p:contentPart>
        </mc:Choice>
        <mc:Fallback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BF72E93E-6FE8-20B5-2AA9-D3716476BDD4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11411036" y="5464780"/>
                <a:ext cx="142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354692B3-A983-779D-3A24-A4A8EBB13A5C}"/>
                  </a:ext>
                </a:extLst>
              </p14:cNvPr>
              <p14:cNvContentPartPr/>
              <p14:nvPr/>
            </p14:nvContentPartPr>
            <p14:xfrm>
              <a:off x="5591636" y="5529580"/>
              <a:ext cx="3154320" cy="847080"/>
            </p14:xfrm>
          </p:contentPart>
        </mc:Choice>
        <mc:Fallback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354692B3-A983-779D-3A24-A4A8EBB13A5C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5537996" y="5421940"/>
                <a:ext cx="3261960" cy="10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A9E9A251-27BA-58AC-6D2B-012634A5B4D7}"/>
                  </a:ext>
                </a:extLst>
              </p14:cNvPr>
              <p14:cNvContentPartPr/>
              <p14:nvPr/>
            </p14:nvContentPartPr>
            <p14:xfrm>
              <a:off x="9234836" y="5341660"/>
              <a:ext cx="2461680" cy="798480"/>
            </p14:xfrm>
          </p:contentPart>
        </mc:Choice>
        <mc:Fallback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A9E9A251-27BA-58AC-6D2B-012634A5B4D7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9180836" y="5233660"/>
                <a:ext cx="2569320" cy="10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1E71994E-2CB6-7E9C-EC91-A568DB04ABD3}"/>
                  </a:ext>
                </a:extLst>
              </p14:cNvPr>
              <p14:cNvContentPartPr/>
              <p14:nvPr/>
            </p14:nvContentPartPr>
            <p14:xfrm>
              <a:off x="8216036" y="6112060"/>
              <a:ext cx="298080" cy="92520"/>
            </p14:xfrm>
          </p:contentPart>
        </mc:Choice>
        <mc:Fallback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1E71994E-2CB6-7E9C-EC91-A568DB04ABD3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8162396" y="6004420"/>
                <a:ext cx="4057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9A557899-F967-4007-827F-A9D8D989A6DE}"/>
                  </a:ext>
                </a:extLst>
              </p14:cNvPr>
              <p14:cNvContentPartPr/>
              <p14:nvPr/>
            </p14:nvContentPartPr>
            <p14:xfrm>
              <a:off x="4054796" y="2926780"/>
              <a:ext cx="96480" cy="225360"/>
            </p14:xfrm>
          </p:contentPart>
        </mc:Choice>
        <mc:Fallback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9A557899-F967-4007-827F-A9D8D989A6DE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4046156" y="2918140"/>
                <a:ext cx="1141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4FC2414F-F89A-F41C-C005-F46DCD02C09F}"/>
                  </a:ext>
                </a:extLst>
              </p14:cNvPr>
              <p14:cNvContentPartPr/>
              <p14:nvPr/>
            </p14:nvContentPartPr>
            <p14:xfrm>
              <a:off x="6743276" y="2972140"/>
              <a:ext cx="83520" cy="193320"/>
            </p14:xfrm>
          </p:contentPart>
        </mc:Choice>
        <mc:Fallback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4FC2414F-F89A-F41C-C005-F46DCD02C09F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6734276" y="2963500"/>
                <a:ext cx="1011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25323E8E-91C4-C74E-EDD8-66F2411D4E88}"/>
                  </a:ext>
                </a:extLst>
              </p14:cNvPr>
              <p14:cNvContentPartPr/>
              <p14:nvPr/>
            </p14:nvContentPartPr>
            <p14:xfrm>
              <a:off x="3884876" y="4864300"/>
              <a:ext cx="107280" cy="185400"/>
            </p14:xfrm>
          </p:contentPart>
        </mc:Choice>
        <mc:Fallback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25323E8E-91C4-C74E-EDD8-66F2411D4E88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3875876" y="4855660"/>
                <a:ext cx="1249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306520C9-9333-E78A-70D0-55D2B0CE2C36}"/>
                  </a:ext>
                </a:extLst>
              </p14:cNvPr>
              <p14:cNvContentPartPr/>
              <p14:nvPr/>
            </p14:nvContentPartPr>
            <p14:xfrm>
              <a:off x="6076556" y="1415860"/>
              <a:ext cx="174600" cy="223920"/>
            </p14:xfrm>
          </p:contentPart>
        </mc:Choice>
        <mc:Fallback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306520C9-9333-E78A-70D0-55D2B0CE2C36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6022556" y="1307860"/>
                <a:ext cx="28224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5" name="Group 474">
            <a:extLst>
              <a:ext uri="{FF2B5EF4-FFF2-40B4-BE49-F238E27FC236}">
                <a16:creationId xmlns:a16="http://schemas.microsoft.com/office/drawing/2014/main" id="{5D90FD38-1D7F-258C-2DCC-CD69CABBC960}"/>
              </a:ext>
            </a:extLst>
          </p:cNvPr>
          <p:cNvGrpSpPr/>
          <p:nvPr/>
        </p:nvGrpSpPr>
        <p:grpSpPr>
          <a:xfrm>
            <a:off x="10190636" y="653380"/>
            <a:ext cx="177480" cy="117720"/>
            <a:chOff x="10190636" y="653380"/>
            <a:chExt cx="17748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EC6531D3-EC9A-D842-DAD2-CE0DFC944C6A}"/>
                    </a:ext>
                  </a:extLst>
                </p14:cNvPr>
                <p14:cNvContentPartPr/>
                <p14:nvPr/>
              </p14:nvContentPartPr>
              <p14:xfrm>
                <a:off x="10190636" y="653380"/>
                <a:ext cx="177480" cy="11196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EC6531D3-EC9A-D842-DAD2-CE0DFC944C6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181996" y="644380"/>
                  <a:ext cx="195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734DD380-EE24-6641-467B-B91348C73CEE}"/>
                    </a:ext>
                  </a:extLst>
                </p14:cNvPr>
                <p14:cNvContentPartPr/>
                <p14:nvPr/>
              </p14:nvContentPartPr>
              <p14:xfrm>
                <a:off x="10193156" y="655180"/>
                <a:ext cx="149040" cy="11592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734DD380-EE24-6641-467B-B91348C73CE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0184156" y="646180"/>
                  <a:ext cx="16668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84A5CE61-7D5D-5E17-DBE7-386109910B6F}"/>
              </a:ext>
            </a:extLst>
          </p:cNvPr>
          <p:cNvGrpSpPr/>
          <p:nvPr/>
        </p:nvGrpSpPr>
        <p:grpSpPr>
          <a:xfrm>
            <a:off x="10018916" y="1237125"/>
            <a:ext cx="761400" cy="688495"/>
            <a:chOff x="10018916" y="1237125"/>
            <a:chExt cx="761400" cy="68849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CCD5D43-ACB0-E935-8920-2D6C30114670}"/>
                    </a:ext>
                  </a:extLst>
                </p14:cNvPr>
                <p14:cNvContentPartPr/>
                <p14:nvPr/>
              </p14:nvContentPartPr>
              <p14:xfrm>
                <a:off x="10132316" y="1306965"/>
                <a:ext cx="14400" cy="181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CCD5D43-ACB0-E935-8920-2D6C3011467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0123316" y="1298325"/>
                  <a:ext cx="32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20DC45A-DA76-DC01-E8C3-86EEF37DC915}"/>
                    </a:ext>
                  </a:extLst>
                </p14:cNvPr>
                <p14:cNvContentPartPr/>
                <p14:nvPr/>
              </p14:nvContentPartPr>
              <p14:xfrm>
                <a:off x="10018916" y="1525485"/>
                <a:ext cx="230400" cy="47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20DC45A-DA76-DC01-E8C3-86EEF37DC915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0009916" y="1516485"/>
                  <a:ext cx="248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94434F0-1D51-0DF5-DE0F-95F5FEC4C699}"/>
                    </a:ext>
                  </a:extLst>
                </p14:cNvPr>
                <p14:cNvContentPartPr/>
                <p14:nvPr/>
              </p14:nvContentPartPr>
              <p14:xfrm>
                <a:off x="10085516" y="1656885"/>
                <a:ext cx="108360" cy="1242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94434F0-1D51-0DF5-DE0F-95F5FEC4C699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0076876" y="1647885"/>
                  <a:ext cx="126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A9991E4-17F3-0E0A-DBE5-EF98FA992D8E}"/>
                    </a:ext>
                  </a:extLst>
                </p14:cNvPr>
                <p14:cNvContentPartPr/>
                <p14:nvPr/>
              </p14:nvContentPartPr>
              <p14:xfrm>
                <a:off x="10414916" y="1237125"/>
                <a:ext cx="161280" cy="224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A9991E4-17F3-0E0A-DBE5-EF98FA992D8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0406276" y="1228125"/>
                  <a:ext cx="178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726FC83-F989-0F96-973B-EEE63981CFF1}"/>
                    </a:ext>
                  </a:extLst>
                </p14:cNvPr>
                <p14:cNvContentPartPr/>
                <p14:nvPr/>
              </p14:nvContentPartPr>
              <p14:xfrm>
                <a:off x="10624436" y="1307685"/>
                <a:ext cx="105120" cy="154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726FC83-F989-0F96-973B-EEE63981CFF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0615796" y="1299045"/>
                  <a:ext cx="122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57E9DEF-540F-36D7-CD05-B424DBADA285}"/>
                    </a:ext>
                  </a:extLst>
                </p14:cNvPr>
                <p14:cNvContentPartPr/>
                <p14:nvPr/>
              </p14:nvContentPartPr>
              <p14:xfrm>
                <a:off x="10343996" y="1589205"/>
                <a:ext cx="436320" cy="33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57E9DEF-540F-36D7-CD05-B424DBADA28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0334996" y="1580565"/>
                  <a:ext cx="453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6C0A24F-14E7-D23D-0C24-1FABCC3C7AEE}"/>
                    </a:ext>
                  </a:extLst>
                </p14:cNvPr>
                <p14:cNvContentPartPr/>
                <p14:nvPr/>
              </p14:nvContentPartPr>
              <p14:xfrm>
                <a:off x="10406636" y="1703325"/>
                <a:ext cx="97200" cy="205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6C0A24F-14E7-D23D-0C24-1FABCC3C7AE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397996" y="1694685"/>
                  <a:ext cx="114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F1725AE6-9138-791A-9CB9-878A2C584F92}"/>
                    </a:ext>
                  </a:extLst>
                </p14:cNvPr>
                <p14:cNvContentPartPr/>
                <p14:nvPr/>
              </p14:nvContentPartPr>
              <p14:xfrm>
                <a:off x="10594556" y="1695220"/>
                <a:ext cx="180720" cy="23040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F1725AE6-9138-791A-9CB9-878A2C584F92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0585916" y="1686220"/>
                  <a:ext cx="19836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478" name="Ink 477">
                <a:extLst>
                  <a:ext uri="{FF2B5EF4-FFF2-40B4-BE49-F238E27FC236}">
                    <a16:creationId xmlns:a16="http://schemas.microsoft.com/office/drawing/2014/main" id="{1A014CBC-4D9E-561B-7B36-F039F355A9FC}"/>
                  </a:ext>
                </a:extLst>
              </p14:cNvPr>
              <p14:cNvContentPartPr/>
              <p14:nvPr/>
            </p14:nvContentPartPr>
            <p14:xfrm>
              <a:off x="9077156" y="428740"/>
              <a:ext cx="1273680" cy="325440"/>
            </p14:xfrm>
          </p:contentPart>
        </mc:Choice>
        <mc:Fallback>
          <p:pic>
            <p:nvPicPr>
              <p:cNvPr id="478" name="Ink 477">
                <a:extLst>
                  <a:ext uri="{FF2B5EF4-FFF2-40B4-BE49-F238E27FC236}">
                    <a16:creationId xmlns:a16="http://schemas.microsoft.com/office/drawing/2014/main" id="{1A014CBC-4D9E-561B-7B36-F039F355A9FC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9023516" y="320740"/>
                <a:ext cx="13813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A6E2FF45-4914-AA47-24B3-81629DE7E28D}"/>
                  </a:ext>
                </a:extLst>
              </p14:cNvPr>
              <p14:cNvContentPartPr/>
              <p14:nvPr/>
            </p14:nvContentPartPr>
            <p14:xfrm>
              <a:off x="9324476" y="1259260"/>
              <a:ext cx="1379160" cy="607680"/>
            </p14:xfrm>
          </p:contentPart>
        </mc:Choice>
        <mc:Fallback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A6E2FF45-4914-AA47-24B3-81629DE7E28D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9270836" y="1151620"/>
                <a:ext cx="1486800" cy="82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38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AA16F62-F12F-49BC-CB63-826FDF958B4C}"/>
              </a:ext>
            </a:extLst>
          </p:cNvPr>
          <p:cNvGrpSpPr/>
          <p:nvPr/>
        </p:nvGrpSpPr>
        <p:grpSpPr>
          <a:xfrm>
            <a:off x="250144" y="200712"/>
            <a:ext cx="8907292" cy="1724733"/>
            <a:chOff x="250144" y="200712"/>
            <a:chExt cx="8907292" cy="172473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4778082-E213-4F2B-E99E-6BD4882FF99A}"/>
                    </a:ext>
                  </a:extLst>
                </p14:cNvPr>
                <p14:cNvContentPartPr/>
                <p14:nvPr/>
              </p14:nvContentPartPr>
              <p14:xfrm>
                <a:off x="250144" y="576912"/>
                <a:ext cx="248760" cy="155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4778082-E213-4F2B-E99E-6BD4882FF99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1144" y="568272"/>
                  <a:ext cx="266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E4876C4-EEA4-AF5D-1CC9-E3B12B6D5DCA}"/>
                    </a:ext>
                  </a:extLst>
                </p14:cNvPr>
                <p14:cNvContentPartPr/>
                <p14:nvPr/>
              </p14:nvContentPartPr>
              <p14:xfrm>
                <a:off x="508984" y="546672"/>
                <a:ext cx="46080" cy="37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E4876C4-EEA4-AF5D-1CC9-E3B12B6D5D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0344" y="537672"/>
                  <a:ext cx="63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A976B54-22E1-CF26-03D7-1E83231C109E}"/>
                    </a:ext>
                  </a:extLst>
                </p14:cNvPr>
                <p14:cNvContentPartPr/>
                <p14:nvPr/>
              </p14:nvContentPartPr>
              <p14:xfrm>
                <a:off x="525184" y="707232"/>
                <a:ext cx="189360" cy="146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A976B54-22E1-CF26-03D7-1E83231C10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6184" y="698232"/>
                  <a:ext cx="207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F370986-0DE3-C664-EBB6-70E21CC2F160}"/>
                    </a:ext>
                  </a:extLst>
                </p14:cNvPr>
                <p14:cNvContentPartPr/>
                <p14:nvPr/>
              </p14:nvContentPartPr>
              <p14:xfrm>
                <a:off x="793384" y="446592"/>
                <a:ext cx="122400" cy="464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F370986-0DE3-C664-EBB6-70E21CC2F1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4744" y="437592"/>
                  <a:ext cx="1400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DD1D810-0B1E-3472-6EA4-C85395B0817D}"/>
                    </a:ext>
                  </a:extLst>
                </p14:cNvPr>
                <p14:cNvContentPartPr/>
                <p14:nvPr/>
              </p14:nvContentPartPr>
              <p14:xfrm>
                <a:off x="1020544" y="579072"/>
                <a:ext cx="28080" cy="185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DD1D810-0B1E-3472-6EA4-C85395B081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1544" y="570432"/>
                  <a:ext cx="45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A5AFB3-53F9-5722-590D-0BE53037388D}"/>
                    </a:ext>
                  </a:extLst>
                </p14:cNvPr>
                <p14:cNvContentPartPr/>
                <p14:nvPr/>
              </p14:nvContentPartPr>
              <p14:xfrm>
                <a:off x="1216384" y="571152"/>
                <a:ext cx="15120" cy="136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A5AFB3-53F9-5722-590D-0BE5303738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07744" y="562512"/>
                  <a:ext cx="3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FFC4AC-F71F-B94E-93B3-FA6C32CEB973}"/>
                    </a:ext>
                  </a:extLst>
                </p14:cNvPr>
                <p14:cNvContentPartPr/>
                <p14:nvPr/>
              </p14:nvContentPartPr>
              <p14:xfrm>
                <a:off x="1163464" y="614352"/>
                <a:ext cx="153000" cy="34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FFC4AC-F71F-B94E-93B3-FA6C32CEB9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4824" y="605712"/>
                  <a:ext cx="170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0BA22E-9C36-DE74-F317-F887CADA1D20}"/>
                    </a:ext>
                  </a:extLst>
                </p14:cNvPr>
                <p14:cNvContentPartPr/>
                <p14:nvPr/>
              </p14:nvContentPartPr>
              <p14:xfrm>
                <a:off x="1434904" y="566832"/>
                <a:ext cx="234720" cy="233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0BA22E-9C36-DE74-F317-F887CADA1D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25904" y="558192"/>
                  <a:ext cx="252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C587662-0B3A-4A26-0E57-A007FF82365C}"/>
                    </a:ext>
                  </a:extLst>
                </p14:cNvPr>
                <p14:cNvContentPartPr/>
                <p14:nvPr/>
              </p14:nvContentPartPr>
              <p14:xfrm>
                <a:off x="1701304" y="757272"/>
                <a:ext cx="147600" cy="106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C587662-0B3A-4A26-0E57-A007FF8236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92664" y="748272"/>
                  <a:ext cx="165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A57F382-633A-AF2B-FB02-8CBABB380581}"/>
                    </a:ext>
                  </a:extLst>
                </p14:cNvPr>
                <p14:cNvContentPartPr/>
                <p14:nvPr/>
              </p14:nvContentPartPr>
              <p14:xfrm>
                <a:off x="1773664" y="464592"/>
                <a:ext cx="142560" cy="139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A57F382-633A-AF2B-FB02-8CBABB3805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65024" y="455952"/>
                  <a:ext cx="160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24F63B-0FDD-0973-ABEA-23018F66B249}"/>
                    </a:ext>
                  </a:extLst>
                </p14:cNvPr>
                <p14:cNvContentPartPr/>
                <p14:nvPr/>
              </p14:nvContentPartPr>
              <p14:xfrm>
                <a:off x="2076784" y="577992"/>
                <a:ext cx="27000" cy="177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24F63B-0FDD-0973-ABEA-23018F66B2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68144" y="569352"/>
                  <a:ext cx="44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C68A58-2814-B4AA-0392-542D32B2C3D2}"/>
                    </a:ext>
                  </a:extLst>
                </p14:cNvPr>
                <p14:cNvContentPartPr/>
                <p14:nvPr/>
              </p14:nvContentPartPr>
              <p14:xfrm>
                <a:off x="1969504" y="550272"/>
                <a:ext cx="211320" cy="67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BC68A58-2814-B4AA-0392-542D32B2C3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60864" y="541272"/>
                  <a:ext cx="228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ACF90A9-ED98-F635-123C-254780AF1D48}"/>
                    </a:ext>
                  </a:extLst>
                </p14:cNvPr>
                <p14:cNvContentPartPr/>
                <p14:nvPr/>
              </p14:nvContentPartPr>
              <p14:xfrm>
                <a:off x="2225464" y="448752"/>
                <a:ext cx="96120" cy="92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ACF90A9-ED98-F635-123C-254780AF1D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6824" y="440112"/>
                  <a:ext cx="113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598131-1B9C-708F-CF61-FCB2FAA8C98D}"/>
                    </a:ext>
                  </a:extLst>
                </p14:cNvPr>
                <p14:cNvContentPartPr/>
                <p14:nvPr/>
              </p14:nvContentPartPr>
              <p14:xfrm>
                <a:off x="2368744" y="408792"/>
                <a:ext cx="130320" cy="387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598131-1B9C-708F-CF61-FCB2FAA8C9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9744" y="399792"/>
                  <a:ext cx="1479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5E709F-0CCD-AA78-4B15-82179D4BEC35}"/>
                    </a:ext>
                  </a:extLst>
                </p14:cNvPr>
                <p14:cNvContentPartPr/>
                <p14:nvPr/>
              </p14:nvContentPartPr>
              <p14:xfrm>
                <a:off x="2758264" y="595632"/>
                <a:ext cx="266040" cy="29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5E709F-0CCD-AA78-4B15-82179D4BEC3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49264" y="586632"/>
                  <a:ext cx="283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3E7949-FEC3-933B-63BB-4D5CE0F11B3A}"/>
                    </a:ext>
                  </a:extLst>
                </p14:cNvPr>
                <p14:cNvContentPartPr/>
                <p14:nvPr/>
              </p14:nvContentPartPr>
              <p14:xfrm>
                <a:off x="2833504" y="698592"/>
                <a:ext cx="179280" cy="12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3E7949-FEC3-933B-63BB-4D5CE0F11B3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24864" y="689952"/>
                  <a:ext cx="196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D2D32A5-C62F-9E55-3485-F13D0EAC2868}"/>
                    </a:ext>
                  </a:extLst>
                </p14:cNvPr>
                <p14:cNvContentPartPr/>
                <p14:nvPr/>
              </p14:nvContentPartPr>
              <p14:xfrm>
                <a:off x="3322024" y="520392"/>
                <a:ext cx="29520" cy="114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D2D32A5-C62F-9E55-3485-F13D0EAC286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13024" y="511752"/>
                  <a:ext cx="47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BE8BF67-F1E2-C466-E60E-570F4C10351E}"/>
                    </a:ext>
                  </a:extLst>
                </p14:cNvPr>
                <p14:cNvContentPartPr/>
                <p14:nvPr/>
              </p14:nvContentPartPr>
              <p14:xfrm>
                <a:off x="3274144" y="581952"/>
                <a:ext cx="155520" cy="11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BE8BF67-F1E2-C466-E60E-570F4C1035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5144" y="573312"/>
                  <a:ext cx="173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F6BA8EA-EE58-40B4-7072-E430BFBFE2D1}"/>
                    </a:ext>
                  </a:extLst>
                </p14:cNvPr>
                <p14:cNvContentPartPr/>
                <p14:nvPr/>
              </p14:nvContentPartPr>
              <p14:xfrm>
                <a:off x="3273424" y="710832"/>
                <a:ext cx="207360" cy="15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F6BA8EA-EE58-40B4-7072-E430BFBFE2D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64424" y="701832"/>
                  <a:ext cx="225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ABC07AF-3543-997F-6820-09ED4A53E008}"/>
                    </a:ext>
                  </a:extLst>
                </p14:cNvPr>
                <p14:cNvContentPartPr/>
                <p14:nvPr/>
              </p14:nvContentPartPr>
              <p14:xfrm>
                <a:off x="3512824" y="547032"/>
                <a:ext cx="307080" cy="255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ABC07AF-3543-997F-6820-09ED4A53E0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03824" y="538392"/>
                  <a:ext cx="324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0B6032-3CAD-0967-E585-6EE864D0A2AA}"/>
                    </a:ext>
                  </a:extLst>
                </p14:cNvPr>
                <p14:cNvContentPartPr/>
                <p14:nvPr/>
              </p14:nvContentPartPr>
              <p14:xfrm>
                <a:off x="3953464" y="505992"/>
                <a:ext cx="139680" cy="249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0B6032-3CAD-0967-E585-6EE864D0A2A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44464" y="496992"/>
                  <a:ext cx="1573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82ADF2F-33A1-7D75-8E6A-C5E89F6FD565}"/>
                    </a:ext>
                  </a:extLst>
                </p14:cNvPr>
                <p14:cNvContentPartPr/>
                <p14:nvPr/>
              </p14:nvContentPartPr>
              <p14:xfrm>
                <a:off x="3977944" y="630192"/>
                <a:ext cx="115560" cy="32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82ADF2F-33A1-7D75-8E6A-C5E89F6FD5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69304" y="621192"/>
                  <a:ext cx="133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CE69F32-ADBA-2070-1AD1-BD6BC51DC81C}"/>
                    </a:ext>
                  </a:extLst>
                </p14:cNvPr>
                <p14:cNvContentPartPr/>
                <p14:nvPr/>
              </p14:nvContentPartPr>
              <p14:xfrm>
                <a:off x="3942304" y="479712"/>
                <a:ext cx="196200" cy="36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CE69F32-ADBA-2070-1AD1-BD6BC51DC8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33304" y="471072"/>
                  <a:ext cx="213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39C3074-CBDF-1E47-E854-7EB332A07340}"/>
                    </a:ext>
                  </a:extLst>
                </p14:cNvPr>
                <p14:cNvContentPartPr/>
                <p14:nvPr/>
              </p14:nvContentPartPr>
              <p14:xfrm>
                <a:off x="4175944" y="703632"/>
                <a:ext cx="147240" cy="130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39C3074-CBDF-1E47-E854-7EB332A073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66944" y="694992"/>
                  <a:ext cx="164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08C938A-C26C-90C8-F0D1-819DD88352FA}"/>
                    </a:ext>
                  </a:extLst>
                </p14:cNvPr>
                <p14:cNvContentPartPr/>
                <p14:nvPr/>
              </p14:nvContentPartPr>
              <p14:xfrm>
                <a:off x="4495624" y="567912"/>
                <a:ext cx="177120" cy="10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08C938A-C26C-90C8-F0D1-819DD88352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86984" y="558912"/>
                  <a:ext cx="194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90D0D16-1C5E-5687-98CA-75547424D48F}"/>
                    </a:ext>
                  </a:extLst>
                </p14:cNvPr>
                <p14:cNvContentPartPr/>
                <p14:nvPr/>
              </p14:nvContentPartPr>
              <p14:xfrm>
                <a:off x="4859224" y="319872"/>
                <a:ext cx="168840" cy="238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90D0D16-1C5E-5687-98CA-75547424D4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50224" y="310872"/>
                  <a:ext cx="186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09B0C0-16F7-8D1D-9E59-AE2BAECFA63E}"/>
                    </a:ext>
                  </a:extLst>
                </p14:cNvPr>
                <p14:cNvContentPartPr/>
                <p14:nvPr/>
              </p14:nvContentPartPr>
              <p14:xfrm>
                <a:off x="4782184" y="594192"/>
                <a:ext cx="314640" cy="38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09B0C0-16F7-8D1D-9E59-AE2BAECFA6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73544" y="585552"/>
                  <a:ext cx="332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8BFB67B-C41E-E1D1-8933-6450EEE26196}"/>
                    </a:ext>
                  </a:extLst>
                </p14:cNvPr>
                <p14:cNvContentPartPr/>
                <p14:nvPr/>
              </p14:nvContentPartPr>
              <p14:xfrm>
                <a:off x="4881544" y="747192"/>
                <a:ext cx="157320" cy="106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8BFB67B-C41E-E1D1-8933-6450EEE2619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72904" y="738552"/>
                  <a:ext cx="174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D1F77B0-EE0E-BA33-A8F6-3C6ADA42F4A6}"/>
                    </a:ext>
                  </a:extLst>
                </p14:cNvPr>
                <p14:cNvContentPartPr/>
                <p14:nvPr/>
              </p14:nvContentPartPr>
              <p14:xfrm>
                <a:off x="5213824" y="279552"/>
                <a:ext cx="120960" cy="214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D1F77B0-EE0E-BA33-A8F6-3C6ADA42F4A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04824" y="270552"/>
                  <a:ext cx="138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303D222-3469-EEB3-319E-7252C7E039B5}"/>
                    </a:ext>
                  </a:extLst>
                </p14:cNvPr>
                <p14:cNvContentPartPr/>
                <p14:nvPr/>
              </p14:nvContentPartPr>
              <p14:xfrm>
                <a:off x="5407864" y="376032"/>
                <a:ext cx="124920" cy="123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303D222-3469-EEB3-319E-7252C7E039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98864" y="367032"/>
                  <a:ext cx="142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DFE2B3-702E-4585-D7EC-833E70DF8D96}"/>
                    </a:ext>
                  </a:extLst>
                </p14:cNvPr>
                <p14:cNvContentPartPr/>
                <p14:nvPr/>
              </p14:nvContentPartPr>
              <p14:xfrm>
                <a:off x="5134984" y="600312"/>
                <a:ext cx="481680" cy="45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DFE2B3-702E-4585-D7EC-833E70DF8D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25984" y="591312"/>
                  <a:ext cx="499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428493B-0C4E-CEAE-46C1-1B69F2031AC0}"/>
                    </a:ext>
                  </a:extLst>
                </p14:cNvPr>
                <p14:cNvContentPartPr/>
                <p14:nvPr/>
              </p14:nvContentPartPr>
              <p14:xfrm>
                <a:off x="5239384" y="714432"/>
                <a:ext cx="112320" cy="172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428493B-0C4E-CEAE-46C1-1B69F2031A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30744" y="705432"/>
                  <a:ext cx="129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D0E423-2EED-7C94-7123-835842380C63}"/>
                    </a:ext>
                  </a:extLst>
                </p14:cNvPr>
                <p14:cNvContentPartPr/>
                <p14:nvPr/>
              </p14:nvContentPartPr>
              <p14:xfrm>
                <a:off x="5435224" y="757992"/>
                <a:ext cx="154080" cy="142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D0E423-2EED-7C94-7123-835842380C6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26584" y="749352"/>
                  <a:ext cx="171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2E7AB39-2702-608C-7376-0637B760F4C5}"/>
                    </a:ext>
                  </a:extLst>
                </p14:cNvPr>
                <p14:cNvContentPartPr/>
                <p14:nvPr/>
              </p14:nvContentPartPr>
              <p14:xfrm>
                <a:off x="6231184" y="576912"/>
                <a:ext cx="360" cy="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2E7AB39-2702-608C-7376-0637B760F4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22184" y="5682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60FC91-01BA-DD36-FB53-8A5DE19633E5}"/>
                    </a:ext>
                  </a:extLst>
                </p14:cNvPr>
                <p14:cNvContentPartPr/>
                <p14:nvPr/>
              </p14:nvContentPartPr>
              <p14:xfrm>
                <a:off x="6252784" y="630912"/>
                <a:ext cx="360" cy="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60FC91-01BA-DD36-FB53-8A5DE19633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44144" y="6219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1444D2E-9B66-A438-9029-F3BFC599D6C6}"/>
                    </a:ext>
                  </a:extLst>
                </p14:cNvPr>
                <p14:cNvContentPartPr/>
                <p14:nvPr/>
              </p14:nvContentPartPr>
              <p14:xfrm>
                <a:off x="8890864" y="238512"/>
                <a:ext cx="132840" cy="134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1444D2E-9B66-A438-9029-F3BFC599D6C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81864" y="229872"/>
                  <a:ext cx="150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8C393AB-CA89-7648-92D9-13F8B17DB5D0}"/>
                    </a:ext>
                  </a:extLst>
                </p14:cNvPr>
                <p14:cNvContentPartPr/>
                <p14:nvPr/>
              </p14:nvContentPartPr>
              <p14:xfrm>
                <a:off x="8434384" y="410232"/>
                <a:ext cx="36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8C393AB-CA89-7648-92D9-13F8B17DB5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25744" y="4012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9392F5F-C322-4AD6-F5B0-3B930AD13CBF}"/>
                    </a:ext>
                  </a:extLst>
                </p14:cNvPr>
                <p14:cNvContentPartPr/>
                <p14:nvPr/>
              </p14:nvContentPartPr>
              <p14:xfrm>
                <a:off x="8348704" y="423192"/>
                <a:ext cx="36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9392F5F-C322-4AD6-F5B0-3B930AD13CB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40064" y="4145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816E9B-E096-78ED-A27D-DFF484FD69A7}"/>
                    </a:ext>
                  </a:extLst>
                </p14:cNvPr>
                <p14:cNvContentPartPr/>
                <p14:nvPr/>
              </p14:nvContentPartPr>
              <p14:xfrm>
                <a:off x="8257624" y="372432"/>
                <a:ext cx="238320" cy="157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816E9B-E096-78ED-A27D-DFF484FD69A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48984" y="363792"/>
                  <a:ext cx="255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599B778-6BD3-C940-CEE3-4C01CEA08A2C}"/>
                    </a:ext>
                  </a:extLst>
                </p14:cNvPr>
                <p14:cNvContentPartPr/>
                <p14:nvPr/>
              </p14:nvContentPartPr>
              <p14:xfrm>
                <a:off x="8479384" y="566832"/>
                <a:ext cx="125640" cy="69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599B778-6BD3-C940-CEE3-4C01CEA08A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70744" y="558192"/>
                  <a:ext cx="143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4E1CC11-4D0D-E579-E82D-CE48DCB6831C}"/>
                    </a:ext>
                  </a:extLst>
                </p14:cNvPr>
                <p14:cNvContentPartPr/>
                <p14:nvPr/>
              </p14:nvContentPartPr>
              <p14:xfrm>
                <a:off x="8715904" y="443712"/>
                <a:ext cx="28080" cy="129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4E1CC11-4D0D-E579-E82D-CE48DCB683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07264" y="434712"/>
                  <a:ext cx="45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B502A0-14A8-29B3-5C8C-6A0ED2511F48}"/>
                    </a:ext>
                  </a:extLst>
                </p14:cNvPr>
                <p14:cNvContentPartPr/>
                <p14:nvPr/>
              </p14:nvContentPartPr>
              <p14:xfrm>
                <a:off x="8612944" y="384312"/>
                <a:ext cx="228240" cy="62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B502A0-14A8-29B3-5C8C-6A0ED2511F4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04304" y="375312"/>
                  <a:ext cx="245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8A55B53-C50E-BB26-6FDC-EF0B42969F04}"/>
                    </a:ext>
                  </a:extLst>
                </p14:cNvPr>
                <p14:cNvContentPartPr/>
                <p14:nvPr/>
              </p14:nvContentPartPr>
              <p14:xfrm>
                <a:off x="6368651" y="440112"/>
                <a:ext cx="179280" cy="108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8A55B53-C50E-BB26-6FDC-EF0B42969F0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60011" y="431112"/>
                  <a:ext cx="196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DA7E86-BC77-E378-D545-B6B33DFFDD11}"/>
                    </a:ext>
                  </a:extLst>
                </p14:cNvPr>
                <p14:cNvContentPartPr/>
                <p14:nvPr/>
              </p14:nvContentPartPr>
              <p14:xfrm>
                <a:off x="6542891" y="570072"/>
                <a:ext cx="139680" cy="68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DA7E86-BC77-E378-D545-B6B33DFFDD1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34251" y="561432"/>
                  <a:ext cx="157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D32E910-9A6E-5279-2ADA-025977BB6464}"/>
                    </a:ext>
                  </a:extLst>
                </p14:cNvPr>
                <p14:cNvContentPartPr/>
                <p14:nvPr/>
              </p14:nvContentPartPr>
              <p14:xfrm>
                <a:off x="6747371" y="478992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D32E910-9A6E-5279-2ADA-025977BB64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38371" y="4699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2368250-6943-7760-41CF-DFB55C24C178}"/>
                    </a:ext>
                  </a:extLst>
                </p14:cNvPr>
                <p14:cNvContentPartPr/>
                <p14:nvPr/>
              </p14:nvContentPartPr>
              <p14:xfrm>
                <a:off x="6845651" y="449832"/>
                <a:ext cx="38160" cy="151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2368250-6943-7760-41CF-DFB55C24C1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37011" y="441192"/>
                  <a:ext cx="55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26ACC17-1875-2D51-BA0A-053FDC58E2CE}"/>
                    </a:ext>
                  </a:extLst>
                </p14:cNvPr>
                <p14:cNvContentPartPr/>
                <p14:nvPr/>
              </p14:nvContentPartPr>
              <p14:xfrm>
                <a:off x="6784451" y="403392"/>
                <a:ext cx="177480" cy="59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26ACC17-1875-2D51-BA0A-053FDC58E2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75451" y="394752"/>
                  <a:ext cx="195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C0BA10-DBF0-F75D-938E-8815FFEC39E5}"/>
                    </a:ext>
                  </a:extLst>
                </p14:cNvPr>
                <p14:cNvContentPartPr/>
                <p14:nvPr/>
              </p14:nvContentPartPr>
              <p14:xfrm>
                <a:off x="6583624" y="266952"/>
                <a:ext cx="113040" cy="90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C0BA10-DBF0-F75D-938E-8815FFEC39E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74984" y="258312"/>
                  <a:ext cx="130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537058-43DA-6A68-0B17-0B44172325BB}"/>
                    </a:ext>
                  </a:extLst>
                </p14:cNvPr>
                <p14:cNvContentPartPr/>
                <p14:nvPr/>
              </p14:nvContentPartPr>
              <p14:xfrm>
                <a:off x="6940744" y="235272"/>
                <a:ext cx="124560" cy="60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537058-43DA-6A68-0B17-0B44172325B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31744" y="226272"/>
                  <a:ext cx="142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C05E2A5-73DB-9BE1-5A88-DE2D063B5133}"/>
                    </a:ext>
                  </a:extLst>
                </p14:cNvPr>
                <p14:cNvContentPartPr/>
                <p14:nvPr/>
              </p14:nvContentPartPr>
              <p14:xfrm>
                <a:off x="8533024" y="200712"/>
                <a:ext cx="159840" cy="101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C05E2A5-73DB-9BE1-5A88-DE2D063B513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24384" y="191712"/>
                  <a:ext cx="177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5C861F-3685-E57F-CE87-A0FFC8F15F4E}"/>
                    </a:ext>
                  </a:extLst>
                </p14:cNvPr>
                <p14:cNvContentPartPr/>
                <p14:nvPr/>
              </p14:nvContentPartPr>
              <p14:xfrm>
                <a:off x="396476" y="1398405"/>
                <a:ext cx="340920" cy="190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5C861F-3685-E57F-CE87-A0FFC8F15F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7476" y="1389405"/>
                  <a:ext cx="358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FB9F51D-7C4A-3D76-7F2F-79FCF7654ECD}"/>
                    </a:ext>
                  </a:extLst>
                </p14:cNvPr>
                <p14:cNvContentPartPr/>
                <p14:nvPr/>
              </p14:nvContentPartPr>
              <p14:xfrm>
                <a:off x="697436" y="1631325"/>
                <a:ext cx="140760" cy="110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FB9F51D-7C4A-3D76-7F2F-79FCF7654EC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8796" y="1622685"/>
                  <a:ext cx="158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05F5FF9-25AD-DA5C-838C-8C4CBC32CCA7}"/>
                    </a:ext>
                  </a:extLst>
                </p14:cNvPr>
                <p14:cNvContentPartPr/>
                <p14:nvPr/>
              </p14:nvContentPartPr>
              <p14:xfrm>
                <a:off x="723356" y="1612605"/>
                <a:ext cx="147240" cy="162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05F5FF9-25AD-DA5C-838C-8C4CBC32CC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4716" y="1603605"/>
                  <a:ext cx="164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0C1D9BD-9E1D-02DC-ECF0-5DFA42C0FA68}"/>
                    </a:ext>
                  </a:extLst>
                </p14:cNvPr>
                <p14:cNvContentPartPr/>
                <p14:nvPr/>
              </p14:nvContentPartPr>
              <p14:xfrm>
                <a:off x="929636" y="1328205"/>
                <a:ext cx="129600" cy="461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C1D9BD-9E1D-02DC-ECF0-5DFA42C0FA6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0996" y="1319205"/>
                  <a:ext cx="1472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58F900B-5340-75FA-2298-E702FAF61B18}"/>
                    </a:ext>
                  </a:extLst>
                </p14:cNvPr>
                <p14:cNvContentPartPr/>
                <p14:nvPr/>
              </p14:nvContentPartPr>
              <p14:xfrm>
                <a:off x="1166156" y="1436925"/>
                <a:ext cx="14760" cy="266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58F900B-5340-75FA-2298-E702FAF61B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7516" y="1428285"/>
                  <a:ext cx="32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1ED90EE-9FB9-ECAF-F2BE-BF0D469BAB1D}"/>
                    </a:ext>
                  </a:extLst>
                </p14:cNvPr>
                <p14:cNvContentPartPr/>
                <p14:nvPr/>
              </p14:nvContentPartPr>
              <p14:xfrm>
                <a:off x="1369916" y="1458165"/>
                <a:ext cx="22320" cy="249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1ED90EE-9FB9-ECAF-F2BE-BF0D469BAB1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61276" y="1449165"/>
                  <a:ext cx="39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6E7E5E7-5FD0-3813-941D-90F7D73B7C4C}"/>
                    </a:ext>
                  </a:extLst>
                </p14:cNvPr>
                <p14:cNvContentPartPr/>
                <p14:nvPr/>
              </p14:nvContentPartPr>
              <p14:xfrm>
                <a:off x="1288916" y="1583085"/>
                <a:ext cx="211320" cy="18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6E7E5E7-5FD0-3813-941D-90F7D73B7C4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79916" y="1574085"/>
                  <a:ext cx="228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B5FEA9E-3212-C30A-9007-91661B74CC83}"/>
                    </a:ext>
                  </a:extLst>
                </p14:cNvPr>
                <p14:cNvContentPartPr/>
                <p14:nvPr/>
              </p14:nvContentPartPr>
              <p14:xfrm>
                <a:off x="1640636" y="1462125"/>
                <a:ext cx="207000" cy="140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B5FEA9E-3212-C30A-9007-91661B74CC8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31996" y="1453485"/>
                  <a:ext cx="224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5DCC1E-3891-69B2-CD20-1D10EB2D1F73}"/>
                    </a:ext>
                  </a:extLst>
                </p14:cNvPr>
                <p14:cNvContentPartPr/>
                <p14:nvPr/>
              </p14:nvContentPartPr>
              <p14:xfrm>
                <a:off x="1870316" y="1664805"/>
                <a:ext cx="102960" cy="75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5DCC1E-3891-69B2-CD20-1D10EB2D1F7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61676" y="1655805"/>
                  <a:ext cx="120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7A7DBC0-24B8-A251-EA34-76F27F5B0A7D}"/>
                    </a:ext>
                  </a:extLst>
                </p14:cNvPr>
                <p14:cNvContentPartPr/>
                <p14:nvPr/>
              </p14:nvContentPartPr>
              <p14:xfrm>
                <a:off x="1930796" y="1323525"/>
                <a:ext cx="102240" cy="131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7A7DBC0-24B8-A251-EA34-76F27F5B0A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22156" y="1314525"/>
                  <a:ext cx="119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41ACD1F-64C0-57C6-2B5C-13C29D858201}"/>
                    </a:ext>
                  </a:extLst>
                </p14:cNvPr>
                <p14:cNvContentPartPr/>
                <p14:nvPr/>
              </p14:nvContentPartPr>
              <p14:xfrm>
                <a:off x="2186036" y="1481565"/>
                <a:ext cx="36000" cy="202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41ACD1F-64C0-57C6-2B5C-13C29D8582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77396" y="1472925"/>
                  <a:ext cx="53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B30B91C-8CB0-38BF-1AA1-0C2FD26C9A0C}"/>
                    </a:ext>
                  </a:extLst>
                </p14:cNvPr>
                <p14:cNvContentPartPr/>
                <p14:nvPr/>
              </p14:nvContentPartPr>
              <p14:xfrm>
                <a:off x="2120876" y="1487325"/>
                <a:ext cx="164880" cy="68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B30B91C-8CB0-38BF-1AA1-0C2FD26C9A0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12236" y="1478325"/>
                  <a:ext cx="182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93C3C84-BDDE-CF49-D0AA-E631C2ED2AD5}"/>
                    </a:ext>
                  </a:extLst>
                </p14:cNvPr>
                <p14:cNvContentPartPr/>
                <p14:nvPr/>
              </p14:nvContentPartPr>
              <p14:xfrm>
                <a:off x="2321756" y="1365645"/>
                <a:ext cx="133200" cy="80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93C3C84-BDDE-CF49-D0AA-E631C2ED2AD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12756" y="1356645"/>
                  <a:ext cx="150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F915125-AF28-3D55-23D8-AD5D79011F5B}"/>
                    </a:ext>
                  </a:extLst>
                </p14:cNvPr>
                <p14:cNvContentPartPr/>
                <p14:nvPr/>
              </p14:nvContentPartPr>
              <p14:xfrm>
                <a:off x="2465396" y="1260525"/>
                <a:ext cx="96840" cy="486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F915125-AF28-3D55-23D8-AD5D79011F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56756" y="1251885"/>
                  <a:ext cx="1144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BBC3E63-75FA-B309-5E80-20D26A248FD3}"/>
                    </a:ext>
                  </a:extLst>
                </p14:cNvPr>
                <p14:cNvContentPartPr/>
                <p14:nvPr/>
              </p14:nvContentPartPr>
              <p14:xfrm>
                <a:off x="2763836" y="1468965"/>
                <a:ext cx="203400" cy="6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BBC3E63-75FA-B309-5E80-20D26A248FD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54836" y="1460325"/>
                  <a:ext cx="221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B9F62A8-5981-2535-052E-E9D46B62AE63}"/>
                    </a:ext>
                  </a:extLst>
                </p14:cNvPr>
                <p14:cNvContentPartPr/>
                <p14:nvPr/>
              </p14:nvContentPartPr>
              <p14:xfrm>
                <a:off x="2782556" y="1551765"/>
                <a:ext cx="199800" cy="9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B9F62A8-5981-2535-052E-E9D46B62AE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73916" y="1543125"/>
                  <a:ext cx="217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F77002-9911-B128-2844-4DDED5713AF3}"/>
                    </a:ext>
                  </a:extLst>
                </p14:cNvPr>
                <p14:cNvContentPartPr/>
                <p14:nvPr/>
              </p14:nvContentPartPr>
              <p14:xfrm>
                <a:off x="3304196" y="1317405"/>
                <a:ext cx="11880" cy="179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F77002-9911-B128-2844-4DDED5713A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95556" y="1308405"/>
                  <a:ext cx="29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0EE2A59-0AD5-5726-E17B-C76F464F90DD}"/>
                    </a:ext>
                  </a:extLst>
                </p14:cNvPr>
                <p14:cNvContentPartPr/>
                <p14:nvPr/>
              </p14:nvContentPartPr>
              <p14:xfrm>
                <a:off x="3234716" y="1431885"/>
                <a:ext cx="179280" cy="11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0EE2A59-0AD5-5726-E17B-C76F464F90D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25716" y="1422885"/>
                  <a:ext cx="196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3D054F6-0824-21DC-D0FA-611A640B6ECD}"/>
                    </a:ext>
                  </a:extLst>
                </p14:cNvPr>
                <p14:cNvContentPartPr/>
                <p14:nvPr/>
              </p14:nvContentPartPr>
              <p14:xfrm>
                <a:off x="3247676" y="1577685"/>
                <a:ext cx="193320" cy="17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3D054F6-0824-21DC-D0FA-611A640B6EC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39036" y="1569045"/>
                  <a:ext cx="210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66A568-0BE2-402A-6C61-414A68D85F2D}"/>
                    </a:ext>
                  </a:extLst>
                </p14:cNvPr>
                <p14:cNvContentPartPr/>
                <p14:nvPr/>
              </p14:nvContentPartPr>
              <p14:xfrm>
                <a:off x="3462596" y="1404525"/>
                <a:ext cx="308160" cy="300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66A568-0BE2-402A-6C61-414A68D85F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53596" y="1395525"/>
                  <a:ext cx="325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BDC6406-99A4-F5AF-C586-B34991C63A2B}"/>
                    </a:ext>
                  </a:extLst>
                </p14:cNvPr>
                <p14:cNvContentPartPr/>
                <p14:nvPr/>
              </p14:nvContentPartPr>
              <p14:xfrm>
                <a:off x="3952556" y="1346925"/>
                <a:ext cx="159840" cy="264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BDC6406-99A4-F5AF-C586-B34991C63A2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43916" y="1338285"/>
                  <a:ext cx="177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5B881AD-68C0-CE4D-6AD7-B9E45E98F710}"/>
                    </a:ext>
                  </a:extLst>
                </p14:cNvPr>
                <p14:cNvContentPartPr/>
                <p14:nvPr/>
              </p14:nvContentPartPr>
              <p14:xfrm>
                <a:off x="3992876" y="1463925"/>
                <a:ext cx="140400" cy="8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5B881AD-68C0-CE4D-6AD7-B9E45E98F71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83876" y="1454925"/>
                  <a:ext cx="158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B9FA2D6-80F6-736B-DD02-6223DBE34B13}"/>
                    </a:ext>
                  </a:extLst>
                </p14:cNvPr>
                <p14:cNvContentPartPr/>
                <p14:nvPr/>
              </p14:nvContentPartPr>
              <p14:xfrm>
                <a:off x="3976676" y="1360605"/>
                <a:ext cx="189000" cy="14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B9FA2D6-80F6-736B-DD02-6223DBE34B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68036" y="1351605"/>
                  <a:ext cx="206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49CD460-2237-4D24-4728-F053E6BA4460}"/>
                    </a:ext>
                  </a:extLst>
                </p14:cNvPr>
                <p14:cNvContentPartPr/>
                <p14:nvPr/>
              </p14:nvContentPartPr>
              <p14:xfrm>
                <a:off x="4182956" y="1635645"/>
                <a:ext cx="137880" cy="106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49CD460-2237-4D24-4728-F053E6BA446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73956" y="1627005"/>
                  <a:ext cx="155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A69199A-8D06-EFF3-63F9-FDD55C480BFC}"/>
                    </a:ext>
                  </a:extLst>
                </p14:cNvPr>
                <p14:cNvContentPartPr/>
                <p14:nvPr/>
              </p14:nvContentPartPr>
              <p14:xfrm>
                <a:off x="4189796" y="1603965"/>
                <a:ext cx="175680" cy="148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A69199A-8D06-EFF3-63F9-FDD55C480BF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80796" y="1594965"/>
                  <a:ext cx="193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4B15506-477E-0362-BB70-12C2E54DCA22}"/>
                    </a:ext>
                  </a:extLst>
                </p14:cNvPr>
                <p14:cNvContentPartPr/>
                <p14:nvPr/>
              </p14:nvContentPartPr>
              <p14:xfrm>
                <a:off x="4568876" y="1468965"/>
                <a:ext cx="177120" cy="6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4B15506-477E-0362-BB70-12C2E54DCA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59876" y="1459965"/>
                  <a:ext cx="194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BA94B61-FE75-6B29-73D1-FD8CDEA136FE}"/>
                    </a:ext>
                  </a:extLst>
                </p14:cNvPr>
                <p14:cNvContentPartPr/>
                <p14:nvPr/>
              </p14:nvContentPartPr>
              <p14:xfrm>
                <a:off x="4971716" y="1256205"/>
                <a:ext cx="203400" cy="223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BA94B61-FE75-6B29-73D1-FD8CDEA136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63076" y="1247565"/>
                  <a:ext cx="2210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D69602C-9B8C-D9EA-2612-E6CA26E6A389}"/>
                    </a:ext>
                  </a:extLst>
                </p14:cNvPr>
                <p14:cNvContentPartPr/>
                <p14:nvPr/>
              </p14:nvContentPartPr>
              <p14:xfrm>
                <a:off x="4892516" y="1555005"/>
                <a:ext cx="294840" cy="17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D69602C-9B8C-D9EA-2612-E6CA26E6A38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83516" y="1546365"/>
                  <a:ext cx="312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579F26E-2FEF-D112-CA7B-4F645DD7A907}"/>
                    </a:ext>
                  </a:extLst>
                </p14:cNvPr>
                <p14:cNvContentPartPr/>
                <p14:nvPr/>
              </p14:nvContentPartPr>
              <p14:xfrm>
                <a:off x="4985396" y="1681365"/>
                <a:ext cx="128520" cy="137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579F26E-2FEF-D112-CA7B-4F645DD7A90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76396" y="1672725"/>
                  <a:ext cx="146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E1BDBB-F8BD-BE7D-0B45-2825BC95ED6E}"/>
                    </a:ext>
                  </a:extLst>
                </p14:cNvPr>
                <p14:cNvContentPartPr/>
                <p14:nvPr/>
              </p14:nvContentPartPr>
              <p14:xfrm>
                <a:off x="5396876" y="1217685"/>
                <a:ext cx="110880" cy="252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E1BDBB-F8BD-BE7D-0B45-2825BC95ED6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88236" y="1208685"/>
                  <a:ext cx="128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47616B-6815-778C-05C5-223631FA86FE}"/>
                    </a:ext>
                  </a:extLst>
                </p14:cNvPr>
                <p14:cNvContentPartPr/>
                <p14:nvPr/>
              </p14:nvContentPartPr>
              <p14:xfrm>
                <a:off x="5571836" y="1307685"/>
                <a:ext cx="118800" cy="141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47616B-6815-778C-05C5-223631FA86F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63196" y="1298685"/>
                  <a:ext cx="136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EE69DEC-253E-743B-3781-1EBC0A1A94AC}"/>
                    </a:ext>
                  </a:extLst>
                </p14:cNvPr>
                <p14:cNvContentPartPr/>
                <p14:nvPr/>
              </p14:nvContentPartPr>
              <p14:xfrm>
                <a:off x="5330636" y="1552125"/>
                <a:ext cx="519480" cy="36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EE69DEC-253E-743B-3781-1EBC0A1A94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21636" y="1543485"/>
                  <a:ext cx="537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9B895F0-B29D-521C-EEC8-27F8BDB37FC2}"/>
                    </a:ext>
                  </a:extLst>
                </p14:cNvPr>
                <p14:cNvContentPartPr/>
                <p14:nvPr/>
              </p14:nvContentPartPr>
              <p14:xfrm>
                <a:off x="5402636" y="1655085"/>
                <a:ext cx="90360" cy="237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9B895F0-B29D-521C-EEC8-27F8BDB37FC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93636" y="1646085"/>
                  <a:ext cx="108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62137DF-3C49-003C-206A-ED679F6C7F74}"/>
                    </a:ext>
                  </a:extLst>
                </p14:cNvPr>
                <p14:cNvContentPartPr/>
                <p14:nvPr/>
              </p14:nvContentPartPr>
              <p14:xfrm>
                <a:off x="5599196" y="1705485"/>
                <a:ext cx="217440" cy="219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62137DF-3C49-003C-206A-ED679F6C7F7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90196" y="1696485"/>
                  <a:ext cx="235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617B0DC-ED8C-38EC-B8AC-39D7F45F255D}"/>
                    </a:ext>
                  </a:extLst>
                </p14:cNvPr>
                <p14:cNvContentPartPr/>
                <p14:nvPr/>
              </p14:nvContentPartPr>
              <p14:xfrm>
                <a:off x="6452396" y="1396965"/>
                <a:ext cx="246240" cy="173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617B0DC-ED8C-38EC-B8AC-39D7F45F25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43396" y="1387965"/>
                  <a:ext cx="263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EDEC417-F36C-89AA-8CC5-6BD5A616642F}"/>
                    </a:ext>
                  </a:extLst>
                </p14:cNvPr>
                <p14:cNvContentPartPr/>
                <p14:nvPr/>
              </p14:nvContentPartPr>
              <p14:xfrm>
                <a:off x="6708716" y="1601085"/>
                <a:ext cx="133560" cy="95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EDEC417-F36C-89AA-8CC5-6BD5A616642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99716" y="1592085"/>
                  <a:ext cx="151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66792B4-339A-62F2-A016-683CD285713B}"/>
                    </a:ext>
                  </a:extLst>
                </p14:cNvPr>
                <p14:cNvContentPartPr/>
                <p14:nvPr/>
              </p14:nvContentPartPr>
              <p14:xfrm>
                <a:off x="6783236" y="1275285"/>
                <a:ext cx="84240" cy="104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66792B4-339A-62F2-A016-683CD285713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74236" y="1266645"/>
                  <a:ext cx="101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3AE30F2-8D22-8F00-9DA6-BEDE73205B45}"/>
                    </a:ext>
                  </a:extLst>
                </p14:cNvPr>
                <p14:cNvContentPartPr/>
                <p14:nvPr/>
              </p14:nvContentPartPr>
              <p14:xfrm>
                <a:off x="7020476" y="1415325"/>
                <a:ext cx="14760" cy="190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3AE30F2-8D22-8F00-9DA6-BEDE73205B4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11476" y="1406325"/>
                  <a:ext cx="32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68FB611-F07F-8A38-44F1-F51BA8C3F780}"/>
                    </a:ext>
                  </a:extLst>
                </p14:cNvPr>
                <p14:cNvContentPartPr/>
                <p14:nvPr/>
              </p14:nvContentPartPr>
              <p14:xfrm>
                <a:off x="6934076" y="1409925"/>
                <a:ext cx="197280" cy="52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68FB611-F07F-8A38-44F1-F51BA8C3F78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25076" y="1400925"/>
                  <a:ext cx="214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C464E4F-007F-A215-4C40-1A7A25E1CE2D}"/>
                    </a:ext>
                  </a:extLst>
                </p14:cNvPr>
                <p14:cNvContentPartPr/>
                <p14:nvPr/>
              </p14:nvContentPartPr>
              <p14:xfrm>
                <a:off x="7166276" y="1320285"/>
                <a:ext cx="93960" cy="79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C464E4F-007F-A215-4C40-1A7A25E1CE2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57276" y="1311285"/>
                  <a:ext cx="111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AB8A69C-5659-8346-C323-332CF03312F5}"/>
                    </a:ext>
                  </a:extLst>
                </p14:cNvPr>
                <p14:cNvContentPartPr/>
                <p14:nvPr/>
              </p14:nvContentPartPr>
              <p14:xfrm>
                <a:off x="8418716" y="1461765"/>
                <a:ext cx="182880" cy="173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AB8A69C-5659-8346-C323-332CF03312F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09716" y="1452765"/>
                  <a:ext cx="200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572575B-8ADA-B7A3-809E-01C717F84813}"/>
                    </a:ext>
                  </a:extLst>
                </p14:cNvPr>
                <p14:cNvContentPartPr/>
                <p14:nvPr/>
              </p14:nvContentPartPr>
              <p14:xfrm>
                <a:off x="8644796" y="1629165"/>
                <a:ext cx="103680" cy="78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572575B-8ADA-B7A3-809E-01C717F8481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36156" y="1620525"/>
                  <a:ext cx="121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6D89E3D-112E-98AF-B2AC-746E78CC6784}"/>
                    </a:ext>
                  </a:extLst>
                </p14:cNvPr>
                <p14:cNvContentPartPr/>
                <p14:nvPr/>
              </p14:nvContentPartPr>
              <p14:xfrm>
                <a:off x="8694116" y="1344765"/>
                <a:ext cx="119880" cy="94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6D89E3D-112E-98AF-B2AC-746E78CC678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85116" y="1336125"/>
                  <a:ext cx="137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6B4FA2F-25C3-52F6-F1DD-58821FD46A5F}"/>
                    </a:ext>
                  </a:extLst>
                </p14:cNvPr>
                <p14:cNvContentPartPr/>
                <p14:nvPr/>
              </p14:nvContentPartPr>
              <p14:xfrm>
                <a:off x="8923436" y="1471845"/>
                <a:ext cx="19800" cy="163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6B4FA2F-25C3-52F6-F1DD-58821FD46A5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14436" y="1462845"/>
                  <a:ext cx="37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5AF72DE-37DB-EC6D-4B0E-2D1ECCECE4DA}"/>
                    </a:ext>
                  </a:extLst>
                </p14:cNvPr>
                <p14:cNvContentPartPr/>
                <p14:nvPr/>
              </p14:nvContentPartPr>
              <p14:xfrm>
                <a:off x="8837036" y="1488765"/>
                <a:ext cx="189360" cy="50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5AF72DE-37DB-EC6D-4B0E-2D1ECCECE4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28036" y="1480125"/>
                  <a:ext cx="207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5DB26A2-D1A1-F93D-7B5E-EEBA1AD406BA}"/>
                    </a:ext>
                  </a:extLst>
                </p14:cNvPr>
                <p14:cNvContentPartPr/>
                <p14:nvPr/>
              </p14:nvContentPartPr>
              <p14:xfrm>
                <a:off x="9046556" y="1355925"/>
                <a:ext cx="110880" cy="91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5DB26A2-D1A1-F93D-7B5E-EEBA1AD406B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37916" y="1347285"/>
                  <a:ext cx="12852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6A8FA6F-5530-E607-3FFE-63C8AE9ADE8F}"/>
              </a:ext>
            </a:extLst>
          </p:cNvPr>
          <p:cNvGrpSpPr/>
          <p:nvPr/>
        </p:nvGrpSpPr>
        <p:grpSpPr>
          <a:xfrm>
            <a:off x="5972516" y="445300"/>
            <a:ext cx="230400" cy="178560"/>
            <a:chOff x="5972516" y="445300"/>
            <a:chExt cx="23040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9CE9623-5154-9908-9FDF-1256E91E9538}"/>
                    </a:ext>
                  </a:extLst>
                </p14:cNvPr>
                <p14:cNvContentPartPr/>
                <p14:nvPr/>
              </p14:nvContentPartPr>
              <p14:xfrm>
                <a:off x="6039836" y="445300"/>
                <a:ext cx="9360" cy="178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9CE9623-5154-9908-9FDF-1256E91E953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30836" y="436660"/>
                  <a:ext cx="27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F844D47-A7B7-CCD7-4F18-D76809A55F9C}"/>
                    </a:ext>
                  </a:extLst>
                </p14:cNvPr>
                <p14:cNvContentPartPr/>
                <p14:nvPr/>
              </p14:nvContentPartPr>
              <p14:xfrm>
                <a:off x="5972516" y="537820"/>
                <a:ext cx="230400" cy="16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F844D47-A7B7-CCD7-4F18-D76809A55F9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63876" y="529180"/>
                  <a:ext cx="2480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82741F5-9294-5684-7194-10567D991F53}"/>
              </a:ext>
            </a:extLst>
          </p:cNvPr>
          <p:cNvGrpSpPr/>
          <p:nvPr/>
        </p:nvGrpSpPr>
        <p:grpSpPr>
          <a:xfrm>
            <a:off x="7122716" y="349900"/>
            <a:ext cx="510120" cy="400320"/>
            <a:chOff x="7122716" y="349900"/>
            <a:chExt cx="51012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4328FF8-DE19-30E4-2B90-600FF6FA6639}"/>
                    </a:ext>
                  </a:extLst>
                </p14:cNvPr>
                <p14:cNvContentPartPr/>
                <p14:nvPr/>
              </p14:nvContentPartPr>
              <p14:xfrm>
                <a:off x="7122716" y="349900"/>
                <a:ext cx="214920" cy="210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4328FF8-DE19-30E4-2B90-600FF6FA663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13716" y="340900"/>
                  <a:ext cx="232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C415347-ED55-75D9-2CD8-E0BCACB04CF2}"/>
                    </a:ext>
                  </a:extLst>
                </p14:cNvPr>
                <p14:cNvContentPartPr/>
                <p14:nvPr/>
              </p14:nvContentPartPr>
              <p14:xfrm>
                <a:off x="7320716" y="537460"/>
                <a:ext cx="79560" cy="1375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C415347-ED55-75D9-2CD8-E0BCACB04CF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11716" y="528820"/>
                  <a:ext cx="97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55EF1B2-8A1F-2321-097C-BCCD849546B6}"/>
                    </a:ext>
                  </a:extLst>
                </p14:cNvPr>
                <p14:cNvContentPartPr/>
                <p14:nvPr/>
              </p14:nvContentPartPr>
              <p14:xfrm>
                <a:off x="7332956" y="606940"/>
                <a:ext cx="92160" cy="2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55EF1B2-8A1F-2321-097C-BCCD849546B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24316" y="597940"/>
                  <a:ext cx="10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2A7E8FB-B5DA-9701-586B-9B3796533C33}"/>
                    </a:ext>
                  </a:extLst>
                </p14:cNvPr>
                <p14:cNvContentPartPr/>
                <p14:nvPr/>
              </p14:nvContentPartPr>
              <p14:xfrm>
                <a:off x="7339436" y="537820"/>
                <a:ext cx="121320" cy="16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2A7E8FB-B5DA-9701-586B-9B3796533C3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30796" y="528820"/>
                  <a:ext cx="138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DE9272C-4892-2705-E282-E28CD257E519}"/>
                    </a:ext>
                  </a:extLst>
                </p14:cNvPr>
                <p14:cNvContentPartPr/>
                <p14:nvPr/>
              </p14:nvContentPartPr>
              <p14:xfrm>
                <a:off x="7517996" y="615940"/>
                <a:ext cx="114840" cy="134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DE9272C-4892-2705-E282-E28CD257E51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09356" y="606940"/>
                  <a:ext cx="1324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F3D87AE-F145-6BAE-7F00-F36FF59CE4A5}"/>
              </a:ext>
            </a:extLst>
          </p:cNvPr>
          <p:cNvGrpSpPr/>
          <p:nvPr/>
        </p:nvGrpSpPr>
        <p:grpSpPr>
          <a:xfrm>
            <a:off x="7322156" y="1416220"/>
            <a:ext cx="438480" cy="311040"/>
            <a:chOff x="7322156" y="1416220"/>
            <a:chExt cx="43848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97EF314-27E6-A392-331A-552427D713A8}"/>
                    </a:ext>
                  </a:extLst>
                </p14:cNvPr>
                <p14:cNvContentPartPr/>
                <p14:nvPr/>
              </p14:nvContentPartPr>
              <p14:xfrm>
                <a:off x="7322156" y="1416220"/>
                <a:ext cx="208440" cy="173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97EF314-27E6-A392-331A-552427D713A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13156" y="1407220"/>
                  <a:ext cx="226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12F5CF1-59AE-2635-79E7-3205CBBBD94A}"/>
                    </a:ext>
                  </a:extLst>
                </p14:cNvPr>
                <p14:cNvContentPartPr/>
                <p14:nvPr/>
              </p14:nvContentPartPr>
              <p14:xfrm>
                <a:off x="7478036" y="1545100"/>
                <a:ext cx="96120" cy="128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12F5CF1-59AE-2635-79E7-3205CBBBD94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69396" y="1536460"/>
                  <a:ext cx="113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8CD4E98-2F7A-EB1E-360B-E0AA83FD679D}"/>
                    </a:ext>
                  </a:extLst>
                </p14:cNvPr>
                <p14:cNvContentPartPr/>
                <p14:nvPr/>
              </p14:nvContentPartPr>
              <p14:xfrm>
                <a:off x="7495676" y="1576420"/>
                <a:ext cx="115560" cy="201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8CD4E98-2F7A-EB1E-360B-E0AA83FD679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86676" y="1567420"/>
                  <a:ext cx="133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6DA893E-7828-1483-3291-E8E05B43C0D4}"/>
                    </a:ext>
                  </a:extLst>
                </p14:cNvPr>
                <p14:cNvContentPartPr/>
                <p14:nvPr/>
              </p14:nvContentPartPr>
              <p14:xfrm>
                <a:off x="7511516" y="1487860"/>
                <a:ext cx="108720" cy="38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6DA893E-7828-1483-3291-E8E05B43C0D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02516" y="1479220"/>
                  <a:ext cx="126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31FC6EF-DC37-DECA-A530-6A398AEDC627}"/>
                    </a:ext>
                  </a:extLst>
                </p14:cNvPr>
                <p14:cNvContentPartPr/>
                <p14:nvPr/>
              </p14:nvContentPartPr>
              <p14:xfrm>
                <a:off x="7648676" y="1599460"/>
                <a:ext cx="77040" cy="91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31FC6EF-DC37-DECA-A530-6A398AEDC62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39676" y="1590820"/>
                  <a:ext cx="94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28D5FBF-3C06-A4C4-651F-5855A29464AB}"/>
                    </a:ext>
                  </a:extLst>
                </p14:cNvPr>
                <p14:cNvContentPartPr/>
                <p14:nvPr/>
              </p14:nvContentPartPr>
              <p14:xfrm>
                <a:off x="7651916" y="1563460"/>
                <a:ext cx="108720" cy="1638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28D5FBF-3C06-A4C4-651F-5855A29464A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42916" y="1554460"/>
                  <a:ext cx="12636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2FAF824-D8F4-1528-B185-067E5BFB9DBC}"/>
              </a:ext>
            </a:extLst>
          </p:cNvPr>
          <p:cNvGrpSpPr/>
          <p:nvPr/>
        </p:nvGrpSpPr>
        <p:grpSpPr>
          <a:xfrm>
            <a:off x="6058196" y="1392820"/>
            <a:ext cx="181800" cy="207360"/>
            <a:chOff x="6058196" y="1392820"/>
            <a:chExt cx="18180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FA97A46-CAFE-F914-C749-B35E2B273059}"/>
                    </a:ext>
                  </a:extLst>
                </p14:cNvPr>
                <p14:cNvContentPartPr/>
                <p14:nvPr/>
              </p14:nvContentPartPr>
              <p14:xfrm>
                <a:off x="6141716" y="1392820"/>
                <a:ext cx="12600" cy="207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FA97A46-CAFE-F914-C749-B35E2B27305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33076" y="1384180"/>
                  <a:ext cx="30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C88A2DB-1459-1E73-8940-F719F3AC1A07}"/>
                    </a:ext>
                  </a:extLst>
                </p14:cNvPr>
                <p14:cNvContentPartPr/>
                <p14:nvPr/>
              </p14:nvContentPartPr>
              <p14:xfrm>
                <a:off x="6058196" y="1477780"/>
                <a:ext cx="181800" cy="32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C88A2DB-1459-1E73-8940-F719F3AC1A0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49556" y="1468780"/>
                  <a:ext cx="19944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8BFF41AF-5514-DA8E-BB33-D54083EBC7D7}"/>
                  </a:ext>
                </a:extLst>
              </p14:cNvPr>
              <p14:cNvContentPartPr/>
              <p14:nvPr/>
            </p14:nvContentPartPr>
            <p14:xfrm>
              <a:off x="7870436" y="426580"/>
              <a:ext cx="272520" cy="6192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8BFF41AF-5514-DA8E-BB33-D54083EBC7D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861796" y="417580"/>
                <a:ext cx="2901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67B2573A-ED73-AE00-027C-B7E61D92A48B}"/>
                  </a:ext>
                </a:extLst>
              </p14:cNvPr>
              <p14:cNvContentPartPr/>
              <p14:nvPr/>
            </p14:nvContentPartPr>
            <p14:xfrm>
              <a:off x="8025236" y="1562740"/>
              <a:ext cx="247320" cy="273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67B2573A-ED73-AE00-027C-B7E61D92A48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016236" y="1553740"/>
                <a:ext cx="2649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5F9AE26-9606-CEFD-B12A-80226AFC609C}"/>
              </a:ext>
            </a:extLst>
          </p:cNvPr>
          <p:cNvGrpSpPr/>
          <p:nvPr/>
        </p:nvGrpSpPr>
        <p:grpSpPr>
          <a:xfrm>
            <a:off x="9278036" y="287445"/>
            <a:ext cx="440640" cy="302400"/>
            <a:chOff x="9278036" y="287445"/>
            <a:chExt cx="44064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5FF4679-3343-12E1-A327-6A7007C6C210}"/>
                    </a:ext>
                  </a:extLst>
                </p14:cNvPr>
                <p14:cNvContentPartPr/>
                <p14:nvPr/>
              </p14:nvContentPartPr>
              <p14:xfrm>
                <a:off x="9278036" y="287445"/>
                <a:ext cx="287280" cy="182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5FF4679-3343-12E1-A327-6A7007C6C21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69396" y="278805"/>
                  <a:ext cx="304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C152391-32DA-B959-40E1-3884F67FA41E}"/>
                    </a:ext>
                  </a:extLst>
                </p14:cNvPr>
                <p14:cNvContentPartPr/>
                <p14:nvPr/>
              </p14:nvContentPartPr>
              <p14:xfrm>
                <a:off x="9571796" y="447645"/>
                <a:ext cx="146880" cy="1422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C152391-32DA-B959-40E1-3884F67FA41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63156" y="438645"/>
                  <a:ext cx="16452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B1D70DB-FA0B-CB33-1286-CF4959F30C93}"/>
                  </a:ext>
                </a:extLst>
              </p14:cNvPr>
              <p14:cNvContentPartPr/>
              <p14:nvPr/>
            </p14:nvContentPartPr>
            <p14:xfrm>
              <a:off x="2138516" y="2590365"/>
              <a:ext cx="282960" cy="20484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B1D70DB-FA0B-CB33-1286-CF4959F30C9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129516" y="2581725"/>
                <a:ext cx="3006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8987CFF-803E-4109-18AF-C83A9232AEE7}"/>
                  </a:ext>
                </a:extLst>
              </p14:cNvPr>
              <p14:cNvContentPartPr/>
              <p14:nvPr/>
            </p14:nvContentPartPr>
            <p14:xfrm>
              <a:off x="2774636" y="2645805"/>
              <a:ext cx="166320" cy="309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8987CFF-803E-4109-18AF-C83A9232AEE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765996" y="2636805"/>
                <a:ext cx="183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26D190DD-A26F-C65D-3A7E-F4D79374C139}"/>
                  </a:ext>
                </a:extLst>
              </p14:cNvPr>
              <p14:cNvContentPartPr/>
              <p14:nvPr/>
            </p14:nvContentPartPr>
            <p14:xfrm>
              <a:off x="2783276" y="2755965"/>
              <a:ext cx="148680" cy="1692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26D190DD-A26F-C65D-3A7E-F4D79374C13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774636" y="2746965"/>
                <a:ext cx="16632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DFFA4B5-2E6C-5C5C-CAA4-A3363B16FEE2}"/>
              </a:ext>
            </a:extLst>
          </p:cNvPr>
          <p:cNvGrpSpPr/>
          <p:nvPr/>
        </p:nvGrpSpPr>
        <p:grpSpPr>
          <a:xfrm>
            <a:off x="3214916" y="2532405"/>
            <a:ext cx="487800" cy="348480"/>
            <a:chOff x="3214916" y="2532405"/>
            <a:chExt cx="48780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8C19AB7-099E-21EC-E512-465CC29A7B72}"/>
                    </a:ext>
                  </a:extLst>
                </p14:cNvPr>
                <p14:cNvContentPartPr/>
                <p14:nvPr/>
              </p14:nvContentPartPr>
              <p14:xfrm>
                <a:off x="3280436" y="2532405"/>
                <a:ext cx="2160" cy="134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8C19AB7-099E-21EC-E512-465CC29A7B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71436" y="2523765"/>
                  <a:ext cx="19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26405AB-A1CF-7D0F-2B4E-FCBB292AB14E}"/>
                    </a:ext>
                  </a:extLst>
                </p14:cNvPr>
                <p14:cNvContentPartPr/>
                <p14:nvPr/>
              </p14:nvContentPartPr>
              <p14:xfrm>
                <a:off x="3214916" y="2591805"/>
                <a:ext cx="158040" cy="21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26405AB-A1CF-7D0F-2B4E-FCBB292AB14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06276" y="2583165"/>
                  <a:ext cx="175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3824306-F83B-5CDE-0F7F-5CAAFE8114B0}"/>
                    </a:ext>
                  </a:extLst>
                </p14:cNvPr>
                <p14:cNvContentPartPr/>
                <p14:nvPr/>
              </p14:nvContentPartPr>
              <p14:xfrm>
                <a:off x="3243356" y="2758125"/>
                <a:ext cx="127080" cy="15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3824306-F83B-5CDE-0F7F-5CAAFE8114B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34356" y="2749125"/>
                  <a:ext cx="144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8D418DF-08DA-CB4D-51E7-417779D983D8}"/>
                    </a:ext>
                  </a:extLst>
                </p14:cNvPr>
                <p14:cNvContentPartPr/>
                <p14:nvPr/>
              </p14:nvContentPartPr>
              <p14:xfrm>
                <a:off x="3389876" y="2545365"/>
                <a:ext cx="312840" cy="3355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8D418DF-08DA-CB4D-51E7-417779D983D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81236" y="2536725"/>
                  <a:ext cx="33048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CCA8197-F138-BD23-6AAD-F931241AA06C}"/>
              </a:ext>
            </a:extLst>
          </p:cNvPr>
          <p:cNvGrpSpPr/>
          <p:nvPr/>
        </p:nvGrpSpPr>
        <p:grpSpPr>
          <a:xfrm>
            <a:off x="3989996" y="2483085"/>
            <a:ext cx="177120" cy="253800"/>
            <a:chOff x="3989996" y="2483085"/>
            <a:chExt cx="17712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3181408-3D91-30CD-23BB-26D033A7FC08}"/>
                    </a:ext>
                  </a:extLst>
                </p14:cNvPr>
                <p14:cNvContentPartPr/>
                <p14:nvPr/>
              </p14:nvContentPartPr>
              <p14:xfrm>
                <a:off x="4009436" y="2484525"/>
                <a:ext cx="134640" cy="252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3181408-3D91-30CD-23BB-26D033A7FC0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000796" y="2475885"/>
                  <a:ext cx="152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FCF627E-BF06-B197-3BF1-BC3006F23AAB}"/>
                    </a:ext>
                  </a:extLst>
                </p14:cNvPr>
                <p14:cNvContentPartPr/>
                <p14:nvPr/>
              </p14:nvContentPartPr>
              <p14:xfrm>
                <a:off x="4047236" y="2607645"/>
                <a:ext cx="114480" cy="3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FCF627E-BF06-B197-3BF1-BC3006F23AA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38236" y="2599005"/>
                  <a:ext cx="132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9F25280-A44C-6E8B-554B-0AFEBC33638F}"/>
                    </a:ext>
                  </a:extLst>
                </p14:cNvPr>
                <p14:cNvContentPartPr/>
                <p14:nvPr/>
              </p14:nvContentPartPr>
              <p14:xfrm>
                <a:off x="3989996" y="2483085"/>
                <a:ext cx="177120" cy="147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9F25280-A44C-6E8B-554B-0AFEBC3363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80996" y="2474445"/>
                  <a:ext cx="19476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F8C13742-716E-206D-240E-4467C03F00DC}"/>
                  </a:ext>
                </a:extLst>
              </p14:cNvPr>
              <p14:cNvContentPartPr/>
              <p14:nvPr/>
            </p14:nvContentPartPr>
            <p14:xfrm>
              <a:off x="2432996" y="2826885"/>
              <a:ext cx="133920" cy="18972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F8C13742-716E-206D-240E-4467C03F00D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423996" y="2818245"/>
                <a:ext cx="1515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FD3B99F1-94CE-ABB0-DD3E-C088DC5CA2C9}"/>
                  </a:ext>
                </a:extLst>
              </p14:cNvPr>
              <p14:cNvContentPartPr/>
              <p14:nvPr/>
            </p14:nvContentPartPr>
            <p14:xfrm>
              <a:off x="3770756" y="2742285"/>
              <a:ext cx="113760" cy="12924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FD3B99F1-94CE-ABB0-DD3E-C088DC5CA2C9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761756" y="2733285"/>
                <a:ext cx="13140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361C0E5-EE3F-6DDE-FFB4-968BEA334DB2}"/>
              </a:ext>
            </a:extLst>
          </p:cNvPr>
          <p:cNvGrpSpPr/>
          <p:nvPr/>
        </p:nvGrpSpPr>
        <p:grpSpPr>
          <a:xfrm>
            <a:off x="4268276" y="2703045"/>
            <a:ext cx="81000" cy="179640"/>
            <a:chOff x="4268276" y="2703045"/>
            <a:chExt cx="8100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D78053E-6CAE-9D78-6E8E-D7653C664750}"/>
                    </a:ext>
                  </a:extLst>
                </p14:cNvPr>
                <p14:cNvContentPartPr/>
                <p14:nvPr/>
              </p14:nvContentPartPr>
              <p14:xfrm>
                <a:off x="4281596" y="2755245"/>
                <a:ext cx="360" cy="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D78053E-6CAE-9D78-6E8E-D7653C66475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72596" y="2746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D277BD8-DBA7-2943-FA14-6DF4F55AF3EB}"/>
                    </a:ext>
                  </a:extLst>
                </p14:cNvPr>
                <p14:cNvContentPartPr/>
                <p14:nvPr/>
              </p14:nvContentPartPr>
              <p14:xfrm>
                <a:off x="4268276" y="2703045"/>
                <a:ext cx="81000" cy="1796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D277BD8-DBA7-2943-FA14-6DF4F55AF3E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59276" y="2694405"/>
                  <a:ext cx="9864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CB482905-04B7-FC76-1A1C-A82D8C70FE45}"/>
                  </a:ext>
                </a:extLst>
              </p14:cNvPr>
              <p14:cNvContentPartPr/>
              <p14:nvPr/>
            </p14:nvContentPartPr>
            <p14:xfrm>
              <a:off x="4515956" y="2590365"/>
              <a:ext cx="177840" cy="1692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CB482905-04B7-FC76-1A1C-A82D8C70FE4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506956" y="2581725"/>
                <a:ext cx="19548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38E6888-CA55-6F16-1F60-DEDE969DEA3E}"/>
              </a:ext>
            </a:extLst>
          </p:cNvPr>
          <p:cNvGrpSpPr/>
          <p:nvPr/>
        </p:nvGrpSpPr>
        <p:grpSpPr>
          <a:xfrm>
            <a:off x="4951916" y="2410725"/>
            <a:ext cx="462960" cy="342720"/>
            <a:chOff x="4951916" y="2410725"/>
            <a:chExt cx="46296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0F8A355-19A8-14E0-06DF-FF274C0DF633}"/>
                    </a:ext>
                  </a:extLst>
                </p14:cNvPr>
                <p14:cNvContentPartPr/>
                <p14:nvPr/>
              </p14:nvContentPartPr>
              <p14:xfrm>
                <a:off x="4991156" y="2410725"/>
                <a:ext cx="173160" cy="2584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0F8A355-19A8-14E0-06DF-FF274C0DF63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82156" y="2401725"/>
                  <a:ext cx="190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AB3AF40-B665-D55A-534F-A2D567F1B442}"/>
                    </a:ext>
                  </a:extLst>
                </p14:cNvPr>
                <p14:cNvContentPartPr/>
                <p14:nvPr/>
              </p14:nvContentPartPr>
              <p14:xfrm>
                <a:off x="5207156" y="2547525"/>
                <a:ext cx="111240" cy="1155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AB3AF40-B665-D55A-534F-A2D567F1B44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98516" y="2538885"/>
                  <a:ext cx="128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D3BC9E1-1F3F-3210-CBC1-EBAC3511D4D5}"/>
                    </a:ext>
                  </a:extLst>
                </p14:cNvPr>
                <p14:cNvContentPartPr/>
                <p14:nvPr/>
              </p14:nvContentPartPr>
              <p14:xfrm>
                <a:off x="4951916" y="2723205"/>
                <a:ext cx="462960" cy="30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D3BC9E1-1F3F-3210-CBC1-EBAC3511D4D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42916" y="2714565"/>
                  <a:ext cx="4806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E4BFEB34-0A76-E7E9-2EAF-BF1F45036CAC}"/>
                  </a:ext>
                </a:extLst>
              </p14:cNvPr>
              <p14:cNvContentPartPr/>
              <p14:nvPr/>
            </p14:nvContentPartPr>
            <p14:xfrm>
              <a:off x="5065676" y="2847765"/>
              <a:ext cx="142200" cy="15156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E4BFEB34-0A76-E7E9-2EAF-BF1F45036CA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057036" y="2839125"/>
                <a:ext cx="15984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B17EA1E-FFCC-1FBE-1A81-28E64C6BB11F}"/>
              </a:ext>
            </a:extLst>
          </p:cNvPr>
          <p:cNvGrpSpPr/>
          <p:nvPr/>
        </p:nvGrpSpPr>
        <p:grpSpPr>
          <a:xfrm>
            <a:off x="5525396" y="2345205"/>
            <a:ext cx="658080" cy="577800"/>
            <a:chOff x="5525396" y="2345205"/>
            <a:chExt cx="658080" cy="57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30394F2-5ECF-112B-9449-CF8E8098C2B4}"/>
                    </a:ext>
                  </a:extLst>
                </p14:cNvPr>
                <p14:cNvContentPartPr/>
                <p14:nvPr/>
              </p14:nvContentPartPr>
              <p14:xfrm>
                <a:off x="5565716" y="2544285"/>
                <a:ext cx="177840" cy="2026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30394F2-5ECF-112B-9449-CF8E8098C2B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56716" y="2535645"/>
                  <a:ext cx="195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D1F6DF4-B3C4-7E1F-FB69-7B31EC143BCE}"/>
                    </a:ext>
                  </a:extLst>
                </p14:cNvPr>
                <p14:cNvContentPartPr/>
                <p14:nvPr/>
              </p14:nvContentPartPr>
              <p14:xfrm>
                <a:off x="5576516" y="2448165"/>
                <a:ext cx="185760" cy="403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D1F6DF4-B3C4-7E1F-FB69-7B31EC143BC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567876" y="2439525"/>
                  <a:ext cx="203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0AF3554-012F-8CA1-ABD2-089ED08577A8}"/>
                    </a:ext>
                  </a:extLst>
                </p14:cNvPr>
                <p14:cNvContentPartPr/>
                <p14:nvPr/>
              </p14:nvContentPartPr>
              <p14:xfrm>
                <a:off x="5827436" y="2597205"/>
                <a:ext cx="86760" cy="1008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0AF3554-012F-8CA1-ABD2-089ED08577A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18796" y="2588205"/>
                  <a:ext cx="104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F6B6439-C0DF-2C46-4CDB-211750768860}"/>
                    </a:ext>
                  </a:extLst>
                </p14:cNvPr>
                <p14:cNvContentPartPr/>
                <p14:nvPr/>
              </p14:nvContentPartPr>
              <p14:xfrm>
                <a:off x="5525396" y="2345205"/>
                <a:ext cx="115200" cy="5068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F6B6439-C0DF-2C46-4CDB-21175076886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516756" y="2336565"/>
                  <a:ext cx="1328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FB5AF1E-F3E4-F615-7133-56940ABD4441}"/>
                    </a:ext>
                  </a:extLst>
                </p14:cNvPr>
                <p14:cNvContentPartPr/>
                <p14:nvPr/>
              </p14:nvContentPartPr>
              <p14:xfrm>
                <a:off x="5909516" y="2430885"/>
                <a:ext cx="105840" cy="3884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FB5AF1E-F3E4-F615-7133-56940ABD444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00876" y="2421885"/>
                  <a:ext cx="1234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6D6F1E4-290F-B287-6614-199760368A85}"/>
                    </a:ext>
                  </a:extLst>
                </p14:cNvPr>
                <p14:cNvContentPartPr/>
                <p14:nvPr/>
              </p14:nvContentPartPr>
              <p14:xfrm>
                <a:off x="6092396" y="2706645"/>
                <a:ext cx="91080" cy="216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6D6F1E4-290F-B287-6614-199760368A8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083756" y="2697645"/>
                  <a:ext cx="10872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DDF63CD2-5744-6E22-9365-B45D9DDE81C7}"/>
                  </a:ext>
                </a:extLst>
              </p14:cNvPr>
              <p14:cNvContentPartPr/>
              <p14:nvPr/>
            </p14:nvContentPartPr>
            <p14:xfrm>
              <a:off x="9804716" y="480045"/>
              <a:ext cx="143280" cy="18216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DDF63CD2-5744-6E22-9365-B45D9DDE81C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796076" y="471405"/>
                <a:ext cx="16092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BD47486-30E3-3964-4FD0-FB4AE0387A28}"/>
              </a:ext>
            </a:extLst>
          </p:cNvPr>
          <p:cNvGrpSpPr/>
          <p:nvPr/>
        </p:nvGrpSpPr>
        <p:grpSpPr>
          <a:xfrm>
            <a:off x="9425276" y="1278165"/>
            <a:ext cx="519120" cy="405000"/>
            <a:chOff x="9425276" y="1278165"/>
            <a:chExt cx="51912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CDBBBC6-3B38-7F89-26A5-3160D76F4710}"/>
                    </a:ext>
                  </a:extLst>
                </p14:cNvPr>
                <p14:cNvContentPartPr/>
                <p14:nvPr/>
              </p14:nvContentPartPr>
              <p14:xfrm>
                <a:off x="9425276" y="1278165"/>
                <a:ext cx="262440" cy="2142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CDBBBC6-3B38-7F89-26A5-3160D76F471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16276" y="1269165"/>
                  <a:ext cx="280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B793225-5997-C8A4-0157-3BB2914660C6}"/>
                    </a:ext>
                  </a:extLst>
                </p14:cNvPr>
                <p14:cNvContentPartPr/>
                <p14:nvPr/>
              </p14:nvContentPartPr>
              <p14:xfrm>
                <a:off x="9674396" y="1470045"/>
                <a:ext cx="119160" cy="1458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B793225-5997-C8A4-0157-3BB2914660C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65756" y="1461405"/>
                  <a:ext cx="136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B277D77-66ED-875C-D2EF-83C843D3AB24}"/>
                    </a:ext>
                  </a:extLst>
                </p14:cNvPr>
                <p14:cNvContentPartPr/>
                <p14:nvPr/>
              </p14:nvContentPartPr>
              <p14:xfrm>
                <a:off x="9827036" y="1468605"/>
                <a:ext cx="117360" cy="2145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B277D77-66ED-875C-D2EF-83C843D3AB2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818396" y="1459965"/>
                  <a:ext cx="1350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0F8880A-4E5A-0D95-77D5-15E83C10B2A5}"/>
              </a:ext>
            </a:extLst>
          </p:cNvPr>
          <p:cNvGrpSpPr/>
          <p:nvPr/>
        </p:nvGrpSpPr>
        <p:grpSpPr>
          <a:xfrm>
            <a:off x="6523316" y="2496765"/>
            <a:ext cx="174960" cy="220680"/>
            <a:chOff x="6523316" y="2496765"/>
            <a:chExt cx="17496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5999BFF-A128-FC5B-DFDF-12F25C0D7186}"/>
                    </a:ext>
                  </a:extLst>
                </p14:cNvPr>
                <p14:cNvContentPartPr/>
                <p14:nvPr/>
              </p14:nvContentPartPr>
              <p14:xfrm>
                <a:off x="6576956" y="2496765"/>
                <a:ext cx="25560" cy="2206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5999BFF-A128-FC5B-DFDF-12F25C0D718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68316" y="2488125"/>
                  <a:ext cx="43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530897A-5B5F-3A39-898D-600DD7A45844}"/>
                    </a:ext>
                  </a:extLst>
                </p14:cNvPr>
                <p14:cNvContentPartPr/>
                <p14:nvPr/>
              </p14:nvContentPartPr>
              <p14:xfrm>
                <a:off x="6523316" y="2599005"/>
                <a:ext cx="174960" cy="190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530897A-5B5F-3A39-898D-600DD7A4584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14676" y="2590365"/>
                  <a:ext cx="1926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2A7B6DF-08E2-75E1-B000-47EDF46E63F2}"/>
              </a:ext>
            </a:extLst>
          </p:cNvPr>
          <p:cNvGrpSpPr/>
          <p:nvPr/>
        </p:nvGrpSpPr>
        <p:grpSpPr>
          <a:xfrm>
            <a:off x="6932636" y="2401005"/>
            <a:ext cx="781560" cy="272160"/>
            <a:chOff x="6932636" y="2401005"/>
            <a:chExt cx="78156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2E84B88-DA7F-0938-0394-F382D8144C95}"/>
                    </a:ext>
                  </a:extLst>
                </p14:cNvPr>
                <p14:cNvContentPartPr/>
                <p14:nvPr/>
              </p14:nvContentPartPr>
              <p14:xfrm>
                <a:off x="6932636" y="2510085"/>
                <a:ext cx="235080" cy="1630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2E84B88-DA7F-0938-0394-F382D8144C9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923636" y="2501085"/>
                  <a:ext cx="252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94B4C83-2DA2-25C8-F65A-4677AA0D9E97}"/>
                    </a:ext>
                  </a:extLst>
                </p14:cNvPr>
                <p14:cNvContentPartPr/>
                <p14:nvPr/>
              </p14:nvContentPartPr>
              <p14:xfrm>
                <a:off x="7620236" y="2401005"/>
                <a:ext cx="93960" cy="892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94B4C83-2DA2-25C8-F65A-4677AA0D9E9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11596" y="2392005"/>
                  <a:ext cx="1116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A0DB742-E27C-125D-0F3D-5ECBD0D49E6C}"/>
              </a:ext>
            </a:extLst>
          </p:cNvPr>
          <p:cNvGrpSpPr/>
          <p:nvPr/>
        </p:nvGrpSpPr>
        <p:grpSpPr>
          <a:xfrm>
            <a:off x="7833356" y="2333685"/>
            <a:ext cx="628920" cy="443880"/>
            <a:chOff x="7833356" y="2333685"/>
            <a:chExt cx="628920" cy="44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7BCB6A9-2AF0-F765-2F3B-95EDD6A2E2C9}"/>
                    </a:ext>
                  </a:extLst>
                </p14:cNvPr>
                <p14:cNvContentPartPr/>
                <p14:nvPr/>
              </p14:nvContentPartPr>
              <p14:xfrm>
                <a:off x="7833356" y="2333685"/>
                <a:ext cx="123480" cy="4438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7BCB6A9-2AF0-F765-2F3B-95EDD6A2E2C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824356" y="2324685"/>
                  <a:ext cx="1411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EEFE57D-C572-A0EE-8EFF-9FB42CF9A3D2}"/>
                    </a:ext>
                  </a:extLst>
                </p14:cNvPr>
                <p14:cNvContentPartPr/>
                <p14:nvPr/>
              </p14:nvContentPartPr>
              <p14:xfrm>
                <a:off x="8036756" y="2482725"/>
                <a:ext cx="265320" cy="1918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EEFE57D-C572-A0EE-8EFF-9FB42CF9A3D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27756" y="2474085"/>
                  <a:ext cx="282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7617D60-6360-EFAB-2EDA-E1F9F1EB1BD8}"/>
                    </a:ext>
                  </a:extLst>
                </p14:cNvPr>
                <p14:cNvContentPartPr/>
                <p14:nvPr/>
              </p14:nvContentPartPr>
              <p14:xfrm>
                <a:off x="8331956" y="2634645"/>
                <a:ext cx="114840" cy="142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7617D60-6360-EFAB-2EDA-E1F9F1EB1BD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23316" y="2626005"/>
                  <a:ext cx="132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A084F37-FB7B-1912-F243-A9FF521C006E}"/>
                    </a:ext>
                  </a:extLst>
                </p14:cNvPr>
                <p14:cNvContentPartPr/>
                <p14:nvPr/>
              </p14:nvContentPartPr>
              <p14:xfrm>
                <a:off x="8376236" y="2724645"/>
                <a:ext cx="86040" cy="316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A084F37-FB7B-1912-F243-A9FF521C006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67596" y="2715645"/>
                  <a:ext cx="103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5D3F15F-A43B-C2F6-0E05-CF5BD02A99BA}"/>
                    </a:ext>
                  </a:extLst>
                </p14:cNvPr>
                <p14:cNvContentPartPr/>
                <p14:nvPr/>
              </p14:nvContentPartPr>
              <p14:xfrm>
                <a:off x="8352476" y="2631045"/>
                <a:ext cx="106920" cy="262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5D3F15F-A43B-C2F6-0E05-CF5BD02A99B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43476" y="2622405"/>
                  <a:ext cx="12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8705E9F-8A5E-2613-B53F-BB3492B561A6}"/>
                    </a:ext>
                  </a:extLst>
                </p14:cNvPr>
                <p14:cNvContentPartPr/>
                <p14:nvPr/>
              </p14:nvContentPartPr>
              <p14:xfrm>
                <a:off x="8085356" y="2387685"/>
                <a:ext cx="304200" cy="169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8705E9F-8A5E-2613-B53F-BB3492B561A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76356" y="2379045"/>
                  <a:ext cx="32184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52A327CC-6E9E-5C6C-7D62-CA7585DB3E4D}"/>
                  </a:ext>
                </a:extLst>
              </p14:cNvPr>
              <p14:cNvContentPartPr/>
              <p14:nvPr/>
            </p14:nvContentPartPr>
            <p14:xfrm>
              <a:off x="8005076" y="344325"/>
              <a:ext cx="27000" cy="24336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52A327CC-6E9E-5C6C-7D62-CA7585DB3E4D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996076" y="335685"/>
                <a:ext cx="446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EB49BC93-E438-58FD-BED5-71BEEE43A2BC}"/>
                  </a:ext>
                </a:extLst>
              </p14:cNvPr>
              <p14:cNvContentPartPr/>
              <p14:nvPr/>
            </p14:nvContentPartPr>
            <p14:xfrm>
              <a:off x="8127116" y="1439085"/>
              <a:ext cx="8280" cy="20952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EB49BC93-E438-58FD-BED5-71BEEE43A2BC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118116" y="1430445"/>
                <a:ext cx="2592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06A991F7-8410-FB16-FAEF-D8DB777F4909}"/>
              </a:ext>
            </a:extLst>
          </p:cNvPr>
          <p:cNvGrpSpPr/>
          <p:nvPr/>
        </p:nvGrpSpPr>
        <p:grpSpPr>
          <a:xfrm>
            <a:off x="8672156" y="2277165"/>
            <a:ext cx="925560" cy="522360"/>
            <a:chOff x="8672156" y="2277165"/>
            <a:chExt cx="92556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9E84F3D-B18D-E8AC-12C5-AEF172D88943}"/>
                    </a:ext>
                  </a:extLst>
                </p14:cNvPr>
                <p14:cNvContentPartPr/>
                <p14:nvPr/>
              </p14:nvContentPartPr>
              <p14:xfrm>
                <a:off x="8672156" y="2518365"/>
                <a:ext cx="152640" cy="50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9E84F3D-B18D-E8AC-12C5-AEF172D8894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63516" y="2509725"/>
                  <a:ext cx="170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D0FFB11-0D4C-5466-AB5A-F348BA43E1F1}"/>
                    </a:ext>
                  </a:extLst>
                </p14:cNvPr>
                <p14:cNvContentPartPr/>
                <p14:nvPr/>
              </p14:nvContentPartPr>
              <p14:xfrm>
                <a:off x="8977076" y="2404245"/>
                <a:ext cx="306360" cy="1918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D0FFB11-0D4C-5466-AB5A-F348BA43E1F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68076" y="2395245"/>
                  <a:ext cx="324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0D4B16F-D0DE-CA46-F52E-34FB3810B658}"/>
                    </a:ext>
                  </a:extLst>
                </p14:cNvPr>
                <p14:cNvContentPartPr/>
                <p14:nvPr/>
              </p14:nvContentPartPr>
              <p14:xfrm>
                <a:off x="9277676" y="2626005"/>
                <a:ext cx="83520" cy="1490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0D4B16F-D0DE-CA46-F52E-34FB3810B65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69036" y="2617365"/>
                  <a:ext cx="101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E2C8380-0DFE-051E-DEE1-B0EA7905130D}"/>
                    </a:ext>
                  </a:extLst>
                </p14:cNvPr>
                <p14:cNvContentPartPr/>
                <p14:nvPr/>
              </p14:nvContentPartPr>
              <p14:xfrm>
                <a:off x="9022796" y="2301285"/>
                <a:ext cx="162720" cy="198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E2C8380-0DFE-051E-DEE1-B0EA7905130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013796" y="2292645"/>
                  <a:ext cx="180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93CFE61-E3CA-C40A-D1E3-F8C5EFD012EE}"/>
                    </a:ext>
                  </a:extLst>
                </p14:cNvPr>
                <p14:cNvContentPartPr/>
                <p14:nvPr/>
              </p14:nvContentPartPr>
              <p14:xfrm>
                <a:off x="9425276" y="2277165"/>
                <a:ext cx="172440" cy="5223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93CFE61-E3CA-C40A-D1E3-F8C5EFD012E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16636" y="2268165"/>
                  <a:ext cx="19008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B2E2E9A-391B-642C-6949-7493E8DBD358}"/>
                    </a:ext>
                  </a:extLst>
                </p14:cNvPr>
                <p14:cNvContentPartPr/>
                <p14:nvPr/>
              </p14:nvContentPartPr>
              <p14:xfrm>
                <a:off x="8787716" y="2438085"/>
                <a:ext cx="11160" cy="2203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B2E2E9A-391B-642C-6949-7493E8DBD3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78716" y="2429445"/>
                  <a:ext cx="2880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F4F92718-CBD5-387C-C550-87919E379543}"/>
                  </a:ext>
                </a:extLst>
              </p14:cNvPr>
              <p14:cNvContentPartPr/>
              <p14:nvPr/>
            </p14:nvContentPartPr>
            <p14:xfrm>
              <a:off x="9654956" y="2727525"/>
              <a:ext cx="161640" cy="20916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F4F92718-CBD5-387C-C550-87919E379543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645956" y="2718885"/>
                <a:ext cx="179280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9B9D0F5-8CD5-0D60-DCCA-74D54764BCED}"/>
              </a:ext>
            </a:extLst>
          </p:cNvPr>
          <p:cNvGrpSpPr/>
          <p:nvPr/>
        </p:nvGrpSpPr>
        <p:grpSpPr>
          <a:xfrm>
            <a:off x="2226356" y="3603045"/>
            <a:ext cx="408600" cy="367560"/>
            <a:chOff x="2226356" y="3603045"/>
            <a:chExt cx="40860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E777C7F-8159-7919-AB61-F992F4BC7EFB}"/>
                    </a:ext>
                  </a:extLst>
                </p14:cNvPr>
                <p14:cNvContentPartPr/>
                <p14:nvPr/>
              </p14:nvContentPartPr>
              <p14:xfrm>
                <a:off x="2226356" y="3603045"/>
                <a:ext cx="246240" cy="2336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E777C7F-8159-7919-AB61-F992F4BC7EF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217356" y="3594045"/>
                  <a:ext cx="263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CDF600C-50A7-2B71-D773-338CFFDD46C1}"/>
                    </a:ext>
                  </a:extLst>
                </p14:cNvPr>
                <p14:cNvContentPartPr/>
                <p14:nvPr/>
              </p14:nvContentPartPr>
              <p14:xfrm>
                <a:off x="2456036" y="3864045"/>
                <a:ext cx="95760" cy="1065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CDF600C-50A7-2B71-D773-338CFFDD46C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447396" y="3855405"/>
                  <a:ext cx="113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18A6CCE-0427-2BFE-8A03-D350A6DDAF38}"/>
                    </a:ext>
                  </a:extLst>
                </p14:cNvPr>
                <p14:cNvContentPartPr/>
                <p14:nvPr/>
              </p14:nvContentPartPr>
              <p14:xfrm>
                <a:off x="2471516" y="3800685"/>
                <a:ext cx="163440" cy="1537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18A6CCE-0427-2BFE-8A03-D350A6DDAF3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462516" y="3791685"/>
                  <a:ext cx="1810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C71BABB-6194-3A85-A8C6-E60683966446}"/>
              </a:ext>
            </a:extLst>
          </p:cNvPr>
          <p:cNvGrpSpPr/>
          <p:nvPr/>
        </p:nvGrpSpPr>
        <p:grpSpPr>
          <a:xfrm>
            <a:off x="2810996" y="3591885"/>
            <a:ext cx="231840" cy="119520"/>
            <a:chOff x="2810996" y="3591885"/>
            <a:chExt cx="231840" cy="11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592201C-7A7E-3B0C-4214-9D074E1334D7}"/>
                    </a:ext>
                  </a:extLst>
                </p14:cNvPr>
                <p14:cNvContentPartPr/>
                <p14:nvPr/>
              </p14:nvContentPartPr>
              <p14:xfrm>
                <a:off x="2810996" y="3591885"/>
                <a:ext cx="231840" cy="270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592201C-7A7E-3B0C-4214-9D074E1334D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801996" y="3582885"/>
                  <a:ext cx="249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7253335-6475-A566-2DF7-D11ED86DC6C9}"/>
                    </a:ext>
                  </a:extLst>
                </p14:cNvPr>
                <p14:cNvContentPartPr/>
                <p14:nvPr/>
              </p14:nvContentPartPr>
              <p14:xfrm>
                <a:off x="2848796" y="3694485"/>
                <a:ext cx="182160" cy="169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7253335-6475-A566-2DF7-D11ED86DC6C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839796" y="3685845"/>
                  <a:ext cx="1998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50C5A14-B4BE-A343-3633-17B1E0DF6674}"/>
              </a:ext>
            </a:extLst>
          </p:cNvPr>
          <p:cNvGrpSpPr/>
          <p:nvPr/>
        </p:nvGrpSpPr>
        <p:grpSpPr>
          <a:xfrm>
            <a:off x="3294116" y="3391725"/>
            <a:ext cx="1216440" cy="388080"/>
            <a:chOff x="3294116" y="3391725"/>
            <a:chExt cx="121644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77348DA-A4A5-E027-9FEA-807102840E30}"/>
                    </a:ext>
                  </a:extLst>
                </p14:cNvPr>
                <p14:cNvContentPartPr/>
                <p14:nvPr/>
              </p14:nvContentPartPr>
              <p14:xfrm>
                <a:off x="3368276" y="3458325"/>
                <a:ext cx="14760" cy="1526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77348DA-A4A5-E027-9FEA-807102840E3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359636" y="3449325"/>
                  <a:ext cx="32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37F8D26-FDEE-425E-0DF6-3C5F5A6068D5}"/>
                    </a:ext>
                  </a:extLst>
                </p14:cNvPr>
                <p14:cNvContentPartPr/>
                <p14:nvPr/>
              </p14:nvContentPartPr>
              <p14:xfrm>
                <a:off x="3294116" y="3559845"/>
                <a:ext cx="202680" cy="126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37F8D26-FDEE-425E-0DF6-3C5F5A6068D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285476" y="3550845"/>
                  <a:ext cx="220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E9CA6BE-725B-B880-31F4-D2713AD1823E}"/>
                    </a:ext>
                  </a:extLst>
                </p14:cNvPr>
                <p14:cNvContentPartPr/>
                <p14:nvPr/>
              </p14:nvContentPartPr>
              <p14:xfrm>
                <a:off x="3314996" y="3701325"/>
                <a:ext cx="176400" cy="158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E9CA6BE-725B-B880-31F4-D2713AD1823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06356" y="3692325"/>
                  <a:ext cx="194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4CCD305-7880-403B-1B2D-61844BDC1D05}"/>
                    </a:ext>
                  </a:extLst>
                </p14:cNvPr>
                <p14:cNvContentPartPr/>
                <p14:nvPr/>
              </p14:nvContentPartPr>
              <p14:xfrm>
                <a:off x="3569156" y="3451485"/>
                <a:ext cx="265320" cy="3283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4CCD305-7880-403B-1B2D-61844BDC1D0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560156" y="3442845"/>
                  <a:ext cx="2829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8F41422-EF64-E65A-A394-435C6EF7776F}"/>
                    </a:ext>
                  </a:extLst>
                </p14:cNvPr>
                <p14:cNvContentPartPr/>
                <p14:nvPr/>
              </p14:nvContentPartPr>
              <p14:xfrm>
                <a:off x="3928796" y="3591525"/>
                <a:ext cx="135720" cy="1418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8F41422-EF64-E65A-A394-435C6EF7776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920156" y="3582885"/>
                  <a:ext cx="153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E6741C2-BC7D-E176-F109-8547FBC52B77}"/>
                    </a:ext>
                  </a:extLst>
                </p14:cNvPr>
                <p14:cNvContentPartPr/>
                <p14:nvPr/>
              </p14:nvContentPartPr>
              <p14:xfrm>
                <a:off x="4150196" y="3400725"/>
                <a:ext cx="109800" cy="2890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E6741C2-BC7D-E176-F109-8547FBC52B7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141556" y="3392085"/>
                  <a:ext cx="127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E07ED93-8D39-AAE0-49AD-BD9D844D0795}"/>
                    </a:ext>
                  </a:extLst>
                </p14:cNvPr>
                <p14:cNvContentPartPr/>
                <p14:nvPr/>
              </p14:nvContentPartPr>
              <p14:xfrm>
                <a:off x="4155956" y="3568125"/>
                <a:ext cx="157680" cy="151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E07ED93-8D39-AAE0-49AD-BD9D844D079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147316" y="3559485"/>
                  <a:ext cx="175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87559C7-92EE-9E24-42D3-B9B840398779}"/>
                    </a:ext>
                  </a:extLst>
                </p14:cNvPr>
                <p14:cNvContentPartPr/>
                <p14:nvPr/>
              </p14:nvContentPartPr>
              <p14:xfrm>
                <a:off x="4168196" y="3391725"/>
                <a:ext cx="178560" cy="378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87559C7-92EE-9E24-42D3-B9B84039877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159556" y="3383085"/>
                  <a:ext cx="196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5851D9E-9941-F7ED-E539-67F875194FEA}"/>
                    </a:ext>
                  </a:extLst>
                </p14:cNvPr>
                <p14:cNvContentPartPr/>
                <p14:nvPr/>
              </p14:nvContentPartPr>
              <p14:xfrm>
                <a:off x="4338836" y="3646245"/>
                <a:ext cx="106200" cy="1116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5851D9E-9941-F7ED-E539-67F875194FE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330196" y="3637245"/>
                  <a:ext cx="123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DA9FCE6-A1E4-0078-1E64-752F59AA89AE}"/>
                    </a:ext>
                  </a:extLst>
                </p14:cNvPr>
                <p14:cNvContentPartPr/>
                <p14:nvPr/>
              </p14:nvContentPartPr>
              <p14:xfrm>
                <a:off x="4334876" y="3652725"/>
                <a:ext cx="175680" cy="1260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DA9FCE6-A1E4-0078-1E64-752F59AA89A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326236" y="3643725"/>
                  <a:ext cx="19332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8F9330F0-444F-A27B-6B78-4B04BDFFDA47}"/>
                  </a:ext>
                </a:extLst>
              </p14:cNvPr>
              <p14:cNvContentPartPr/>
              <p14:nvPr/>
            </p14:nvContentPartPr>
            <p14:xfrm>
              <a:off x="4688396" y="3545085"/>
              <a:ext cx="171000" cy="2160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8F9330F0-444F-A27B-6B78-4B04BDFFDA47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679756" y="3536445"/>
                <a:ext cx="18864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59433226-D55E-8604-4035-6B8EE710D1BE}"/>
              </a:ext>
            </a:extLst>
          </p:cNvPr>
          <p:cNvGrpSpPr/>
          <p:nvPr/>
        </p:nvGrpSpPr>
        <p:grpSpPr>
          <a:xfrm>
            <a:off x="5125436" y="3301365"/>
            <a:ext cx="2130120" cy="636120"/>
            <a:chOff x="5125436" y="3301365"/>
            <a:chExt cx="2130120" cy="63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F9878B8-2E5B-629B-E060-50B7A18D113E}"/>
                    </a:ext>
                  </a:extLst>
                </p14:cNvPr>
                <p14:cNvContentPartPr/>
                <p14:nvPr/>
              </p14:nvContentPartPr>
              <p14:xfrm>
                <a:off x="5133716" y="3323325"/>
                <a:ext cx="185040" cy="2394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F9878B8-2E5B-629B-E060-50B7A18D113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24716" y="3314685"/>
                  <a:ext cx="202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3D8F38A-8C3D-5FD6-3C83-528316BBD7B6}"/>
                    </a:ext>
                  </a:extLst>
                </p14:cNvPr>
                <p14:cNvContentPartPr/>
                <p14:nvPr/>
              </p14:nvContentPartPr>
              <p14:xfrm>
                <a:off x="5354036" y="3460485"/>
                <a:ext cx="147240" cy="1418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3D8F38A-8C3D-5FD6-3C83-528316BBD7B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345036" y="3451485"/>
                  <a:ext cx="164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97FD90D-D6E6-FCE8-B079-70280E931B8E}"/>
                    </a:ext>
                  </a:extLst>
                </p14:cNvPr>
                <p14:cNvContentPartPr/>
                <p14:nvPr/>
              </p14:nvContentPartPr>
              <p14:xfrm>
                <a:off x="5125436" y="3679365"/>
                <a:ext cx="373680" cy="180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97FD90D-D6E6-FCE8-B079-70280E931B8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116436" y="3670365"/>
                  <a:ext cx="391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14778C4-E1B4-87B2-2553-A8413B2D5F4E}"/>
                    </a:ext>
                  </a:extLst>
                </p14:cNvPr>
                <p14:cNvContentPartPr/>
                <p14:nvPr/>
              </p14:nvContentPartPr>
              <p14:xfrm>
                <a:off x="5253596" y="3818685"/>
                <a:ext cx="147600" cy="1188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14778C4-E1B4-87B2-2553-A8413B2D5F4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244956" y="3810045"/>
                  <a:ext cx="165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9A465DB-719F-F4B7-13AA-45595094546F}"/>
                    </a:ext>
                  </a:extLst>
                </p14:cNvPr>
                <p14:cNvContentPartPr/>
                <p14:nvPr/>
              </p14:nvContentPartPr>
              <p14:xfrm>
                <a:off x="5762996" y="3456525"/>
                <a:ext cx="216360" cy="2066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9A465DB-719F-F4B7-13AA-45595094546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754356" y="3447885"/>
                  <a:ext cx="234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8BA951E-82A7-5525-A6C0-AE1E2A691A26}"/>
                    </a:ext>
                  </a:extLst>
                </p14:cNvPr>
                <p14:cNvContentPartPr/>
                <p14:nvPr/>
              </p14:nvContentPartPr>
              <p14:xfrm>
                <a:off x="6038756" y="3557325"/>
                <a:ext cx="94680" cy="993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8BA951E-82A7-5525-A6C0-AE1E2A691A2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29756" y="3548685"/>
                  <a:ext cx="112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B94DC94-0633-F857-B778-4B7BCADBED82}"/>
                    </a:ext>
                  </a:extLst>
                </p14:cNvPr>
                <p14:cNvContentPartPr/>
                <p14:nvPr/>
              </p14:nvContentPartPr>
              <p14:xfrm>
                <a:off x="5775236" y="3378405"/>
                <a:ext cx="182520" cy="46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B94DC94-0633-F857-B778-4B7BCADBED8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766596" y="3369405"/>
                  <a:ext cx="200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37DFF2D-F254-5278-94D5-D2FD1C767E53}"/>
                    </a:ext>
                  </a:extLst>
                </p14:cNvPr>
                <p14:cNvContentPartPr/>
                <p14:nvPr/>
              </p14:nvContentPartPr>
              <p14:xfrm>
                <a:off x="5682356" y="3321165"/>
                <a:ext cx="154440" cy="4032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37DFF2D-F254-5278-94D5-D2FD1C767E5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673716" y="3312525"/>
                  <a:ext cx="1720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62F6718-10EF-A1D3-4D7D-E1B15DD863CF}"/>
                    </a:ext>
                  </a:extLst>
                </p14:cNvPr>
                <p14:cNvContentPartPr/>
                <p14:nvPr/>
              </p14:nvContentPartPr>
              <p14:xfrm>
                <a:off x="6172316" y="3301365"/>
                <a:ext cx="112320" cy="4575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62F6718-10EF-A1D3-4D7D-E1B15DD863C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163316" y="3292725"/>
                  <a:ext cx="12996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4B5688F-FC59-AC31-B8DD-4F461D9BA8E5}"/>
                    </a:ext>
                  </a:extLst>
                </p14:cNvPr>
                <p14:cNvContentPartPr/>
                <p14:nvPr/>
              </p14:nvContentPartPr>
              <p14:xfrm>
                <a:off x="6373916" y="3626085"/>
                <a:ext cx="82440" cy="871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4B5688F-FC59-AC31-B8DD-4F461D9BA8E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364916" y="3617445"/>
                  <a:ext cx="100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02F5AAB-BE4E-BFC8-B8AA-C8D66308543D}"/>
                    </a:ext>
                  </a:extLst>
                </p14:cNvPr>
                <p14:cNvContentPartPr/>
                <p14:nvPr/>
              </p14:nvContentPartPr>
              <p14:xfrm>
                <a:off x="6344036" y="3590085"/>
                <a:ext cx="189720" cy="1828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02F5AAB-BE4E-BFC8-B8AA-C8D66308543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35396" y="3581445"/>
                  <a:ext cx="207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3910731-A594-509E-AEA4-99F0319F8791}"/>
                    </a:ext>
                  </a:extLst>
                </p14:cNvPr>
                <p14:cNvContentPartPr/>
                <p14:nvPr/>
              </p14:nvContentPartPr>
              <p14:xfrm>
                <a:off x="6721316" y="3429165"/>
                <a:ext cx="27360" cy="1836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3910731-A594-509E-AEA4-99F0319F879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712676" y="3420165"/>
                  <a:ext cx="45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4BCE47D-EB78-DC03-81DE-8EA65F2B4BB9}"/>
                    </a:ext>
                  </a:extLst>
                </p14:cNvPr>
                <p14:cNvContentPartPr/>
                <p14:nvPr/>
              </p14:nvContentPartPr>
              <p14:xfrm>
                <a:off x="6645356" y="3499005"/>
                <a:ext cx="232200" cy="356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4BCE47D-EB78-DC03-81DE-8EA65F2B4BB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636356" y="3490365"/>
                  <a:ext cx="249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3224E69-6A12-249E-0CA7-5E17CB170617}"/>
                    </a:ext>
                  </a:extLst>
                </p14:cNvPr>
                <p14:cNvContentPartPr/>
                <p14:nvPr/>
              </p14:nvContentPartPr>
              <p14:xfrm>
                <a:off x="7043876" y="3395685"/>
                <a:ext cx="211680" cy="1796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3224E69-6A12-249E-0CA7-5E17CB17061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034876" y="3386685"/>
                  <a:ext cx="22932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68544A9-3E01-C1BF-EEEC-E2BD02DEB25D}"/>
              </a:ext>
            </a:extLst>
          </p:cNvPr>
          <p:cNvGrpSpPr/>
          <p:nvPr/>
        </p:nvGrpSpPr>
        <p:grpSpPr>
          <a:xfrm>
            <a:off x="7199396" y="2374365"/>
            <a:ext cx="375840" cy="381600"/>
            <a:chOff x="7199396" y="2374365"/>
            <a:chExt cx="37584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DCC6335-E1F4-10A4-3677-C7CC13DA0657}"/>
                    </a:ext>
                  </a:extLst>
                </p14:cNvPr>
                <p14:cNvContentPartPr/>
                <p14:nvPr/>
              </p14:nvContentPartPr>
              <p14:xfrm>
                <a:off x="7485956" y="2501085"/>
                <a:ext cx="11880" cy="1458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DCC6335-E1F4-10A4-3677-C7CC13DA065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476956" y="2492445"/>
                  <a:ext cx="29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F4A5200-FDCB-AEC6-7AE8-1DF9361D0341}"/>
                    </a:ext>
                  </a:extLst>
                </p14:cNvPr>
                <p14:cNvContentPartPr/>
                <p14:nvPr/>
              </p14:nvContentPartPr>
              <p14:xfrm>
                <a:off x="7421516" y="2487045"/>
                <a:ext cx="153720" cy="399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F4A5200-FDCB-AEC6-7AE8-1DF9361D034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412516" y="2478045"/>
                  <a:ext cx="171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8C67DE8-3745-6A3F-CDFF-A7E816DB79AB}"/>
                    </a:ext>
                  </a:extLst>
                </p14:cNvPr>
                <p14:cNvContentPartPr/>
                <p14:nvPr/>
              </p14:nvContentPartPr>
              <p14:xfrm>
                <a:off x="7221716" y="2679645"/>
                <a:ext cx="101160" cy="763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8C67DE8-3745-6A3F-CDFF-A7E816DB79A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13076" y="2671005"/>
                  <a:ext cx="118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125BD7A-02A0-9DCE-319B-13C4E354445D}"/>
                    </a:ext>
                  </a:extLst>
                </p14:cNvPr>
                <p14:cNvContentPartPr/>
                <p14:nvPr/>
              </p14:nvContentPartPr>
              <p14:xfrm>
                <a:off x="7199396" y="2374365"/>
                <a:ext cx="114120" cy="1137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125BD7A-02A0-9DCE-319B-13C4E354445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190756" y="2365365"/>
                  <a:ext cx="1317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E9A6EEB6-1861-6B63-9853-E2D0354E8C98}"/>
              </a:ext>
            </a:extLst>
          </p:cNvPr>
          <p:cNvGrpSpPr/>
          <p:nvPr/>
        </p:nvGrpSpPr>
        <p:grpSpPr>
          <a:xfrm>
            <a:off x="7283636" y="3193005"/>
            <a:ext cx="766800" cy="488520"/>
            <a:chOff x="7283636" y="3193005"/>
            <a:chExt cx="76680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BD83294-4FB9-CEE4-A3BC-E1D6F67E3845}"/>
                    </a:ext>
                  </a:extLst>
                </p14:cNvPr>
                <p14:cNvContentPartPr/>
                <p14:nvPr/>
              </p14:nvContentPartPr>
              <p14:xfrm>
                <a:off x="7283636" y="3592605"/>
                <a:ext cx="139680" cy="799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BD83294-4FB9-CEE4-A3BC-E1D6F67E384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274636" y="3583965"/>
                  <a:ext cx="157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907BB07-3D06-2422-0A36-AC4892B445C6}"/>
                    </a:ext>
                  </a:extLst>
                </p14:cNvPr>
                <p14:cNvContentPartPr/>
                <p14:nvPr/>
              </p14:nvContentPartPr>
              <p14:xfrm>
                <a:off x="7353476" y="3267165"/>
                <a:ext cx="122040" cy="1094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907BB07-3D06-2422-0A36-AC4892B445C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344476" y="3258525"/>
                  <a:ext cx="139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5D06237-569E-5535-FEFC-BE791CBC2365}"/>
                    </a:ext>
                  </a:extLst>
                </p14:cNvPr>
                <p14:cNvContentPartPr/>
                <p14:nvPr/>
              </p14:nvContentPartPr>
              <p14:xfrm>
                <a:off x="7668116" y="3385605"/>
                <a:ext cx="22320" cy="1983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5D06237-569E-5535-FEFC-BE791CBC236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659116" y="3376965"/>
                  <a:ext cx="39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2C73094-36E1-0892-B18A-1009EF5914CD}"/>
                    </a:ext>
                  </a:extLst>
                </p14:cNvPr>
                <p14:cNvContentPartPr/>
                <p14:nvPr/>
              </p14:nvContentPartPr>
              <p14:xfrm>
                <a:off x="7568036" y="3362925"/>
                <a:ext cx="195120" cy="781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2C73094-36E1-0892-B18A-1009EF5914C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559396" y="3353925"/>
                  <a:ext cx="212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5EB3A68-A1A8-BD3F-ABC4-A68DAFA1B260}"/>
                    </a:ext>
                  </a:extLst>
                </p14:cNvPr>
                <p14:cNvContentPartPr/>
                <p14:nvPr/>
              </p14:nvContentPartPr>
              <p14:xfrm>
                <a:off x="7789436" y="3223245"/>
                <a:ext cx="123840" cy="1069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5EB3A68-A1A8-BD3F-ABC4-A68DAFA1B26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780436" y="3214245"/>
                  <a:ext cx="141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64358D6-39CA-5809-FEC0-C910C495749D}"/>
                    </a:ext>
                  </a:extLst>
                </p14:cNvPr>
                <p14:cNvContentPartPr/>
                <p14:nvPr/>
              </p14:nvContentPartPr>
              <p14:xfrm>
                <a:off x="7946036" y="3193005"/>
                <a:ext cx="104400" cy="4885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64358D6-39CA-5809-FEC0-C910C495749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37036" y="3184365"/>
                  <a:ext cx="122040" cy="50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3AC94994-1083-9F8D-5E91-E8F97197B3C6}"/>
              </a:ext>
            </a:extLst>
          </p:cNvPr>
          <p:cNvGrpSpPr/>
          <p:nvPr/>
        </p:nvGrpSpPr>
        <p:grpSpPr>
          <a:xfrm>
            <a:off x="8108396" y="3221085"/>
            <a:ext cx="389160" cy="445320"/>
            <a:chOff x="8108396" y="3221085"/>
            <a:chExt cx="38916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D3A4F5D-E28D-F76A-E984-844F088F62B2}"/>
                    </a:ext>
                  </a:extLst>
                </p14:cNvPr>
                <p14:cNvContentPartPr/>
                <p14:nvPr/>
              </p14:nvContentPartPr>
              <p14:xfrm>
                <a:off x="8108396" y="3315405"/>
                <a:ext cx="254160" cy="2300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D3A4F5D-E28D-F76A-E984-844F088F62B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099756" y="3306765"/>
                  <a:ext cx="271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1C717CB-0A15-EF3D-CA08-BAF7EB1176C0}"/>
                    </a:ext>
                  </a:extLst>
                </p14:cNvPr>
                <p14:cNvContentPartPr/>
                <p14:nvPr/>
              </p14:nvContentPartPr>
              <p14:xfrm>
                <a:off x="8365436" y="3540765"/>
                <a:ext cx="109800" cy="1256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1C717CB-0A15-EF3D-CA08-BAF7EB1176C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356436" y="3532125"/>
                  <a:ext cx="127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9A43229-DE4B-527B-B5CF-85B218D83341}"/>
                    </a:ext>
                  </a:extLst>
                </p14:cNvPr>
                <p14:cNvContentPartPr/>
                <p14:nvPr/>
              </p14:nvContentPartPr>
              <p14:xfrm>
                <a:off x="8406836" y="3559125"/>
                <a:ext cx="90720" cy="262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9A43229-DE4B-527B-B5CF-85B218D8334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397836" y="3550485"/>
                  <a:ext cx="108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D08D512-B913-5455-FDB3-EB194D32820B}"/>
                    </a:ext>
                  </a:extLst>
                </p14:cNvPr>
                <p14:cNvContentPartPr/>
                <p14:nvPr/>
              </p14:nvContentPartPr>
              <p14:xfrm>
                <a:off x="8400356" y="3484965"/>
                <a:ext cx="93240" cy="396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D08D512-B913-5455-FDB3-EB194D32820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391356" y="3475965"/>
                  <a:ext cx="110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7BE2920-459C-E009-1A86-101628182FF5}"/>
                    </a:ext>
                  </a:extLst>
                </p14:cNvPr>
                <p14:cNvContentPartPr/>
                <p14:nvPr/>
              </p14:nvContentPartPr>
              <p14:xfrm>
                <a:off x="8145476" y="3221085"/>
                <a:ext cx="252360" cy="255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7BE2920-459C-E009-1A86-101628182FF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136836" y="3212085"/>
                  <a:ext cx="2700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8238F0A4-50D8-DB86-3F7B-41F8D24DE103}"/>
              </a:ext>
            </a:extLst>
          </p:cNvPr>
          <p:cNvGrpSpPr/>
          <p:nvPr/>
        </p:nvGrpSpPr>
        <p:grpSpPr>
          <a:xfrm>
            <a:off x="8702756" y="3136845"/>
            <a:ext cx="1164240" cy="576360"/>
            <a:chOff x="8702756" y="3136845"/>
            <a:chExt cx="116424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9A49D80-6ED8-ECEF-3ABE-0906B6D98375}"/>
                    </a:ext>
                  </a:extLst>
                </p14:cNvPr>
                <p14:cNvContentPartPr/>
                <p14:nvPr/>
              </p14:nvContentPartPr>
              <p14:xfrm>
                <a:off x="8774396" y="3364365"/>
                <a:ext cx="18720" cy="1659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9A49D80-6ED8-ECEF-3ABE-0906B6D9837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765756" y="3355365"/>
                  <a:ext cx="36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AB2EA9B-022B-F78E-F6F7-686F35D33413}"/>
                    </a:ext>
                  </a:extLst>
                </p14:cNvPr>
                <p14:cNvContentPartPr/>
                <p14:nvPr/>
              </p14:nvContentPartPr>
              <p14:xfrm>
                <a:off x="8702756" y="3429885"/>
                <a:ext cx="213480" cy="547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AB2EA9B-022B-F78E-F6F7-686F35D3341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693756" y="3420885"/>
                  <a:ext cx="231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0BF9B29-ADB8-A954-8976-8A698D889F7B}"/>
                    </a:ext>
                  </a:extLst>
                </p14:cNvPr>
                <p14:cNvContentPartPr/>
                <p14:nvPr/>
              </p14:nvContentPartPr>
              <p14:xfrm>
                <a:off x="9039356" y="3200565"/>
                <a:ext cx="297360" cy="2797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0BF9B29-ADB8-A954-8976-8A698D889F7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030716" y="3191565"/>
                  <a:ext cx="315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3E81128-A14C-873A-C1F2-E3E986816B73}"/>
                    </a:ext>
                  </a:extLst>
                </p14:cNvPr>
                <p14:cNvContentPartPr/>
                <p14:nvPr/>
              </p14:nvContentPartPr>
              <p14:xfrm>
                <a:off x="9334916" y="3450045"/>
                <a:ext cx="93960" cy="1216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3E81128-A14C-873A-C1F2-E3E986816B7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325916" y="3441405"/>
                  <a:ext cx="111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B33A0C2-2D4C-5898-22F0-E45DEBF0E129}"/>
                    </a:ext>
                  </a:extLst>
                </p14:cNvPr>
                <p14:cNvContentPartPr/>
                <p14:nvPr/>
              </p14:nvContentPartPr>
              <p14:xfrm>
                <a:off x="9057356" y="3146565"/>
                <a:ext cx="248760" cy="194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B33A0C2-2D4C-5898-22F0-E45DEBF0E12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048716" y="3137925"/>
                  <a:ext cx="266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9B855D1-A166-4647-55A8-26EDEB980A65}"/>
                    </a:ext>
                  </a:extLst>
                </p14:cNvPr>
                <p14:cNvContentPartPr/>
                <p14:nvPr/>
              </p14:nvContentPartPr>
              <p14:xfrm>
                <a:off x="9468836" y="3136845"/>
                <a:ext cx="123840" cy="4993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9B855D1-A166-4647-55A8-26EDEB980A6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460196" y="3127845"/>
                  <a:ext cx="14148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D2EFCB8-6951-0891-D39F-F787224418FA}"/>
                    </a:ext>
                  </a:extLst>
                </p14:cNvPr>
                <p14:cNvContentPartPr/>
                <p14:nvPr/>
              </p14:nvContentPartPr>
              <p14:xfrm>
                <a:off x="9677276" y="3563805"/>
                <a:ext cx="139680" cy="1015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D2EFCB8-6951-0891-D39F-F787224418F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668276" y="3555165"/>
                  <a:ext cx="157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986CB85-D406-12B2-E5D8-CBC7AB2513A4}"/>
                    </a:ext>
                  </a:extLst>
                </p14:cNvPr>
                <p14:cNvContentPartPr/>
                <p14:nvPr/>
              </p14:nvContentPartPr>
              <p14:xfrm>
                <a:off x="9677996" y="3530685"/>
                <a:ext cx="189000" cy="1825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986CB85-D406-12B2-E5D8-CBC7AB2513A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668996" y="3522045"/>
                  <a:ext cx="20664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F27D710B-6F86-F88D-17CC-A0D15C52823E}"/>
              </a:ext>
            </a:extLst>
          </p:cNvPr>
          <p:cNvGrpSpPr/>
          <p:nvPr/>
        </p:nvGrpSpPr>
        <p:grpSpPr>
          <a:xfrm>
            <a:off x="10064636" y="2210925"/>
            <a:ext cx="1732680" cy="585720"/>
            <a:chOff x="10064636" y="2210925"/>
            <a:chExt cx="1732680" cy="58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6236114-D9BB-9C7E-20A1-6CEEB8AA110D}"/>
                    </a:ext>
                  </a:extLst>
                </p14:cNvPr>
                <p14:cNvContentPartPr/>
                <p14:nvPr/>
              </p14:nvContentPartPr>
              <p14:xfrm>
                <a:off x="10064636" y="2210925"/>
                <a:ext cx="317880" cy="5475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6236114-D9BB-9C7E-20A1-6CEEB8AA110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055636" y="2202285"/>
                  <a:ext cx="33552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0A14D3C-F8B4-CCB9-24D5-0564FDE93B2D}"/>
                    </a:ext>
                  </a:extLst>
                </p14:cNvPr>
                <p14:cNvContentPartPr/>
                <p14:nvPr/>
              </p14:nvContentPartPr>
              <p14:xfrm>
                <a:off x="10334276" y="2412885"/>
                <a:ext cx="97560" cy="3837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0A14D3C-F8B4-CCB9-24D5-0564FDE93B2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325636" y="2403885"/>
                  <a:ext cx="1152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2618DA6-3660-3317-C01B-5F6B073BC2B0}"/>
                    </a:ext>
                  </a:extLst>
                </p14:cNvPr>
                <p14:cNvContentPartPr/>
                <p14:nvPr/>
              </p14:nvContentPartPr>
              <p14:xfrm>
                <a:off x="10554956" y="2504325"/>
                <a:ext cx="9720" cy="1782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2618DA6-3660-3317-C01B-5F6B073BC2B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546316" y="2495325"/>
                  <a:ext cx="27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4E99F50-CFEE-7CD4-9C42-017782B291AE}"/>
                    </a:ext>
                  </a:extLst>
                </p14:cNvPr>
                <p14:cNvContentPartPr/>
                <p14:nvPr/>
              </p14:nvContentPartPr>
              <p14:xfrm>
                <a:off x="10761596" y="2473365"/>
                <a:ext cx="45000" cy="19368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4E99F50-CFEE-7CD4-9C42-017782B291A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752956" y="2464365"/>
                  <a:ext cx="62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81D4EA0-4698-1220-78CA-8E6C709B94C8}"/>
                    </a:ext>
                  </a:extLst>
                </p14:cNvPr>
                <p14:cNvContentPartPr/>
                <p14:nvPr/>
              </p14:nvContentPartPr>
              <p14:xfrm>
                <a:off x="10700036" y="2579925"/>
                <a:ext cx="174600" cy="216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81D4EA0-4698-1220-78CA-8E6C709B94C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691396" y="2571285"/>
                  <a:ext cx="192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C71B170-96D9-F67F-50E4-32EFA1975209}"/>
                    </a:ext>
                  </a:extLst>
                </p14:cNvPr>
                <p14:cNvContentPartPr/>
                <p14:nvPr/>
              </p14:nvContentPartPr>
              <p14:xfrm>
                <a:off x="10990556" y="2444925"/>
                <a:ext cx="200880" cy="1494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C71B170-96D9-F67F-50E4-32EFA197520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981556" y="2435925"/>
                  <a:ext cx="218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A090275-18B2-BEC0-F6DE-A1860BFC8769}"/>
                    </a:ext>
                  </a:extLst>
                </p14:cNvPr>
                <p14:cNvContentPartPr/>
                <p14:nvPr/>
              </p14:nvContentPartPr>
              <p14:xfrm>
                <a:off x="11211596" y="2624565"/>
                <a:ext cx="95400" cy="745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A090275-18B2-BEC0-F6DE-A1860BFC876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202596" y="2615925"/>
                  <a:ext cx="113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34EF9DA-8916-CA4F-416C-97199034D867}"/>
                    </a:ext>
                  </a:extLst>
                </p14:cNvPr>
                <p14:cNvContentPartPr/>
                <p14:nvPr/>
              </p14:nvContentPartPr>
              <p14:xfrm>
                <a:off x="11248676" y="2352765"/>
                <a:ext cx="123120" cy="1098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34EF9DA-8916-CA4F-416C-97199034D86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239676" y="2344125"/>
                  <a:ext cx="140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A21E4DE-1DF0-42A6-5321-6C8E3E23A5A2}"/>
                    </a:ext>
                  </a:extLst>
                </p14:cNvPr>
                <p14:cNvContentPartPr/>
                <p14:nvPr/>
              </p14:nvContentPartPr>
              <p14:xfrm>
                <a:off x="11507516" y="2493165"/>
                <a:ext cx="16920" cy="1580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A21E4DE-1DF0-42A6-5321-6C8E3E23A5A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498876" y="2484525"/>
                  <a:ext cx="34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4A18C93-B111-CA6D-FD69-D1C31D9B860B}"/>
                    </a:ext>
                  </a:extLst>
                </p14:cNvPr>
                <p14:cNvContentPartPr/>
                <p14:nvPr/>
              </p14:nvContentPartPr>
              <p14:xfrm>
                <a:off x="11445956" y="2464365"/>
                <a:ext cx="151200" cy="363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4A18C93-B111-CA6D-FD69-D1C31D9B860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436956" y="2455365"/>
                  <a:ext cx="168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586E59A-A0E8-A1CC-757D-720082687505}"/>
                    </a:ext>
                  </a:extLst>
                </p14:cNvPr>
                <p14:cNvContentPartPr/>
                <p14:nvPr/>
              </p14:nvContentPartPr>
              <p14:xfrm>
                <a:off x="11602556" y="2320725"/>
                <a:ext cx="92520" cy="986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586E59A-A0E8-A1CC-757D-72008268750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593916" y="2312085"/>
                  <a:ext cx="110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B83C2BF-0E08-DEFC-4D69-AEEFEF52926F}"/>
                    </a:ext>
                  </a:extLst>
                </p14:cNvPr>
                <p14:cNvContentPartPr/>
                <p14:nvPr/>
              </p14:nvContentPartPr>
              <p14:xfrm>
                <a:off x="11695436" y="2266365"/>
                <a:ext cx="101880" cy="4147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B83C2BF-0E08-DEFC-4D69-AEEFEF52926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686796" y="2257365"/>
                  <a:ext cx="11952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6DFCBF75-4739-1A56-2BB4-D5BED427AE11}"/>
              </a:ext>
            </a:extLst>
          </p:cNvPr>
          <p:cNvGrpSpPr/>
          <p:nvPr/>
        </p:nvGrpSpPr>
        <p:grpSpPr>
          <a:xfrm>
            <a:off x="10013156" y="3030285"/>
            <a:ext cx="1962360" cy="660960"/>
            <a:chOff x="10013156" y="3030285"/>
            <a:chExt cx="1962360" cy="66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2B1F05F-BC0D-3A61-F0DB-D1B7F2E5BB97}"/>
                    </a:ext>
                  </a:extLst>
                </p14:cNvPr>
                <p14:cNvContentPartPr/>
                <p14:nvPr/>
              </p14:nvContentPartPr>
              <p14:xfrm>
                <a:off x="10013156" y="3098325"/>
                <a:ext cx="339840" cy="5929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2B1F05F-BC0D-3A61-F0DB-D1B7F2E5BB9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004516" y="3089685"/>
                  <a:ext cx="35748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0E750C1-2C44-5F9B-6B68-A5599FEBB230}"/>
                    </a:ext>
                  </a:extLst>
                </p14:cNvPr>
                <p14:cNvContentPartPr/>
                <p14:nvPr/>
              </p14:nvContentPartPr>
              <p14:xfrm>
                <a:off x="10410236" y="3194445"/>
                <a:ext cx="132840" cy="39564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0E750C1-2C44-5F9B-6B68-A5599FEBB23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401236" y="3185805"/>
                  <a:ext cx="1504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6DA778D-C1A2-880E-73B8-BDC354EB36CB}"/>
                    </a:ext>
                  </a:extLst>
                </p14:cNvPr>
                <p14:cNvContentPartPr/>
                <p14:nvPr/>
              </p14:nvContentPartPr>
              <p14:xfrm>
                <a:off x="10637036" y="3261405"/>
                <a:ext cx="58680" cy="1980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6DA778D-C1A2-880E-73B8-BDC354EB36C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628036" y="3252765"/>
                  <a:ext cx="76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0861E5F-9491-0362-2A1C-BACEAD8EAF37}"/>
                    </a:ext>
                  </a:extLst>
                </p14:cNvPr>
                <p14:cNvContentPartPr/>
                <p14:nvPr/>
              </p14:nvContentPartPr>
              <p14:xfrm>
                <a:off x="10875716" y="3253485"/>
                <a:ext cx="26280" cy="19260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0861E5F-9491-0362-2A1C-BACEAD8EAF3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866716" y="3244845"/>
                  <a:ext cx="43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8E04FCB-4862-82BB-0839-176F4F8F7B79}"/>
                    </a:ext>
                  </a:extLst>
                </p14:cNvPr>
                <p14:cNvContentPartPr/>
                <p14:nvPr/>
              </p14:nvContentPartPr>
              <p14:xfrm>
                <a:off x="10794356" y="3352485"/>
                <a:ext cx="199080" cy="144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8E04FCB-4862-82BB-0839-176F4F8F7B7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785716" y="3343845"/>
                  <a:ext cx="216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CE5438A8-0733-5029-B7B1-38E9C60A2B8C}"/>
                    </a:ext>
                  </a:extLst>
                </p14:cNvPr>
                <p14:cNvContentPartPr/>
                <p14:nvPr/>
              </p14:nvContentPartPr>
              <p14:xfrm>
                <a:off x="11105396" y="3245565"/>
                <a:ext cx="210600" cy="1616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CE5438A8-0733-5029-B7B1-38E9C60A2B8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096756" y="3236565"/>
                  <a:ext cx="228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938CA5B0-003D-1E91-130C-1AF187916A28}"/>
                    </a:ext>
                  </a:extLst>
                </p14:cNvPr>
                <p14:cNvContentPartPr/>
                <p14:nvPr/>
              </p14:nvContentPartPr>
              <p14:xfrm>
                <a:off x="11322836" y="3442125"/>
                <a:ext cx="106920" cy="547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938CA5B0-003D-1E91-130C-1AF187916A2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313836" y="3433485"/>
                  <a:ext cx="124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DFD6079-9A68-8EAB-4D85-85E8764284F7}"/>
                    </a:ext>
                  </a:extLst>
                </p14:cNvPr>
                <p14:cNvContentPartPr/>
                <p14:nvPr/>
              </p14:nvContentPartPr>
              <p14:xfrm>
                <a:off x="11389436" y="3108765"/>
                <a:ext cx="135720" cy="1285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DFD6079-9A68-8EAB-4D85-85E8764284F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380436" y="3100125"/>
                  <a:ext cx="153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DEAFF8D-B078-E77F-B484-D3E7F963ACE9}"/>
                    </a:ext>
                  </a:extLst>
                </p14:cNvPr>
                <p14:cNvContentPartPr/>
                <p14:nvPr/>
              </p14:nvContentPartPr>
              <p14:xfrm>
                <a:off x="11625236" y="3286245"/>
                <a:ext cx="3240" cy="15552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DEAFF8D-B078-E77F-B484-D3E7F963ACE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616236" y="3277245"/>
                  <a:ext cx="20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9E852183-DE8B-7FBF-78B7-2B8105E61D63}"/>
                    </a:ext>
                  </a:extLst>
                </p14:cNvPr>
                <p14:cNvContentPartPr/>
                <p14:nvPr/>
              </p14:nvContentPartPr>
              <p14:xfrm>
                <a:off x="11539556" y="3282285"/>
                <a:ext cx="171360" cy="4500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9E852183-DE8B-7FBF-78B7-2B8105E61D6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530556" y="3273285"/>
                  <a:ext cx="189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23C47D1-F014-9E13-6860-3C3F21AD3DA6}"/>
                    </a:ext>
                  </a:extLst>
                </p14:cNvPr>
                <p14:cNvContentPartPr/>
                <p14:nvPr/>
              </p14:nvContentPartPr>
              <p14:xfrm>
                <a:off x="11776076" y="3146925"/>
                <a:ext cx="91800" cy="1267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23C47D1-F014-9E13-6860-3C3F21AD3DA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767076" y="3138285"/>
                  <a:ext cx="10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116BAC9-A5E1-DFA4-0897-03D7A102128F}"/>
                    </a:ext>
                  </a:extLst>
                </p14:cNvPr>
                <p14:cNvContentPartPr/>
                <p14:nvPr/>
              </p14:nvContentPartPr>
              <p14:xfrm>
                <a:off x="11809196" y="3030285"/>
                <a:ext cx="166320" cy="53316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116BAC9-A5E1-DFA4-0897-03D7A102128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800556" y="3021285"/>
                  <a:ext cx="183960" cy="55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536FB652-7125-3317-648E-EF423E95F535}"/>
              </a:ext>
            </a:extLst>
          </p:cNvPr>
          <p:cNvGrpSpPr/>
          <p:nvPr/>
        </p:nvGrpSpPr>
        <p:grpSpPr>
          <a:xfrm>
            <a:off x="1095956" y="5103885"/>
            <a:ext cx="432360" cy="357120"/>
            <a:chOff x="1095956" y="5103885"/>
            <a:chExt cx="432360" cy="3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DE04C8F-3294-F709-9D91-1B0F2CCF729C}"/>
                    </a:ext>
                  </a:extLst>
                </p14:cNvPr>
                <p14:cNvContentPartPr/>
                <p14:nvPr/>
              </p14:nvContentPartPr>
              <p14:xfrm>
                <a:off x="1095956" y="5103885"/>
                <a:ext cx="334080" cy="21816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DE04C8F-3294-F709-9D91-1B0F2CCF729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86956" y="5094885"/>
                  <a:ext cx="351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E9B4A19-F312-EAAC-842A-A965CE3577BD}"/>
                    </a:ext>
                  </a:extLst>
                </p14:cNvPr>
                <p14:cNvContentPartPr/>
                <p14:nvPr/>
              </p14:nvContentPartPr>
              <p14:xfrm>
                <a:off x="1387556" y="5319885"/>
                <a:ext cx="140760" cy="1411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E9B4A19-F312-EAAC-842A-A965CE3577B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378916" y="5310885"/>
                  <a:ext cx="15840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602378E2-6DB0-E82E-9EFF-1124B7A1A0FB}"/>
                  </a:ext>
                </a:extLst>
              </p14:cNvPr>
              <p14:cNvContentPartPr/>
              <p14:nvPr/>
            </p14:nvContentPartPr>
            <p14:xfrm>
              <a:off x="1098836" y="4963485"/>
              <a:ext cx="291600" cy="60120"/>
            </p14:xfrm>
          </p:contentPart>
        </mc:Choice>
        <mc:Fallback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602378E2-6DB0-E82E-9EFF-1124B7A1A0FB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089836" y="4954485"/>
                <a:ext cx="30924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Group 383">
            <a:extLst>
              <a:ext uri="{FF2B5EF4-FFF2-40B4-BE49-F238E27FC236}">
                <a16:creationId xmlns:a16="http://schemas.microsoft.com/office/drawing/2014/main" id="{B8EC66CB-C0A5-91F2-E1AF-81D5E9DB7527}"/>
              </a:ext>
            </a:extLst>
          </p:cNvPr>
          <p:cNvGrpSpPr/>
          <p:nvPr/>
        </p:nvGrpSpPr>
        <p:grpSpPr>
          <a:xfrm>
            <a:off x="2007116" y="4973565"/>
            <a:ext cx="1146600" cy="388080"/>
            <a:chOff x="2007116" y="4973565"/>
            <a:chExt cx="114660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BD82801-71F5-C209-DB60-8693B697EF20}"/>
                    </a:ext>
                  </a:extLst>
                </p14:cNvPr>
                <p14:cNvContentPartPr/>
                <p14:nvPr/>
              </p14:nvContentPartPr>
              <p14:xfrm>
                <a:off x="2007116" y="5117925"/>
                <a:ext cx="233280" cy="338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BD82801-71F5-C209-DB60-8693B697EF2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998116" y="5109285"/>
                  <a:ext cx="250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DEF4ABC4-206C-5291-7A06-13BE075B5D1F}"/>
                    </a:ext>
                  </a:extLst>
                </p14:cNvPr>
                <p14:cNvContentPartPr/>
                <p14:nvPr/>
              </p14:nvContentPartPr>
              <p14:xfrm>
                <a:off x="2239316" y="5238525"/>
                <a:ext cx="360" cy="3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DEF4ABC4-206C-5291-7A06-13BE075B5D1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230316" y="5229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D591746-556A-35BB-0959-16143DF450A3}"/>
                    </a:ext>
                  </a:extLst>
                </p14:cNvPr>
                <p14:cNvContentPartPr/>
                <p14:nvPr/>
              </p14:nvContentPartPr>
              <p14:xfrm>
                <a:off x="2031596" y="5232765"/>
                <a:ext cx="182520" cy="273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D591746-556A-35BB-0959-16143DF450A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022956" y="5223765"/>
                  <a:ext cx="200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3DA0557F-CA0D-AD7E-5F88-D4D71CC4B489}"/>
                    </a:ext>
                  </a:extLst>
                </p14:cNvPr>
                <p14:cNvContentPartPr/>
                <p14:nvPr/>
              </p14:nvContentPartPr>
              <p14:xfrm>
                <a:off x="2495276" y="4973565"/>
                <a:ext cx="42480" cy="20232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3DA0557F-CA0D-AD7E-5F88-D4D71CC4B48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486636" y="4964925"/>
                  <a:ext cx="60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40663CA-81C9-29EB-49C3-69E145FCA72A}"/>
                    </a:ext>
                  </a:extLst>
                </p14:cNvPr>
                <p14:cNvContentPartPr/>
                <p14:nvPr/>
              </p14:nvContentPartPr>
              <p14:xfrm>
                <a:off x="2440916" y="5052765"/>
                <a:ext cx="173160" cy="1548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40663CA-81C9-29EB-49C3-69E145FCA72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432276" y="5043765"/>
                  <a:ext cx="190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A526720-7626-FC03-1E73-E4F7D796254C}"/>
                    </a:ext>
                  </a:extLst>
                </p14:cNvPr>
                <p14:cNvContentPartPr/>
                <p14:nvPr/>
              </p14:nvContentPartPr>
              <p14:xfrm>
                <a:off x="2390876" y="5247165"/>
                <a:ext cx="181800" cy="496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A526720-7626-FC03-1E73-E4F7D796254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382236" y="5238165"/>
                  <a:ext cx="199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139FF0D3-A309-74BC-DF1B-6ACC56173034}"/>
                    </a:ext>
                  </a:extLst>
                </p14:cNvPr>
                <p14:cNvContentPartPr/>
                <p14:nvPr/>
              </p14:nvContentPartPr>
              <p14:xfrm>
                <a:off x="2695436" y="5029005"/>
                <a:ext cx="264960" cy="2570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139FF0D3-A309-74BC-DF1B-6ACC5617303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686796" y="5020005"/>
                  <a:ext cx="282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D446E8C9-9D9D-BDC0-C486-3F5DAC73D9BA}"/>
                    </a:ext>
                  </a:extLst>
                </p14:cNvPr>
                <p14:cNvContentPartPr/>
                <p14:nvPr/>
              </p14:nvContentPartPr>
              <p14:xfrm>
                <a:off x="3014756" y="5220525"/>
                <a:ext cx="138960" cy="14112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D446E8C9-9D9D-BDC0-C486-3F5DAC73D9B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005756" y="5211525"/>
                  <a:ext cx="1566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E0E6C43D-6EDC-02A0-A0B1-83A28E5F6C66}"/>
              </a:ext>
            </a:extLst>
          </p:cNvPr>
          <p:cNvGrpSpPr/>
          <p:nvPr/>
        </p:nvGrpSpPr>
        <p:grpSpPr>
          <a:xfrm>
            <a:off x="3268916" y="4832085"/>
            <a:ext cx="207720" cy="420840"/>
            <a:chOff x="3268916" y="4832085"/>
            <a:chExt cx="20772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DEA69DD6-EE24-653E-D77B-00F060558E40}"/>
                    </a:ext>
                  </a:extLst>
                </p14:cNvPr>
                <p14:cNvContentPartPr/>
                <p14:nvPr/>
              </p14:nvContentPartPr>
              <p14:xfrm>
                <a:off x="3268916" y="4933965"/>
                <a:ext cx="156600" cy="31896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DEA69DD6-EE24-653E-D77B-00F060558E4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259916" y="4924965"/>
                  <a:ext cx="1742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A0FDC37-E3E4-7B7B-B6E6-D435D1BBDE82}"/>
                    </a:ext>
                  </a:extLst>
                </p14:cNvPr>
                <p14:cNvContentPartPr/>
                <p14:nvPr/>
              </p14:nvContentPartPr>
              <p14:xfrm>
                <a:off x="3308516" y="5050965"/>
                <a:ext cx="149040" cy="320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A0FDC37-E3E4-7B7B-B6E6-D435D1BBDE8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299876" y="5041965"/>
                  <a:ext cx="166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9890E3D-11CB-4A03-76D9-DB98A3A73C11}"/>
                    </a:ext>
                  </a:extLst>
                </p14:cNvPr>
                <p14:cNvContentPartPr/>
                <p14:nvPr/>
              </p14:nvContentPartPr>
              <p14:xfrm>
                <a:off x="3302756" y="4937205"/>
                <a:ext cx="157680" cy="4140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9890E3D-11CB-4A03-76D9-DB98A3A73C1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294116" y="4928205"/>
                  <a:ext cx="175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F3C970F-F6D7-34FC-97AA-2E9CAB7FABEF}"/>
                    </a:ext>
                  </a:extLst>
                </p14:cNvPr>
                <p14:cNvContentPartPr/>
                <p14:nvPr/>
              </p14:nvContentPartPr>
              <p14:xfrm>
                <a:off x="3313196" y="4832085"/>
                <a:ext cx="163440" cy="2592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F3C970F-F6D7-34FC-97AA-2E9CAB7FABE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304556" y="4823445"/>
                  <a:ext cx="18108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2BCFEEA6-508F-E407-8CB6-32AA3CCC0238}"/>
                  </a:ext>
                </a:extLst>
              </p14:cNvPr>
              <p14:cNvContentPartPr/>
              <p14:nvPr/>
            </p14:nvContentPartPr>
            <p14:xfrm>
              <a:off x="5081156" y="4738485"/>
              <a:ext cx="262800" cy="34560"/>
            </p14:xfrm>
          </p:contentPart>
        </mc:Choice>
        <mc:Fallback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2BCFEEA6-508F-E407-8CB6-32AA3CCC0238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5072156" y="4729845"/>
                <a:ext cx="280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41E859C7-9126-F84F-867C-84B29F8158D3}"/>
                  </a:ext>
                </a:extLst>
              </p14:cNvPr>
              <p14:cNvContentPartPr/>
              <p14:nvPr/>
            </p14:nvContentPartPr>
            <p14:xfrm>
              <a:off x="9826676" y="5908845"/>
              <a:ext cx="29520" cy="21600"/>
            </p14:xfrm>
          </p:contentPart>
        </mc:Choice>
        <mc:Fallback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41E859C7-9126-F84F-867C-84B29F8158D3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9817676" y="5900205"/>
                <a:ext cx="471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96D031E6-D760-E9C0-C945-0C284F9D55A6}"/>
                  </a:ext>
                </a:extLst>
              </p14:cNvPr>
              <p14:cNvContentPartPr/>
              <p14:nvPr/>
            </p14:nvContentPartPr>
            <p14:xfrm>
              <a:off x="6908516" y="5813085"/>
              <a:ext cx="53280" cy="837000"/>
            </p14:xfrm>
          </p:contentPart>
        </mc:Choice>
        <mc:Fallback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96D031E6-D760-E9C0-C945-0C284F9D55A6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6899876" y="5804445"/>
                <a:ext cx="70920" cy="85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1" name="Group 490">
            <a:extLst>
              <a:ext uri="{FF2B5EF4-FFF2-40B4-BE49-F238E27FC236}">
                <a16:creationId xmlns:a16="http://schemas.microsoft.com/office/drawing/2014/main" id="{4AF7600F-5F08-FBFB-9198-E60F8F306FC7}"/>
              </a:ext>
            </a:extLst>
          </p:cNvPr>
          <p:cNvGrpSpPr/>
          <p:nvPr/>
        </p:nvGrpSpPr>
        <p:grpSpPr>
          <a:xfrm>
            <a:off x="6918956" y="5741805"/>
            <a:ext cx="2468880" cy="1013400"/>
            <a:chOff x="6918956" y="5741805"/>
            <a:chExt cx="2468880" cy="10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B0C69B1D-7A4E-4ABE-C108-1564262F801E}"/>
                    </a:ext>
                  </a:extLst>
                </p14:cNvPr>
                <p14:cNvContentPartPr/>
                <p14:nvPr/>
              </p14:nvContentPartPr>
              <p14:xfrm>
                <a:off x="8371196" y="5855205"/>
                <a:ext cx="276120" cy="15912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B0C69B1D-7A4E-4ABE-C108-1564262F801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362556" y="5846565"/>
                  <a:ext cx="293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35B37997-4D3B-A086-A0C9-28395BC6A3F2}"/>
                    </a:ext>
                  </a:extLst>
                </p14:cNvPr>
                <p14:cNvContentPartPr/>
                <p14:nvPr/>
              </p14:nvContentPartPr>
              <p14:xfrm>
                <a:off x="8097596" y="6152925"/>
                <a:ext cx="872280" cy="1764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35B37997-4D3B-A086-A0C9-28395BC6A3F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088956" y="6143925"/>
                  <a:ext cx="889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A33C09D5-9432-AA31-A58E-A56504F6E3E4}"/>
                    </a:ext>
                  </a:extLst>
                </p14:cNvPr>
                <p14:cNvContentPartPr/>
                <p14:nvPr/>
              </p14:nvContentPartPr>
              <p14:xfrm>
                <a:off x="8078876" y="6369645"/>
                <a:ext cx="47520" cy="16056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A33C09D5-9432-AA31-A58E-A56504F6E3E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069876" y="6360645"/>
                  <a:ext cx="65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48CECBB6-80D4-62CF-7EEA-B48DC12CB772}"/>
                    </a:ext>
                  </a:extLst>
                </p14:cNvPr>
                <p14:cNvContentPartPr/>
                <p14:nvPr/>
              </p14:nvContentPartPr>
              <p14:xfrm>
                <a:off x="8318996" y="6339765"/>
                <a:ext cx="26280" cy="15228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48CECBB6-80D4-62CF-7EEA-B48DC12CB77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310356" y="6331125"/>
                  <a:ext cx="43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7AD38E8E-5BDA-4C48-F0E7-71734240C359}"/>
                    </a:ext>
                  </a:extLst>
                </p14:cNvPr>
                <p14:cNvContentPartPr/>
                <p14:nvPr/>
              </p14:nvContentPartPr>
              <p14:xfrm>
                <a:off x="8260316" y="6414285"/>
                <a:ext cx="162360" cy="2160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7AD38E8E-5BDA-4C48-F0E7-71734240C35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251316" y="6405645"/>
                  <a:ext cx="180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D9ACBB5F-34DA-BBB0-B0B1-456CD34BEC7D}"/>
                    </a:ext>
                  </a:extLst>
                </p14:cNvPr>
                <p14:cNvContentPartPr/>
                <p14:nvPr/>
              </p14:nvContentPartPr>
              <p14:xfrm>
                <a:off x="8501876" y="6339765"/>
                <a:ext cx="218520" cy="12672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D9ACBB5F-34DA-BBB0-B0B1-456CD34BEC7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492876" y="6330765"/>
                  <a:ext cx="236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B4FD3054-C364-BB73-6CD8-A16770BBA064}"/>
                    </a:ext>
                  </a:extLst>
                </p14:cNvPr>
                <p14:cNvContentPartPr/>
                <p14:nvPr/>
              </p14:nvContentPartPr>
              <p14:xfrm>
                <a:off x="8760716" y="6491325"/>
                <a:ext cx="125280" cy="5616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B4FD3054-C364-BB73-6CD8-A16770BBA06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752076" y="6482685"/>
                  <a:ext cx="142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ABA75E80-400E-1F42-2249-5A3A018C6D7D}"/>
                    </a:ext>
                  </a:extLst>
                </p14:cNvPr>
                <p14:cNvContentPartPr/>
                <p14:nvPr/>
              </p14:nvContentPartPr>
              <p14:xfrm>
                <a:off x="8792036" y="6272805"/>
                <a:ext cx="100800" cy="8424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ABA75E80-400E-1F42-2249-5A3A018C6D7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783036" y="6264165"/>
                  <a:ext cx="118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0D1930E8-91AC-4154-4465-A22377D22D3A}"/>
                    </a:ext>
                  </a:extLst>
                </p14:cNvPr>
                <p14:cNvContentPartPr/>
                <p14:nvPr/>
              </p14:nvContentPartPr>
              <p14:xfrm>
                <a:off x="8950796" y="6371805"/>
                <a:ext cx="360" cy="36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0D1930E8-91AC-4154-4465-A22377D22D3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942156" y="6362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0386A17D-C27B-B773-EA0E-1793D529F362}"/>
                    </a:ext>
                  </a:extLst>
                </p14:cNvPr>
                <p14:cNvContentPartPr/>
                <p14:nvPr/>
              </p14:nvContentPartPr>
              <p14:xfrm>
                <a:off x="8956556" y="6337605"/>
                <a:ext cx="41400" cy="14292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0386A17D-C27B-B773-EA0E-1793D529F36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947916" y="6328965"/>
                  <a:ext cx="59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A508B388-027E-0B2E-853F-93D8A2EA39CD}"/>
                    </a:ext>
                  </a:extLst>
                </p14:cNvPr>
                <p14:cNvContentPartPr/>
                <p14:nvPr/>
              </p14:nvContentPartPr>
              <p14:xfrm>
                <a:off x="8925596" y="6311685"/>
                <a:ext cx="163440" cy="5076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A508B388-027E-0B2E-853F-93D8A2EA39C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916596" y="6303045"/>
                  <a:ext cx="181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E1D71665-9C19-500D-EDE6-858288279B50}"/>
                    </a:ext>
                  </a:extLst>
                </p14:cNvPr>
                <p14:cNvContentPartPr/>
                <p14:nvPr/>
              </p14:nvContentPartPr>
              <p14:xfrm>
                <a:off x="9116396" y="6220245"/>
                <a:ext cx="156240" cy="8388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E1D71665-9C19-500D-EDE6-858288279B5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107396" y="6211245"/>
                  <a:ext cx="173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5A19D8DB-378E-895D-AA7B-13F5B622EA6B}"/>
                    </a:ext>
                  </a:extLst>
                </p14:cNvPr>
                <p14:cNvContentPartPr/>
                <p14:nvPr/>
              </p14:nvContentPartPr>
              <p14:xfrm>
                <a:off x="8904356" y="6114765"/>
                <a:ext cx="293400" cy="9180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5A19D8DB-378E-895D-AA7B-13F5B622EA6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895356" y="6106125"/>
                  <a:ext cx="311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616FB906-5FAF-E47C-0147-D9FCECEAC575}"/>
                    </a:ext>
                  </a:extLst>
                </p14:cNvPr>
                <p14:cNvContentPartPr/>
                <p14:nvPr/>
              </p14:nvContentPartPr>
              <p14:xfrm>
                <a:off x="6985556" y="6089205"/>
                <a:ext cx="321480" cy="21780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616FB906-5FAF-E47C-0147-D9FCECEAC57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976556" y="6080565"/>
                  <a:ext cx="339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C4DABD93-65CE-D203-5904-56198DBB80FE}"/>
                    </a:ext>
                  </a:extLst>
                </p14:cNvPr>
                <p14:cNvContentPartPr/>
                <p14:nvPr/>
              </p14:nvContentPartPr>
              <p14:xfrm>
                <a:off x="7642916" y="6069045"/>
                <a:ext cx="173160" cy="972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C4DABD93-65CE-D203-5904-56198DBB80F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633916" y="6060045"/>
                  <a:ext cx="190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DF29E8E2-371B-D8B2-3133-9C65F1CCCBA9}"/>
                    </a:ext>
                  </a:extLst>
                </p14:cNvPr>
                <p14:cNvContentPartPr/>
                <p14:nvPr/>
              </p14:nvContentPartPr>
              <p14:xfrm>
                <a:off x="7640756" y="6170205"/>
                <a:ext cx="180720" cy="1728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DF29E8E2-371B-D8B2-3133-9C65F1CCCBA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631756" y="6161205"/>
                  <a:ext cx="198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A5B5DAEE-04E7-7CDB-C0A0-D8C6870CA756}"/>
                    </a:ext>
                  </a:extLst>
                </p14:cNvPr>
                <p14:cNvContentPartPr/>
                <p14:nvPr/>
              </p14:nvContentPartPr>
              <p14:xfrm>
                <a:off x="7640756" y="6252645"/>
                <a:ext cx="178200" cy="3348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A5B5DAEE-04E7-7CDB-C0A0-D8C6870CA75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631756" y="6244005"/>
                  <a:ext cx="195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3123BB8B-0750-71F7-E1E6-12DFE78AEC07}"/>
                    </a:ext>
                  </a:extLst>
                </p14:cNvPr>
                <p14:cNvContentPartPr/>
                <p14:nvPr/>
              </p14:nvContentPartPr>
              <p14:xfrm>
                <a:off x="7372196" y="6250485"/>
                <a:ext cx="19440" cy="15336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3123BB8B-0750-71F7-E1E6-12DFE78AEC07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363196" y="6241845"/>
                  <a:ext cx="37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4A295E85-90BB-E004-5BBF-019EA59D0515}"/>
                    </a:ext>
                  </a:extLst>
                </p14:cNvPr>
                <p14:cNvContentPartPr/>
                <p14:nvPr/>
              </p14:nvContentPartPr>
              <p14:xfrm>
                <a:off x="7307036" y="6391965"/>
                <a:ext cx="162000" cy="4392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4A295E85-90BB-E004-5BBF-019EA59D051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298036" y="6382965"/>
                  <a:ext cx="179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DF3EC841-4605-39A4-3DC9-8D67F7D6304C}"/>
                    </a:ext>
                  </a:extLst>
                </p14:cNvPr>
                <p14:cNvContentPartPr/>
                <p14:nvPr/>
              </p14:nvContentPartPr>
              <p14:xfrm>
                <a:off x="6918956" y="5741805"/>
                <a:ext cx="2468880" cy="101340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DF3EC841-4605-39A4-3DC9-8D67F7D6304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909956" y="5732805"/>
                  <a:ext cx="2486520" cy="10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32385A01-5CA3-D829-1C6B-D30618A7ED1E}"/>
                  </a:ext>
                </a:extLst>
              </p14:cNvPr>
              <p14:cNvContentPartPr/>
              <p14:nvPr/>
            </p14:nvContentPartPr>
            <p14:xfrm>
              <a:off x="9636596" y="5385045"/>
              <a:ext cx="2379600" cy="1183680"/>
            </p14:xfrm>
          </p:contentPart>
        </mc:Choice>
        <mc:Fallback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32385A01-5CA3-D829-1C6B-D30618A7ED1E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9627596" y="5376405"/>
                <a:ext cx="2397240" cy="120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1" name="Group 500">
            <a:extLst>
              <a:ext uri="{FF2B5EF4-FFF2-40B4-BE49-F238E27FC236}">
                <a16:creationId xmlns:a16="http://schemas.microsoft.com/office/drawing/2014/main" id="{5D6CCC0E-E03B-F47D-8F3B-FC97C050F99D}"/>
              </a:ext>
            </a:extLst>
          </p:cNvPr>
          <p:cNvGrpSpPr/>
          <p:nvPr/>
        </p:nvGrpSpPr>
        <p:grpSpPr>
          <a:xfrm>
            <a:off x="6571926" y="4309035"/>
            <a:ext cx="1957680" cy="1109880"/>
            <a:chOff x="7457876" y="4271565"/>
            <a:chExt cx="1957680" cy="11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0E19FC5E-E994-A3BE-271D-6AA34220337B}"/>
                    </a:ext>
                  </a:extLst>
                </p14:cNvPr>
                <p14:cNvContentPartPr/>
                <p14:nvPr/>
              </p14:nvContentPartPr>
              <p14:xfrm>
                <a:off x="7758836" y="4518525"/>
                <a:ext cx="253440" cy="15228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0E19FC5E-E994-A3BE-271D-6AA34220337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750196" y="4509525"/>
                  <a:ext cx="271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F20EB9DE-A52C-9E21-3709-D4E2C282EBA6}"/>
                    </a:ext>
                  </a:extLst>
                </p14:cNvPr>
                <p14:cNvContentPartPr/>
                <p14:nvPr/>
              </p14:nvContentPartPr>
              <p14:xfrm>
                <a:off x="8041796" y="4693125"/>
                <a:ext cx="143280" cy="12276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F20EB9DE-A52C-9E21-3709-D4E2C282EBA6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033156" y="4684125"/>
                  <a:ext cx="160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418BCE1-57D0-969A-9B1A-9B87442B7ECA}"/>
                    </a:ext>
                  </a:extLst>
                </p14:cNvPr>
                <p14:cNvContentPartPr/>
                <p14:nvPr/>
              </p14:nvContentPartPr>
              <p14:xfrm>
                <a:off x="8056916" y="4753965"/>
                <a:ext cx="131040" cy="194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418BCE1-57D0-969A-9B1A-9B87442B7EC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048276" y="4744965"/>
                  <a:ext cx="148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EE04E07D-EFA3-F32E-6C39-91E5A3AB927C}"/>
                    </a:ext>
                  </a:extLst>
                </p14:cNvPr>
                <p14:cNvContentPartPr/>
                <p14:nvPr/>
              </p14:nvContentPartPr>
              <p14:xfrm>
                <a:off x="8051876" y="4675485"/>
                <a:ext cx="127080" cy="3168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EE04E07D-EFA3-F32E-6C39-91E5A3AB927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043236" y="4666845"/>
                  <a:ext cx="144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2E5087F2-DCB0-7D03-2840-2BEF91337BFB}"/>
                    </a:ext>
                  </a:extLst>
                </p14:cNvPr>
                <p14:cNvContentPartPr/>
                <p14:nvPr/>
              </p14:nvContentPartPr>
              <p14:xfrm>
                <a:off x="7721036" y="4402605"/>
                <a:ext cx="340560" cy="4212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2E5087F2-DCB0-7D03-2840-2BEF91337BF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712396" y="4393965"/>
                  <a:ext cx="358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FCC916BB-476B-E751-91D6-A9C33635BA9A}"/>
                    </a:ext>
                  </a:extLst>
                </p14:cNvPr>
                <p14:cNvContentPartPr/>
                <p14:nvPr/>
              </p14:nvContentPartPr>
              <p14:xfrm>
                <a:off x="8433476" y="4539765"/>
                <a:ext cx="21240" cy="1396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FCC916BB-476B-E751-91D6-A9C33635BA9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424836" y="4531125"/>
                  <a:ext cx="38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4B3C81E8-046B-1BAC-CFA8-A2F41F45232E}"/>
                    </a:ext>
                  </a:extLst>
                </p14:cNvPr>
                <p14:cNvContentPartPr/>
                <p14:nvPr/>
              </p14:nvContentPartPr>
              <p14:xfrm>
                <a:off x="8344916" y="4574325"/>
                <a:ext cx="185040" cy="5760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4B3C81E8-046B-1BAC-CFA8-A2F41F45232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336276" y="4565325"/>
                  <a:ext cx="202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03FE4E24-7D94-06D1-783F-928EF91DEBCA}"/>
                    </a:ext>
                  </a:extLst>
                </p14:cNvPr>
                <p14:cNvContentPartPr/>
                <p14:nvPr/>
              </p14:nvContentPartPr>
              <p14:xfrm>
                <a:off x="8608436" y="4445445"/>
                <a:ext cx="328320" cy="1994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03FE4E24-7D94-06D1-783F-928EF91DEBC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599436" y="4436445"/>
                  <a:ext cx="345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3F3D5F4-6D84-734F-530D-96A082BD3CA8}"/>
                    </a:ext>
                  </a:extLst>
                </p14:cNvPr>
                <p14:cNvContentPartPr/>
                <p14:nvPr/>
              </p14:nvContentPartPr>
              <p14:xfrm>
                <a:off x="8882756" y="4621125"/>
                <a:ext cx="137160" cy="13104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3F3D5F4-6D84-734F-530D-96A082BD3CA8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873756" y="4612125"/>
                  <a:ext cx="154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28851852-4E1B-9ED8-C098-2C29C4F77240}"/>
                    </a:ext>
                  </a:extLst>
                </p14:cNvPr>
                <p14:cNvContentPartPr/>
                <p14:nvPr/>
              </p14:nvContentPartPr>
              <p14:xfrm>
                <a:off x="8669276" y="4344285"/>
                <a:ext cx="198000" cy="97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28851852-4E1B-9ED8-C098-2C29C4F7724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660636" y="4335285"/>
                  <a:ext cx="215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20A01824-0B42-1CD1-FE5A-247602962BEB}"/>
                    </a:ext>
                  </a:extLst>
                </p14:cNvPr>
                <p14:cNvContentPartPr/>
                <p14:nvPr/>
              </p14:nvContentPartPr>
              <p14:xfrm>
                <a:off x="7613756" y="4372365"/>
                <a:ext cx="106200" cy="52020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20A01824-0B42-1CD1-FE5A-247602962BE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605116" y="4363365"/>
                  <a:ext cx="1238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6F336A7A-F511-567D-DCE6-729A0B6B3701}"/>
                    </a:ext>
                  </a:extLst>
                </p14:cNvPr>
                <p14:cNvContentPartPr/>
                <p14:nvPr/>
              </p14:nvContentPartPr>
              <p14:xfrm>
                <a:off x="9014156" y="4271565"/>
                <a:ext cx="105840" cy="52452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6F336A7A-F511-567D-DCE6-729A0B6B370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005156" y="4262565"/>
                  <a:ext cx="1234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806D429E-9E39-6668-7906-E97826158F67}"/>
                    </a:ext>
                  </a:extLst>
                </p14:cNvPr>
                <p14:cNvContentPartPr/>
                <p14:nvPr/>
              </p14:nvContentPartPr>
              <p14:xfrm>
                <a:off x="7457876" y="4842165"/>
                <a:ext cx="1795320" cy="1303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806D429E-9E39-6668-7906-E97826158F6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448876" y="4833165"/>
                  <a:ext cx="1812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FDA5AB42-7AEF-827D-0160-3C47855C43E6}"/>
                    </a:ext>
                  </a:extLst>
                </p14:cNvPr>
                <p14:cNvContentPartPr/>
                <p14:nvPr/>
              </p14:nvContentPartPr>
              <p14:xfrm>
                <a:off x="7623116" y="5052765"/>
                <a:ext cx="86400" cy="32868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FDA5AB42-7AEF-827D-0160-3C47855C43E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614116" y="5044125"/>
                  <a:ext cx="104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9456A2C2-CF9C-B665-336E-5FB1B3449651}"/>
                    </a:ext>
                  </a:extLst>
                </p14:cNvPr>
                <p14:cNvContentPartPr/>
                <p14:nvPr/>
              </p14:nvContentPartPr>
              <p14:xfrm>
                <a:off x="7831196" y="5116485"/>
                <a:ext cx="11520" cy="18828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9456A2C2-CF9C-B665-336E-5FB1B344965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822196" y="5107845"/>
                  <a:ext cx="29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225ECBB7-6CDB-A00F-A7DB-29FAE016CEAA}"/>
                    </a:ext>
                  </a:extLst>
                </p14:cNvPr>
                <p14:cNvContentPartPr/>
                <p14:nvPr/>
              </p14:nvContentPartPr>
              <p14:xfrm>
                <a:off x="7959716" y="5174085"/>
                <a:ext cx="157680" cy="4212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225ECBB7-6CDB-A00F-A7DB-29FAE016CEA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951076" y="5165445"/>
                  <a:ext cx="175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AA72F945-E438-C498-A237-D9B60C61FC06}"/>
                    </a:ext>
                  </a:extLst>
                </p14:cNvPr>
                <p14:cNvContentPartPr/>
                <p14:nvPr/>
              </p14:nvContentPartPr>
              <p14:xfrm>
                <a:off x="8049716" y="5096685"/>
                <a:ext cx="30960" cy="15552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AA72F945-E438-C498-A237-D9B60C61FC0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041076" y="5087685"/>
                  <a:ext cx="48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707AD26D-1DBE-DD74-DB10-358722B0F619}"/>
                    </a:ext>
                  </a:extLst>
                </p14:cNvPr>
                <p14:cNvContentPartPr/>
                <p14:nvPr/>
              </p14:nvContentPartPr>
              <p14:xfrm>
                <a:off x="8295596" y="5042325"/>
                <a:ext cx="234000" cy="20088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707AD26D-1DBE-DD74-DB10-358722B0F619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286956" y="5033325"/>
                  <a:ext cx="251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9FC94AD5-97BD-D203-787C-D622B489A214}"/>
                    </a:ext>
                  </a:extLst>
                </p14:cNvPr>
                <p14:cNvContentPartPr/>
                <p14:nvPr/>
              </p14:nvContentPartPr>
              <p14:xfrm>
                <a:off x="8577836" y="4943325"/>
                <a:ext cx="114840" cy="7776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9FC94AD5-97BD-D203-787C-D622B489A21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569196" y="4934685"/>
                  <a:ext cx="132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450C7E96-90B3-6A43-363E-4B7DC2D9E1AA}"/>
                    </a:ext>
                  </a:extLst>
                </p14:cNvPr>
                <p14:cNvContentPartPr/>
                <p14:nvPr/>
              </p14:nvContentPartPr>
              <p14:xfrm>
                <a:off x="8588276" y="4986885"/>
                <a:ext cx="355680" cy="28548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450C7E96-90B3-6A43-363E-4B7DC2D9E1A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579276" y="4977885"/>
                  <a:ext cx="373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FAE9442A-4FC3-2EA2-F197-22DF870362C2}"/>
                    </a:ext>
                  </a:extLst>
                </p14:cNvPr>
                <p14:cNvContentPartPr/>
                <p14:nvPr/>
              </p14:nvContentPartPr>
              <p14:xfrm>
                <a:off x="8833436" y="5108925"/>
                <a:ext cx="251640" cy="13752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FAE9442A-4FC3-2EA2-F197-22DF870362C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824436" y="5100285"/>
                  <a:ext cx="269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4818D027-7EA4-F903-672A-5967C84228D3}"/>
                    </a:ext>
                  </a:extLst>
                </p14:cNvPr>
                <p14:cNvContentPartPr/>
                <p14:nvPr/>
              </p14:nvContentPartPr>
              <p14:xfrm>
                <a:off x="9130796" y="5267685"/>
                <a:ext cx="119160" cy="5616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4818D027-7EA4-F903-672A-5967C84228D3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121796" y="5258685"/>
                  <a:ext cx="136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949E4985-7FD3-DA4F-0305-D2C55FD39174}"/>
                    </a:ext>
                  </a:extLst>
                </p14:cNvPr>
                <p14:cNvContentPartPr/>
                <p14:nvPr/>
              </p14:nvContentPartPr>
              <p14:xfrm>
                <a:off x="9153836" y="5030085"/>
                <a:ext cx="102960" cy="8388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949E4985-7FD3-DA4F-0305-D2C55FD3917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145196" y="5021085"/>
                  <a:ext cx="120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16FF15CF-B474-48D9-7E52-1337889E40B7}"/>
                    </a:ext>
                  </a:extLst>
                </p14:cNvPr>
                <p14:cNvContentPartPr/>
                <p14:nvPr/>
              </p14:nvContentPartPr>
              <p14:xfrm>
                <a:off x="9298556" y="4912005"/>
                <a:ext cx="117000" cy="46260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16FF15CF-B474-48D9-7E52-1337889E40B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289556" y="4903365"/>
                  <a:ext cx="134640" cy="48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4210F510-39FD-719B-F34D-CF1FB6428C56}"/>
                  </a:ext>
                </a:extLst>
              </p14:cNvPr>
              <p14:cNvContentPartPr/>
              <p14:nvPr/>
            </p14:nvContentPartPr>
            <p14:xfrm>
              <a:off x="3764996" y="5079405"/>
              <a:ext cx="286920" cy="18360"/>
            </p14:xfrm>
          </p:contentPart>
        </mc:Choice>
        <mc:Fallback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4210F510-39FD-719B-F34D-CF1FB6428C56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3755996" y="5070765"/>
                <a:ext cx="3045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5" name="Group 504">
            <a:extLst>
              <a:ext uri="{FF2B5EF4-FFF2-40B4-BE49-F238E27FC236}">
                <a16:creationId xmlns:a16="http://schemas.microsoft.com/office/drawing/2014/main" id="{6C72B0FC-78A8-3E7F-BBB4-400A887458A1}"/>
              </a:ext>
            </a:extLst>
          </p:cNvPr>
          <p:cNvGrpSpPr/>
          <p:nvPr/>
        </p:nvGrpSpPr>
        <p:grpSpPr>
          <a:xfrm>
            <a:off x="5920316" y="4821645"/>
            <a:ext cx="290880" cy="251640"/>
            <a:chOff x="5920316" y="4821645"/>
            <a:chExt cx="29088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636003D6-40C2-B5AD-F793-27A0B8F10608}"/>
                    </a:ext>
                  </a:extLst>
                </p14:cNvPr>
                <p14:cNvContentPartPr/>
                <p14:nvPr/>
              </p14:nvContentPartPr>
              <p14:xfrm>
                <a:off x="6022916" y="4821645"/>
                <a:ext cx="38880" cy="25164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636003D6-40C2-B5AD-F793-27A0B8F1060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013916" y="4812645"/>
                  <a:ext cx="56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B6F512DE-355E-F3B1-30E4-E2792ED360F5}"/>
                    </a:ext>
                  </a:extLst>
                </p14:cNvPr>
                <p14:cNvContentPartPr/>
                <p14:nvPr/>
              </p14:nvContentPartPr>
              <p14:xfrm>
                <a:off x="5920316" y="4931445"/>
                <a:ext cx="290880" cy="3096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B6F512DE-355E-F3B1-30E4-E2792ED360F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911676" y="4922805"/>
                  <a:ext cx="3085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FCB3C75A-0F81-5BB4-6AD7-9062E1A53156}"/>
              </a:ext>
            </a:extLst>
          </p:cNvPr>
          <p:cNvGrpSpPr/>
          <p:nvPr/>
        </p:nvGrpSpPr>
        <p:grpSpPr>
          <a:xfrm>
            <a:off x="3408236" y="5356605"/>
            <a:ext cx="250560" cy="382680"/>
            <a:chOff x="3408236" y="5356605"/>
            <a:chExt cx="25056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99A68ECF-A0E2-E2C2-393E-D4763AFF7634}"/>
                    </a:ext>
                  </a:extLst>
                </p14:cNvPr>
                <p14:cNvContentPartPr/>
                <p14:nvPr/>
              </p14:nvContentPartPr>
              <p14:xfrm>
                <a:off x="3412556" y="5382885"/>
                <a:ext cx="246240" cy="35640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99A68ECF-A0E2-E2C2-393E-D4763AFF763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403556" y="5373885"/>
                  <a:ext cx="2638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698782A7-129F-3E51-20F4-4428D38E6FFC}"/>
                    </a:ext>
                  </a:extLst>
                </p14:cNvPr>
                <p14:cNvContentPartPr/>
                <p14:nvPr/>
              </p14:nvContentPartPr>
              <p14:xfrm>
                <a:off x="3408236" y="5356605"/>
                <a:ext cx="86400" cy="14184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698782A7-129F-3E51-20F4-4428D38E6FF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399596" y="5347605"/>
                  <a:ext cx="10404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4DD2D54B-DCDF-DBA6-15C1-BD39E4B7185C}"/>
              </a:ext>
            </a:extLst>
          </p:cNvPr>
          <p:cNvGrpSpPr/>
          <p:nvPr/>
        </p:nvGrpSpPr>
        <p:grpSpPr>
          <a:xfrm>
            <a:off x="5065676" y="4865565"/>
            <a:ext cx="539280" cy="337680"/>
            <a:chOff x="5065676" y="4865565"/>
            <a:chExt cx="53928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F63E46C2-823D-5F4A-A4CD-2CB9855BFD85}"/>
                    </a:ext>
                  </a:extLst>
                </p14:cNvPr>
                <p14:cNvContentPartPr/>
                <p14:nvPr/>
              </p14:nvContentPartPr>
              <p14:xfrm>
                <a:off x="5089796" y="4865565"/>
                <a:ext cx="258480" cy="26460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F63E46C2-823D-5F4A-A4CD-2CB9855BFD8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080796" y="4856925"/>
                  <a:ext cx="276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8AC704E5-DA60-7A4E-25FD-2AC5E9BC7ABB}"/>
                    </a:ext>
                  </a:extLst>
                </p14:cNvPr>
                <p14:cNvContentPartPr/>
                <p14:nvPr/>
              </p14:nvContentPartPr>
              <p14:xfrm>
                <a:off x="5482556" y="4948725"/>
                <a:ext cx="122400" cy="14292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8AC704E5-DA60-7A4E-25FD-2AC5E9BC7AB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473556" y="4940085"/>
                  <a:ext cx="140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2EC19E2E-71BC-D8AE-A669-3C166CAD0CB8}"/>
                    </a:ext>
                  </a:extLst>
                </p14:cNvPr>
                <p14:cNvContentPartPr/>
                <p14:nvPr/>
              </p14:nvContentPartPr>
              <p14:xfrm>
                <a:off x="5065676" y="5165445"/>
                <a:ext cx="490320" cy="3780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2EC19E2E-71BC-D8AE-A669-3C166CAD0CB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057036" y="5156445"/>
                  <a:ext cx="50796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F1CBC95F-DD33-B549-D826-F42BE2458738}"/>
                  </a:ext>
                </a:extLst>
              </p14:cNvPr>
              <p14:cNvContentPartPr/>
              <p14:nvPr/>
            </p14:nvContentPartPr>
            <p14:xfrm>
              <a:off x="5243516" y="5295405"/>
              <a:ext cx="185760" cy="118440"/>
            </p14:xfrm>
          </p:contentPart>
        </mc:Choice>
        <mc:Fallback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F1CBC95F-DD33-B549-D826-F42BE2458738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5234876" y="5286765"/>
                <a:ext cx="20340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" name="Group 513">
            <a:extLst>
              <a:ext uri="{FF2B5EF4-FFF2-40B4-BE49-F238E27FC236}">
                <a16:creationId xmlns:a16="http://schemas.microsoft.com/office/drawing/2014/main" id="{3EE34041-DF7E-BE6E-C907-779B37865254}"/>
              </a:ext>
            </a:extLst>
          </p:cNvPr>
          <p:cNvGrpSpPr/>
          <p:nvPr/>
        </p:nvGrpSpPr>
        <p:grpSpPr>
          <a:xfrm>
            <a:off x="4469516" y="4953045"/>
            <a:ext cx="406080" cy="384840"/>
            <a:chOff x="4469516" y="4953045"/>
            <a:chExt cx="40608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7F1B59E8-4451-AE7A-82D9-ED3DEE07B343}"/>
                    </a:ext>
                  </a:extLst>
                </p14:cNvPr>
                <p14:cNvContentPartPr/>
                <p14:nvPr/>
              </p14:nvContentPartPr>
              <p14:xfrm>
                <a:off x="4469516" y="4953045"/>
                <a:ext cx="245160" cy="30096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7F1B59E8-4451-AE7A-82D9-ED3DEE07B34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460516" y="4944405"/>
                  <a:ext cx="262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27107D78-69B4-E602-04D9-6058796EB04D}"/>
                    </a:ext>
                  </a:extLst>
                </p14:cNvPr>
                <p14:cNvContentPartPr/>
                <p14:nvPr/>
              </p14:nvContentPartPr>
              <p14:xfrm>
                <a:off x="4719716" y="5204325"/>
                <a:ext cx="155880" cy="13356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27107D78-69B4-E602-04D9-6058796EB04D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711076" y="5195685"/>
                  <a:ext cx="17352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BEAE35E4-CB3E-8084-F16F-EEA886990760}"/>
              </a:ext>
            </a:extLst>
          </p:cNvPr>
          <p:cNvGrpSpPr/>
          <p:nvPr/>
        </p:nvGrpSpPr>
        <p:grpSpPr>
          <a:xfrm>
            <a:off x="5092316" y="5571525"/>
            <a:ext cx="150840" cy="430200"/>
            <a:chOff x="5092316" y="5571525"/>
            <a:chExt cx="15084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A465EBA2-762A-21F5-DB00-D13A4C301F0F}"/>
                    </a:ext>
                  </a:extLst>
                </p14:cNvPr>
                <p14:cNvContentPartPr/>
                <p14:nvPr/>
              </p14:nvContentPartPr>
              <p14:xfrm>
                <a:off x="5092316" y="5628045"/>
                <a:ext cx="138600" cy="37368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A465EBA2-762A-21F5-DB00-D13A4C301F0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083676" y="5619405"/>
                  <a:ext cx="1562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FA66B893-4F7A-33EC-85DE-A995E40C32E2}"/>
                    </a:ext>
                  </a:extLst>
                </p14:cNvPr>
                <p14:cNvContentPartPr/>
                <p14:nvPr/>
              </p14:nvContentPartPr>
              <p14:xfrm>
                <a:off x="5133356" y="5571525"/>
                <a:ext cx="109800" cy="6696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FA66B893-4F7A-33EC-85DE-A995E40C32E2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124356" y="5562525"/>
                  <a:ext cx="12744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CD565F97-F443-C1E2-F18F-3BD99B23E4CE}"/>
              </a:ext>
            </a:extLst>
          </p:cNvPr>
          <p:cNvGrpSpPr/>
          <p:nvPr/>
        </p:nvGrpSpPr>
        <p:grpSpPr>
          <a:xfrm>
            <a:off x="3035636" y="5974725"/>
            <a:ext cx="488160" cy="293040"/>
            <a:chOff x="3035636" y="5974725"/>
            <a:chExt cx="48816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A3F85DAF-001C-5F29-88E5-3A21E28C5D3A}"/>
                    </a:ext>
                  </a:extLst>
                </p14:cNvPr>
                <p14:cNvContentPartPr/>
                <p14:nvPr/>
              </p14:nvContentPartPr>
              <p14:xfrm>
                <a:off x="3035636" y="6086685"/>
                <a:ext cx="287640" cy="11520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A3F85DAF-001C-5F29-88E5-3A21E28C5D3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026996" y="6077685"/>
                  <a:ext cx="305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0DCBFFF1-B46C-72C5-3728-8B470463ED3E}"/>
                    </a:ext>
                  </a:extLst>
                </p14:cNvPr>
                <p14:cNvContentPartPr/>
                <p14:nvPr/>
              </p14:nvContentPartPr>
              <p14:xfrm>
                <a:off x="3347756" y="5974725"/>
                <a:ext cx="41040" cy="24732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0DCBFFF1-B46C-72C5-3728-8B470463ED3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339116" y="5966085"/>
                  <a:ext cx="58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3BE8CE79-3B68-10FA-AFAF-731E79AAEB4A}"/>
                    </a:ext>
                  </a:extLst>
                </p14:cNvPr>
                <p14:cNvContentPartPr/>
                <p14:nvPr/>
              </p14:nvContentPartPr>
              <p14:xfrm>
                <a:off x="3457556" y="6066885"/>
                <a:ext cx="66240" cy="20088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3BE8CE79-3B68-10FA-AFAF-731E79AAEB4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448556" y="6058245"/>
                  <a:ext cx="83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826E88A8-6276-9984-429F-615A8A5B2B7F}"/>
                    </a:ext>
                  </a:extLst>
                </p14:cNvPr>
                <p14:cNvContentPartPr/>
                <p14:nvPr/>
              </p14:nvContentPartPr>
              <p14:xfrm>
                <a:off x="3416876" y="6087405"/>
                <a:ext cx="70920" cy="10404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826E88A8-6276-9984-429F-615A8A5B2B7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407876" y="6078405"/>
                  <a:ext cx="885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EF8CC7A2-609A-2BE4-78C7-D8BBE585C6FF}"/>
              </a:ext>
            </a:extLst>
          </p:cNvPr>
          <p:cNvGrpSpPr/>
          <p:nvPr/>
        </p:nvGrpSpPr>
        <p:grpSpPr>
          <a:xfrm>
            <a:off x="3729356" y="6019725"/>
            <a:ext cx="236880" cy="204480"/>
            <a:chOff x="3729356" y="6019725"/>
            <a:chExt cx="23688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BCC6FBA5-41E3-C5FA-7398-173B07BF5F26}"/>
                    </a:ext>
                  </a:extLst>
                </p14:cNvPr>
                <p14:cNvContentPartPr/>
                <p14:nvPr/>
              </p14:nvContentPartPr>
              <p14:xfrm>
                <a:off x="3729356" y="6104685"/>
                <a:ext cx="76320" cy="11952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BCC6FBA5-41E3-C5FA-7398-173B07BF5F26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20716" y="6096045"/>
                  <a:ext cx="93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CDE7B963-D068-0C21-5B4C-0467CE11A308}"/>
                    </a:ext>
                  </a:extLst>
                </p14:cNvPr>
                <p14:cNvContentPartPr/>
                <p14:nvPr/>
              </p14:nvContentPartPr>
              <p14:xfrm>
                <a:off x="3745556" y="6019725"/>
                <a:ext cx="21960" cy="1044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CDE7B963-D068-0C21-5B4C-0467CE11A308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736556" y="6011085"/>
                  <a:ext cx="39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439A0BB9-91D1-7E66-423E-109C30879B65}"/>
                    </a:ext>
                  </a:extLst>
                </p14:cNvPr>
                <p14:cNvContentPartPr/>
                <p14:nvPr/>
              </p14:nvContentPartPr>
              <p14:xfrm>
                <a:off x="3841316" y="6125925"/>
                <a:ext cx="124920" cy="7560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439A0BB9-91D1-7E66-423E-109C30879B6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832316" y="6116925"/>
                  <a:ext cx="14256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FBE71BDE-EC3F-53E9-D5D8-4F53CDF512DB}"/>
                  </a:ext>
                </a:extLst>
              </p14:cNvPr>
              <p14:cNvContentPartPr/>
              <p14:nvPr/>
            </p14:nvContentPartPr>
            <p14:xfrm>
              <a:off x="4193756" y="6082365"/>
              <a:ext cx="142200" cy="123120"/>
            </p14:xfrm>
          </p:contentPart>
        </mc:Choice>
        <mc:Fallback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FBE71BDE-EC3F-53E9-D5D8-4F53CDF512DB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4185116" y="6073365"/>
                <a:ext cx="1598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4FABAC8C-BEB6-DF56-BA49-CF7BDD11A45E}"/>
                  </a:ext>
                </a:extLst>
              </p14:cNvPr>
              <p14:cNvContentPartPr/>
              <p14:nvPr/>
            </p14:nvContentPartPr>
            <p14:xfrm>
              <a:off x="4217876" y="5909925"/>
              <a:ext cx="100440" cy="83520"/>
            </p14:xfrm>
          </p:contentPart>
        </mc:Choice>
        <mc:Fallback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4FABAC8C-BEB6-DF56-BA49-CF7BDD11A45E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4208876" y="5901285"/>
                <a:ext cx="118080" cy="10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9" name="Group 538">
            <a:extLst>
              <a:ext uri="{FF2B5EF4-FFF2-40B4-BE49-F238E27FC236}">
                <a16:creationId xmlns:a16="http://schemas.microsoft.com/office/drawing/2014/main" id="{6E3B2878-347B-D565-7EDF-B7950380EDED}"/>
              </a:ext>
            </a:extLst>
          </p:cNvPr>
          <p:cNvGrpSpPr/>
          <p:nvPr/>
        </p:nvGrpSpPr>
        <p:grpSpPr>
          <a:xfrm>
            <a:off x="4607036" y="5912085"/>
            <a:ext cx="961920" cy="279720"/>
            <a:chOff x="4607036" y="5912085"/>
            <a:chExt cx="96192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AC447DC5-5EE4-56A2-4D63-73A5DE870AFE}"/>
                    </a:ext>
                  </a:extLst>
                </p14:cNvPr>
                <p14:cNvContentPartPr/>
                <p14:nvPr/>
              </p14:nvContentPartPr>
              <p14:xfrm>
                <a:off x="4607036" y="5912085"/>
                <a:ext cx="220680" cy="27972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AC447DC5-5EE4-56A2-4D63-73A5DE870AF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598396" y="5903085"/>
                  <a:ext cx="2383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9FE19EC3-5770-3352-EF5D-EEC9E4BE31B5}"/>
                    </a:ext>
                  </a:extLst>
                </p14:cNvPr>
                <p14:cNvContentPartPr/>
                <p14:nvPr/>
              </p14:nvContentPartPr>
              <p14:xfrm>
                <a:off x="4763996" y="6019725"/>
                <a:ext cx="24480" cy="1980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9FE19EC3-5770-3352-EF5D-EEC9E4BE31B5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755356" y="6011085"/>
                  <a:ext cx="42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91F884D9-99D6-A50F-3186-6DCBA561C64F}"/>
                    </a:ext>
                  </a:extLst>
                </p14:cNvPr>
                <p14:cNvContentPartPr/>
                <p14:nvPr/>
              </p14:nvContentPartPr>
              <p14:xfrm>
                <a:off x="4843196" y="6057525"/>
                <a:ext cx="117360" cy="12636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91F884D9-99D6-A50F-3186-6DCBA561C64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834196" y="6048525"/>
                  <a:ext cx="135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B25F9223-579E-8A54-A264-CEA3B5759E88}"/>
                    </a:ext>
                  </a:extLst>
                </p14:cNvPr>
                <p14:cNvContentPartPr/>
                <p14:nvPr/>
              </p14:nvContentPartPr>
              <p14:xfrm>
                <a:off x="4967396" y="6070845"/>
                <a:ext cx="222840" cy="6840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B25F9223-579E-8A54-A264-CEA3B5759E8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958756" y="6061845"/>
                  <a:ext cx="240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AA3DDB8D-BBE8-440B-2B51-E1B75E2F9B63}"/>
                    </a:ext>
                  </a:extLst>
                </p14:cNvPr>
                <p14:cNvContentPartPr/>
                <p14:nvPr/>
              </p14:nvContentPartPr>
              <p14:xfrm>
                <a:off x="5225516" y="5954565"/>
                <a:ext cx="18720" cy="17820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AA3DDB8D-BBE8-440B-2B51-E1B75E2F9B6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216876" y="5945565"/>
                  <a:ext cx="36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6C26DA38-AC65-8007-A9B6-76D0D8C9B93F}"/>
                    </a:ext>
                  </a:extLst>
                </p14:cNvPr>
                <p14:cNvContentPartPr/>
                <p14:nvPr/>
              </p14:nvContentPartPr>
              <p14:xfrm>
                <a:off x="5171876" y="6038805"/>
                <a:ext cx="128520" cy="2448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6C26DA38-AC65-8007-A9B6-76D0D8C9B93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162876" y="6029805"/>
                  <a:ext cx="146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083EFEEF-38B2-1408-33D5-3E2E44CCC58E}"/>
                    </a:ext>
                  </a:extLst>
                </p14:cNvPr>
                <p14:cNvContentPartPr/>
                <p14:nvPr/>
              </p14:nvContentPartPr>
              <p14:xfrm>
                <a:off x="5319836" y="6072645"/>
                <a:ext cx="7560" cy="3600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083EFEEF-38B2-1408-33D5-3E2E44CCC58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310836" y="6064005"/>
                  <a:ext cx="25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9E7FC9D1-1788-984C-8EEB-A3D8F8A35A3A}"/>
                    </a:ext>
                  </a:extLst>
                </p14:cNvPr>
                <p14:cNvContentPartPr/>
                <p14:nvPr/>
              </p14:nvContentPartPr>
              <p14:xfrm>
                <a:off x="5293556" y="5995245"/>
                <a:ext cx="360" cy="36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9E7FC9D1-1788-984C-8EEB-A3D8F8A35A3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284916" y="5986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67667AB6-1F87-64FF-7762-B6678EE24102}"/>
                    </a:ext>
                  </a:extLst>
                </p14:cNvPr>
                <p14:cNvContentPartPr/>
                <p14:nvPr/>
              </p14:nvContentPartPr>
              <p14:xfrm>
                <a:off x="5374916" y="6047085"/>
                <a:ext cx="43200" cy="78480"/>
              </p14:xfrm>
            </p:contentPart>
          </mc:Choice>
          <mc:Fallback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67667AB6-1F87-64FF-7762-B6678EE2410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365916" y="6038085"/>
                  <a:ext cx="60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221BE7CB-C3B5-07B7-46D4-26C409DA3782}"/>
                    </a:ext>
                  </a:extLst>
                </p14:cNvPr>
                <p14:cNvContentPartPr/>
                <p14:nvPr/>
              </p14:nvContentPartPr>
              <p14:xfrm>
                <a:off x="5470676" y="6062565"/>
                <a:ext cx="98280" cy="9468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221BE7CB-C3B5-07B7-46D4-26C409DA378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461676" y="6053925"/>
                  <a:ext cx="11592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67517C42-7E53-AABA-3A29-8F355746229D}"/>
              </a:ext>
            </a:extLst>
          </p:cNvPr>
          <p:cNvGrpSpPr/>
          <p:nvPr/>
        </p:nvGrpSpPr>
        <p:grpSpPr>
          <a:xfrm>
            <a:off x="9796436" y="5515365"/>
            <a:ext cx="1983240" cy="822240"/>
            <a:chOff x="9796436" y="5515365"/>
            <a:chExt cx="1983240" cy="82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FA534AD5-7348-7FF3-96C7-558A9DD042DD}"/>
                    </a:ext>
                  </a:extLst>
                </p14:cNvPr>
                <p14:cNvContentPartPr/>
                <p14:nvPr/>
              </p14:nvContentPartPr>
              <p14:xfrm>
                <a:off x="9796436" y="5832165"/>
                <a:ext cx="223920" cy="35496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FA534AD5-7348-7FF3-96C7-558A9DD042D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787436" y="5823165"/>
                  <a:ext cx="241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77CE431C-7353-83C5-52E8-0DFBF214639B}"/>
                    </a:ext>
                  </a:extLst>
                </p14:cNvPr>
                <p14:cNvContentPartPr/>
                <p14:nvPr/>
              </p14:nvContentPartPr>
              <p14:xfrm>
                <a:off x="9994796" y="6161205"/>
                <a:ext cx="135720" cy="14328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77CE431C-7353-83C5-52E8-0DFBF214639B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9985796" y="6152565"/>
                  <a:ext cx="153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6F2D14C0-CCA2-E2B7-4669-3821599D397C}"/>
                    </a:ext>
                  </a:extLst>
                </p14:cNvPr>
                <p14:cNvContentPartPr/>
                <p14:nvPr/>
              </p14:nvContentPartPr>
              <p14:xfrm>
                <a:off x="10266236" y="5898765"/>
                <a:ext cx="183240" cy="1008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6F2D14C0-CCA2-E2B7-4669-3821599D397C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257236" y="5889765"/>
                  <a:ext cx="200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181D4EAF-AB9E-13B3-B35B-936265AF2F4C}"/>
                    </a:ext>
                  </a:extLst>
                </p14:cNvPr>
                <p14:cNvContentPartPr/>
                <p14:nvPr/>
              </p14:nvContentPartPr>
              <p14:xfrm>
                <a:off x="10259756" y="5955645"/>
                <a:ext cx="240840" cy="3708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181D4EAF-AB9E-13B3-B35B-936265AF2F4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250756" y="5946645"/>
                  <a:ext cx="258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E557CA38-B603-2890-356A-91AEA8844322}"/>
                    </a:ext>
                  </a:extLst>
                </p14:cNvPr>
                <p14:cNvContentPartPr/>
                <p14:nvPr/>
              </p14:nvContentPartPr>
              <p14:xfrm>
                <a:off x="11135636" y="5515365"/>
                <a:ext cx="219600" cy="37116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E557CA38-B603-2890-356A-91AEA8844322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126636" y="5506725"/>
                  <a:ext cx="2372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C8A185A2-AEF9-57A3-C1FA-C63C247038AD}"/>
                    </a:ext>
                  </a:extLst>
                </p14:cNvPr>
                <p14:cNvContentPartPr/>
                <p14:nvPr/>
              </p14:nvContentPartPr>
              <p14:xfrm>
                <a:off x="10672316" y="5875365"/>
                <a:ext cx="966960" cy="5544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C8A185A2-AEF9-57A3-C1FA-C63C247038A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663676" y="5866725"/>
                  <a:ext cx="984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8F25F230-749B-4349-0608-860A663B073B}"/>
                    </a:ext>
                  </a:extLst>
                </p14:cNvPr>
                <p14:cNvContentPartPr/>
                <p14:nvPr/>
              </p14:nvContentPartPr>
              <p14:xfrm>
                <a:off x="10783556" y="6086685"/>
                <a:ext cx="45360" cy="23076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8F25F230-749B-4349-0608-860A663B073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774556" y="6077685"/>
                  <a:ext cx="63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45F69E41-8297-E8EC-8AF8-5AEC1F6F4021}"/>
                    </a:ext>
                  </a:extLst>
                </p14:cNvPr>
                <p14:cNvContentPartPr/>
                <p14:nvPr/>
              </p14:nvContentPartPr>
              <p14:xfrm>
                <a:off x="10970756" y="6111165"/>
                <a:ext cx="25560" cy="18144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45F69E41-8297-E8EC-8AF8-5AEC1F6F402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0961756" y="6102525"/>
                  <a:ext cx="43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6A8CDD2E-3E41-C723-9151-FFB2C11DC14C}"/>
                    </a:ext>
                  </a:extLst>
                </p14:cNvPr>
                <p14:cNvContentPartPr/>
                <p14:nvPr/>
              </p14:nvContentPartPr>
              <p14:xfrm>
                <a:off x="10911356" y="6195765"/>
                <a:ext cx="136080" cy="2340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6A8CDD2E-3E41-C723-9151-FFB2C11DC14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902356" y="6186765"/>
                  <a:ext cx="153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6062186B-E063-EC91-4A45-BCBBFCA29B13}"/>
                    </a:ext>
                  </a:extLst>
                </p14:cNvPr>
                <p14:cNvContentPartPr/>
                <p14:nvPr/>
              </p14:nvContentPartPr>
              <p14:xfrm>
                <a:off x="11119076" y="6146445"/>
                <a:ext cx="159120" cy="9792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6062186B-E063-EC91-4A45-BCBBFCA29B1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1110076" y="6137445"/>
                  <a:ext cx="176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D93DBFE3-ADEA-DBB9-A20D-C84829EEDCAF}"/>
                    </a:ext>
                  </a:extLst>
                </p14:cNvPr>
                <p14:cNvContentPartPr/>
                <p14:nvPr/>
              </p14:nvContentPartPr>
              <p14:xfrm>
                <a:off x="11285756" y="6276765"/>
                <a:ext cx="144360" cy="6084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D93DBFE3-ADEA-DBB9-A20D-C84829EEDCA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276756" y="6267765"/>
                  <a:ext cx="162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ACB28D99-61B2-429B-7774-14EA35922DCA}"/>
                    </a:ext>
                  </a:extLst>
                </p14:cNvPr>
                <p14:cNvContentPartPr/>
                <p14:nvPr/>
              </p14:nvContentPartPr>
              <p14:xfrm>
                <a:off x="11313836" y="6011805"/>
                <a:ext cx="130320" cy="8964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ACB28D99-61B2-429B-7774-14EA35922DC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304836" y="6003165"/>
                  <a:ext cx="14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1B9E14C6-060C-70CB-0548-0AECB165084A}"/>
                    </a:ext>
                  </a:extLst>
                </p14:cNvPr>
                <p14:cNvContentPartPr/>
                <p14:nvPr/>
              </p14:nvContentPartPr>
              <p14:xfrm>
                <a:off x="11520476" y="6166605"/>
                <a:ext cx="37440" cy="14976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1B9E14C6-060C-70CB-0548-0AECB165084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511836" y="6157605"/>
                  <a:ext cx="55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0D5A7902-50B8-69B6-5506-1B3D4D62A69F}"/>
                    </a:ext>
                  </a:extLst>
                </p14:cNvPr>
                <p14:cNvContentPartPr/>
                <p14:nvPr/>
              </p14:nvContentPartPr>
              <p14:xfrm>
                <a:off x="11438756" y="6125925"/>
                <a:ext cx="206640" cy="8208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0D5A7902-50B8-69B6-5506-1B3D4D62A69F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429756" y="6116925"/>
                  <a:ext cx="224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13A8DBCD-6F34-DE23-12C1-738531B8AEEB}"/>
                    </a:ext>
                  </a:extLst>
                </p14:cNvPr>
                <p14:cNvContentPartPr/>
                <p14:nvPr/>
              </p14:nvContentPartPr>
              <p14:xfrm>
                <a:off x="11653316" y="5992365"/>
                <a:ext cx="126360" cy="8676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13A8DBCD-6F34-DE23-12C1-738531B8AEE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644676" y="5983725"/>
                  <a:ext cx="144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D65A79E2-B835-A3AB-9758-002D1F3777A4}"/>
                    </a:ext>
                  </a:extLst>
                </p14:cNvPr>
                <p14:cNvContentPartPr/>
                <p14:nvPr/>
              </p14:nvContentPartPr>
              <p14:xfrm>
                <a:off x="10240676" y="6055005"/>
                <a:ext cx="282240" cy="4428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D65A79E2-B835-A3AB-9758-002D1F3777A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232036" y="6046005"/>
                  <a:ext cx="299880" cy="6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19087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62</Words>
  <Application>Microsoft Office PowerPoint</Application>
  <PresentationFormat>Widescreen</PresentationFormat>
  <Paragraphs>19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RfprpmPtybvqVhtppnAdvP6975</vt:lpstr>
      <vt:lpstr>YxdcnjHlmbqwVycbfxAdvP6960</vt:lpstr>
      <vt:lpstr>Office Theme</vt:lpstr>
      <vt:lpstr>Plasma 29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5</cp:revision>
  <dcterms:created xsi:type="dcterms:W3CDTF">2026-03-17T21:19:17Z</dcterms:created>
  <dcterms:modified xsi:type="dcterms:W3CDTF">2026-03-19T16:06:22Z</dcterms:modified>
</cp:coreProperties>
</file>