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notesSlides/notesSlide1.xml" ContentType="application/vnd.openxmlformats-officedocument.presentationml.notesSlide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43" autoAdjust="0"/>
  </p:normalViewPr>
  <p:slideViewPr>
    <p:cSldViewPr snapToGrid="0">
      <p:cViewPr varScale="1">
        <p:scale>
          <a:sx n="76" d="100"/>
          <a:sy n="76" d="100"/>
        </p:scale>
        <p:origin x="2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8:59:52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 4008,'0'0'16951,"-7"9"-16619,-16 32 551,-34 82 0,52-112-662,4-8-124,-1 0 0,1 0 0,0 0 0,0 1 0,0-1 0,0 0 0,0 6 0,1-8 11,2 7 782,11-11-405,-5-1-432,9-4 105,0 1-1,37-9 1,-49 14-136,1 1 0,-1 1 0,1-1 0,-1 1 0,1 0 0,-1 0 0,0 1 0,1-1 0,-1 1 0,1 0 0,-1 1 0,0-1 0,1 1 0,-1 0 0,5 4 0,1 0 17,2 1 29,0 0 0,0 2 0,-1 0 0,0 0 0,19 19 0,-28-25-27,-1 0 0,1 1-1,-1-1 1,0 1 0,0 0 0,0-1 0,0 1 0,0 0 0,-1 0-1,0 0 1,0 0 0,0 0 0,0 1 0,0 7 0,-1-9-10,-1-1 1,1 1-1,0-1 0,-1 1 1,0-1-1,1 0 1,-1 1-1,0-1 1,0 0-1,0 1 0,-1-1 1,1 0-1,0 0 1,-1 0-1,0 0 1,1 0-1,-1-1 0,0 1 1,0 0-1,0-1 1,0 1-1,0-1 0,0 0 1,0 0-1,-1 1 1,-3 0-1,-14 3 158,1-1 1,-1 0-1,1-2 0,-1 0 0,-21-1 0,19-1-63,-8 1 46,20-2-106,-1 1-1,1 0 1,0 1 0,-1 0-1,1 0 1,0 1 0,-1 1-1,-17 6 1,26-7-45,1-1 0,-1 0 0,0 1 0,1-1 0,-1 1 0,1 0 0,-1 0 0,1-1 0,0 1 0,-2 3-1,3-4-14,-1-1-1,1 1 0,0-1 0,0 0 0,0 1 0,0-1 0,-1 1 0,1-1 0,0 1 0,0-1 0,0 1 0,0-1 0,0 1 0,0-1 0,0 1 0,0-1 0,1 0 1,-1 1-1,0-1 0,0 1 0,0-1 0,1 1 0,-1 0-2,1-1 0,-1 0 0,1 1 0,0-1-1,-1 1 1,1-1 0,0 0 0,-1 0 0,1 1 0,0-1 0,-1 0 0,1 0 0,0 0 0,-1 0 0,1 0 0,0 0 0,0 0 0,-1 0-1,2 0 1,10-2-268,-1-1 0,1 1-1,18-9 1,-18 7-2791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0:10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395 681 5520,'0'0'6282,"-11"-5"-6026,1 1-191,5 1-34,0 0 0,0 1 0,-1 0 0,1 0 0,-1 0 0,1 1 0,-1 0 0,0 0 0,1 0 0,-1 1 0,0 0 0,-8 0 0,-2 3 75,-1 1-1,1 0 1,-1 1-1,2 1 1,-1 0-1,0 1 1,1 1-1,-23 16 1,26-16-5,0 1 1,1 1 0,0 0-1,1 0 1,0 1-1,0 0 1,1 1-1,1 0 1,0 1-1,-8 16 1,14-25-54,0 1 1,1 0-1,-1 0 0,1 0 1,0 0-1,0 0 0,1 0 1,-1 0-1,1 0 0,0 0 1,1 0-1,-1 0 1,1 0-1,0 0 0,0 0 1,3 7-1,-3-10-23,1 1-1,-1 0 1,1 0 0,-1 0-1,1-1 1,0 1 0,0-1-1,0 1 1,1-1 0,-1 0-1,1 0 1,-1 0 0,1 0-1,-1-1 1,1 1 0,0-1-1,0 1 1,0-1 0,0 0-1,0 0 1,0 0 0,0-1-1,0 1 1,0-1 0,1 1-1,3-1 1,2-1 25,-1 0 0,0-1 0,1 1-1,-1-2 1,0 1 0,0-1 0,0 0 0,0-1 0,-1 0 0,1 0 0,-1 0-1,0-1 1,0 0 0,-1-1 0,8-8 0,9-9 160,-2-1 1,30-43-1,-37 47-86,0-1-1,-1 0 1,-2-1 0,0 0-1,-1 0 1,-1-1 0,-1-1-1,-1 1 1,-2-1 0,0 0-1,3-45 1,-11-63 253,2 115-317,-1-1-1,-1 1 1,-1 0-1,0 0 1,-12-26 0,16 41-51,-1 0 1,1 1 0,-1-1-1,0 0 1,0 0 0,0 1-1,0-1 1,0 0 0,-1 1-1,1-1 1,0 1 0,-1 0-1,1-1 1,-1 1 0,1 0-1,-1 0 1,1 0-1,-1 0 1,0 0 0,0 0-1,1 1 1,-1-1 0,-4 0-1,4 1-3,0 0-1,-1 1 1,1 0-1,0-1 1,-1 1-1,1 0 0,0 0 1,0 0-1,0 0 1,0 1-1,0-1 0,0 0 1,0 1-1,0 0 1,0-1-1,1 1 1,-1 0-1,-2 4 0,-1 1-4,0 1-1,1 0 0,0 0 1,0 0-1,1 1 0,0-1 0,0 1 1,1 0-1,0 0 0,1-1 1,-1 13-1,0 9-30,2 1 0,4 30 0,-1-34 5,1-1 1,2-1-1,0 1 1,2-1-1,0 0 1,2 0-1,1-1 1,1-1-1,0 0 1,20 26-1,-20-31 32,-7-11 11,0 1 0,0-1 0,1-1 0,12 13 0,-16-17-10,0 0 0,1-1 0,-1 1 0,1-1 0,0 0-1,-1 0 1,1 0 0,0 0 0,0 0 0,0 0 0,-1-1 0,1 1 0,0-1 0,0 0 0,0 0-1,0 0 1,0 0 0,0 0 0,3-2 0,0 0 14,0-1-1,0 0 1,-1 0-1,1 0 1,-1-1-1,0 0 1,0 0-1,0 0 1,0-1-1,4-5 1,2-2 25,10-10 64,-2 0 1,27-40-1,-15 19 84,-25 32-145,-1 3 179,-3 18-81,-2-10-148,4 98 180,-2-88-166,-1 0 0,1 0 0,1-1 0,0 1 0,0-1 0,0 0 0,11 18 0,-14-26-12,1 0 0,0 0 0,0 0 0,0 0-1,0 0 1,0-1 0,0 1 0,0 0 0,0 0 0,0-1 0,0 1 0,0-1 0,1 1 0,-1-1-1,0 1 1,0-1 0,1 0 0,-1 0 0,0 1 0,0-1 0,1 0 0,-1 0 0,0 0 0,1 0-1,-1-1 1,0 1 0,0 0 0,1 0 0,-1-1 0,0 1 0,0-1 0,1 1 0,-1-1-1,2-1 1,5-3 14,0 0-1,0 0 0,12-11 0,-15 11-5,44-36 65,70-77 0,-93 88-46,-1-1-1,-2-2 1,34-62-1,-37 53 5,-1-1 1,14-48-1,-25 63-4,-1 1-1,-1-1 1,-2 0 0,2-49 0,-6 76-29,-3-34 59,3 34-57,0 1 1,0-1-1,0 1 1,-1-1-1,1 0 1,0 1-1,0-1 1,-1 1-1,1-1 1,0 1-1,-1 0 0,1-1 1,0 1-1,-1-1 1,1 1-1,-1-1 1,1 1-1,0 0 1,-1-1-1,0 1 1,0 0-1,0 0 0,0 0 0,1 0 0,-1 0 0,0 0 0,1 0 0,-1 1 0,0-1 0,1 0 0,-1 0 0,0 1 1,1-1-1,-1 1 0,1-1 0,-1 0 0,0 1 0,1-1 0,-1 1 0,1-1 0,-1 1 0,0 1 0,-5 6 0,-1 2 0,1-1 0,1 1-1,0 0 1,0 0 0,1 0 0,-5 18 0,-1 0-2,-161 569-175,81-254 15,76-296 135,-63 185-66,50-185 150,32-70 24,26-51 56,4 2 0,3 1 0,79-111 0,-19 43 12,155-244 126,-113 76-171,-86 180-84,-30 80-64,-24 40 18,-3 11 3,-7 12-7,-214 539-433,127-250 251,-8 22-19,42-189 151,30-68 57,32-68 22,-2 5 14,0 0 0,0-1 0,-1 1 0,0-1 0,0 0-1,0 0 1,-10 10 0,13-16-12,1 0-1,0 0 0,0 0 1,0 0-1,-1 0 1,1 0-1,0 0 0,0 0 1,0 0-1,-1 0 0,1 0 1,0 0-1,0 0 0,0 0 1,-1 0-1,1-1 1,0 1-1,0 0 0,0 0 1,0 0-1,-1 0 0,1-1 1,0 1-1,0 0 0,0 0 1,0 0-1,0 0 1,0-1-1,0 1 0,0 0 1,-1 0-1,1 0 0,0-1 1,0 1-1,0 0 0,0 0 1,0-1-1,0 1 0,0 0 1,0 0-1,0 0 1,0-1-1,0 1 0,1 0 1,-1 0-1,0 0 0,0-1 1,0 1-1,0 0 0,0 0 1,0 0-1,0-1 1,1 1-1,1-14 62,6-6 7,0 0 1,2 1-1,21-32 0,-9 14-12,199-302 400,-188 291-390,17-17 49,2 3-1,113-104 0,-138 138-111,-19 19-4,1 0 0,0 0 0,1 1 0,15-11 0,-25 18-2,1 1 0,-1 0 0,0-1 0,0 1 0,1 0 0,-1 0 0,0-1 0,0 1 0,1 0 0,-1 0 0,0 0 0,1-1 0,-1 1 0,0 0 0,1 0 0,-1 0 0,1 0 0,-1 0 0,0 0 0,1 0 0,-1 0 0,0 0 0,1 0 0,-1 0 0,1 0 0,-1 0 0,0 0 0,1 0 0,-1 0 0,0 0 0,1 0 0,-1 0 0,0 0 0,1 1 0,-1-1 0,0 0 0,1 0 0,-1 1 0,0-1 0,1 0 0,-1 0 0,0 1 0,0-1 0,1 0 0,-1 0 0,0 1 0,0-1 0,0 0 0,1 1 0,-1-1 0,0 1 0,0-1 0,0 0 0,0 1 0,0-1 0,0 0 0,0 1 0,0-1 0,0 1 0,0-1 0,0 0 0,0 1 0,0-1 0,0 0 0,0 1 0,0-1 0,0 0 0,-1 1 0,-8 33 0,7-27 0,-17 43-19,11-29 2,0 0-1,-5 26 0,10-31 9,-1 2-26,1-1 0,0 1 0,2 0 0,0 30 0,1-46 30,0 1 0,1-1 0,-1 0 0,1 0 1,0 0-1,-1 0 0,1 0 0,0 0 0,0 0 0,0 0 0,1 0 0,1 2 0,-3-3 6,1-1-1,0 1 1,0 0 0,-1-1 0,1 1-1,0-1 1,0 0 0,-1 1 0,1-1-1,0 1 1,0-1 0,0 0 0,0 0-1,0 0 1,0 1 0,0-1-1,-1 0 1,1 0 0,0 0 0,0 0-1,0-1 1,0 1 0,0 0 0,0 0-1,0 0 1,-1-1 0,1 1 0,0 0-1,0-1 1,0 1 0,-1-1 0,2 0-1,15-10 21,-1-1-1,0-1 1,-1 0 0,21-25-1,51-70 119,-26 29-41,-3-4 50,-52 80-116,-4 11-13,-4 12-28,-2 4-12,2 1 1,0 42-1,2-56 9,1 1 0,0-1 0,1 0 0,1 1 0,0-1 0,0 0 0,1 0 0,6 11 0,-10-21 12,1 1 1,-1-1-1,1 0 0,0 1 0,0-1 0,0 0 0,0 0 0,0 0 0,0 0 0,0 0 0,0 0 1,0 0-1,0 0 0,1 0 0,-1 0 0,0 0 0,1-1 0,-1 1 0,1-1 0,-1 1 0,0-1 1,1 1-1,-1-1 0,1 0 0,-1 0 0,1 0 0,-1 0 0,1 0 0,-1 0 0,1 0 1,-1 0-1,1-1 0,-1 1 0,1-1 0,-1 1 0,1-1 0,-1 1 0,0-1 0,1 0 0,1-1 1,6-4 16,-1 0 0,-1 0 0,1-1 0,12-14 0,-7 4 36,0-1 1,-1 0 0,-1-1-1,-1 0 1,12-30-1,11-21 120,-31 67-158,-1-1-1,1 1 1,1-1-1,-1 1 1,0 0-1,1-1 1,0 1 0,0 1-1,5-6 1,-6 10-10,-1-1 1,0 1-1,0-1 1,-1 1 0,1-1-1,0 1 1,0 0-1,-1-1 1,1 1-1,-1 0 1,1 0 0,-1-1-1,0 1 1,0 0-1,0 3 1,1 25 6,-7 59 0,2-37 13,3-25-17,0 0 2,0-1 0,-2 1 1,-1 0-1,-1-1 0,-17 50 1,22-75-11,0 0 0,0 0 1,-1 0-1,1 0 0,0 0 1,-1 0-1,1-1 0,-1 1 1,1 0-1,-1 0 0,1-1 0,-1 1 1,0 0-1,1-1 0,-1 1 1,0 0-1,1-1 0,-1 1 1,0-1-1,0 0 0,0 1 1,-1 0-1,1-1 2,1-1 0,-1 1 0,0 0-1,0 0 1,1-1 0,-1 1 0,0-1 0,1 1 0,-1 0 0,1-1-1,-1 1 1,0-1 0,1 0 0,-1 1 0,1-1 0,-1 1-1,1-1 1,0 0 0,-1 1 0,0-2 0,-3-8 37,-1 0 0,-4-21 0,6 22-10,-6-21 175,-8-38 0,17 67-202,0 0 1,0 1-1,0-1 1,1 0-1,-1 0 1,0 1-1,0-1 1,1 0-1,-1 1 1,0-1-1,1 0 1,-1 1-1,0-1 1,1 0-1,-1 1 1,1-1-1,-1 1 1,1-1-1,-1 1 1,1-1-1,0 1 1,-1-1-1,1 1 1,-1 0-1,1-1 1,0 1-1,0 0 1,-1-1-1,1 1 1,0 0-1,-1 0 1,1 0-1,0 0 1,0 0-1,-1 0 1,1 0-1,0 0 1,1 0-1,38 0 4,-28 1 0,14-1-3,0-2 0,49-8 1,-60 7-3,-1-1 0,0-1 0,0 0 0,0-1 0,-1 0 0,21-14 0,2-3-1,61-54 0,-33 15 4,-64 61-1,1 1-1,-1-1 0,0 1 1,1-1-1,-1 1 1,1-1-1,-1 1 0,1-1 1,-1 1-1,1-1 1,-1 1-1,1 0 0,-1-1 1,1 1-1,-1 0 1,1-1-1,0 1 0,-1 0 1,1 0-1,0 0 1,0-1-1,-3 14 4,-1 1-21,-1 5 0,2-1-1,0 1 1,2 23-1,0-33 7,1 0 1,0-1-1,1 1 0,0-1 0,0 1 0,1-1 0,0 0 0,1 0 0,6 11 1,-9-16 2,1 0 0,0 0 1,0 0-1,0 0 0,0-1 1,1 1-1,-1 0 1,1-1-1,-1 0 0,1 0 1,5 4-1,-5-6 3,-1 1 0,1-1 1,-1 1-1,1-1 0,-1 0 0,1 0 1,-1 0-1,1 0 0,-1 0 0,1 0 1,-1-1-1,1 1 0,-1-1 0,0 0 1,1 0-1,-1 0 0,4-2 0,26-13 47,0-1 1,-1-2-1,-1-1 0,-1-2 0,0-1 0,36-38 1,-59 55 20,-5 8-23,-12 14-6,-10 18-25,18-28-16,2 0-1,-1 0 0,0 0 1,1 1-1,1-1 1,-1 1-1,1-1 0,0 1 1,0-1-1,2 10 1,-1-12 3,0 0 1,0 0-1,0-1 1,1 1-1,-1 0 1,1-1-1,0 0 0,0 1 1,0-1-1,0 0 1,1 0-1,-1 0 1,1 0-1,0-1 1,0 1-1,0-1 1,0 1-1,6 2 1,-7-4 1,1-1 0,-1 1 1,0-1-1,1 1 0,-1-1 0,1 0 1,-1 0-1,0 0 0,1 0 1,-1-1-1,1 1 0,-1-1 1,0 1-1,0-1 0,1 0 1,-1 0-1,0 0 0,0 0 1,0 0-1,0-1 0,4-2 1,1-1 8,0 0 0,-1-1 0,1 0 0,-1 0 0,5-7 0,-4 4 0,0-1 0,0-1 0,4-10 0,-9 17-5,0 0 0,-1 1 0,1-1 0,-1 0 0,0 0 0,-1 0 0,1 0 0,-1 0 0,1 0 0,-1 0 0,0 0 0,-1-6 0,0 8-1,0 0 0,0 0 0,0 0 0,0 0 0,0 0 0,0 0 0,-1 0 0,1 0 0,0 1 0,-1-1 0,0 1 0,1-1 0,-1 1 0,0-1 0,0 1 0,0 0 0,0 0 0,0 0 0,0 0 0,0 0 0,0 1 0,0-1 0,-3 0 0,-2-1 8,0 1 0,0 0 0,0 0-1,0 0 1,-13 2 0,15 0 1,1 0-1,-1 0 1,1 0-1,0 1 1,-1 0 0,1 0-1,0 0 1,-5 3-1,9-5-11,0 0 1,1 0-1,-1 0 0,0 0 0,0 0 0,0 0 0,0 0 0,0 0 1,0 0-1,1 0 0,-1 0 0,0 0 0,0 0 0,0 0 1,0 1-1,0-1 0,0 0 0,0 0 0,1 0 0,-1 0 1,0 0-1,0 0 0,0 0 0,0 0 0,0 0 0,0 0 1,0 0-1,0 1 0,0-1 0,0 0 0,0 0 0,1 0 0,-1 0 1,0 0-1,0 0 0,0 0 0,0 1 0,0-1 0,0 0 1,0 0-1,0 0 0,0 0 0,0 0 0,0 0 0,0 1 1,0-1-1,0 0 0,0 0 0,0 0 0,-1 0 0,1 0 1,0 0-1,0 0 0,0 1 0,0-1 0,0 0 0,0 0 1,0 0-1,0 0 0,0 0 0,0 0 0,0 0 0,-1 0 0,1 0 1,0 0-1,0 1 0,11-1 4,361-57 5,-363 55-9,1 1 0,0 0 0,0 0 0,0 1 0,0 1 0,11 1 0,-18-2 0,-1 1 0,0-1 0,0 1 0,0-1 0,0 1 0,0 0 0,0 0 0,0 0 0,0 0 0,0 0 0,0 1 0,0-1 0,0 0 0,-1 1 0,1-1 0,-1 1 0,1 0 0,-1-1 0,1 1 0,-1 0 0,0 0 0,0 0 0,0 0 0,0 0 0,0 0 0,-1 0 0,1 0 0,-1 1 0,1-1 0,-1 0 0,0 0 0,0 4 0,0-3 6,0-1 1,0 1-1,0 0 0,1-1 0,-1 1 0,1 0 1,-1-1-1,2 4 0,-2-6-4,1 0-1,-1 1 1,1-1 0,-1 1-1,1-1 1,-1 0 0,1 1-1,-1-1 1,1 0 0,-1 0-1,1 1 1,-1-1 0,1 0-1,0 0 1,-1 0 0,1 0-1,-1 0 1,1 0 0,0 0 0,-1 0-1,1 0 1,-1 0 0,1 0-1,0 0 1,-1 0 0,1 0-1,-1 0 1,1-1 0,0 1-1,-1 0 1,1-1 0,-1 1-1,1 0 1,-1-1 0,1 1-1,-1 0 1,1-1 0,0 0 0,16-12 31,0-1 0,0 0 0,-2-2 1,0 1-1,25-35 0,-22 27 1,-16 21-31,-1 1-1,0-1 1,1 0 0,-1 1-1,1-1 1,-1 1 0,1-1 0,0 1-1,-1 0 1,1 0 0,0 0 0,0 0-1,0 0 1,0 0 0,0 0-1,0 1 1,0-1 0,0 1 0,0-1-1,1 1 1,-1 0 0,3 0-1,-3 0 2,1 1 0,0 0 0,-1 0 0,1 0-1,0 1 1,-1-1 0,1 0 0,-1 1 0,0 0-1,1 0 1,-1-1 0,0 1 0,0 1 0,2 2-1,5 7 10,-1 0 0,0 0 0,-2 1 0,1 0 0,5 18 0,-9-22-17,-1 0-1,-1 1 0,0-1 1,0 0-1,0 1 0,-2-1 1,1 0-1,-1 1 0,0-1 1,-1 0-1,-4 14 0,-3-3-561,4-13-2596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6:26.7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1341 6128,'0'0'8448,"1"-12"-8232,1-39 172,3 0 1,14-59 0,11-41 309,-10 39-196,-2 7-128,12-48 175,3 24-179,19-60 245,-33 152-412,-15 31-147,-1 0 0,0 1 0,0-1 1,0 0-1,2-9 0,-4 11-11,1-1-1,-1 1 0,1-1 1,0 1-1,4-5 1,4-12 75,10-34 406,-14 39-86,-24 36-206,-11 20-148,18-25-65,0 0 0,0 0-1,-23 20 1,20-20 13,0 0 0,1 1 0,0 0-1,-14 25 1,25-37 17,-1 0-1,1 0 0,-1 0 1,1 0-1,1 0 0,-1 0 1,-1 7-1,3-16-43,1 1 0,0 0 1,0-1-1,0 1 0,1 0 0,-1 0 0,1 0 0,0 0 1,0 1-1,1-1 0,2-4 0,35-40 15,-28 35-11,28-35 52,3 3 0,2 1 0,54-41 0,-96 83-58,0-1 1,0 1 0,1 0 0,-1 0 0,1 0 0,-1 0-1,1 1 1,0 0 0,4-2 0,-7 3-5,1 0 0,0 0 1,0 0-1,0 1 0,0-1 0,0 0 1,0 1-1,-1-1 0,1 1 0,0 0 0,0-1 1,-1 1-1,1 0 0,0 0 0,-1 0 1,1 0-1,-1 1 0,1-1 0,-1 0 1,0 0-1,2 3 0,2 3 0,1 1 0,-2 0-1,1 0 1,-1 0 0,0 0 0,-1 0 0,0 1 0,0 0 0,-1 0-1,0 0 1,0 10 0,1-6-2,-1 0 0,1-1 0,1 1 0,7 16 0,-10-28-2,0 0 0,-1 0 0,1 0 0,0 0 0,-1 0-1,1 1 1,-1-1 0,0 0 0,1 0 0,-1 0 0,0 0-1,0 1 1,1-1 0,-1 0 0,0 0 0,0 1 0,0-1-1,-1 2 1,0-3-185,0 1 0,0 0-1,0-1 1,0 1-1,0-1 1,0 1-1,0-1 1,-1 0 0,1 0-1,0 1 1,0-1-1,0 0 1,-1 0 0,1 0-1,-1 0 1,1 0 98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6:28.6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1292 288 5720,'0'0'7369,"-10"-9"-7016,8 8-326,-11-11 235,-1 1 0,0 1 0,0 0-1,-18-8 1,8 6 227,19 9-392,0 0 1,0 0-1,0 1 0,0 0 0,0 0 0,0 0 0,-1 1 0,1 0 0,-1 0 0,-9-1 1,-220 16 1916,40-1-1087,65-1-320,39-1-114,70-11-205,-33-3 1,43 2-145,4 1-44,1-1 1,0 0-1,-1 0 0,1 0 0,0-1 1,0 0-1,0 0 0,-8-5 1,12 6-10,0 0 0,1 1 0,-1-1 1,0 0-1,0 1 0,1-1 1,-1 1-1,0 0 0,-3-1 0,3 1-66,0 0-1,0 0 0,0-1 0,0 1 0,0-1 1,1 0-1,-1 1 0,0-1 0,-3-2 0,3 2-1,0 0 0,0 0 0,0-1 0,0 1 0,0 0 0,0 1 1,-1-1-1,1 0 0,0 1 0,-3-1 0,7 0-18,-1 1 0,1-1 0,-1 0 0,1 0 0,-1 0 0,1 0 0,-1 0 0,0 0 1,1-1-1,-1 1 0,0 0 0,1-2 0,7-6 10,11-8 21,2 2 1,0 1-1,1 0 1,0 2-1,47-18 0,-8 3 42,19-9 153,-82 37-226,-201 90 182,4-13-225,43-16 4,153-61 33,-1 0 1,1 0 0,0 0 0,-1 0 0,1 0 0,0 0-1,0 0 1,0 1 0,-3 2 0,5-3 0,-1-1 0,1 0 0,0 1 0,0-1 0,0 1 0,0-1 0,-1 0 0,1 1 0,0-1 0,0 1 0,0-1 0,0 0 0,0 1 0,0-1 0,0 1 0,0-1 0,0 1 0,0-1 0,0 0 0,0 1 0,1-1 0,-1 1 0,12 13 0,-7-11 0,0 1-1,1-2 0,-1 1 0,0-1 0,1 0 1,0 0-1,-1 0 0,1-1 0,0 0 1,0 0-1,7 0 0,12 0-22,34-3 0,-35 0-4,7 0-59,1-2 1,-1-1 0,-1-2-1,1-1 1,56-23-1,-58 18-1527,29-17-1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6:30.4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68 516 6224,'0'0'8514,"-11"-7"-8174,-33-20-14,33 19 463,10 4-298,14 1-88,-5 2-325,132-44 726,-95 28-555,0 3 0,1 1 1,54-7-1,-9 10 100,137-21 346,37-12 72,-202 29-621,-31 7-44,36-5 0,-54 10-23,0-1 0,0 0 0,23-10-1,1 0 87,-10 6 93,-22 6-73,-6-1-30,-15-6-19,-6-1-105,2-1 0,-1-1 0,1-1 0,-22-18 1,40 29-28,-1 0 0,1 0 0,-1 0 0,1-1 1,0 1-1,-1 0 0,1-1 0,0 1 1,0-1-1,0 0 0,0 1 0,1-1 0,-1 0 1,0 1-1,1-1 0,-1 0 0,1 0 0,-1 0 1,1 0-1,0 0 0,0 1 0,0-1 1,0-4-1,1 4 0,0-1 0,1 0 0,-1 1 0,0-1 0,1 1 0,-1 0 0,1-1 1,0 1-1,0 0 0,0 0 0,0 0 0,0 0 0,0 1 0,1-1 0,3-2 0,5-2-4,1 1 0,-1 0-1,1 1 1,0 0 0,0 0-1,0 2 1,0-1 0,1 1-1,-1 1 1,1 1 0,19 0-1,4 3-33,0 2 1,63 16-1,-92-20 25,0 1 1,0 0-1,0 0 0,-1 1 0,1 0 1,-1 0-1,1 1 0,-1 0 1,0 0-1,-1 0 0,1 1 1,-1-1-1,0 2 0,0-1 0,0 0 1,-1 1-1,0 0 0,6 10 1,-9-13 8,0 0 1,0 0-1,-1 0 1,1 0 0,-1 1-1,1-1 1,-1 0-1,0 0 1,-1 0-1,1 0 1,-1 0 0,1 0-1,-1 0 1,0 1-1,0-1 1,0-1-1,0 1 1,-1 0 0,1 0-1,-4 5 1,0-1 4,-1 0 1,1 0-1,-1 0 1,-1 0-1,-13 10 1,-2-2-39,-47 23 0,29-17-28,13-7-36,-41 13 0,34-16-2727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6:31.9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30 4120,'0'0'1047,"11"-2"-894,71-19 349,-77 19-1209,11-2 3877,-15 4-3089,-1 0 1,0 0-1,0 0 0,1 1 1,-1-1-1,0 0 0,1 0 1,-1 0-1,0 1 0,0-1 1,0 0-1,1 0 0,-1 1 1,0-1-1,0 0 0,0 0 1,1 1-1,-1-1 0,0 0 1,0 1-1,0-1 0,0 0 1,0 1-1,0-1 0,0 0 1,0 0-1,0 1 0,0-1 1,0 0-1,0 1 0,0-1 1,0 0-1,0 1 0,0-1 1,0 0-1,0 1 0,0-1 1,0 0-1,-1 1 0,1-1 1,0 0-1,0 0 0,-1 1 1,-8 29 1104,4-16-727,0-1 1,2 1 0,0 0 0,0 0 0,1 0 0,0 21 0,7 27 344,24 113 1,-9-71-346,28 185 547,-46-279-968,0 1 63,-1 0 0,0 0 0,0 1 0,-1-1 0,0 0 1,-4 19-1,-10 11 576,13-41-573,-2 14 433,2-14-479,-18-14 116,1-9-128,2-1 0,1-1 0,1 0 0,1-1 0,-11-31 0,-5-9 96,23 56-119,1 0 35,1 1 0,-1-1 0,1 0 0,1 0 0,0 0 0,1-1-1,-3-18 1,4 20 143,1 6-71,3 6-50,4 5-49,17 23-8,-1 1 0,-1 1 1,25 53-1,-20-35-60,-25-46 30,0-1 1,0 0-1,0-1 1,1 1-1,-1 0 1,1-1-1,0 1 1,0-1-1,0 0 1,0 0-1,1 0 1,-1 0-1,7 3 1,-7-6 7,-1 0-1,0-1 1,0 1-1,1-1 1,-1 0 0,0 1-1,0-1 1,0 0-1,0 0 1,0-1 0,0 1-1,0 0 1,0-1-1,0 1 1,-1-1-1,3-2 1,1 0 0,17-17-19,-1 0 0,-1-2 0,0 0 1,-2-1-1,29-52 0,-39 60-29,0 0 1,-1 0-1,-1-1 0,-1 0 1,5-23-1,-6-8-2940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6:40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5224,'0'0'7088,"17"0"-6796,-5 0-235,16 1 105,-1-2 0,44-7-1,-9-5 125,-32 5-192,0 2 1,1 2-1,-1 0 0,33 2 1,-24 4-1874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6:41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6424,'0'0'4832,"74"59"-4368,-19-47-40,-1-2 0,-10-4-112,9-6 8,3-4-120,-7-6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6:42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5320,'0'0'4129,"14"-1"-3960,17-3 15,51-11-1,-42 8 12,-1 1 0,79 0 0,-51 3-1447,-57 3-5402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6:42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6520,'0'0'1240,"61"-6"-752,-17-4 8,-2 4-40,5-2 8,-5-2-40,-4 0 8,1 2-240,9 2 8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6:44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6016,'0'0'5958,"-1"12"-5683,-3 60 520,9 132 1,4-156-478,-6-34-88,-1 1 0,2 28 0,-4-36-328,0 19 649,0-25-646,0 0-1,0 0 1,0 0-1,1 0 1,-1 0-1,0 0 1,0 0-1,1 0 0,-1 0 1,1 0-1,-1-1 1,1 1-1,-1 0 1,1 0-1,-1 0 0,1 0 1,0-1-1,-1 1 1,2 1-1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6:44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8744,'0'0'1656,"70"0"-1120,-19 7-56,17 7-8,11 6-88,-7-6 0,-1 4-104,-1-2-8,13-4-176,-8-10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0:10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12360,'0'0'2160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6:45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4816,'0'0'2593,"5"-10"-2229,17-31-71,-8 22 509,-13 19-787,-1 0 1,0-1-1,0 1 0,0 0 0,0 0 1,0 0-1,1 0 0,-1 0 0,0 0 1,0 0-1,0 0 0,0 0 0,1 0 1,-1 0-1,0 0 0,0 0 0,0 0 1,0 0-1,1 0 0,-1 0 0,0 0 1,0 0-1,0 0 0,0 0 0,1 1 1,-1-1-1,0 0 0,0 0 0,0 0 1,0 0-1,0 0 0,1 0 0,-1 0 1,0 1-1,0-1 0,0 0 0,0 0 0,0 0 1,0 0-1,0 0 0,0 1 0,0-1 1,0 0-1,1 0 0,-1 0 0,0 0 1,0 1-1,0-1 0,0 0 0,0 29 755,-15 64 151,7-50-351,2 0 1,-1 45 0,8-73-185,1 0 1,6 27 0,-1-4 220,-7-37-648,0-1 0,0 0 0,1 1 0,-1-1 0,0 0 0,0 1 1,0-1-1,0 0 0,1 1 0,-1-1 0,0 0 0,0 1 0,1-1 1,-1 0-1,0 0 0,0 1 0,1-1 0,-1 0 0,0 0 0,1 1 1,-1-1-1,0 0 0,1 0 0,-1 0 0,1 0 0,-1 0 0,0 0 1,1 0-1,-1 1 0,0-1 0,1 0 0,-1 0 0,1 0 0,-1-1 1,1 1-1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6:45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9344,'0'0'0,"4"4"192,-2 0 16,4-4-16,4-4 0,4 8 120,4 2 0,8 6-80,9 0 0,1 0-40,8 3 0,11 5-80,-1-6-8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6:46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99 6424,'0'0'568,"-72"-42"-336,58 30-72,4 2 8,8 4-112,2 4 8,0-4-48,2-2 16,2 2 0,2 0 8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7:16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5520,'0'0'11482,"9"15"-11378,27 47 5,-32-52-66,0-1 0,0 1 0,-1 0-1,-1 0 1,0 0 0,0 1-1,0-1 1,-1 20 0,0-2 51,1-13-49,3 107 409,-5-95-339,0-18-2,0 0 0,-1 0 0,-2 15 1,3 4 135,-9 16-96,8-34-147,-1-1 1,0 0-1,0 0 1,-1 0 0,0 0-1,-5 10 1,2-13-28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7:17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4912,'0'0'7017,"12"1"-6736,144-7 723,-122 5-747,0 1-1,35 6 0,-23-2 15,-38-4-141,0-1 0,0 1 0,-1-1 0,12-3 0,19-2-1922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7:19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4720,'0'0'3553,"0"10"-3304,2 31-18,1-20 533,-2-11-227,-1-9-394,0-1-1,0 1 1,0-1-1,0 1 0,1 0 1,-1-1-1,0 1 0,0-1 1,0 1-1,1-1 1,-1 1-1,0-1 0,0 1 1,1-1-1,-1 1 0,0-1 1,1 0-1,-1 1 1,1-1-1,-1 1 0,0-1 1,1 0-1,-1 0 1,1 1-1,-1-1 0,1 0 1,0 1-1,0-1-109,-1 0 1,0 0-1,1 0 1,-1 0-1,0 0 0,0 1 1,1-1-1,-1 0 0,0 0 1,1 0-1,-1 0 1,0 0-1,1 0 0,-1 0 1,0-1-1,1 1 1,-1 0-1,0 0 0,1 0 1,-1 0-1,0 0 0,1 0 1,-1-1-1,0 1 1,0 0-1,1 0 0,-1 0 1,0-1-1,0 1 1,1 0-1,-1 0 0,0-1 1,0 1-1,0 0 0,0 0 1,1-1-1,-1 1 1,0 0-1,0-1 0,0 1 1,0 0-1,0-1 0,0 1 1,0 0-1,0 0 1,0-1-1,0 1 0,0 0 1,0-1-1,0 0 1,0 1-19,0-1 1,0 1 0,0-1-1,0 1 1,0 0 0,1-1-1,-1 1 1,0-1 0,0 1-1,0-1 1,1 1 0,-1 0-1,0-1 1,1 1 0,-1-1-1,0 1 1,0 0 0,1-1-1,-1 1 1,1 0 0,-1 0-1,1-1 1,-1 1-2,1 0 1,-1-1 0,1 1-1,-1 0 1,0-1-1,1 1 1,-1 0-1,0-1 1,1 1-1,-1-1 1,0 1-1,1 0 1,-1-1-1,0 1 1,0-1-1,0 1 1,1-1 0,-1 1-1,0-1 1,0 1-1,0-1 1,0 0-1,0 0 285,0 8-99,16 221 546,1 15 48,-9-210-474,-2-25-71,-3-22-240,-4-28-2561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7:20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5016,'0'0'8310,"11"3"-8019,2 1-189,1-1 0,-1-1 0,1-1 1,-1 0-1,1 0 0,0-2 0,20-2 0,168-40 1120,-193 39-1494,0 0 1,0 0 0,-1 0-1,0-1 1,15-11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7:38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1981 50 4120,'0'0'2842,"-12"-6"-2387,-40-20-119,43 22-196,-1 1-1,0 0 0,0 1 1,0 0-1,0 0 1,0 1-1,0 1 0,-19 0 1,-2 1 273,-95 1 996,61 0-687,22 1-165,0 1 1,-69 17 0,-82 32 389,170-45-838,-212 71 907,190-60-780,0 3 1,-44 28-1,40-21-58,1 3 73,1 1 0,-72 67 0,88-72-141,4-1-38,2 0-1,0 2 1,2 0-1,1 2 1,2 1-1,1 1 0,1 0 1,-16 40-1,2 13 42,2 1-1,-22 111 0,16-33-36,7 1-1,7 1 0,-1 210 1,28-290-44,4 0 1,28 122-1,-22-151 9,2-1 0,3 0 0,2-1 0,3-2 0,2 0 0,2-2 0,36 50 0,-6-21 36,3-3-1,4-2 0,106 94 0,-95-103 9,166 112 0,-167-137-5,125 51-1,-138-66-28,-3-2-1,1-2 0,1-2-1,1-4 1,0-2-1,113 12 1,-57-19 63,135-9 0,-174-5-56,0-3 1,127-32-1,129-58 104,-248 67-44,145-73 0,341-254 263,-503 306-308,-2-3 1,73-78-1,106-142 99,-224 248-157,-1-1 1,-1 0-1,-1-1 0,-2-2 1,-1 0-1,-2 0 0,-1-2 1,-1 1-1,-2-2 1,-2 0-1,-1 0 0,-2 0 1,-1-1-1,-1 0 0,-3 0 1,-2-39-1,-7-4 30,-3 0 0,-4 0 0,-31-98 0,14 82-16,-5 2 0,-57-107 0,70 156-8,-2 1 0,-2 2 0,-55-65 0,26 42 15,-114-124 112,-16 15 36,-171-92 54,302 230-211,0 3 0,-2 3 1,-2 2-1,-113-35 0,65 38 18,-129-12 0,80 14 27,-188-14 99,287 34-108,-1 3 0,0 3 0,-111 21-1,89-8-42,-2-4 1,-115 5-1,163-21-194,19-1-2740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7:41.186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351 287 5920,'0'0'2454,"-12"3"-2251,-185 29 1364,190-31-1404,-1 0 0,1 1 0,0 0 0,0 0 1,0 0-1,0 1 0,0 0 0,1 0 0,-1 1 0,1 0 0,0 0 1,0 1-1,0-1 0,0 1 0,-7 10 0,9-9-63,1 0-1,0 1 0,0-1 1,0 1-1,1 0 1,0 0-1,1-1 1,-1 2-1,1-1 0,0 11 1,0-8-27,-1 8 26,1 0 0,2 0 0,-1 0 1,2 0-1,4 21 0,27 88 398,-22-90-366,-8-29-100,1 1 1,0-1-1,0 0 1,1 0 0,0 0-1,0-1 1,1 0-1,0 0 1,0 0 0,0-1-1,1 0 1,0 0-1,0 0 1,14 6 0,-12-6-4,0-1 1,1 0 0,0-1-1,0 0 1,0 0 0,0-1-1,1-1 1,-1 0 0,1 0-1,0-1 1,-1 0 0,15-1-1,-6-3 6,-1-1 0,1 0 0,-1-1 0,0-1-1,-1-1 1,1-1 0,-1 0 0,-1-1 0,0-1 0,16-12 0,-4 0 37,0-1 1,-2-1 0,-1-2-1,32-41 1,-45 50-45,0 0 1,-2-1-1,0 0 1,-1-1-1,0 0 1,-2-1-1,0 1 1,7-39-1,-8 18 46,-2 0-1,-2-1 1,-4-65-1,2 86-9,-2 0 0,0 0 0,-9-34-1,9 48-44,0 0-1,-1 0 0,0 0 0,0 0 0,0 1 1,0-1-1,-1 1 0,0 0 0,0 0 0,0 1 1,-1-1-1,0 1 0,0 0 0,0 0 1,-10-6-1,0 3 2,0 0 1,-1 2 0,1-1-1,-1 2 1,0 0-1,-1 1 1,1 1 0,0 0-1,-1 1 1,1 1-1,-1 1 1,-22 3-1,28-1-224,1 0-1,0 1 0,0 0 0,0 1 0,0 0 0,0 0 0,1 1 0,0 1 0,-12 10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7:47.381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239 339 3912,'0'0'4424,"-3"10"-4227,-2 6-114,2-8 29,0 0 1,1 0-1,-2 13 0,-3 16 467,3-15-432,0 1 0,1-1 0,1 1 0,1-1 0,3 24 0,-1-26-61,0 0 0,-1-1-1,-1 1 1,-1 0 0,0-1 0,-2 1-1,-8 27 1,-8 9 169,-30 62 0,15-40 108,19-32-176,1 0 0,2 1 0,3 1-1,2 0 1,1 0 0,1 92 0,8-99-66,2-1 1,9 41-1,-1-8-20,-8-54-69,0 0-1,2-1 1,0 0-1,15 29 1,10 31 97,-23-59-76,0 1 1,1-2 0,1 1-1,1-1 1,17 21-1,24 42 147,-44-68-144,0-1 1,13 15-1,11 18 37,-23-31-61,0-1 1,2 1 0,-1-2 0,2 1 0,0-2 0,0 1 0,1-2 0,26 17 0,5 4 171,1-3 0,1-2 1,77 31-1,-93-47-151,0-1 0,0-1 0,1-2-1,0-1 1,51 1 0,43 1 5,58 9-88,-122-9 45,-16-1 12,-14-2-8,0 0 1,43-2-1,-31-6 9,83-17 0,-3 1 47,-57 11-57,-50 8-5,1-1-1,-1 0 1,0-1 0,0-1 0,0 0 0,-1-1 0,1-1-1,22-12 1,113-87 179,-135 94-173,-1 0 0,0-2-1,0 0 1,-2-1 0,23-27 0,49-86 7,-49 63-23,34-89 0,-44 74-3,-6 17 0,34-99-1,-44 124 3,-1 0 1,5-55-1,-12 64 20,1-1 1,-1 0 1,-3-37 0,-4-6-20,1 13-35,-14-76 1,5 72 9,-31-127-16,37 170 19,-1 0 0,-17-29 0,1 1-6,21 42 21,0 1 0,0 0 0,-1 1 0,0-1 0,0 0 0,0 1 1,-1 0-1,0 0 0,-7-5 0,-19-17-8,-46-56 10,-41-44 0,88 98 1,-1 1 0,-42-27 0,-65-46 83,125 92-57,-1 0 1,1 1-1,-1 1 0,-23-8 0,-14-6 56,-37-13 77,31 13-20,35 14-66,0 0 0,-1 2 0,0 0 0,1 2 0,-30 0 1,-22-4 111,50 6-128,0 0-1,0 1 1,0 1 0,-35 8 0,-9 1 29,45-9-33,-1 2-1,0 0 1,1 2-1,0 0 1,-29 13-1,-59 30 154,-90 43 98,160-70-204,1 1 0,-66 52-1,88-60-67,-134 116 200,38-28-225,113-102-12,1-1 0,-1 1-1,1 0 1,-1-1 0,1 1 0,-1 0-1,0-1 1,1 1 0,-1-1 0,0 1 0,0-1-1,1 1 1,-1-1 0,0 0 0,0 1-1,0-1 1,1 0 0,-1 0 0,0 1-1,-1-1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0:11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9744,'0'0'1464,"63"12"-1024,-27-6 8,10 0-152,-1-2 0,-3 2-96,-10-10 8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8:23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423 112 6520,'0'0'7346,"-11"4"-6994,-41 12 85,18-7 21,1 1 1,-46 22-1,63-24-319,1 0 0,0 1-1,1 1 1,0 0-1,1 1 1,0 0 0,1 1-1,-15 18 1,14-11 175,0 1 0,-19 40-1,29-54-208,0 1 0,1-1 0,0 1 0,0-1 0,1 1 0,-1 0 0,2 0 0,-1-1 0,1 1 0,0 0 0,0 0 0,1 0 0,0 0 0,2 10 0,-1-14-54,-1 1 0,1-1 0,0 0 0,0 1 0,0-1 0,1 0 0,-1-1 0,1 1 0,0 0 0,-1-1 0,1 1 0,0-1 0,1 0 0,-1 0 0,0 0 0,0 0 0,1-1 0,-1 1 0,1-1 0,0 0 0,-1 0 0,1 0 0,0 0 1,4-1-1,-1 1 4,-1 0 1,1-1 0,0 0 0,0 0 0,0-1 0,-1 0-1,1 0 1,0-1 0,-1 0 0,1 0 0,-1 0 0,9-5-1,-8 2-11,0 0 0,0 0 0,-1-1-1,0 0 1,0 0 0,0-1-1,-1 0 1,0 0 0,-1 0 0,1 0-1,-1-1 1,4-9 0,0-6 104,0 0 0,9-46 1,-16 65-127,2-11 248,0-1 1,1-27-1,-7 37 55,0 13-107,3 9-144,1 0 1,0 0 0,1 0 0,1 0 0,6 20 0,-7-29-56,1 0 0,0-1 0,0 1 0,0-1 0,1 0 1,0 1-1,0-1 0,1-1 0,-1 1 0,1-1 0,0 0 0,1 0 0,-1 0 0,10 5 1,-11-8-2,-1 0 1,1 0 0,0 0-1,0-1 1,0 0-1,0 0 1,0 0 0,0 0-1,0 0 1,0-1 0,0 0-1,1 0 1,-1 0 0,0 0-1,0-1 1,0 0 0,0 1-1,0-2 1,0 1 0,0 0-1,0-1 1,0 1-1,-1-1 1,1 0 0,0-1-1,-1 1 1,4-3 0,6-7 43,0 1 1,-1-2-1,0 0 1,-1 0-1,9-16 1,2-2 218,-1-1 1,-2 0-1,-2-2 0,23-59 1,-37 85 126,3-3 557,12 13-749,7 3-159,-8-2-11,0 1 0,1 1 0,20 9 0,-33-12-37,-1 0 0,0 1 0,0-1 0,0 1 0,0-1 0,0 1 0,-1 1 0,1-1 0,-1 0 0,0 1 0,0-1 0,0 1 1,0 0-1,-1 0 0,0 0 0,1 1 0,1 6 0,19 86 84,1 2-14,-23-96-77,0 1 0,1 0-1,-1-1 1,1 0 0,-1 1 0,1-1 0,0 0 0,1 0 0,-1 0 0,0 0 0,1 0-1,0-1 1,-1 1 0,1-1 0,0 1 0,0-1 0,0 0 0,1 0 0,-1-1 0,1 1-1,-1-1 1,1 1 0,-1-1 0,1 0 0,-1-1 0,1 1 0,0 0 0,0-1 0,-1 0-1,1 0 1,0 0 0,0-1 0,4 0 0,2-1 8,-1 0 1,0-1-1,1 0 0,-1 0 1,0-1-1,-1 0 0,1-1 1,-1 0-1,1 0 0,-2-1 0,15-12 1,9-17 134,-2-1 1,-2-2 0,37-66-1,-55 92 9,-9 12-150,1 0-1,-1 0 1,0-1-1,0 1 1,0 0-1,0 0 1,0 0-1,0 0 0,0 0 1,0 0-1,1 0 1,-1 0-1,0 0 1,0 0-1,0 0 1,0 0-1,0 0 0,0 0 1,1 0-1,-1 0 1,0 0-1,0 0 1,0 0-1,0 0 1,0 0-1,1 0 1,-1 0-1,0 0 0,0 0 1,0 0-1,0 0 1,0 0-1,0 0 1,1 0-1,-1 0 1,0 0-1,0 0 0,0 0 1,0 1-1,0-1 1,0 0-1,0 0 1,0 0-1,4 24 114,-3-20-136,0 16 22,2 0 0,0 0-1,1 0 1,1-1 0,1 0-1,0 0 1,2 0 0,0-1-1,15 24 1,-22-39 0,1-1 0,1 1 0,-1 0 0,0-1 0,1 1 0,-1-1 0,1 1-1,0-1 1,-1 0 0,1 0 0,0-1 0,1 1 0,-1-1 0,0 1 0,0-1 0,1 0 0,-1 0 0,0 0 0,1-1 0,-1 1-1,1-1 1,-1 0 0,1 0 0,-1 0 0,1 0 0,-1-1 0,0 1 0,1-1 0,-1 0 0,1 0 0,-1 0 0,5-3 0,3-1 12,-1-1 0,0 0 0,-1 0 0,1-1 0,-1 0 0,-1-1 0,0 0 0,12-13 0,74-104 222,-55 72-130,-25 31-32,-1 1-1,18-41 1,-21 39 131,1 1 0,26-39-1,-37 61-196,0-1 0,0 1 0,0 0 0,1-1 0,-1 1 1,0 0-1,0-1 0,1 1 0,-1 0 0,0 0 0,1-1 0,-1 1 0,0 0 0,1 0 0,-1-1 0,0 1 0,1 0 0,-1 0 0,1 0 0,-1 0 0,0 0 0,1 0 0,-1 0 0,1 0 0,-1 0 0,0 0 0,1 0 0,-1 0 0,1 0 0,-1 0 0,9 10 108,1 23-39,-9-30-58,2 16 0,0 1-1,-1 0 1,-1 0 0,-1-1-1,-1 1 1,0 0 0,-2 0 0,0-1-1,-1 1 1,-1-1 0,-1 0-1,-14 31 1,19-48-20,0-1 0,1 1 0,-1 0 0,0-1 0,0 1 0,0-1 0,0 0 0,0 1 0,0-1 0,0 0 0,0 1 0,-1-1 0,1 0 0,-1 0 0,1 0 0,0 0 0,-1 0 0,0-1 0,1 1 0,-1 0 0,1-1 0,-1 1 0,0-1 0,0 0 0,1 1 0,-1-1 0,0 0 0,-2 0 0,0-1 0,0 0 0,0-1 0,0 0 0,0 1 0,1-1 0,-1-1 0,0 1 0,1 0 0,0-1 0,-6-4 0,0-3 0,0 0 0,0-1 0,1 0 0,0 0 0,-8-15 0,14 23 0,2 3 0,0 0 0,0-1 0,0 1 0,-1 0 0,1 0 0,0 0 0,0 0 0,0 0 0,0 0 0,0 0 0,-1 0 0,1 0 0,0 0 0,0-1 0,0 1 0,0 0 0,0 0 0,0 0 0,0 0 0,0 0 0,0 0 0,0-1 0,-1 1 0,1 0 0,0 0 0,0 0 0,0 0 0,0 0 0,0-1 0,0 1 0,0 0 0,0 0 0,0 0 0,0 0 0,0-1 0,0 1 0,0 0 0,0 0 0,0 0 0,0 0 0,1 0 0,-1-1 0,0 1 0,0 0 0,0 0 0,0 0 0,0 0 0,0 0 0,0 0 0,0 0 0,0-1 0,1 1 0,-1 0 0,0 0 0,0 0 0,0 0 0,0 0 0,0 0 0,1 0 0,-1 0 0,0 0 0,0 0 0,0 0 0,14 6 0,18 15 0,-21-12 0,1-1 0,0-1 0,0 0 0,1 0 0,14 4 0,-20-8 0,1-1 0,0-1 0,0 1 0,0-1 0,0 0 0,0-1 0,0 0 0,0 0 0,0-1 0,12-2 0,4-3 0,-1-1 0,0-2 0,0 0 0,0-1 0,-1-2 0,-1 0 0,37-28 0,-48 32 0,1-1 0,-2-1 0,1 0 0,-1 0 0,-1-1 0,0 0 0,0 0 0,-1-1 0,10-23 0,-17 34 0,1 0 0,-1 1 0,1-1 0,-1 0 0,0 0 0,1 0 0,-1 1 0,0-1 0,0 0 0,0 0 0,0 0 0,0 0 0,0 1 0,0-1 0,0 0 0,0 0 0,0 0 0,0 0 0,0 1 0,-1-1 0,1 0 0,0 0 0,-1 0 0,1 1 0,-1-2 0,0 2 0,1-1 0,-1 1 0,0 0 0,1 0 0,-1 0 0,0 0 0,1 0 0,-1 0 0,0 0 0,1 0 0,-1 0 0,0 1 0,1-1 0,-1 0 0,1 0 0,-1 0 0,0 1 0,1-1 0,-1 0 0,1 1 0,-1-1 0,1 1 0,-1-1 0,1 1 0,-1-1 0,1 1 0,-1-1 0,1 1 0,-1-1 0,1 1 0,-6 5 0,0 1 0,0-1 0,1 1 0,-1 0 0,2 0 0,-1 1 0,1-1 0,0 1 0,1 0 0,0 0 0,0 0 0,1 0 0,0 1 0,0-1 0,0 11 0,1-7 0,1 1 0,1-1 0,0 0 0,5 24 0,-5-31 0,1 0 0,-1 0 0,1 0 0,0-1 0,0 1 0,0-1 0,1 1 0,-1-1 0,1 0 0,0 0 0,1 0 0,-1 0 0,1-1 0,7 6 0,-9-7 0,1-1 0,-1-1 0,1 1 0,-1 0 0,1 0 0,0-1 0,-1 0 0,1 1 0,0-1 0,-1 0 0,1 0 0,0-1 0,-1 1 0,1-1 0,0 1 0,-1-1 0,1 0 0,-1 0 0,1 0 0,4-2 0,-1-1 0,1 1 0,-1-1 0,0 0 0,0 0 0,-1-1 0,9-9 0,50-76 0,61-85 0,-125 174 0,1 0 0,-1 1 0,0-1 0,1 0 0,-1 0 0,0 1 0,1-1 0,-1 0 0,1 1 0,-1-1 0,1 1 0,0-1 0,-1 1 0,1-1 0,0 1 0,-1-1 0,1 1 0,0-1 0,-1 1 0,1 0 0,0-1 0,0 1 0,-1 0 0,1 0 0,0 0 0,1 0 0,-1 0 0,0 1 0,-1-1 0,1 1 0,0 0 0,-1-1 0,1 1 0,0 0 0,-1 0 0,1-1 0,-1 1 0,1 0 0,-1 0 0,0 0 0,1 0 0,-1 0 0,0-1 0,0 1 0,1 1 0,0 7 0,1-1 0,-1 1 0,0 13 0,-2 9 0,-2-1 0,0 1 0,-2-1 0,-1 0 0,-18 52 0,14-65 0,9-17 0,1 1 0,0-1 0,-1 1 0,1-1 0,-1 1 0,1-1 0,0 1 0,-1-1 0,1 1 0,-1-1 0,0 0 0,1 1 0,-1-1 0,1 0 0,-1 1 0,0-1 0,1 0 0,-1 0 0,1 0 0,-1 1 0,0-1 0,1 0 0,-2 0 0,2 0 0,-1-1 0,1 1 0,0 0 0,-1 0 0,1-1 0,0 1 0,0 0 0,-1-1 0,1 1 0,0 0 0,0-1 0,0 1 0,-1 0 0,1-1 0,0 1 0,0 0 0,0-1 0,0 1 0,0-1 0,0 1 0,0 0 0,0-1 0,0 1 0,0-1 0,0 1 0,0 0 0,0-1 0,0 1 0,0-1 0,0 1 0,0 0 0,0-1 0,0 1 0,1 0 0,-1-1 0,0 1 0,1-1 0,7-13 0,-2 10 0,-1 1 0,1 0 0,0 0 0,0 1 0,0 0 0,13-3 0,43-6 0,-31 6 0,18-4 0,-1-3 0,71-26 0,-101 27 339,-12 7-4734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8:23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16072,'0'0'3119,"81"-14"-3159,-21 26 16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8:25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380 618 7432,'0'0'6109,"-13"-5"-5576,2 1-355,0 1 0,-1 0-1,1 1 1,-1 0 0,0 0-1,1 1 1,-1 1 0,0 0-1,0 1 1,-16 3 0,14 0 71,0 1 0,1 1 0,-1 0 0,1 1 0,1 0 0,-1 1 0,1 1-1,1 0 1,-1 0 0,1 1 0,1 0 0,0 1 0,1 1 0,-10 13 0,14-18-121,1 1 0,0 0 0,0 0 0,0 0-1,1 0 1,0 1 0,1 0 0,-1-1 0,2 1 0,-2 15 0,3-17-50,0-1 0,1 1 1,0-1-1,0 1 0,1-1 1,-1 0-1,1 1 0,1-1 1,-1 0-1,1 0 1,0-1-1,0 1 0,1-1 1,-1 1-1,10 9 0,-9-11-31,-1-1-1,1 1 0,0-1 1,0 1-1,0-1 0,1 0 0,-1 0 1,1-1-1,-1 0 0,1 1 1,0-1-1,0-1 0,0 1 1,0-1-1,0 0 0,0 0 0,1 0 1,-1-1-1,0 0 0,0 0 1,1 0-1,7-2 0,-4-1 2,-1 1-1,1-1 1,-1-1-1,0 1 1,0-1-1,-1-1 1,1 1-1,-1-2 1,0 1-1,0-1 1,-1 1-1,11-13 1,7-12 40,-2-1-1,-1-1 1,-1 0 0,-2-2 0,-1 0 0,-2-1-1,-1 0 1,-2-1 0,-2-1 0,-1 0-1,6-51 1,-11 62-44,20-166 224,-20 139 40,-4-87 0,0 130-235,-6-29 386,6 39-451,0-1 0,0 1 0,0 0 0,0 0 0,0 0 0,0 0 0,0-1-1,0 1 1,0 0 0,0 0 0,0 0 0,0 0 0,0 0 0,-1-1 0,1 1 0,0 0 0,0 0-1,0 0 1,0 0 0,0 0 0,0 0 0,-1 0 0,1 0 0,0-1 0,0 1 0,0 0 0,0 0-1,0 0 1,-1 0 0,1 0 0,0 0 0,0 0 0,0 0 0,0 0 0,-1 0 0,1 0 0,0 0-1,0 0 1,0 0 0,0 0 0,-1 0 0,1 0 0,0 0 0,0 0 0,0 0 0,0 0 0,-1 1-1,-7 7 142,-4 16-42,-3 13-49,2 0 1,2 0 0,1 2-1,2-1 1,1 1-1,3 0 1,0 64 0,5-57-21,3 0 0,2-1 0,2 1 0,2-1 0,1-1 1,24 56-1,-28-80-6,3 5 22,1 0 0,17 31-1,-24-49-27,0-1-1,0-1 1,0 1-1,1 0 1,0-1-1,0 0 1,1 0-1,-1-1 1,1 1-1,0-1 1,0 0-1,0-1 1,12 6-1,-14-8-4,0-1 0,0 1-1,-1-1 1,1 0 0,0 0-1,0 0 1,-1-1-1,1 1 1,0-1 0,-1 0-1,1 0 1,0 0-1,-1 0 1,1 0 0,-1-1-1,0 0 1,1 0-1,-1 0 1,0 0 0,0 0-1,0-1 1,-1 1-1,4-5 1,8-7 59,-1 0-1,-1-2 0,11-16 1,-22 30-71,33-48 384,-3-2 0,-2-1 0,36-94 0,-58 134 170,-10 31-159,0 1-339,-1 20 77,3 0 1,3 42-1,-1-63-96,1-1 0,1 1-1,1-1 1,0 0 0,1 0 0,1 0-1,8 16 1,-13-32-46,-1 0 0,0 0 0,1 0 0,-1 0 0,0 0 0,1-1 0,-1 1 0,1 0 0,-1 0 0,1 0 0,0-1 0,-1 1 0,1 0 0,0-1 0,0 1 0,-1 0 0,1-1 0,0 1 0,0-1 0,0 0 0,0 1 0,0-1 0,-1 1 0,1-1 0,0 0 0,0 0 0,0 0 0,0 0 0,0 1 0,0-1 0,0 0 0,0-1 0,0 1 0,0 0 0,0 0 0,0 0 0,0-1 0,0 1 0,0 0 0,-1-1 0,1 1 0,0 0 0,0-1 0,0 0 0,0 1 0,-1-1 0,1 1 0,1-2 0,3-3 0,0-1 0,1 0 0,-2 0 0,8-12 0,-10 16 0,155-238 0,-146 223 0,10-13 0,-21 30 0,0 0 0,0 0 0,0 0 0,1 0 0,-1 0 0,0-1 0,0 1 0,1 0 0,-1 0 0,0 0 0,0 0 0,0 0 0,1 0 0,-1 0 0,0 0 0,0 0 0,1 1 0,-1-1 0,0 0 0,0 0 0,0 0 0,1 0 0,-1 0 0,0 0 0,0 0 0,0 0 0,1 1 0,-1-1 0,0 0 0,0 0 0,0 0 0,0 0 0,1 1 0,-1-1 0,0 0 0,0 0 0,0 0 0,0 0 0,0 1 0,0-1 0,0 0 0,0 0 0,0 1 0,0-1 0,1 0 0,-1 0 0,0 0 0,0 1 0,0-1 0,0 0 0,-1 0 0,1 1 0,5 18 0,-4-13 0,2 11 0,1 0 0,1 0 0,1-1 0,0 1 0,2-2 0,-1 1 0,14 18 0,-17-27 0,1-1 0,1 0 0,-1 0 0,1-1 0,0 1 0,0-1 0,0-1 0,1 1 0,0-1 0,0 0 0,0-1 0,0 1 0,0-1 0,1-1 0,0 0 0,-1 0 0,1 0 0,12 0 0,-12-1 0,0-1 0,1 0 0,-1 0 0,0-1 0,0 0 0,0 0 0,0-1 0,0 0 0,0-1 0,0 0 0,0 0 0,-1 0 0,0-1 0,1 0 0,5-5 0,-3 1 0,-1 0 0,-1 0 0,1-1 0,-2 0 0,1-1 0,-1 0 0,-1 0 0,1 0 0,7-18 0,-7 10 0,0 1 0,7-30 0,-12 39 0,-1-1 0,1 1 0,-1-1 0,-1 1 0,0-1 0,0 0 0,-3-14 0,3 22 0,0 0 0,0 0 0,0 0 0,0 1 0,0-1 0,0 0 0,-1 0 0,1 0 0,0 1 0,-1-1 0,1 0 0,0 0 0,-1 1 0,1-1 0,-1 0 0,1 1 0,-1-1 0,1 0 0,-1 1 0,0-1 0,1 1 0,-1-1 0,0 1 0,1-1 0,-1 1 0,0 0 0,0-1 0,1 1 0,-1 0 0,0 0 0,0-1 0,0 1 0,1 0 0,-1 0 0,0 0 0,0 0 0,0 0 0,0 0 0,1 0 0,-1 0 0,0 0 0,0 1 0,0-1 0,1 0 0,-1 0 0,0 1 0,0-1 0,1 0 0,-1 1 0,0-1 0,1 1 0,-1-1 0,0 1 0,1-1 0,-2 2 0,-3 2 0,0 0 0,0 1 0,1 0 0,-1 0 0,-6 9 0,6-5 0,0-1 0,0 1 0,1 0 0,0 0 0,1 0 0,0 1 0,0-1 0,1 1 0,1 0 0,-1 0 0,2-1 0,-1 1 0,1 0 0,1 0 0,-1 0 0,2 0 0,0 0 0,0-1 0,0 1 0,1-1 0,1 0 0,0 1 0,0-1 0,0-1 0,1 1 0,1-1 0,-1 0 0,1 0 0,1 0 0,-1-1 0,15 12 0,-17-16 0,1 0 0,-1 0 0,1-1 0,0 0 0,0 1 0,0-1 0,0-1 0,0 1 0,0-1 0,0 0 0,1 0 0,4 0 0,-1-1 0,0-1 0,0 1 0,0-1 0,0-1 0,-1 0 0,16-5 0,-9 1 0,1-1 0,-2 0 0,1-1 0,-1-1 0,0 0 0,0-1 0,17-17 0,-18 13 285,0-1 0,18-27 0,-4-2-5100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8:27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1157 7432,'0'0'7026,"12"6"-6467,-9-4-513,0 0-5,0 0 1,0-1-1,0 1 1,0-1-1,0 0 1,1 1-1,-1-1 1,0-1-1,0 1 0,1 0 1,-1-1-1,1 0 1,-1 0-1,0 0 1,1 0-1,-1 0 1,0-1-1,1 1 0,-1-1 1,0 0-1,1 0 1,-1 0-1,0-1 1,0 1-1,0-1 1,0 1-1,0-1 0,2-3 1,29-23 419,-3-1 0,0-2 0,-2-2-1,-1 0 1,-2-2 0,-1 0 0,-2-2 0,26-56 0,7-34 980,51-170 0,-91 246-817,14-79-1,-26 105-359,-1 1-1,-1-1 1,-1 1 0,-1-1 0,-6-35 0,6 59-234,0 0 0,0-1 1,0 1-1,-1 0 0,1 0 1,0 0-1,-1 0 0,1 0 0,-1 0 1,1 0-1,-1 0 0,1 0 1,-1 0-1,0 0 0,0-1 1,0 2-16,1 0 1,0 0-1,-1 0 1,1 0-1,-1 0 1,1-1-1,0 1 1,-1 0-1,1 0 1,-1 0-1,1 0 1,0 0-1,-1 0 1,1 0-1,-1 0 1,1 1-1,0-1 1,-1 0-1,1 0 1,-1 0-1,1 0 1,0 0-1,-1 1 1,1-1-1,0 0 1,-1 0-1,1 1 1,-3 2 47,0 0 0,0-1 0,1 1 0,-1 1 0,1-1 1,-3 7-1,-11 22 82,2 1 0,1 1 0,1 0 0,3 1 0,0 0 1,2 0-1,-3 60 0,8-51-52,2 0 1,2-1-1,1 1 0,3 0 1,21 81-1,7-27 61,-29-86-121,1-1 0,0 0 0,0 0 0,1 0 0,16 19 0,-19-27-16,-1 0-1,0 0 1,1 0-1,0 0 1,-1-1-1,1 1 1,0-1 0,0 0-1,1 0 1,-1-1-1,0 1 1,0-1-1,1 0 1,7 1 0,-5-2 11,0 0 1,0 0-1,0 0 1,0-1-1,0-1 1,-1 1-1,1-1 1,12-5 0,-2-1 36,0 0 0,-1-2 0,0 0 0,-1-1 0,0-1 0,15-14 0,-13 10 127,-2 0-1,0-1 1,-1 0-1,20-34 1,-31 44 185,-6 8 76,-8 12-105,6-4-340,0 0 0,1 1-1,0-1 1,0 1 0,1 0-1,0 0 1,1 0 0,0 0-1,0 1 1,1 10 0,1-15-7,0 0 0,0 1 0,1-1 0,0 1 0,1-1 0,-1 0 0,1 1 0,0-1 0,1 0 0,0 0 0,0-1 0,0 1 0,0 0 0,1-1 0,0 0 0,0 0 0,6 6 0,-4-6-1,-1 0 0,1-1 0,0 1 0,1-1 0,-1 0 0,1-1 0,-1 0 0,15 5 0,-19-7 0,1 0 0,-1-1 0,0 0 0,0 1 0,0-1 0,1 0 0,-1 0 0,0 0 0,0 0 0,0 0 0,1-1 0,-1 1 0,0-1 0,0 1 0,0-1 0,0 0 0,0 0 0,0 0 0,0 0 0,0 0 0,0-1 0,0 1 0,-1 0 0,1-1 0,0 1 0,-1-1 0,1 0 0,-1 1 0,0-1 0,0 0 0,1 0 0,-1 0 0,0 0 0,1-3 0,0-1 0,0-1 0,0 1 0,-1 0 0,0-1 0,0 1 0,0-1 0,-1 1 0,0-1 0,0 1 0,0-1 0,-1 1 0,0-1 0,-1 1 0,1-1 0,-5-8 0,4 10 0,0 0 0,0 1 0,0-1 0,-1 1 0,0-1 0,0 1 0,0 0 0,-1 0 0,1 0 0,-1 1 0,0-1 0,0 1 0,0 0 0,0 0 0,-1 1 0,1-1 0,-1 1 0,0 0 0,-9-3 0,14 5 0,-23-4 0,12 4 0,11 1 0,0-1 0,-1 0 0,1 0 0,0 0 0,0 0 0,0 0 0,0 1 0,0-1 0,0 0 0,-1 0 0,1 0 0,0 0 0,0 1 0,0-1 0,0 0 0,0 0 0,0 0 0,0 0 0,0 1 0,0-1 0,0 0 0,0 0 0,0 0 0,0 1 0,0-1 0,0 0 0,0 0 0,0 0 0,0 0 0,0 1 0,0-1 0,0 0 0,1 0 0,-1 0 0,0 0 0,0 1 0,0-1 0,0 0 0,0 0 0,0 0 0,1 0 0,-1 0 0,0 0 0,0 1 0,0-1 0,2 2 0,1 0 0,-1-1 0,0 1 0,0 0 0,1-1 0,-1 1 0,1-1 0,0 0 0,-1 0 0,1 0 0,0 0 0,-1-1 0,1 1 0,0-1 0,3 1 0,48 0 0,-43-2 0,19 0 0,0-2 0,0-1 0,0-1 0,0-1 0,49-19 0,-34-3 0,-50 25 8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8:27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1 150 14168,'0'0'2032,"16"4"-1402,14 1-349,1 0 1,0-2-1,45-1 0,72-12 896,-1-6-1,219-52 1,-132-2 947,-221 65-4924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8:33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229 936 7328,'0'0'9687,"3"-12"-9280,7-34 8,-10 44-354,-1-1 0,1 1 0,0-1 0,-1 1 0,1 0 0,-1-1 0,0 1 0,1 0 0,-1-1 0,0 1 0,0 0 0,-1 0 0,1 0 0,0 0 0,-1 0 0,0 0 0,1 0 0,-1 1 0,0-1 0,0 0 0,0 1 0,0 0 0,0-1 0,0 1 0,0 0 0,0 0 0,0 0 0,-5-1 0,1 0 41,1 0-1,-1 1 1,1-1-1,-1 1 1,0 0-1,0 1 1,1 0-1,-1 0 1,0 0-1,0 0 1,1 1-1,-1 0 1,0 0-1,1 1 1,-1-1 0,1 1-1,-1 0 1,1 1-1,0-1 1,0 1-1,0 0 1,0 1-1,0-1 1,1 1-1,0 0 1,-1 0-1,-4 6 1,4-4-42,0 1 1,1-1-1,-1 1 0,1 0 1,1 0-1,-1 1 1,1-1-1,1 1 0,-1 0 1,1-1-1,0 1 1,1 0-1,0 0 0,0 0 1,1 0-1,0 1 0,0-1 1,1 0-1,2 10 1,0-7 0,1 0 0,0 0 1,1 0-1,0 0 0,1-1 1,0 0-1,1 0 0,0 0 1,10 10-1,-5-7 6,0-2-1,0 0 1,1 0 0,1-1-1,27 16 1,-34-23-44,0 0 0,0-1 0,0 1 0,0-1 0,0-1 0,0 1-1,1-1 1,-1-1 0,1 1 0,-1-1 0,0 0 0,1-1 0,-1 0 0,0 0 0,13-4 0,6-4 70,0 0-1,47-27 1,-30 14-1,5-1 40,-1-3-1,-2-1 1,66-52 0,-84 56-44,-1-1 1,-2-1 0,0-2 0,-1 0 0,-2-1-1,26-44 1,-12 4 112,-2-2-1,-4-1 0,-3-1 1,-3-1-1,-3-1 0,20-150 1,-38 211-115,0-1-1,-1 1 1,-1-1 0,-1 1-1,1-1 1,-5-20 0,5 34-80,0 0 1,0-1-1,-1 1 1,1 0-1,0-1 1,0 1-1,0 0 1,0-1-1,0 1 1,0 0-1,0-1 1,0 1-1,-1 0 1,1-1-1,0 1 1,0 0-1,0 0 1,-1-1 0,1 1-1,0 0 1,0 0-1,-1 0 1,1-1-1,0 1 1,0 0-1,-1 0 1,1 0-1,0 0 1,-1-1-1,1 1 1,0 0-1,-1 0 1,1 0-1,0 0 1,-1 0-1,1 0 1,0 0-1,-1 0 1,1 0-1,0 0 1,-1 0-1,1 0 1,0 0-1,0 0 1,-1 1-1,1-1 1,0 0-1,-1 0 1,1 0-1,0 0 1,-1 1-1,1-1 1,0 0-1,0 0 1,-1 0-1,1 1 1,0-1-1,0 0 1,0 0-1,-1 1 1,1-1 0,0 0-1,0 1 1,0-1-1,0 1 1,-15 22 103,-23 59 39,4 2 0,4 1-1,3 2 1,4 0 0,-20 153 0,34-114-8,-5 38 166,12-154-263,-2 7 139,7-13-54,5-8 18,-1-2-103,0 0 0,-1 0 0,1-1 0,-1 0 0,-1 0 0,10-17 0,12-15 58,7-3 6,34-37 174,-68 78-273,1 0 1,0 0-1,0 0 1,0 0-1,0 0 1,-1 0 0,1 0-1,0 0 1,0 1-1,1-1 1,-1 0-1,0 1 1,0-1-1,0 1 1,0-1 0,1 1-1,-1 0 1,0-1-1,0 1 1,1 0-1,-1 0 1,0 0-1,0 0 1,1 0 0,-1 0-1,2 1 1,0 1 8,0 0-1,0 0 1,0 1 0,-1-1 0,1 1 0,-1-1 0,0 1-1,3 5 1,-5-8-18,8 13 21,0-1 0,-2 1 0,0 1 0,7 18 0,11 26 56,-22-54-70,1 1 1,-1-1-1,1 0 1,1 0-1,-1 0 1,0 0-1,1-1 1,0 0-1,0 1 1,0-1-1,0-1 1,0 1-1,1 0 1,-1-1 0,1 0-1,0 0 1,0-1-1,-1 1 1,1-1-1,0 0 1,0 0-1,0-1 1,0 1-1,0-1 1,0 0-1,1-1 1,5 0-1,3-1 12,0-1-1,0 0 0,-1-1 1,1-1-1,-1 0 1,0-1-1,0 0 0,16-11 1,6-7-3,55-46-1,-73 54-13,0-1 0,-1-1 0,-1 0 0,20-33 0,-28 36-2,-7 15 0,0 0 0,0 0 0,0-1 0,0 1 0,0 0 0,0 0 0,0 0 0,0-1 0,0 1 0,0 0 0,0 0 0,0-1 0,0 1 0,0 0 0,0 0 0,0 0 0,0-1 0,-1 1 0,1 0 0,0 0 0,0 0 0,0-1 0,0 1 0,0 0 0,0 0 0,-1 0 0,1 0 0,0-1 0,0 1 0,0 0 0,-1 0 0,1 0 0,-1 0 0,-1 0 0,1 0 0,-1 1 0,1-1 0,-1 0 0,1 1 0,0 0 0,-1-1 0,1 1 0,0 0 0,-1-1 0,1 1 0,0 0 0,0 0 0,0 0 0,0 0 0,-1 2 0,-26 24 0,2 1 0,1 1 0,2 2 0,-23 37 0,40-59 0,1 0 0,0 0 0,0 1 0,1 0 0,0 0 0,0 0 0,1 0 0,1 1 0,0-1 0,0 1 0,1-1 0,0 18 0,1-27 0,0 0 0,0-1 0,0 1 0,0 0 0,0 0 0,0 0 0,0 0 0,0-1 0,1 1 0,-1 0 0,0 0 0,0 0 0,1-1 0,-1 1 0,1 0 0,-1 0 0,1-1 0,-1 1 0,1 0 0,-1-1 0,1 1 0,0-1 0,-1 1 0,1 0 0,0-1 0,1 1 0,-1-1 0,0 0 0,1 0 0,-1 0 0,0 0 0,1 0 0,-1 0 0,0 0 0,1 0 0,-1-1 0,0 1 0,0 0 0,1-1 0,-1 0 0,0 1 0,1-2 0,5-2 0,-1 0 0,0 0 0,0-1 0,9-9 0,-1-4 0,-1-1 0,-1 0 0,0-1 0,-2-1 0,0 1 0,14-44 0,-5 12 0,-17 53 0,1 8 0,5 26 0,9 28 0,-16-58 0,1-1 0,1 0 0,-1 0 0,0 0 0,1-1 0,0 1 0,0 0 0,0-1 0,0 0 0,1 0 0,-1 0 0,1 0 0,0 0 0,-1-1 0,1 0 0,0 1 0,1-1 0,-1-1 0,0 1 0,1-1 0,-1 0 0,1 0 0,-1 0 0,1 0 0,-1-1 0,1 0 0,-1 0 0,1 0 0,0 0 0,-1-1 0,1 0 0,-1 0 0,1 0 0,4-2 0,11-4 0,0-1 0,-1-1 0,0-1 0,0 0 0,27-21 0,-10 4 0,51-53 0,-63 62 0,1-2 0,-21 19 0,-1 8 0,-1 8 0,-2-4 0,0 0 0,1-1 0,1 1 0,0-1 0,0 0 0,1 1 0,0-1 0,1 0 0,0-1 0,1 1 0,6 11 0,-7-16 0,0 0 0,-1 0 0,1-1 0,1 1 0,-1-1 0,1 0 0,0 0 0,0 0 0,0-1 0,0 0 0,0 0 0,1 0 0,0 0 0,-1-1 0,1 0 0,0 0 0,0-1 0,0 0 0,0 0 0,10 1 0,3-3 0,-1 0 0,1-1 0,-1-1 0,1-1 0,-1 0 0,0-1 0,-1-1 0,1-1 0,-1-1 0,0 0 0,28-19 0,-6-1 0,-1-1 0,-2-2 0,47-50 0,-76 73 0,0 1 0,-1-1 0,0-1 0,7-11 0,-13 19 0,0 1 0,0 0 0,1 0 0,-1-1 0,0 1 0,0 0 0,0 0 0,0-1 0,1 1 0,-1 0 0,0-1 0,0 1 0,0 0 0,0 0 0,0-1 0,0 1 0,0 0 0,0-1 0,0 1 0,0 0 0,0-1 0,0 1 0,0 0 0,0-1 0,0 1 0,0 0 0,0-1 0,0 1 0,0 0 0,0-1 0,-1 1 0,1 0 0,0 0 0,0-1 0,-12 2 0,-16 13 0,1 8 0,0 2 0,-37 40 0,53-51 0,0 0 0,1 1 0,1 0 0,0 0 0,1 1 0,1 0 0,-9 27 0,14-37 0,1 0 0,0 0 0,0 0 0,1 0 0,-1 0 0,1 1 0,0-1 0,1 0 0,-1 0 0,1 0 0,2 8 0,-3-12 0,1 1 0,0-1 0,-1 1 0,1 0 0,0-1 0,0 1 0,0-1 0,0 0 0,0 1 0,0-1 0,1 0 0,-1 0 0,0 0 0,1 1 0,-1-1 0,1-1 0,-1 1 0,1 0 0,-1 0 0,1-1 0,0 1 0,-1 0 0,1-1 0,0 0 0,-1 1 0,1-1 0,0 0 0,0 0 0,-1 0 0,1 0 0,0 0 0,0-1 0,-1 1 0,1 0 0,0-1 0,2 0 0,2-2 0,0 1 0,0-1 0,0 0 0,-1 0 0,1 0 0,-1-1 0,0 0 0,0 0 0,0 0 0,-1-1 0,0 1 0,8-11 0,4-8 0,21-41 0,-25 41 0,25-47 0,-37 70 0,0 0 0,0 0 0,0 0 0,0 0 0,0 0 0,0 0 0,0 0 0,0 0 0,0 0 0,0 0 0,0 0 0,0 1 0,0-1 0,0 0 0,0 0 0,0 0 0,0 0 0,0 0 0,0 0 0,0 0 0,0 0 0,0 0 0,0 0 0,0 0 0,0 0 0,0 0 0,0 0 0,0 0 0,0 0 0,0 0 0,0 0 0,0 0 0,0 0 0,0 0 0,0 0 0,0 0 0,0 0 0,1 0 0,-1 1 0,0-1 0,0 0 0,0 0 0,0 0 0,0 0 0,0 0 0,0 0 0,0-1 0,0 1 0,-1 12 0,-5 17 0,-39 156 0,-129 466 0,173-649 0,0 0 0,1 0 0,-1 0 0,0 0 0,0-1 0,0 1 0,-1 0 0,1-1 0,0 1 0,-3 1 0,4-2 0,0-1 0,0 0 0,0 0 0,-1 0 0,1 0 0,0 0 0,0 0 0,0 0 0,0 1 0,-1-1 0,1 0 0,0 0 0,0 0 0,0 0 0,-1 0 0,1 0 0,0 0 0,0 0 0,-1 0 0,1 0 0,0 0 0,0 0 0,0 0 0,-1 0 0,1 0 0,0-1 0,0 1 0,0 0 0,-1 0 0,1 0 0,0 0 0,0 0 0,0 0 0,0 0 0,-1-1 0,-2-14 0,2-13 0,1 0 0,2 0 0,0 0 0,2 1 0,2-1 0,14-46 0,-14 57 0,1 0 0,1 0 0,0 0 0,1 1 0,1 1 0,1-1 0,0 2 0,1-1 0,0 2 0,1 0 0,21-17 0,141-81 0,-2 2 0,-154 94 0,1 0 0,-2-1 0,0-2 0,-1 1 0,-1-2 0,15-23 0,-24 32 0,-1-1 0,0 0 0,5-13 0,-10 20 0,0 1 0,1 0 0,-2-1 0,1 1 0,0-1 0,-1 1 0,1-1 0,-1 0 0,0 1 0,0-1 0,0 1 0,-1-1 0,1 0 0,-1 1 0,-1-5 0,1 7 0,1 0 0,-1 1 0,1-1 0,-1 1 0,0-1 0,1 0 0,-1 1 0,0-1 0,1 1 0,-1 0 0,0-1 0,0 1 0,1-1 0,-1 1 0,0 0 0,0 0 0,0-1 0,1 1 0,-1 0 0,0 0 0,0 0 0,0 0 0,0 0 0,0 0 0,1 0 0,-1 0 0,0 0 0,0 1 0,-1-1 0,-24 10 0,15-4 0,1 1 0,0 0 0,0 1 0,1 0 0,0 0 0,1 1 0,-1 0 0,2 1 0,-1-1 0,1 2 0,1-1 0,0 1 0,1 0 0,0 0 0,-7 21 0,9-21 0,0-1 0,1 1 0,0 0 0,1-1 0,0 1 0,1 0 0,0 0 0,1 0 0,0-1 0,0 1 0,1 0 0,1-1 0,0 1 0,0-1 0,1 0 0,1 0 0,-1 0 0,8 10 0,-7-13 0,1 0 0,0 0 0,0-1 0,0 0 0,1 0 0,0 0 0,0-1 0,1 0 0,-1-1 0,1 0 0,0 0 0,0 0 0,1-1 0,-1 0 0,1-1 0,-1 0 0,1 0 0,0-1 0,0 0 0,0 0 0,-1-1 0,1 0 0,0-1 0,0 0 0,0 0 0,0-1 0,-1 0 0,1-1 0,-1 0 0,0 0 0,0-1 0,0 0 0,0 0 0,0-1 0,-1 0 0,0 0 0,0-1 0,0 0 0,-1 0 0,0 0 0,0-1 0,0 0 0,-1 0 0,6-11 0,17-49 912,-14 28-4918,-13 37 3141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8:37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1067 8432,'0'0'698,"-6"10"-404,0 0-237,-2 4 357,-1 1-1,2 0 0,0 0 0,1 0 1,-7 26-1,13-40-359,0-1 0,-1 1-1,1-1 1,0 1 0,0-1 0,0 1-1,0-1 1,0 1 0,0-1 0,0 1 0,0-1-1,0 1 1,0-1 0,0 1 0,0-1-1,0 1 1,1-1 0,-1 1 0,0-1 0,0 1-1,0-1 1,1 0 0,-1 1 0,0-1 0,1 1-1,-1-1 1,0 0 0,1 1 0,0 0-1,0-1 6,0 0-1,-1 0 0,1 0 0,0 0 0,0 0 0,0 0 0,0-1 0,0 1 0,0 0 0,-1 0 0,1-1 0,0 1 0,0 0 0,0-1 0,0 0 0,31-23 941,56-80 609,-57 66-1152,7-15 580,61-111 0,-74 119-649,1-8 845,33-96 0,-38 94 1002,-21 55-2168,0 0-1,0 0 1,0 0-1,0 0 1,0 0-1,0 0 1,0 0-1,0 0 1,1 0-1,-1 0 1,0 0-1,0 0 1,0 0-1,0 0 1,0 0-1,0 0 1,0 0-1,0 0 1,0 0-1,1 0 1,-1 0-1,0 0 1,0 0 0,0 0-1,0 0 1,0 0-1,0 0 1,0 0-1,0 19 214,0-5 11,1 73 445,-1 77 187,-2-130-618,-1-1-1,-14 61 1,16-87-230,-1 0 0,0 0-1,0-1 1,-1 1-1,0-1 1,0 1 0,0-1-1,-1 0 1,1 0-1,-2 0 1,1-1 0,-1 1-1,0-1 1,-8 7-1,12-11-58,0-1 0,0 1 1,0-1-1,0 1 0,0-1 0,0 0 0,0 1 0,-1-1 0,1 0 0,0 0 0,0 0 0,0 0 0,0 0 0,-1 0 0,1 0 0,0 0 0,0-1 0,0 1 0,0 0 0,-2-1 0,0-1 16,0 1-1,0-1 0,0 0 0,0 0 0,0 0 0,1 0 0,-4-3 0,0-2 30,-1-1 0,1 0 0,1 0 0,-6-9-1,5 4 13,1 1 0,0-1 0,-2-15 0,-3-5 179,10 32-243,-1 1-1,1 0 0,0-1 1,0 1-1,0-1 1,0 1-1,0 0 1,0-1-1,-1 1 1,1-1-1,0 1 1,0-1-1,0 1 1,0 0-1,1-1 1,-1 1-1,0-1 1,0 1-1,0-1 1,0 1-1,0 0 1,0-1-1,1 1 1,-1 0-1,0-1 1,0 1-1,1-1 1,-1 1-1,0 0 1,0 0-1,1-1 1,-1 1-1,0 0 1,1-1-1,-1 1 1,1 0-1,-1 0 1,0 0-1,1-1 1,-1 1-1,1 0 1,-1 0-1,0 0 0,1 0 1,-1 0-1,1 0 1,0 0-1,26 2 116,-27-2-124,62 10 11,123 4 0,-153-15-10,-1-1-1,0-1 1,0-2 0,0-1 0,0-1 0,31-12 0,-42 12 0,0-1 0,-1-1 0,0-1 0,-1 0 0,0-1 0,0-1 0,-1-1 0,22-21 0,-25 19 0,0 0 0,0-2 0,-1 1 0,14-27 0,-23 37 0,-1 0 0,-1 0 0,1 0 0,-1 0 0,0 0 0,0 0 0,-1-1 0,0 1 0,0-1 0,0 1 0,-1-1 0,0 1 0,0-1 0,-1 1 0,0-1 0,0 1 0,0-1 0,-4-8 0,4 13 0,0 1 0,0-1 0,0 1 0,0 0 0,0-1 0,0 1 0,-1 0 0,1 0 0,0 0 0,-1 0 0,1 0 0,-1 0 0,1 0 0,-1 0 0,0 1 0,1-1 0,-1 0 0,0 1 0,1 0 0,-1-1 0,0 1 0,0 0 0,1 0 0,-1 0 0,0 0 0,0 0 0,0 0 0,1 0 0,-4 2 0,-5 0 0,1 0 0,-1 1 0,-16 6 0,17-5 0,0 0 0,0 1 0,-8 6 0,14-9 0,1-1 0,0 1 0,0 0 0,0 0 0,0 0 0,0-1 0,0 2 0,1-1 0,-1 0 0,1 0 0,0 0 0,-1 1 0,1-1 0,0 1 0,0-1 0,-1 5 0,2-6 0,0 0 0,0 0 0,0 0 0,0 0 0,1 0 0,-1-1 0,0 1 0,0 0 0,0 0 0,1 0 0,-1 0 0,1 0 0,-1 0 0,1-1 0,-1 1 0,1 0 0,-1 0 0,1-1 0,-1 1 0,1 0 0,0-1 0,-1 1 0,1-1 0,0 1 0,0-1 0,0 1 0,1 0 0,28 8 0,-22-7 0,51 10 0,-38-9 0,0 1 0,-1 1 0,33 13 0,-47-15 0,0 0 0,0 0 0,0 0 0,-1 1 0,1 0 0,-1 0 0,0 0 0,0 1 0,-1 0 0,1 0 0,-1 0 0,0 0 0,-1 1 0,1-1 0,-1 1 0,3 7 0,1 8 0,-1-1 0,-1 1 0,0 1 0,-2-1 0,0 1 0,-2-1 0,-2 39 0,-3-2 0,-20 94 0,-21 20 0,17-73 0,19-66 0,-2-1 0,-26 57 0,33-85 0,4-9 0,4-14 0,9-15 0,129-315 0,125-124 0,-256 455 0,22-31 0,-30 46 0,-1 0 0,1 0 0,0-1 0,0 2 0,0-1 0,1 0 0,-1 1 0,1-1 0,-1 1 0,7-2 0,-9 3 0,-1 1 0,1 0 0,0 0 0,-1 0 0,1 0 0,0 0 0,-1 0 0,1 0 0,0 0 0,-1 0 0,1 0 0,0 0 0,-1 0 0,1 0 0,0 1 0,-1-1 0,1 0 0,-1 1 0,1-1 0,0 0 0,-1 1 0,1-1 0,-1 1 0,1-1 0,-1 0 0,1 1 0,-1 0 0,1-1 0,-1 1 0,0-1 0,1 1 0,-1-1 0,0 1 0,1 0 0,-1-1 0,0 1 0,0 0 0,0-1 0,0 1 0,0 0 0,1-1 0,-1 2 0,1 34 0,-1-32 0,-1 15 0,-1 0 0,-1 1 0,-1-1 0,-1 0 0,0 0 0,-1-1 0,-10 20 0,0-6 0,-1-1 0,-1-1 0,-24 29 0,41-56 0,-1-1 0,-1 1 0,1 0 0,0-1 0,0 0 0,-1 0 0,1 0 0,-6 4 0,7-6 0,1 0 0,0 0 0,0 0 0,-1 0 0,1 0 0,0 0 0,0 0 0,0-1 0,-1 1 0,1 0 0,0 0 0,0 0 0,0 0 0,-1 0 0,1 0 0,0 0 0,0-1 0,0 1 0,0 0 0,0 0 0,-1 0 0,1 0 0,0-1 0,0 1 0,0 0 0,0 0 0,0 0 0,0-1 0,0 1 0,0 0 0,0 0 0,0-1 0,0 1 0,0 0 0,0 0 0,0 0 0,0-1 0,0 1 0,0 0 0,0 0 0,0-1 0,0 1 0,0 0 0,0 0 0,0 0 0,0-1 0,0 1 0,0 0 0,0 0 0,1 0 0,-1 0 0,0-1 0,0 1 0,0 0 0,1 0 0,4-16 0,3 2 0,1 1 0,0 0 0,0 1 0,2 0 0,-1 0 0,1 1 0,1 0 0,0 1 0,1 1 0,0 0 0,15-8 0,20-9 0,93-35 0,223-58 0,-352 117 0,-10 4 0,-14 13 0,7-10 0,2-3 0,-25 25 0,2 0 0,1 2 0,1 0 0,-25 42 0,46-65 0,1-1 0,-1 1 0,1-1 0,0 1 0,1 0 0,-1 0 0,1 0 0,-1 8 0,2-12 0,0-1 0,0 0 0,1 1 0,-1-1 0,0 0 0,0 0 0,1 1 0,-1-1 0,0 0 0,1 0 0,-1 0 0,1 0 0,0 1 0,-1-1 0,1 0 0,0 0 0,0 0 0,1 1 0,-1-1 0,1-1 0,-1 1 0,1 0 0,-1-1 0,1 1 0,-1-1 0,1 1 0,-1-1 0,1 0 0,0 0 0,-1 1 0,1-1 0,0 0 0,-1-1 0,1 1 0,0 0 0,-1 0 0,3-1 0,1-1 0,0 0 0,0 0 0,0 0 0,0-1 0,-1 0 0,1 0 0,-1 0 0,1 0 0,5-6 0,36-40 0,-37 39 0,18-27 0,-19 26 0,-1 1 0,1 0 0,11-11 0,-19 21 0,1-1 0,-1 1 0,0 0 0,0-1 0,1 1 0,-1 0 0,0-1 0,1 1 0,-1 0 0,0-1 0,1 1 0,-1 0 0,0-1 0,1 1 0,-1 0 0,1 0 0,-1 0 0,0-1 0,1 1 0,-1 0 0,1 0 0,-1 0 0,1 0 0,-1 0 0,1 0 0,-1 0 0,0 0 0,1 0 0,-1 0 0,1 0 0,-1 0 0,1 0 0,-1 0 0,1 1 0,-1-1 0,0 0 0,1 0 0,-1 0 0,1 1 0,-1-1 0,0 0 0,1 1 0,-1-1 0,0 0 0,1 1 0,-1-1 0,0 0 0,1 1 0,-1-1 0,0 0 0,0 1 0,0-1 0,1 1 0,-1-1 0,0 1 0,0-1 0,0 1 0,4 33 0,-4-27 0,0 3 0,1 0 0,0 1 0,1-1 0,1 0 0,-1 0 0,7 16 0,-8-24 0,0 1 0,1-1 0,-1 1 0,0-1 0,1 1 0,-1-1 0,1 0 0,0 0 0,0 0 0,0 0 0,0 0 0,0 0 0,0 0 0,0-1 0,1 1 0,-1-1 0,1 1 0,-1-1 0,1 0 0,-1 0 0,1 0 0,0 0 0,0-1 0,-1 1 0,1-1 0,0 0 0,0 0 0,-1 0 0,5 0 0,0-1 0,0-1 0,-1 0 0,1 0 0,-1-1 0,1 0 0,-1 0 0,0 0 0,8-7 0,44-37 0,-46 36 0,14-15 0,-1-1 0,-1-1 0,-2-1 0,19-32 0,-19 32 0,-16 46 0,-1-3 0,2 12 0,23 48 0,-26-66 0,0 0 0,1-1 0,0 0 0,0 1 0,1-2 0,0 1 0,0-1 0,0 0 0,1 0 0,8 6 0,-4-6 0,0 0 0,1-1 0,-1 0 0,1 0 0,0-1 0,0-1 0,0 0 0,1-1 0,-1 0 0,1-1 0,-1 0 0,1-1 0,-1 0 0,1-1 0,13-3 0,-7 0 0,0 0 0,-1-2 0,1 0 0,-1-1 0,0-1 0,-1 0 0,0-2 0,0 0 0,18-14 0,-20 12 0,-1-1 0,-1 0 0,0-1 0,12-17 0,-24 30 0,0 0 0,0 0 0,0 0 0,0 0 0,-1-1 0,1 1 0,-1 0 0,1 0 0,-1-1 0,1 1 0,-1 0 0,0-1 0,1 1 0,-1-1 0,0 1 0,0 0 0,0-1 0,0 1 0,-1-3 0,1 4 0,0-1 0,-1 1 0,1-1 0,-1 1 0,1-1 0,-1 0 0,1 1 0,-1 0 0,1-1 0,-1 1 0,0-1 0,1 1 0,-1 0 0,0-1 0,1 1 0,-1 0 0,0 0 0,1-1 0,-1 1 0,0 0 0,1 0 0,-1 0 0,0 0 0,0 0 0,1 0 0,-1 0 0,0 0 0,1 0 0,-1 0 0,0 1 0,0-1 0,1 0 0,-1 0 0,0 1 0,0 0 0,-11 3 0,1 1 0,-1 1 0,2 0 0,-1 0 0,-16 14 0,-44 45 0,69-64 0,0 1 0,0 0 0,1-1 0,-1 1 0,1 0 0,0 0 0,-1 0 0,1 0 0,0 1 0,0-1 0,0 0 0,1 0 0,-1 1 0,0-1 0,1 0 0,0 1 0,-1 3 0,1-6 0,0 1 0,1-1 0,-1 1 0,0-1 0,0 1 0,0-1 0,1 1 0,-1-1 0,0 0 0,0 1 0,1-1 0,-1 1 0,0-1 0,1 0 0,-1 1 0,0-1 0,1 0 0,-1 1 0,1-1 0,-1 0 0,1 1 0,-1-1 0,1 0 0,-1 0 0,1 0 0,-1 1 0,1-1 0,0 0 0,1 0 0,0 0 0,0 0 0,0 0 0,1-1 0,-1 1 0,0 0 0,0-1 0,0 0 0,0 1 0,4-3 0,92-53 0,-97 55 0,-1 1 0,1 0 0,0-1 0,0 1 0,-1 0 0,1 0 0,0 0 0,0-1 0,-1 1 0,1 0 0,0 0 0,0 0 0,-1 0 0,1 1 0,0-1 0,0 0 0,-1 0 0,1 0 0,0 1 0,-1-1 0,1 0 0,0 1 0,0 0 0,14 16 0,-10-7 0,-1 0 0,5 17 0,-6-19 0,1 1 0,0-1 0,0-1 0,0 1 0,1-1 0,0 0 0,1 0 0,0 0 0,0-1 0,0 1 0,1-1 0,0-1 0,0 0 0,0 0 0,1 0 0,10 4 0,-7-3 0,1-1 0,-1 0 0,1-1 0,0-1 0,1 0 0,-1 0 0,0-2 0,1 1 0,0-1 0,16-2 0,-15-1 0,-1 0 0,0-2 0,0 0 0,0 0 0,0-1 0,0-1 0,-1 0 0,0-1 0,-1 0 0,1-1 0,-1 0 0,-1 0 0,13-13 0,2-5 0,0-1 0,-2-1 0,34-54 0,83-177 0,-18 31 0,-89 174 0,-11 21 0,-2-1 0,-2 0 0,20-51 0,-37 84 0,-1 0 0,0 0 0,1 0 0,-1 0 0,0 0 0,0 0 0,1 0 0,-1-1 0,0 1 0,0 0 0,0 0 0,-1 0 0,1 0 0,0 0 0,-1-2 0,1 3 0,0 0 0,0-1 0,0 1 0,-1 0 0,1-1 0,0 1 0,-1 0 0,1 0 0,0 0 0,-1-1 0,1 1 0,0 0 0,-1 0 0,1 0 0,0 0 0,-1-1 0,1 1 0,-1 0 0,1 0 0,0 0 0,-1 0 0,1 0 0,0 0 0,-1 0 0,1 0 0,-1 0 0,1 0 0,-1 0 0,-1 1 0,-1 0 0,1 0 0,-1 0 0,1 0 0,-1 1 0,1-1 0,0 0 0,0 1 0,0 0 0,-1-1 0,-1 4 0,-6 7 0,1 0 0,1 1 0,0 0 0,0 0 0,-9 27 0,-22 77 0,25-66 0,2-1 0,3 2 0,2-1 0,2 1 0,3 0 0,8 101 0,-6-145 0,2 0 0,-1 0 0,1 0 0,0-1 0,6 15 0,-7-20 0,0 0 0,1 0 0,-1 1 0,1-1 0,-1 0 0,1 0 0,0-1 0,0 1 0,0 0 0,0 0 0,0-1 0,1 0 0,-1 1 0,0-1 0,1 0 0,-1 0 0,1 0 0,-1 0 0,1-1 0,2 2 0,3-1 0,0-1 0,-1 0 0,1 0 0,0 0 0,0-1 0,-1 0 0,1 0 0,-1-1 0,1 0 0,-1 0 0,0-1 0,11-5 0,7-5 0,-1-2 0,25-19 0,-18 12 0,-20 14 0,-9 6 0,0 0 0,0 1 0,0-1 0,0 1 0,0 0 0,0-1 0,0 1 0,0 0 0,0 0 0,1 1 0,-1-1 0,3 0 0,-4 1 0,-1 0 0,0 0 0,1 0 0,-1 0 0,0 0 0,0 0 0,1 0 0,-1 0 0,0 1 0,1-1 0,-1 0 0,0 0 0,0 0 0,1 0 0,-1 1 0,0-1 0,0 0 0,1 0 0,-1 1 0,0-1 0,0 0 0,0 1 0,0-1 0,1 0 0,-1 0 0,0 1 0,0-1 0,0 0 0,0 1 0,0-1 0,0 0 0,0 1 0,0-1 0,0 0 0,0 1 0,0-1 0,0 1 0,-2 16 0,0-10 0,-1 19 0,-1-5 0,2 1 0,0-1 0,2 25 0,0-43 0,0-1 0,0 1 0,0-1 0,1 1 0,-1-1 0,1 1 0,0-1 0,0 0 0,0 1 0,0-1 0,0 0 0,0 0 0,1 0 0,-1 0 0,1 0 0,-1 0 0,1 0 0,0 0 0,0 0 0,0-1 0,0 1 0,0-1 0,0 0 0,0 1 0,0-1 0,1 0 0,-1 0 0,0 0 0,1-1 0,-1 1 0,1-1 0,-1 1 0,1-1 0,-1 0 0,1 0 0,3 0 0,4-1 0,0 0 0,0-1 0,-1 0 0,1 0 0,-1-1 0,1 0 0,-1-1 0,9-5 0,-3 2 0,-1-1 0,0-1 0,0-1 0,23-19 0,-37 29 0,0-1 0,0 1 0,0 0 0,0 0 0,0 0 0,0 0 0,0 0 0,0 0 0,0 0 0,0 0 0,0 0 0,1 0 0,-1 0 0,0-1 0,0 1 0,0 0 0,0 0 0,0 0 0,0 0 0,0 0 0,0 0 0,0 0 0,0 0 0,0 0 0,0 0 0,1 0 0,-1 0 0,0 0 0,0 0 0,0 0 0,0 0 0,0 0 0,0 0 0,0 0 0,0 0 0,0 0 0,0 0 0,1 0 0,-1 0 0,0 0 0,0 0 0,0 0 0,0 0 0,0 0 0,0 0 0,0 0 0,0 0 0,0 0 0,0 0 0,0 0 0,0 1 0,0-1 0,1 0 0,-1 0 0,0 0 0,0 0 0,0 0 0,0 0 0,0 0 0,0 0 0,0 0 0,0 0 0,0 0 0,0 0 0,0 1 0,0-1 0,0 0 0,-1 10 0,-5 14 0,6-23 0,-1 2 0,0 0 0,1 0 0,-1 1 0,1-1 0,0 0 0,0 1 0,0-1 0,0 0 0,0 0 0,1 1 0,1 4 0,-2-7 0,1 1 0,-1-1 0,1 0 0,0 0 0,-1 0 0,1 0 0,0 0 0,0 0 0,0 0 0,0 0 0,0 0 0,0 0 0,0-1 0,0 1 0,0 0 0,0-1 0,1 1 0,-1-1 0,0 1 0,0-1 0,1 0 0,-1 1 0,0-1 0,1 0 0,-1 0 0,0 0 0,1 0 0,-1 0 0,0 0 0,0 0 0,1 0 0,1-1 0,3-1 0,1 1 0,-1-2 0,1 1 0,-1-1 0,0 0 0,0 0 0,0-1 0,0 1 0,-1-1 0,1-1 0,-1 1 0,0-1 0,0 0 0,-1 0 0,1 0 0,3-7 0,-5 9 0,-1-1 0,0 1 0,0 0 0,0-1 0,-1 1 0,1-1 0,-1 1 0,0-1 0,0 0 0,0 1 0,0-1 0,-1 0 0,1 0 0,-1 0 0,0 0 0,0 1 0,-1-1 0,1 0 0,-1 0 0,0 0 0,1 1 0,-2-1 0,1 0 0,0 1 0,-1-1 0,0 1 0,0-1 0,0 1 0,-4-5 0,0 3 0,0 0 0,0 1 0,-1 0 0,0 1 0,1-1 0,-1 1 0,0 0 0,0 1 0,-1 0 0,1 0 0,0 1 0,-13-2 0,-4 3 0,51-10 0,62-14 0,-69 17 0,0 0 0,1 2 0,0 1 0,32-3 0,-49 7 0,2-1 0,0 1 0,0 0 0,1 0 0,-1 0 0,0 1 0,0 0 0,6 2 0,-10-2 0,0 0 0,0 1 0,0-1 0,0 0 0,0 1 0,-1-1 0,1 1 0,-1-1 0,1 1 0,-1 0 0,1 0 0,-1 0 0,0-1 0,0 1 0,0 1 0,0-1 0,0 0 0,0 0 0,-1 0 0,1 0 0,-1 0 0,1 5 0,0 2 0,0 1 0,-1 0 0,-1 11 0,0-14 0,1 0 0,0 0 0,0 0 0,1 1 0,-1-1 0,2 0 0,1 8 0,-2-14 0,-1 0 0,0-1 0,1 1 0,0 0 0,-1-1 0,1 1 0,-1 0 0,1-1 0,0 1 0,-1-1 0,1 1 0,0-1 0,0 1 0,-1-1 0,1 0 0,0 1 0,0-1 0,0 0 0,-1 0 0,1 0 0,0 1 0,0-1 0,0 0 0,0 0 0,0 0 0,-1 0 0,1 0 0,0-1 0,1 1 0,32-8 0,-16 3 0,-15 5 0,0 0 0,0 0 0,0 1 0,0-1 0,-1 0 0,1 1 0,0 0 0,0 0 0,0 0 0,-1 0 0,1 0 0,0 0 0,-1 1 0,1-1 0,-1 1 0,0 0 0,1 0 0,1 2 0,6 6 0,0 0 0,13 19 0,-5-6 0,-17-22 64,0 1 0,0 0 0,0 0-1,0-1 1,0 1 0,0 0 0,-1 0 0,1 0 0,-1 0 0,1 0 0,-1 0-1,0 0 1,0 0 0,0 2 0,-1 15-3086,0-16 1151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8:37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25623,'0'0'4768,"64"59"-4032,-18-37-416,27-4 0,24-8-144,10-14 8,-11-14-8,-5-6 8,-16 0-72,-11-9 8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8:42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35 763 10544,'0'0'6009,"-2"19"-5384,-8 231 631,15-137-841,2 109 313,3 103 1086,-10-325-1798,0 0 1,0 0-1,0 0 0,0 0 0,0-1 0,0 1 0,-1 0 0,1 0 0,0 0 0,0 0 0,0 0 1,0 0-1,0 0 0,0 0 0,0 0 0,0 0 0,0 0 0,-1 0 0,1 0 0,0 0 1,0 1-1,0-1 0,0 0 0,0 0 0,0 0 0,0 0 0,0 0 0,0 0 0,0 0 0,-1 0 1,1 0-1,0 0 0,0 0 0,0 0 0,-3-13 219,1-37 168,-12-61 0,-1-15-72,8-101 157,8 180-341,2 0 0,16-82 1,-15 113-92,1-1 0,1 0 0,0 1 0,1 0-1,1 1 1,16-25 0,-18 32-20,0-1-1,1 1 0,0 0 0,0 1 0,0 0 0,1 0 0,0 1 0,0-1 0,1 2 0,0-1 0,0 1 0,14-5 1,-18 9-24,1 0 1,-1 0 0,1 0 0,-1 1-1,1 0 1,0 0 0,-1 0 0,1 1-1,-1 0 1,1 0 0,-1 0 0,0 1 0,1 0-1,-1 0 1,0 0 0,0 0 0,0 1-1,-1 0 1,1 0 0,6 6 0,0 0 11,0 1 1,0 0 0,-1 1 0,0 0-1,-1 1 1,12 20 0,-16-23-10,-1 0-1,0 1 1,-1-1-1,0 1 1,0 0 0,-1 0-1,-1 0 1,0 1 0,0-1-1,0 0 1,-2 0 0,1 1-1,-1-1 1,-1 0 0,-2 11-1,1-9 8,0 0 1,-1-1-1,0 0 0,-1 1 1,0-2-1,-1 1 0,0-1 0,0 1 1,-1-2-1,-1 1 0,0-1 1,-13 13-1,8-13 35,1-1 1,-1 0-1,-1-1 1,0 0-1,0-1 1,0 0-1,-19 4 1,11-3 57,9-2 73,11-2 103,26-2-78,3-3-189,0-1 0,-1-2 0,1-1 0,-1 0 0,0-2 0,0-2 0,-1 0 0,-1-1-1,0-2 1,0 0 0,-1-1 0,-1-2 0,28-24 0,-39 30-15,222-214 261,-205 184-188,-24 34-39,1-1 1,-1 1 0,1 0 0,0 0-1,10-9 1,-28 55 316,-7 23-254,2 2 0,3 0 0,-7 77 0,21-131-81,0-6-8,0 0 0,1-1-1,-1 1 1,1 0 0,0-1-1,1 1 1,-1 0 0,1-1-1,1 9 1,-1-13-14,-1 1-1,0-1 1,0 0-1,1 1 1,-1-1-1,0 1 1,0-1-1,1 0 1,-1 1-1,1-1 1,-1 0-1,0 1 1,1-1-1,-1 0 1,1 0-1,-1 1 1,0-1-1,1 0 1,-1 0-1,1 0 1,-1 0 0,1 1-1,-1-1 1,1 0-1,-1 0 1,1 0-1,-1 0 1,1 0-1,-1 0 1,1 0-1,-1-1 1,1 1-1,-1 0 1,1 0-1,-1 0 1,0 0-1,1 0 1,0-1-1,17-12 52,4-8-11,-2-1-1,0-1 1,-2-1-1,16-26 1,-13 18 36,44-50 1,-47 62-43,-13 13-14,0 1-1,0 0 0,1 0 0,0 1 1,0 0-1,0 0 0,0 0 0,12-5 0,-18 10-19,1 0 0,-1 0 0,1 0-1,-1 0 1,1 0 0,-1 0 0,0 0-1,1 0 1,-1 0 0,1 0-1,-1 1 1,1-1 0,-1 0 0,0 0-1,1 0 1,-1 1 0,0-1 0,1 0-1,-1 1 1,0-1 0,1 0-1,-1 1 1,0-1 0,1 0 0,-1 1-1,0-1 1,0 1 0,0-1 0,1 0-1,-1 1 1,0-1 0,0 1 0,0-1-1,0 0 1,0 1 0,0-1-1,0 1 1,5 23 32,-4-18-20,0 4 0,1-1-1,0 1 1,1-1 0,0 0 0,1 0 0,0 0 0,0 0 0,1-1-1,0 1 1,0-1 0,1 0 0,0-1 0,10 10 0,-14-15-9,1-1-1,-1 1 1,0-1 0,1 0 0,-1 0-1,1 0 1,-1 0 0,1-1 0,0 1-1,-1-1 1,1 1 0,-1-1 0,1 0 0,0 0-1,0 0 1,-1 0 0,1-1 0,-1 1-1,1-1 1,0 0 0,-1 1 0,1-1-1,-1 0 1,1-1 0,3-2 0,7-3 16,0-1 1,-1-1-1,15-13 1,-21 17-18,13-13 22,0-1 1,-2 0-1,0-1 0,-1-1 1,-1-1-1,-1 0 1,14-32-1,3-14 47,28-94 1,-30 63 23,-3-1 1,-6-1-1,10-120 0,-30 219-91,0-1-1,1 1 1,-1 0-1,0 0 0,0-1 1,-1 1-1,1 0 1,0 0-1,-1-1 0,1 1 1,-3-4-1,3 6-4,0-1-1,0 1 1,0 0-1,-1 0 1,1 0-1,0 0 0,0 0 1,0-1-1,-1 1 1,1 0-1,0 0 1,0 0-1,0 0 1,-1 0-1,1 0 1,0 0-1,0 0 1,-1 0-1,1 0 1,0 0-1,0 0 1,-1 0-1,1 0 1,0 0-1,0 0 1,0 0-1,-1 0 1,1 0-1,0 0 0,0 0 1,-1 0-1,1 0 1,0 1-1,0-1 1,0 0-1,-1 0 1,-11 15 28,5-2-16,0 1 1,1-1 0,1 1 0,0 0-1,-4 23 1,-8 77 20,14-86-26,-3 22-1,4 0 0,1 1 0,2-1 1,3 1-1,20 98 0,-18-125-8,-2-3 0,0 1 0,2-1 0,1 0 0,1 0 0,0 0 0,12 18 0,19 8 71,-38-45-65,1 1 0,0-1 1,0 1-1,0-1 0,0 0 1,1 1-1,-1-1 0,1-1 1,-1 1-1,1 0 0,-1-1 1,1 1-1,0-1 0,0 0 1,0 1-1,6 0 0,-5-2 0,1 0 0,-1 0 0,0-1 0,1 0 0,-1 0 1,0 0-1,0 0 0,1 0 0,-1-1 0,0 0 0,6-4 0,7-3 7,-2-1-1,1-1 1,-1 0 0,-1-1 0,0-1 0,0 0-1,-2-1 1,1-1 0,14-22 0,1-10 30,45-98 0,-48 84 23,-2-1-1,-4 0 0,-2-2 1,-2 0-1,7-84 0,-21 140-51,0 0 1,0 1-1,0-1 1,-1 0-1,0 1 1,0-1-1,-1 0 1,0 0-1,0 1 1,-4-14-1,4 21-14,1-1 0,0 1 0,-1-1 0,1 1 0,0-1 0,-1 1 0,1 0 0,-1-1 0,1 1 0,-1-1 0,1 1 0,-1 0 0,1-1 0,-1 1 0,1 0 0,-1 0 0,0-1 0,1 1 0,-1 0 0,1 0 0,-1 0 0,0 0 0,1 0 0,-1 0 0,0 0 0,1 0 0,-1 0 0,1 0 0,-1 0 0,0 0 0,1 0 0,-1 1 0,1-1 0,-1 0 0,0 0 0,1 1 0,-1-1 0,0 1 0,-20 16 0,10-4 0,1 0 0,0 1 0,1 0 0,1 1 0,0-1 0,1 2 0,1-1 0,0 1 0,-5 24 0,4-7 0,1 1 0,1 0 0,0 57 0,6-56 0,1 1 0,2-1 0,1-1 0,10 35 0,-8-46 0,0 0 0,1-1 0,2 0 0,0-1 0,1 0 0,26 36 0,-34-52 0,0-1 0,0 0 0,1-1 0,0 1 0,0-1 0,0 1 0,0-1 0,0 0 0,0 0 0,1-1 0,0 0 0,-1 1 0,1-1 0,0-1 0,0 1 0,0-1 0,0 0 0,0 0 0,0 0 0,1-1 0,5 0 0,-5-1 0,0 0 0,0 0 0,1-1 0,-1 0 0,0 0 0,0 0 0,-1-1 0,1 0 0,-1 0 0,1 0 0,-1-1 0,0 0 0,0 0 0,0 0 0,-1-1 0,8-8 0,5-12 0,0 1 0,-2-2 0,21-49 0,-20 41 0,31-50 0,-47 83 0,0 1 0,0-1 0,0 1 0,1-1 0,-1 1 0,0 0 0,0-1 0,1 1 0,-1 0 0,0-1 0,1 1 0,-1 0 0,0-1 0,1 1 0,-1 0 0,0 0 0,1-1 0,-1 1 0,1 0 0,-1 0 0,0 0 0,1 0 0,-1-1 0,1 1 0,-1 0 0,1 0 0,-1 0 0,0 0 0,2 0 0,4 12 0,-2 29 0,-3-34 0,7 196 0,-9-173 0,-1 0 0,-1-1 0,-2 1 0,-15 50 0,20-79 0,0 0 0,0 1 0,-1-1 0,1 1 0,-1-1 0,1 0 0,-1 0 0,1 1 0,-1-1 0,0 0 0,0 0 0,0 0 0,1 1 0,-1-1 0,0 0 0,-1 0 0,1-1 0,0 1 0,0 0 0,0 0 0,0 0 0,-1-1 0,1 1 0,0-1 0,-1 1 0,1-1 0,0 1 0,-1-1 0,1 0 0,0 0 0,-1 0 0,1 0 0,-1 0 0,1 0 0,-1 0 0,1 0 0,0 0 0,-1 0 0,1-1 0,-2 0 0,-2-1 0,1 0 0,-1-1 0,1 0 0,-1 0 0,1 0 0,0 0 0,0 0 0,0-1 0,-5-6 0,9 10 0,-1-1 0,1 1 0,-1-1 0,1 1 0,-1-1 0,1 0 0,0 1 0,-1-1 0,1 1 0,-1-1 0,1 0 0,0 1 0,0-1 0,-1 1 0,1-1 0,0 0 0,0 0 0,0 1 0,0-1 0,0 0 0,0 1 0,0-1 0,0 0 0,0 1 0,0-1 0,0 0 0,0 0 0,0 1 0,1-1 0,-1 0 0,0 1 0,1-1 0,-1 1 0,0-1 0,1 0 0,-1 1 0,1-1 0,-1 1 0,1-1 0,-1 1 0,1-1 0,-1 1 0,1 0 0,-1-1 0,1 1 0,0-1 0,-1 1 0,1 0 0,-1 0 0,1-1 0,0 1 0,-1 0 0,1 0 0,0 0 0,1 0 0,4-2 0,0 1 0,0 0 0,0 0 0,11 1 0,7 1 82,116 1 576,-47-11-5393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8:46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1171 14568,'0'0'2711,"13"3"-2584,20 4 119,1-1 1,59 4-1,-83-10-127,0-1 1,0 1-1,0-2 1,0 1 0,-1-2-1,1 1 1,-1-1-1,18-8 1,-23 9-70,0 0-1,0-1 1,0 0 0,0 0 0,0 0-1,-1 0 1,0 0 0,1 0 0,-1-1 0,0 0-1,-1 0 1,1 0 0,-1 0 0,0 0-1,0 0 1,0 0 0,0-1 0,-1 1 0,0-1-1,2-8 1,-3 7-9,0 0-1,0 0 1,-1 0-1,0 1 1,0-1-1,0 0 1,-1 1-1,0-1 1,0 1-1,0-1 1,0 1-1,-1 0 1,0 0-1,0 0 1,-1 1-1,1-1 1,-1 1-1,-6-6 1,8 8-20,0 0 0,0 0 0,0 0 0,0 0 0,-1 0 1,1 1-1,-1-1 0,1 1 0,-1 0 0,0-1 0,1 1 0,-1 1 1,0-1-1,0 0 0,0 1 0,0-1 0,1 1 0,-1 0 0,0 0 1,0 0-1,0 0 0,0 1 0,0-1 0,0 1 0,1-1 1,-1 1-1,0 0 0,0 0 0,1 0 0,-1 1 0,1-1 0,-1 1 1,1-1-1,-1 1 0,1 0 0,0 0 0,-3 3 0,-1 2 38,-1 1 0,1 0 0,1 0 0,0 0 0,0 1 0,0 0 0,1 0 0,0 0 0,1 0 0,0 1 0,1-1 0,0 1 0,0-1 0,1 1 0,0 13 0,1-5 17,2 0 1,0 0-1,0 0 1,2 0-1,1 0 0,0-1 1,10 23-1,-12-32-42,1 0 0,0 0 0,1-1 0,0 1 0,0-1 0,0 0 0,1 0 0,0-1 0,1 0 0,-1 0 0,1 0 0,0-1 0,1 0 0,-1 0 0,1-1 0,0 0 0,0 0 0,0-1 0,0 0 0,1-1 0,0 0 0,16 3 0,-9-4 4,-1 0 1,0-1 0,0-1 0,1 0-1,-1-1 1,0-1 0,0 0 0,0-1-1,0 0 1,-1-1 0,0-1-1,23-13 1,18-17 87,-1-2-1,79-73 0,-90 70-50,-3-2-1,-1-1 1,-3-2-1,40-64 0,-22 19 80,62-143 0,-88 168-44,-2 0 0,-3-2-1,22-114 1,-41 161-70,-2 1-1,-1-1 1,0 0 0,-1 0 0,-1 1 0,-5-23 0,6 40-30,-1 1 0,0-1 1,1 1-1,-1-1 1,0 1-1,0 0 0,0-1 1,0 1-1,-1 0 1,1 0-1,-1 0 1,1 0-1,-1 0 0,-2-2 1,3 3-5,0 1 0,0-1 0,0 1 0,0-1 0,0 1 0,0-1 0,0 1 0,0 0 0,0 0 0,0-1 0,-1 1 0,1 0 0,0 0 0,0 0 0,0 0 0,0 1 0,0-1 0,0 0 0,0 0 0,-1 1 0,1-1 0,0 0 1,0 1-1,0-1 0,0 1 0,0-1 0,0 1 0,1 0 0,-1-1 0,0 1 0,0 0 0,0 0 0,0 1 0,-21 21 30,1 1 0,1 0 0,2 2 0,0 1 0,2 0 0,1 1 0,1 0 0,-19 56 0,13-18 18,3 0 1,3 1-1,-6 72 0,6 96 54,15-189-71,3 1-1,1-1 1,11 46 0,-10-68-12,1 0 1,1 0 0,1-1-1,18 36 1,-22-51-19,0 0-1,0 0 1,0-1 0,1 0 0,0 0 0,0 0 0,1 0-1,0-1 1,0-1 0,0 1 0,1-1 0,0 0 0,0-1-1,0 1 1,11 3 0,-11-6-1,0 0 1,1 0-1,-1-1 0,0 0 0,1 0 0,-1-1 0,1 0 1,-1-1-1,0 0 0,1 0 0,-1-1 0,0 0 1,0 0-1,0-1 0,0 0 0,8-4 0,6-6 21,-2 0 1,1-1-1,-2-2 0,21-19 0,-22 19 23,-1-1-1,-1-1 1,25-35-1,-35 45-20,-1 0-1,0-1 0,-1 0 1,1 0-1,-2 0 0,1 0 0,-1-1 1,-1 1-1,0-1 0,0 1 1,0-20-1,-2 26-14,0 1 0,0-1 0,0 0 1,-1 0-1,1 1 0,-1-1 0,0 0 0,0 0 1,0 1-1,0-1 0,0 1 0,0-1 0,-1 1 0,1 0 1,-1-1-1,0 1 0,1 0 0,-1 0 0,-4-3 1,4 4-2,0 0 0,0 0 0,-1 0 0,1 0 0,0 1 0,-1-1 0,1 0 0,0 1 0,-1 0 0,1 0 0,-1 0 0,1 0 0,0 0 0,-1 0 0,1 0 0,0 1 0,-1-1-1,1 1 1,0 0 0,-1 0 0,1 0 0,-3 1 0,-7 4 19,1 1-1,1-1 1,-1 2-1,1-1 1,0 1-1,1 1 1,0 0-1,1 0 0,-1 1 1,2 0-1,-11 17 1,14-21-20,1 0-1,0 1 1,0-1-1,1 0 1,-1 1 0,1 0-1,1-1 1,0 1 0,0 0-1,0 0 1,0 0 0,1 0-1,1 0 1,-1 0 0,1 0-1,0-1 1,0 1 0,1 0-1,0 0 1,0-1-1,1 1 1,5 9 0,-4-9-2,0-1 1,0 0 0,1 0-1,0-1 1,0 1 0,0-1-1,0 0 1,1 0 0,0-1-1,0 0 1,0 0-1,0 0 1,1-1 0,0 0-1,13 5 1,-11-6-1,0-1 0,1 1-1,-1-2 1,0 1 0,0-1 0,1-1-1,-1 1 1,0-1 0,0-1 0,0 0 0,0 0-1,15-7 1,331-161 219,-278 129-175,-24 13 7,-2-3 0,60-47 1,-93 68 31,-18 10-90,0 0-1,0 0 1,0 0 0,0 0 0,1 0-1,-1 0 1,0 0 0,0 1-1,0-1 1,0 0 0,0 0-1,1 0 1,-1 0 0,0 0-1,0 1 1,0-1 0,0 0-1,0 0 1,0 0 0,0 0-1,0 1 1,0-1 0,0 0 0,0 0-1,0 0 1,0 1 0,0-1-1,0 0 1,0 0 0,0 0-1,0 0 1,0 1 0,0-1-1,0 0 1,0 0 0,0 0-1,0 0 1,0 1 0,0-1 0,0 0-1,-1 0 1,1 0 0,0 0-1,0 1 1,-18 29 107,-4-4-62,8-9-12,0 1 0,1 0 0,-13 23-1,23-36-26,1 0 0,0-1 1,0 1-1,0 0 0,1 0 0,-1 0 0,1 0 0,0 0 0,1 1 0,-1-1 0,1 0 0,0 0 0,1 1 1,-1-1-1,1 0 0,0 0 0,0 0 0,0 0 0,3 5 0,-3-7-4,0 0-1,1 0 1,-1-1-1,1 1 1,0-1-1,0 1 1,0-1 0,0 0-1,0 0 1,0 0-1,0 0 1,1 0-1,-1 0 1,1-1-1,0 1 1,-1-1 0,1 1-1,3 0 1,-1-1 1,-1 0-1,1 0 1,0-1 0,0 1 0,0-1 0,0 0 0,0-1 0,0 1 0,0-1 0,5-1 0,9-4 12,-2 0 1,1-2 0,-1 1 0,27-18-1,-16 7 1,-1-2 0,-1-1 0,-1-1 0,0-1 0,-2-1 1,-1-1-1,27-38 0,-1-11 26,62-123 0,-60 95 54,-4-2 1,-5-2-1,53-220 0,-93 318-84,5-23 36,-6 29-45,0 1 0,0-1 0,1 0 0,-2 1 0,1-1 0,0 0-1,0 1 1,0-1 0,-1 1 0,1-1 0,-1 1 0,1-1 0,-1 1 0,0-1-1,0-1 1,0 3-3,1 0-1,0 0 0,-1-1 0,1 1 0,-1 0 1,1 0-1,0 0 0,-1 0 0,1 0 0,0 0 1,-1 0-1,1-1 0,-1 1 0,1 0 0,0 0 0,-1 0 1,1 1-1,-1-1 0,1 0 0,0 0 0,-1 0 1,1 0-1,-1 0 0,1 0 0,0 1 0,-1-1 1,1 0-1,0 0 0,-1 0 0,1 1 0,0-1 1,-1 1-1,-12 10 15,12-10-11,-7 9 9,0 0-1,1 0 0,0 0 1,0 1-1,1 0 0,-9 22 1,-20 76 51,23-58-46,2 0 1,2 0-1,-2 73 0,9-54-3,18 140 0,-13-182-14,2 0 1,1 0 0,10 28-1,-12-44-2,0 0 0,1 0-1,0-1 1,0 0 0,2 0-1,-1 0 1,1-1 0,1 0-1,9 9 1,-14-15-1,0-1 0,0 0 0,0-1 0,0 1 0,0 0 0,0-1 0,1 0 0,-1 0 0,1-1 0,-1 1 0,1-1 0,0 0 0,-1 0 0,1-1 0,0 1 0,8-1 0,-7-1 0,1 0 0,-1-1 0,1 1 0,-1-1 0,0-1 0,1 1 0,-1-1 0,0 0 0,-1 0 0,11-8 0,-1-1 0,-1-2 0,0 1 0,-1-2 0,0 0 0,-1 0 0,-1-1 0,11-20 0,-14 23 0,0-1 0,0 0 0,0-1 0,-2 0 0,0 0 0,5-19 0,-15 50 0,2-12 0,1 0 0,0 0 0,0 1 0,0-1 0,1 1 0,-1-1 0,1 6 0,1-1 0,0 0 0,1 0 0,0 0 0,0-1 0,1 1 0,0-1 0,1 1 0,0-1 0,0 0 0,1 0 0,0-1 0,0 1 0,0-1 0,1 0 0,8 6 0,-5-5 0,0-1 0,0 0 0,1-1 0,0 0 0,1 0 0,0-1 0,-1-1 0,1 0 0,1 0 0,-1-1 0,15 2 0,-3-2 0,0 0 0,-1-2 0,1-1 0,0-1 0,0-1 0,34-8 0,-24 3 0,-1-2 0,-1-2 0,57-27 0,-54 14 0,-13 9 0,-25 18 0,-1 0 0,1 1 0,0-1 0,0 1 0,-7 9 0,7-8 0,0 1 0,0-1 0,1 1 0,0 0 0,0 1 0,0-1 0,1 0 0,0 1 0,-3 12 0,5-16 0,0-1 0,0 1 0,0 0 0,0 0 0,0 0 0,1 0 0,-1 0 0,1 0 0,0 0 0,0-1 0,0 1 0,0 0 0,0-1 0,1 1 0,-1 0 0,1-1 0,0 0 0,-1 1 0,1-1 0,0 0 0,0 0 0,1 0 0,-1 0 0,0 0 0,3 1 0,-1 0 0,1-1 0,-1 0 0,0 1 0,1-2 0,-1 1 0,1 0 0,0-1 0,-1 0 0,1 0 0,0 0 0,0-1 0,0 1 0,0-1 0,0 0 0,-1-1 0,1 1 0,6-2 0,-5 0 0,0 0 0,0-1 0,-1 1 0,1-1 0,-1 0 0,1 0 0,-1-1 0,0 0 0,0 0 0,-1 0 0,1 0 0,-1-1 0,5-5 0,-5 4 0,0 0 0,0 0 0,-1-1 0,1 1 0,-1-1 0,-1 0 0,1 0 0,-1 1 0,2-10 0,-2 1 0,-1 0 0,0-1 0,-2-19 0,0 30 0,0 0 0,0 0 0,0 1 0,-1-1 0,0 0 0,0 1 0,0-1 0,-1 1 0,0-1 0,1 1 0,-1 0 0,-1 0 0,1 1 0,0-1 0,-1 1 0,-5-4 0,-22-28 0,31 34 0,0 1 0,0-1 0,0 1 0,0-1 0,0 1 0,0 0 0,0-1 0,0 1 0,0-1 0,0 1 0,0-1 0,1 1 0,-1 0 0,0-1 0,0 1 0,1 0 0,-1-1 0,0 1 0,0 0 0,1-1 0,-1 1 0,0 0 0,1 0 0,-1-1 0,0 1 0,1 0 0,-1 0 0,1-1 0,-1 1 0,0 0 0,1 0 0,-1 0 0,1 0 0,17-8 0,26-4 0,0 2 0,1 2 0,0 2 0,64-1 0,-91 6 0,1 1 0,-1 0 0,0 2 0,0 0 0,1 1 0,21 7 0,-36-9 0,1 1 0,0-1 0,-1 1 0,1 1 0,-1-1 0,1 1 0,-1-1 0,0 1 0,0 1 0,0-1 0,0 0 0,-1 1 0,0 0 0,1 0 0,-1 0 0,-1 0 0,1 0 0,-1 1 0,1-1 0,-1 1 0,0 0 0,-1-1 0,1 1 0,-1 0 0,0 0 0,0 10 0,-1-5 0,0 1 0,-1-1 0,-4 19 0,3-21 0,1 1 0,0 0 0,0 0 0,0-1 0,2 18 0,-1-25 0,0-1 0,1 0 0,-1 0 0,0 1 0,0-1 0,0 0 0,0 1 0,0-1 0,0 0 0,0 0 0,1 1 0,-1-1 0,0 0 0,0 0 0,0 0 0,1 1 0,-1-1 0,0 0 0,0 0 0,0 0 0,1 0 0,-1 1 0,0-1 0,0 0 0,1 0 0,-1 0 0,0 0 0,1 0 0,-1 0 0,0 0 0,0 0 0,1 0 0,-1 0 0,0 0 0,1 0 0,14-4 0,11-15 0,68-84 0,-72 76 0,0 1 0,2 2 0,53-44 0,-76 67 0,0 0 0,0 1 0,0-1 0,0 0 0,0 0 0,0 1 0,1-1 0,-1 1 0,0-1 0,0 1 0,1 0 0,-1 0 0,0-1 0,1 1 0,-1 0 0,0 0 0,0 0 0,1 0 0,-1 0 0,0 1 0,1-1 0,-1 0 0,0 0 0,0 1 0,1-1 0,-1 1 0,0-1 0,0 1 0,0 0 0,0-1 0,0 1 0,0 0 0,0 0 0,0 0 0,0 0 0,0 0 0,1 2 0,3 3 0,-1 1 0,0 1 0,0-1 0,5 16 0,-3-8 0,1 2 0,1 0 0,1 0 0,1-1 0,0 0 0,17 20 0,-24-33 0,0-1 0,0 0 0,0 0 0,0 0 0,0 0 0,0-1 0,0 1 0,0-1 0,1 0 0,-1 0 0,0 0 0,1-1 0,-1 1 0,1-1 0,-1 1 0,1-1 0,-1 0 0,1-1 0,-1 1 0,1-1 0,-1 1 0,1-1 0,2-1 0,5-1 0,-1-1 0,0 0 0,0 0 0,0-1 0,-1-1 0,12-7 0,0-3 0,-1-2 0,0 0 0,33-40 0,42-73 0,-6 10 0,-88 119 0,2-2 0,0 0 0,1 0 0,-1 0 0,1 1 0,6-5 0,-9 8 0,-1-1 0,1 1 0,0 0 0,-1-1 0,1 1 0,-1 0 0,1 0 0,0-1 0,-1 1 0,1 0 0,0 0 0,-1 0 0,1 0 0,0 0 0,-1 0 0,1 0 0,0 0 0,0 0 0,-1 0 0,2 1 0,-1 0 0,-1-1 0,1 1 0,0 0 0,0-1 0,0 1 0,-1 0 0,1 0 0,0 0 0,-1 0 0,1 0 0,-1 0 0,1 0 0,-1 0 0,1 0 0,-1 0 0,0 0 0,1 1 0,3 13 0,-2 0 0,1 1 0,-2-1 0,0 25 0,-7 65 0,5-91 0,-2 10 0,-9 43 0,10-59 0,-1 1 0,1-1 0,-2 0 0,1 0 0,-1-1 0,0 1 0,-1-1 0,-8 12 0,12-18 0,1 0 0,-1 0 0,0 0 0,0 0 0,0-1 0,0 1 0,0 0 0,-1 0 0,1-1 0,0 1 0,0 0 0,0-1 0,-1 1 0,1-1 0,0 0 0,0 1 0,-1-1 0,1 0 0,0 0 0,-1 0 0,1 0 0,0 0 0,-1 0 0,1 0 0,0 0 0,-1-1 0,1 1 0,0 0 0,0-1 0,-1 1 0,1-1 0,0 0 0,0 1 0,0-1 0,0 0 0,0 1 0,0-1 0,0 0 0,0 0 0,0 0 0,0 0 0,0 0 0,0 0 0,0-2 0,-3-2 0,0 0 0,1-1 0,0 1 0,0-1 0,1 0 0,-1 0 0,1 1 0,-1-8 0,2 11 0,1-1 0,-1 1 0,1 0 0,0 0 0,0-1 0,0 1 0,0 0 0,0-1 0,0 1 0,0 0 0,1-1 0,-1 1 0,1 0 0,0 0 0,0-1 0,0 1 0,0 0 0,0 0 0,1-2 0,1 2 0,-1 0 0,1 0 0,-1 0 0,1 0 0,0 1 0,0-1 0,0 1 0,0 0 0,0 0 0,0 0 0,0 0 0,0 0 0,5 0 0,41-6 0,58 0 0,13-1 0,-80 4 850,-15 4-5635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0:14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96 5416,'0'0'6090,"-11"1"-5824,-25 5 18,1 2 0,1 1 0,-35 13 0,45-13-136,-104 45 596,111-46-603,1 1 1,0 1-1,1 1 1,0 0-1,-19 18 1,32-26-102,-1-1 1,1 1-1,0 0 1,0 0-1,0 0 1,0 0-1,0 0 1,1 0-1,-1 0 1,1 0-1,0 1 0,0-1 1,0 0-1,1 1 1,-1-1-1,1 1 1,0-1-1,-1 1 1,2-1-1,0 6 1,-1-6-19,1-1 1,0 0 0,0 0-1,0 0 1,0 1 0,0-1 0,0 0-1,1-1 1,-1 1 0,1 0-1,-1 0 1,1-1 0,0 1-1,-1 0 1,1-1 0,0 0-1,0 0 1,0 1 0,0-1 0,1 0-1,-1 0 1,0-1 0,0 1-1,1 0 1,-1-1 0,0 0-1,0 1 1,1-1 0,-1 0-1,5 0 1,5-1 36,0 0 0,0-1 0,-1 0 0,1-1 1,-1 0-1,0-1 0,0 0 0,0-1 0,0 0 0,-1-1 0,1 0 0,-1 0 0,9-9 0,-3 1 115,0 0 0,-1 0 0,-1-2 0,-1 0 0,0 0 0,17-29 0,-29 42-136,0 1 1,0-1-1,0 0 0,-1 0 0,1 0 0,-1 0 0,1 0 0,-1 0 0,0 1 0,0-1 0,-1-3 0,1 4-12,0 1 0,0-1 1,0 1-1,-1-1 0,1 1 0,0-1 0,-1 1 0,1 0 1,-1-1-1,1 1 0,-1 0 0,0-1 0,0 1 1,1 0-1,-1 0 0,0 0 0,0-1 0,0 1 0,0 0 1,0 0-1,-1 1 0,0-2 0,1 2-18,0 0 0,1 0-1,-1 0 1,0 1 0,1-1 0,-1 0-1,0 0 1,1 1 0,-1-1 0,1 1 0,-1-1-1,1 0 1,-1 1 0,1-1 0,-1 1-1,1-1 1,-1 1 0,1-1 0,0 1-1,-1 0 1,1-1 0,0 1 0,0-1 0,-1 1-1,1 1 1,-7 17 67,6-13-63,1 1 0,0-1 0,1 0 0,-1 1-1,1-1 1,0 0 0,0 0 0,1 1 0,0-1-1,0 0 1,1-1 0,-1 1 0,1 0-1,0-1 1,1 1 0,-1-1 0,1 0 0,0 0-1,1 0 1,-1-1 0,1 0 0,7 6 0,-7-6 1,0 0 0,0-1 1,1 1-1,0-1 1,0 0-1,0 0 1,0-1-1,0 0 0,0 0 1,0 0-1,1-1 1,-1 0-1,1 0 1,-1 0-1,1-1 0,0 0 1,-1 0-1,1-1 1,-1 0-1,1 0 1,10-4-1,54-27 244,111-70-1,-178 100-248,17-11 83,0 1 0,35-13 0,-48 22-52,0 1 1,0-1-1,0 2 0,0-1 0,0 1 1,1 0-1,-1 1 0,0 0 1,0 0-1,0 1 0,11 2 0,-8 0 64,0 0 0,0 1-1,20 9 1,-31-10-11,-8 1-48,-9 0-9,-27 3 3,5-2 39,-46 12 0,73-13-69,1-1 0,0 1 0,0 1 0,0 0 0,0 1 0,1 0 0,0 0 0,-13 12 0,19-14-12,0 0 0,0 0 1,0 0-1,1 0 1,-1 1-1,1 0 0,0-1 1,1 1-1,-1 0 1,1 1-1,0-1 0,0 0 1,0 1-1,1-1 1,0 1-1,0-1 0,1 1 1,-1-1-1,1 1 1,1 8-1,0-9 3,0 0-1,0-1 1,0 1 0,1 0-1,0-1 1,0 1 0,0-1-1,1 0 1,-1 1 0,1-1-1,0 0 1,0-1-1,0 1 1,1 0 0,-1-1-1,1 0 1,0 0 0,0 0-1,0 0 1,0-1 0,1 0-1,-1 1 1,9 1 0,0 0 8,1-1 0,-1 0 0,1-1 0,0 0 0,-1-1 0,1-1 0,0-1 0,0 1 0,20-5 0,-10 0 10,0-1-1,0-1 0,-1-1 0,34-16 1,-31 9 8,0-1 0,35-29 0,18-11 34,-17 11-16,-43 30 1,30-18 1,-44 29-29,1 0-1,-1 0 0,0-1 1,0 0-1,0 0 1,-1 0-1,0-1 0,0 1 1,0-1-1,-1 0 1,1 0-1,2-9 0,-6 14-13,0 0 1,0 0-1,0-1 0,0 1 0,0 0 0,0 0 0,0-1 0,-1 1 0,1 0 0,-1 0 0,1 0 1,-1 0-1,0-2 0,-4-13 124,8 15-121,-1 1-1,1-1 0,0 1 0,0 0 1,0-1-1,0 1 0,0 0 1,4 1-1,-3 0-5,0-1 0,0 1 0,0 0-1,0 0 1,0 0 0,0 0 0,0 1 0,0 0 0,-1 0 0,1 0 0,-1 0 0,1 0-1,-1 1 1,0-1 0,0 1 0,0 0 0,0 0 0,-1 0 0,1 1 0,-1-1-1,0 0 1,0 1 0,4 7 0,0 5-16,-1 0 0,-1 1 1,0-1-1,2 26 0,0-6 19,-4-22-11,0-1-1,1-1 1,-1 0-1,2 0 1,7 19-1,-9-29 11,-1 1-1,1 0 0,-1-1 1,1 1-1,0-1 0,0 0 1,0 1-1,0-1 0,0 0 1,0 0-1,1 0 0,-1-1 1,1 1-1,0 0 0,-1-1 1,1 0-1,0 0 0,0 0 1,0 0-1,-1 0 0,1 0 1,0-1-1,0 1 0,4-1 1,5 0 6,0-1 1,0 0 0,0-1 0,0 0-1,-1-1 1,1 0 0,-1-1 0,21-10-1,6-5 39,40-29 0,-59 36-21,101-80 64,-77 58-67,-30 22 4,10-6 40,-45 42-18,13-16-44,0 0 0,0 1-1,1 0 1,0 0 0,0 0 0,-10 19 0,14-21 8,1 1 1,0-1 0,0 1 0,1-1-1,-1 1 1,2 0 0,-1 0 0,1 0 0,0 0-1,1 0 1,0 10 0,0-17-10,0 1-1,0 0 1,1 0 0,-1-1-1,0 1 1,1 0 0,-1-1-1,0 1 1,1-1 0,0 1-1,-1 0 1,1-1 0,0 1-1,0-1 1,0 0 0,0 1-1,0-1 1,0 0 0,1 1-1,-1-1 1,0 0 0,0 0-1,1 0 1,-1 0 0,1 0-1,-1-1 1,1 1 0,-1 0 0,1-1-1,0 1 1,-1-1 0,1 1-1,0-1 1,2 0 0,1 0-2,0 0 1,0 0 0,0-1 0,-1 0 0,1 0 0,0 0 0,-1 0-1,1-1 1,-1 0 0,1 0 0,4-2 0,0-2 5,0 0 0,0 0-1,-1-1 1,0 1 0,0-2 0,-1 1 0,9-12 0,-13 16-2,-1 0 1,0-1-1,0 1 1,0-1 0,0 1-1,-1-1 1,1 0 0,-1 1-1,0-1 1,0 0-1,0 0 1,-1 0 0,1 0-1,-1 0 1,0 0-1,0 1 1,0-1 0,-1 0-1,0 0 1,1 0-1,-1 0 1,0 0 0,-3-4-1,3 5 2,-1 1 0,1 0-1,-1 0 1,1 0 0,-1 0-1,0 0 1,0 0-1,0 1 1,0-1 0,-1 1-1,1-1 1,0 1 0,0 0-1,-1-1 1,1 1 0,-5-1-1,3 1 3,0 0 0,0 0 0,0 1 0,0-1 0,0 1 0,0 0 0,0 0 0,0 0 0,0 0 0,-7 2 0,10-1-10,1-1 0,-1 0 0,0 0 0,0 0 0,0 0 0,1 1-1,-1-1 1,0 0 0,0 1 0,1-1 0,-1 1 0,0-1 0,1 1 0,-1-1-1,0 1 1,1-1 0,-1 1 0,1 0 0,-1-1 0,1 1 0,-1 0 0,1 0-1,-1-1 1,1 1 0,0 0 0,0 0 0,-1-1 0,1 1 0,0 0 0,0 0-1,0 0 1,0 0 0,0-1 0,0 1 0,0 0 0,0 0 0,0 0 0,0-1-1,0 1 1,0 0 0,1 0 0,-1 1 0,2 0-4,-1 0 0,0 1 1,0-1-1,1 0 0,-1 0 0,1 0 0,0 0 1,0 0-1,0 0 0,0-1 0,0 1 0,3 2 1,4-1-7,0 1 0,0-1 0,0 0 0,0-1 1,0 0-1,1 0 0,-1-1 0,0 0 1,1-1-1,9-1 0,3 0-10,0-2-1,-1 0 1,28-8 0,-28 5 42,0-1 1,-1-1-1,0-1 0,0 0 1,-1-1-1,0-2 1,-1 0-1,0-1 1,-1 0-1,29-31 1,-33 31 11,69-72 215,-81 84-245,0 1 0,-1-1-1,1 0 1,0 1 0,-1-1 0,1 1 0,0-1-1,0 1 1,-1-1 0,1 1 0,0 0 0,0-1-1,0 1 1,0 0 0,0 0 0,-1-1 0,1 1-1,0 0 1,0 0 0,0 0 0,0 0 0,0 0-1,0 0 1,0 1 0,0-1 0,0 0 0,1 1-1,-1 0 0,0 0 0,1 0 1,-1 0-1,0 0 0,0 1 1,0-1-1,0 0 0,0 0 0,-1 1 1,1-1-1,0 1 0,1 2 1,2 8-1,-1-1 0,0 1 0,1 15 0,-3-19 1,2 27 12,-2 0 1,-1 0-1,-2 0 1,-8 44-1,10-78-14,-1 9 13,-1-1-1,0 0 0,0 0 1,0 0-1,-2 0 0,1 0 1,-7 12-1,9-19-6,-1 0-1,1 0 1,-1 0 0,1 0-1,-1 0 1,0 0 0,0-1-1,1 1 1,-1 0 0,0-1-1,0 0 1,-1 1 0,1-1-1,0 0 1,0 0 0,-1 0-1,1-1 1,0 1 0,-1 0-1,1-1 1,-1 0 0,1 1-1,-1-1 1,1 0 0,-1 0-1,1-1 1,-1 1 0,1 0-1,0-1 1,-1 0 0,1 1-1,-5-3 1,-6-3 29,0-1 1,0 0-1,1-1 0,-21-17 0,-11-6 40,16 14 14,21 15-21,19 15-52,-2-4-12,1-1 0,0-1-1,0 1 1,1-2-1,-1 0 1,1 0 0,1-1-1,-1 0 1,25 5 0,-26-8-4,0 0-1,0-1 1,1 0 0,-1 0 0,0-1 0,0-1 0,0 0-1,0 0 1,0-1 0,0-1 0,0 0 0,14-6 0,3-5-4,0-1 1,-1-1-1,0-2 1,-1-1-1,-2-1 1,35-34-1,-24 19 17,-14 15 7,-1-1 1,25-34 0,-43 53-16,0-1 0,1 0 0,-1 0 0,1 1 0,-1 0 0,1-1 0,5-1 1,-8 3-6,1 1 1,-1-1 0,1 1 0,-1 0 0,1 0 0,-1-1 0,1 1 0,0 0 0,-1 0 0,1 0 0,-1-1 0,1 1 0,0 0-1,-1 0 1,1 0 0,0 0 0,-1 0 0,1 0 0,-1 1 0,1-1 0,0 0 0,-1 0 0,1 0 0,-1 0 0,1 1 0,0-1-1,-1 0 1,1 1 0,-1-1 0,1 0 0,-1 1 0,1-1 0,-1 1 0,0-1 0,1 1 0,-1-1 0,1 1 0,-1-1 0,0 1-1,1-1 1,-1 1 0,0-1 0,0 1 0,1 0 0,-1-1 0,0 1 0,0-1 0,0 1 0,0 0 0,0 0 0,3 24-6,-1 0 0,-1 0 0,-1 0 0,-6 47 0,3-44-7,1-5 13,-1 1 0,-1-1 0,-1 0 0,0 0-1,-2-1 1,-19 42 0,25-61 1,-1-1 0,1 1 0,-1 0 0,1-1 0,-1 0 0,0 1-1,0-1 1,0 0 0,-1 0 0,1 0 0,0 0 0,-1-1 0,-4 4 0,5-5 1,1 0 0,-1 1 1,0-1-1,0 0 1,1 0-1,-1 0 1,0 0-1,0 0 0,1-1 1,-1 1-1,0 0 1,0-1-1,1 1 0,-1-1 1,0 0-1,1 0 1,-1 1-1,1-1 0,-1 0 1,1 0-1,-1 0 1,1-1-1,0 1 0,-3-2 1,-1-2 14,0 0 0,1 0 0,-1-1 0,1 1 1,0-1-1,0 0 0,1 0 0,-1 0 0,1-1 0,1 1 0,-1-1 0,1 1 1,0-1-1,1 0 0,0 0 0,0 0 0,0 0 0,1 0 0,1-14 1,-1 19-18,0 0 1,1 0 0,0 0 0,-1 1-1,1-1 1,0 0 0,0 0 0,0 1 0,0-1-1,0 0 1,0 1 0,0-1 0,1 1-1,-1-1 1,0 1 0,1 0 0,0-1 0,-1 1-1,1 0 1,0 0 0,-1 0 0,1 1-1,0-1 1,0 0 0,0 0 0,-1 1 0,1 0-1,4-1 1,5-1 1,1 1 0,-1 0-1,19 1 1,-26 0-2,31 4 0,0 1-1,0 2 1,-1 1 0,62 24 0,-55-18-2,-23-11 649,-7-5-4623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8:46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0 137 22607,'0'0'960,"107"-26"0,16 6 128,16 6 0,14-2-336,28 8 8,35 1-560,-49-3 16,-70-2-312,-8 2 0,20 4-168,-7-2 16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8:49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547 1255 14272,'0'0'2762,"-10"-5"-2353,-7-2-281,-1-1-1,-31-7 0,39 12-104,-1 1 0,1 1 0,-1-1 0,0 2 0,1 0 0,-1 0 0,-17 2 0,15 2 8,-1 0 0,1 0 0,0 1 0,1 1 0,-1 0 0,1 1 0,0 0-1,1 1 1,-21 17 0,9-4 106,1 1 0,1 1-1,-22 32 1,25-31 109,2 1 0,-25 50 0,37-68-175,1 1 0,0 0 0,0 0 0,1 0 0,0 1 0,0-1 0,1 0 0,0 1 0,1-1 0,0 1 0,0-1 0,0 1-1,1-1 1,3 13 0,-3-18-35,0 0 0,0 0 0,0 0-1,1 0 1,-1 0 0,1 0 0,-1 0-1,1-1 1,0 1 0,0 0 0,0-1-1,1 0 1,-1 1 0,1-1 0,-1 0-1,1 0 1,0 0 0,-1-1 0,1 1-1,0-1 1,0 1 0,0-1 0,0 0-1,0 0 1,1-1 0,-1 1 0,0-1-1,0 1 1,1-1 0,-1 0 0,0 0-1,4-1 1,4 0 38,-1-1 0,1-1-1,-1 0 1,0 0 0,0-1 0,0 0 0,-1-1 0,16-10-1,6-8 114,-1-1 0,-1-1 0,31-37-1,-58 61-179,22-26 128,-1 0 0,-1-1 0,-2-1 0,-1-1 0,-1-1 0,-2-1 0,23-60 0,-37 86-83,5-13 86,-5 15 31,-4 11 138,-4 18-205,0-1-1,2 1 0,-1 28 0,4-43-70,1 1-1,1 0 1,0-1 0,0 1-1,1-1 1,0 1-1,1-1 1,0 0-1,1 0 1,5 11 0,-7-17-14,1 0 0,0-1 0,0 1 0,0-1 0,0 0 0,0 1 0,1-1 0,-1-1 0,1 1 0,0 0 0,0-1 0,0 0 0,0 0 0,0 0 0,1-1 0,-1 1 0,0-1 0,1 0 0,-1 0 0,1 0 0,0-1 0,-1 0 0,7 0 0,-1 0 15,0-1-1,0 0 0,0-1 1,0 0-1,0 0 1,-1-1-1,1-1 0,-1 1 1,17-10-1,-9 1 6,0 0 0,-1-1-1,-1-1 1,0 0 0,-1-1-1,17-23 1,-1-3 58,37-69 0,31-86 126,77-223-1,-138 318-105,-5-1 0,-3-2 0,14-113 0,-41 204-91,3-28 53,-5 38-62,0 1 1,0-1-1,0 0 0,-1 0 1,1 0-1,-1 1 1,1-1-1,-1 0 0,0 1 1,0-1-1,-3-4 0,4 7-9,-1-1-1,1 0 0,-1 1 0,1-1 0,-1 1 0,0-1 0,0 1 0,1-1 0,-1 1 0,0-1 0,0 1 0,1 0 0,-1-1 0,0 1 0,0 0 0,0 0 0,1 0 0,-1 0 0,0-1 0,0 1 0,0 0 0,0 0 1,0 1-1,1-1 0,-1 0 0,0 0 0,0 0 0,0 1 0,0-1 0,1 0 0,-1 1 0,0-1 0,0 0 0,1 1 0,-1-1 0,0 1 0,0 0 0,-29 25 79,8-1-55,1 1 0,1 0-1,2 2 1,0 0-1,2 1 1,-15 37 0,5 2 24,-33 125 0,33-80 1,-13 120-1,33-178-26,3 1-1,2-1 0,3 1 0,11 74 1,-10-109-8,2 0 0,0 0 1,1 0-1,1 0 0,1-1 1,19 34-1,-23-48-10,-1 0 0,2 0 0,-1-1 0,1 1 0,-1-1 0,1 0 0,1 0 0,-1 0 0,1-1 0,0 0 0,0 0 0,0-1 0,0 1 0,1-1 1,0-1-1,-1 1 0,1-1 0,0 0 0,0-1 0,0 0 0,0 0 0,0 0 0,15-1 0,-2-2 13,1-2 1,-1 0 0,0-1-1,-1 0 1,1-2-1,-1 0 1,0-2 0,-1 0-1,0-1 1,33-23-1,-21 10 40,-1-2 0,-2-1 0,0-1-1,46-60 1,-64 74-3,-1 1-1,0-1 1,-1-1 0,0 1-1,-1-1 1,0-1 0,5-23-1,-11 38-55,0-1 0,0 1 0,0 0 0,1 0-1,-1-1 1,0 1 0,0 0 0,0 0 0,0 0 0,0-1-1,0 1 1,0 0 0,0 0 0,0-1 0,0 1-1,-1 0 1,1 0 0,0 0 0,0-1 0,0 1 0,0 0-1,0 0 1,0 0 0,0-1 0,0 1 0,-1 0-1,1 0 1,0 0 0,0 0 0,0-1 0,0 1 0,-1 0-1,1 0 1,0 0 0,0 0 0,0 0 0,-1 0-1,1 0 1,0-1 0,0 1 0,0 0 0,-1 0 0,1 0-1,0 0 1,0 0 0,-1 0 0,1 0 0,0 0-1,0 0 1,-1 0 0,1 0 0,0 1 0,0-1-1,0 0 1,-1 0 0,1 0 0,0 0 0,-15 8 115,-2 8-43,0 1 1,2 0 0,0 1 0,-22 38-1,28-42-42,1 0-1,1 1 1,0 1-1,1-1 1,-4 17-1,8-26-14,1 1 0,-1 0-1,1-1 1,1 1 0,-1 0 0,1-1-1,0 1 1,1 0 0,-1 0 0,1-1-1,1 1 1,-1-1 0,1 1 0,0-1-1,4 7 1,-4-9-6,-1-1-1,1 0 0,1 0 1,-1 0-1,0-1 1,1 1-1,-1 0 1,1-1-1,0 0 1,0 0-1,0 1 1,0-2-1,0 1 1,0 0-1,1-1 1,-1 1-1,0-1 1,1 0-1,-1 0 1,1 0-1,-1-1 1,1 1-1,0-1 1,-1 0-1,1 0 0,0 0 1,-1 0-1,1-1 1,5-1-1,-2 0 9,0 0 0,-1 0 0,1-1-1,-1 0 1,0 0 0,0 0-1,0-1 1,0 0 0,-1 0-1,0-1 1,0 1 0,0-1 0,0 0-1,7-11 1,-7 7 3,0 0 0,0-1 1,-1 0-1,0 0 0,-1 0 0,0-1 1,0 1-1,-1-1 0,1-15 0,-3 19-8,0 1 0,0-1 1,0 1-1,0-1 0,-1 1 0,0 0 0,-1-1 0,1 1 0,-1 0 0,0 0 0,-1 0 0,0 0 1,0 1-1,0-1 0,0 1 0,-1-1 0,-5-5 0,6 9-6,-1-1 0,0 1 0,0-1 0,0 1 0,0 0-1,0 1 1,0-1 0,0 1 0,-1 0 0,1 0 0,-1 0 0,1 0 0,-1 1 0,1 0 0,-8 0-1,-20-2 18,22 1-26,4-1 0,19-2 0,47-12 0,0 3 0,97-9 0,-124 20 0,0 1 0,1 2 0,-1 1 0,0 2 0,0 1 0,45 13 0,-73-17 0,1 1 0,-1 0 0,0 0 0,0 0 0,-1 1 0,1 0 0,0 0 0,-1 0 0,1 0 0,-1 1 0,0 0 0,0-1 0,4 8 0,-5-7 0,-1 0 0,1 1 0,-1-1 0,-1 1 0,1 0 0,-1 0 0,1 0 0,-1 0 0,-1 0 0,1 0 0,-1 0 0,0 0 0,0 0 0,-1 8 0,-2 5 0,-10 32 0,3-9 0,9-41 0,1 0 0,0 0 0,0 0 0,0 0 0,0 0 0,0 1 0,0-1 0,0 0 0,0 0 0,0 0 0,0 0 0,0 0 0,0 1 0,0-1 0,0 0 0,0 0 0,0 0 0,0 0 0,0 0 0,0 1 0,0-1 0,0 0 0,0 0 0,0 0 0,0 0 0,0 0 0,0 1 0,0-1 0,0 0 0,0 0 0,0 0 0,0 0 0,1 0 0,-1 0 0,0 0 0,0 1 0,0-1 0,0 0 0,0 0 0,0 0 0,0 0 0,1 0 0,-1 0 0,0 0 0,0 0 0,0 0 0,0 0 0,0 0 0,1 0 0,-1 0 0,0 0 0,0 0 0,11-5 0,15-18 0,-23 21 0,75-73 0,-31 29 0,76-58 0,-121 102 0,1 0 0,0 0 0,0 0 0,-1 1 0,1-1 0,0 1 0,0 0 0,1 0 0,-1 0 0,0 0 0,0 0 0,4 1 0,-6 0 0,0 0 0,1 0 0,-1 1 0,0-1 0,0 0 0,0 1 0,0-1 0,0 1 0,0-1 0,0 1 0,0 0 0,0 0 0,0-1 0,0 1 0,0 0 0,0 0 0,0 0 0,-1 0 0,1 0 0,0 0 0,-1 0 0,1 0 0,-1 0 0,1 0 0,-1 0 0,1 0 0,-1 1 0,0-1 0,0 0 0,1 0 0,-1 0 0,0 1 0,0-1 0,0 1 0,1 26 0,-3 53 0,0-63 0,1 0 0,1 1 0,0-1 0,2 0 0,0 0 0,1 0 0,6 22 0,-7-36 0,0 1 0,0-1 0,0 0 0,0 0 0,1 0 0,0-1 0,0 1 0,0 0 0,0-1 0,1 0 0,-1 0 0,1 0 0,-1 0 0,1-1 0,0 1 0,0-1 0,1 0 0,-1 0 0,0-1 0,1 1 0,-1-1 0,1 0 0,-1 0 0,9 0 0,5 1 0,-1-2 0,1 0 0,0-1 0,-1-1 0,19-4 0,-13 2 0,1-2 0,-1 0 0,0-1 0,-1-2 0,0 0 0,0-1 0,-1-2 0,0 0 0,29-23 0,-26 16 0,79-68 0,-88 73 0,0-2 0,-1 0 0,-1-1 0,14-21 0,-22 25 0,-5 13 0,0 0 0,0-1 0,0 1 0,0 0 0,0 0 0,0 0 0,0 0 0,0 0 0,0 0 0,0-1 0,0 1 0,-1 0 0,1 0 0,0 0 0,0 0 0,0 0 0,0 0 0,0 0 0,0 0 0,0-1 0,0 1 0,-1 0 0,1 0 0,0 0 0,0 0 0,0 0 0,0 0 0,0 0 0,-1 0 0,1 0 0,0 0 0,0 0 0,0 0 0,0 0 0,0 0 0,-1 0 0,1 0 0,0 0 0,0 0 0,0 0 0,0 0 0,0 0 0,0 0 0,-1 1 0,-22 13 0,-6 10 0,1 1 0,1 2 0,-29 37 0,47-52 0,1-1 0,0 1 0,0 1 0,2-1 0,0 1 0,0 0 0,1 1 0,1-1 0,0 1 0,0 0 0,2 0 0,-2 15 0,4-24 0,0-1 0,0 1 0,1 0 0,-1-1 0,1 1 0,0-1 0,0 0 0,0 1 0,1-1 0,0 0 0,0 1 0,0-1 0,0 0 0,4 4 0,-4-6 0,0 1 0,1-1 0,-1 1 0,1-1 0,-1 0 0,1 0 0,0-1 0,0 1 0,0 0 0,0-1 0,0 0 0,1 0 0,-1 0 0,0 0 0,1 0 0,-1-1 0,0 1 0,1-1 0,-1 0 0,4 0 0,-2-1 0,1 1 0,-1-1 0,0 0 0,0 0 0,-1-1 0,1 1 0,0-1 0,0 0 0,-1 0 0,1-1 0,-1 1 0,8-7 0,-5 3 0,0-1 0,-1 1 0,0-1 0,-1 0 0,0 0 0,9-15 0,-5 3 0,0-1 0,-2 0 0,0 0 0,-1-1 0,4-28 0,-7 37 0,1-11 0,-4 22 0,0 0 0,0 1 0,0-1 0,0 0 0,0 0 0,0 1 0,0-1 0,0 0 0,0 0 0,0 1 0,0-1 0,0 0 0,-1 0 0,1 1 0,0-1 0,0 0 0,-1 1 0,1-1 0,-1 0 0,0 0 0,-8 17 0,-3 13 0,2 0 0,1 0 0,1 1 0,2 0 0,-5 52 0,6-42 0,-17 167 0,15-109 0,-35 161 0,29-212 0,-2 0 0,-42 87 0,56-132 0,0 0 0,0 0 0,0 0 0,0 0 0,0 0 0,-1 0 0,1 0 0,0-1 0,-1 1 0,0 0 0,1-1 0,-1 0 0,0 1 0,0-1 0,0 0 0,0 0 0,0 0 0,0 0 0,0 0 0,0 0 0,-3 0 0,3-1 0,-1 0 0,1 0 0,0-1 0,0 1 0,0-1 0,0 0 0,0 1 0,0-1 0,0 0 0,0 0 0,1 0 0,-1 0 0,0-1 0,1 1 0,-1 0 0,0-1 0,1 1 0,0-1 0,-1 0 0,1 1 0,0-1 0,0 0 0,-1-2 0,-5-8 0,1 0 0,1-1 0,0 0 0,0 0 0,2 0 0,-1-1 0,2 1 0,0-1 0,0 0 0,2 0 0,-1 1 0,2-1 0,0 0 0,0 0 0,2 1 0,-1-1 0,2 1 0,0-1 0,0 1 0,1 1 0,1-1 0,0 1 0,1-1 0,0 2 0,1-1 0,18-20 0,-10 18 0,1 1 0,0 0 0,0 1 0,2 1 0,-1 1 0,1 0 0,40-13 0,10 2 0,72-11 0,-48 11 0,28-10 0,-108 28-3935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8:52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1833 10544,'0'0'3054,"10"2"-1839,-7-1-1097,4 0 92,0 0 1,1 0 0,-1-1 0,0 1-1,0-2 1,0 1 0,0-1 0,1 0-1,-1 0 1,9-4 0,5-3 160,0-2 1,-1-1-1,0 0 0,-1-2 1,0 0-1,-1-1 1,-1 0-1,22-24 0,-12 8-15,-2 0-1,0-1 0,-3-2 0,20-36 0,-16 15 253,-3-1-1,29-102 1,-21 59 79,-29 92-619,0 0 52,0-1 1,0 1-1,0-1 0,1 1 0,0 0 0,1 0 0,7-10 0,-11 16-107,0 0 0,1-1 0,-1 1 0,0 0 0,1 0-1,-1-1 1,1 1 0,-1 0 0,0 0 0,1-1 0,-1 1 0,1 0 0,-1 0 0,0 0 0,1 0 0,-1 0 0,1 0 0,-1 0 0,1 0 0,-1 0 0,1 0-1,-1 0 1,0 0 0,1 0 0,-1 0 0,1 0 0,-1 0 0,1 1 0,-1-1 0,0 0 0,1 0 0,-1 0 0,0 1 0,1-1 0,-1 0 0,0 0-1,1 1 1,-1-1 0,0 0 0,1 1 0,-1 0 0,12 17 169,-11-16-171,16 34 101,-1 0 1,-2 1-1,-1 1 1,11 60-1,-20-79-77,-2 0 1,0 0-1,-1 1 1,-1-1-1,0 0 1,-2 0-1,0 0 1,-1 0-1,-1 0 1,-1 0-1,-11 27 1,14-41-16,0 0 0,-1-1 1,1 1-1,-1-1 0,0 0 0,0 0 1,0 0-1,-1 0 0,1-1 0,-1 1 0,0-1 1,0 0-1,0 0 0,-9 4 0,10-6-6,0 1 0,0-2 0,0 1 0,-1 0 0,1-1 0,0 1 0,-1-1 0,1 0 0,0 0-1,-1 0 1,1-1 0,0 1 0,0-1 0,-1 1 0,1-1 0,0 0 0,0-1 0,0 1 0,0 0 0,0-1-1,0 0 1,1 0 0,-4-2 0,0 0 45,0 0-1,0-1 1,1 1-1,0-2 1,-1 1-1,2 0 1,-1-1-1,-4-6 1,9 11-53,0 1 0,0 0 0,0 0 0,0-1-1,0 1 1,0 0 0,-1 0 0,1-1 0,0 1 0,0 0 0,0-1 0,0 1 0,0 0 0,0 0 0,1-1 0,-1 1 0,0 0 0,0 0-1,0-1 1,0 1 0,0 0 0,0 0 0,0-1 0,0 1 0,1 0 0,-1 0 0,0-1 0,0 1 0,0 0 0,1 0 0,-1 0 0,0 0-1,0-1 1,0 1 0,1 0 0,-1 0 0,0 0 0,0 0 0,1 0 0,-1 0 0,0 0 0,0-1 0,1 1 0,16-2 46,-14 1-31,35-3 50,8 0-1,-1-2 0,86-23-1,-61 5-17,106-51-1,-146 59-37,1-1 1,-2-2-1,0-1 1,-2-1-1,41-40 1,96-123 48,-101 111-29,-30 34-14,-3-1 1,0-1-1,-3-2 1,-2-1-1,-1-1 0,31-86 1,24-121 79,-66 195-45,-2-1 0,6-89 0,-16 135-44,0 2 8,0 0 0,-1-1 0,0 1 0,-1-1 0,0 1 0,0-1 1,-1 1-1,-6-16 0,8 25-17,0 0 1,0 1-1,-1-1 1,1 0-1,-1 0 1,1 1-1,-1-1 1,1 0-1,-1 1 1,1-1-1,-1 1 1,1-1-1,-1 1 1,0-1-1,1 1 1,-1-1-1,0 1 1,1-1-1,-1 1 1,0 0-1,0 0 1,1-1-1,-1 1 1,0 0-1,0 0 1,0 0-1,0 0 1,1 0-1,-1 0 1,0 0-1,0 0 1,0 0-1,1 0 1,-3 1-1,0 0 6,0 0-1,1 1 0,-1-1 1,0 1-1,0 0 0,0 0 0,1 0 1,-3 3-1,-10 10 15,1 1-1,0 1 1,1 0-1,1 1 1,-18 36 0,-39 107 32,37-65-35,3 1 0,5 1 1,3 0-1,-12 194 0,31-253-16,1 1 1,3-1-1,9 58 0,-8-81 2,1-1 0,1 0 0,0 0 0,13 26 0,-13-33 0,0 0 1,0 0-1,1 0 1,0 0 0,0-1-1,1 0 1,0 0-1,15 10 1,-17-13-4,1-1 0,0 0 0,0 0 0,1 0 0,-1 0 1,0-1-1,1 0 0,0-1 0,-1 1 0,1-1 0,0 0 0,8-1 0,-4 0 1,-1-1 0,0-1 1,1 1-1,-1-2 0,0 1 0,0-2 0,13-5 1,-3-1 12,0-1 0,0-2 0,-1 0 0,-1 0 0,0-2 0,25-25 0,-25 20 17,-1 0-1,-1-1 0,0-1 1,-2-1-1,-1 0 0,0 0 0,-2-1 1,13-38-1,-23 53 43,-3 7 21,-10 13-3,-15 27-15,2 1 0,-25 53-1,44-78-57,1 0-1,0 1 0,1-1 0,0 1 1,1 0-1,1 0 0,-1 16 0,2-25-8,1 1-1,0-1 0,1 1 1,-1-1-1,1 1 0,0-1 1,1 1-1,0-1 1,0 0-1,0 0 0,1 0 1,-1 0-1,2 0 0,-1-1 1,0 1-1,1-1 0,0 0 1,8 8-1,-10-11-6,1 0 1,-1 0-1,1-1 1,0 1-1,-1-1 1,1 1-1,0-1 1,0 0-1,0 0 1,0 0-1,0-1 1,0 1-1,0-1 1,0 1-1,0-1 1,0 0-1,0 0 0,0-1 1,0 1-1,0 0 1,0-1-1,0 0 1,0 0-1,0 0 1,0 0-1,0 0 1,0-1-1,-1 1 1,1-1-1,0 0 1,3-3-1,4-3 9,-1-1-1,0 0 1,0 0 0,-1-1 0,0 0-1,8-16 1,-7 11 8,-2-1-1,1 0 1,-2 0 0,-1-1-1,0 1 1,-1-1-1,0 0 1,-1-1 0,-2 1-1,1 0 1,-2-1 0,0 1-1,-2 0 1,1-1-1,-2 1 1,0 0 0,-2 0-1,-10-29 1,14 43-20,0 0 1,0 0-1,-1 0 0,1 0 0,-1 1 1,0-1-1,1 1 0,-1-1 1,0 1-1,-1 0 0,1-1 1,0 1-1,-1 0 0,1 0 0,-1 1 1,-3-3-1,4 4-1,0-1 0,0 1 0,-1 0 0,1-1 0,0 1 1,0 0-1,0 0 0,0 1 0,-1-1 0,1 0 0,0 1 0,0-1 0,0 1 0,0 0 0,0 0 0,0 0 0,0 0 1,0 0-1,1 0 0,-1 0 0,0 1 0,1-1 0,-4 4 0,-1 0 0,1 2 0,0-1 0,0 1 0,0-1 0,0 1 0,1 1 0,1-1 0,-1 1 0,1-1 0,0 1 0,1 0 0,0 0 0,-2 12 0,3-14 0,0 0 0,1 0 0,-1 1 0,1-1 0,1 0 0,-1 0 0,1 0 0,0 0 0,0 0 0,1 0 0,0 0 0,0 0 0,0 0 0,1-1 0,0 1 0,0-1 0,0 0 0,7 8 0,-6-9 0,0-1 0,1 0 0,0 0 0,0 0 0,0 0 0,0-1 0,0 1 0,0-1 0,1-1 0,-1 1 0,1-1 0,-1 0 0,1 0 0,-1-1 0,1 1 0,0-1 0,9-1 0,4-1 0,1-1 0,-1 0 0,34-12 0,-1-5 0,-1-3 0,-2-2 0,67-44 0,-5 3 0,-75 43 0,-25 16 0,0 0 0,0 1 0,17-7 0,-28 12 0,1 1 0,0 0 0,-1-1 0,1 1 0,-1 0 0,1 0 0,-1 0 0,1-1 0,0 1 0,-1 0 0,1 0 0,0 0 0,-1 0 0,1 0 0,-1 0 0,1 0 0,0 0 0,-1 0 0,1 1 0,-1-1 0,1 0 0,0 0 0,-1 0 0,1 1 0,-1-1 0,1 0 0,-1 1 0,1-1 0,-1 0 0,1 1 0,-1-1 0,1 1 0,-1-1 0,0 1 0,1-1 0,-1 1 0,0-1 0,1 1 0,-1 0 0,1 3 0,0 0 0,0 0 0,-1 0 0,1 1 0,-2 6 0,1-10 0,-5 116 0,2-64 0,1-1 0,7 65 0,-5-116 0,0 1 0,0 0 0,0 0 0,1 0 0,-1 0 0,1-1 0,-1 1 0,1 0 0,0 0 0,-1-1 0,1 1 0,0 0 0,0-1 0,2 3 0,-2-4 0,0 0 0,0 1 0,0-1 0,0 0 0,0 0 0,0 0 0,0 1 0,1-1 0,-1 0 0,0-1 0,0 1 0,0 0 0,0 0 0,0 0 0,0-1 0,0 1 0,0 0 0,0-1 0,0 1 0,0-1 0,0 0 0,0 1 0,0-1 0,1-1 0,10-6 0,-1 0 0,0-1 0,-1-1 0,0 1 0,12-17 0,-2 0 0,20-34 0,-8 2 0,13-21 0,-39 69 0,1 1 0,0 0 0,1 0 0,-1 1 0,18-14 0,-24 22 0,0-1 0,0 1 0,0-1 0,0 1 0,0-1 0,0 1 0,0 0 0,0 0 0,0-1 0,0 1 0,0 0 0,1 0 0,-1 0 0,0 0 0,0 0 0,0 1 0,0-1 0,0 0 0,0 0 0,0 1 0,0-1 0,0 1 0,0-1 0,0 1 0,0-1 0,0 1 0,0-1 0,0 1 0,0 0 0,0 0 0,-1-1 0,1 1 0,0 0 0,1 2 0,4 4 0,0 1 0,-1 0 0,6 11 0,-4-8 0,10 18 0,45 62 0,-55-83 0,-1 0 0,2 0 0,-1-1 0,1 0 0,0 0 0,1-1 0,-1 0 0,12 5 0,-17-9 0,0-1 0,0 0 0,0 0 0,0 0 0,0 0 0,0-1 0,0 1 0,0-1 0,0 0 0,0 0 0,0 0 0,0 0 0,0 0 0,0-1 0,0 1 0,0-1 0,0 0 0,0 0 0,0 0 0,0 0 0,0-1 0,0 1 0,-1-1 0,1 0 0,-1 1 0,1-1 0,-1 0 0,0 0 0,0-1 0,1 1 0,-2 0 0,1-1 0,2-2 0,3-7 0,0 0 0,-1 0 0,0-1 0,0 1 0,6-26 0,-4 8 0,-1 1 0,-2-1 0,0-1 0,-3 1 0,0-1 0,-2 1 0,-4-36 0,5 48 0,-1 18 0,0 0 0,0 0 0,0-1 0,1 1 0,-1 0 0,0 0 0,0 0 0,0-1 0,0 1 0,1 0 0,-1 0 0,0 0 0,0 0 0,0-1 0,1 1 0,-1 0 0,0 0 0,0 0 0,1 0 0,-1 0 0,0 0 0,0 0 0,1 0 0,-1 0 0,0 0 0,0-1 0,1 1 0,-1 0 0,0 1 0,0-1 0,1 0 0,-1 0 0,0 0 0,4 1 0,-1 1 0,0-1 0,0 1 0,0 0 0,0 0 0,4 4 0,-6-5 0,19 15 0,1-1 0,0-1 0,0-1 0,2-1 0,-1-1 0,36 11 0,-47-18 0,0-2 0,1 1 0,-1-1 0,1-1 0,0 0 0,22-2 0,-25 0 0,-1 0 0,0-1 0,0 0 0,-1 0 0,1-1 0,0 0 0,-1 0 0,0-1 0,1 0 0,-1 0 0,6-6 0,5-5 0,0-1 0,-1-1 0,-1 0 0,15-22 0,50-82 0,-58 84 0,-23 36 0,1 1 0,-1-1 0,0 1 0,1-1 0,-1 0 0,1 1 0,-1-1 0,1 1 0,-1-1 0,1 1 0,-1-1 0,1 1 0,-1 0 0,1-1 0,-1 1 0,1 0 0,0-1 0,-1 1 0,1 0 0,1-1 0,-2 2 0,1-1 0,-1 0 0,1 0 0,-1 0 0,1 0 0,-1 1 0,0-1 0,1 0 0,-1 1 0,1-1 0,-1 0 0,0 1 0,1-1 0,-1 0 0,0 1 0,1-1 0,-1 0 0,0 1 0,0-1 0,1 1 0,-1 0 0,10 33 0,-9-28 0,6 30 0,-2 1 0,-1-1 0,-2 1 0,-1 0 0,-2 0 0,-2 0 0,-12 63 0,13-92 0,0-1 0,0 1 0,-1-1 0,0 0 0,-1 0 0,1 0 0,-1 0 0,-9 10 0,11-14 0,-1-1 0,1 1 0,0-1 0,-1 0 0,1 0 0,-1 0 0,0 0 0,0 0 0,0-1 0,0 1 0,0-1 0,0 0 0,0 0 0,0 0 0,-1 0 0,1-1 0,0 1 0,-1-1 0,1 0 0,0 0 0,0 0 0,-7-1 0,-3-3 0,1 0 0,0-1 0,0 0 0,0-1 0,0 0 0,1-1 0,0 0 0,0-1 0,1 0 0,0-1 0,1 0 0,0 0 0,0-1 0,1 0 0,-9-14 0,17 24 0,0 0 0,-1-1 0,1 1 0,0-1 0,-1 1 0,1 0 0,0-1 0,0 1 0,-1-1 0,1 1 0,0-1 0,0 1 0,0-1 0,0 1 0,0 0 0,0-1 0,-1 1 0,1-1 0,0 1 0,0-1 0,1 1 0,-1-1 0,0 1 0,0-1 0,0 1 0,0-1 0,0 1 0,0-1 0,1 1 0,-1 0 0,0-1 0,0 1 0,1-1 0,-1 1 0,0 0 0,1-1 0,-1 1 0,0 0 0,1-1 0,-1 1 0,0 0 0,1-1 0,-1 1 0,1 0 0,-1 0 0,1 0 0,-1-1 0,0 1 0,1 0 0,-1 0 0,1 0 0,-1 0 0,1 0 0,-1 0 0,1 0 0,-1 0 0,1 0 0,-1 0 0,1 0 0,-1 0 0,1 0 0,-1 0 0,1 1 0,36 5 0,-35-6 0,146 43 0,-72-19 0,-55-18 0,0-1 0,0 0 0,0-2 0,34 1 0,-42-4 0,1-1 0,0 0 0,-1-1 0,1 0 0,-1-1 0,0-1 0,0 0 0,16-8 0,1-4-3935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8:54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0 681 19495,'0'0'2100,"13"6"-2792,-7-3 686,-3-1 4,1 0 1,-1-1-1,1 1 0,-1 0 1,1-1-1,-1 0 0,1 0 1,0 0-1,0 0 0,0-1 1,-1 1-1,1-1 0,0 0 1,0 0-1,0-1 0,0 1 1,-1-1-1,1 0 0,0 1 0,0-2 1,-1 1-1,1 0 0,-1-1 1,1 0-1,-1 0 0,0 0 1,4-3-1,25-23 159,-1-1 0,-2-2 1,-1-2-1,-2 0 0,-1-1 0,-1-2 0,-2 0 1,-2-2-1,23-60 0,-27 62 92,-8 21-40,-2-1 0,1 0 0,-2 0 0,0-1 0,-1 1 0,0-1 0,1-24 0,-5 41-197,0 0 0,-1 0-1,1 0 1,0 0 0,0 0-1,0 0 1,0 0-1,0 0 1,0 0 0,0 0-1,0 0 1,0 0 0,0 0-1,0 0 1,0 1 0,0-1-1,0 0 1,0 0 0,0 0-1,0 0 1,0 0 0,0 0-1,0 0 1,0 0 0,-1 0-1,1 0 1,0 0 0,0 0-1,0 0 1,0 0-1,0 0 1,0-1 0,0 1-1,0 0 1,0 0 0,0 0-1,0 0 1,0 0 0,0 0-1,0 0 1,0 0 0,0 0-1,0 0 1,0 0 0,0 0-1,0 0 1,0 0 0,0 0-1,0 0 1,0 0 0,-5 9 225,-5 15-53,-2 18-51,1 0-1,3 1 1,2 0 0,1 0-1,2 1 1,2-1-1,2 1 1,13 77 0,-12-105-82,0-1 0,2 0 0,0 0 0,1-1 0,0 1 1,9 16-1,-12-28-36,0 1 0,0-1 0,0 0 1,0 0-1,0-1 0,1 1 0,-1 0 1,1-1-1,0 1 0,0-1 0,-1 0 1,2 0-1,-1 0 0,0-1 0,0 1 1,0-1-1,1 1 0,-1-1 0,1 0 1,-1 0-1,1-1 0,0 1 0,-1-1 1,1 0-1,-1 0 0,1 0 0,0 0 1,-1 0-1,1-1 0,-1 0 0,1 0 1,3-1-1,2-1 11,-1-1 0,1 1 0,-1-2 0,0 1 0,0-1 0,13-11 1,39-41 104,-36 32-81,82-75 127,52-54 71,-121 115-48,-2-3 0,31-45 0,-74 104-27,0-1-1,-7 28 1,6-20-99,3-10-40,1 1-1,1 0 1,0 0-1,0 0 1,2 0 0,0 1-1,1-1 1,0 1-1,1-1 1,4 28-1,0-24 4,0 1 0,2-1 1,0 0-1,11 21 0,-14-33-20,0-1 0,1 0 0,0 1 0,0-1 0,0-1 0,1 1 0,-1-1 0,2 0 0,-1 0 1,0 0-1,1 0 0,0-1 0,0 0 0,0-1 0,8 4 0,-11-6-7,0 0-1,-1 0 1,1 0-1,0-1 1,0 1-1,0-1 1,0 0-1,0 0 1,-1 0-1,1 0 1,0-1-1,0 1 1,0-1-1,0 0 1,-1 1-1,5-3 1,-2 0 2,0 1 1,-1-1 0,1 0 0,-1 0-1,0-1 1,0 1 0,0-1-1,4-6 1,1-1 13,-1-1 0,0-1 0,-1 1 0,-1-1 0,9-22 0,-10 15 17,0 0 0,-1 1 0,-1-2 0,0 1 0,-2 0 0,-1 0 1,0-1-1,-1 1 0,-5-22 0,5 36-20,0 1 1,0-1 0,-1 1 0,1-1-1,-1 1 1,-1-1 0,1 1-1,-1 0 1,0 0 0,0 0 0,0 1-1,-1-1 1,0 1 0,0 0-1,-7-7 1,7 9 1,0-1 1,0 1-1,-1-1 0,1 1 1,-1 0-1,1 1 0,-1-1 0,0 1 1,1 0-1,-1 0 0,0 0 1,0 1-1,0 0 0,0 0 1,0 0-1,1 0 0,-1 1 0,-7 1 1,8 0 10,-1-1 1,1 1-1,0 0 0,-1 0 1,1 1-1,0-1 1,0 1-1,0 0 0,1 0 1,-1 0-1,1 1 1,-6 6-1,9-10-31,0 0 0,-1 1 0,1-1-1,0 0 1,0 1 0,0-1 0,-1 0 0,1 1 0,0-1-1,0 0 1,0 1 0,0-1 0,0 1 0,0-1 0,0 0 0,0 1-1,0-1 1,0 0 0,0 1 0,0-1 0,0 0 0,0 1 0,0-1-1,0 1 1,1-1 0,-1 0 0,0 1 0,0-1 0,0 0-1,0 1 1,1-1 0,-1 0 0,0 0 0,0 1 0,1-1 0,-1 0-1,0 0 1,1 1 0,-1-1 0,0 0 0,1 0 0,-1 0-1,0 0 1,1 1 0,-1-1 0,0 0 0,1 0 0,-1 0 0,0 0-1,1 0 1,-1 0 0,1 0 0,0 0 0,23 3 62,3-4-63,-1-1-1,0-2 0,35-8 1,78-29-7,-108 31 3,25-8 0,102-27 0,-141 41 0,1 2 0,-1 0 0,0 1 0,1 0 0,-1 2 0,1 0 0,21 4 0,-35-4 0,-1 0 0,0 0 0,1 0 0,-1 0 0,0 0 0,0 1 0,0-1 0,0 1 0,0 0 0,0 0 0,-1 0 0,1 0 0,0 1 0,-1-1 0,0 1 0,3 3 0,-2-2 0,-1 1 0,0-1 0,0 0 0,-1 1 0,1-1 0,-1 1 0,0-1 0,0 1 0,-1 0 0,1 7 0,-2 5 0,-1 0 0,0 0 0,-1 0 0,-1 0 0,-8 22 0,-4-1 0,12-30 0,0 0 0,0 0 0,1 0 0,-4 16 0,7-24 0,0 1 0,0-1 0,1 0 0,-1 0 0,0 0 0,0 0 0,0 0 0,0 1 0,0-1 0,0 0 0,0 0 0,0 0 0,0 0 0,0 0 0,0 0 0,0 1 0,0-1 0,1 0 0,-1 0 0,0 0 0,0 0 0,0 0 0,0 0 0,0 0 0,0 0 0,0 0 0,1 0 0,-1 0 0,0 1 0,0-1 0,0 0 0,0 0 0,0 0 0,1 0 0,-1 0 0,0 0 0,0 0 0,0 0 0,0 0 0,0 0 0,1 0 0,-1 0 0,0-1 0,0 1 0,0 0 0,0 0 0,0 0 0,1 0 0,-1 0 0,0 0 0,0 0 0,0 0 0,0 0 0,0 0 0,0 0 0,0-1 0,1 1 0,-1 0 0,0 0 0,0 0 0,0 0 0,1-1 0,8-5 0,0 0 0,0-1 0,0 0 0,-1-1 0,0 0 0,10-13 0,18-16 0,-29 30 0,53-43 0,-54 45 0,0 1 0,0 0 0,0 1 0,1-1 0,-1 1 0,1 1 0,0-1 0,10-2 0,-15 5 0,0 0 0,0 1 0,0-1 0,0 0 0,0 1 0,0-1 0,-1 0 0,1 1 0,0 0 0,0 0 0,-1-1 0,1 1 0,0 0 0,-1 0 0,1 1 0,-1-1 0,1 0 0,-1 0 0,0 1 0,1-1 0,-1 1 0,0-1 0,0 1 0,0-1 0,1 3 0,4 6 0,-1 1 0,7 21 0,-8-22 0,2 6 0,0 1 0,0-2 0,1 1 0,0-1 0,18 28 0,-22-40 0,-1 0 0,1 0 0,-1 0 0,1 0 0,0-1 0,0 1 0,0-1 0,0 0 0,1 0 0,-1 0 0,1 0 0,-1 0 0,1-1 0,0 1 0,-1-1 0,1 0 0,0 0 0,0-1 0,0 1 0,0-1 0,0 0 0,0 0 0,-1 0 0,1 0 0,0-1 0,0 0 0,4-1 0,7-3 0,0 0 0,0-2 0,-1 1 0,0-2 0,-1 0 0,0-1 0,0 0 0,-1-1 0,0 0 0,0-1 0,14-17 0,2-7 0,-1-2 0,38-68 0,65-123 0,-129 227 0,-1 0 0,1 0 0,-1 0 0,1 0 0,0 0 0,-1 0 0,1 0 0,0 0 0,0 0 0,0 0 0,0 0 0,0 0 0,0 0 0,0 1 0,0-1 0,0 0 0,0 1 0,0-1 0,0 1 0,2-1 0,-2 1 0,-1 0 0,1 1 0,0-1 0,0 0 0,-1 1 0,1-1 0,-1 1 0,1-1 0,0 1 0,-1-1 0,1 1 0,-1-1 0,1 1 0,-1-1 0,1 1 0,-1 0 0,0-1 0,1 1 0,-1 0 0,0-1 0,1 1 0,-1 0 0,0 1 0,3 9 0,0-1 0,-1 1 0,0 14 0,-1-22 0,1 60 0,-2-1 0,-8 64 0,5-82 0,1-23 0,0-1 0,-8 29 0,9-44 0,-1 0 0,1 0 0,-1 0 0,0-1 0,0 1 0,-1 0 0,1-1 0,-1 1 0,0-1 0,0 0 0,0 0 0,-1 0 0,0-1 0,0 1 0,-4 3 0,7-6 0,-1-1 0,0 1 0,1 0 0,-1-1 0,0 1 0,0 0 0,0-1 0,1 0 0,-1 0 0,0 1 0,0-1 0,0 0 0,0 0 0,1-1 0,-1 1 0,0 0 0,-3-1 0,1-1 0,1 1 0,-1-1 0,0 0 0,0 0 0,1 0 0,-1-1 0,-4-3 0,-3-5 0,1 0 0,0 0 0,-10-15 0,20 25 0,-7-8 0,-1-1 0,1 0 0,0 0 0,-9-21 0,17 28 0,6 6 0,9 6 0,10 6 0,-1-1 0,2-1 0,0-1 0,0-2 0,1 0 0,51 9 0,-28-10 0,0-2 0,1-3 0,52-2 0,-85-3 0,0 0 0,0-2 0,0 0 0,0-2 0,0 0 0,-1 0 0,0-2 0,0 0 0,32-20 0,-47 26 43,-1 0 0,0-1-1,-1 1 1,1-1 0,0 1 0,0-1-1,-1 0 1,1 0 0,-1 0 0,1 0-1,-1 0 1,0 0 0,0 0 0,0 0 0,0-1-1,0 1 1,0 0 0,-1-1 0,1 1-1,-1 0 1,0-1 0,1-3 0,-2 0-746,0 1 0,0-1 1,0 0-1,0 0 1,-1 0-1,-4-8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8:54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12 262 23919,'0'0'2608,"-12"-64"-1720,28 11-328,21 1 16,11 4-560,6 3 16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10:13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173 256 4008,'0'0'4992,"-1"-9"-4642,-5-30 29,1 28 888,0 12-332,-3 16 49,6-14-897,-7 18 296,1 1-1,1 1 0,-7 35 1,-5 73 548,15-102-685,0 1-12,-9 65 1350,0 178 0,20-95 1010,-19-220-2122,-7-64-163,4-1 0,-1-178 1,20 232-204,3 0 0,14-61 0,-14 83-62,-2 7-1,2 0 0,0 1 0,2 0 0,13-26 0,-16 38-11,0 0 1,0 0-1,1 1 0,1 0 1,0 0-1,0 1 1,1 0-1,0 0 0,0 1 1,12-8-1,-16 13-12,0 0-1,0 1 1,0 0 0,0 0-1,0 0 1,0 0 0,1 1 0,-1 0-1,1 0 1,-1 1 0,1-1-1,-1 1 1,1 0 0,-1 1 0,1-1-1,-1 1 1,0 0 0,9 3-1,-7-1 20,0 0-1,-1 0 1,1 0-1,-1 1 0,0 0 1,0 1-1,0-1 1,0 1-1,-1 0 0,0 0 1,0 1-1,0 0 1,5 9-1,-7-10-12,-1 0 0,1 0 0,-1 1 0,-1-1 0,1 1-1,-1 0 1,0-1 0,0 1 0,-1 0 0,1-1 0,-1 1 0,-1 0 0,1 0 0,-1-1 0,-2 9 0,-1 3 32,-1 0 1,0-1 0,-15 29-1,13-29-9,-1 0-1,-1-1 1,0 0-1,-1 0 1,-1-1-1,0-1 1,-1 1-1,-1-2 1,0 0-1,0 0 1,-1-2-1,-26 16 1,24-16 24,10-6-21,0-1 0,0 1 0,0-1 0,-1 0 0,1 0 0,-1-1 0,0 0 0,-13 2 0,20-4 0,16 3 104,4 0-130,23 4 26,70 20-1,-101-23-54,-1 0-1,0 0 0,0 1 1,-1 1-1,1 0 0,-1 0 1,0 1-1,-1 0 0,0 1 1,0 0-1,10 11 1,-14-12 0,0 0 1,0 1 0,-1-1-1,0 1 1,0 0 0,-1 0-1,0 0 1,-1 1 0,0-1 0,0 1-1,0 0 1,-1-1 0,-1 1-1,1 0 1,-1 0 0,-1-1 0,0 1-1,0 0 1,-1-1 0,0 1-1,0-1 1,-1 1 0,0-1-1,-5 10 1,1-5 5,-1 0 0,0-1-1,-1 0 1,0-1 0,-1 0-1,-16 14 1,8-10 17,-77 57 68,84-65-66,1-1 0,-1 0 0,-1-1 0,1 0 0,-1 0 0,1-2 0,-22 5 0,21-7 39,0-1-1,0 0 1,0-1 0,-20-3 0,24 0-11,11-2 5,17-5 16,-15 8-73,101-52 51,-51 29-27,-2-3 0,62-44 0,-40 18 8,-28 22 64,-1-2 0,66-65 0,-64 43 66,-55 95 11,2-13-130,1-5-4,0 1-1,1-1 0,1 1 1,1-1-1,2 24 1,-1-44-35,0 1 0,0-1 1,0 1-1,0-1 0,0 1 0,0 0 1,0-1-1,0 1 0,0-1 0,0 1 1,1-1-1,-1 1 0,0-1 0,0 1 1,1-1-1,-1 1 0,0-1 0,1 0 0,-1 1 1,0-1-1,1 1 0,-1-1 0,1 0 1,-1 1-1,1-1 0,-1 0 0,1 0 1,-1 1-1,1-1 0,-1 0 0,1 0 1,1 0 0,-1 0 0,1 0 0,-1 0 0,1 0 0,-1-1 0,0 1 0,1-1 0,-1 1-1,0-1 1,1 1 0,-1-1 0,1-1 0,36-28 34,-35 28-32,12-12 1,16-13 35,-1-2 1,-2-1-1,32-44 1,-57 71-31,-1 1 0,0-1 0,0 1 0,1-1 1,0 1-1,-1 0 0,5-3 0,-6 4-9,0 1-1,-1-1 0,1 1 1,-1 0-1,1-1 0,-1 1 1,1 0-1,0 0 0,-1 0 1,1-1-1,0 1 1,-1 0-1,1 0 0,0 0 1,-1 0-1,1 0 0,0 0 1,-1 0-1,1 0 0,0 0 1,-1 0-1,1 1 1,0-1-1,-1 0 0,1 0 1,0 1-1,-1-1 0,1 0 1,-1 1-1,1-1 0,-1 0 1,1 1-1,-1-1 0,1 1 1,-1-1-1,1 1 1,-1-1-1,1 1 0,-1-1 1,0 1-1,1 0 0,-1 0 1,5 12 21,0 1 0,3 18 0,-6-22-13,0 0 1,1-1 0,1 1 0,-1-1-1,1 1 1,8 12 0,-11-21-11,-1 1 1,1 0-1,0-1 1,0 1-1,0-1 1,0 1 0,0-1-1,1 1 1,-1-1-1,0 0 1,1 0-1,-1 1 1,1-1-1,-1 0 1,1 0-1,0 0 1,-1-1 0,1 1-1,0 0 1,0-1-1,-1 1 1,1-1-1,0 1 1,0-1-1,0 0 1,0 0-1,-1 0 1,1 0-1,0 0 1,0 0 0,3-1-1,11-3 2,0 0 0,-1-1 0,1-1 0,-1 0 0,19-11 0,-29 13 11,0 0-1,0-1 1,0 0-1,0 0 1,-1 0 0,5-7-1,-4 5-7,26-35 11,-1-2-1,30-59 0,-45 71 10,-1-1 0,-1-1 0,-1 0 0,7-44 0,-7 24 60,-3-1 1,3-84-1,-13 130-49,-2 10 4,-5 18-1,-3 22-24,1 2 0,3-1 1,-3 53-1,7-28 36,8 93-1,12-20 168,-12-114-142,0 0-1,2 0 1,13 31-1,-19-54-63,12 22-129,-13-25 99,0 1-1,0-1 1,0 0-1,1 1 1,-1-1-1,0 0 1,0 1-1,0-1 1,1 0-1,-1 1 1,0-1-1,0 0 1,1 0-1,-1 1 1,0-1-1,1 0 1,-1 0-1,0 0 1,1 0-1,-1 1 1,0-1-1,1 0 1,-1 0-1,0 0 1,1 0-1,-1 0 1,0 0-1,1 0 1,-1 0-1,0 0 1,1 0-1,-1 0 1,1 0-1,-1 0 1,0 0-1,1 0 1,-1 0-1,0 0 1,1 0-1,-1-1 1,0 1-1,1 0 1,-1 0-1,0 0 1,0-1-1,1 1 1,-1 0-1,0 0 1,1-1-1,-1 1 1,0 0-1,0-1 1,0 1-1,1 0 1,-1 0-1,0-1 1,0 1-1,0-1 1,0 1-1,0 0 1,0-1-1,11-38-2838,-10 35 1041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10:13.6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77 14464,'0'0'1064,"95"-22"-376,-33 9 15,5 1-63,1 2 0,-3 4-48,-5 4 16,-5-2-8,-7 2 8,-10-2-216,-4 2 8,-7 2-144,-7 0 8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10:16.0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0 150 7328,'0'0'7888,"6"11"-7255,24 33-121,-27-42-452,0 0 1,0 0 0,0 0-1,1 0 1,-1 0-1,1-1 1,-1 1 0,1-1-1,0 0 1,-1 0-1,1 0 1,0 0 0,0-1-1,-1 0 1,1 0-1,0 0 1,0 0 0,0 0-1,5-2 1,5 1 156,4 1 210,1-1-1,0-1 1,24-6 0,-38 7-256,0-1 0,0 1 0,1-1 1,-1-1-1,-1 1 0,1-1 0,0 0 1,-1 0-1,1 0 0,-1 0 0,0-1 1,0 0-1,0 0 0,-1 0 0,7-9 1,-9 11-104,0-1 1,0 0-1,0 1 1,-1-1-1,1 0 1,-1 1-1,1-1 1,-1 0 0,0 0-1,0 1 1,0-1-1,0 0 1,-1 0-1,1 0 1,-1 1-1,1-1 1,-1 0-1,0 1 1,0-1-1,0 1 1,-1-1 0,1 1-1,-3-4 1,-2-2 84,0-1 0,0 1 0,-1 0 0,-13-12 0,15 16-99,0 1 1,1-1-1,-1 1 0,-1 0 0,1 0 0,0 0 0,-1 1 0,1 0 0,-1 0 1,0 0-1,1 1 0,-1 0 0,0 0 0,0 0 0,0 1 0,0 0 0,0 0 1,0 0-1,0 1 0,0 0 0,-10 3 0,9-2-15,0 1 1,0 0-1,1 0 0,0 1 1,-1-1-1,1 1 0,0 1 1,1-1-1,-1 1 0,1 0 1,0 0-1,0 1 0,1 0 1,-1-1-1,1 1 0,0 1 1,-4 10-1,7-13-24,-1 0 1,1-1-1,1 1 0,-1 0 1,1 1-1,-1-1 0,1 0 1,0 0-1,1 0 1,-1 0-1,1 0 0,0 0 1,0 0-1,0 0 0,0 0 1,1-1-1,2 6 1,4 7 49,1 0 0,18 22 0,-20-28-36,6 9 54,2-1-1,0-1 1,20 18 0,-27-28-6,1 0 1,0 0 0,0 0 0,1-1 0,0-1 0,0 0 0,1 0 0,14 4 0,-21-8-38,1 0 0,-1-1-1,1 1 1,0-1 0,-1 0-1,1 0 1,0-1 0,-1 1-1,1-1 1,-1 0 0,1 0-1,-1-1 1,1 1 0,-1-1-1,0 0 1,0 0 0,1-1 0,4-3-1,5-5 63,1-1-1,-2 0 1,16-19-1,-11 13-6,134-166 787,-138 161-753,-12 19-94,0-1-1,0 1 0,1 0 0,0 0 1,0 0-1,0 0 0,0 1 1,0-1-1,1 1 0,-1 0 0,1 0 1,5-3-1,-7 5-13,-1 1-1,1 0 1,0 0-1,0 1 1,0-1-1,-1 0 1,1 1 0,0-1-1,0 1 1,-1-1-1,1 1 1,0 0-1,-1-1 1,1 1 0,-1 0-1,1 0 1,1 2-1,25 22 138,7 13 57,15 15 123,-23-28-136,-12-10 26,1-1 1,34 23-1,-45-34-228,-1 0 0,0-1 0,1 1 0,-1-1 0,1 0 0,0 0 0,0 0 0,0-1 0,0 0 0,0 0 0,0 0 0,0 0 0,0-1 0,0 0 0,0 0 0,9-2 0,-12 2 0,0 0 0,0 0 0,-1-1 0,1 1 0,0-1 0,0 0 0,-1 1 0,1-1 0,-1 0 0,1 0 0,0 0 0,-1 0 0,0 0 0,1 0 0,-1-1 0,0 1 0,1 0 0,-1-1 0,0 1 0,0-1 0,0 1 0,0-1 0,0 0 0,0-2 0,3-4 0,17-22 755,-8 13-4811,-12 16 2893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10:16.4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688 0 13464,'0'0'1073,"-15"14"-616,-221 209 1863,158-155-1614,32-29-163,1 3 0,2 1 1,-38 51-1,-55 78 2237,130-161-2319,4-6 28,5-6 691,13-13-1446,25-18 0,-32 26-1975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10:18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309 167 10448,'0'0'4976,"-11"4"-4424,-24 13 339,-51 32 1,59-31-473,6-5 115,1 1 1,-21 18-1,35-27-356,0 1 1,0 1 0,1-1-1,0 1 1,0 0 0,0 0-1,1 1 1,0-1 0,0 1-1,-2 9 1,3-9-28,1 0 0,0 0 0,1 1 0,-1-1 0,2 1 0,-1-1 0,1 1 0,0 0 1,1-1-1,3 16 0,-3-20-72,0 1 1,1-1-1,0 0 1,0 1 0,0-1-1,0 0 1,1 0 0,-1-1-1,1 1 1,0 0-1,0-1 1,0 0 0,1 0-1,-1 0 1,1 0 0,0 0-1,0-1 1,0 1-1,0-1 1,0 0 0,8 2-1,1 0 23,1-1 0,-1 0 0,1-1-1,-1-1 1,1 0 0,0-1 0,-1 0 0,1-1-1,-1-1 1,1 0 0,-1-1 0,23-7 0,1-4 76,-1-2 1,0-1 0,36-24 0,-43 24-43,-2-2-1,28-23 1,-44 32-76,0 0-1,-1 0 1,0-1 0,-1-1 0,0 0 0,-1 0-1,9-16 1,-15 23-31,0 0 0,0 0 0,-1-1 0,1 1 0,-1 0 0,-1-1-1,1 1 1,-1 0 0,0-12 0,0 15-18,0 0-1,0 0 1,-1 0-1,1 0 0,-1 1 1,1-1-1,-1 0 1,0 0-1,0 0 1,1 0-1,-1 1 1,-1-1-1,1 0 1,0 1-1,0-1 1,0 1-1,-1-1 0,1 1 1,-1 0-1,1 0 1,-1-1-1,0 1 1,1 0-1,-1 0 1,0 1-1,0-1 1,0 0-1,0 0 1,1 1-1,-4-1 0,2 1 0,0 0-1,0 1 0,1-1 0,-1 1 0,0 0 1,0 0-1,1 0 0,-1 0 0,0 0 0,1 0 1,-1 1-1,1-1 0,-1 1 0,1 0 1,0 0-1,0 0 0,0 0 0,0 0 0,0 0 1,-3 5-1,-3 4 24,-1 1 0,-10 22 1,15-27-18,1 1 0,0 0 1,0-1-1,0 1 1,1 0-1,1 0 0,-1 1 1,1-1-1,1 0 0,-1 0 1,1 1-1,1-1 0,-1 0 1,2 0-1,-1 0 0,1 1 1,0-1-1,4 8 0,-2-7 14,1 1 0,0-1-1,1 0 1,-1-1-1,2 1 1,-1-1 0,1 0-1,1-1 1,-1 0 0,1 0-1,1 0 1,-1-1-1,18 9 1,-16-9 3,0-2 0,0 1 0,0-2 1,1 1-1,-1-1 0,1-1 0,0 0 0,-1 0 0,1-1 0,20-1 0,-23 0-7,0-2-1,0 1 0,0-1 1,0 0-1,0 0 0,0-1 1,0 0-1,-1-1 0,0 0 0,1 0 1,-1 0-1,-1-1 0,1 0 1,10-10-1,4-8 48,-1 0 0,-2-1 0,0-1 0,22-43 0,-12 13 83,26-75-1,-34 66-51,-12 37 4,1 0-1,20-42 1,-28 69-104,-1-1 1,0 1 0,0-1 0,1 0-1,-1 1 1,0-1 0,0 1-1,1-1 1,-1 1 0,1 0 0,-1-1-1,0 1 1,1-1 0,-1 1-1,1 0 1,-1-1 0,1 1 0,-1 0-1,1-1 1,-1 1 0,1 0 0,0 0-1,-1 0 1,1-1 0,-1 1-1,1 0 1,0 0 0,-1 0 0,1 0-1,-1 0 1,1 0 0,0 0-1,-1 0 1,1 1 0,-1-1 0,2 0-1,0 1 4,0 1 0,0-1 0,0 1 0,0-1-1,-1 1 1,1 0 0,0 0 0,-1 0 0,3 3 0,3 8 17,0 0 1,6 15 0,-3 1 60,-1 0 0,-1 0 0,-2 1 0,-1 0 0,-2 0 0,0 0 0,-2 1 0,-2-1 0,-7 58 0,7-82-85,0 0 0,-1 0 0,0-1-1,0 1 1,0-1 0,0 1 0,-1-1-1,0 0 1,0 0 0,-6 8 0,7-11-1,0 0 0,0 0-1,0-1 1,0 1 0,0 0 0,-1-1 0,1 0 0,0 1 0,-1-1 0,1 0 0,-1 0 0,1 0 0,-1 0 0,0-1 0,1 1 0,-1-1 0,0 0-1,1 0 1,-1 1 0,0-2 0,1 1 0,-1 0 0,0 0 0,-4-2 0,-5-2 0,-1-1 0,1 0 0,0-1 0,1-1 0,-1 1 0,1-2 0,0 1 0,1-2 0,0 1 0,0-1 0,-10-14 0,20 23 0,1 1 0,-1-1 0,0 0 0,0 0 0,1 0 0,-1 0 0,0 0 0,0 0 0,1 0 0,-1 0 0,0 0 0,0 0 0,1 0 0,-1 0 0,0 0 0,0 0 0,1 0 0,-1-1 0,0 1 0,0 0 0,0 0 0,1 0 0,-1 0 0,0 0 0,0-1 0,0 1 0,1 0 0,-1 0 0,0 0 0,0 0 0,0-1 0,0 1 0,1 0 0,-1 0 0,0-1 0,0 1 0,0 0 0,0 0 0,0 0 0,0-1 0,0 1 0,0 0 0,0 0 0,0-1 0,0 1 0,0 0 0,0-1 0,0 1 0,0 0 0,0 0 0,0-1 0,0 1 0,0 0 0,0 0 0,0 0 0,0-1 0,-1 1 0,1 0 0,0 0 0,0-1 0,0 1 0,0 0 0,0 0 0,-1 0 0,1 0 0,0-1 0,-1 1 0,25 4 0,-21-3 0,28 6 0,0-1 0,0-2 0,0-1 0,49-1 0,-69-3 0,0 0 0,0 0 0,-1-1 0,1-1 0,0 0 0,-1 0 0,1-1 0,-1 0 0,0-1 0,-1 0 0,1-1 0,-1 0 0,0 0 0,0-1 0,-1 0 0,15-16 0,-8 2 0,0-1 0,-2-1 0,0 0 0,-2 0 0,16-47 0,18-37 0,-45 106 0,0 0 0,1 0 0,-1-1 0,1 1 0,0 0 0,-1 0 0,1 0 0,0 0 0,0 0 0,0 0 0,-1 0 0,1 0 0,0 0 0,0 0 0,1 0 0,-1 0 0,0 1 0,0-1 0,0 0 0,2 0 0,-1 2 0,-1-1 0,0 1 0,0-1 0,0 1 0,0 0 0,0 0 0,0-1 0,0 1 0,0 0 0,0 0 0,0 0 0,0 0 0,0 0 0,-1 0 0,1 0 0,0 0 0,-1 1 0,1-1 0,-1 0 0,1 0 0,-1 0 0,1 2 0,8 22 0,-1 0 0,-2 0 0,7 42 0,1 81 0,-13-145 0,1 23 0,0-1 0,-2 1 0,0-1 0,-2 1 0,-10 49 0,11-72 0,1-1 0,-1 0 0,1 0 0,-1 0 0,0 0 0,0 0 0,0 0 0,0 0 0,-1-1 0,1 1 0,0 0 0,-1-1 0,1 1 0,-1 0 0,1-1 0,-1 0 0,0 1 0,0-1 0,0 0 0,-3 2 0,2-3 0,1 0 0,0 1 0,0-1 0,0 0 0,-1 0 0,1-1 0,0 1 0,0 0 0,0-1 0,-1 1 0,1-1 0,0 0 0,0 0 0,0 0 0,0 0 0,0 0 0,0 0 0,1 0 0,-4-3 0,-14-13 0,1 0 0,-26-33 0,30 34 0,10 11 0,0 0 0,0 0 0,0 0 0,0-1 0,1 1 0,0-1 0,0 0 0,1 0 0,0 0 0,-2-9 0,4 15 0,1-1 0,-1 1 0,1 0 0,-1-1 0,1 1 0,-1 0 0,1-1 0,0 1 0,-1 0 0,1-1 0,-1 1 0,1 0 0,0 0 0,-1 0 0,1 0 0,0 0 0,-1 0 0,1 0 0,0 0 0,-1 0 0,1 0 0,0 0 0,-1 0 0,1 0 0,0 1 0,-1-1 0,1 0 0,-1 0 0,1 1 0,0-1 0,6 2 0,31 4 0,51 17 0,-50-12 0,-26-8 0,0 0 0,1 0 0,25 0 0,-34-3 0,0 0 0,0 0 0,0-1 0,0 0 0,0 0 0,0 0 0,0 0 0,0-1 0,0 0 0,-1 0 0,1 0 0,-1-1 0,6-3 0,5-7-3975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0:16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27 8744,'0'0'6832,"-10"14"-6423,3-4-322,1-3-20,0 1 1,1-1 0,0 1 0,0 1-1,1-1 1,0 1 0,0-1 0,1 1-1,0 0 1,-3 18 0,-1 46 758,2 114-1,23 73 953,-18-248-1638,0-8-22,0 0 1,1 0-1,-1 0 0,1 0 0,0 0 0,0 0 1,0 0-1,3 6 0,-4-10-106,0 0 0,0 0 0,0 0 0,0 0-1,1 0 1,-1 0 0,0 0 0,0 0 0,0 0 0,0 0 0,1 0 0,-1 0 0,0 0 0,0 0-1,0 0 1,1 0 0,-1 0 0,0 0 0,0 0 0,0 0 0,0 0 0,1 0 0,-1 0-1,0 0 1,0 0 0,0 0 0,0-1 0,1 1 0,-1 0 0,0 0 0,0 0 0,0 0 0,0 0-1,0 0 1,0-1 0,0 1 0,1 0 0,-1 0 0,0 0 0,0 0 0,0-1 0,0 1-1,0 0 1,0 0 0,0 0 0,5-10 216,6-19-54,-2-1-1,-1 0 1,-1-1 0,-2 1 0,2-33 0,-4 34-59,0 3 28,0-1 0,-3 0-1,0 1 1,-1-1 0,-2 0-1,0 1 1,-2 0 0,-1-1-1,-12-31 1,6 25 3,7 16-24,-1 1 0,-1-1 0,0 1 0,-18-27 0,16 34-36,8 8-76,0 0 0,0 0 0,1 1 0,-1-1 0,0 0 0,0 0 0,0 0 0,1 0 0,-1-1 0,0 1 0,1 0 0,-1 0 0,1 0 0,-1 0 0,1-1 0,0 0 0,28-5-34,4 4 14,-1 2 1,0 0-1,0 2 0,0 2 1,0 0-1,0 2 0,40 13 1,-63-16 8,-1 0 1,0 1 0,0 0 0,0 0-1,0 1 1,7 5 0,-12-8 0,0 0 0,-1 1 0,0-1 0,1 0 0,-1 1 0,0-1 0,1 1 0,-1-1 0,0 1 0,0-1 0,0 1 0,0 0 0,-1 0 0,1 0 0,0-1 0,-1 1 0,1 0 0,-1 0 0,0 0 0,0 0 0,0 0 0,0 0 0,0 0 0,0 0 0,0 0 0,0 0 0,-1-1 0,1 1 0,-2 3 0,-1 2 0,0 0 0,0 0 0,-1-1 0,0 1 0,0-1 0,-1 0 0,1 0 0,-2 0 0,-7 7 0,-4 1 0,-36 21 0,35-23 0,-32 24 0,50-35 1,-1-1 0,0 0-1,1 1 1,-1-1 0,1 0 0,-1 1-1,1-1 1,-1 1 0,1-1 0,-1 1-1,1-1 1,0 1 0,-1-1 0,1 1-1,0 0 1,-1-1 0,1 1 0,0-1-1,0 1 1,-1 0 0,1-1-1,0 1 1,0 0 0,0-1 0,0 1-1,0 0 1,0-1 0,0 1 0,0 0-1,0-1 1,0 1 0,0-1 0,1 1-1,-1 0 1,0-1 0,0 1 0,1 0-1,-1-1 1,0 1 0,1-1-1,-1 1 1,1-1 0,-1 1 0,0-1-1,1 1 1,0 0 0,3 1 7,1 1 0,-1-1 1,0 0-1,1 0 0,6 1 0,-4 0-2,30 9 6,74 31 8,-98-37-19,-1 1-1,0 0 0,0 1 0,0 0 1,-1 1-1,15 15 0,-23-20-6,0-1-1,1 1 1,-1 0-1,-1 0 1,1 0 0,0 0-1,-1 1 1,0-1-1,0 1 1,2 6-1,-4-8 5,0 0 0,1 0 0,-1 0 0,0 0 0,0 0 0,-1 0 0,1 1 0,-1-1 0,1 0 0,-1 0 0,0 0 0,0 0 0,-1-1-1,1 1 1,0 0 0,-1 0 0,-3 3 0,-7 9 4,-2-1 1,0 0-1,-1-1 0,0-1 0,0-1 0,-26 15 0,7-4 13,-2 3 37,-1-1 0,-70 32 0,80-45-9,18-6-8,0-1 0,-1 1 0,1-2 0,-1 1 0,0-2 0,-1 1 0,1-1 0,0-1 0,-17 1 0,26-2-43,1 0-1,0 0 1,0 0 0,-1 0-1,1 0 1,0 0 0,0 0-1,-1-1 1,1 1 0,0 0 0,0 0-1,-1 0 1,1 0 0,0 0-1,0 0 1,-1-1 0,1 1 0,0 0-1,0 0 1,0 0 0,-1-1-1,1 1 1,0 0 0,0 0-1,0-1 1,0 1 0,0 0 0,-1 0-1,1-1 1,0 1 0,0 0-1,0-1 1,0 1 0,0 0-1,0-1 1,4-12-4,7-5-3521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10:26.4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1 906 3208,'0'0'10200,"9"2"-9678,13 1-130,0-1 0,1-1 0,-1-2-1,0 0 1,26-5 0,-39 5-196,-2 1 55,0-1-1,0-1 1,0 1 0,0-1 0,11-4 0,-17 5-210,1 0 1,-1 1-1,0-1 1,0 0-1,0 0 1,0 0 0,0 0-1,0 1 1,0-1-1,0 0 1,-1-1 0,1 1-1,0 0 1,0 0-1,-1 0 1,1 0 0,-1-1-1,1 1 1,-1 0-1,0 0 1,1-1 0,-1 1-1,0 0 1,0-1-1,0 1 1,0 0 0,0-1-1,0 1 1,0 0-1,0-1 1,-1 1-1,1 0 1,-1-1 0,1 1-1,-1 0 1,1 0-1,-2-2 1,-1-5 72,-1-1-1,-1 1 1,1 1 0,-2-1 0,1 0-1,-1 1 1,0 0 0,-13-11-1,17 16-78,-1 0 0,1 0-1,-1 0 1,1 0-1,-1 1 1,0-1 0,0 1-1,1 0 1,-1 0-1,0 0 1,0 0 0,0 1-1,0-1 1,0 1-1,0-1 1,0 1 0,-1 0-1,1 0 1,0 1-1,0-1 1,0 1 0,0-1-1,0 1 1,0 0-1,0 0 1,1 0 0,-1 1-1,0-1 1,0 1-1,-3 2 1,0 1 14,0-1 1,1 1-1,0 0 0,-1 1 1,2-1-1,-1 1 0,1 0 0,0 1 1,0-1-1,0 0 0,1 1 1,0 0-1,1 0 0,0 0 1,0 0-1,0 0 0,0 0 1,1 1-1,0 8 0,1-3 63,1 0-1,0 0 1,1 0 0,0 0-1,1 0 1,1 0 0,0-1-1,0 1 1,13 21 0,-7-13 88,0-1 197,17 24-1,-23-39-292,0 1-1,0-1 1,1 1-1,0-1 1,0-1-1,1 1 1,-1-1-1,9 6 1,-10-9-36,-1 0-1,0-1 1,1 1 0,-1 0-1,1-1 1,-1 0 0,1 0 0,-1 0-1,0 0 1,1-1 0,-1 1-1,1-1 1,-1 0 0,0 0-1,0 0 1,6-3 0,17-3 327,-23 6-346,0 0 0,0 0 0,0-1 0,-1 1 0,1 0 0,0-1-1,-1 0 1,4-2 0,-4 2-13,1 0 1,1 0-1,-1 0 1,0 1-1,0-1 0,1 1 1,3-2-1,3 0-9,0 0-1,0-1 1,-1 0-1,1-1 1,-1 0-1,13-9 1,50-42-12,-66 51-4,23-22 9,-1-1-1,-1-2 1,-2 0-1,42-67 0,-47 62-27,0 0-1,-3-2 1,-1 0-1,14-49 0,-11 18-18,15-110 0,-30 153 17,-2-1 0,-1 0 0,0 0 0,-2 1 0,-1-1 0,-9-41-1,11 64 10,-1 0-1,0 1 1,0-1-1,0 0 1,0 1-1,-1-1 1,1 1-1,-1-1 1,1 1-1,-1 0 1,0 0-1,0 0 1,-4-4-1,5 5 3,0 1 0,0-1 0,-1 0-1,1 1 1,0-1 0,0 1-1,0-1 1,-1 1 0,1 0-1,0-1 1,0 1 0,-1 0-1,1 0 1,0 0 0,-1 0 0,1 0-1,0 0 1,0 0 0,-1 1-1,1-1 1,0 0 0,0 1-1,-1-1 1,1 1 0,0-1 0,0 1-1,0 0 1,0-1 0,0 1-1,0 0 1,0 0 0,0 0-1,-2 2 1,-13 15-10,0 2-1,1 0 1,0 1 0,2 0-1,1 1 1,0 1-1,2 0 1,1 0 0,0 1-1,2 0 1,1 1-1,-5 36 1,6-16 15,1 1 1,3 0-1,1 0 0,3 0 1,16 91-1,-14-115 30,1 0 0,0 0 0,2-1 1,17 35-1,-19-45 9,1 0 1,0-1-1,0 0 1,1 0-1,0 0 1,1-1-1,0-1 1,0 1-1,1-1 1,11 7-1,-14-12-16,-1 0-1,1 0 0,0 0 0,0-1 0,1 0 0,-1-1 1,0 1-1,0-1 0,1-1 0,-1 1 0,1-1 0,-1-1 1,0 1-1,1-1 0,-1-1 0,0 1 0,0-1 0,13-5 0,-5 1 23,-1-1 0,1 0 0,-1-1 0,-1 0 0,0-1 0,0-1 0,19-19 0,-26 24-25,-1-2 0,0 1 0,0 0 0,-1-1 0,0 0 0,0 0 0,-1 0 0,4-10 0,-6 14-15,0 0 1,0 0-1,0 0 1,-1 0-1,1-1 0,-1 1 1,1 0-1,-1 0 1,0-1-1,0 1 0,-1 0 1,1-1-1,-1 1 1,0 0-1,1 0 0,-1 0 1,-1 0-1,1 0 0,0 0 1,-1 0-1,0 0 1,-2-3-1,3 5-1,0 0 0,-1 0 0,0 0-1,1 0 1,-1 0 0,0 0 0,1 0 0,-1 1 0,0-1 0,0 1-1,1-1 1,-1 1 0,0 0 0,0 0 0,0 0 0,0 0 0,0 0-1,1 0 1,-1 0 0,0 1 0,0-1 0,0 1 0,1-1-1,-1 1 1,0 0 0,-3 1 0,-1 1 17,-1 1 0,1-1 1,0 1-1,0 0 0,-8 7 0,11-8-18,0 0 0,1 0 0,0 0 0,0 1 0,-1-1 0,2 0 0,-1 1-1,0 0 1,1-1 0,0 1 0,0 0 0,0 0 0,0-1 0,0 1 0,1 0 0,0 0-1,0 0 1,0 0 0,0 0 0,0 0 0,1 0 0,0 0 0,0-1 0,0 1 0,0 0-1,1 0 1,2 5 0,0-1-2,0 0 0,1 0-1,0 0 1,0 0 0,1-1-1,0 0 1,0 0 0,1 0 0,0-1-1,13 10 1,-13-12 1,0 0 1,1-1-1,-1 0 1,1 0-1,-1-1 1,1 0-1,0 0 1,0-1-1,0 0 0,0-1 1,0 1-1,0-1 1,0-1-1,0 0 1,0 0-1,0 0 1,10-4-1,4-2 33,0-1-1,-1-1 1,0-1-1,35-22 1,6-7 83,73-62 0,-116 85-90,0 0 0,2 1-1,0 2 1,0 0 0,1 1 0,44-17 0,-60 27-2,7-3 97,-11 8-37,-6 5 15,-7 7 27,-22 23 1,-4 4 29,12-12-120,15-17-14,-1-1 1,2 2-1,-12 18 0,19-27-25,0-1-1,0 1 0,0 0 0,1 0 0,-1 0 0,1 0 0,1 0 0,-1 0 0,1 0 0,-1 0 1,1 0-1,1 0 0,-1 0 0,1 0 0,1 6 0,-1-8-4,0-1 0,0 1 0,0-1 0,0 0 0,0 0 0,0 1 0,1-1 0,-1 0 0,1 0 0,0 0 0,-1 0 0,1-1 0,0 1 0,0 0 0,4 2 0,-1-2 0,-1 0 0,1 0 0,-1 0 0,1 0 0,0-1 0,0 0 0,9 1 0,-4-1 0,1 0 0,-1-2 0,1 1 0,-1-1 0,1-1 0,-1 0 0,15-4 0,-7-2 0,1 0 0,-1-1 0,-1-1 0,1 0 0,-2-1 0,1-2 0,24-22 0,-9 2 0,-2 0 0,36-52 0,-31 33 0,52-106 0,13-66 0,-83 181 0,-2-1 0,-2-1 0,-2 0 0,-2-1 0,5-59 0,-14 102 0,1-1 0,-1 0 0,0 1 0,0-1 0,0 1 0,-1-1 0,1 1 0,-1-1 0,0 1 0,0-1 0,-2-5 0,2 8 0,1 1 0,-1 0 0,1 0 0,0-1 0,-1 1 1,1 0-1,-1 0 0,1-1 0,-1 1 0,1 0 0,-1 0 0,1 0 0,-1 0 0,1 0 0,-1 0 0,1 0 0,-1 0 1,1 0-1,-1 0 0,1 0 0,-1 0 0,1 0 0,-1 0 0,1 1 0,-1-1 0,1 0 0,-1 0 0,1 0 1,-1 1-1,1-1 0,0 0 0,-1 1 0,1-1 0,-1 0 0,1 1 0,0-1 0,-1 1 0,-15 16-16,3-1-25,2 0 0,0 2 0,1-1 0,1 1 0,0 1 0,2 0 0,-7 22 0,1 9-23,-12 83 0,20-95 49,1 1 0,3-1 0,0 1-1,3 0 1,1-1 0,15 64 0,-16-89 20,2 0-1,0 0 1,1-1-1,0 1 1,13 21-1,-14-28 0,0-1 1,0 0-1,0 0 0,1 0 0,0-1 0,0 1 0,0-1 1,1 0-1,-1-1 0,1 0 0,0 1 0,0-2 1,11 5-1,-12-6 2,0 0 0,0 0 0,1-1 0,-1 0 0,0 0 0,0 0 0,0 0 0,1-1 0,-1 0 0,0 0 0,0 0 1,0-1-1,0 0 0,-1 0 0,1 0 0,0 0 0,-1-1 0,1 0 0,-1 0 0,0 0 0,6-7 0,3-1 15,0-2 0,-1 0-1,-1 0 1,0-1-1,9-17 1,24-46 34,-23 31-38,-21 46-17,0 0 0,-1 0 0,1 0 0,0 0 0,0 0 0,0 0 0,0 0 0,0 0 0,0 0 0,0 0 0,0 0 0,0 0 0,0 0 0,-1 0 0,1 0 0,0 0 0,0 0 0,0 0 0,0 0 0,0-1 0,0 1 0,0 0 0,0 0 0,0 0 0,0 0 0,0 0 0,0 0 0,0 0 0,0 0 0,0 0 0,0 0 0,0 0 0,-1-1 0,1 1 0,0 0 0,0 0 0,0 0 0,0 0 0,0 0 0,0 0 0,0 0 0,0 0 0,0 0 0,0 0 0,1-1 0,-1 1 0,0 0 0,0 0 0,-6 10 0,2 2 1,-4 17 27,1-1 1,-3 34-1,9-53-21,1 1-1,0 0 1,0 0 0,1 0 0,0 0-1,1-1 1,0 1 0,0-1 0,1 1-1,6 12 1,-7-18-7,1-1 0,-1 1 0,0-1 0,1 0 0,0 1 0,0-1 0,0-1 0,0 1 0,0 0 0,1-1 0,-1 0 0,1 0 0,-1 0 0,1 0 0,0 0 0,0-1 0,0 1 0,0-1 0,0 0 0,0-1 0,0 1 0,0-1 0,0 1 0,6-2 0,5 1 0,-1-1 0,1-1 0,0 0 0,-1-1 0,22-7 0,-3-3 0,0-2 0,-1-1 0,0-1 0,38-29 0,-65 42 0,1 1 0,-1 1 0,1-1 0,0 1 0,-1 0 0,11-3 0,-16 5 0,0 0 0,1 0 0,-1 0 0,0 0 0,0 0 0,0 0 0,0 1 0,1-1 0,-1 0 0,0 0 0,0 0 0,0 0 0,0 0 0,0 0 0,1 0 0,-1 0 0,0 0 0,0 1 0,0-1 0,0 0 0,0 0 0,0 0 0,0 0 0,1 0 0,-1 1 0,0-1 0,0 0 0,0 0 0,0 0 0,0 0 0,0 1 0,0-1 0,0 0 0,0 0 0,0 0 0,0 0 0,0 1 0,0-1 0,0 0 0,0 0 0,0 0 0,0 0 0,0 1 0,0-1 0,0 0 0,0 0 0,-1 0 0,1 0 0,0 1 0,0-1 0,0 0 0,0 0 0,0 0 0,0 0 0,-7 15 0,5-10 0,2-4 0,-5 11 0,0 0 0,2 0 0,-1 0 0,1 0 0,-1 15 0,4-23 0,0-1 0,0 0 0,0 0 0,0 0 0,1 1 0,-1-1 0,1 0 0,0 0 0,0 0 0,0 0 0,0 0 0,0 0 0,1 0 0,-1 0 0,1-1 0,0 1 0,0 0 0,0-1 0,0 1 0,0-1 0,1 0 0,-1 0 0,1 0 0,-1 0 0,1 0 0,5 2 0,-6-3 0,0 0 0,0-1 0,0 1 0,0 0 0,0-1 0,0 0 0,1 1 0,-1-1 0,0 0 0,0 0 0,0 0 0,0 0 0,0-1 0,1 1 0,-1-1 0,0 1 0,0-1 0,0 1 0,0-1 0,0 0 0,0 0 0,-1 0 0,1-1 0,0 1 0,0 0 0,-1 0 0,1-1 0,-1 1 0,1-1 0,-1 0 0,2-2 0,0 0 0,0 0 0,0-1 0,0 0 0,0 1 0,-1-1 0,0 0 0,0 0 0,-1-1 0,1 1 0,-1 0 0,1-10 0,-2 4 0,-1 0 0,0 0 0,0 0 0,-1 0 0,0 0 0,-1 0 0,0 0 0,-1 1 0,-1 0 0,1-1 0,-1 2 0,-1-1 0,0 0 0,0 1 0,-1 0 0,0 1 0,-16-15 0,35 28-10,0 0 1,1-1-1,16 3 0,41 7-244,-39-9 80,38 11-1,-61-13 153,1 0-1,-1 1 1,0-1-1,0 1 0,0 1 1,0 0-1,-1 0 0,0 0 1,7 7-1,-10-7 19,0 0 0,0 0-1,-1 0 1,1 0 0,-1 1 0,-1-1 0,1 1 0,3 10-1,9 51 108,-14-62-80,-1-4-22,0 1 13,0 0 0,0-1 0,1 1 1,-1 0-1,1 0 0,-1 0 0,1 0 0,0-1 1,-1 1-1,1 0 0,2 2 0,-2-4-8,0 1 0,0-1 0,0 0 0,0 0 0,0 0 0,0 0 0,0 0 0,0 0 0,0 0 0,0 0 0,0-1 0,0 1 0,0 0 0,0-1 0,0 1 0,0 0 0,0-1 0,0 1 0,0-1 0,0 0 0,-1 1 0,1-1 0,0 0 0,0 1 0,0-2 0,55-49 91,-40 39-90,-3 1-14,1 1 0,0 0-1,1 1 1,-1 1 0,27-11 0,-39 19 9,-1-1 0,1 1 0,-1 0 0,1 0 1,0 0-1,-1 1 0,1-1 0,-1 0 0,1 0 0,-1 1 0,1-1 0,-1 1 0,1 0 0,-1-1 1,0 1-1,1 0 0,-1 0 0,0 0 0,0 0 0,1 0 0,-1 0 0,0 0 0,0 0 0,0 0 1,0 0-1,1 3 0,5 6 76,0 1 0,8 16 0,-3-5 8,-5-12-83,0 1 0,1-1 0,0-1 1,1 1-1,14 11 0,-18-17-4,-1-1 1,1 0 0,0 0 0,0-1 0,0 0-1,0 1 1,0-1 0,1-1 0,-1 1-1,0-1 1,1 0 0,-1 0 0,1-1-1,-1 0 1,8 0 0,6-2 341,0 0 0,24-7 0,-35 7-980,0-1-1,0 0 1,0 0 0,0 0-1,-1-1 1,0 0-1,12-9 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10:26.9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0 237 8336,'0'0'6681,"14"-6"-6278,14-6-115,0 2 0,56-12 0,106-16 1769,220-75 1,-384 104-2044,42-13 1326,-62 20-1553,-1 1 1,1 0 0,0 1-1,-1 0 1,1-1-1,0 2 1,0-1 0,0 1-1,7 1 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10:32.6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313 1268 5520,'0'0'5394,"0"-11"-5047,1 3-235,0 2 8,-1 0 0,1 1 0,-1-1 0,0 0 0,0 1 0,-1-1 0,0 0 0,0 1 0,0-1 0,-1 0 0,1 1 0,-6-10 0,5 12 7,0 1 0,0-1-1,-1 0 1,1 0 0,-1 1 0,0 0 0,0-1 0,0 1-1,0 0 1,0 1 0,0-1 0,-1 0 0,1 1 0,-1 0-1,-5-2 1,4 2 14,-1 1 0,0-1 0,0 1 0,0 0 0,0 0 0,0 1 0,0 0 0,0 0 0,-5 2 0,-1 1 59,0 0-1,0 1 1,1 0 0,0 1-1,0 1 1,0 0 0,1 0-1,-17 15 1,20-15-84,1 0 0,-1 1 0,1 0 0,1 0 0,-1 0 0,1 0 0,1 1 0,0 0 0,0 0 0,0 0 0,1 1 0,-2 14 0,4-19-55,0 1 0,1-1-1,0 0 1,0 0 0,0 0 0,1 0 0,0 0 0,-1 0 0,2 0-1,-1 0 1,1 0 0,0 0 0,0-1 0,0 1 0,0-1 0,1 1 0,0-1-1,0 0 1,0 0 0,0 0 0,1 0 0,0-1 0,-1 1 0,1-1-1,9 5 1,-3-1 65,1-1 0,0-1-1,1 1 1,-1-2 0,1 0 0,0 0-1,0-1 1,1-1 0,-1 0-1,22 1 1,-18-3 55,0-1 0,0-1 0,0 0-1,0-1 1,0-1 0,-1-1 0,29-11 0,-25 8-1,-1 0 0,0-1 0,0-1 0,-1 0 0,0-2 0,0 0 0,16-16 0,-30 25-130,7-7 230,-1 0-1,0-1 0,0 0 0,13-21 0,-22 31-89,-3 6 157,-2 2-273,1 0-1,0 1 0,0 0 1,1 0-1,0 0 0,0 0 1,1 0-1,0 1 0,0-1 0,1 1 1,0-1-1,0 14 0,1-17-40,1 1-1,0 0 0,0-1 0,0 1 0,1-1 1,0 0-1,0 0 0,0 1 0,0-1 0,1 0 1,0-1-1,0 1 0,0 0 0,1-1 1,-1 0-1,1 0 0,0 0 0,1 0 0,-1-1 1,6 5-1,-4-5 6,0 1 1,0-1-1,0 0 0,0-1 1,1 1-1,-1-1 1,0-1-1,1 1 0,0-1 1,-1 0-1,1-1 1,0 1-1,0-1 0,-1-1 1,13-1-1,-14 1-13,0 0-1,0-1 1,0 0-1,0 0 1,-1 0-1,1 0 1,0-1-1,-1 0 1,0 0-1,0 0 1,0 0-1,0-1 1,0 0-1,0 1 1,-1-1-1,0-1 1,0 1 0,0 0-1,0-1 1,3-7-1,-5 8 1,0 0-1,0 0 1,0 0-1,0 1 1,-1-1-1,1 0 1,-1 0-1,0 0 1,0 0 0,-1 0-1,1 0 1,-1 0-1,0 0 1,0 0-1,0 0 1,-1 1-1,1-1 1,-1 0 0,0 1-1,0-1 1,0 1-1,0 0 1,0 0-1,-1 0 1,-5-5-1,2 2 25,1 1-1,-1 0 1,-1 0-1,1 1 1,-1-1-1,0 1 0,0 1 1,0 0-1,0 0 1,0 0-1,-1 1 1,-9-2-1,5 1 13,9 2-26,1 0 1,0 1-1,-1-1 1,1 1-1,-1-1 0,1 1 1,-1 0-1,1 0 1,0 0-1,-1 0 1,1 0-1,-1 1 1,1-1-1,-1 1 1,-2 1-1,4 2 161,8-3-77,10 0 7,67-11-50,148-36-1,-199 38-75,1 0 0,0 2 0,64-2 0,-96 7 0,0 1 0,1 0 0,-1 0 0,0 1 0,1-1 0,-1 0 0,0 1 0,1 0 0,-1-1 0,0 1 0,0 0 0,0 0 0,0 0 0,0 0 0,0 0 0,0 1 0,0-1 0,0 1 0,2 2 0,-2-1 0,-1-1 0,0 1 0,1 0 0,-1-1 0,0 1 0,0 0 0,-1 0 0,1 0 0,-1 0 0,1 0 0,-1 0 0,0 0 0,0 0 0,-1 5 0,0 9 0,-1 0 0,-1 0 0,-1 0 0,0-1 0,-1 0 0,-12 27 0,49-79 0,0-2 0,2 2 0,42-34 0,-57 53 0,-10 9 0,0 0 0,21-13 0,-27 19 0,0 1 0,0-1 0,0 1 0,0 0 0,0 0 0,0 0 0,0 0 0,1 1 0,-1-1 0,0 1 0,1 0 0,-1 0 0,0 0 0,1 0 0,4 1 0,-6 0 0,0 0 0,0 0 0,0 0 0,0 0 0,0 1 0,0-1 0,0 1 0,0-1 0,-1 1 0,1-1 0,-1 1 0,1 0 0,-1 0 0,0 0 0,1 0 0,-1 0 0,1 2 0,13 36 0,-6-6 0,-7-21 0,1-1 0,1 0 0,0 0 0,1-1 0,9 18 0,-12-26 0,0 1 0,1-1 0,-1 0 0,1-1 0,0 1 0,0 0 0,0-1 0,0 0 0,0 1 0,0-1 0,1-1 0,-1 1 0,1 0 0,0-1 0,-1 0 0,1 1 0,0-2 0,0 1 0,0 0 0,-1-1 0,1 1 0,6-2 0,3 1 0,0-2 0,1 0 0,-1 0 0,0-2 0,-1 1 0,1-1 0,-1-1 0,16-9 0,94-59 0,-107 64 0,31-21 0,64-44 0,-68 52 0,-59 42 0,-109 92 0,120-106 0,1 0 0,-1 0 0,1 1 0,1-1 0,0 1 0,-1 0 0,2 1 0,-1-1 0,-2 9 0,6-14 0,-1 0 0,0 1 0,1-1 0,-1 0 0,1 1 0,0-1 0,0 1 0,0-1 0,0 0 0,0 1 0,1-1 0,-1 1 0,1-1 0,-1 0 0,1 0 0,0 1 0,0-1 0,0 0 0,0 0 0,0 0 0,1 0 0,-1 0 0,1 0 0,-1 0 0,1 0 0,0-1 0,-1 1 0,1-1 0,0 1 0,0-1 0,0 0 0,0 0 0,1 1 0,2 0 0,6 2 0,0-1 0,0 0 0,1 0 0,-1-2 0,1 1 0,-1-1 0,1-1 0,0 0 0,0 0 0,-1-1 0,18-4 0,8-3 0,-1-2 0,44-17 0,-50 16 0,-1-1 0,-1-2 0,0-1 0,31-22 0,-43 26 0,77-60 0,-81 60 0,-1 0 0,0 0 0,-1-1 0,0-1 0,11-18 0,-20 30 0,0 1 0,-1-1 0,1 0 0,-1 0 0,1 0 0,-1 0 0,0 0 0,1 1 0,-1-1 0,0 0 0,0 0 0,1 0 0,-1 0 0,0 0 0,0 0 0,0 0 0,0 0 0,0 0 0,-1 0 0,1 0 0,0 0 0,0 0 0,0 0 0,-1-1 0,0 2 0,0-1 0,1 1 0,-1 0 0,0 0 0,1 0 0,-1-1 0,0 1 0,1 0 0,-1 0 0,0 0 0,0 0 0,1 0 0,-1 0 0,0 0 0,1 0 0,-1 1 0,0-1 0,1 0 0,-1 0 0,0 1 0,1-1 0,-1 0 0,0 1 0,1-1 0,-1 0 0,1 1 0,-1-1 0,1 1 0,-1-1 0,1 1 0,-1-1 0,1 1 0,-1 0 0,-12 10 0,1 1 0,1 0 0,0 1 0,1 0 0,-10 17 0,17-26 0,1 0 0,0 0 0,0 0 0,0 1 0,0-1 0,1 1 0,0-1 0,0 1 0,0-1 0,0 1 0,1 0 0,0 0 0,0-1 0,0 1 0,1 0 0,-1-1 0,1 1 0,0 0 0,1-1 0,-1 1 0,1-1 0,0 0 0,3 7 0,-3-8 0,1 1 0,-1-1 0,1 0 0,0 0 0,0 0 0,0 0 0,0-1 0,0 1 0,0-1 0,1 0 0,0 0 0,-1 0 0,1 0 0,0-1 0,0 1 0,0-1 0,0 0 0,0 0 0,0 0 0,0-1 0,0 0 0,0 1 0,0-1 0,0-1 0,0 1 0,6-2 0,3 0 0,0-1 0,0-1 0,0 0 0,0-1 0,-1 0 0,20-12 0,50-36 0,-58 35 0,1 2 0,1 1 0,0 0 0,41-14 0,-66 28 0,-1 1 0,1 0 0,0-1 0,0 1 0,-1 0 0,1 0 0,0 0 0,0 0 0,0 0 0,-1 0 0,1 0 0,0 0 0,0 0 0,0 0 0,-1 0 0,1 0 0,0 0 0,0 1 0,-1-1 0,1 0 0,0 0 0,0 1 0,-1-1 0,1 1 0,0-1 0,-1 1 0,1-1 0,-1 1 0,1-1 0,0 1 0,-1-1 0,1 1 0,-1 0 0,0-1 0,1 1 0,-1 0 0,1 0 0,-1-1 0,0 1 0,0 0 0,1 0 0,-1-1 0,0 1 0,0 0 0,0 0 0,0 0 0,0-1 0,0 1 0,0 1 0,0 7 0,-1 0 0,1 0 0,-5 15 0,3-8 0,1-13 0,1-1 0,0 1 0,0 0 0,0-1 0,0 1 0,1 0 0,-1-1 0,2 5 0,-2-7 0,1 1 0,-1-1 0,0 1 0,1-1 0,-1 1 0,0-1 0,1 0 0,-1 1 0,1-1 0,-1 0 0,1 1 0,-1-1 0,1 0 0,-1 1 0,1-1 0,-1 0 0,1 0 0,-1 0 0,1 0 0,-1 1 0,1-1 0,-1 0 0,1 0 0,0 0 0,-1 0 0,1 0 0,-1 0 0,1-1 0,-1 1 0,1 0 0,0 0 0,-1 0 0,1 0 0,-1-1 0,1 1 0,-1 0 0,1 0 0,-1-1 0,1 1 0,-1 0 0,0-1 0,1 1 0,0-1 0,145-81 0,-145 82 0,1-1 0,-1 1 0,0-1 0,1 1 0,-1 0 0,0 0 0,0 0 0,1 0 0,-1 0 0,0 0 0,1 0 0,-1 0 0,0 0 0,1 0 0,-1 1 0,0-1 0,0 1 0,1-1 0,-1 1 0,0-1 0,0 1 0,0 0 0,0-1 0,0 1 0,0 0 0,0 0 0,1 1 0,4 4 0,-1 1 0,0-1 0,7 12 0,10 13 0,-18-29 0,-1 0 0,1 1 0,0-1 0,0 0 0,0-1 0,0 1 0,0-1 0,0 0 0,1 0 0,-1 0 0,0 0 0,1-1 0,-1 0 0,0 0 0,1 0 0,-1 0 0,0-1 0,1 1 0,5-3 0,7-2 0,-1 0 0,0-1 0,22-12 0,-15 6 0,-1-2 0,0 0 0,-1-2 0,0-1 0,-2 0 0,0-1 0,24-30 0,-8 3 0,-1-1 0,36-69 0,-40 56 0,-2 0 0,-3-2 0,31-117 0,-34 84 0,17-189 0,-38 274 0,0-1 0,0 0 0,-1 0 0,0 0 0,-3-17 0,3 26 0,0 1 0,0 0 0,0-1 0,0 1 0,0 0 0,0 0 0,0-1 0,0 1 0,0 0 0,0 0 0,0-1 0,0 1 0,0 0 0,0 0 0,-1-1 0,1 1 0,0 0 0,0 0 0,0-1 0,0 1 0,-1 0 0,1 0 0,0 0 0,0 0 0,0-1 0,-1 1 0,1 0 0,0 0 0,0 0 0,-1 0 0,1 0 0,0 0 0,0-1 0,-1 1 0,1 0 0,0 0 0,0 0 0,-1 0 0,1 0 0,0 0 0,-1 0 0,1 0 0,-1 0 0,-11 12 0,-8 21 0,4 1 0,1 0 0,1 1 0,2 1 0,2 1 0,-9 56 0,13-43 0,1-1 0,3 1 0,7 88 0,2-82 0,2-1 0,25 85 0,-32-134 0,0 1 0,1-1 0,0 1 0,0-1 0,0 0 0,1 0 0,0 0 0,0-1 0,0 1 0,9 7 0,-10-11 0,0 0 0,0 0 0,0 0 0,0 0 0,0 0 0,1-1 0,-1 0 0,1 0 0,-1 0 0,1 0 0,-1 0 0,1 0 0,0-1 0,-1 0 0,1 0 0,0 0 0,-1 0 0,1-1 0,0 1 0,-1-1 0,7-2 0,-2 1 0,0-1 0,0-1 0,0 0 0,0 0 0,-1 0 0,1-1 0,-1 0 0,0 0 0,7-8 0,3-5 0,27-37 0,-41 51 0,4-5 0,-4 6 0,0-1 0,0-1 0,-1 1 0,1 0 0,3-8 0,-2 3 0,1-3 0,9 49 0,-6-10 0,6 55 0,-10-50 0,11 40 0,-14-67 0,1 2 0,0 0 0,0 0 0,1 1 0,7 11 0,-9-17 0,1 0 0,-1 0 0,1 0 0,0 0 0,-1-1 0,1 1 0,0 0 0,0-1 0,0 0 0,1 1 0,-1-1 0,0 0 0,0 0 0,1 0 0,-1 0 0,0 0 0,1-1 0,-1 1 0,4-1 0,9 1 0,1 0 0,0-2 0,-1 0 0,1-1 0,0 0 0,-1-1 0,28-9 0,101-49 0,-121 51 0,-1 1 0,-1-1 0,-1-1 0,0 0 0,-1-2 0,31-25 0,-46 31 0,-9 6 0,-12 6 0,5 2 0,1 0 0,0 1 0,0 0 0,0 1 0,1 0 0,1 1 0,-1 0 0,2 0 0,-1 1 0,1 0 0,1 1 0,0-1 0,-8 22 0,13-28 0,0 1 0,1-1 0,0 0 0,0 1 0,1-1 0,0 1 0,0-1 0,0 1 0,0-1 0,1 1 0,0-1 0,2 9 0,-2-12 0,-1 0 0,1 0 0,0-1 0,-1 1 0,1 0 0,0-1 0,0 1 0,0-1 0,0 1 0,0-1 0,1 0 0,-1 1 0,0-1 0,1 0 0,-1 0 0,1 0 0,-1 0 0,1 0 0,-1 0 0,1 0 0,0-1 0,-1 1 0,1 0 0,0-1 0,0 0 0,-1 1 0,1-1 0,0 0 0,0 0 0,0 0 0,0 0 0,-1 0 0,1 0 0,0 0 0,0-1 0,-1 1 0,1-1 0,0 1 0,0-1 0,1-1 0,5-1 0,-1-1 0,0 0 0,0-1 0,0 1 0,0-1 0,-1-1 0,0 1 0,0-1 0,7-9 0,4-7 0,20-35 0,12-33 0,-49 90 0,0 0 0,1-1 0,-1 1 0,0 0 0,0 0 0,0 0 0,1-1 0,-1 1 0,0 0 0,0 0 0,1 0 0,-1 0 0,0-1 0,1 1 0,-1 0 0,0 0 0,1 0 0,-1 0 0,0 0 0,0 0 0,1 0 0,-1 0 0,0 0 0,1 0 0,-1 0 0,0 0 0,1 0 0,-1 0 0,0 0 0,0 0 0,1 0 0,-1 1 0,0-1 0,1 0 0,-1 0 0,0 0 0,0 0 0,1 1 0,-1-1 0,0 0 0,0 0 0,1 0 0,-1 1 0,0-1 0,0 0 0,0 0 0,0 1 0,1-1 0,-1 0 0,0 1 0,0-1 0,0 1 0,12 20 0,-10-16 0,3 4 0,0 0 0,1 0 0,0 0 0,1-1 0,0 0 0,10 10 0,-14-15 0,1-1 0,-1 1 0,1-1 0,0 0 0,0 0 0,0 0 0,0 0 0,0-1 0,0 0 0,0 0 0,1 0 0,-1 0 0,0-1 0,1 1 0,-1-1 0,0 0 0,1-1 0,6 0 0,0-2 0,-1 0 0,1 0 0,-1-1 0,0 0 0,0-1 0,-1 0 0,1-1 0,-1 0 0,0 0 0,-1-1 0,1 0 0,-2-1 0,9-9 0,11-14 0,-3-1 0,25-41 0,-19 23 0,-2-2 0,40-107 0,16-117 0,-59 183 0,18-145 0,-42 231 0,0-1 0,0 0 0,-1 0 0,1-1 0,-2 1 0,1 0 0,-3-12 0,3 19 0,0 1 0,0-1 0,0 1 0,0 0 0,0-1 0,-1 1 0,1 0 0,0-1 0,0 1 0,0-1 0,0 1 0,-1 0 0,1-1 0,0 1 0,0 0 0,-1 0 0,1-1 0,0 1 0,-1 0 0,1-1 0,0 1 0,-1 0 0,1 0 0,0 0 0,-1-1 0,1 1 0,0 0 0,-1 0 0,1 0 0,-1 0 0,1 0 0,0 0 0,-1 0 0,1 0 0,0 0 0,-1 0 0,1 0 0,-1 0 0,-16 12 0,-9 24 0,7 2 0,2 0 0,1 1 0,-11 43 0,-20 128 0,32-124 0,5 0 0,3 0 0,9 167 0,-1-236 0,2 0 0,6 28 0,-7-40 0,-1 0 0,1 1 0,0-1 0,0 0 0,1-1 0,-1 1 0,1 0 0,0-1 0,0 1 0,1-1 0,-1 0 0,8 6 0,-8-8 0,0-1 0,-1 1 0,1-1 0,0 0 0,0 0 0,0 0 0,-1 0 0,1-1 0,0 1 0,0-1 0,0 0 0,0 0 0,0 0 0,0 0 0,0 0 0,0-1 0,0 0 0,0 1 0,0-1 0,0 0 0,0 0 0,5-3 0,5-3 0,0-1 0,-1 0 0,17-14 0,-11 8 0,31-26 0,-3-2 0,56-62 0,-85 88 0,-17 16 0,0 0 0,0-1 0,1 1 0,-1 0 0,0 0 0,0 0 0,0 0 0,1 0 0,-1 0 0,0 0 0,0-1 0,0 1 0,1 0 0,-1 0 0,0 0 0,0 0 0,0 0 0,1 0 0,-1 0 0,0 0 0,0 0 0,0 0 0,1 0 0,-1 0 0,0 0 0,0 0 0,1 1 0,-1-1 0,0 0 0,0 0 0,0 0 0,1 0 0,-1 0 0,0 0 0,0 0 0,0 1 0,0-1 0,1 0 0,-1 3 0,1 0 0,-1 0 0,0 1 0,0-1 0,0 0 0,-1 0 0,1 0 0,-1 3 0,-1 9 0,-2 15 0,-6 83 0,10-98 0,0 1 0,1-1 0,1 0 0,1 0 0,6 22 0,-9-34 0,1 0 0,0 0 0,0 0 0,0 0 0,1-1 0,-1 1 0,1 0 0,0-1 0,0 1 0,-1-1 0,2 1 0,-1-1 0,0 0 0,0 0 0,1 0 0,-1 0 0,1 0 0,0 0 0,-1-1 0,1 1 0,0-1 0,0 0 0,0 0 0,0 0 0,0 0 0,0-1 0,0 1 0,0-1 0,0 0 0,0 0 0,7 0 0,4-2 0,0-1 0,1-1 0,-1 0 0,-1 0 0,21-11 0,-22 11 0,8-7 0,0 0 0,0-1 0,34-27 0,21-14 0,-78 56 0,0 1 0,0 0 0,1 0 0,0 0 0,-1 0 0,1 0 0,1 0 0,-1 1 0,1-1 0,0 1 0,0-1 0,0 1 0,0-1 0,1 1 0,0-1 0,0 1 0,0 6 0,2-8 0,-1 0 0,0 0 0,1 0 0,0 0 0,0 0 0,0 0 0,0 0 0,0-1 0,1 1 0,-1-1 0,1 0 0,0 1 0,0-1 0,-1 0 0,1-1 0,0 1 0,1 0 0,-1-1 0,0 0 0,0 0 0,1 0 0,-1 0 0,1 0 0,-1-1 0,0 1 0,1-1 0,6 0 0,-5 0 0,0 0 0,0 0 0,0-1 0,0 0 0,0 0 0,0 0 0,0 0 0,0-1 0,0 0 0,-1 0 0,1 0 0,-1 0 0,1-1 0,-1 0 0,0 0 0,0 0 0,0 0 0,6-8 0,-5 4 0,-1-1 0,0 1 0,0-1 0,-1 0 0,0 0 0,0 0 0,-1 0 0,0-1 0,-1 1 0,0-1 0,1-9 0,-2 15 0,0 0 0,0 0 0,0-1 0,0 1 0,-1 0 0,1 0 0,-1 0 0,0 0 0,0 0 0,0 0 0,0 0 0,0 0 0,-1 0 0,1 0 0,-1 0 0,0 1 0,0-1 0,0 1 0,0-1 0,0 1 0,-1 0 0,1 0 0,-1 0 0,1 0 0,-1 0 0,0 1 0,1-1 0,-1 1 0,0 0 0,0 0 0,0 0 0,-4-1 0,6 2 0,-3-1 0,-1-1 0,1 2 0,-1-1 0,0 0 0,1 1 0,-1 0 0,0 0 0,1 1 0,-1-1 0,1 1 0,-6 1 0,70-17 0,93-10 0,-98 17 0,-21 2 0,-16 3 0,0 0 0,-1 1 0,1 1 0,24 1 0,-39 0 0,-1 0 0,1 1 0,-1-1 0,0 1 0,1 0 0,-1 0 0,0-1 0,0 2 0,0-1 0,1 0 0,-1 0 0,0 1 0,-1-1 0,1 1 0,0-1 0,0 1 0,-1 0 0,1 0 0,-1 0 0,1 0 0,-1 0 0,0 0 0,0 0 0,0 0 0,0 1 0,1 3 0,1 5 0,-1-1 0,-1 0 0,0 1 0,-1 18 0,0-22 0,0-7 0,0 1 0,0 0 0,0 0 0,0 0 0,0-1 0,0 1 0,0 0 0,0 0 0,1 0 0,-1-1 0,0 1 0,1 0 0,-1 0 0,0-1 0,1 1 0,-1 0 0,1 1 0,0-2 0,-1 0 0,1 0 0,-1 0 0,0 0 0,1 1 0,-1-1 0,1 0 0,-1 0 0,1 0 0,-1 0 0,0 0 0,1 0 0,-1 0 0,1 0 0,-1 0 0,1 0 0,-1-1 0,0 1 0,1 0 0,-1 0 0,1 0 0,-1 0 0,1-1 0,26-22 0,-19 15 0,129-95 0,-136 102 0,1 0 0,-1 0 0,0 1 0,1-1 0,-1 0 0,0 0 0,1 1 0,-1-1 0,1 1 0,-1 0 0,1-1 0,-1 1 0,1 0 0,-1 0 0,1 0 0,-1 0 0,1 0 0,-1 0 0,1 0 0,-1 1 0,1-1 0,-1 0 0,1 1 0,-1-1 0,0 1 0,1 0 0,-1-1 0,0 1 0,1 0 0,-1 0 0,0 0 0,0 0 0,0 0 0,0 0 0,2 2 0,2 4 0,0 0 0,0 0 0,-1 1 0,8 16 0,-7-13 0,16 36 0,-15-31 0,0 0 0,1-1 0,1 0 0,1-1 0,16 22 0,-19-27 654,0 0-648,-5-9-88,-1 0-1,0 0 1,0 0-1,0 0 0,0 0 1,0 0-1,1 0 1,-1 0-1,0-1 0,0 1 1,0 0-1,0 0 1,0 0-1,1 0 0,-1 0 1,0 0-1,0 0 1,0 0-1,0 0 0,0 0 1,0-1-1,0 1 1,1 0-1,-1 0 0,0 0 1,0 0-1,0 0 1,0 0-1,0-1 0,0 1 1,0 0-1,0 0 1,0 0-1,0 0 0,0-1 1,0 1-1,0 0 1,0 0-1,0 0 0,0 0 1,0 0-1,0-1 1,0 1-1,0 0 0,0 0 1,0 0-1,0 0 1,0 0-1,0-1 0,0 1 1,0 0-1,-1 0 1,1 0-1,0 0 0,0 0 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10:32.8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 18087,'0'0'1696,"67"-2"-1912,-45-2 0,-8 2-232,-4 2 8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10:33.0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1 259 12256,'0'0'769,"13"-2"-377,1021-215 4780,-895 179-3555,-129 36-1312,-13 5-105,-11 4-2115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10:33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0 194 14464,'0'0'272,"146"-37"8,-1-1 264,38 8 8,41 6-1,-53 1 17,-72 5-376,4 6-8,26 6-120,-21 0 8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10:38.5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326 220 4616,'0'0'6345,"4"-11"-5884,9-35 29,-12 42-351,0 0 1,-1 0 0,1 0-1,-1 0 1,0 0 0,0 0-1,0 0 1,-1 0 0,1 0-1,-1 0 1,0 0 0,0 0 0,-1 0-1,1 0 1,-1 1 0,1-1-1,-1 1 1,-1-1 0,-2-4-1,-1 1 71,0 0-1,-1 1 1,1 0-1,-1 0 1,-1 0-1,-10-6 1,11 8-2,-1-1 1,0 1 0,0 1 0,0-1 0,0 1 0,-14-2-1,17 4-99,0 0 1,1 1-1,-1 0 0,0 0 0,0 0 0,0 0 0,1 1 0,-1 0 0,0 0 0,1 0 0,-1 0 1,0 1-1,-5 3 0,-4 2 280,0 0 0,1 1 0,1 1 0,-1 0 0,-11 12-1,20-18-276,1 1-1,-1 0 0,1 0 0,0 1 0,0-1 1,1 1-1,-1-1 0,1 1 0,0 0 0,0 0 1,1 0-1,-1 0 0,1 0 0,0 0 0,1 1 1,-1-1-1,1 0 0,1 9 0,0-3 39,0 0 1,1 1-1,0-1 0,1 0 0,1 0 0,0-1 0,0 1 0,1-1 1,8 14-1,-9-19-94,-1 1 1,1-1-1,1-1 1,-1 1-1,0-1 1,1 0 0,0 0-1,0 0 1,0 0-1,1-1 1,-1 0-1,1 0 1,0-1-1,0 1 1,0-1 0,0-1-1,0 1 1,8 0-1,7 0 33,1-2 0,-1 0 0,1-2 0,-1 0-1,0-1 1,0-2 0,32-10 0,-41 11-57,-1-1 0,1-1 0,-1 0 0,0 0 0,13-11 0,49-46 165,-44 37-98,31-32 96,-39 36-115,0 2 0,1 0 0,29-18-1,-47 35-74,0 1-1,1 1 1,-1-1-1,1 0 1,-1 1-1,1 0 1,0 0-1,-1 1 1,1-1-1,0 1 0,0 0 1,-1 0-1,1 1 1,0-1-1,-1 1 1,1 0-1,0 0 1,-1 1-1,1-1 0,-1 1 1,0 0-1,8 4 1,5 5 17,0 0-1,-1 1 1,29 26 0,-5 2 94,-39-39-87,-26-21 204,21 17-223,-12-10 72,-1 0 0,0 1 0,-36-18 0,48 27-62,1 1-1,-1 0 1,0 1 0,1-1-1,-1 1 1,0 0 0,0 0-1,0 0 1,0 1 0,0 0-1,0 0 1,0 0-1,0 1 1,0-1 0,0 1-1,1 0 1,-1 1 0,0-1-1,0 1 1,1 0 0,-1 0-1,-7 5 1,6-2-5,0 1 0,0-1 0,1 1 0,0 0 0,0 0 0,1 1 0,-1-1 0,1 1 0,1 0 0,-1 0 0,1 0 0,1 1 0,-1-1 0,1 1 0,-2 15 0,3-12 6,-1 0 0,2 1 1,0-1-1,0 0 0,1 1 1,0-1-1,1 0 0,0 0 1,1 0-1,6 17 0,-7-24-3,0 0 0,0-1 0,0 1-1,0-1 1,0 1 0,1-1-1,-1 0 1,1 0 0,0 0 0,0 0-1,0-1 1,0 1 0,0-1-1,6 3 1,-7-4-6,1 0 0,-1 0 1,0-1-1,1 1 0,-1-1 0,0 0 0,1 1 1,-1-1-1,0 0 0,1 0 0,-1-1 0,0 1 0,1 0 1,-1-1-1,0 0 0,0 1 0,1-1 0,-1 0 1,0 0-1,0 0 0,0 0 0,0-1 0,0 1 1,0-1-1,0 1 0,1-3 0,8-6 34,0-1 1,-2-1-1,1 0 1,-1 0-1,-1-1 0,0 0 1,9-22-1,1-10 99,12-49-1,-19 59-51,-9 27-71,0 3 26,-1-1-1,1 1 0,0 0 0,1 0 0,3-7 1,25 82 428,-29-65-460,41 95 243,-37-88-187,0-1 0,1 1 0,1-1 0,0-1 0,1 0 1,9 10-1,-16-19-69,0 1 0,0-1 0,0 0 0,0 0-1,0 0 1,0 0 0,1 0 0,-1 0 0,0 0 0,0-1 0,1 1 0,-1-1 0,1 0 0,-1 0 0,0 0 0,1 0 0,-1 0 0,1 0 0,-1 0 0,0-1 0,1 0 0,-1 1 0,0-1 0,1 0 0,-1 0 0,3-2 0,7-3 6,0-1 0,0-1 1,16-14-1,-7 6-5,40-30-4,-42 30 0,1 0 0,1 2 0,31-17 0,-50 30 0,1 0 0,-1 0 0,0 0 0,1 0 0,-1 0 0,1 0 0,-1 1 0,1-1 0,-1 1 0,1 0 0,-1 0 0,1 0 0,-1 0 0,1 0 0,0 0 0,-1 1 0,1-1 0,3 2 0,-5-1 0,1 1 0,0-1 0,-1 0 0,1 1 0,-1-1 0,0 1 0,1-1 0,-1 1 0,0-1 0,0 1 0,0 0 0,0 0 0,0 0 0,0-1 0,-1 1 0,1 0 0,-1 0 0,1 0 0,-1 0 0,0 0 0,1 0 0,-1 0 0,0 2 0,0 19 0,-1-17 0,1 0 0,0 0 0,0 0 0,0 1 0,1-1 0,0 0 0,0-1 0,1 1 0,0 0 0,2 6 0,-3-11 0,-1-1 0,1 1 0,-1-1 0,0 0 0,1 1 0,-1-1 0,1 1 0,-1-1 0,1 0 0,0 0 0,-1 1 0,1-1 0,-1 0 0,1 0 0,0 1 0,-1-1 0,1 0 0,-1 0 0,1 0 0,0 0 0,-1 0 0,1 0 0,0 0 0,-1 0 0,1 0 0,-1-1 0,1 1 0,0 0 0,-1 0 0,1 0 0,-1-1 0,1 1 0,0 0 0,-1-1 0,1 1 0,-1 0 0,1-1 0,-1 1 0,1-1 0,18-17 0,17-25 0,-15 18 0,39-38 0,-48 51 0,-9 9 0,-1 0 0,1 0 0,1 0 0,-1 1 0,6-4 0,-8 5 0,1 1 0,-1-1 0,0 1 0,0-1 0,1 1 0,-1 0 0,0 0 0,0 0 0,1-1 0,-1 1 0,0 1 0,1-1 0,-1 0 0,0 0 0,1 0 0,-1 1 0,0-1 0,0 0 0,0 1 0,1-1 0,-1 1 0,2 1 0,19 14 0,0 0 0,-1 2 0,26 28 0,-12-12 0,-30-29 0,0-1 0,0-1 0,0 1 0,0-1 0,1 0 0,-1 0 0,1-1 0,0 1 0,0-1 0,0 0 0,0-1 0,0 0 0,10 1 0,-12-1 0,0-1 0,-1 0 0,1 0 0,-1-1 0,1 1 0,-1-1 0,1 0 0,-1 0 0,1 0 0,-1 0 0,0 0 0,1-1 0,-1 1 0,0-1 0,0 0 0,0 0 0,0 0 0,-1-1 0,1 1 0,0-1 0,-1 1 0,0-1 0,1 0 0,2-6 0,1-3 174,-1-1 0,0 0 1,-1 0-1,3-19 0,1-17-5078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10:42.3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230 964 5624,'0'0'5745,"6"-10"-5053,16-31-8,-22 40-645,0 1 0,1-1 0,-1 0 0,0 1 0,0-1 0,1 1 0,-1-1 0,0 0 0,0 1 0,0-1 0,0 0 0,0 1 0,0-1 0,0 0 0,0 0 0,0 1 0,0-1 0,0 0 0,-1 1 0,1-1 0,0 0 0,0 1 0,-1-1 0,1 1 0,0-1 0,-1 0 0,1 1 0,0-1 0,-1 1 0,1-1 0,-1 1 0,1-1 0,-1 1 0,1 0 0,-1-1 0,0 1 0,1 0 0,-1-1 0,1 1 0,-1 0 0,0-1 0,0 1 0,-2-1 87,1 1 0,-1-1 0,1 1 0,-1 0 0,0 0 0,1 0 0,-6 0 0,-1 2 50,0 1 1,0 0-1,1 1 0,-1 0 0,1 0 0,0 1 0,0 0 1,0 0-1,1 1 0,-10 9 0,1-1 188,2 1 0,0 1 0,-19 27-1,27-33-116,-1 0-1,2 1 0,-1 0 0,2-1 0,-1 1 0,-3 14 0,7-20-147,0-1-1,1 1 1,-1 0 0,1 0-1,0 0 1,0 0 0,0 0-1,1-1 1,-1 1 0,1 0-1,0 0 1,1-1 0,-1 1-1,1 0 1,0-1 0,0 0-1,5 7 1,-2-2 23,2-1 0,-1-1 1,1 1-1,0-1 0,1 0 1,-1 0-1,1-1 0,1 0 0,-1-1 1,14 7-1,-16-9-72,0-1 1,1 0-1,-1 0 1,0 0-1,1-1 1,0 0-1,-1 0 1,1-1-1,0 0 0,-1 0 1,1 0-1,-1-1 1,1 0-1,0 0 1,-1-1-1,0 1 1,8-4-1,0-2 25,-1 0-1,1-1 1,-1-1-1,0 0 1,-1-1 0,0 0-1,0 0 1,-1-2-1,-1 1 1,0-1-1,-1-1 1,0 0-1,0 0 1,-2-1-1,0 0 1,6-16-1,1-6 55,-2-1 0,-2 0 0,-1-1 0,-2 1-1,2-53 1,-4 31 25,-3 0-1,-3 0 0,-3 1 1,-2-1-1,-2 1 0,-27-95 0,33 147-119,0 1-1,0-1 0,0 1 0,-1-1 0,-4-5 0,7 10-26,-1 1 1,1-1-1,-1 0 1,1 0-1,-1 0 1,1 1-1,-1-1 1,0 0-1,0 1 1,1-1-1,-1 1 1,0-1-1,0 1 1,0-1-1,0 1 1,1-1-1,-1 1 1,0 0-1,0-1 1,0 1-1,0 0 1,0 0-1,0 0 1,0 0-1,0 0 1,0 0-1,0 0 1,0 0-1,0 0 1,0 0 0,0 1-1,0-1 1,1 0-1,-1 1 1,0-1-1,0 0 1,0 1-1,0-1 1,-1 2-1,-4 4 22,-1 0 0,1 0 0,0 1-1,0 0 1,1 1 0,0-1 0,0 1 0,1 0-1,0 0 1,-4 13 0,-1 4 36,2 0-1,-7 34 1,11-36-7,1 1-1,1-1 1,0 1 0,6 42 0,27 91 273,-1-56-53,-26-87-193,1 0 0,1-1 0,0 0 0,0 0 0,11 13 0,-15-23-46,0 1 1,0-1-1,0 0 1,1 0 0,-1 0-1,1 0 1,0-1-1,0 1 1,0-1-1,0 0 1,0 0-1,1 0 1,-1-1 0,0 0-1,1 0 1,-1 0-1,1 0 1,-1 0-1,1-1 1,0 0 0,-1 0-1,1-1 1,-1 1-1,1-1 1,0 0-1,-1 0 1,0 0-1,1-1 1,5-2 0,10-5 85,-1-2 0,0 0 0,-1-1 0,30-25 0,-40 30-89,8-5 22,-4 3-2,0-1 1,-1 0 0,0 0-1,11-15 1,-20 22-37,1 1 1,-1-1-1,0 1 0,1-1 1,-1 1-1,1 0 0,4-3 1,-3 12 72,2 15-71,-2 0 1,0 0-1,1 26 1,6 37 57,-9-75-74,0 0-1,1 0 0,0 0 1,1-1-1,0 0 1,7 11-1,-9-16-5,1 0 0,-1 0 0,1-1 0,0 1 0,1-1 0,-1 1 0,0-1 0,1 0 0,0-1 0,0 1 0,0-1 0,0 1 0,0-1 0,0 0 0,1-1 0,-1 1 0,0-1 0,1 0 0,0 0 0,-1 0 0,1 0 0,-1-1 0,1 0 0,0 0 0,-1 0 0,1-1 0,0 1 0,-1-1 0,1 0 0,-1-1 0,7-2 0,8-5 0,0-2 0,-1 0 0,0-2 0,-1 0 0,-1 0 0,0-2 0,-1 0 0,0-1 0,-1 0 0,22-35 0,-1-7 0,-2-1 0,28-73 0,-16 30 0,-5-2 0,-5-2 0,30-148 0,-58 215 0,-3 24 0,-1-1 0,0 0 0,-2 0 0,1-31 0,-5 42 0,-3 10 0,-5 15 0,10-18 0,-27 65 0,-33 117 0,46-134 0,-47 165 0,-25 80 0,-110 282 0,118-373 0,73-183 0,6-21 0,1 0 0,-1 1 0,0-1 0,0 0 0,0 0 0,0 0 0,0 0 0,0 0 0,1 0 0,-1 0 0,0 0 0,0 0 0,0 0 0,0 1 0,1-1 0,-1 0 0,0 0 0,0 0 0,0 0 0,0 0 0,1 0 0,-1 0 0,0 0 0,0 0 0,0 0 0,0 0 0,0-1 0,1 1 0,-1 0 0,0 0 0,0 0 0,0 0 0,0 0 0,1 0 0,-1 0 0,0 0 0,0 0 0,0 0 0,0-1 0,0 1 0,0 0 0,0 0 0,1 0 0,-1 0 0,0 0 0,0 0 0,0-1 0,0 1 0,0 0 0,0 0 0,0 0 0,27-33 0,331-501 0,-135 191 0,-114 178 0,102-211 0,-185 329 0,-16 30-6,-1 0 0,-1-1 0,8-24 0,-16 40-53,-4 6 36,-5 10-6,-153 297-89,19 14 109,60-133 15,-174 415 209,170-395-174,80-197-41,2 0 0,-8 29 0,13-44 0,0 0 0,0 0 0,0 0 0,0 0 0,0 0 0,0 0 0,0-1 0,1 1 0,-1 0 0,0 0 0,0 0 0,0 0 0,0 0 0,0 0 0,0 0 0,0 0 0,0 0 0,0 0 0,0 0 0,0 0 0,0 0 0,0 0 0,1 0 0,-1 0 0,0 0 0,0 0 0,0 0 0,0 0 0,0 0 0,0 0 0,0 0 0,0 0 0,0 1 0,0-1 0,0 0 0,0 0 0,0 0 0,0 0 0,0 0 0,1 0 0,-1 0 0,0 0 0,0 0 0,0 0 0,0 0 0,0 0 0,0 0 0,0 0 0,0 0 0,0 0 0,0 1 0,0-1 0,0 0 0,0 0 0,0 0 0,0 0 0,0 0 0,0 0 0,0 0 0,0 0 0,0 0 0,0 0 0,8-8 0,11-15 0,43-67 0,47-61 0,97-93-17,217-279-55,-388 476 4,-44 81 184,-57 145-75,54-152-41,-22 59 0,30-74 0,0 0 0,1 0 0,1 1 0,0-1 0,0 16 0,2-28 0,0 1 0,0-1 0,0 1 0,0-1 0,0 1 0,0-1 0,0 0 0,0 1 0,0-1 0,0 1 0,0-1 0,0 1 0,0-1 0,1 1 0,-1-1 0,0 0 0,0 1 0,1-1 0,-1 1 0,0-1 0,0 0 0,1 1 0,-1-1 0,1 0 0,-1 1 0,0-1 0,1 0 0,-1 0 0,0 1 0,1-1 0,-1 0 0,1 0 0,-1 0 0,1 0 0,-1 1 0,1-1 0,-1 0 0,1 0 0,2 0 0,-1-1 0,0 1 0,0-1 0,1 1 0,-1-1 0,0 0 0,0 0 0,4-2 0,3-2 0,0-1 0,-1 0 0,10-8 0,30-37 0,48-67 0,24-26 0,-119 143 0,20-18 0,-20 19 0,-1-1 0,1 1 0,-1 0 0,0 0 0,1-1 0,-1 1 0,1 0 0,-1 0 0,0 0 0,1-1 0,-1 1 0,1 0 0,-1 0 0,1 0 0,-1 0 0,1 0 0,-1 0 0,1 0 0,-1 0 0,0 0 0,1 0 0,-1 0 0,1 0 0,-1 1 0,1-1 0,-1 0 0,1 0 0,-1 0 0,0 1 0,1-1 0,-1 0 0,1 0 0,-1 1 0,0-1 0,1 0 0,-1 1 0,0-1 0,0 0 0,1 1 0,-1-1 0,0 1 0,0-1 0,1 0 0,-1 1 0,0-1 0,0 1 0,0-1 0,0 1 0,0-1 0,0 1 0,1-1 0,-1 0 0,-1 2 0,9 62 0,-7-48 0,1 0 0,0 1 0,1-1 0,1-1 0,0 1 0,9 21 0,-11-34 0,0-1 0,-1 1 0,1 0 0,0 0 0,1-1 0,-1 1 0,0-1 0,1 0 0,-1 0 0,1 0 0,0 0 0,-1 0 0,1 0 0,0-1 0,0 1 0,0-1 0,1 0 0,-1 0 0,0 0 0,0 0 0,1-1 0,-1 1 0,0-1 0,1 0 0,-1 0 0,0 0 0,1 0 0,-1-1 0,5 0 0,4-2 0,1-1 0,-1 0 0,0 0 0,0-1 0,0 0 0,16-11 0,-13 6 0,-1-1 0,0 0 0,0-1 0,15-19 0,46-59 0,-50 58 0,74-107 0,-98 138 0,-1 0 0,1 1 0,-1-1 0,1 0 0,-1 1 0,1-1 0,0 0 0,0 1 0,-1-1 0,1 1 0,0-1 0,0 1 0,0-1 0,-1 1 0,1-1 0,2 1 0,-3 0 0,0 0 0,1 0 0,-1 0 0,0 1 0,0-1 0,1 0 0,-1 0 0,0 1 0,0-1 0,1 0 0,-1 0 0,0 1 0,0-1 0,0 0 0,0 0 0,1 1 0,-1-1 0,0 0 0,0 1 0,0-1 0,0 0 0,0 1 0,0-1 0,0 0 0,0 1 0,0-1 0,0 0 0,0 1 0,-4 34 0,-6 10 0,-2 1 0,-2-2 0,-37 78 0,48-116 0,0-1 0,-1 1 0,0-1 0,-1 0 0,-6 7 0,9-10 0,0 0 0,0 0 0,-1 0 0,1-1 0,0 1 0,-1-1 0,1 1 0,-1-1 0,0 0 0,1 0 0,-1 0 0,0 0 0,0-1 0,-3 1 0,44-1 0,59-9 0,-79 7 0,-1-2 0,0 0 0,0-1 0,0-1 0,28-14 0,-17 5 0,0-2 0,-1-1 0,32-28 0,-47 35 0,0 0 0,-1-1 0,-1-1 0,0 1 0,0-1 0,-1-1 0,-1 0 0,11-25 0,-19 39 0,0 0 0,0-1 0,1 1 0,-1 0 0,0 0 0,0-1 0,0 1 0,0 0 0,1 0 0,-1-1 0,0 1 0,0 0 0,0 0 0,0-1 0,0 1 0,0 0 0,0 0 0,0-1 0,0 1 0,0 0 0,0-1 0,0 1 0,0 0 0,0 0 0,0-1 0,0 1 0,0 0 0,0-1 0,0 1 0,0 0 0,0 0 0,-1-1 0,1 1 0,0 0 0,0 0 0,0-1 0,0 1 0,-1 0 0,-10 6 0,-11 16 0,17-16 0,1 0 0,0 0 0,0 1 0,1-1 0,0 1 0,0 0 0,1 0 0,0 0 0,0 0 0,0 0 0,1 1 0,0-1 0,1 0 0,-1 1 0,1-1 0,2 14 0,0-14 0,-1-1 0,1 0 0,1 0 0,-1 0 0,1 0 0,0 0 0,0 0 0,0-1 0,1 0 0,0 1 0,0-1 0,0-1 0,1 1 0,0-1 0,0 1 0,0-1 0,0-1 0,0 1 0,11 4 0,-5-3 0,0 0 0,0 0 0,1-1 0,-1-1 0,1 0 0,0-1 0,0 0 0,0-1 0,0 0 0,0-1 0,21-2 0,-31 2 34,-1 0 0,1-1-1,-1 1 1,0 0 0,1-1 0,-1 1 0,1-1 0,-1 0-1,0 1 1,0-1 0,1 0 0,-1 0 0,0 0-1,0 0 1,0 0 0,0 0 0,0 0 0,0 0 0,0 0-1,0-1 1,0 1 0,-1 0 0,1 0 0,0-1-1,-1 1 1,1-1 0,-1 1 0,1 0 0,-1-3 0,0 0-669,0 0 1,0 0 0,0-1 0,0 1 0,-1 0 0,0 0 0,-2-6-1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10:42.7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17583,'0'0'3472,"79"59"-3392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10:50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 81 5824,'0'0'8806,"-5"12"-8323,2-1-360,-2 2 46,0 1 1,-1-1-1,-1 0 0,-8 13 0,-13 16 739,-28 59 0,48-86-696,2 1 1,0-1-1,1 1 1,1 0-1,0 0 1,1 0-1,1 1 1,0 18-1,2-28-78,1 0 1,0 0-1,1 0 0,0-1 1,0 1-1,0-1 0,7 13 1,-8-16-47,1 1 0,0 0 0,0-1 0,1 1 0,-1-1 1,1 0-1,-1 0 0,1 0 0,0 0 0,0 0 1,1-1-1,-1 1 0,0-1 0,7 3 0,-9-5-60,1 1 0,0-1-1,0 0 1,-1 0-1,1 0 1,0 0 0,0-1-1,-1 1 1,1 0-1,0-1 1,0 1 0,-1-1-1,1 1 1,-1-1 0,1 0-1,0 0 1,-1 0-1,1 0 1,-1 0 0,0 0-1,1 0 1,-1 0 0,2-2-1,1-2 35,1-1-1,-1 1 1,0 0-1,5-11 1,1-6 266,-1-1-1,0-1 1,-2 1 0,-1-1-1,-1 0 1,-1-1 0,-1 1 0,-1-41-1,-1 70-277,1 0 0,-1 0 0,1-1 0,0 1-1,0 0 1,5 5 0,0 5 33,1 0 35,1 0-1,0-1 1,0 0 0,2 0-1,0-1 1,0 0 0,1-1-1,16 13 1,-26-24-98,0 0 0,0 0 1,0 0-1,0 0 0,0 0 0,0 0 1,0 0-1,1 0 0,-1-1 1,0 1-1,0-1 0,1 0 0,-1 0 1,0 0-1,1 0 0,-1 0 0,0 0 1,0-1-1,1 1 0,-1-1 0,0 1 1,0-1-1,0 0 0,0 0 1,1 0-1,-1 0 0,0 0 0,-1 0 1,1-1-1,0 1 0,2-3 0,4-3 31,-1 0 0,0 0 0,0-1 0,-1 0-1,9-14 1,7-18 256,22-51-1,-43 89-278,-1 0-1,1 0 0,0 0 0,0 0 0,0 0 0,1 0 0,-1 0 0,0 1 0,1-1 0,-1 0 0,1 1 0,0-1 0,-1 1 0,1 0 0,3-2 1,-4 2-20,0 1 1,1 0 0,-1 0 0,0 0 0,1 0 0,-1 0 0,0 0-1,0 1 1,1-1 0,-1 0 0,0 1 0,0-1 0,0 0 0,0 1 0,1 0-1,-1-1 1,0 1 0,0 0 0,0-1 0,0 1 0,0 0 0,0 0-1,0 0 1,-1 0 0,1 0 0,0 0 0,0 1 0,25 31 55,-16-20-36,0 0 1,0 0-1,1-1 0,1-1 0,0 0 0,24 17 0,-35-28-22,0 1 0,0-1 0,1 1 1,-1-1-1,0 0 0,0 0 0,0 0 0,1 1 0,-1-1 0,0 0 0,0-1 0,0 1 0,1 0 1,-1 0-1,0 0 0,0-1 0,0 1 0,0-1 0,0 1 0,1-1 0,-1 1 0,0-1 1,0 1-1,0-1 0,0 0 0,-1 0 0,1 0 0,0 1 0,0-1 0,0 0 0,-1 0 0,1 0 1,1-2-1,3-5 22,-1 1 0,0-1 0,5-11 0,-8 16-19,14-33 193,18-63 0,-32 93-159,-2 5-31,1 0 0,0 0 0,0 0 0,0 0 0,0 0 0,0-1 0,1 1-1,-1 0 1,0 0 0,0 0 0,1 0 0,-1 0 0,1 0 0,-1 0 0,1 1 0,-1-1 0,1 0 0,-1 0 0,1 0 0,1-1 0,-1 3-6,0-1 0,0 1 0,0 0 0,0-1 0,0 1 0,-1 0 0,1 0 0,0 0 0,-1 0 0,1 0 0,0 0 1,-1 0-1,1 2 0,1 0 3,52 78 33,-51-76-40,0-1 0,0 0-1,0 1 1,0-1 0,1 0 0,-1-1 0,1 1 0,5 3 0,-8-7-1,0 1-1,0 0 1,0-1 0,0 1 0,1-1-1,-1 1 1,0-1 0,0 0-1,1 1 1,-1-1 0,0 0 0,1 0-1,-1 0 1,0 0 0,0 0-1,1 0 1,-1-1 0,0 1 0,1 0-1,-1 0 1,0-1 0,0 1 0,0-1-1,1 1 1,-1-1 0,0 0-1,0 1 1,0-1 0,0 0 0,0 0-1,0 0 1,0 0 0,0 0-1,-1 0 1,1 0 0,0 0 0,0 0-1,0-2 1,5-8 10,-1 0 1,-1 0-1,0-1 1,0 1-1,-1-1 1,3-18-1,-3 12 6,2-20 17,-5 30 3,0 1 0,1-1 0,0 0 1,1 1-1,-1-1 0,1 1 0,1-1 0,-1 1 1,1 0-1,1 0 0,3-7 0,-5 12-29,-1 1 0,1 0 0,0-1-1,-1 1 1,1 0 0,0 0 0,0 0 0,0 0-1,0 0 1,0 0 0,0 1 0,0-1-1,0 0 1,3 1 0,33-2-16,-19 3-3,85-4-34,147-6-120,-152 9 180,-99 0-14,0 0 0,1 0-1,-1 0 1,0 0 0,0 0 0,1 0 0,-1 0-1,0 0 1,0 0 0,1 0 0,-1 0-1,0 0 1,0 0 0,1 0 0,-1 0 0,0 0-1,0 0 1,1 0 0,-1 0 0,0 1 0,0-1-1,1 0 1,-1 0 0,0 0 0,0 1 0,0-1-1,0 0 1,1 0 0,-1 0 0,0 1-1,0-1 1,0 0 0,0 0 0,0 1 0,0-1-1,0 0 1,-4 11 27,-16 13 16,18-22-38,-24 25 42,-82 95 101,94-105-115,5-6-13,1 0 0,-12 19 0,18-27-21,1-1 0,0 0 0,0 1-1,0-1 1,0 1 0,0-1 0,0 1 0,1-1 0,-1 1 0,1-1 0,0 1 0,0 0 0,0-1 0,0 1 0,0 0 0,1-1 0,-1 1 0,1-1 0,-1 1 0,2 2 0,-1-4 0,0 1-1,0-1 1,0 0-1,0 0 1,1 1-1,-1-1 1,0 0 0,1 0-1,-1 0 1,1 0-1,-1-1 1,1 1-1,-1 0 1,1-1 0,0 1-1,-1-1 1,1 1-1,0-1 1,-1 0-1,1 0 1,0 1 0,-1-1-1,1-1 1,0 1-1,0 0 1,-1 0 0,1-1-1,0 1 1,2-1-1,3-1 13,1-1-1,-1 1 1,0-1-1,0 0 1,8-6-1,-10 6-2,1-2-1,-1 1 1,0 0 0,-1-1-1,1 0 1,-1 0 0,0 0-1,-1-1 1,1 0 0,-1 1-1,4-9 1,3-10 47,10-40 1,-9 25 23,-10 36-74,3-5 31,-2-1 0,1 0 0,-1 0 0,1-14 0,-2 40-37,1 0 0,0-1 0,1 1 0,1-1 0,0 1 0,9 20 0,-12-34 0,1 0 0,-1 0 0,1 0 0,0-1 0,0 1 0,0 0 0,0-1 0,1 1 0,-1-1 0,1 1 0,-1-1 0,1 0 0,0 0 0,5 2 0,-6-3 0,0 0 0,0 0 0,0-1 0,0 1 0,1 0 0,-1-1 0,0 0 0,1 1 0,-1-1 0,0 0 0,0 0 0,1 0 0,-1 0 0,0-1 0,1 1 0,-1-1 0,0 1 0,0-1 0,1 0 0,-1 0 0,2-1 0,3-3 0,0 0 0,0-1 0,0 0 0,0 0 0,-1-1 0,0 1 0,-1-1 0,5-8 0,36-67 0,-19 29 0,-20 41 0,13-20 0,-19 30 0,0 0 0,1 0 0,-1 1 0,1-1 0,-1 0 0,1 1 0,0-1 0,-1 1 0,1 0 0,0 0 0,0 0 0,3-2 0,-4 3 0,0 1 0,0-1 0,-1 0 0,1 0 0,0 1 0,0-1 0,-1 0 0,1 1 0,0-1 0,-1 1 0,1-1 0,0 1 0,-1-1 0,1 1 0,-1-1 0,1 1 0,-1 0 0,1-1 0,-1 1 0,1 0 0,-1-1 0,0 1 0,1 0 0,-1 0 0,0-1 0,0 1 0,1 0 0,-1 1 0,8 28 0,-8-27 0,4 32 0,-4-29 0,0 0 0,1 0 0,0 0 0,0-1 0,0 1 0,0 0 0,1-1 0,0 1 0,0-1 0,4 7 0,-6-11 0,1-1 0,-1 1 0,1-1 0,0 1 0,-1-1 0,1 1 0,-1-1 0,1 0 0,0 1 0,-1-1 0,1 0 0,0 1 0,0-1 0,-1 0 0,1 0 0,0 0 0,0 0 0,-1 0 0,1 0 0,0 0 0,0 0 0,-1 0 0,1 0 0,0 0 0,0 0 0,-1 0 0,1-1 0,0 1 0,-1 0 0,1 0 0,0-1 0,-1 1 0,1-1 0,0 1 0,-1-1 0,2 0 0,24-23 0,-17 15 0,36-41 0,-36 39 0,0 0 0,1 1 0,0 0 0,21-16 0,-30 26 0,0-1 0,-1 1 0,1-1 0,0 1 0,0-1 0,0 1 0,-1-1 0,1 1 0,0 0 0,0 0 0,0-1 0,0 1 0,0 0 0,0 0 0,0 0 0,0 0 0,-1 0 0,1 0 0,0 0 0,0 0 0,0 1 0,0-1 0,0 0 0,0 1 0,-1-1 0,1 0 0,0 1 0,0-1 0,0 1 0,-1-1 0,1 1 0,0-1 0,0 1 0,-1 0 0,1-1 0,-1 1 0,1 0 0,-1-1 0,1 1 0,-1 0 0,1 0 0,-1 0 0,1 0 0,-1 1 0,3 6 0,0-1 0,-1 1 0,0 0 0,1 9 0,-2-11 0,4 28 0,-2-1 0,-1 1 0,-1 0 0,-3-1 0,0 1 0,-2-1 0,-2 1 0,-12 42 0,13-61 0,0 1 0,-1-1 0,0 0 0,-11 16 0,15-26 0,-1-1 0,0 0 0,0 1 0,0-1 0,0 0 0,-1-1 0,1 1 0,-1-1 0,0 1 0,0-1 0,-1 0 0,1-1 0,0 1 0,-1-1 0,0 0 0,1 0 0,-7 2 0,6-4 0,1 0 0,0 0 0,0 0 0,0-1 0,0 0 0,0 0 0,0 0 0,1 0 0,-1 0 0,0-1 0,0 1 0,1-1 0,-1 0 0,1 0 0,-1-1 0,1 1 0,-6-6 0,5 4 0,0 0 0,1 1 0,-1-1 0,1-1 0,0 1 0,0 0 0,0-1 0,0 0 0,1 1 0,0-1 0,0 0 0,0 0 0,-1-7 0,3 8 0,0 0 0,1 0 0,-1 0 0,1 0 0,0 1 0,0-1 0,0 0 0,0 1 0,0-1 0,1 0 0,0 1 0,0 0 0,0-1 0,0 1 0,0 0 0,5-4 0,1-3 0,1 2 0,0-1 0,18-12 0,2 4 0,1 1 0,0 1 0,51-17 0,-56 22 0,125-39 0,-130 47 871,-9 3-5773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0:16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9648,'0'0'4308,"9"2"-3935,20 3-124,0-1 0,1-2 0,-1-1 1,40-4-1,129-21 822,-32 3-115,47 10 1281,-212 11-2181,1 0-1,0 1 0,0-1 0,-1 0 0,1 0 1,0 1-1,-1-1 0,1 1 0,0 0 0,1 0 1,2 4-2456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10:53.3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249 521 6824,'0'0'8593,"-9"1"-8096,-3 1-351,1 0 0,0 1-1,-1 0 1,1 0 0,1 1 0,-1 0-1,0 1 1,1 1 0,0-1 0,0 2-1,1-1 1,-10 10 0,9-5-8,0 0 0,2 1 0,-1 0 0,1 0 0,1 1 0,1 0 0,-1 0 0,2 1 0,0-1 0,1 1 0,0 1 0,1-1 1,0 0-1,1 1 0,1-1 0,1 1 0,0 0 0,0-1 0,2 1 0,0-1 0,7 28 0,-7-37-73,0-1-1,0 1 1,0-1 0,0 0-1,1 1 1,0-2 0,0 1-1,0 0 1,0 0 0,0-1-1,1 0 1,-1 1 0,1-1-1,0-1 1,0 1 0,0-1-1,1 1 1,-1-1 0,0 0-1,1-1 1,0 1 0,6 1-1,-7-3-8,0 1 0,0-1 0,-1 0-1,1 0 1,0 0 0,0 0-1,0-1 1,-1 0 0,1 1-1,0-1 1,-1-1 0,1 1-1,-1 0 1,1-1 0,-1 0 0,1 0-1,-1 0 1,0 0 0,0 0-1,0-1 1,0 0 0,-1 1-1,1-1 1,-1 0 0,0 0-1,1 0 1,-1-1 0,2-5 0,4-4 82,-2-1 0,0 0 0,0 0 0,-2 0 0,0-1 0,0 0 0,-1 1 0,-1-1 1,0-1-1,-2 1 0,-1-26 0,-1 12 97,2 21-111,0-1 0,-1 0 0,0 1 0,-1-1 0,0 0 0,0 1 0,-6-14 0,7 21 176,1 4-100,4 10-18,10 22-73,-3-18-69,1 1 0,0-2 0,1 0 0,1-1 0,0 0 0,1-1 0,1 0-1,0-2 1,35 22 0,-43-30-21,0-1-1,0 0 1,1 0 0,-1-1-1,1 0 1,-1 0 0,1-1-1,0-1 1,0 1-1,-1-1 1,1-1 0,0 1-1,0-2 1,-1 1 0,1-1-1,-1 0 1,1-1-1,-1 0 1,0 0 0,9-6-1,1-1 12,0-1 1,-1 0-1,0-2 0,0 0 0,-1-1 0,-1-1 0,17-20 0,1-6 91,52-83 0,-68 95-57,-2 0-1,-2-1 0,0-1 0,9-38 1,-15 41 1,-2 0 0,0-1 0,0-47 0,-5 56-10,0 1 0,-2-1 0,0 1 1,-2-1-1,0 1 0,-8-24 0,10 38-26,0 0 0,0 0 0,-1 0 0,0 1 0,-4-7 0,7 10-22,-1 1-1,1-1 1,-1 0 0,0 1-1,1-1 1,-1 0 0,0 1-1,1-1 1,-1 1 0,0-1-1,0 1 1,1-1-1,-1 1 1,0-1 0,0 1-1,0 0 1,0-1 0,0 1-1,0 0 1,1 0 0,-1 0-1,0 0 1,0 0 0,0 0-1,0 0 1,0 0 0,0 0-1,0 0 1,0 1 0,0-1-1,1 0 1,-1 0 0,0 1-1,0-1 1,0 1 0,-1 0-1,-8 8 15,0 0-1,1 0 1,0 1-1,1 0 1,0 1 0,1 0-1,0 0 1,0 1-1,1-1 1,-4 14-1,-6 17 31,-16 70 0,23-74-36,2 0-1,1 0 0,3 0 0,1 1 1,4 62-1,1-79-13,0-1 0,1 0 0,2 0 0,14 38 0,-15-46-5,1-1-1,1 1 0,1-1 0,-1 0 1,2-1-1,0 0 0,0 0 0,13 11 0,-12-14 4,0 0 0,0 0 0,1-1 0,0 0 0,0-1-1,0 0 1,1-1 0,0 0 0,0-1 0,0 0 0,1-1 0,-1-1-1,1 0 1,0 0 0,0-1 0,-1-1 0,1 0 0,0-1 0,0 0-1,-1-1 1,1 0 0,0-1 0,-1-1 0,0 0 0,0-1-1,0 0 1,-1 0 0,12-8 0,0-1 30,-1-2 1,35-31-1,-46 37 10,0-1 0,-1 0 0,-1-1 0,0 0 0,-1 0 0,11-21 0,-19 33-36,2-2 11,-1 0 0,0-1 1,0 1-1,0 0 0,-1 0 1,1-1-1,0 1 0,-1 0 1,1-1-1,-1 1 0,0-1 1,0 1-1,0-1 0,-1-2 1,1 5-10,0 0 1,0 0-1,0 0 1,-1-1-1,1 1 1,0 0-1,0 0 1,-1 0-1,1 0 1,0 0-1,-1 0 1,1 0-1,0 0 1,0 0-1,-1 0 1,1 0-1,0 0 1,0 0-1,-1 0 1,1 0-1,0 0 1,-1 0-1,1 0 0,0 1 1,0-1-1,-1 0 1,1 0-1,0 0 1,0 0-1,0 0 1,-1 1-1,1-1 1,0 0-1,0 0 1,0 0-1,-1 1 1,1-1-1,0 0 1,0 0-1,0 1 1,0-1-1,-11 12 55,10-10-48,-7 9 24,-1 0 0,2 0 0,-1 1 0,2 1 0,-1-1 0,-3 14 0,7-20-31,2 1 1,-1-1-1,1 1 1,0-1 0,0 0-1,1 1 1,0 0 0,0-1-1,0 1 1,1-1 0,0 1-1,0-1 1,1 0-1,-1 1 1,5 7 0,-4-9 2,0 0 0,1-1 0,0 1-1,0 0 1,1-1 0,-1 1 0,1-1 0,0 0 0,0 0 0,0-1 0,1 1 0,5 3 0,-7-6 4,0 1-1,0 0 1,1-1-1,-1 0 1,1 0-1,-1 0 1,1 0-1,-1 0 1,1-1-1,-1 0 1,1 1-1,-1-1 1,1-1-1,0 1 1,-1 0-1,1-1 1,-1 0-1,1 0 1,-1 0-1,5-2 1,-4 1 1,1-1-1,-1 0 1,1 0-1,-1 0 1,0 0-1,0-1 1,0 0-1,-1 0 1,1 0-1,-1 0 1,0 0-1,0-1 1,-1 1-1,1-1 1,-1 0-1,0 0 1,0 0-1,-1 0 1,1 0-1,-1 0 1,0 0-1,-1-1 1,1-7-1,-1 5 4,1 1 0,-2 0-1,1-1 1,-1 1 0,0 0 0,-1 0-1,0-1 1,0 1 0,0 0 0,-1 1-1,0-1 1,0 0 0,-1 1 0,0 0-1,0 0 1,-8-9 0,8 10-16,3 5 0,0-1 0,1 1 0,-1 0 0,1-1 0,-1 1 0,1-1 0,-1 1 0,1-1 0,-1 1 0,1-1 0,0 1 0,-1-1 0,1 0 0,0 1 0,-1-1 0,1 0 0,0 1 0,0-1 0,0 0 0,16-10 0,5 2 0,0 2 0,0 0 0,0 1 0,1 1 0,43-3 0,-13 5 0,73 5 0,-113-1 0,-1 0 0,0 0 0,0 1 0,0 1 0,14 5 0,-21-7 0,1 1 0,-1 0 0,0 0 0,0 1 0,-1-1 0,1 1 0,0 0 0,-1 0 0,0 0 0,1 0 0,-1 1 0,0-1 0,-1 1 0,1 0 0,2 6 0,0 0 0,-1 1 0,-1 0 0,4 20 0,-5-21 0,0 0 0,1 0 0,0 1 0,5 9 0,-8-20 0,1 1 0,-1-1 0,0 0 0,0 1 0,1-1 0,-1 0 0,0 0 0,1 0 0,-1 1 0,0-1 0,1 0 0,-1 0 0,0 0 0,1 0 0,-1 0 0,1 1 0,-1-1 0,0 0 0,1 0 0,-1 0 0,0 0 0,1 0 0,-1 0 0,1 0 0,-1 0 0,0-1 0,1 1 0,-1 0 0,0 0 0,1 0 0,-1 0 0,1 0 0,-1-1 0,0 1 0,1 0 0,-1 0 0,0 0 0,0-1 0,1 1 0,-1 0 0,0-1 0,0 1 0,1 0 0,-1-1 0,0 1 0,0 0 0,0-1 0,1 1 0,-1-1 0,14-19 0,-13 19 0,5-10 0,40-56 0,-42 62 0,1-1 0,0 1 0,0 0 0,0 0 0,0 0 0,1 1 0,0 0 0,0 0 0,7-3 0,-11 6 0,0 1 0,-1-1 0,1 1 0,0-1 0,-1 1 0,1 0 0,0 0 0,-1 0 0,1 0 0,0 0 0,-1 0 0,1 0 0,0 0 0,-1 1 0,1-1 0,0 1 0,-1-1 0,1 1 0,-1 0 0,1-1 0,-1 1 0,1 0 0,-1 0 0,0 0 0,1 0 0,0 2 0,4 2 0,-1 2 0,0-1 0,0 1 0,5 9 0,7 9 0,-10-16 0,1-1 0,0 0 0,0-1 0,0 0 0,1 0 0,0-1 0,1 0 0,0 0 0,0-1 0,0-1 0,19 7 0,-16-8 0,1 0 0,-1-1 0,1-1 0,0 0 0,0-1 0,-1 0 0,1-1 0,0 0 0,13-4 0,-4-1 0,0-1 0,-1-1 0,-1-1 0,1-1 0,-1-1 0,-1-1 0,0 0 0,-1-2 0,0 0 0,-1-1 0,-1-1 0,0-1 0,14-18 0,-23 25 0,-16 18 0,-3 4 0,-89 100 0,84-91 0,1 0 0,0 2 0,-20 41 0,33-59 0,0 1 0,0-1 0,0 1 0,1 0 0,0 0 0,0-1 0,0 1 0,0 12 0,2-17 0,-1 1 0,0-1 0,0 1 0,0-1 0,1 1 0,-1-1 0,1 0 0,-1 1 0,1-1 0,0 0 0,-1 1 0,1-1 0,0 0 0,0 0 0,0 0 0,0 0 0,0 0 0,0 0 0,0 0 0,0 0 0,0 0 0,1 0 0,-1 0 0,0-1 0,0 1 0,1-1 0,-1 1 0,0-1 0,1 1 0,-1-1 0,1 0 0,-1 0 0,1 1 0,-1-1 0,1 0 0,-1 0 0,1-1 0,-1 1 0,3-1 0,0 1 0,0-1 0,1-1 0,-1 1 0,0 0 0,0-1 0,0 0 0,0 0 0,-1 0 0,1-1 0,0 1 0,-1-1 0,0 0 0,0 0 0,0 0 0,0 0 0,0 0 0,0-1 0,3-6 0,5-8 0,-1-2 0,13-32 0,-4 6 0,-9 30 0,-10 16 0,0 0 0,0 0 0,0 0 0,0 0 0,0 0 0,0-1 0,0 1 0,1 0 0,-1 0 0,0 0 0,0 0 0,0 0 0,0 0 0,0 0 0,1 0 0,-1-1 0,0 1 0,0 0 0,0 0 0,0 0 0,1 0 0,-1 0 0,0 0 0,0 0 0,0 0 0,0 0 0,1 0 0,-1 0 0,0 0 0,0 0 0,0 0 0,0 0 0,1 0 0,-1 1 0,0-1 0,0 0 0,0 0 0,1 0 0,6 26 0,-6-17 0,15 92 0,2 153 0,-16-204 0,-3 0 0,-1 0 0,-19 98 0,20-142 0,-1 1 0,0-1 0,0 0 0,0 1 0,-1-1 0,0 0 0,-6 8 0,8-12 0,-1 0 0,1-1 0,-1 1 0,1-1 0,-1 1 0,0-1 0,1 0 0,-1 0 0,0 0 0,0 0 0,0 0 0,0 0 0,0 0 0,0 0 0,0-1 0,0 1 0,-1-1 0,1 0 0,0 0 0,0 1 0,0-1 0,0-1 0,-1 1 0,1 0 0,0 0 0,0-1 0,-3 0 0,-5-4 0,0 1 0,-1-1 0,2-1 0,-1 0 0,1 0 0,0-1 0,0 0 0,1 0 0,-1-1 0,-6-10 0,2 6 0,12 10 0,0 1 0,0-1 0,0 0 0,0 0 0,0 1 0,0-1 0,0 0 0,0 0 0,1 0 0,-1 0 0,1 0 0,-1 0 0,1 0 0,0 0 0,0 0 0,0 0 0,0 0 0,0 0 0,0 0 0,0 0 0,1 0 0,-1 0 0,1 0 0,0 1 0,-1-1 0,1 0 0,0 0 0,0 0 0,0 1 0,2-3 0,1-3 0,1 1 0,-1 1 0,1-1 0,0 1 0,1 0 0,-1 0 0,8-5 0,24-12 0,1 1 0,0 2 0,2 2 0,0 1 0,0 2 0,57-11 0,-65 18 1014,-2 0-6088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10:54.3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0 127 11256,'0'0'4132,"3"17"-3167,47 248 2659,-32-169-1834,41 127 1,-26-100 2882,-38-156-4141,-14-53 0,-1 1-167,12 37-185,-21-136 568,24 136-379,1-89 0,5 124-309,1-1 1,0 0-1,1 0 0,0 1 1,1-1-1,0 1 1,2 0-1,-1 1 1,1-1-1,9-12 0,-12 20-36,1 0 0,0 0 0,0 0 0,0 0 0,0 0 1,1 1-1,0 0 0,0 0 0,0 0 0,1 1 0,-1-1 0,1 1 0,0 1 0,0-1 0,-1 1 0,2 0 0,-1 0 0,0 1 0,0 0 0,1 0 0,-1 0 0,0 1 0,13 0 0,-13 1-17,1 0 0,-1 0-1,1 0 1,-1 1 0,0 0 0,0 0 0,0 1 0,0 0-1,0 0 1,0 0 0,-1 1 0,1-1 0,-1 1 0,0 1-1,0-1 1,7 9 0,-9-8-3,0 0 0,0 0 0,0 0 0,0 1 0,-1-1 0,0 1 0,0 0 0,0 0 0,-1 0 0,0 0 0,0 0 0,-1 0 0,1 0 0,-1 0 0,-1 0 0,1 0 0,-1 0 0,-2 8 0,-1 3-4,-1 0 0,0-1 0,-2 0 0,0 0 0,0-1 0,-15 21 0,4-10 0,-1-2 0,-39 39 0,58-62 0,-1-1 0,0 1 0,0-1 0,1 1 0,-1-1 0,0 1 0,1 0 0,-1-1 0,1 1 0,-1 0 0,1-1 0,-1 1 0,1 0 0,0 0 0,-1-1 0,1 1 0,0 0 0,-1 0 0,1 0 0,0 0 0,0 0 0,0-1 0,0 1 0,0 0 0,0 0 0,0 0 0,0 0 0,0 0 0,0-1 0,1 2 0,1 0 0,-1 0 0,1-1 0,0 1 0,0-1 0,0 0 0,0 1 0,0-1 0,0 0 0,3 1 0,8 4 0,14 9 0,187 91 0,-191-97 0,-2 1 0,1 1 0,-1 0 0,-1 2 0,19 15 0,-36-26 0,-1 0 0,0 0 0,0 0 0,0 0 0,-1 0 0,1 0 0,0 1 0,-1-1 0,1 1 0,-1-1 0,0 1 0,0-1 0,0 1 0,0 0 0,-1 0 0,1-1 0,-1 1 0,1 3 0,-2-2 0,1-1 0,-1 1 0,0-1 0,1 1 0,-2-1 0,1 0 0,0 0 0,-1 1 0,1-1 0,-1 0 0,0 0 0,0-1 0,0 1 0,-4 3 0,-10 11 0,-1-2 0,0 0 0,-1-1 0,-32 20 0,-86 39 0,131-71 0,-97 41 0,31-14 0,64-25 136,0 0-1,0 0 1,1 0 0,0 1-1,0 0 1,-8 8-1,-11 15-3846,22-24 2448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10:55.2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93 5720,'0'0'9942,"18"10"-9226,-16-9-694,13 8 144,0-1 1,1 0-1,0-2 0,0 0 1,0 0-1,1-1 0,0-1 0,23 2 1,60-4 650,1-5 1,99-15-1,-84 6-320,69-7 168,393-25 1879,-476 42-1901,1-5 0,114-24 1,-185 24-510,65-11 352,-84 17-423,0 0 0,1 1 0,-1 0 0,0 1 0,17 3 0,-4 1-3380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10:57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0 638 9440,'0'0'3377,"15"6"-2524,-5-2-696,0 1-34,0-1-1,0-1 0,0 1 1,1-2-1,-1 1 0,1-2 0,-1 1 1,1-1-1,16-1 0,0-3 150,0-2 0,-1-1-1,0 0 1,0-2-1,-1-1 1,0-1 0,0-1-1,-1-2 1,-1 0 0,0-1-1,41-34 1,-43 29 38,0 0 0,-1-2 0,-2 0 0,0-1 0,-1-1 0,-1 0 0,-1-1 0,-1-1 0,-2 0 0,0-1 0,11-38 0,-13 30 404,-1 0 0,-2 0 0,-1-1 0,1-43 1,-3 269 1040,0-64-1265,-14 144 0,9-265-471,0 12 82,-1 0 0,0-1 1,-2 1-1,0-1 0,-1 0 0,-12 29 0,17-46-93,-1 1-1,1-1 1,0 1 0,-1-1-1,1 0 1,0 1-1,-1-1 1,1 1 0,-1-1-1,1 0 1,0 0-1,-1 1 1,1-1 0,-1 0-1,1 0 1,-1 0-1,1 1 1,-1-1 0,1 0-1,-1 0 1,1 0-1,-1 0 1,1 0 0,-1 0-1,1 0 1,-1 0-1,1 0 1,-1 0 0,1 0-1,-1 0 1,1-1-1,-1 1 1,1 0 0,-1 0-1,1 0 1,-2-1-1,-15-12 144,-14-18 109,1-1-1,-35-50 1,60 74-204,0 0 1,0 0 0,-6-17 0,9 21-22,1 0 1,0 1 0,0-1 0,0 0 0,0 1 0,0-1 0,1 0 0,0 0 0,0 0-1,0 0 1,0 0 0,1-6 0,0 10-32,-1-1 1,1 1-1,-1-1 1,1 1-1,-1-1 0,1 1 1,0-1-1,-1 1 1,1-1-1,0 1 0,-1 0 1,1-1-1,0 1 1,-1 0-1,1 0 0,0 0 1,0-1-1,-1 1 1,1 0-1,0 0 0,-1 0 1,1 0-1,0 0 1,0 0-1,0 1 0,24 2 19,-19-2-16,4 0 0,38 4 6,76 0 0,-107-6-21,-1 0 1,0-1-1,0-1 0,0-1 1,-1 0-1,1-1 0,-1 0 1,24-14-1,-14 5 12,-2-1 1,1-1-1,-2-2 1,0 0-1,-2-1 1,0-1-1,-1-1 1,-1-1-1,0 0 0,-2-2 1,25-47-1,-34 59 25,-6 11-12,1-1 0,-1 0 0,0 0 0,0 0 0,0 0 0,0 0-1,0 0 1,-1 0 0,1 0 0,0-4 0,-1 5 47,-6 19 105,0 1-147,1 1-1,2-1 0,-1 1 0,2 0 0,1 0 1,1 0-1,0 0 0,1 0 0,1 0 1,1 0-1,6 19 0,-8-37-17,-1-1 0,0 1 0,1-1 0,0 1 0,-1-1 0,1 0 0,0 1 0,0-1 0,-1 0 0,1 0 0,0 1 0,0-1 0,0 0 0,1 0 0,-1 0 0,0 0 0,0 0 0,1-1 0,-1 1 0,0 0 0,3 0 0,-2 0 2,1-1 0,-1 0 0,0 0 0,1 0 1,-1 0-1,1 0 0,-1 0 0,0 0 1,1-1-1,-1 0 0,0 1 0,4-3 1,5-2 18,0-1 0,0-1 0,0 0 0,10-9 0,-18 14-19,118-109 309,-27 22-21,-93 89-293,0-1-1,0 0 1,0 0-1,0 0 0,0 1 1,0-1-1,0 0 1,0 1-1,0-1 1,0 1-1,0-1 0,0 1 1,0 0-1,0-1 1,1 1-1,-1 0 1,0 0-1,0 0 0,0 0 1,0 0-1,1 0 1,-1 0-1,0 0 1,0 1-1,0-1 0,0 0 1,0 1-1,1-1 1,-1 0-1,0 1 1,0 0-1,0-1 0,0 1 1,0 0-1,0-1 1,-1 1-1,1 0 1,0 0-1,0 0 1,0 0-1,-1-1 0,1 1 1,0 0-1,0 2 1,3 4-1,-1 1-1,1-1 1,-1 1 0,-1-1 0,3 11 0,1 15 0,-2 1 0,-1 0 0,-1 34 0,-1-14 0,0 47 0,-1-100 0,0 0 0,0 0 0,0 0 0,0-1 0,0 1 0,0 0 0,0 0 0,1 0 0,-1-1 0,0 1 0,0 0 0,1-1 0,-1 1 0,1 0 0,-1 0 0,1-1 0,-1 1 0,1-1 0,-1 1 0,1 0 0,-1-1 0,1 1 0,0-1 0,-1 0 0,2 1 0,0 0 0,-1-1 0,0 0 0,1 1 0,-1-1 0,1 0 0,-1 0 0,1 0 0,-1-1 0,0 1 0,1 0 0,-1 0 0,1-1 0,1 0 0,3-1 0,1-1 0,-1 0 0,0-1 0,0 1 0,6-6 0,14-13 0,39-45 0,-48 48 0,0 0 0,2 1 0,1 0 0,41-27 0,15-10 0,-75 55 0,0-1 0,0 1 0,1-1 0,-1 1 0,0-1 0,0 1 0,0 0 0,1 0 0,-1-1 0,0 1 0,0 0 0,1 0 0,-1 0 0,0 1 0,1-1 0,-1 0 0,0 0 0,0 1 0,0-1 0,1 0 0,-1 1 0,0 0 0,0-1 0,0 1 0,0 0 0,0-1 0,0 1 0,0 0 0,1 1 0,3 3 0,0 1 0,-1 0 0,0 0 0,5 8 0,5 7 0,-11-17 0,-1 0 0,1-1 0,0 1 0,0-1 0,0 0 0,0 0 0,1 0 0,-1-1 0,1 1 0,0-1 0,0 0 0,-1 0 0,2 0 0,-1 0 0,0-1 0,0 0 0,0 1 0,1-2 0,-1 1 0,0 0 0,1-1 0,-1 0 0,1 0 0,-1 0 0,0-1 0,6 0 0,7-3 0,-1 0 0,1-1 0,-1 0 0,28-14 0,58-40 0,-56 28 0,-13 8 0,44-24 0,-84 53 0,1 0 0,0 1 0,0-1 0,0 1 0,1 0 0,-7 12 0,9-15 0,1 0 0,-7 8 0,1 1 0,0 0 0,1 0 0,-10 28 0,16-39 0,0 1 0,1-1 0,-1 1 0,1 0 0,-1-1 0,1 1 0,0-1 0,0 1 0,0 0 0,0-1 0,0 1 0,1 0 0,-1-1 0,1 1 0,-1-1 0,1 1 0,0-1 0,0 1 0,0-1 0,1 1 0,-1-1 0,1 0 0,-1 0 0,1 0 0,0 0 0,-1 0 0,1 0 0,0 0 0,0 0 0,1-1 0,-1 1 0,0-1 0,0 0 0,1 0 0,4 2 0,3 1 0,0-1 0,1-1 0,-1 0 0,1 0 0,0-1 0,0 0 0,0-1 0,-1 0 0,1-1 0,0 0 0,0-1 0,11-3 0,8-3 0,-1-1 0,55-26 0,-53 20 0,-1-2 0,48-34 0,-62 40 0,-2-2 0,1 0 0,-2 0 0,1-2 0,-2 1 0,14-22 0,-23 32 0,0-1 0,0 1 0,0-1 0,-1 0 0,0 0 0,0 0 0,0-1 0,-1 1 0,1 0 0,-1-1 0,0-6 0,-1 12 0,0 0 0,0 0 0,0-1 0,0 1 0,0 0 0,0-1 0,0 1 0,-1 0 0,1 0 0,0-1 0,0 1 0,0 0 0,0 0 0,0-1 0,-1 1 0,1 0 0,0 0 0,0-1 0,0 1 0,-1 0 0,1 0 0,0 0 0,0 0 0,-1-1 0,1 1 0,0 0 0,-1 0 0,1 0 0,0 0 0,0 0 0,-1 0 0,1 0 0,0 0 0,-1 0 0,1 0 0,0 0 0,0 0 0,-1 0 0,1 0 0,0 0 0,-1 0 0,1 0 0,-1 0 0,-13 6 0,13-5 0,-6 3 0,0 1 0,0 0 0,0 0 0,0 1 0,1 0 0,0 0 0,0 0 0,1 1 0,-1 0 0,2 0 0,-1 0 0,-5 12 0,9-16 0,-1 1 0,1-1 0,0 1 0,0-1 0,0 1 0,0 0 0,1 0 0,-1-1 0,1 1 0,0 0 0,0 0 0,1-1 0,-1 1 0,1 0 0,0 0 0,0-1 0,0 1 0,0 0 0,1-1 0,-1 0 0,1 1 0,0-1 0,0 0 0,0 0 0,0 0 0,1 0 0,-1 0 0,1 0 0,0-1 0,4 4 0,0-1 0,0-1 0,0 1 0,1-1 0,0-1 0,-1 1 0,1-2 0,0 1 0,1-1 0,-1 0 0,0 0 0,1-1 0,10 0 0,-6-1 0,1 0 0,-1-1 0,1-1 0,-1 0 0,0 0 0,24-9 0,-35 10-2,-1 1 0,1 0 1,0-1-1,-1 0 0,1 1 0,0-1 1,-1 0-1,1 0 0,-1 0 0,1 0 1,-1 0-1,0 0 0,1 0 0,-1 0 0,0-1 1,0 1-1,0 0 0,0-1 0,0 1 1,0-1-1,0 1 0,-1-1 0,1 0 1,0 1-1,-1-1 0,1 0 0,-1 1 1,0-1-1,0 0 0,1 0 0,-1 1 0,0-1 1,-1 0-1,1 0 0,0 1 0,0-1 1,-1 0-1,1 1 0,-2-4 0,-6-14-4324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10:58.0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0 117 15880,'0'0'488,"107"-61"-512,-12 29-200,-4 8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10:59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55 328 7432,'0'0'10849,"-1"12"-10244,-3 88 612,10 126 0,29 114 1081,-16-205-439,-17-129-1339,1-13-120,0-14-94,0-30-18,-2-1 1,-8-78-1,-27-106 324,26 184-454,0-1-11,-27-131 450,22 146-245,9 29-166,0 0 0,1 0 0,-2-12 0,5 21-176,0-1 1,0 1 0,0-1 0,0 1-1,0-1 1,0 1 0,0-1 0,0 1-1,0 0 1,0-1 0,1 1 0,-1-1-1,0 1 1,0-1 0,0 1 0,1 0-1,-1-1 1,0 1 0,0 0 0,1-1-1,-1 1 1,0 0 0,1-1 0,-1 1-1,0 0 1,1 0 0,-1-1 0,1 1-1,-1 0 1,0 0 0,1-1-1,18-3 56,-7 1-21,97-27 78,75-24-32,-144 39-54,0-1 1,56-32 0,-51 20 12,-33 19-9,2 0 0,-1 1-1,1 0 1,1 1 0,-1 1 0,1 0-1,21-5 1,-34 11-33,0 0 0,-1 0 1,1 0-1,0 0 0,0 0 0,-1 0 1,1 1-1,0-1 0,-1 0 0,1 1 0,-1-1 1,1 1-1,-1 0 0,1-1 0,-1 1 0,1 0 1,-1 0-1,1 0 0,-1 0 0,0 0 1,0 0-1,1 1 0,-1-1 0,0 0 0,0 1 1,0-1-1,-1 1 0,2 2 0,2 4 11,0 0-1,-1 1 0,-1-1 1,3 12-1,-3-13 4,7 49 149,-2 1 0,-2-1 0,-5 94 0,-1-74 201,1-74-340,0 0-1,0 1 1,0-1-1,1 0 1,-1 0-1,0 0 1,1 1-1,0-1 1,-1 0-1,1 0 1,0 0-1,2 3 1,10 3-1181,0-6-2572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11:01.8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1 191 5520,'0'0'14399,"15"1"-14140,-8-1-222,12 1 89,-1-1 0,1-1 0,37-5 0,-35 1 50,5 0 194,32-10 0,-51 13-241,0-1 1,-1 0-1,1 0 0,-1 0 0,0-1 0,0 0 1,0 0-1,-1 0 0,9-9 0,-13 12-93,0 0 0,0 0-1,0 0 1,0-1-1,-1 1 1,1 0 0,0-1-1,-1 1 1,1 0 0,-1-1-1,0 1 1,1 0-1,-1-1 1,0 1 0,0-1-1,0 1 1,0-1 0,0 1-1,0 0 1,0-1-1,-1-1 1,1 0 15,-1 0 1,-1 0-1,1 1 0,0-1 0,-1 0 1,0 0-1,1 1 0,-1-1 0,-4-3 1,1 1 42,-1-1 0,-1 1 0,1 0 1,-1 0-1,0 0 0,-14-6 0,12 8-18,0 0-1,-1 1 0,1 0 0,-1 0 1,0 1-1,1 1 0,-1-1 1,-12 2-1,16-1-29,-1 1 0,1 0 1,0 0-1,0 0 0,-1 1 0,1 0 1,0 0-1,1 1 0,-1-1 0,0 1 1,1 0-1,-1 1 0,-7 6 1,12-9-22,-1 1 0,1-1 0,-1 1 0,1 0 0,0 0 0,0 0 0,-1 0 0,1 0 0,1 0 1,-1 0-1,0 0 0,0 0 0,1 0 0,-1 0 0,1 0 0,0 0 0,0 1 0,-1-1 1,2 3-1,-1-2 1,1 0 1,0 1 0,0-1-1,0 1 1,0-1 0,1 0 0,0 0-1,-1 0 1,1 0 0,0 0-1,3 3 1,2 1 26,0 1 0,0-1 1,1 0-1,0-1 0,1 0 0,0 0 0,12 6 0,-9-7 24,0 0 0,0-1-1,1-1 1,0 1 0,0-2-1,24 2 1,-7-3 302,56-5 0,-81 3-340,6 1 38,-1-1 0,1-1 1,-1 0-1,0 0 0,0-1 0,0 0 0,12-6 0,-3 0 9,2-1-4237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11:02.3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7832,'0'0'6544,"6"10"-5768,0 1-562,0 1 1,-1 0 0,-1 1 0,0-1 0,0 1 0,3 24-1,5 286 2975,-8-99-732,-4-182-1854,0-27-166,0 0 1,1 1-1,4 16 0,-4-24-135,4 6-43,-4-13-282,-1-1-1,1 0 1,-1 1 0,1-1 0,0 0 0,-1 0 0,1 0 0,0 1 0,-1-1 0,1 0 0,0 0 0,-1 0 0,1 0 0,0 0 0,-1 0 0,1 0 0,0 0-1,-1-1 1,1 1 0,-1 0 0,1 0 0,0 0 0,-1-1 0,1 1 0,0-1 0,9-3-3332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11:02.7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11552,'0'0'2718,"3"17"-2098,24 208 1299,-18-77-688,18 155 1438,-9-155-588,-18-146-2038,1 0 56,-1 1 1,0 0 0,1-1-1,-1 1 1,1-1 0,0 1 0,0 0-1,0-1 1,0 0 0,1 1-1,-1-1 1,3 4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11:04.5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9144,'0'0'15985,"0"10"-15569,-1-4-362,1-3-20,-1 1 1,1-1-1,0 1 0,0 0 1,1-1-1,-1 1 0,1-1 0,0 1 1,-1-1-1,2 1 0,-1-1 1,0 1-1,1-1 0,-1 0 0,1 0 1,0 0-1,0 0 0,0 0 1,1 0-1,4 4 0,19 14 247,1-2 0,0-1 0,50 23-1,96 32 406,-10-4 16,-85-32 92,-67-32-627,-8-4-86,0 0 1,-1 0-1,1 0 1,-1 0 0,1 1-1,-1-1 1,4 4-1,-5-5-65,-1 1-1,0 0 0,1-1 1,-1 1-1,0 0 0,0-1 1,1 1-1,-1 0 0,0-1 1,0 1-1,0 0 0,0-1 1,0 1-1,0 0 0,0-1 1,0 1-1,0 0 0,0-1 1,0 1-1,-1 0 0,1-1 1,0 1-1,0 0 0,-1-1 1,1 1-1,0 0 0,-1-1 1,1 1-1,-1-1 0,1 1 0,-1-1 1,1 1-1,-1-1 0,1 1 1,-1-1-1,1 1 0,-1-1 1,1 0-1,-2 1 0,-15 12 52,0-1-1,-1 0 0,-1-1 1,-35 14-1,-21 12 50,30-7-52,2 1-1,-44 40 1,17-13 16,58-48-131,1 0-1,0 0 1,1 1 0,0 0-1,1 1 1,0 0 0,1 0-1,0 1 1,-11 26 0,19-37-16,-1-1 0,1 1 1,0-1-1,-1 0 0,1 1 1,0-1-1,0 1 0,0 0 1,0-1-1,1 1 0,-1-1 1,0 0-1,1 1 0,-1-1 1,1 1-1,-1-1 0,1 1 1,0-1-1,-1 0 0,2 2 1,7 6-4309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0:57.7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8936,'0'0'0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11:05.9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162 349 8136,'0'0'1785,"-3"-10"-1001,-9-31 35,12 40-736,-1 0 1,1 0-1,0 0 1,-1 0-1,1 0 1,0 0-1,0 0 1,0 0-1,0 0 1,0 0 0,0 0-1,0 0 1,0 0-1,0 0 1,1-2-1,4 10 1247,8 47-6,-1 1 1,5 77-1,-6 113 638,-10-194-1441,23 221 2368,-13-224-1004,-7-41-325,-8-34-922,-164-723 871,154 703-1470,-25-95 65,30 120-88,7 20-2,1 0 0,0 0 0,0 0-1,1 0 1,-1 0 0,0 0 0,0 0-1,1 0 1,0 0 0,-1-3 0,20-1 220,268-36 329,29-5 230,-314 47-786,171-40 1010,-170 39-1002,-1 1 0,0-1 0,0 1 1,0 0-1,1 0 0,-1 0 0,0 0 0,1 0 0,-1 0 0,0 0 0,0 1 0,0-1 0,1 1 0,-1 0 0,0 0 0,0 0 0,0 0 0,0 0 0,0 0 0,0 0 0,0 1 0,-1-1 0,1 1 0,0-1 0,-1 1 0,1-1 0,-1 1 0,0 0 1,1 0-1,-1 0 0,0 0 0,0 0 0,0 0 0,0 2 0,4 8 19,-1 1 1,0-1 0,-1 1 0,3 22-1,-1 18-30,-4 88 0,-2-19-5,2-105 1,1 0 0,7 27 0,-5-39-530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11:08.7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287 4 6520,'0'0'17735,"-6"10"-17407,-14 31-32,11-24 1117,7-10-543,2-5-943,0-2 91,0 0 1,1 0 0,-1 1 0,0-1 0,0 0 0,0 0 0,0 1-1,0-1 1,0 0 0,0 0 0,0 1 0,0-1 0,0 0 0,0 0-1,0 1 1,0-1 0,0 0 0,0 1 0,0-1 0,0 0 0,-1 0-1,1 0 1,0 1 0,0-1 0,0 0 0,0 0 0,0 1 0,-1-1-1,1 0 1,0 0 0,0 0 0,0 1 0,-1-1 0,1 0 0,0 0-1,0 0 1,-1 0 0,1 0 0,0 0 0,0 0 0,-1 1 0,1-1-1,0 0 1,0 0 0,-1 0 0,1 0 0,0 0 0,0 0 0,-1 0-1,1 0 1,0 0 0,0 0 0,-1 0 0,1-1 0,0 1 0,-1 0 0,1 0 16,-1 0 0,1 0 0,-1 0 1,1-1-1,-1 1 0,1 0 1,-1 0-1,1 0 0,-1 0 1,1 0-1,-1 1 0,1-1 1,-1 0-1,1 0 0,-1 0 1,1 0-1,-1 0 0,1 1 1,-1-1-1,1 0 0,0 0 0,-1 1 1,0-1-1,0 8 18,2-8-50,-1 0-1,0 1 1,0-1-1,0 0 1,0 0-1,0 0 1,0 0-1,0 1 1,0-1 0,0 0-1,0 0 1,0 0-1,0 0 1,0 1-1,0-1 1,0 0 0,0 0-1,0 0 1,0 1-1,0-1 1,0 0-1,0 0 1,0 0-1,0 0 1,0 1 0,0-1-1,0 0 1,-1 0-1,1 0 1,0 0-1,0 0 1,0 0 0,0 1-1,0-1 1,0 0-1,-1 0 1,1 0-1,0 0 1,0 0-1,0 0 1,0 0 0,-1 0-1,1 0 1,0 0-1,0 0 1,0 1-1,0-1 1,-1 0 0,1 0-1,0 0 1,0 0-1,0 0 1,0-1-1,-1 1 1,1 0-1,0 0 1,0 0 0,-1 0-1,1 0 30,-13-3-96,11 1 56,1 1 1,1-1 6,-2 1 1,1 0 0,0-1-1,0 1 0,0 0 1,0-1-1,0 1 0,0 0 1,-1 0-1,1 0 1,0 0-1,-3-2 0,2 2 1,1 1-1,-1-1 1,1 0-1,-1-1 0,1 1 1,0 0-1,0 0 0,-1-1 1,1 1-1,0 0 1,0-1-1,0 1 0,0-1 1,-1-3-1,0 1 37,-1 1 0,0-1 0,0 1 0,0 0 0,-7-4 23,-2-3 52,3 1 23,8 9-131,1 0-1,0 0 1,0 0 0,0 0-1,0 0 1,0 0 0,0 0 0,0 0-1,0 0 1,-1 0 0,1 0-1,0 0 1,0 0 0,0 0-1,0 0 1,0 0 0,0 0-1,-1 0 1,1 0 0,0 0-1,0 0 1,0 0 0,0 0-1,0 0 1,0 0 0,0 0 0,-1 0-1,1 0 1,0 0 0,0 0-1,0 0 1,0 0 0,0 0-1,0 0 1,0 0 0,0 1-1,-1-1 1,1 0 0,0 0-1,0 0 1,0 0 0,0 0 0,0 0-1,0 0 1,0 1 0,0-1-1,0 0 1,0 0 0,0 0-1,0 0 1,0 0 0,0 0-1,0 0 1,0 1 0,0-1-1,0 0 1,0 0 0,0 0 0,0 0-1,0 0 1,0 0 0,0 0-1,0 1 1,0-1 0,0 0 50,0 0-37,-1 0-1,0 0 0,1 0 1,-1-1-1,0 1 1,1 0-1,-1-1 0,0 1 1,1-1-1,-1 1 1,1-1-1,-1 1 0,1-1 1,-1 1-1,1-1 1,-1 1-1,1-1 1,0 0-1,-1 0 0,1 0 4,-1 1 0,1-1 0,-1 0-1,1 0 1,-1 1 0,1-1-1,-1 1 1,1-1 0,-1 1 0,1-1-1,-1 1 1,0-1 0,1 1-1,-1-1 1,0 1 0,0-1 0,1 1-1,-1 0 1,-1-1 0,-1 2 25,1-1 0,-1 0 1,1 1-1,-1 0 1,1-1-1,0 1 0,-1 0 1,1 0-1,0 1 0,-1-1 1,1 0-1,0 1 1,0-1-1,0 1 0,1 0 1,-1-1-1,0 1 0,0 0 1,-2 4-1,0 1 55,-1 1 0,1 0 0,0-1 0,-4 13 0,-2 6 161,7-21-212,1 0 0,0 1 0,0-1 0,0 1-1,1-1 1,-1 1 0,2-1 0,-2 9 0,2-6-38,0 0 1,1-1-1,0 1 0,0 0 1,0-1-1,1 1 0,0-1 1,6 13-1,-6-15-7,1 0 1,0-1-1,1 1 0,-1-1 1,1 0-1,0 0 0,0 0 1,0-1-1,0 1 1,1-1-1,-1 0 0,1 0 1,6 2-1,-3-1-3,1-1 0,1 0 0,-1 0 0,0-1 0,1 0 0,-1 0 0,1-1 0,-1-1 0,1 0 0,0 0 0,10-2 0,-19 2 2,0 0-1,-1 0 1,1 0-1,0-1 1,-1 1-1,1 0 1,-1 0-1,1-1 1,0 1-1,-1-1 1,1 1-1,-1 0 1,1-1-1,-1 1 1,1-1-1,-1 0 1,0 1 0,1-1-1,-1 1 1,0-1-1,1 0 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11:09.8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83 7432,'0'0'748,"10"-11"-311,29-33 44,-26 24 477,-13 20-928,0 0 0,0 0 0,0-1 0,0 1 0,0 0 0,0 0 1,0-1-1,0 1 0,0 0 0,0 0 0,0-1 0,0 1 0,0 0 0,0 0 1,0 0-1,0-1 0,0 1 0,0 0 0,-1 0 0,1-1 0,0 1 0,0 0 0,0 0 1,0 0-1,0 0 0,-1-1 0,1 1 0,0 0 0,0 0 0,0 0 0,-1 0 1,1 0-1,0 0 0,0-1 0,0 1 0,-1 0 0,1 0 0,0 0 0,-2 0 129,0 0 0,0 0 0,0 0 0,0 0-1,0 1 1,0-1 0,0 0 0,1 1-1,-4 1 1,-67 35 2168,64-32-1907,-1 1 0,1-1-1,0 2 1,1-1 0,-14 15-1,20-19-253,-1-1-1,1 1 0,0 0 0,0-1 1,0 1-1,0 0 0,0 0 0,0 0 1,1 0-1,-1 0 0,0 3 0,1-4-93,0-1-1,0 1 1,0-1 0,0 1-1,0 0 1,1-1-1,-1 1 1,0-1 0,0 1-1,0-1 1,1 1-1,-1 0 1,0-1 0,1 1-1,-1-1 1,0 1-1,1-1 1,-1 0 0,1 1-1,-1-1 1,0 1-1,1-1 1,-1 0-1,1 1 1,0-1 0,3 1 87,-1 1 0,1-2 0,0 1 0,-1 0 0,1-1 0,0 0 0,-1 0 0,1 0 0,0 0 0,7-2 0,-1 1 25,0-1 1,0 0 0,-1-1 0,1 0 0,0 0 0,-1-1-1,9-5 1,-18 9-163,1 0 1,-1 0-1,0 0 0,0 0 0,0-1 0,1 1 0,-1 0 0,0 0 1,0 0-1,0 0 0,0 0 0,1 0 0,-1-1 0,0 1 1,0 0-1,0 0 0,0 0 0,0-1 0,0 1 0,0 0 0,1 0 1,-1 0-1,0-1 0,0 1 0,0 0 0,0 0 0,0 0 1,0-1-1,0 1 0,0 0 0,0 0 0,0 0 0,0-1 0,0 1 1,0 0-1,0 0 0,-1 0 0,1-1 0,0 1 0,0 0 1,0 0-1,0 0 0,0-1 0,0 1 0,0 0 0,-1 0 0,1 0 1,0 0-1,0-1 0,0 1 0,0 0 0,0 0 0,-1 0 1,1 0-1,0 0 0,0 0 0,0 0 0,-1 0 0,1 0 0,0-1 1,0 1-1,0 0 0,-1 0 0,1 0 0,0 0 0,0 0 1,-1 0-1,1 0 0,0 1 0,-23-6 566,13 3-120,12 1 445,1 0-878,0 0 0,-1 0 0,1 0-1,-1-1 1,1 1 0,-1-1 0,1 1 0,-1-1-1,0 0 1,0 0 0,0 0 0,0 0-1,0 0 1,0-1 0,2-3 0,9-11 371,-13 17-395,1 0 1,-1 0-1,0 0 1,0 0-1,0 0 1,0 0-1,0-1 1,0 1-1,0 0 1,0 0 0,0 0-1,0 0 1,0 0-1,0 0 1,0 0-1,0 0 1,0-1-1,0 1 1,0 0-1,0 0 1,0 0-1,0 0 1,0 0-1,0 0 1,0 0-1,0 0 1,0-1-1,0 1 1,0 0-1,0 0 1,-1 0 0,1 0-1,0 0 1,0 0-1,0 0 1,0 0-1,0 0 1,0 0-1,0 0 1,0 0-1,0-1 1,0 1-1,-1 0 1,1 0-1,0 0 1,0 0-1,0 0 1,0 0-1,0 0 1,0 0-1,0 0 1,0 0 0,-1 0-1,1 0 1,0 0-1,0 0 1,0 0-1,0 0 1,0 0-1,0 0 1,0 0-1,0 0 1,0 1-1,-1-1 1,1 0-1,0 0 1,-16 1 164,13 0-164,0-1 0,-1 1-1,1 0 1,0 0 0,0 0-1,0 1 1,0-1 0,0 1-1,-4 2 1,-1-1 128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11:10.8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86 5520,'0'0'2425,"-1"-12"-1910,-4-52 565,5 63-1033,0 1 1,0 0-1,0-1 1,0 1-1,0 0 1,0-1-1,0 1 1,0 0-1,0-1 1,0 1-1,0 0 1,0-1-1,0 1 1,-1 0-1,1-1 1,0 1-1,0 0 1,0-1-1,0 1 1,-1 0-1,1 0 1,0-1-1,0 1 1,0 0-1,-1 0 1,1-1-1,0 1 1,0 0-1,-1 0 1,0-1-1,-4 10 838,-4 22-54,-6 70 946,-5 135 0,18 106 838,15-118-346,-7-133-764,-6-76-1086,0-13-325,0-1 0,-1 1 0,1 0 0,0 0 0,0 0 0,1 0 0,-1 0 0,0-1 0,0 1 0,1 0 0,-1 0 0,1 0-1,0-1 1,0 1 0,-1 0 0,2 1 0,0-3-315,-1 0 0,1 0-1,-1 0 1,1 0 0,-1 0 0,1-1-1,-1 1 1,1-1 0,-1 1-1,0-1 1,1 1 0,1-2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11:11.2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12552,'0'0'2216,"11"8"-1672,-8-5-501,3 1 27,0 0 0,0 1 0,0-1 0,-1 2 1,1-1-1,-1 1 0,-1-1 0,1 1 0,-1 1 0,0-1 0,0 1 1,-1-1-1,3 8 0,4 19 241,-2 0 1,-1 0-1,-2 1 1,-1 0-1,0 47 0,-19 174 1419,9-180-1136,-32 229 2081,36-292-2560,0 19 300,1-19-3354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8:06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1027 5416,'0'0'7976,"10"-13"-7702,91-103 365,139-124 0,-170 178-262,4 3 0,1 4 0,135-74 0,-203 125-334,3-2 75,0 0 0,1 1 0,0 0 1,0 1-1,0 0 0,0 1 1,24-5-1,-34 9-94,0-1 1,1 0-1,-1 0 0,0 1 1,1-1-1,-1 1 0,0-1 1,0 1-1,1 0 1,-1-1-1,0 1 0,0 0 1,0 0-1,0 0 1,0 0-1,0 0 0,0 0 1,0 0-1,0 0 0,-1 0 1,1 0-1,0 1 1,0 0-1,12 33 285,-12-31-274,6 27 228,3 35-1,-8-46-144,1 1 0,1-2-1,1 1 1,0 0-1,15 33 1,-18-49-91,0-1 0,0 1 0,1-1 0,-1 1 0,1-1 0,0 0 0,0 0 0,0 0 0,1 0 0,-1-1 0,1 1 0,-1-1 0,9 4 0,-6-4 2,0 0 1,0 0-1,1-1 1,-1 0-1,1 0 0,-1 0 1,1-1-1,8 0 0,5-2 43,0-1-1,0-1 0,0-1 0,34-13 0,35-20 196,124-73 0,-165 85-207,319-196 531,-109 62 120,-125 89 39,-129 69-658,0 0 1,1 0-1,-1 0 0,1 1 1,-1 0-1,7-2 1,-10 3-67,0 0 0,0 0 0,1 1 0,-1-1 0,0 0 1,0 0-1,0 1 0,1-1 0,-1 0 0,0 1 0,0-1 0,0 1 0,0 0 1,0-1-1,0 1 0,0 0 0,0-1 0,0 1 0,0 0 0,0 0 0,-1 0 1,1 0-1,0 0 0,-1 0 0,1 0 0,0 0 0,0 2 0,18 30 389,-5-7-3739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8:07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0 5824,'0'0'9030,"-5"14"-8436,-11 40 228,-12 86 1,8 26 490,-10 64 818,28-209-1659,0 0 1,2 22 0,0-26 70,0-16-516,0-1 0,0 1 0,0 0 1,0-1-1,0 1 0,1 0 0,-1-1 0,0 1 0,1 0 0,-1-1 1,0 1-1,1-1 0,-1 1 0,0 0 0,1-1 0,-1 1 0,1-1 0,-1 1 1,1-1-1,0 0 0,-1 1 0,1-1 0,-1 1 0,1-1 0,0 0 1,-1 0-1,1 1 0,0-1 0,-1 0 0,1 0 0,0 0 0,-1 0 1,1 0-1,0 0 0,0 0 0,-1 0 0,1 0 0,0 0 0,-1 0 1,1 0-1,0 0 0,0-1 0,39-9 401,-28 6-347,25-9 242,57-26-1,23-10 245,-36 33-11,-51 14-209,-31 3-494,-6 7 377,2-5-3785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8:08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12664,'0'0'4063,"12"-7"-3559,-6 4-449,7-5 144,0 1 1,0 0-1,1 2 1,0-1-1,0 2 1,20-5-1,169 2 2211,-161 7-1636,-41 0-756,-1 0-1,1 0 1,-1 0 0,1 0 0,-1 0-1,0 0 1,1 0 0,-1 0 0,1 0-1,-1 0 1,1 0 0,-1 0 0,0 0-1,1 0 1,-1-1 0,1 1-1,-1 0 1,0 0 0,1-1 0,-1 1-1,0 0 1,1 0 0,-1-1 0,0 1-1,1 0 1,-1-1 0,0 1 0,0 0-1,0-1 1,1 0 0,-4-13 515,-14-10-2846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8:08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0 129 12664,'0'0'2768,"12"-2"-2102,415-87 2528,-338 70-2405,-61 15-514,-22 3-502,0 1-1,0-1 1,-1 0 0,1-1-1,0 1 1,0-1-1,9-4 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8:10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8136,'0'0'7008,"11"-1"-6498,16-1-42,0 1 0,0 1 0,0 1 0,42 8 0,-26 7 951,-14-4-137,-19-13-2289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1:01.3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294 820 5624,'0'0'6257,"-12"3"-6029,-2 0-131,1 1 0,-1 0 1,1 1-1,0 1 0,1 0 0,-1 0 0,1 1 0,-15 12 1,15-9 3,0 1 0,1 0 0,1 0 0,0 1 1,0 1-1,1-1 0,0 2 0,1-1 1,1 1-1,0 0 0,-5 19 0,-16 70 375,26-90-401,0-1 0,1 0 1,1 1-1,0-1 0,0 0 1,4 21-1,-3-29-38,0 1 0,0-1 0,1 1-1,0-1 1,0 0 0,0 1 0,0-1 0,1 0 0,4 6 0,-5-8-16,0 0 1,-1-1 0,1 1-1,0 0 1,1-1 0,-1 1-1,0-1 1,0 0-1,1 0 1,-1 0 0,0 0-1,1 0 1,-1 0-1,1 0 1,-1-1 0,1 1-1,0-1 1,-1 0 0,6 0-1,3-2 19,1 1 1,-1-2-1,0 0 0,1 0 0,-1-1 1,-1 0-1,1-1 0,-1 0 0,1-1 1,-2 0-1,1 0 0,-1-1 0,10-9 1,10-13 186,-1 0 0,35-49 0,-24 28 240,-31 40-115,-8 11 62,-11 21-119,9-12-272,-1 1 0,1 0 0,1 0-1,0 0 1,1 0 0,0 0-1,0 0 1,1 0 0,1 0-1,5 20 1,-6-27-22,1 1 0,-1 0 0,1-1-1,0 1 1,1-1 0,-1 0 0,1 0 0,0 0 0,0 0-1,0 0 1,0-1 0,0 1 0,1-1 0,0 0 0,0 0-1,0 0 1,0 0 0,0-1 0,1 0 0,-1 0-1,0 0 1,1 0 0,0-1 0,-1 0 0,1 1 0,10-1-1,-8 0 3,0-1 0,1 0-1,-1 0 1,0-1 0,0 0-1,0 0 1,0-1 0,1 0-1,-2 0 1,1 0 0,0-1-1,0 0 1,-1-1 0,0 1-1,0-1 1,0 0 0,0-1-1,0 0 1,-1 1 0,0-2-1,0 1 1,0-1 0,4-6-1,3-6 26,-1-1-1,-1 0 1,0 0-1,-2-1 1,0 0-1,-1-1 1,-1 1-1,-1-1 1,4-37-1,-8 50-8,-1 1-1,0 0 1,0-1-1,-1 1 1,0 0-1,0-1 1,-1 1-1,-2-7 1,3 11-4,0 0 0,0 1 0,0-1 0,-1 1 0,1-1 0,-1 1 0,0 0 0,0-1 0,1 1 0,-1 0 0,-1 0 0,1 0 0,0 1 0,0-1 0,-1 0 0,1 1 0,-1 0 0,1-1 0,-1 1 0,1 0 0,-1 0 0,-5-1 0,0 1 39,-3-1 13,11 3-64,0-1-1,-1 1 1,1-1-1,0 1 1,-1-1-1,1 1 1,0-1-1,0 1 1,0-1-1,0 1 1,0-1-1,-1 1 1,1-1-1,0 1 1,0-1 0,0 1-1,0 0 1,0-1-1,0 1 1,1-1-1,-1 1 1,0-1-1,0 1 1,0-1-1,1 1 1,-1 0-3,0-1 0,0 1 0,0-1-1,1 0 1,-1 1 0,0-1 0,0 1 0,1-1 0,-1 0 0,0 1 0,0-1 0,1 0 0,-1 1 0,0-1 0,1 0 0,-1 1 0,1-1 0,-1 0 0,0 0 0,1 1 0,-1-1-1,1 0 1,-1 0 0,1 0 0,-1 0 0,1 0 0,-1 0 0,1 0 0,-1 0 0,0 0 0,1 0 0,-1 0 0,1 0 0,-1 0 0,1 0 0,-1 0 0,1 0 0,-1 0 0,1 0-1,-1-1 1,1 1 0,21-11-32,-21 10 31,80-37-61,-54 27 28,41-24-1,-35 13 15,-1-2 0,-1-1 0,-2-1 0,0-1 0,-2-2 0,0 0 0,-3-2 0,0-1-1,25-46 1,-34 50 27,-1 0-1,-1-2 1,-2 1-1,-1-1 0,-1-1 1,-1 0-1,-2 0 1,-1-1-1,-2 0 0,-1 1 1,-1-1-1,-4-32 1,2 56 2,1 3 1,0 1-1,-1 0 1,0-1-1,0 1 1,-3-8-1,4 11-7,0 0-1,-1 1 1,1-1 0,-1 0-1,1 1 1,-1-1-1,1 0 1,-1 1-1,1-1 1,-1 1-1,0-1 1,1 1-1,-1-1 1,0 1 0,1-1-1,-1 1 1,0 0-1,0-1 1,1 1-1,-1 0 1,0 0-1,0 0 1,0-1-1,0 1 1,1 0 0,-1 0-1,0 0 1,0 0-1,0 1 1,1-1-1,-1 0 1,0 0-1,0 0 1,0 1-1,1-1 1,-1 0 0,-1 1-1,-3 2 0,1-1 1,0 1-1,0 0 0,0 0 1,0 0-1,0 1 0,0-1 1,1 1-1,0 0 0,0 0 0,0 0 1,0 0-1,-3 7 0,-2 7 1,0 0 0,-7 22 0,3 2 1,2 0-1,-7 61 1,0 94-35,8-67 32,-27 286 81,33-373-25,1-10 144,-1 1-1,-9 40 1,25-126-18,3 1-1,2 0 1,2 2-1,3 0 1,46-75-1,-38 82-37,-29 40-129,0-1 0,1 0-1,-1 1 1,1-1 0,0 1-1,0 0 1,0 0 0,0 0-1,0 0 1,0 0 0,6-1-1,-8 3-10,1 0 0,0 0 0,0 0 0,0 1 0,-1-1 0,1 0 0,0 1 0,0 0 0,-1-1 0,1 1 0,-1 0 0,1 0 0,0 0 0,-1 0 0,1 0 0,-1 0 0,0 0 0,1 0 0,-1 1 0,0-1 0,0 0 0,0 1 0,0-1 0,2 4 0,1 2 3,0 0 0,-1 0 1,0 0-1,4 11 0,24 114 45,-23-88-17,3 0 1,20 54 0,-30-94-35,1 0 0,-1 0 1,1-1-1,0 1 0,1-1 0,-1 1 0,1-1 0,-1 0 1,1 0-1,0 0 0,0 0 0,0-1 0,1 1 1,-1-1-1,4 3 0,-4-4 1,0 0 0,0 0 0,0-1 1,0 1-1,0 0 0,1-1 0,-1 0 0,0 0 0,0 0 0,0 0 1,0 0-1,0-1 0,1 1 0,-1-1 0,0 0 0,0 0 0,0 0 1,0 0-1,-1-1 0,5-1 0,4-4 5,0 0 1,0-1-1,-1 0 1,0-1-1,-1 0 1,1 0-1,-2-1 1,1-1-1,-1 1 1,6-13-1,-4 7-3,-2-1-1,0-1 1,0 0-1,-2 0 1,0 0-1,3-24 1,-6 29 0,-2 0 1,1 1 0,-2-1-1,0 0 1,0 0 0,-1 0-1,-4-14 1,5 25-3,0 1 1,0-1-1,-1 1 1,1-1-1,-1 1 1,0 0-1,1-1 0,-1 1 1,0 0-1,0-1 1,0 1-1,0 0 1,0 0-1,0 0 1,0-1-1,0 1 0,0 0 1,-1 1-1,1-1 1,0 0-1,-1 0 1,1 1-1,-1-1 0,1 0 1,0 1-1,-1-1 1,0 1-1,1 0 1,-1 0-1,1-1 1,-1 1-1,1 0 0,-1 0 1,-2 1-1,1 0 3,0-1 0,-1 1 0,1 0 1,0 1-1,0-1 0,-1 1 0,1-1 0,0 1 0,1 0 0,-1 0 0,0 0 0,1 1 0,-1-1 0,-2 4 0,-3 5 2,0 0-1,1 1 1,0 0-1,1 0 1,0 0 0,1 1-1,1 0 1,0 0-1,0 0 1,2 0-1,-1 1 1,2-1-1,0 1 1,0 0-1,2-1 1,-1 1-1,2-1 1,0 1 0,0-1-1,7 21 1,-7-30-8,-1 0 0,1 0 1,0 0-1,0-1 0,0 1 0,0-1 1,1 1-1,0-1 0,-1 0 1,1 0-1,0 0 0,0-1 0,1 1 1,-1-1-1,0 0 0,1 1 1,0-1-1,-1-1 0,1 1 1,0-1-1,0 1 0,0-1 0,5 1 1,-3-2-1,0 0 0,1 0 0,-1 0 0,0 0 1,1-1-1,-1 0 0,0-1 0,0 1 0,0-1 0,0-1 1,0 1-1,0-1 0,-1 0 0,8-5 0,13-10 11,0-1 0,-1-2-1,37-39 1,54-81 22,-100 121-20,-2 1-2,1 0 0,0 1 0,22-18 0,-37 36-10,0-1 0,1 1 0,-1 0 1,1-1-1,-1 1 0,0 0 0,1-1 0,-1 1 0,1 0 1,-1-1-1,1 1 0,-1 0 0,1 0 0,-1 0 0,1-1 0,-1 1 1,1 0-1,-1 0 0,1 0 0,-1 0 0,1 0 0,-1 0 1,1 0-1,0 0 0,-1 0 0,1 0 0,-1 0 0,1 1 1,-1-1-1,1 0 0,-1 0 0,1 0 0,-1 1 0,1-1 0,-1 0 1,1 1-1,-1-1 0,0 0 0,1 1 0,-1-1 0,0 1 1,1-1-1,-1 0 0,0 1 0,1-1 0,-1 1 0,0-1 0,0 1 1,1-1-1,-1 1 0,0-1 0,0 1 0,0-1 0,0 2 1,6 33 4,-6-33-4,-1 38 25,-2 1 1,-1 0-1,-2-1 1,-12 41 0,11-45 14,5-13-7,5-18-12,5-13 0,6-14 19,19-46 0,-6 11-10,-7 18 5,-13 22 8,2 0 1,0 1 0,23-30 0,-32 45-44,0 1 1,0 0-1,0-1 1,1 1 0,-1 0-1,0 0 1,1-1 0,-1 1-1,0 0 1,1 0-1,-1-1 1,0 1 0,1 0-1,-1 0 1,1 0-1,-1 0 1,0-1 0,1 1-1,-1 0 1,1 0-1,-1 0 1,0 0 0,1 0-1,-1 0 1,1 0 0,-1 0-1,1 0 1,-1 0-1,0 0 1,1 1 0,0-1-1,8 12 21,2 20-7,-11-32-14,10 38 26,-5-14-5,1 0 1,1 0-1,1-1 0,1 0 1,19 35-1,-26-55-12,0 0 0,1 0 0,-1-1-1,0 1 1,1-1 0,0 1-1,-1-1 1,1 0 0,0 0 0,0 0-1,0-1 1,0 1 0,1-1 0,-1 1-1,7 1 1,-3-2 9,-1 0 1,1-1-1,0 1 0,0-1 0,0-1 0,-1 1 0,13-3 0,2-3 36,-1 0-1,0-1 0,0-1 0,23-14 0,-18 8 8,44-34-1,-40 23-3105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8:10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445 59 12056,'0'0'3129,"-15"-7"-2656,14 6-459,-19-8 221,1 1 0,-2 0-1,1 1 1,-1 1 0,-39-5 0,41 10 87,1 1 1,-1 0 0,0 2-1,-27 5 1,36-5-124,0 1 0,0 0 1,1 0-1,-1 1 1,1 1-1,0-1 0,0 1 1,0 1-1,-13 11 0,18-13-100,0 1-1,0 0 0,1-1 0,-1 2 0,1-1 1,0 0-1,1 1 0,-1-1 0,1 1 0,0 0 1,1 0-1,-1 0 0,1 0 0,0 0 1,1 0-1,-1 0 0,2 11 0,0 4 114,2 0 0,0 1 0,10 31 0,-2-20 3,1-2 0,1 1 0,27 42 0,-18-34 117,18 47-1,-37-79-283,2 5 76,0 0 0,0-1 1,2 1-1,8 12 0,-14-22-90,0 0 0,0-1-1,0 1 1,0 0 0,0 0 0,0 0-1,-1 4 1,1-6-29,-1 0 0,0 0 0,0 1 0,0-1 1,0 0-1,0 0 0,0 1 0,0-1 0,0 0 0,0 0 0,0 1 0,-1-1 0,1 0 0,-1 0 0,1 0 1,-1 1-1,1-1 0,-2 2 0,1-3-21,1-1-1,-1 1 1,0 0 0,1 0 0,-1 0-1,1 0 1,-1-1 0,0 1 0,1 0-1,-1 0 1,1-1 0,-1 1 0,1 0-1,-1-1 1,1 1 0,-1-1 0,1 1-1,-1-1 1,-2-2-74,-12-8-3315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8:10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0 292 14064,'0'0'474,"8"-7"964,7 0-1203,-1-1 1,1 0 0,-2-1-1,22-17 1,-16 11-91,25-15 1,-5 10 64,0 1-1,59-19 1,88-17 710,-115 36-428,11-3 194,-49 13-3069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8:11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10248,'0'0'2737,"0"14"-1890,-6 108 828,-2 98 2689,9-205-3776,3-12 38,-3-5-604,0 0 1,1 0-1,-1 0 0,-1 0 0,1 0 0,0 0 0,0 0 0,-1 0 0,0-1 1,1-3-1,4-32-2736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8:11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12360,'0'0'3184,"78"32"-3112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8:11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184 241 10544,'0'0'3449,"1"-13"-3042,0-41-30,-1 51-338,0 0 0,0 0 0,0 0 0,0 1 1,0-1-1,-1 0 0,0 0 0,1 0 0,-1 1 0,0-1 0,0 0 1,-1 1-1,1-1 0,-1 1 0,1-1 0,-1 1 0,0 0 0,0-1 0,0 1 1,0 0-1,0 0 0,0 0 0,0 1 0,-1-1 0,1 1 0,-5-3 1,4 3 1,0 1 1,1-1-1,-1 1 1,0-1-1,0 1 1,0 0-1,0 0 1,0 1-1,0-1 1,1 0-1,-1 1 1,0 0-1,0-1 1,1 1-1,-1 0 1,0 1-1,1-1 1,-1 0 0,1 1-1,-1 0 1,1-1-1,0 1 1,-4 4-1,-4 4 115,2-1 0,-1 2 0,1-1 0,1 1 0,0 1-1,0-1 1,-5 14 0,10-20-78,0 0 0,1-1 0,-1 1-1,1 0 1,0-1 0,0 1 0,1 0-1,-1 0 1,1 0 0,0 0 0,0 0 0,1 0-1,0 0 1,0-1 0,0 1 0,0 0-1,1 0 1,-1-1 0,1 1 0,0-1 0,1 1-1,4 6 1,-1-4 23,0-1 0,0 0 0,1-1 0,-1 1 0,1-1 0,0-1 0,1 1 0,-1-1 0,1 0 0,0-1 0,0 0 0,0 0-1,0-1 1,10 2 0,-3-2 40,-1 0-1,0-1 1,1 0 0,-1-1-1,1-1 1,-1-1-1,25-5 1,-32 5-80,0 0 1,0-1 0,1 0 0,-2-1 0,1 0-1,0 0 1,-1 0 0,0-1 0,0 0 0,0 0-1,0 0 1,-1-1 0,0 0 0,0 0-1,-1 0 1,1-1 0,5-11 0,3-9-14,-2-1 0,0-1 0,7-34 0,-8 30-116,16-64-525,-19 65-2264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8:11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12256,'0'0'2257,"5"13"-1850,3 7-238,-1 0 1,-1 0-1,0 1 1,4 36 0,5 169 1167,-7-84 99,29 155 1,-34-280-1259,5 22 794,12 38-1,-20-77-988,0 0-1,1 1 0,-1-1 1,0 0-1,0 1 1,1-1-1,-1 0 0,1 1 1,-1-1-1,0 0 1,1 1-1,-1-1 0,0 0 1,1 0-1,-1 1 1,1-1-1,-1 0 0,1 0 1,-1 0-1,1 0 0,-1 0 1,1 0-1,-1 0 1,0 0-1,1 0 0,-1 0 1,1 0-1,-1 0 1,1 0-1,-1 0 0,1 0 1,-1 0-1,1-1 0,-1 1 1,0 0-1,1 0 1,-1 0-1,1-1 0,-1 1 1,0 0-1,1-1 1,-1 1-1,0 0 0,1-1 1,-1 1-1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8:12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266 514 12960,'0'0'2381,"-11"9"-1816,-31 32 148,-54 68 1,73-79-328,-30 52 0,47-71-265,0 1-1,1 1 1,0-1-1,0 1 1,2 0-1,0 0 1,0 0 0,-1 16-1,4-27-85,0 1 0,0 0 0,0 0 0,0 0-1,1 0 1,-1-1 0,1 1 0,0 0 0,0 0 0,0-1 0,0 1 0,0 0-1,0-1 1,1 0 0,-1 1 0,1-1 0,0 0 0,-1 1 0,1-1-1,0 0 1,1 0 0,-1-1 0,0 1 0,0 0 0,1-1 0,-1 1 0,1-1-1,-1 0 1,1 0 0,0 0 0,-1 0 0,1 0 0,0-1 0,0 1-1,0-1 1,-1 0 0,1 1 0,0-1 0,0-1 0,0 1 0,0 0 0,-1-1-1,1 1 1,0-1 0,3-1 0,0-1 17,0 1 1,0-1-1,0 0 1,0 0-1,0-1 1,-1 0-1,0 0 0,0 0 1,0 0-1,0-1 1,-1 0-1,1 0 0,-1 0 1,0-1-1,-1 1 1,0-1-1,1 0 1,2-10-1,4-10 79,-2 0 0,0 0 0,3-32 0,-8 41-67,16-98 488,-5-1 1,-6-1-1,-12-224 0,4 328-458,0 9-24,-1 0 1,1 0-1,-1 0 0,0 0 1,-2-8-1,1 11 159,0 6-139,-3 13 22,-4 30 21,1 0 1,3 0-1,2 1 1,2-1-1,3 1 0,8 58 1,10 18 141,43 146 0,-9-107-1919,-48-147-201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7:58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179 759 4416,'0'0'9241,"-3"-12"-8958,-14-84 487,12 62-56,-18-64 0,18 85-523,1 0-1,1-1 0,0 0 1,1 0-1,-1-19 1,1-1 164,1 24-179,1-1 1,0 0-1,2-18 1,4-48 628,0-5-282,-5 73-457,-1 0 0,0 0 1,-2-14-1,0-10 184,3 22-171,0 2 66,-4 14-43,-17 26-84,8-7 2,0-1 0,-31 43 0,20-24 44,23-41-64,0-1 1,0 0-1,0 0 0,0 0 1,0 1-1,0-1 1,0 0-1,0 0 0,0 0 1,-1 1-1,1-1 1,0 0-1,0 0 0,0 0 1,0 0-1,0 1 1,-1-1-1,1 0 1,0 0-1,0 0 0,0 0 1,0 0-1,-1 0 1,1 0-1,0 0 0,0 0 1,0 0-1,-1 1 1,1-1-1,0 0 0,0 0 1,-1 0-1,1 0 1,0 0-1,0 0 1,0 0-1,-1-1 0,1 1 1,0 0-1,0 0 1,-1 0-1,1 0 0,0-1 1,0 1-1,0 0 0,0-1 1,0 1-1,0-1 1,0 1-1,0 0 0,0-1 1,0 1-1,0-1 0,0 1 1,0-1-1,0 1 0,0 0 1,0-1-1,0 1 0,0 0 1,1-1-1,-1 1 1,0-1-1,0 1 0,0 0 1,1-1-1,-1 1 0,39-61 32,-17 25 11,2 1 0,34-39-1,-55 70-42,0 1-1,-1 0 1,1 0-1,0 1 1,1-1-1,-1 1 1,0 0-1,7-4 1,-8 6 0,0-1 0,0 1 0,0 0 0,1-1-1,-1 1 1,0 0 0,0 0 0,1 1 0,-1-1 0,0 0 0,0 1 0,0-1 0,0 1 0,0 0 0,1 0 0,2 1 0,-1 0 19,1-1 0,0 1 0,-1-2 0,1 1 0,0 0 0,0-1 1,0 0-1,-1 0 0,1 0 0,0 0 0,0-1 0,6-2 0,4-1-1477,30-11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7:59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5824,'0'0'5720,"-8"11"-5311,-2 5-235,1-1 311,-1 0 0,0 0 0,-13 13 1,14-17 867,9-10-1248,-1 0 0,1 0 0,-1 0-1,0 0 1,1-1 0,-1 1 0,0 0-1,1 0 1,-1-1 0,0 1-1,0 0 1,1-1 0,-1 1 0,0-1-1,0 1 1,0-1 0,0 1-1,0-1 1,0 0 0,0 0 0,0 1-1,0-1 1,0 0 0,-2 0-1,6-1-32,0 1 0,-1-1 0,1 0-1,0-1 1,-1 1 0,0 0 0,1-1-1,-1 1 1,4-5 0,7-2 22,10-6 6,0 2 0,1 1-1,1 1 1,0 1 0,0 2-1,0 0 1,31-4 0,-13 6 50,0 1 1,0 2 0,0 2-1,0 2 1,74 13 0,-95-10 8,1-1 1,-1 0 0,26-1-1,-48-2-154,1-1 0,0 0 0,-1 0 0,1 0-1,-1-1 1,1 1 0,0 0 0,-1 0 0,1 0-1,-1 0 1,1 0 0,-1-1 0,1 1-1,-1 0 1,1 0 0,0-1 0,-1 1 0,0 0-1,1-1 1,-1 1 0,1-1 0,0 0 0,0-5-2817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8:00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54 121 8744,'0'0'2824,"-6"13"-2351,-36 76 703,40-80-719,2-9-427,1 1-1,-1-1 1,0 0-1,0 0 1,0 1-1,0-1 1,0 0-1,0 1 1,0-1-1,-1 0 1,1 0-1,0 1 1,0-1-1,0 0 1,0 0-1,0 1 1,0-1-1,0 0 1,-1 0-1,1 1 1,0-1-1,0 0 1,0 0-1,-1 1 1,1-1-1,0 0 1,0 0-1,0 0 1,-1 0-1,1 1 1,0-1-1,-1 0 1,1 3 1686,0-2-1695,1-1 0,-1 0 0,0 0 0,1 0 0,-1 0 0,0 0 1,1 0-1,-1 1 0,0-1 0,1 0 0,-1 0 0,0 0 0,1 0 0,-1 0 1,0 0-1,1 0 0,-1-1 0,1 1 0,-1 0 0,0 0 0,0 0 0,1 0 1,-1 0-1,0 0 0,1-1 0,-1 1 0,9-6 146,-1 0 0,0-1-1,0 1 1,-1-2 0,9-10 0,15-14 155,102-87 843,-122 111-1027,-8 6-83,0 0-1,-1 0 1,1 0-1,-1 0 0,0 0 1,0-1-1,0 1 1,0-1-1,2-3 1,0 2 323,-2 2-221,-7 1 438,-18 21-292,2 2-249,1 1 1,1 0-1,-27 45 0,6-9 32,-8 14 132,46-64-195,2-9-21,0 1 0,0-1 1,0 0-1,0 1 0,0-1 0,0 0 1,0 1-1,0-1 0,0 0 0,0 1 1,0-1-1,0 0 0,-1 0 1,1 1-1,0-1 0,0 0 0,0 1 1,0-1-1,-1 0 0,1 1 0,0-1 1,0 0-1,0 0 0,-1 0 0,1 1 1,0-1-1,0 0 0,-1 0 0,1 0 1,0 1-1,-1-1 0,1 0 0,0 0 1,-1 0-1,1 0 0,0 0 0,0 0 1,-1 0-1,1 0 0,-1 0-1,1 0 1,0 0 0,0 0-1,0 0 1,0 0 0,0 0-1,0 0 1,0 0 0,-1 0 0,1 0-1,0 0 1,0 0 0,0 0-1,0 0 1,0 0 0,0 0-1,0 0 1,-1 0 0,1 0-1,0 0 1,0 0 0,0 1-1,0-1 1,0 0 0,0 0 0,0 0-1,0 0 1,0 0 0,-1 0-1,1 0 1,0 0 0,0 0-1,0 0 1,0 1 0,0-1-1,0 0 1,0 0 0,0 0-1,0 0 1,0 0 0,0 0 0,0 0-1,0 0 1,0 1 0,0-1-1,0 0 1,0 0 0,0 0-1,0 0 1,0 0 0,0 0-1,0 1 1,0-1 0,0 0-1,0 0 1,0 0 0,0 0 0,0 0-1,0 0 1,0 0 0,11 5 209,8-4-39,35 6-1,-17-1-74,-19-3 8,1 1 0,-1 1 0,25 10 0,-33-14 148,-13-9-92,-13-14-33,13 19-121,-79-110 258,73 100-211,1-7 95,11 14-93,9 9-102,16 13-384,-19-10-2438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1:04.8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106 160 7136,'0'0'8022,"-10"11"-7724,-28 38-2,34-44-237,1 1 1,0 0 0,1 0 0,-1 1 0,1-1 0,0 0 0,1 1 0,-1 0 0,1-1 0,1 1-1,-1-1 1,1 8 0,0-1 24,-3 58 420,4 0 1,3-1-1,15 85 0,-18-141-122,-3-19 291,-6-23-120,-29-264 337,34 275-843,0 0 0,1 0 1,1-1-1,1 1 0,1 0 1,0 0-1,1-1 0,1 1 1,0 0-1,1 1 0,13-33 1,-4 19 23,-9 18-22,1 0-1,1 0 1,0 1-1,13-19 1,-17 27-37,1 0 1,-1 1 0,1-1 0,0 1-1,0-1 1,0 1 0,0 0 0,0 0-1,1 0 1,-1 0 0,1 1-1,-1 0 1,1-1 0,-1 1 0,1 0-1,0 1 1,0-1 0,-1 1 0,1-1-1,7 2 1,-2-1 2,0 2 0,0-1 0,0 1 0,0 0 0,-1 1 0,1 0 0,-1 1 1,0-1-1,0 1 0,0 1 0,0 0 0,12 10 0,-17-12-8,1 0 0,-1 0-1,0 0 1,-1 0 0,1 1 0,0-1 0,-1 1-1,0 0 1,0 0 0,0 0 0,0 0 0,-1 0-1,0 0 1,1 0 0,-1 0 0,-1 1 0,1-1-1,-1 0 1,0 1 0,0-1 0,0 0 0,0 1-1,-1-1 1,1 0 0,-1 1 0,0-1 0,-1 0-1,-1 5 1,-4 6 22,-1-1-1,0 0 0,-1 0 0,0-1 0,-1 0 1,-16 16-1,-7 3 54,-38 28 1,69-58-69,0-1 0,-1 1-1,1 0 1,-1-1 0,1 1 0,-1-1 0,1 0-1,-1 0 1,0 0 0,-4 1 0,7-2 30,0 0-38,1-1 0,0 1 0,-1-1 1,1 1-1,0-1 0,-1 1 0,1-1 0,0 1 1,-1-1-1,1 1 0,0 0 0,0 0 0,0-1 0,-1 1 1,1 0-1,0 0 0,0 0 0,0 0 0,0 0 1,0 0-1,6-1 13,68-18 52,73-15 50,-129 31-109,1 1 1,-1 1 0,1 0 0,-1 2 0,33 4-1,-45-4-5,1 1-1,-1 0 1,0 0-1,0 0 0,0 1 1,0 0-1,0 1 1,-1-1-1,1 1 1,-1 1-1,0-1 1,5 6-1,-8-7-2,1 1 0,-1 0 0,-1 0-1,1 0 1,-1 0 0,1 1 0,-1-1 0,0 0 0,-1 1 0,1 0 0,-1-1-1,0 1 1,0 0 0,0 0 0,-1 0 0,0-1 0,0 1 0,-1 10 0,-1-4-2,0-1 1,-1 1-1,-1 0 1,1-1 0,-2 1-1,0-1 1,0-1 0,0 1-1,-1-1 1,-1 1-1,0-2 1,-15 17 0,-1-3 13,-1-1 0,0-1 0,-37 22 0,39-28 8,-1-1-1,0-2 0,-36 14 1,50-21-1,-1-1 1,1 0 0,-1-1-1,0-1 1,0 1 0,0-1-1,0-1 1,0 0 0,0 0-1,0-1 1,-19-4 0,25 4-7,1 0 0,0-1 0,-1 1 1,1-1-1,0 0 0,0 0 0,0 0 0,0 0 1,0 0-1,1-1 0,-1 1 0,-3-6 1,6 7-159,0 0 1,1 0-1,-1 0 1,0 0 0,1 0-1,0 0 1,-1 0 0,1-1-1,-1 1 1,1 1-1,0-1 1,0 0 0,1-2-1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8:01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67 111 5920,'0'0'7129,"-1"-10"-6840,-4-90 3079,6 121-2836,5 32-1,1 5-250,2 101 311,16 173 483,-20-283-896,-4-30-2,0 1-1,2-1 0,1 0 1,6 22-1,-8-28 98,-3-13-256,1 1-1,0 0 1,0 0-1,0-1 1,0 1-1,0 0 1,0 0-1,0-1 1,0 1-1,0 0 1,1 0-1,-1-1 1,0 1-1,0 0 1,0-1-1,1 1 1,-1 0-1,1-1 1,-1 1-1,0 0 1,1-1-1,-1 1 1,1-1-1,-1 1 1,1-1-1,0 1 1,0-1 159,-10-10 198,-32-51-35,25 39-224,-16-27 0,21 26 44,-15-41 1,26 63-158,0 1 0,0 0 0,0 0 0,0 0 0,0 0 0,0 0 1,0 0-1,0 0 0,0 0 0,0-1 0,0 1 0,0 0 0,0 0 0,0 0 0,0 0 0,0 0 0,0 0 0,0 0 0,0-1 1,0 1-1,0 0 0,0 0 0,0 0 0,0 0 0,0 0 0,-1 0 0,1 0 0,0 0 0,0-1 0,0 1 0,0 0 1,0 0-1,0 0 0,0 0 0,0 0 0,0 0 0,0 0 0,-1 0 0,1 0 0,0 0 0,0 0 0,0 0 0,0 0 0,0 0 1,0 0-1,0 0 0,-1 0 0,1 0 0,0 0 0,0 0 0,0 0 0,0 0 0,0 0 0,0 0 0,0 0 0,-1 0 1,1 0-1,0 0 0,0 0 0,0 0 0,-2 10 89,2 17 7,2-18-73,0 1 1,1-1 0,1 1-1,-1-1 1,2 0 0,-1 0-1,1-1 1,0 1 0,1-1-1,0 0 1,0-1 0,1 1-1,13 10 1,-18-17-9,-1-1 0,1 1-1,0-1 1,-1 1 0,1-1 0,0 0 0,0 0-1,-1 1 1,1-2 0,0 1 0,0 0 0,-1 0-1,1 0 1,0-1 0,0 1 0,-1-1-1,1 1 1,-1-1 0,3-1 0,-1 1-1,-1 0 0,1 0-1,-1-1 1,0 1 0,0-1 0,1 1 0,-1-1-1,0 0 1,0 0 0,0 0 0,-1 0 0,3-3 0,4-16 57,-1-1 0,-1 1 0,-1-1 0,-1-1 0,2-34 0,-9-24 426,3 81-451,0 13-73,2 42 28,0-13-3500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8:03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0 113 6016,'0'0'13137,"10"4"-12856,0 1-203,-6-3-45,0 0 1,1 0-1,-1-1 1,1 1-1,-1-1 1,1 0-1,-1 0 1,1-1-1,0 1 1,0-1-1,-1 0 1,8-1-1,396-57 1978,-362 51-1792,13-2 643,94-2 1,-133 15-559,-14-1-60,-15-2 321,-9-2-475,0-1-1,0-1 1,-22-6-1,11 2 67,-14-7 138,19 4-84,-18 4 244,37 5-437,0-1 1,0 2-1,0-1 0,-1 0 0,1 1 1,0 0-1,0 1 0,-1-1 0,1 1 1,0 0-1,0 0 0,0 0 0,-9 4 1,14-5-16,0 1 0,0-1 1,0 0-1,-1 0 0,1 1 1,0-1-1,0 0 0,0 0 1,0 1-1,0-1 0,-1 0 1,1 0-1,0 1 0,0-1 1,0 0-1,0 1 0,0-1 1,0 0-1,0 0 0,0 1 1,0-1-1,0 0 0,0 1 1,0-1-1,0 0 0,0 0 1,1 1-1,-1-1 0,0 0 1,0 1-1,0-1 0,0 0 1,0 0-1,1 1 0,6 8 45,3-1-46,1-1 0,0 0 1,0-1-1,1 0 1,-1-1-1,1 0 1,14 3-1,-8-3-3,-1 2 1,26 13-1,-30-14 23,0 0 1,0-1-1,22 6 0,-6-2 13,-29-9-32,1 0 0,-1 0 0,0 0 0,0 0 0,0 0 0,0 0 0,0 0 0,1 1 0,-1-1 0,0 0-1,0 0 1,0 0 0,0 0 0,0 0 0,0 0 0,0 0 0,1 1 0,-1-1 0,0 0 0,0 0 0,0 0 0,0 0 0,0 0 0,0 1 0,0-1 0,0 0 0,0 0 0,0 0 0,0 0 0,0 0 0,0 1 0,0-1 0,0 0 0,0 0 0,0 0 0,0 0 0,0 1 0,0-1 0,0 0 0,0 0-1,0 0 1,0 0 0,0 0 0,-1 1 0,-6 8 58,-16 6 15,3-8-62,14-5-59,0-1-1,1 1 0,-1 0 0,1 1 1,-1-1-1,1 1 0,0 0 1,0 0-1,0 1 0,-7 6 1,9-5-3493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8:14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3912,'0'0'11309,"-1"11"-10968,1-7-323,-1 9 166,1 0-1,0 0 1,1 0-1,0 0 1,1 0-1,5 19 1,27 108 1093,-15-53-346,-15-68-413,0 1 0,-2 0 1,1 34-1,5-64-265,1-27-737,-7 24-2152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8:14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10656,'0'0'2625,"15"4"-2236,19 6 49,0-2-1,0-2 0,1 0 1,43 0-1,5-14-1560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8:16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4816,'0'0'9228,"13"-2"-8847,1 0-264,3 0 87,-1-1-1,29-10 1,-30 9 90,1 1 1,16-2 0,5-1 365,-36 6-663,0 0 0,0 0 0,0-1 0,0 1 0,0 0 0,1 0 0,-1 0 0,0 0 0,0 1 0,0-1 0,0 0 0,0 0 0,0 1 0,0-1 0,0 0 0,0 1 0,2 0 0,0 1-1420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12:59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366 187 4816,'0'0'4848,"0"-10"-4488,1-35-11,-1 43-261,0 1 0,0-1 1,0 0-1,0 0 0,0 1 0,0-1 0,-1 0 0,1 1 0,0-1 1,-1 0-1,0 1 0,1-1 0,-1 1 0,0-1 0,0 1 1,0-1-1,0 1 0,0 0 0,0-1 0,-2-1 0,1 2-21,1 1 1,-1-1-1,1 0 0,-1 1 0,0-1 0,1 1 0,-1 0 0,0-1 0,0 1 0,1 0 0,-1 0 0,0 0 0,1 0 0,-1 0 0,0 1 0,-2 0 0,-4 1 103,1 1 0,-1 0 0,0 0 0,1 1 0,-13 7 0,0 3 34,0 0 0,1 1 1,0 1-1,1 1 0,1 1 1,1 0-1,0 1 0,2 1 1,0 0-1,1 1 0,1 1 1,1 0-1,1 0 0,-9 30 1,17-46-168,-18 77 426,18-75-401,1 0 0,0 0 0,1 0 0,0 0 0,0 0 0,1-1 0,0 1 0,3 14 0,-3-20-37,0 0 0,-1 0 0,1 0 0,0 0-1,0 0 1,0 0 0,1 0 0,-1 0-1,0-1 1,1 1 0,-1 0 0,1-1-1,0 1 1,-1-1 0,1 0 0,0 1 0,0-1-1,0 0 1,2 1 0,0-1-2,-1 0 0,0-1 0,0 1 0,1-1 0,-1 0 0,0 1 0,1-2 0,-1 1 0,0 0 0,0-1 0,6-1 0,1-1 17,-1 0 1,0-1-1,0 0 1,0 0-1,-1-1 0,1-1 1,11-9-1,-7 3 10,-1 0 1,0-1-1,-1-1 0,-1 0 1,0 0-1,-1-1 0,-1 0 1,0-1-1,-1 1 0,-1-2 1,9-31-1,-3-9 82,-2 0 0,2-68 0,-9 90-69,-2 22-33,0 2 29,0 1 0,0-1-1,-3-18 1,2 29-56,0 0 1,0-1-1,0 1 0,0 0 1,0 0-1,0-1 0,0 1 0,0 0 1,0 0-1,0 0 0,0-1 1,0 1-1,0 0 0,0 0 1,0 0-1,0-1 0,0 1 0,0 0 1,-1 0-1,1 0 0,0-1 1,0 1-1,0 0 0,0 0 0,0 0 1,-1 0-1,1-1 0,0 1 1,0 0-1,0 0 0,-1 0 1,1 0-1,0 0 0,0 0 0,0 0 1,-1 0-1,1-1 0,0 1 1,0 0-1,0 0 0,-1 0 1,1 0-1,0 0 0,0 0 0,-1 0 1,1 0-1,0 1 0,0-1 1,0 0-1,-1 0 0,1 0 1,0 0-1,0 0 0,-1 0 0,1 0 1,0 0-1,0 0 0,0 1 1,-1-1-1,-9 13 78,5-1-66,0 0-1,0 0 1,2 1 0,-1 0 0,1 0 0,1 0 0,0 13 0,0 97 79,2-109-83,1 4 4,0 0 0,2 0-1,0 0 1,0 0 0,2-1 0,0 1 0,1-1 0,1 0 0,13 23 0,-18-37-4,0-1-1,0 1 1,0-1-1,0 1 1,0-1-1,0 0 1,1 0-1,-1 0 1,1 0-1,0 0 1,-1-1-1,1 1 1,0-1-1,0 0 1,0 0-1,0 0 1,0 0-1,0 0 1,0-1-1,0 1 1,1-1-1,3 0 1,-3 0 5,0-1 1,0 1-1,0-1 1,0 0 0,0 0-1,-1-1 1,1 1 0,0-1-1,-1 0 1,1 0-1,-1 0 1,0 0 0,0 0-1,0-1 1,0 0-1,0 1 1,0-1 0,2-5-1,1 1-6,143-183 207,-147 188-212,-1 0 0,1 0-1,0 0 1,0 0 0,0 1 0,0-1 0,0 0 0,0 1-1,1 0 1,-1-1 0,0 1 0,1 0 0,-1 0 0,1 0-1,-1 1 1,1-1 0,-1 0 0,1 1 0,0 0 0,-1 0-1,6 0 1,-6 0 8,0 1 0,0 0-1,0 0 1,0 0-1,0 0 1,0 0 0,0 1-1,0-1 1,-1 0 0,1 1-1,-1 0 1,1-1-1,-1 1 1,1 0 0,-1 0-1,0-1 1,0 1 0,0 0-1,0 0 1,0 1-1,0-1 1,0 0 0,-1 0-1,1 0 1,0 4 0,1 15 80,0 0 0,-1 0 0,-1-1 0,-4 34 0,0 20 408,6-74-475,0 0-1,0-1 0,0 1 0,0 0 1,0-1-1,0 1 0,-1-1 0,1 1 1,0-1-1,0 0 0,1-1 1,0 1 22,5-3-25,0-1 0,0 0 0,-1 0 0,1-1-1,-1 1 1,0-1 0,-1-1 0,0 0 0,11-13-1,-10 10 8,1 1 0,1 0-1,-1 0 1,16-11-1,-23 19-20,1 0 1,-1 0-1,1 0 0,-1 0 0,1 0 0,-1 0 1,1 0-1,0 1 0,-1-1 0,1 1 0,0-1 1,-1 1-1,1-1 0,0 1 0,0 0 0,-1 0 0,1 0 1,0 0-1,0 0 0,0 1 0,-1-1 0,4 1 1,-4 0-3,1 1-1,0-1 1,-1 1 0,1-1 0,-1 1 0,0 0 0,1 0 0,-1-1 0,0 1 0,0 0 0,0 0 0,-1 0-1,1 0 1,0 0 0,-1 0 0,1 1 0,-1-1 0,1 2 0,2 17 108,0-1 1,-1 31 0,-2-50-112,0-1-1,0 0 1,0 0 0,0 1 0,0-1 0,0 0 0,0 1 0,0-1 0,0 0 0,0 0 0,0 1 0,0-1 0,0 0 0,0 1 0,0-1 0,0 0 0,0 0 0,0 1 0,0-1 0,1 0 0,-1 0 0,0 1 0,0-1 0,0 0 0,0 0 0,1 1 0,-1-1 0,0 0 0,0 0 0,1 0 0,-1 1-1,0-1 1,0 0 0,1 0 0,-1 0 0,9-6 100,7-12-12,14-37 26,-21 37-64,0 1 0,16-22 0,-23 37-51,-1 0 0,1 0 0,-1 1 0,1-1 0,0 0 0,-1 1 0,1-1 0,3-1 0,2 5 9,-1 12-7,4 35 38,-8-33-12,1 0-1,1 0 1,10 27 0,-13-41-22,0 0 1,0 1 0,0-1-1,0 0 1,1 0 0,-1 1 0,1-1-1,-1 0 1,1-1 0,0 1 0,0 0-1,0 0 1,0-1 0,0 1 0,0-1-1,0 0 1,4 2 0,-4-2-2,1-1 0,-1 1 0,0-1 1,1 0-1,-1 0 0,0 0 0,1 0 0,-1 0 1,0-1-1,0 1 0,1-1 0,-1 1 0,0-1 0,0 0 1,4-2-1,2-2 7,-1 0 1,1 0 0,-1-1-1,0 0 1,-1 0-1,1-1 1,-1 1 0,7-13-1,2-4 9,-1 0 0,-1-2 0,16-44 0,18-82 74,-26 75-64,-17 60-7,0 1 0,-1-1-1,-1 1 1,0-30 0,-15 64 1,7 1-27,0 0 0,2 1 0,0 0 0,1 0 0,0 42 0,0-1-5,2-44-12,0-1 0,2 1-1,0 0 1,1 0 0,0 0-1,2 0 1,6 20 0,-6-27 13,0-1 0,1 0 0,1 0 0,-1-1 0,1 1 0,1-1 0,0-1 0,9 10 0,-14-16 3,1 0 1,0 0-1,0-1 1,0 1-1,0-1 1,0 1-1,0-1 1,0 0-1,0 0 1,0 0-1,1-1 1,-1 1-1,0-1 1,0 0-1,1 0 1,-1 0-1,0 0 1,4-1 0,-4 1-1,-1 0 0,1-1 1,0 1-1,0-1 0,-1 0 1,1 0-1,-1 0 0,1 0 1,-1 0-1,1-1 0,-1 1 1,0-1-1,0 1 0,1-1 1,-1 0-1,0 0 0,-1 0 1,1 0-1,0 0 0,0-1 1,-1 1-1,2-3 0,1-7 7,-1-1-1,-1 1 1,0-1-1,0 1 1,-1-1-1,-1 1 1,0-1 0,-1 0-1,0 1 1,-5-19-1,6 31-5,0 0-1,0-1 1,0 1 0,0-1-1,0 1 1,0 0 0,0-1-1,0 1 1,0 0 0,0-1-1,1 1 1,-1 0 0,0-1-1,0 1 1,0 0-1,0-1 1,1 1 0,-1 0-1,0 0 1,0-1 0,1 1-1,-1 0 1,0 0 0,0-1-1,1 1 1,-1 0 0,0 0-1,1 0 1,-1 0-1,0-1 1,1 1 0,-1 0-1,0 0 1,1 0 0,-1 0-1,0 0 1,1 0 0,-1 0-1,0 0 1,1 0 0,-1 0-1,0 0 1,1 0-1,-1 0 1,1 0 0,-1 0-1,0 0 1,1 1 0,-1-1-1,1 0 1,23 6 35,-19-4-33,8 1-5,3 2-17,1-1 0,0 0 0,1-2 0,-1 0 0,1-1 0,19-1 1,-25-2 17,0-1 1,0-1 0,0 0-1,13-7 1,-18 8 0,1-1 19,6-1 41,-13 5-19,-2 13 21,-2 1-51,1 1 1,0 0-1,1 0 1,1 0-1,0 0 1,1-1-1,3 20 1,-3-28-3,1 4-14,0 0 0,1 0-1,5 11 1,-8-20 3,1 1 1,-1 0-1,1-1 0,0 1 0,0 0 0,0-1 1,0 1-1,0-1 0,0 0 0,1 1 0,-1-1 0,0 0 1,1 0-1,-1 1 0,1-1 0,-1 0 0,1-1 0,-1 1 1,1 0-1,0 0 0,-1-1 0,1 1 0,0-1 1,0 1-1,2-1 0,-2 0 5,1 0 0,0-1 0,-1 1 0,1-1 1,0 0-1,-1 0 0,1 1 0,-1-2 0,1 1 0,-1 0 0,0-1 0,0 1 1,1-1-1,-1 1 0,2-4 0,28-33 10,-14 15-7,-15 19 7,24-28 66,-25 29-73,0 1 0,-1-1 0,1 1 0,-1-1 0,0 0 1,0 1-1,0-1 0,0 0 0,0 0 0,-1 0 0,1-4 0,5-3 97,-6 2-88,8 81-14,-20 153-16,0 0 5,12-161 60,10-108 24,-7-4-49,8-74 41,27-61 0,-31 156-60,2 0 1,0 0-1,2 2 1,25-43-1,-35 65-6,0 0 0,0 0 0,0 0-1,1 0 1,-1 1 0,1-1 0,0 0 0,-1 1 0,1-1-1,0 1 1,0-1 0,0 1 0,0 0 0,0 0-1,0 0 1,0 0 0,0 0 0,4 0 0,-4 1-3,0 0 0,0 0 1,0 0-1,0 0 0,0 1 0,0-1 1,0 1-1,0-1 0,0 1 0,0 0 1,0 0-1,-1 0 0,1 0 0,0 0 1,-1 0-1,4 3 0,2 3 1,-1 0 0,1 1 0,-1 0-1,-1 0 1,0 0 0,9 17 0,-13-21 11,1 0 1,-1 0-1,1 0 1,-1 0-1,0 0 1,-1 0-1,1 1 1,-1-1-1,1 0 1,-1 0-1,-1 1 1,1-1-1,-1 0 0,1 0 1,-1 0-1,0 0 1,-1 1-1,1-1 1,-1-1-1,0 1 1,0 0-1,0 0 1,0-1-1,0 1 1,-1-1-1,0 0 1,0 0-1,0 0 1,0 0-1,0 0 1,0 0-1,-1-1 0,1 0 1,-1 0-1,0 0 1,0 0-1,-5 2 1,3-2 6,0 0 0,0 0 1,-1-1-1,1 0 0,-1 0 1,1-1-1,-9 1 0,28-8-9,217-32-99,-180 31 6,-46 8 80,1-1 0,0 1 0,0 0 0,0 0-1,0 1 1,0-1 0,0 1 0,5 2 0,-9-3 8,0 1 0,0 0 0,0 0 0,0-1 0,0 1 0,0 0 0,0 0 0,0 0 0,0 0 1,0 0-1,0 1 0,-1-1 0,1 0 0,0 0 0,-1 0 0,1 1 0,-1-1 0,1 0 0,-1 1 0,0-1 0,0 0 0,1 1 0,-1 1 1,-3 39 50,1-20 12,2-14-21,1-1 0,0 1 1,0-1-1,5 15 0,-6-19-20,1-1 1,0 0-1,0 1 0,0-1 1,0 1-1,0-1 1,1 0-1,-1 0 0,1 0 1,-1 0-1,1 0 0,0 0 1,0 0-1,0-1 0,0 1 1,0 0-1,0-1 0,3 2 1,-4-3-11,0 0 0,0 0 0,0 0 1,0 0-1,1 0 0,-1-1 0,0 1 1,-1 0-1,1-1 0,0 1 0,0-1 1,0 1-1,0-1 0,0 1 0,0-1 0,0 1 1,-1-1-1,1 0 0,0 1 0,0-1 1,-1 0-1,1 0 0,-1 0 0,1 0 0,0 1 1,-1-1-1,0 0 0,1 0 0,-1 0 1,1-2-1,10-30 187,-9 19-135,-1 0-1,0 0 1,-1 0-1,0 0 1,-1 0-1,-1 1 1,-5-22-1,7 33-50,-1-1-1,1 1 0,-1 0 0,0 0 0,0-1 0,0 1 0,0 0 0,0 0 1,-1 0-1,1 0 0,-1 0 0,1 1 0,-1-1 0,1 0 0,-1 1 1,0-1-1,0 1 0,0 0 0,0-1 0,0 1 0,0 0 0,0 0 0,-1 0 1,-2 0-1,2 0 12,-3 1 37,12 6-76,-4-5 7,1 2 8,1 0-1,0 0 0,0 0 0,0 0 1,1-1-1,-1 0 0,1 0 0,-1 0 1,1-1-1,0 1 0,-1-1 0,1 0 1,0 0-1,0-1 0,0 0 0,0 1 1,0-2-1,0 1 0,0 0 0,-1-1 1,1 0-1,0 0 0,0-1 0,-1 1 1,1-1-1,0 0 0,-1 0 0,0-1 1,0 1-1,6-5 0,1-2 12,0 0 0,-1 0 0,0-1 0,0 0 0,-1-1 0,-1 1 1,0-2-1,0 0 0,9-20 0,-2-5 40,-2 0 1,16-74 0,-12 43 23,-7 14-15,-10 51-59,0-1 1,1 0-1,-1 0 1,-1 0 0,1 0-1,0 0 1,-1 0-1,0 1 1,0-1-1,0 0 1,-3-5-1,4 9-2,0 0 0,0-1-1,0 1 1,-1 0-1,1 0 1,0 0-1,0 0 1,0 0 0,0 0-1,0 0 1,-1 0-1,1 0 1,0 0 0,0 0-1,0-1 1,0 1-1,-1 0 1,1 0-1,0 0 1,0 0 0,0 0-1,0 0 1,-1 1-1,1-1 1,0 0-1,0 0 1,0 0 0,0 0-1,-1 0 1,1 0-1,0 0 1,0 0-1,0 0 1,0 0 0,0 0-1,-1 1 1,1-1-1,0 0 1,0 0 0,0 0-1,0 0 1,0 0-1,0 0 1,0 1-1,0-1 1,0 0 0,-1 0-1,1 0 1,0 0-1,0 1 1,0-1-1,0 0 1,0 0 0,-7 14 23,6-10-20,-8 18 6,1 0-1,1 1 1,1 0-1,1 0 1,1 1-1,0 24 0,2 1-32,8 94-1,-4-123 21,1-1 1,0 0-1,2 0 0,0 0 0,1 0 1,11 23-1,-14-36 9,1 0 0,-1 0 1,1-1-1,0 1 0,1-1 0,-1 0 0,1 0 1,0-1-1,9 7 0,-10-8 1,0-1-1,0 0 0,1 0 1,-1 0-1,0 0 1,1-1-1,0 0 1,-1 0-1,1 0 1,0-1-1,0 1 1,-1-1-1,1 0 1,0-1-1,5 0 1,2-1-17,0-1 0,0 0 0,0-1 0,-1-1 0,1 1 0,-1-2 0,21-13 0,-17 9 29,-1-1-1,0-1 1,0 0-1,21-26 1,-4 7 190,-44 56-166,-12 28 0,6-9-26,16-37-13,0 0 1,1 0-1,0 0 0,0 0 1,1 0-1,-1 1 0,2-1 1,-1 1-1,1-1 0,0 1 0,0-1 1,4 15-1,-4-21 3,0 1 0,1 0 1,0 0-1,-1-1 0,1 1 0,0-1 1,0 1-1,0 0 0,0-1 0,0 0 0,1 1 1,-1-1-1,0 0 0,1 1 0,-1-1 0,3 1 1,-3-1-2,0-1 0,0 0 0,0 1 0,1-1 0,-1 0 0,0 0 0,0 0 0,1 0 0,-1 0 0,0 0 0,0 0 0,0 0 0,1 0 0,-1-1 0,0 1 0,0 0 0,0-1 0,2 0 0,1-1 7,0-1 0,-1 1 0,1-1 0,-1 0 0,1 0 0,-1 0 0,0-1 0,0 1 0,-1-1 0,1 1 0,2-7 0,7-14 75,-2-1 0,-1-1 0,7-29 0,-12 33-20,-4 21-61,0 0 0,1 1-1,-1-1 1,0 0 0,0 1-1,0-1 1,0 0 0,0 1 0,0-1-1,0 0 1,0 1 0,0-1 0,0 0-1,0 0 1,0 1 0,-1-1-1,1 0 1,0 1 0,0-1 0,-1 1-1,1-1 1,0 0 0,-1 1 0,1-1-1,-1 0 1,-2 25 92,3-14-75,0 1 0,1-1 0,0 0 0,0 1 0,1-1 0,1 0 0,-1 0 0,2 0 1,-1-1-1,2 1 0,-1-1 0,1 0 0,8 12 0,-12-20-24,0 0 0,0 0 0,0 0 0,0 0 0,0 0 0,0 0 0,1 0 0,-1 0 0,0 0 0,0-1 0,1 1 0,-1-1 0,0 1 0,1-1 0,-1 1 0,1-1 0,-1 0 0,0 0 0,1 1 0,-1-1 0,1 0 0,-1 0 0,1-1 0,-1 1 0,1 0 0,-1 0 0,0-1 0,1 1 0,-1-1 0,1 1 0,-1-1 0,0 1 0,0-1 0,1 0 0,1-1 0,5-4 0,-1 0 0,1 0 0,-1 0 0,7-9 0,-9 10 0,16-19 0,-1-1 0,-1-1 0,-1-1 0,15-29 0,-31 53 0,0-1 0,0 1 0,1-1 0,-1 1 0,1-1 0,0 1 0,0 0 0,0 1 0,6-5 0,-8 6 0,0 1 0,-1-1 0,1 1 0,0 0 0,0-1 0,0 1 0,-1 0 0,1 0 0,0 0 0,0 0 0,0 0 0,0 0 0,-1 0 0,1 0 0,0 0 0,0 0 0,0 0 0,-1 0 0,1 0 0,1 1 0,-1 0 0,0 0 0,1 0 0,-1 0 0,0 0 0,0 0 0,0 0 0,0 0 0,0 0 0,0 0 0,0 1 0,-1-1 0,1 0 0,0 1 0,-1-1 0,1 2 0,6 14 0,0 0 0,0 0 0,2-1 0,0 0 0,1 0 0,12 14 0,-15-23 0,-1 1 0,1-1 0,1 0 0,0-1 0,-1 1 0,2-2 0,-1 1 0,1-1 0,0 0 0,13 4 0,-16-7 0,1 0 0,0-1 0,0 1 0,0-2 0,0 1 0,0-1 0,-1 0 0,1 0 0,0-1 0,0 0 0,0 0 0,0-1 0,0 1 0,-1-2 0,13-5 0,0-1-445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12:59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81 128 13768,'0'0'2064,"-66"-65"-1273,54 47 1,10 6-240,4 2 8,8 0-144,2-2 8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13:14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1116 177 5920,'0'0'7816,"-10"-9"-7472,3 0-250,4 6-58,0-1-1,0 1 0,0 0 0,-1 0 1,1 0-1,-1 0 0,0 0 0,1 1 1,-1 0-1,0-1 0,-1 2 0,1-1 1,0 0-1,-1 1 0,1 0 0,0 0 1,-7-1-1,-18 2 375,0 0 1,0 2-1,0 1 0,-39 10 1,-112 40 1553,133-34-1532,0 2 0,1 1 0,1 3 0,-56 41 0,44-25 144,-102 95 1,144-121-489,1 1-1,1 1 1,0 0 0,1 1-1,1 0 1,1 1 0,-9 22-1,9-13 53,1 0 0,1 1 0,1 0-1,-4 43 1,7 13 237,3 0 0,16 134-1,-13-202-341,4 43 115,3 1 0,3-1 1,2-1-1,3 0 0,2-1 0,53 107 0,-30-85 62,3-1 1,77 99-1,-109-162-139,1-2 0,1 0 0,0-1 0,1 0 0,0-1 0,1-1 1,0 0-1,1-1 0,0-1 0,0-1 0,1-1 0,0-1 0,33 8 0,-24-8-10,2 1 20,1-1 0,0-2 0,45 2-1,31-12 124,0-4-1,208-47 0,-146 1-46,-88 26-88,-36 14-1,1-2 0,-2-2 0,-1-1 0,0-3 0,-2-2 0,-1-1 0,-1-2 0,-1-2 0,62-65 0,-71 62 34,-1-1 1,-2-1-1,-2-1 1,-1-1-1,34-82 1,-43 84-45,-2-1 0,-2-1 1,-1 0-1,-2 0 0,-2 0 1,-1-1-1,-2-43 0,-2 26-10,-2 0 1,-3 1-1,-20-93 0,7 85 20,-2 1 0,-4 1 0,-1 1 0,-44-72 0,43 89-34,-1 2 0,-3 1 0,-1 1 1,-3 1-1,0 2 0,-2 1 0,-2 2 0,-1 2 1,-1 2-1,-2 1 0,-82-40 0,100 58-28,-1 1-1,-1 1 1,0 1-1,0 2 0,0 1 1,0 0-1,-1 2 0,1 1 1,-44 5-1,25 1 9,0 2-1,0 2 1,1 2 0,-77 31-1,72-19-105,0 3 0,1 1-1,-65 52 1,106-74 13,4-4 9,1 1 0,-1-1 0,1 1 0,-1 0 1,1 0-1,0 0 0,0 0 0,0 1 0,0-1 0,0 1 0,0-1 0,-2 6 0,4-8 41,0 1-1,0-1 1,0 0 0,0 1-1,0-1 1,0 0 0,0 1-1,0-1 1,0 0 0,0 1-1,0-1 1,0 0-1,0 1 1,0-1 0,0 0-1,0 1 1,1-1 0,-1 0-1,0 0 1,0 1 0,0-1-1,1 0 1,-1 0 0,0 1-1,0-1 1,1 0 0,-1 0-1,0 0 1,0 1-1,1-1 1,-1 0 0,0 0-1,1 0 1,-1 0 0,0 0-1,1 0 1,-1 0 0,0 0-1,1 1 1,-1-1 0,0 0-1,1-1 1,4 2-2858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13:15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2274 3808,'0'0'11521,"13"-7"-11154,13-8-147,0-1 0,-2-1 0,0-1 0,-1-2 1,23-23-1,-43 40-190,16-20 177,1 2 0,2 0-1,25-19 1,310-210 1270,-279 199-1163,-43 30 1,58-48 0,124-109 669,-98 94-607,81-57 129,-97 71 100,178-159 0,-122 92-55,25-25 67,-101 86-128,100-71-1,-85 79-23,2 5-1,160-76 1,-146 74-244,-26 12-172,-55 34-199,-23 12-3147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13:17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1 163 6728,'0'0'12193,"9"-7"-11752,38-24 541,1 1 0,61-27 1,-88 49-809,1 1 1,0 1-1,0 1 1,0 0-1,1 2 1,0 1-1,-1 0 1,35 4-1,11 1 124,-36-2-136,0 1 1,-1 1 0,32 8-1,170 54 938,-48 4-163,-112-40-680,-5-4-93,-14-5 157,-1 2-1,62 34 1,-102-48-235,-1 1-1,-1 0 1,1 0 0,-2 1-1,16 18 1,-5-1 165,22 36 0,-35-48-191,0 0 0,-1 1-1,0 0 1,-2 0 0,6 24-1,12 87 123,-18-88-130,2 21 122,-3 102 0,-4-117-129,-7 58 99,6-83-101,-1 1-1,-4 21 1,-2 9-44,7-46-296,0 5 661,-3-5-4484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1:05.4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77 7432,'0'0'7076,"18"-5"-6640,51-14 248,1 4 0,92-10 1,-126 23-322,191-8 2356,-218 13-2219,-6 0-3042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13:19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2909 5320,'0'0'8369,"11"-7"-7920,37-22-19,-43 26-311,-1-1 0,1 0 1,-1 1-1,1-1 0,-1-1 1,-1 1-1,1-1 0,5-7 0,6-10 406,6-1-55,106-130 1184,-78 94-1094,2 2 0,94-79 1,-82 79-313,139-107 538,-121 103-43,78-79-1,-111 96-338,1 2 1,91-62-1,-13 16 55,142-87 514,-226 149-774,0-2 0,40-35 0,-77 58-174,134-89 387,-66 47-255,110-69 292,-166 104-399,17-11 133,41-35-1,-49 36-106,2-3 38,-1-1 0,26-31 0,37-45 193,-55 63-176,40-38 174,-11 10-161,-4 5-44,-42 43-49,0 1-1,37-26 1,4-4 8,103-91 299,-56 51 110,-64 56-214,36-31 163,-57 49-256,-19 13-135,-1 0 0,0-1 0,0 1-1,1 0 1,-1-1 0,0 0 0,0 1 0,0-1 0,0 0 0,2-3-1,-4 3-3,0 1-1,1-1 1,-1 1-1,0-1 1,0 1-1,-1 0 1,1-1-1,0 1 1,0-1-1,-1 1 1,1 0-1,-1-1 1,1 1-1,-1 0 1,0-2-1,-11-19 75,-8 7-105,6 6-4431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13:41.865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0 4216,'0'0'10161,"10"9"-9868,-5-5-263,17 13 608,44 28 0,-60-41-525,1-1 0,0 1 1,0-2-1,0 1 0,0-1 0,1 0 1,-1 0-1,1-1 0,-1 0 1,1 0-1,-1-1 0,11 0 1,24 3 341,-17 0-297,23 2 73,-35-2-177,0-1-1,0-1 0,0-1 0,14 0 0,-5-2 2,-1 1-1,1 1 1,0 1-1,35 7 0,-17-4 3,-30-4-48,-1 1 0,0 0 0,0 1 0,11 2 0,-14-2-11,5 1 22,0 1-1,0 0 0,0 1 1,-1 0-1,1 1 0,-1 0 1,10 8-1,19 17 81,-25-21-60,0 1-1,0 1 1,-1 0-1,-1 1 1,19 24-1,14 30 90,-3 1-1,50 112 1,-78-144-91,-2 1 0,-1 0 1,11 77-1,-18-53 96,-6 88 0,2-131-110,-20 194 31,16-191-5,-1 1 0,-8 24 1,10-37-42,0-1 1,-1 1 0,0-1-1,-1 1 1,0-1-1,0-1 1,-11 14 0,-4-4-771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13:43.381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46 0 5320,'0'0'8810,"-8"10"-8418,-24 29-4,31-38-353,1-1 0,-1 0-1,1 1 1,0-1 0,-1 1-1,1-1 1,0 1 0,-1-1-1,1 1 1,0-1 0,0 1-1,-1-1 1,1 1 0,0-1-1,0 1 1,0 0 0,0-1-1,0 1 1,-1-1 0,1 1-1,0-1 1,0 1 0,1 0-1,-1-1 1,0 1 0,0-1-1,0 1 1,0 0 0,0-1-1,1 1 1,-1-1 0,0 1-1,1-1 1,-1 1 0,0-1-1,1 1 1,-1-1 0,0 1-1,1-1 1,-1 0 0,1 1-1,-1-1 1,1 0 0,0 1-1,19 6 572,-19-7-584,9 2 137,53 11 555,0 2 0,110 44 0,-138-44-590,-3-1 24,48 27-1,46 23 53,-88-47-148,-19-8-32,16 6 42,-1 2 1,0 1-1,-1 2 1,45 36-1,-64-43-3,0 1 0,-1 1 0,0 0 0,-1 1 0,-1 0 1,-1 1-1,0 0 0,8 22 0,-4-5 35,-2 1 1,-1 0-1,9 55 0,-7 56 124,-9-70-73,-2-31 11,-8 72-1,1-30 5,3-67-120,-1-1 1,0 1 0,-1-1-1,-1 0 1,-1 0 0,-12 27-1,1-10 17,-2 1 1,-25 34-1,19-39 161,23-30-422,1-1 0,-1 1 1,1-1-1,-1 0 0,0 1 0,1-1 1,-1 0-1,0 0 0,0 0 1,0 0-1,0 0 0,0-1 0,0 1 1,0 0-1,-3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13:50.024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1 494 4008,'0'0'7218,"7"-10"-7036,0-3-123,-3 6-19,1 0 0,0 0-1,0 0 1,1 0 0,-1 1 0,1 0-1,8-7 1,105-95 903,-51 49-408,-22 18-218,81-56 0,-83 67-257,-24 16-34,0 1 0,38-19-1,-24 15-1851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13:50.717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1 203 5624,'0'0'4538,"12"-7"-4148,38-26-13,-42 28-199,0-1-1,-1-1 1,0 0 0,11-13-1,4-5 163,86-68-1361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13:51.416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0 251 3912,'0'0'6032,"9"-10"-5686,102-119 573,-5 18-1788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13:52.316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29 0 5224,'0'0'2737,"-2"11"-2285,-5 33-8,7-40-202,-1-1 1,1 0-1,-1 0 0,0 0 0,0 0 1,0 0-1,-3 4 0,0 10 1272,4-17-1503,-2 0-2,2 0 4,-4 9 93,4-8-91,0-1 1,0 0 0,0 0 0,0 0-1,0 0 1,0 1 0,0-1-1,0 0 1,0 0 0,0 0 0,0 1-1,1-1 1,-1 0 0,0 0-1,0 0 1,0 0 0,0 0 0,0 1-1,0-1 1,1 0 0,-1 0-1,0 0 1,0 0 0,0 0 0,0 0-1,0 0 1,1 0 0,-1 0 0,0 1-1,0-1 1,0 0 0,0 0-1,1 0 1,-1 0 0,0 0 0,0 0-1,0 0 1,1 0 0,-1 0-1,0 0 1,0 0 0,0 0 0,0 0-1,1-1 1,-1 1 0,0 0-1,0 0 1,0 0 0,0 0 0,1 0-1,-1 0 1,0 0 0,0 0 0,0-1-1,0 1 1,0 0 0,1 0-1,-1 0 1,0 0 0,0 0 0,0-1-1,0 1 1,0 0 0,0 0-1,13-5-1710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14:01.612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267 0 2104,'0'0'7426,"-11"9"-7083,-93 71 1146,92-70-1157,1 0 0,0 1 0,1 1 0,-18 24 0,20-22-199,1-1-1,1 1 0,0 1 1,1-1-1,0 1 0,1 0 1,-2 18-1,1-10 111,-14 41-1,17-58-333,1 0-1,-1 0 0,1 0 1,0 1-1,0-1 1,1 0-1,0 9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14:02.865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0 4816,'0'0'2921,"8"11"-2628,-3-4-271,10 14 306,1 0-1,30 30 1,-41-46-254,0 0 1,1-1 0,-1 1-1,1-1 1,-1 0-1,1-1 1,1 1-1,-1-1 1,0 0-1,1-1 1,-1 1 0,1-2-1,0 1 1,0 0-1,0-1 1,13 0-1,-9-3-154,-1-1 0,1 0 0,-1-1 0,0 0 0,-1-1 0,1 0 0,-1 0 0,0-1 0,10-8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14:03.999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274 0 4120,'0'0'3062,"-12"5"-2740,-39 15 0,42-16-209,1 0 0,0 1 0,1 0 0,-1 1 0,1-1 0,0 1 0,0 0 0,1 1 0,0 0 0,0 0 0,1 0 0,-1 1 0,2 0 0,-6 9 0,-10 16 412,16-27-432,-48 76 1221,47-72-1178,0-1 0,1 1 1,1 0-1,-1 1 0,2-1 0,-1 1 0,0 11 0,2-11 19,0 1-1,1 0 0,0 0 1,1 0-1,3 16 0,-3-24-122,0 0 1,1 0-1,-1 0 0,1 0 0,0 0 1,0-1-1,0 1 0,0-1 0,1 1 1,-1-1-1,1 0 0,0 0 0,0 0 1,0 0-1,0-1 0,0 1 0,1-1 0,-1 0 1,6 3-1,6 0-288,1 0 1,27 5-1,-37-8-541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8:59:52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12360,'0'0'9527,"11"-7"-8869,-3 1-514,-3 2-44,1 0 1,0 0-1,1 0 1,-1 0-1,1 1 1,-1 0-1,1 1 1,0-1-1,0 1 0,11-1 1,171-12 2763,-179 14-2589,25 1 640,-34 0-880,1 0 1,-1 0-1,0 0 1,0 0-1,0 1 1,0-1-1,1 1 1,-1-1 0,0 1-1,0-1 1,0 1-1,0 0 1,0-1-1,0 1 1,0 0-1,0 0 1,-1 0 0,1-1-1,0 1 1,0 0-1,-1 0 1,1 0-1,-1 0 1,2 2-1,2 8-3578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1:07.0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1 126 7736,'0'0'7678,"14"-3"-7364,237-40 1029,196-9 1073,-331 34-1517,-109 18-797,-6 0-82,-1 0 0,1 0 1,-1 0-1,1 0 1,-1 0-1,1 0 0,-1 0 1,0 0-1,1 0 0,-1 0 1,1 0-1,-1 0 0,1 0 1,-1-1-1,1 1 0,-1 0 1,1 0-1,-1 0 1,0-1-1,1 1 0,-1 0 1,0-1-1,1 1 0,0-1 1,2-3 285,-3 4-305,-1 0 1,1 0-1,0 0 0,0 0 1,0 0-1,0 0 1,0 0-1,0 0 1,0 0-1,0 0 1,0 0-1,-1 0 1,1 0-1,0 0 1,0 0-1,0 0 1,0 0-1,0 0 0,0 0 1,0 0-1,0 0 1,-1 0-1,1 0 1,0 0-1,0 0 1,0 0-1,0 0 1,0 0-1,0 0 1,0 0-1,0 0 0,0-1 1,0 1-1,0 0 1,-1 0-1,1 0 1,0 0-1,0 0 1,0 0-1,0 0 1,0 0-1,0 0 1,0 0-1,0-1 1,0 1-1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14:05.107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0 3112,'0'0'5346,"5"11"-4939,13 35 0,-16-42-334,1 0 0,0 0 0,0 0 0,0-1 0,0 1 0,0-1 0,1 0 0,0 0 0,-1 0 0,1 0 0,0 0 0,0-1 0,1 0 0,-1 0 0,1 0 0,-1 0 0,1-1 0,4 2 0,9 3 102,20 8 119,1-2 1,0-1-1,0-3 0,69 8 0,-91-16-463,1 0 0,-1-1-1,0 0 1,0-2 0,0 0 0,0 0 0,26-11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14:16.3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161 512 4616,'0'0'12329,"-1"-10"-12219,-16-91 452,6 17-32,7 45-394,-2-16 282,-15-55 0,13 58-82,1 9 312,-29 114-105,2 17-415,22-63-57,9-23-2,6-17-17,3-4-11,-3 5-22,1 1 1,1-1-1,0 0 0,1 1 0,0 0 1,13-19-1,-10 19 16,-5 7-24,0 0 0,1 0 0,10-11 0,-15 17-8,1-1-1,0 0 1,0 0 0,0 1 0,-1-1 0,1 1-1,0-1 1,0 1 0,0-1 0,0 1-1,0-1 1,0 1 0,0 0 0,0-1 0,0 1-1,0 0 1,0 0 0,0 0 0,0 0-1,0 0 1,0 0 0,0 0 0,0 0 0,0 1-1,0-1 1,0 0 0,0 0 0,0 1-1,0-1 1,0 1 0,0-1 0,0 1 0,0-1-1,1 2 1,7 4 48,0 0 0,0-1-1,1 0 1,0 0 0,13 4 0,6-2-2783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14:18.0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1 3504,'0'0'13077,"-3"10"-12769,0-2-228,2-5-51,0 1 0,-1-1 0,1 1 0,0-1 1,1 1-1,-1-1 0,1 1 0,0-1 0,-1 1 1,1 0-1,1-1 0,-1 1 0,1 0 0,-1-1 0,1 1 1,1 3-1,13 31 601,10 25 729,-23-57-1153,0 0-1,0 0 1,-1 0 0,0 0-1,0 0 1,0 0-1,-1 0 1,0 0 0,0 9-1,-1 0 143,1-14-295,12-1 64,-10 0-36,-8-1-12,-3-1-29,0-1-1,0 0 1,0-1 0,1 0 0,-9-6-1,-1 1 27,3 1-24,10 5-8,-1-1 1,0 1-1,0 1 1,-1-1 0,1 1-1,0 0 1,-12-2 0,21 13 39,91 80 89,-91-87-159,1 2-3,2 2 42,1 0 1,1-1-1,14 10 0,-20-14-28,0 0-1,0-1 1,0 1-1,0 0 1,0-1 0,0 1-1,0-1 1,0 1-1,0-1 1,0 0-1,0 0 1,0 0 0,0 0-1,0 0 1,0-1-1,0 1 1,0 0 0,0-1-1,0 0 1,0 1-1,0-1 1,0 0-1,2-1 1,13-12-191,-1 0-1,0-1 1,-2-1 0,1 0 0,18-29-1,-21 29-1573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14:19.6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69 4816,'0'0'7633,"-2"10"-7192,-1 5-248,1 0 0,1-1 0,0 1 0,1 0 0,1 0 0,3 20 0,72 245 3677,-73-265-3238,-3-11 50,-3-11-329,-33-110 201,-19-53-149,46 146-281,-22-41 0,31 65-122,0 0 0,0 0 0,0-1 0,-1 1 1,1 0-1,0 0 0,0-1 0,-1 1 0,1 0 1,0 0-1,0 0 0,-1-1 0,1 1 0,0 0 0,-1 0 1,1 0-1,0 0 0,-1 0 0,1 0 0,0 0 1,-1 0-1,1 0 0,0 0 0,-1 0 0,1 0 0,0 0 1,-1 0-1,1 0 0,0 0 0,-1 0 0,1 0 1,0 0-1,-1 1 0,1-1 0,-15 11 39,-8 16 32,28-36 34,32-54-21,-30 52-82,1-1 1,0 1-1,1 1 1,11-11-1,-15 18 9,0 1 1,0-1-1,0 1 0,0 1 1,0-1-1,0 1 0,0 0 1,0 0-1,0 0 0,1 1 1,-1 0-1,0 0 0,1 0 1,6 2-1,-6-1-47,-1 1 0,0-1 1,0 2-1,0-1 0,9 6 0,-5-3-2586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14:21.1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1 4616,'0'0'9370,"-3"10"-8942,-1 8-98,0-1-1,1 1 0,0 0 1,2 0-1,1 34 0,7-8 726,2-1-1,23 63 1,-27-91-681,-3-10-169,0 0 0,0 1 1,0 0-1,-1-1 0,1 11 0,1-12 81,2 5 25,-5-8-290,0-1 0,0 0 0,0 1-1,-1-1 1,1 0 0,0 0 0,0 1-1,0-1 1,0 0 0,0 0 0,-1 1-1,1-1 1,0 0 0,0 0 0,-1 1-1,1-1 1,0 0 0,0 0 0,-1 0-1,1 1 1,0-1 0,0 0 0,-1 0-1,1 0 1,0 0 0,-1 0 0,1 0-1,0 0 1,0 0 0,-1 0 0,1 0 0,0 0-1,-1 0 1,1 0 0,0 0 0,-1 0-1,1 0 1,0 0 0,-1 0 0,1 0-1,-9-1 48,0-1-1,1 1 0,-1-1 0,1-1 0,0 0 1,-1 0-1,1-1 0,1 0 0,-1 0 1,1 0-1,-13-11 0,6 10 84,9 3 5,7 3 268,26 12-227,-21-9-155,0-1 1,0 0-1,1 0 0,-1 0 0,12 1 0,-15-3-8,1 0 0,0 0 0,-1-1 0,1 1 0,0-1 0,-1 0 0,1-1-1,0 1 1,-1-1 0,1 0 0,0 0 0,-1-1 0,1 1 0,-1-1 0,0 0 0,0 0 0,1 0 0,-1-1-1,-1 0 1,1 1 0,0-1 0,-1 0 0,1-1 0,-1 1 0,0-1 0,0 0 0,4-5 0,32-56-517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14:27.550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0 4312,'0'0'9665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14:34.5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801 10 4512,'0'0'11849,"-10"-1"-11488,-45-4 1228,34 2 734,18 5-2266,1 1 0,-1-1-1,1 1 1,0 0 0,0 0 0,0 0-1,0 0 1,0 0 0,1 1 0,0-1 0,-2 6-1,-6 11 184,-5 4 143,-1-1 0,-26 28-1,-10 16 73,36-47-355,-1 0-1,-2-2 1,0 0-1,-20 15 1,-19 20 123,-11-1 97,59-44-270,0 0 0,-1 0 0,0-1 0,0-1 0,-1 1 0,0-2 0,0 1 0,0-2 0,-16 6 0,-11 10 89,28-16-102,5-2-9,0 0-1,1 0 0,-1 0 1,1 1-1,0-1 1,-8 7-1,12-9-13,0 0-11,-1 0 0,1 0 0,0 0 1,0 0-1,0 0 0,-1 0 0,1 0 1,0 0-1,0 0 0,-1 0 1,1 0-1,0 0 0,0 0 0,0 0 1,-1 0-1,1 0 0,0 0 1,0 0-1,0 0 0,-1 1 0,1-1 1,0 0-1,0 0 0,0 0 0,-1 0 1,1 0-1,0 1 0,0-1 1,0 0-1,0 0 0,0 0 0,0 0 1,-1 1-1,1-1 0,0 0 0,0 0 1,0 0-1,0 1 0,0-1 1,0 0-1,0 0 0,0 1 0,0-1 1,0 0-1,0 0 0,0 0 1,0 1-1,0-1 0,0 0 0,3 1 193,-1-9-69,0-2-79,0 0 0,1 0-1,4-12 1,5-15 41,1-15 308,34-82 0,-64 175-278,-2-1 1,-25 39-1,28-54-119,-2 2 0,-24 27 0,30-39 18,1 1-1,-11 19 1,22-35-17,-1 2 5,-4 10 82,5-12-85,1 1 0,-1-1 0,1 0 0,0 1-1,-1-1 1,1 0 0,-1 0 0,1 1 0,0-1 0,-1 0 0,1 0 0,0 0 0,-1 0 0,1 0-1,0 0 1,-1 0 0,1 0 0,-1 0 0,1 0 0,0 0 0,-1 0 0,1 0 0,0-1-1,67-6 153,52-3 125,-35 15-133,-81-5-146,0 0 1,0 0 0,0 0-1,0-1 1,0 0 0,0 0-1,0 0 1,6-2 0,4-4-3566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14:37.0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0 357 5320,'0'0'13626,"1"-10"-13219,-1 4-359,0-1 80,0 0 0,1 0 0,0 0 0,0 0 0,1 0 0,0 1 0,0-1 1,1 0-1,-1 1 0,6-9 0,0 4 61,1 1 1,0 0-1,0 1 0,1-1 1,0 2-1,17-12 0,74-37 1181,-53 31-353,-31 22-665,-16 4-321,0 0 1,1 0 0,-1 0 0,0 0 0,0 0-1,0 0 1,0-1 0,0 1 0,1 0-1,-1-1 1,0 1 0,0-1 0,0 1-1,0-1 1,1-1 0,16-5 940,-12 6-483,-16 4-311,-86 30-25,62-26-111,24-6-28,1 1-1,0 0 0,-12 4 1,7-9-4,14 4-10,1-1 0,-1 0 0,0 0 0,0-1 0,0 1 0,0 0 0,1 0 0,-1 0 1,0 0-1,0 0 0,0 0 0,0 0 0,0 0 0,1 0 0,-1 0 0,0 0 0,0 0 1,0 0-1,0-1 0,0 1 0,1 0 0,-1 0 0,0 0 0,0 0 0,0 0 0,0 0 1,0-1-1,0 1 0,0 0 0,0 0 0,0 0 0,0 0 0,0-1 0,0 1 0,0 0 1,0 0-1,0 0 0,0 0 0,0-1 0,0 1 0,0 0 0,0 0 0,0 0 0,0 0 1,0-1-1,0 1 0,0 0 0,0 0 0,0 0 0,0 0 0,0 0 0,0-1 1,0 1-1,0 0 0,-1 0 0,1 0 0,0 0 0,0 0 0,0 0 0,0-1 0,0 1 1,-1 0-1,1 0 0,0 0 0,0 0 0,0 0 0,0 0 0,1-1 0,0 0 0,0 0 0,0 0 0,0 0 0,0 0 0,0 0 0,0 0 0,0 0 0,0-1 0,1-2 0,7-7 0,3 1 21,1 1 0,0 0 0,0 1 0,1 1 0,17-8 0,5-2 8,-21 9 12,-13 7-41,0-1 1,0 1-1,0-1 1,0 1-1,0 0 1,1 0 0,-1 0-1,1 0 1,-1 0-1,1 1 1,-1-1-1,1 1 1,-1-1-1,1 1 1,-1 0-1,1 0 1,0 0-1,-1 0 1,1 1 0,-1-1-1,1 1 1,4 1-1,13 2 38,-8-1-6,-11-2-31,-1 0 0,1-1-1,-1 1 1,0 0 0,1 0 0,-1 0-1,0 0 1,0 0 0,0 0 0,1 0-1,-1 0 1,0 0 0,-1 0-1,1 0 1,0 0 0,0 0 0,0 0-1,-1 1 1,-2 11 28,-1 1-1,-1-1 1,0 0-1,-1 0 1,-7 13-1,-12 25 165,21-43-441,-8 20 946,12-28-779,0 0 0,0 1 0,0-1-1,-1 1 1,1-1 0,0 0 0,0 1 0,0-1-1,0 1 1,0-1 0,0 1 0,0-1-1,0 0 1,0 1 0,0-1 0,0 1-1,0-1 1,0 1 0,0-1 0,0 0-1,0 1 1,1-1 0,-1 1 0,0-1-1,0 0 1,1 1 0,-1-1 0,0 0-1,0 1 1,1-1 0,-1 0 0,0 1-1,1-1 1,-1 0 0,0 0 0,1 1 0,-1-1-1,0 0 1,1 0 0,-1 0 0,1 1-1,-1-1 1,1 0 0,-1 0 0,0 0-1,1 0 1,-1 0 0,1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15:25.7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298 846 3000,'0'0'9305,"-11"-5"-8864,2 1-325,6 2-73,-1 0 0,1 0 1,-1 1-1,0 0 0,0-1 1,1 1-1,-1 0 0,0 1 1,0-1-1,0 1 0,0-1 1,0 1-1,0 0 0,0 1 1,0-1-1,0 1 0,1 0 1,-6 1-1,-9 5 373,1 1-1,-1 1 1,1 0 0,1 1-1,0 1 1,0 0 0,1 1-1,-24 26 1,36-35-307,0 0 1,0 0-1,1 1 0,0-1 0,-1 1 1,1 0-1,1 0 0,-1 0 0,0 0 1,1 0-1,0 0 0,0 0 0,0 0 1,1 0-1,-1 0 0,1 1 0,0-1 0,0 0 1,0 0-1,1 0 0,0 1 0,-1-1 1,2 0-1,-1 0 0,0 0 0,1 0 1,-1 0-1,1-1 0,3 5 0,1 0 31,0 0-1,0 0 1,1-1-1,0 0 1,0 0-1,1 0 0,0-1 1,0 0-1,1-1 1,-1 0-1,13 5 1,-8-4-54,0-1-1,-1 0 1,2-1 0,-1 0 0,0-1 0,1 0 0,0-1 0,-1-1-1,1 0 1,0-1 0,0-1 0,0 0 0,-1-1 0,26-6 0,-16 3 24,0-2 0,0-1 0,0-1 0,-1 0 0,-1-2 0,41-26 0,-41 21 37,0-2 0,-1 0-1,0-1 1,-2-1 0,0-1-1,15-23 1,-30 40-115,0 0 33,-1 1 0,1-1 0,-1 0 0,0 1 0,0-1 0,-1 0 0,3-8 0,-14 38 115,6-1-125,1 0 0,1 32 1,2-49-33,0 0 0,1 1 1,0-1-1,0 0 0,1 1 1,1-1-1,-1 0 0,1 0 1,0-1-1,8 15 1,-10-21-18,1 0 1,-1 1 0,0-1 0,1 0 0,-1 0 0,1 0 0,-1 0 0,1 0-1,0 0 1,-1 0 0,1-1 0,0 1 0,0-1 0,-1 1 0,1-1 0,0 1 0,0-1-1,0 0 1,0 0 0,-1 0 0,1 0 0,0 0 0,0-1 0,0 1 0,0 0-1,-1-1 1,1 1 0,0-1 0,0 0 0,-1 0 0,4-1 0,4-3 19,0 0-1,1 0 1,-2-1 0,10-8 0,-7 5 1,-1-1 1,0-1-1,-1 1 0,-1-1 1,1-1-1,8-17 0,36-81 138,-41 82-120,-6 15-6,-3 7-5,-1 0 0,1 0 0,-1 0-1,0 0 1,0-1 0,0 1-1,-1-1 1,0-8 0,-12 47 200,9-22-209,1 0 0,0 0-1,1 0 1,0 0 0,1 0-1,0 1 1,1-1 0,0 0-1,0-1 1,1 1-1,7 16 1,-6-18 12,1 0 1,-1-1-1,1 1 0,1-1 0,0-1 1,0 1-1,0-1 0,0 0 0,1 0 1,0-1-1,0 0 0,1 0 1,14 7-1,-17-11-22,-1 0 0,1 1 0,-1-1 0,1-1 0,-1 1 0,1-1 0,-1 0 0,1 0 0,-1 0 0,1-1 1,-1 1-1,1-1 0,-1 0 0,1 0 0,-1-1 0,0 1 0,1-1 0,-1 0 0,0 0 0,0-1 0,4-2 0,3-3 30,-1 0-1,0 0 0,0-1 0,0 0 1,-1-1-1,9-12 0,-14 17-18,4-6 36,0 1 0,0-1 0,-1 0 0,-1-1 0,0 1 1,0-1-1,4-15 0,-11-9 399,0 16-273,2 21-187,1-1 0,-1 1 0,1-1 0,-1 0 0,1 1 0,0-1 0,-1 0 0,1 0 0,-1 0 0,1 0 0,-1 0 0,1 0 0,0-1 0,-1 1 0,3-1 0,5-1-1,-2 2 8,-1 1-1,1-1 0,-1 1 1,1 0-1,-1 1 1,0 0-1,1 0 1,-1 0-1,0 0 1,0 1-1,0 0 1,-1 1-1,1-1 1,6 7-1,-8-7 0,0 1-1,0 0 1,-1 0 0,0 0 0,0 0-1,0 1 1,0 0 0,0-1 0,-1 1-1,0 0 1,0 0 0,-1 0 0,1 0-1,-1 0 1,0 1 0,0-1 0,-1 11-1,0-4 28,1 0 0,0 0-1,0-1 1,1 1 0,1 0-1,0-1 1,1 1 0,0-1-1,0 0 1,1 0-1,1 0 1,11 15 0,-16-24-31,0 0 1,1 0 0,-1 0-1,1 0 1,-1 0 0,1-1-1,0 1 1,0-1-1,0 1 1,0-1 0,0 0-1,0 1 1,0-1 0,0 0-1,0-1 1,1 1 0,-1 0-1,0-1 1,0 1-1,1-1 1,-1 1 0,1-1-1,-1 0 1,0 0 0,1 0-1,-1-1 1,0 1 0,1-1-1,-1 1 1,0-1-1,1 0 1,2-1 0,4-1 7,0-1 1,0 0 0,0-1 0,0 0-1,-1 0 1,1-1 0,-1 0 0,-1 0-1,1-1 1,-1 0 0,0 0-1,7-12 1,1-1 24,-2-1 0,0 0 0,17-43 0,-21 43 92,-2 0 0,0-1 0,-1 0 0,-1 0 0,-2 0 0,0-1 0,0-30 0,-3 53-128,0-1 1,0 1 0,0-1 0,0 1-1,0-1 1,0 1 0,0-1 0,0 1-1,0 0 1,1-1 0,-1 1 0,0-1-1,0 1 1,0 0 0,1-1 0,-1 1-1,0-1 1,0 1 0,1 0 0,-1-1-1,0 1 1,1 0 0,-1 0 0,0-1-1,1 1 1,-1 0 0,0 0 0,1 0-1,-1-1 1,1 1 0,-1 0 0,1 0-1,-1 0 1,0 0 0,1 0 0,-1 0-1,1 0 1,-1 0 0,1 0 0,-1 0-1,1 0 1,-1 0 0,0 0 0,1 0 0,-1 0-1,1 0 1,-1 0 0,0 1 0,1-1-1,21 10-44,-13-3 37,0 0-1,-1 1 1,1-1-1,-1 2 1,-1-1-1,0 1 1,0 0-1,0 1 1,-1-1-1,9 21 1,-2 5-6,-1-1 1,8 39-1,1 4-58,-19-72 73,0 0 0,-1 0-1,2 0 1,-1 0-1,0 0 1,1-1-1,0 1 1,0-1 0,0 0-1,1 0 1,0 0-1,-1 0 1,1-1 0,1 1-1,-1-1 1,0 0-1,1 0 1,0 0-1,-1-1 1,1 0 0,0 0-1,0 0 1,0-1-1,1 1 1,-1-1 0,0 0-1,10 0 1,-6-1 1,0-1 0,1 1 0,-1-2 0,0 1 0,0-2 1,0 1-1,0-1 0,-1 0 0,1-1 0,-1 0 0,0 0 0,0-1 1,0 0-1,0 0 0,9-9 0,-3 1 10,-1 0 1,-1-1-1,0 0 0,0-1 1,12-21-1,-20 29-8,-1 1-1,0-1 1,0 0 0,0 0 0,-1 0-1,0 0 1,0-1 0,-1 1-1,0 0 1,0-1 0,-1 1-1,0-1 1,0 1 0,-1-1 0,0 1-1,-1-8 1,1 14-5,1 1 0,0-1 0,0 0 0,0 1 0,-1-1 0,1 0 0,0 1 0,0-1 0,-1 0 0,1 1 0,-1-1 0,1 1 0,0-1 0,-1 0 0,1 1 0,-1-1 0,0 1 0,1 0 0,-1-1 0,1 1 0,-1-1 0,0 1 0,1 0 0,-1 0 0,0-1 0,1 1 0,-1 0 0,0 0 0,0 0 0,-1 0 0,0 0 0,0 0 0,1 0 0,-1 1 0,0-1 0,0 1 0,1 0 0,-1-1 0,0 1 0,1 0 0,-3 2 0,-1 0 0,0 1 0,1 0 0,-1 0 0,1 0 0,0 0 0,-6 9 0,9-11 0,-1 1 0,1-1 0,0 1 0,0-1 0,0 1 0,0 0 0,1-1 0,-1 1 0,1 0 0,0 0 0,-1-1 0,1 1 0,0 0 0,1 0 0,-1-1 0,0 1 0,1 0 0,1 4 0,0-3 0,0 1 0,0-1 0,0 0 0,1 0 0,0 0 0,0-1 0,0 1 0,0-1 0,0 1 0,6 3 0,-3-2 0,0-1 0,1 0 0,-1 0 0,1 0 0,-1-1 0,1 0 0,0-1 0,0 1 0,1-1 0,-1-1 0,0 1 0,1-1 0,-1 0 0,9-1 0,3-3 0,-1-1 0,0 0 0,-1-1 0,1-1 0,-1-1 0,27-15 0,-8 1 0,63-47 0,-88 58 0,0 0 0,15-20 0,-19 21 0,0 1 0,1 0 0,0 0 0,0 0 0,1 1 0,11-8 0,-19 15 0,-1 0 0,0-1 0,1 1 0,-1 0 0,1 0 0,-1-1 0,1 1 0,0 0 0,-1 0 0,1 0 0,-1-1 0,1 1 0,-1 0 0,1 0 0,0 0 0,-1 0 0,1 0 0,-1 0 0,1 0 0,-1 1 0,1-1 0,-1 0 0,1 0 0,0 0 0,-1 0 0,1 1 0,-1-1 0,1 0 0,-1 1 0,1-1 0,-1 0 0,0 1 0,1-1 0,0 1 0,0 1 0,0 0 0,0 0 0,0 0 0,-1 0 0,1 0 0,0 0 0,-1 0 0,0 0 0,1 4 0,-3 44 0,-4-14 0,4-26 0,0-1 0,0 1 0,1-1 0,0 1 0,1 0 0,0 0 0,3 14 0,-3-24 0,0 1 0,0-1 0,0 1 0,0-1 0,1 1 0,-1 0 0,0-1 0,1 1 0,-1-1 0,0 1 0,1-1 0,-1 0 0,0 1 0,1-1 0,-1 1 0,1-1 0,-1 0 0,1 1 0,-1-1 0,1 0 0,-1 1 0,1-1 0,0 0 0,-1 0 0,1 0 0,-1 1 0,1-1 0,0 0 0,-1 0 0,1 0 0,-1 0 0,1 0 0,0 0 0,-1 0 0,1 0 0,-1-1 0,1 1 0,0 0 0,-1 0 0,1 0 0,-1-1 0,1 1 0,-1 0 0,1 0 0,-1-1 0,2 0 0,25-18 0,-26 18 0,25-20 0,-9 7 0,-1 0 0,0-1 0,22-27 0,28-42 0,-65 83 0,0 0 0,0 0 0,0 0 0,0 0 0,0 0 0,0 0 0,0 0 0,0 1 0,0-1 0,0 0 0,0 1 0,0-1 0,1 1 0,-1-1 0,0 1 0,0 0 0,1-1 0,0 1 0,-1 0 0,0 0 0,0 1 0,0-1 0,0 0 0,-1 1 0,1-1 0,0 0 0,0 1 0,0-1 0,-1 1 0,1-1 0,0 1 0,-1 0 0,1-1 0,0 1 0,-1 0 0,1-1 0,-1 1 0,2 1 0,1 6 0,1 0 0,-1-1 0,-1 1 0,4 15 0,-1-3 0,-2-11 0,0 0 0,1 0 0,0-1 0,0 1 0,8 11 0,-10-18 0,0 0 0,0 0 0,0 0 0,0 0 0,0 0 0,0 0 0,0 0 0,0-1 0,1 1 0,-1-1 0,1 0 0,-1 1 0,1-1 0,0 0 0,-1-1 0,1 1 0,0 0 0,0-1 0,-1 1 0,1-1 0,0 0 0,5 0 0,0-2 0,0 1 0,1-1 0,-1 0 0,-1-1 0,1 0 0,0 0 0,-1-1 0,1 0 0,-1 0 0,0 0 0,-1-1 0,1 0 0,9-10 0,3-5 0,-1-2 0,25-39 0,-32 46 0,13-25 0,0 0 0,-3-1 0,-2-2 0,-1 0 0,20-78 0,-18 36 0,-4-1 0,5-98 0,-20 180 0,-1-1 0,0 1 0,0 0 0,0-1 0,-1 1 0,1-1 0,-1 1 0,0 0 0,-3-6 0,4 10 0,0-1 0,0 1 0,0 0 0,0 0 0,0 0 0,0 0 0,0 0 0,0 0 0,0-1 0,0 1 0,-1 0 0,1 0 0,0 0 0,0 0 0,0 0 0,0 0 0,0 0 0,0 0 0,-1 0 0,1 0 0,0-1 0,0 1 0,0 0 0,0 0 0,-1 0 0,1 0 0,0 0 0,0 0 0,0 0 0,0 0 0,0 0 0,-1 0 0,1 0 0,0 0 0,0 1 0,0-1 0,0 0 0,0 0 0,-1 0 0,1 0 0,0 0 0,0 0 0,0 0 0,0 0 0,0 0 0,0 0 0,-1 1 0,1-1 0,0 0 0,0 0 0,0 0 0,0 0 0,0 0 0,0 0 0,0 1 0,0-1 0,0 0 0,0 0 0,0 0 0,0 0 0,0 0 0,0 1 0,0-1 0,-5 12 0,-3 21 0,1 0 0,2 1 0,2-1 0,1 1 0,1 0 0,2 0 0,8 55 0,18 49 0,0 4 0,-21-98 0,12 46 0,-15-75 0,2-1 0,0 1 0,1-1 0,0 0 0,1-1 0,16 23 0,-23-35 13,0-1 1,0 1-1,1-1 1,-1 1-1,0-1 0,1 1 1,-1-1-1,0 1 0,1-1 1,-1 1-1,1-1 1,-1 0-1,0 1 0,1-1 1,-1 0-1,1 1 0,0-1 1,-1 0-1,1 0 1,-1 0-1,1 1 0,-1-1 1,1 0-1,-1 0 0,1 0 1,0 0-1,-1 0 1,1 0-1,-1 0 0,1 0 1,-1 0-1,2-1 1,-1 1 25,-1-1 0,1 0 1,0 0-1,0 0 1,0 0-1,0 0 0,-1 0 1,1 0-1,0 0 1,-1 0-1,1 0 0,-1-1 1,1-1-1,8-43-3241,-9 43 1351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15:25.9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45 17583,'0'0'2152,"83"26"-1640,-21-20 8,11-12-88,6-4 0,-11-2-112,-1 0 16,-13 0-80,-12 2 8,-11 2-96,-7 2 8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1:07.4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0 177 12160,'0'0'2830,"15"-2"-2580,39-7 160,104-32 0,-70 6 75,-53 20-130,0 1 0,1 2 0,0 2 0,52-9-1,-53 15 90,68-9 1602,-97 10-1804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15:30.0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1302 8840,'0'0'2761,"12"-9"-1820,23-18-194,-1-1 0,45-51 1,-40 31-324,-3-2 0,-2-1 0,-2-2 0,-3-1 0,-2-2 1,34-99-1,-44 105 166,-4-1 0,-1 0 0,10-104 0,-22 153-533,0 0-1,0 0 1,0 0 0,0 0 0,0 0 0,-1 0 0,1 0 0,-1 0 0,0-4-1,0 6-39,1 0 0,0 0 1,0-1-1,0 1 0,0 0 0,-1 0 0,1 0 0,0-1 0,0 1 0,-1 0 0,1 0 0,0 0 0,0 0 0,-1 0 0,1 0 0,0-1 0,0 1 0,-1 0 0,1 0 0,0 0 0,-1 0 0,1 0 0,0 0 0,0 0 0,-1 0 0,1 0 0,0 0 1,-1 0-1,1 0 0,0 0 0,0 1 0,-1-1 0,1 0 0,0 0 0,0 0 0,-1 0 0,1 0 0,0 1 0,-5 2 80,1 1 1,0 0-1,0 0 0,1 0 1,-7 9-1,-5 10 26,0 1-1,2 0 1,1 1 0,1 0-1,-11 38 1,10-21 30,2 1 1,-7 72-1,15-94-99,1-1 1,1 0-1,1 1 0,0-1 1,2 0-1,0 0 0,2 0 1,0 0-1,1-1 0,1 0 1,10 21-1,-14-35-27,0 0 1,0 0-1,1 0 1,-1-1-1,1 0 1,0 1-1,0-1 0,1 0 1,-1-1-1,9 6 1,-10-7-13,0-1 1,0 1 0,1-1-1,-1 0 1,0 0 0,1 0 0,-1 0-1,1-1 1,-1 1 0,1-1-1,-1 0 1,1 0 0,-1 0-1,1-1 1,-1 1 0,1-1 0,-1 0-1,7-2 1,3-3 20,-1-1 1,1 0-1,-2 0 1,1-1-1,-1-1 0,0 0 1,0-1-1,14-17 1,70-98 193,-72 90-176,29-42 95,-4-4 0,-3-1 0,-5-2 0,48-137 0,-54 128-8,22-78 421,-55 166-503,3-13 133,-4 18-176,0-1 0,0 1-1,0 0 1,0-1 0,0 1-1,0-1 1,0 1 0,0-1 0,0 1-1,0 0 1,0-1 0,0 1-1,0-1 1,0 1 0,0-1-1,-1 1 1,1 0 0,0-1 0,0 1-1,0 0 1,-1-1 0,1 1-1,0-1 1,0 1 0,-1 0-1,1 0 1,0-1 0,-1 1 0,-2 1 38,1 0 0,0 0 1,0 1-1,0-1 1,-1 1-1,1 0 0,1-1 1,-1 1-1,0 0 1,-2 4-1,-6 7 14,2 1 0,0 1-1,1 0 1,0 0 0,1 0 0,-6 23-1,-1 1 36,-34 117 493,-38 216 0,51-202 99,32-149-174,13-34-110,0-2-391,131-147 640,-141 161-654,-1 0 0,1 1 0,0-1 0,-1 0 0,1 0 0,0 1 0,0-1 0,0 0 0,-1 1 0,1-1 0,0 1 0,0-1 0,0 1 0,0-1 0,0 1 0,0 0 0,0 0 0,0-1 0,0 1 0,0 0 0,0 0 0,0 0 0,0 0 0,0 0 0,0 0 0,0 0 0,0 0 0,0 1 0,0-1 0,0 0 0,0 1 0,0-1 0,0 0 0,0 1 0,0-1 0,0 1 0,0 0 0,-1-1 0,1 1 0,0 0 0,0-1 0,-1 1 0,1 0 0,0 0 0,-1-1 0,1 1 0,-1 0 0,1 0 0,0 2 0,3 5 0,0 1 0,0-1 0,-1 1 1,3 11-1,-6-19-5,17 64 26,-9-31 15,14 39 0,-19-65-34,2 6 17,1 0-1,0-1 1,1 0 0,9 14-1,-14-24-16,0-1 0,0 1 0,0-1-1,0 0 1,0 0 0,1 0 0,-1 0-1,1 0 1,-1-1 0,1 1 0,4 1 0,-5-2-3,-1-1 0,1 1 0,0-1 0,0 0 0,0 0 1,0 0-1,0 0 0,0 0 0,0 0 0,-1-1 0,1 1 1,0 0-1,0-1 0,0 0 0,-1 1 0,1-1 0,0 0 1,0 0-1,-1 0 0,3-1 0,7-7 7,-1 0 1,0-1-1,0 1 1,-1-2-1,0 0 0,-1 0 1,10-16-1,-1-4 21,23-56-1,-36 78-32,-1 0 0,-1-1 0,0 0 0,0 1 0,0-1 0,-1 0 0,-1 0 0,0 0 0,0 0 0,-1 0 0,0 0 0,-3-11 0,3 20 0,1 0 0,0 1 0,0-1 0,-1 0 0,1 0 0,0 1 0,-1-1 0,1 0 0,-1 1 0,1-1 0,-1 1 0,1-1 0,-1 0 0,0 1 0,1-1 0,-1 1 0,0-1 0,1 1 0,-1 0 0,0-1 0,1 1 0,-2-1 0,1 1 0,0 0 0,1-1 0,-1 1 0,0 0 0,0-1 0,1 1 0,-1-1 0,0 1 0,1-1 0,-1 0 0,0 1 0,1-1 0,-1 0 0,1 1 0,-1-1 0,1 0 0,-1-1 0,-3 0 0,7 7 0,13 8 0,0 1 0,-1 1 0,-1 0 0,24 33 0,-34-43 0,3 6 0,-2 0 0,0 0 0,0 0 0,-1 1 0,0-1 0,-1 1 0,0 0 0,1 16 0,5 16 0,-7-36 0,1 3 0,0 0 0,0 0 0,1 0 0,10 19 0,-12-27 0,-1-1 0,1 1 0,0-1 0,0 1 0,0-1 0,1 0 0,-1 0 0,0 0 0,1 0 0,-1 0 0,1-1 0,0 1 0,0-1 0,-1 1 0,1-1 0,0 0 0,0 0 0,0-1 0,0 1 0,0 0 0,1-1 0,5 0 0,0 0 0,0-1 0,0-1 0,-1 0 0,1 0 0,0 0 0,-1-1 0,0 0 0,1-1 0,-1 0 0,0 0 0,12-10 0,9-8 0,41-41 0,-31 27 0,-26 25 0,-1-1 0,0 0 0,-1-1 0,-1 0 0,10-16 0,-17 20 0,-6 7 0,-3 4 0,0 2 0,0-1 0,1 1 0,-1 1 0,1-1 0,0 1 0,0 0 0,0 0 0,1 0 0,0 1 0,0 0 0,0-1 0,1 1 0,-6 13 0,5-10 0,0 1 0,1-1 0,0 1 0,1 0 0,0 0 0,0 0 0,1 1 0,1-1 0,0 11 0,0-19 0,0 1 0,0 0 0,1 0 0,-1-1 0,1 1 0,0 0 0,0-1 0,0 1 0,0-1 0,0 1 0,1-1 0,-1 0 0,1 1 0,-1-1 0,1 0 0,0 0 0,0 0 0,0 0 0,0 0 0,0-1 0,0 1 0,4 1 0,-4-2 0,1 0 0,-1 0 0,1-1 0,-1 0 0,1 1 0,-1-1 0,1 0 0,-1 0 0,1 0 0,-1 0 0,1-1 0,0 1 0,-1-1 0,0 1 0,1-1 0,-1 0 0,1 0 0,-1 0 0,0 0 0,0 0 0,1-1 0,-1 1 0,0-1 0,3-3 0,2-2 0,0 0 0,-1-1 0,0 0 0,0 0 0,-1 0 0,0-1 0,0 1 0,6-20 0,-5 11 0,0-1 0,-2 1 0,0-1 0,2-19 0,-6 33 0,0 1 0,1 0 0,-1-1 0,-1 1 0,1 0 0,0-1 0,-1 1 0,0 0 0,0-1 0,0 1 0,0 0 0,0 0 0,0 0 0,-1 0 0,0 0 0,1 0 0,-5-4 0,0 1 0,0 1 0,-1-1 0,1 1 0,-1 0 0,-11-5 0,6 3 0,15 9 0,0-1 0,0 0 0,0-1 0,1 1 0,-1 0 0,0-1 0,0 0 0,1 0 0,4 0 0,38-4 0,-30 2 0,47-5 0,66-4 0,-124 11 0,-1 0 0,0 0 0,1 0 0,-1 1 0,0 0 0,0 0 0,1 0 0,-1 0 0,0 1 0,0-1 0,7 5 0,-9-4 0,0 0 0,0 0 0,0 0 0,0 0 0,0 0 0,0 0 0,-1 1 0,1-1 0,-1 0 0,0 1 0,0-1 0,0 1 0,0 0 0,0-1 0,0 1 0,-1 0 0,1 0 0,-1-1 0,0 6 0,-1 77 0,0-55 0,4 57 0,-3-86 0,0-1 0,0 1 0,0 0 0,0-1 0,0 1 0,1 0 0,-1-1 0,0 1 0,0 0 0,0-1 0,1 1 0,-1 0 0,0-1 0,1 1 0,-1-1 0,1 1 0,-1 0 0,1-1 0,-1 1 0,1-1 0,-1 0 0,1 1 0,-1-1 0,1 1 0,-1-1 0,1 0 0,0 1 0,-1-1 0,1 0 0,1 1 0,-1-1 0,1 0 0,0-1 0,-1 1 0,1 0 0,-1-1 0,1 1 0,0-1 0,-1 1 0,1-1 0,-1 0 0,1 1 0,1-3 0,7-4 0,0 0 0,15-16 0,-22 20 0,48-48 0,60-54 0,-96 91 0,-12 11 0,-1 0 0,0 0 0,1 1 0,0-1 0,-1 1 0,1 0 0,0 0 0,0 0 0,0 0 0,1 0 0,-1 1 0,0-1 0,7-1 0,-9 6 0,0-1 0,-1 1 0,1 0 0,-1 0 0,1 0 0,-1-1 0,0 1 0,0 0 0,-1 3 0,1-2 0,0 15 0,0-1 0,1 1 0,1 0 0,9 35 0,-9-49 0,-1 0 0,1 0 0,0 0 0,1 0 0,-1-1 0,1 1 0,0-1 0,0 1 0,0-1 0,0 0 0,1-1 0,0 1 0,0 0 0,0-1 0,0 0 0,0 0 0,1 0 0,-1-1 0,1 1 0,0-1 0,0 0 0,7 2 0,-7-3 0,1-1 0,0 0 0,-1 1 0,1-2 0,-1 1 0,1 0 0,-1-1 0,1 0 0,-1-1 0,0 1 0,1-1 0,-1 0 0,5-3 0,13-6 0,33-23 0,-28 17 0,4-4 0,-1-1 0,37-35 0,-41 33 0,-2-3 0,-39 37 0,3 2 0,4-5 0,1 0 0,-1 0 0,1 0 0,1 1 0,-1 0 0,2 0 0,-8 17 0,6-11 0,1 1 0,1 0 0,-3 20 0,6-30 0,0-1 0,1 1 0,0-1 0,0 0 0,0 1 0,1-1 0,-1 1 0,1-1 0,0 0 0,0 1 0,1-1 0,-1 0 0,1 0 0,0 0 0,0 0 0,4 6 0,-5-9 0,0 0 0,-1-1 0,1 1 0,0 0 0,0 0 0,0-1 0,0 1 0,0 0 0,0-1 0,0 1 0,0-1 0,0 0 0,0 1 0,0-1 0,0 0 0,0 1 0,0-1 0,0 0 0,0 0 0,0 0 0,2 0 0,0-1 0,-1 1 0,1-1 0,-1 1 0,1-1 0,-1 0 0,1 0 0,-1-1 0,5-1 0,2-4 0,0 0 0,-1-1 0,10-10 0,-16 16 0,20-23 0,-2-1 0,22-35 0,-25 35 0,-17 26 0,0 0 0,0 0 0,0 0 0,0 0 0,0 0 0,0 0 0,0 0 0,0-1 0,0 1 0,0 0 0,0 0 0,0 0 0,0 0 0,0 0 0,0 0 0,0 0 0,0 0 0,0 0 0,0 0 0,0 0 0,0 0 0,0-1 0,0 1 0,0 0 0,0 0 0,1 0 0,-1 0 0,0 0 0,0 0 0,0 0 0,0 0 0,0 0 0,0 0 0,0 0 0,0 0 0,0 0 0,0 0 0,0 0 0,1 0 0,-1 0 0,0 0 0,0 0 0,0 0 0,0 0 0,0 0 0,0 0 0,0 0 0,0 0 0,0 0 0,0 0 0,1 0 0,-1 0 0,0 0 0,0 0 0,0 0 0,0 1 0,0-1 0,0 0 0,0 0 0,0 0 0,0 0 0,0 0 0,0 0 0,0 0 0,0 0 0,0 0 0,0 0 0,0 0 0,0 1 0,1 9 0,-3 13 0,-6 29 0,-32 163 0,23-140 0,-24 88 0,32-133 0,-1-1 0,-2 0 0,-20 34 0,28-56 0,0 0 0,0-1 0,-1 1 0,0-1 0,0-1 0,-1 1 0,0-1 0,-7 6 0,11-10 0,1 0 0,-1 0 0,1 0 0,-1 0 0,0-1 0,1 1 0,-1 0 0,0-1 0,0 1 0,1-1 0,-1 0 0,0 0 0,0 0 0,1 0 0,-1 0 0,0 0 0,0 0 0,1 0 0,-1-1 0,0 1 0,0 0 0,1-1 0,-1 0 0,0 1 0,1-1 0,-1 0 0,1 0 0,-1 0 0,1 0 0,-1 0 0,1 0 0,0-1 0,0 1 0,-1 0 0,1-1 0,0 1 0,0-1 0,0 1 0,0-1 0,1 1 0,-2-4 0,-2-3 0,1 0 0,0 0 0,1 0 0,-1 0 0,2 0 0,-1-1 0,1 1 0,0-1 0,1 1 0,0-1 0,1 1 0,-1-1 0,1 1 0,1-1 0,0 1 0,0 0 0,1 0 0,0 0 0,0 0 0,1 0 0,-1 1 0,2-1 0,-1 1 0,1 0 0,7-8 0,0 5 0,0 0 0,1 0 0,0 1 0,1 0 0,-1 1 0,2 1 0,27-10 0,7 1 0,56-11 0,-52 17 0,-32 7 0,0-1 0,0-2 0,0 0 0,-1 0 0,28-15 0,-36 15 0,-8 4 0,0 0 0,0 0 0,0 0 0,0-1 0,0 1 0,0-1 0,-1 0 0,1 0 0,-1 0 0,0-1 0,0 1 0,0-1 0,0 0 0,-1 0 0,1 0 0,-1 0 0,2-5 0,6-17 0,-2-1 0,5-29 0,4-11 0,158-632 0,-190 811 0,0 2 0,6-63 0,-10 56 0,-7 123 0,29-210 0,-3-19 0,0-1 0,0 1 0,1-1 0,-1 1 0,0-1 0,0 1 0,1-1 0,-1 0 0,1 1 0,-1-1 0,0 1 0,1-1 0,-1 0 0,1 1 0,-1-1 0,1 0 0,-1 0 0,1 1 0,-1-1 0,1 0 0,0 0 0,1 0 0,0 0 0,-1 0 0,1 0 0,0-1 0,0 1 0,0-1 0,0 0 0,-1 1 0,1-1 0,0 0 0,0 0 0,-1 0 0,1 0 0,-1 0 0,3-3 0,34-30 0,-29 24 0,1 1 0,0 1 0,0 0 0,22-13 0,-31 20 0,0 1 0,0 0 0,0-1 0,1 1 0,-1 0 0,0 0 0,0 0 0,0 0 0,0 0 0,1 0 0,-1 0 0,0 1 0,0-1 0,0 0 0,0 1 0,0-1 0,1 1 0,-1-1 0,0 1 0,0-1 0,0 1 0,0 0 0,-1-1 0,1 1 0,0 0 0,0 0 0,0 0 0,-1 0 0,1 0 0,1 1 0,20 34 0,-21-33 0,16 33 0,13 44 0,-23-55 0,2 0 0,1-1 0,1 0 0,1 0 0,25 35 0,-28-45 857,-4-6-5683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15:30.6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0 146 13768,'0'0'1496,"101"-6"-1016,-10-4 192,27 0 7,7-4-103,12-5 0,-1-3-88,-10 0-8,-15 2-136,-18-2 8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15:33.6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362 778 7936,'0'0'9459,"-10"1"-8959,-10 3-216,0 1-1,0 0 1,1 1-1,-35 17 1,36-13-25,1 1 0,0 1 0,0 0 1,1 1-1,1 1 0,-19 20 0,25-23-88,0 1-1,1 0 1,0 0-1,1 0 1,1 1 0,0 0-1,1 0 1,0 1-1,1-1 1,-3 17-1,3-11 90,1 1 0,1-1 1,1 35-1,1-49-195,0-1 0,0 1 0,1-1 0,0 1 1,0-1-1,0 1 0,0-1 0,1 0 0,-1 1 1,1-1-1,0 0 0,1 0 0,-1 0 0,1-1 1,-1 1-1,1 0 0,0-1 0,1 0 0,-1 0 1,0 0-1,1 0 0,7 4 0,-5-4-4,1-1 0,0 1 0,0-1 0,0-1 0,1 1 0,-1-1 0,0-1 0,0 1 0,1-1 0,-1 0 0,0-1 0,1 0 0,-1 0 0,0-1 0,0 1 0,0-2 0,0 1 0,0-1 0,6-3 0,13-8 95,-1-1 1,-1-1 0,32-28 0,-39 30-63,10-7 43,105-89 547,-110 90-385,-2-1 0,-1-1-1,31-45 1,-41 56 245,-12 21-111,-2 14-315,3-2-63,1 1 0,2-1 0,0 0 0,1 0-1,6 23 1,-4-29-26,-1-1 0,2 0 0,0 0-1,1-1 1,1 0 0,0 0 0,1 0-1,10 13 1,-16-24-21,0 0-1,1 0 1,-1 0 0,1-1 0,-1 0-1,1 1 1,0-1 0,0 0-1,0 0 1,0 0 0,1-1-1,-1 1 1,0-1 0,1 0 0,-1 0-1,1 0 1,-1 0 0,1-1-1,0 1 1,-1-1 0,1 0-1,-1 0 1,1 0 0,0-1 0,-1 1-1,1-1 1,-1 0 0,1 0-1,5-2 1,0-1 6,0-1 1,0 0-1,0 0 0,-1-1 0,1 0 0,-1-1 1,-1 0-1,1 0 0,6-9 0,-1-1 8,0 1 0,-1-2 0,-2 0-1,1 0 1,-2-1 0,-1 0 0,11-32 0,-16 38 16,0 1 1,0-1-1,-1 0 1,-1 0 0,0 0-1,-1 1 1,0-1-1,-1 0 1,0 0 0,-1 0-1,-1 1 1,0-1-1,-7-18 1,2 20 136,7 10-152,0-1-1,0 1 0,0 0 1,0-1-1,0 1 0,0-1 1,0 1-1,0-1 0,0 0 1,1 1-1,-1-1 0,1 0 1,-1-2-1,1 4-22,0-1 0,1 1 0,-1-1 0,0 1 0,1-1 0,-1 1 0,1-1 0,-1 1 0,1 0 0,-1-1 0,1 1 0,-1 0 0,1-1 0,-1 1 0,1 0 0,-1 0 0,1-1 0,-1 1 0,1 0 0,-1 0 0,1 0 0,0 0 0,-1 0 0,1 0 0,-1 0 0,1 0 0,0 0 0,-1 0 0,1 0 0,-1 0 0,2 1 0,26 2 0,-22-2 0,93 7 0,0-5 0,112-11 0,-137 4 0,-38 3 0,57-5 0,-80 5 0,0-1 0,0-1 0,0 0 0,23-10 0,-20 9 0,-15 5 0,-11 5 0,-34 19 0,1 1 0,1 3 0,1 1 0,-46 46 0,72-64 0,1 2 0,-15 18 0,26-27 0,-1 0 0,0 1 0,1-1 0,0 1 0,0 0 0,1 0 0,-1 0 0,1 0 0,1 0 0,-2 11 0,1-7 0,2-1 0,-1 1 0,1 0 0,1-1 0,0 1 0,2 12 0,-3-20 0,1 0 0,0 0 0,-1 1 0,1-1 0,0 0 0,0 0 0,0 0 0,1 0 0,-1 0 0,0 0 0,1 0 0,-1 0 0,1-1 0,0 1 0,-1 0 0,1-1 0,0 1 0,0-1 0,0 0 0,0 0 0,0 0 0,0 0 0,1 0 0,-1 0 0,0 0 0,0-1 0,1 1 0,-1-1 0,0 0 0,1 0 0,-1 0 0,4 0 0,-1-1 0,0 1 0,0-2 0,0 1 0,0-1 0,0 1 0,0-1 0,0-1 0,-1 1 0,1-1 0,-1 1 0,0-1 0,1-1 0,4-4 0,7-7 0,24-31 0,-37 43 0,17-24 0,-1 0 0,-1-1 0,-1-1 0,-2-1 0,-1-1 0,-1 0 0,-2 0 0,14-62 0,-24 75 0,-2 12 0,-2 13 0,1 4 0,0 1 0,1-1 0,0 0 0,1 1 0,0-1 0,1 1 0,0-1 0,1 0 0,0 0 0,1 0 0,0 0 0,1 0 0,9 19 0,-9-21 0,0 0 0,1-1 0,0 1 0,1-1 0,0-1 0,0 1 0,1-1 0,0 0 0,0 0 0,0-1 0,1 0 0,0 0 0,0-1 0,1 0 0,-1 0 0,15 4 0,-15-7 0,0 0 0,1-1 0,-1 0 0,1-1 0,-1 0 0,0 0 0,1-1 0,-1 0 0,0 0 0,1-1 0,-1 0 0,0 0 0,0-1 0,0 0 0,-1-1 0,1 0 0,-1 0 0,0 0 0,7-7 0,9-6 0,-2-1 0,0-1 0,-2-1 0,27-33 0,26-44 0,-5-4 0,-3-3 0,49-113 0,-86 163 0,-3 0 0,-2-2 0,19-77 0,-40 130 0,0 0 0,0 0 0,-1 0 0,1-1 0,-1 1 0,0 0 0,0 0 0,0 0 0,-1 0 0,0-5 0,1 8 0,0 0 0,0-1 0,-1 1 0,1 0 0,0 0 0,0-1 0,0 1 0,-1 0 0,1 0 0,0 0 0,0-1 0,-1 1 0,1 0 0,0 0 0,0 0 0,-1-1 0,1 1 0,0 0 0,-1 0 0,1 0 0,0 0 0,-1 0 0,1 0 0,0 0 0,0 0 0,-1 0 0,1 0 0,0 0 0,-1 0 0,1 0 0,0 0 0,-1 0 0,-18 12 0,3 5 0,0 1 0,2 0 0,0 0 0,0 2 0,2 0 0,1 0 0,0 1 0,-15 43 0,12-18 0,1 0 0,3 1 0,-7 68 0,12-70 0,2 1 0,6 79 0,-1-108 0,0-1 0,1 0 0,0 0 0,1 0 0,1-1 0,1 1 0,0-1 0,1 0 0,1-1 0,0 0 0,12 15 0,-18-26 0,0 0 0,0-1 0,1 1 0,-1-1 0,1 0 0,-1 1 0,1-1 0,0-1 0,0 1 0,0 0 0,0-1 0,0 1 0,0-1 0,1 0 0,-1 0 0,0 0 0,0-1 0,1 1 0,-1-1 0,1 0 0,-1 1 0,1-2 0,-1 1 0,0 0 0,1-1 0,-1 1 0,0-1 0,1 0 0,-1 0 0,0-1 0,0 1 0,5-3 0,4-4 0,0 1 0,-1-2 0,0 1 0,0-2 0,-1 1 0,17-21 0,5-11 0,-2-2 0,-1-1 0,38-79 0,47-152 0,-96 221 0,-1 0 0,-3 0 0,-3-2 0,6-57 0,-17 112 0,0 0 0,0 0 0,1 0 0,-1 0 0,0 0 0,0 0 0,0 0 0,0 0 0,0 0 0,0 0 0,0 0 0,0 0 0,0 0 0,-1 0 0,1 1 0,0-1 0,-1 0 0,1 0 0,-1 0 0,1 0 0,-1 0 0,0-1 0,0 3 0,1-1 0,-1 0 0,0 0 0,0 1 0,0-1 0,1 0 0,-1 1 0,0-1 0,0 1 0,1-1 0,-1 1 0,0-1 0,1 1 0,-1-1 0,1 1 0,-1 0 0,1-1 0,-1 1 0,0 1 0,-27 43 0,12-6 0,2 0 0,1 0 0,2 1 0,2 1 0,2 0 0,-2 45 0,5-28 0,3 1 0,3-1 0,2 1 0,2-1 0,3 0 0,24 80 0,-30-130 0,-1 0 0,1-1 0,1 1 0,-1-1 0,1 0 0,7 10 0,-10-16 0,0 1 0,1-1 0,-1 1 0,0-1 0,1 0 0,-1 1 0,1-1 0,-1 0 0,1 0 0,-1 0 0,1 0 0,0 0 0,0 0 0,-1-1 0,1 1 0,0-1 0,0 1 0,0-1 0,0 1 0,0-1 0,0 0 0,0 0 0,-1 0 0,1 0 0,0 0 0,0-1 0,0 1 0,0-1 0,0 1 0,0-1 0,-1 1 0,4-3 0,6-4 0,0 0 0,-1 0 0,0-2 0,0 1 0,0-1 0,12-16 0,-1-2 0,23-38 0,80-148 0,-123 210 0,0 1 0,0 0 0,1 0 0,-1 0 0,1 0 0,0 0 0,0 0 0,-1 0 0,1 1 0,0-1 0,1 1 0,1-2 0,-3 3 0,-1 0 0,0-1 0,1 1 0,-1 0 0,1 0 0,-1 0 0,0 0 0,1 0 0,-1 0 0,1 0 0,-1 0 0,1 0 0,-1 0 0,0 0 0,1 1 0,-1-1 0,1 0 0,-1 0 0,0 0 0,1 0 0,-1 1 0,0-1 0,1 0 0,-1 0 0,1 1 0,0 0 0,0 0 0,-1 1 0,1-1 0,0 0 0,-1 0 0,1 1 0,-1-1 0,1 0 0,-1 1 0,0-1 0,1 3 0,3 26 0,-1 1 0,-2-1 0,-2 38 0,-17 91 0,15-142 0,2-6 0,0-1 0,0 1 0,-2-1 0,1 0 0,-1 0 0,-1 0 0,0 0 0,0 0 0,-7 11 0,9-19 0,1-1 0,0 0 0,-1 1 0,1-1 0,0 0 0,-1 0 0,0 0 0,1 0 0,-1 0 0,0 0 0,1-1 0,-1 1 0,0-1 0,0 1 0,1-1 0,-1 1 0,0-1 0,0 0 0,0 0 0,0 0 0,0 0 0,1 0 0,-1 0 0,0-1 0,0 1 0,0-1 0,1 1 0,-1-1 0,0 0 0,0 1 0,1-1 0,-4-2 0,-3-2 0,0 0 0,0-1 0,0 0 0,-12-13 0,11 11 0,7 7 0,1 1 0,0-1 0,-1 0 0,1 0 0,0 0 0,0 0 0,0 0 0,0-1 0,0 1 0,0 0 0,0 0 0,0-1 0,1 1 0,-1-1 0,0 1 0,1 0 0,-1-1 0,0-2 0,32 20 0,-3-3 0,0-1 0,1-2 0,0 0 0,1-2 0,42 6 0,-55-13 0,0 0 0,0-1 0,0-1 0,0 0 0,18-5 0,-32 5 117,0 1 0,-1-1 0,1 0 0,-1-1 0,1 1 0,0 0 0,4-4 0,5-5-3786,-10 8 2431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15:34.6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260 735 11256,'0'0'5407,"-13"-4"-4727,4 1-543,0 1 0,-1-1-1,0 2 1,1-1 0,-1 1-1,0 1 1,0 0 0,0 0-1,0 1 1,1 0 0,-15 4-1,16-3 25,0 1-1,0 1 0,1-1 0,-1 1 0,1 1 0,0-1 1,0 1-1,0 0 0,1 1 0,-1 0 0,1 0 0,-8 11 1,12-14-86,0 1 1,0-1-1,0 0 1,0 1 0,1-1-1,0 1 1,0 0-1,0-1 1,0 1-1,1 0 1,-1 0 0,1-1-1,0 1 1,0 0-1,0 0 1,0-1-1,1 1 1,0 0 0,0 0-1,0-1 1,0 1-1,0-1 1,1 1 0,-1-1-1,1 1 1,0-1-1,0 0 1,0 0-1,1 0 1,3 4 0,0-1 60,0-1 1,0 1-1,0-1 1,1 0-1,-1 0 1,1-1-1,1 0 1,-1-1-1,0 1 1,1-1-1,0 0 1,0-1-1,0 0 1,0 0-1,12 0 1,-18-2-85,1 1 1,-1-1 0,1 0-1,-1-1 1,0 1 0,1 0-1,-1-1 1,1 1 0,-1-1 0,0 0-1,1 0 1,-1 0 0,0 0-1,0 0 1,0 0 0,1-1-1,1-1 1,-1 0 17,0 0 1,-1 0-1,1-1 0,-1 1 0,0 0 1,0-1-1,0 1 0,0-1 0,2-6 1,-1-3 84,0 1 0,-1 0 0,0-1 1,-1 1-1,0-22 0,-2 25-37,1 0 0,-2 0 0,1 0 0,-1 1 0,0-1 0,-1 1 0,-4-12 0,6 18-88,0 0 0,0 1-1,0-1 1,0 0 0,0 1-1,0-1 1,0 1-1,0-1 1,0 1 0,-1-1-1,1 1 1,-1 0 0,1 0-1,-1 0 1,0 0-1,1 0 1,-1 0 0,0 0-1,1 0 1,-1 0 0,0 1-1,0-1 1,0 1-1,0 0 1,0-1 0,0 1-1,0 0 1,1 0 0,-1 0-1,0 1 1,0-1-1,0 0 1,0 1 0,0-1-1,0 1 1,0-1 0,1 1-1,-1 0 1,-2 1-1,3-1-13,0-1-1,0 1 1,-1-1-1,1 1 1,0-1-1,0 1 1,0 0-1,0 0 0,1 0 1,-1-1-1,0 1 1,0 0-1,0 0 1,1 0-1,-1 0 1,0 0-1,0 2 0,1-2-7,0-1-1,0 1 1,0 0-1,0-1 0,0 1 1,0 0-1,0-1 1,0 1-1,1 0 0,-1-1 1,0 1-1,0 0 0,1-1 1,-1 1-1,0-1 1,1 1-1,-1 0 0,0-1 1,1 1-1,-1-1 0,1 0 1,0 2-1,2 0 5,0 0 0,0 0 0,0-1-1,0 1 1,0-1 0,0 1 0,1-1-1,-1 0 1,0 0 0,5 0 0,-1-1-4,-1 0 0,1 0 1,-1-1-1,1 0 1,-1 0-1,1-1 0,-1 0 1,0 0-1,0 0 0,0-1 1,0 0-1,0 0 1,-1 0-1,1-1 0,9-8 1,2-3 35,0-1 1,-1-1-1,17-22 1,-7 4 107,40-74-1,11-47 209,-42 81-150,-16 36-123,98-184 518,-117 223-605,0 0 0,0 0 0,0 0 0,0 0 0,0 0 0,0 0 0,0 0 0,0 1 0,0-1 0,0 0 0,0 0 0,0 0 0,0 0 0,0 0 0,0 0 0,0 0 0,0 0 0,0 0 0,0 0 0,0 1 0,0-1 0,0 0 0,1 0 0,-1 0 0,0 0 0,0 0 0,0 0 0,0 0 0,0 0 0,0 0 0,0 0 0,0 0 0,0 0 0,0 0 0,0 0 0,1 0 0,-1 0 0,0 0 0,0 0 0,0 0 0,0 0 0,0 0 0,0 0 0,0 0 0,0 0 0,0 0 0,0 0 0,1 0 0,-1 0 0,0 0 0,0 0 0,0 0 0,0 0 0,0 0 0,0 0 0,0 0 0,0 0 0,0 0 0,0-1 0,0 1 0,1 0 0,0 16 0,-3 24 0,-100 538 0,-93 98 0,195-676 0,-6 22 0,-2-1 0,-1 0 0,0 0 0,-1-1 0,-2 0 0,-18 25 0,30-45 0,0 0 0,0 1 0,0-1 0,0 0 0,0 0 0,0 0 0,0 0 0,-1 1 0,1-1 0,0 0 0,0 0 0,0 0 0,0 0 0,0 1 0,0-1 0,-1 0 0,1 0 0,0 0 0,0 0 0,0 0 0,0 0 0,-1 0 0,1 1 0,0-1 0,0 0 0,0 0 0,0 0 0,-1 0 0,1 0 0,0 0 0,0 0 0,0 0 0,-1 0 0,1 0 0,0 0 0,0 0 0,0 0 0,-1 0 0,1 0 0,0 0 0,0 0 0,0 0 0,0-1 0,-1 1 0,1 0 0,0 0 0,0 0 0,0 0 0,0 0 0,-1 0 0,1 0 0,0-1 0,0 1 0,0 0 0,-1-16 0,8-24 0,-1 23 0,1 0 0,2 1 0,-1 0 0,2 0 0,0 0 0,1 2 0,0-1 0,1 1 0,1 1 0,0 0 0,1 1 0,19-14 0,5 1 0,2 1 0,0 2 0,78-30 0,-83 41 204,0 1 0,0 2 0,72-7 0,23-5-4996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15:43.0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344 784 8032,'0'0'6065,"-10"0"-5416,-7 1-390,-1 1 0,2 0 0,-1 1 0,0 1 0,1 1 0,-1 0 0,1 1 0,-23 12 0,24-8-59,0 1 1,0 1-1,1 0 0,1 1 1,0 0-1,1 1 0,0 1 1,1 0-1,1 0 0,-10 19 1,18-30-144,1 1 0,-1-1 1,1 0-1,0 0 0,0 1 0,0-1 1,0 1-1,1-1 0,0 1 0,0-1 1,0 1-1,1-1 0,-1 1 0,1-1 1,0 0-1,0 1 0,1-1 0,-1 0 1,1 0-1,0 1 0,0-2 0,0 1 1,1 0-1,4 6 0,-1-4 14,-1 0 1,1 0-1,0 0 0,1-1 0,-1 0 0,1 0 1,0-1-1,1 0 0,-1 0 0,1 0 1,-1-1-1,14 3 0,-2-2 33,1-1-1,0-1 1,0 0 0,0-2-1,0 0 1,0-2 0,0 0-1,0-1 1,0-1 0,-1 0-1,0-2 1,29-12 0,-8 0 106,0-2 1,-2-2 0,0-1 0,57-47-1,-54 34 0,-2-1 1,-1-2-1,-1-1 0,48-72 0,-45 52-6,-4-2-1,-2-1 1,26-69 0,-38 73 56,-2 0 0,-2-1 1,15-101-1,-33 154-180,1 1-1,-1-1 1,0 0 0,-1-9-1,1 16-73,0-1 0,0 1-1,0 0 1,0 0 0,0 0-1,0 0 1,0 0-1,0-1 1,0 1 0,0 0-1,0 0 1,0 0-1,0 0 1,0 0 0,0 0-1,0-1 1,-1 1 0,1 0-1,0 0 1,0 0-1,0 0 1,0 0 0,0 0-1,0 0 1,0 0-1,-1 0 1,1-1 0,0 1-1,0 0 1,0 0 0,0 0-1,0 0 1,-1 0-1,1 0 1,0 0 0,0 0-1,0 0 1,0 0-1,0 0 1,-1 0 0,1 0-1,0 0 1,-8 5 94,-6 10-34,4-2-33,1 1 0,0 1-1,1 0 1,-8 22-1,-21 69 64,32-92-83,-84 361 374,82-336-344,-16 110 172,9-49 38,13-94-216,0-2-3,1-1 0,-1 1-1,0-1 1,1 1 0,0-1 0,0 1-1,0 0 1,1-1 0,0 5-1,1-9-3,0 0-1,0 0 1,-1 0-1,1 0 1,0-1-1,-1 1 1,1-1-1,-1 1 0,1-1 1,0-1-1,-1 2-14,7-8 21,35-40 158,2 2-1,62-50 1,-104 95-170,1-1 0,0 0 0,0 1 0,0 0 0,0 0 0,0 0 0,0 0 0,1 1 0,-1 0 0,9-2 0,-11 3-11,0 0 0,0 0 0,0 0 0,0 0 0,0 1 0,0-1 0,0 0 0,0 1 0,0 0 0,-1-1 0,1 1 0,0 0 0,0 0 1,0 0-1,-1 0 0,1 1 0,0-1 0,-1 0 0,1 1 0,-1-1 0,0 1 0,1-1 0,-1 1 0,0 0 0,0-1 0,1 3 0,5 11 36,-1 0 0,-1 1 0,0-1 0,-1 1 0,2 18 0,-4-19 2,1-1 0,0 1 1,1-1-1,0 0 0,2-1 0,11 25 0,-15-36-37,0 1-1,0-1 0,0 0 0,1 0 1,-1 0-1,0 0 0,1 0 0,-1 0 1,1-1-1,0 1 0,0-1 0,-1 1 1,1-1-1,0 0 0,0 0 0,0-1 1,0 1-1,0-1 0,1 1 0,-1-1 1,0 0-1,0 0 0,0 0 0,0-1 1,0 1-1,0-1 0,0 1 0,0-1 1,4-1-1,8-4 13,0 0 0,0 0-1,-1-1 1,17-11 0,31-23 27,84-70-1,-128 99-42,-15 10 1,0 0 0,0 0 0,0 0 0,0 0 0,-1 0 0,1-1 0,-1 1 0,1-1 0,-1 0 0,0 0 1,0 1-1,4-8 0,-11 12 22,1 0 0,0 0 0,0 0-1,0 0 1,0 1 0,-6 4 0,-22 17 9,1 1 1,-45 47-1,62-57-30,1 0 0,0 2 0,1-1 0,1 2 0,0 0 0,2 0 0,-8 20 0,15-32-12,0 0 0,0 0 0,1 0 0,-1 0 0,1 1 0,1-1 0,0 11 0,0-16 0,0 1 0,0-1 0,0 1 0,0-1 0,1 1 0,-1-1 0,1 1 0,-1-1 0,1 1 0,0-1 0,0 0 0,-1 1 0,1-1 0,0 0 0,0 1 0,0-1 0,0 0 0,0 0 0,1 0 0,-1 0 0,0 0 0,0 0 0,1 0 0,-1-1 0,1 1 0,-1 0 0,1-1 0,-1 1 0,1-1 0,-1 0 0,1 1 0,-1-1 0,1 0 0,2 0 0,4 0 0,-1 0 0,1 0 0,-1-1 0,1 0 0,-1-1 0,1 0 0,-1 0 0,0 0 0,0-1 0,0 0 0,0-1 0,0 1 0,-1-1 0,13-10 0,0-3 0,0-2 0,0 0 0,15-22 0,-34 41 0,18-26 0,-1 0 0,-1-1 0,17-39 0,-15 29 0,-18 37 0,0 0 0,0 0 0,0 1 0,0-1 0,0 0 0,0 0 0,0 0 0,0 1 0,0-1 0,1 0 0,-1 0 0,0 0 0,0 1 0,0-1 0,0 0 0,0 0 0,0 0 0,0 0 0,1 1 0,-1-1 0,0 0 0,0 0 0,0 0 0,0 0 0,1 0 0,-1 0 0,0 0 0,0 1 0,0-1 0,0 0 0,1 0 0,-1 0 0,0 0 0,0 0 0,0 0 0,1 0 0,-1 0 0,0 0 0,0 0 0,1 0 0,-1 0 0,0 0 0,0 0 0,0 0 0,1 0 0,-1 0 0,0-1 0,0 1 0,0 0 0,0 0 0,1 0 0,-1 0 0,0 0 0,0 0 0,0-1 0,0 1 0,1 0 0,-1 0 0,0 0 0,0 0 0,0 0 0,0-1 0,0 1 0,4 18 0,-2-5 0,0-1 0,1 0 0,1 0 0,0 0 0,1-1 0,0 1 0,0-1 0,1 0 0,8 11 0,-12-20 0,-1 0 0,0 0 0,1 0 0,0 0 0,-1 0 0,1-1 0,0 1 0,0 0 0,0-1 0,0 0 0,0 1 0,0-1 0,1 0 0,-1 0 0,0 0 0,1 0 0,-1 0 0,0-1 0,1 1 0,-1-1 0,1 0 0,-1 0 0,1 1 0,-1-2 0,1 1 0,-1 0 0,1 0 0,-1-1 0,1 1 0,-1-1 0,1 0 0,-1 0 0,0 0 0,3-1 0,6-4 0,0 0 0,-1-1 0,0 0 0,0-1 0,14-14 0,3-7 0,24-32 0,13-15 0,-44 52 0,-16 18 0,1 0 0,0 1 0,0-1 0,12-8 0,-16 13 0,-1 1 0,1-1 0,-1 1 0,1-1 0,0 1 0,0 0 0,-1-1 0,1 1 0,0 0 0,0-1 0,-1 1 0,1 0 0,0 0 0,0 0 0,-1 0 0,1 0 0,0 0 0,0 0 0,0 0 0,-1 0 0,1 0 0,0 0 0,0 1 0,0-1 0,-1 0 0,1 1 0,1 0 0,-1 0 0,0 0 0,0 0 0,1 0 0,-1 1 0,0-1 0,0 1 0,-1-1 0,1 1 0,0-1 0,0 1 0,-1-1 0,1 3 0,1 4 0,0 0 0,0 1 0,0 14 0,-8 95 0,0-18 0,6-100 0,0 0 0,0 0 0,0 1 0,0-1 0,0 0 0,0 0 0,0 1 0,0-1 0,0 0 0,0 0 0,0 1 0,0-1 0,0 0 0,1 0 0,-1 0 0,0 1 0,0-1 0,0 0 0,0 0 0,0 0 0,1 0 0,-1 1 0,0-1 0,0 0 0,0 0 0,1 0 0,-1 0 0,0 0 0,0 0 0,1 1 0,-1-1 0,0 0 0,0 0 0,0 0 0,1 0 0,-1 0 0,0 0 0,0 0 0,1 0 0,-1 0 0,0 0 0,0 0 0,1 0 0,-1 0 0,0 0 0,0-1 0,0 1 0,1 0 0,-1 0 0,0 0 0,0 0 0,1 0 0,-1-1 0,15-7 0,-14 7 0,18-14 0,0 0 0,19-22 0,3-1 0,-14 12 0,-16 15 0,0 1 0,1 0 0,14-9 0,-25 18 0,0 0 0,0 1 0,-1-1 0,1 1 0,0-1 0,0 1 0,0 0 0,0-1 0,0 1 0,0 0 0,0 0 0,0 0 0,0-1 0,0 1 0,1 0 0,-1 0 0,0 1 0,0-1 0,0 0 0,0 0 0,0 0 0,0 1 0,0-1 0,0 0 0,0 1 0,0-1 0,-1 1 0,1-1 0,0 1 0,0 0 0,0-1 0,0 1 0,-1 0 0,1 0 0,0-1 0,-1 1 0,1 0 0,0 0 0,-1 0 0,1 0 0,-1 0 0,0 0 0,1 0 0,0 1 0,1 6 0,1 1 0,-1-1 0,0 0 0,0 12 0,-1-11 0,1 10 0,-2-15 0,0 1 0,0-1 0,1 1 0,-1-1 0,1 0 0,2 7 0,-2-10 0,-1-1 0,1 1 0,-1 0 0,1-1 0,-1 1 0,1 0 0,-1-1 0,1 1 0,0-1 0,-1 1 0,1-1 0,0 1 0,-1-1 0,1 0 0,0 1 0,0-1 0,-1 0 0,1 0 0,0 1 0,0-1 0,0 0 0,-1 0 0,1 0 0,0 0 0,0 0 0,0 0 0,0 0 0,-1 0 0,1-1 0,0 1 0,0 0 0,0 0 0,-1-1 0,1 1 0,0 0 0,-1-1 0,1 1 0,0-1 0,0 1 0,0-1 0,9-5 0,-1 0 0,1-1 0,-1 0 0,-1-1 0,11-10 0,-10 9 0,0 0 0,1 1 0,-1 0 0,16-8 0,-24 15 0,0 1 0,0-1 0,0 1 0,1 0 0,-1 0 0,0 0 0,0-1 0,1 1 0,-1 0 0,0 1 0,1-1 0,-1 0 0,0 0 0,0 0 0,1 1 0,-1-1 0,0 1 0,0-1 0,0 1 0,0-1 0,0 1 0,0 0 0,0 0 0,0-1 0,0 1 0,0 0 0,0 0 0,0 0 0,0 0 0,0 0 0,-1 0 0,2 2 0,4 6 0,0 1 0,8 18 0,-9-17 0,-2-6 0,-1 0 0,1 0 0,1 0 0,-1 0 0,1 0 0,0-1 0,0 0 0,0 0 0,5 4 0,-7-6 0,0-1 0,0 0 0,0 0 0,1 0 0,-1 0 0,0 0 0,1 0 0,-1 0 0,1-1 0,-1 1 0,0-1 0,1 0 0,-1 0 0,1 0 0,-1 0 0,1 0 0,-1 0 0,1-1 0,-1 1 0,1-1 0,-1 0 0,0 0 0,5-1 0,3-4 0,-1 0 0,0 0 0,0-1 0,0 0 0,-1 0 0,0-1 0,0 0 0,-1-1 0,0 1 0,0-1 0,5-11 0,8-15 0,24-63 0,28-91 0,-30 74 0,-20 59 0,-4-1 0,-1-1 0,-4-1 0,-1 0 0,3-73 0,-15 131 0,1-1 0,-1 1 0,0 0 0,0-1 0,0 1 0,0-1 0,0 1 0,-1-1 0,1 1 0,0-1 0,-1 1 0,1 0 0,-1-1 0,0-1 0,1 3 0,-1 0 0,1 0 0,-1 0 0,1 1 0,-1-1 0,1 0 0,0 0 0,-1 0 0,1 0 0,-1 1 0,1-1 0,0 0 0,-1 0 0,1 1 0,0-1 0,-1 0 0,1 0 0,0 1 0,-1-1 0,1 0 0,0 1 0,0-1 0,-1 1 0,1-1 0,0 0 0,0 1 0,0-1 0,-1 1 0,-19 43 0,5 10 0,2 1 0,2 1 0,3 0 0,-2 97 0,10-116 0,5 59 0,-2-78 0,0 0 0,1 0 0,0-1 0,2 1 0,9 21 0,-14-37 0,0 1 0,0-1 0,0 0 0,1 1 0,-1-1 0,0 0 0,1 0 0,0 0 0,-1 0 0,1 0 0,0 0 0,0 0 0,0-1 0,0 1 0,0-1 0,1 1 0,-1-1 0,0 0 0,1 0 0,-1 0 0,1 0 0,-1-1 0,1 1 0,-1 0 0,1-1 0,0 0 0,-1 0 0,1 0 0,-1 0 0,1 0 0,0 0 0,-1-1 0,1 1 0,-1-1 0,1 1 0,-1-1 0,1 0 0,-1 0 0,0 0 0,1-1 0,-1 1 0,0-1 0,3-1 0,6-6 0,0 1 0,-1-2 0,0 1 0,-1-2 0,14-17 0,-6 3 0,22-41 0,-34 56 0,8-16 0,-13 25 0,1 0 0,-1 0 0,1 1 0,-1-1 0,1 0 0,-1 0 0,1 1 0,0-1 0,-1 0 0,1 1 0,0-1 0,0 1 0,-1-1 0,1 1 0,0-1 0,0 1 0,0 0 0,0-1 0,0 1 0,0 0 0,-1 0 0,1-1 0,2 1 0,-3 1 0,1-1 0,0 1 0,0-1 0,-1 1 0,1-1 0,0 1 0,-1-1 0,1 1 0,0 0 0,-1-1 0,1 1 0,-1 0 0,1 0 0,-1-1 0,0 1 0,1 0 0,-1 0 0,0 0 0,1 0 0,-1 0 0,6 23 0,-5-18 0,3 10 0,0 1 0,1-1 0,1 0 0,0-1 0,10 17 0,-14-28 0,1 0 0,0-1 0,-1 1 0,1 0 0,1-1 0,-1 0 0,0 0 0,1 0 0,0 0 0,-1-1 0,1 1 0,0-1 0,0 0 0,1 0 0,-1 0 0,0-1 0,1 0 0,-1 1 0,1-2 0,-1 1 0,1 0 0,-1-1 0,10 0 0,-4-2 0,1 1 0,-1-2 0,0 1 0,0-1 0,0-1 0,0 0 0,0-1 0,-1 1 0,1-2 0,-1 1 0,-1-1 0,1-1 0,-1 0 0,0 0 0,8-10 0,-1 0 0,0 0 0,-2 0 0,0-2 0,-1 0 0,-1 0 0,12-29 0,-22 46 0,0-1 0,0 1 0,0-1 0,0 0 0,-1 0 0,1 1 0,-1-1 0,0 0 0,0 0 0,0-3 0,0 6 0,0-1 0,0 1 0,0-1 0,0 1 0,-1 0 0,1-1 0,0 1 0,0-1 0,0 1 0,-1 0 0,1-1 0,0 1 0,0 0 0,-1-1 0,1 1 0,0 0 0,-1 0 0,1-1 0,0 1 0,-1 0 0,1 0 0,0 0 0,-1-1 0,1 1 0,-1 0 0,0 0 0,0 0 0,0 0 0,-1 0 0,1 0 0,-1 0 0,1 1 0,0-1 0,-1 0 0,1 1 0,0-1 0,-1 1 0,1-1 0,-2 2 0,-6 3 0,1 1 0,-1 0 0,1 0 0,0 1 0,0 0 0,1 1 0,0-1 0,1 1 0,-1 1 0,-6 11 0,9-13 0,-1 1 0,1 0 0,0 0 0,1 0 0,0 1 0,0-1 0,1 1 0,0-1 0,1 1 0,0 0 0,0 0 0,1 12 0,0-19 0,0-1 0,0 1 0,0 0 0,1-1 0,-1 1 0,1-1 0,-1 0 0,1 1 0,-1-1 0,1 1 0,0-1 0,0 0 0,0 1 0,0-1 0,0 0 0,0 0 0,0 0 0,0 0 0,0 0 0,0 0 0,3 2 0,-1-2 0,-1 0 0,1 0 0,0-1 0,0 1 0,-1-1 0,1 1 0,0-1 0,0 0 0,0 0 0,0 0 0,3-1 0,7-1 0,1-1 0,-1-1 0,24-10 0,-36 14 0,79-39 0,-58 27 0,1 0 0,1 1 0,-1 2 0,33-9 0,-49 17 0,0-1 0,-1 1 0,1 1 0,1-1 0,-1 1 0,0 1 0,0-1 0,0 1 0,0 0 0,-1 1 0,1 0 0,0 0 0,0 0 0,-1 1 0,1 0 0,-1 0 0,0 0 0,0 1 0,0 0 0,6 6 0,45 47 0,-37-36 0,28 24 0,-40-39 0,0-1 0,0 0 0,0 0 0,0 0 0,1-1 0,0 0 0,18 5 0,-23-8 61,0-1-1,0 1 1,0-1 0,0 0 0,1 0-1,-1 0 1,0 0 0,0-1-1,0 0 1,0 0 0,0 0-1,0 0 1,8-4 0,21-15-4846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15:46.8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1169 8432,'0'0'7000,"13"0"-6029,-3 0-761,-3 1-109,-1 0 0,0-1 0,1-1 0,-1 1 0,0-1 0,1 0-1,-1 0 1,0 0 0,0-1 0,0 0 0,0-1 0,8-3 0,1-5 163,0 0 0,0-1 0,-1-1 0,-1 0 0,0-1 1,12-18-1,59-97 959,-65 96-899,3-8 169,-2 0-1,-2-2 1,13-45 0,-23 63-232,-4 13-44,8-22 238,-11 32-386,-1 1-1,1-1 0,0 1 1,0-1-1,0 1 0,0-1 1,0 1-1,0 0 1,0 0-1,0-1 0,0 1 1,1 0-1,-1 0 0,0 0 1,3-1-1,-4 2-45,0 0 0,1 0-1,-1 0 1,0 0 0,0-1 0,1 1-1,-1 0 1,0 0 0,0 0-1,1 0 1,-1 0 0,0 0 0,1 1-1,-1-1 1,0 0 0,0 0-1,1 0 1,-1 0 0,0 0 0,0 0-1,1 0 1,-1 1 0,0-1-1,0 0 1,1 0 0,-1 0 0,0 0-1,0 1 1,0-1 0,1 0-1,-1 0 1,0 1 0,0-1 0,0 0-1,0 0 1,1 1 0,2 13 137,-2-8-82,9 52 176,-2 1 0,-3-1 1,-3 1-1,-2 0 0,-3 0 1,-14 87-1,14-132-166,0-1 0,-8 20 0,10-30-54,0 0 0,-1 0 0,1 1 0,-1-1 0,1-1 0,-1 1 0,0 0 0,0 0 0,-1-1 0,1 1 0,0-1 0,-1 0 0,0 0 0,1 1 0,-7 2 0,7-5-13,0 0 1,0 1 0,0-1-1,0 0 1,0 0 0,0 0-1,0 0 1,0-1 0,-1 1-1,1 0 1,0-1-1,0 0 1,0 1 0,1-1-1,-1 0 1,0 0 0,0 0-1,0 0 1,1 0 0,-1-1-1,0 1 1,1 0 0,-1-1-1,1 1 1,0-1-1,-1 0 1,1 1 0,-1-4-1,-6-6 58,1 0-1,0 0 1,-5-14-1,9 19-27,0-1-1,1 1 0,-1-1 1,1 0-1,1 0 1,-1 0-1,1 0 0,0 0 1,1 0-1,0-10 1,0 16-44,0 0 0,1 0 0,-1 1 0,1-1 1,-1 0-1,1 1 0,-1-1 0,1 0 0,-1 1 0,1-1 1,0 1-1,-1-1 0,1 1 0,0-1 0,-1 1 1,1 0-1,0-1 0,0 1 0,0 0 0,-1-1 0,2 1 1,21-4 57,-17 3-60,117-8 6,22-3-1,-127 9-9,0-1-1,0-1 1,0 0 0,0-1-1,29-15 1,-21 5-1,0 0 0,-1-2 0,0 0 0,-2-2 0,0-1 0,-2-1 0,0 0 0,-1-2 0,19-29 0,12-20 30,-2-2 1,51-108-1,-59 98 16,-12 27-23,33-100 0,-59 146-28,0 0 1,-1-1-1,-1 1 1,0-1-1,-1-15 1,0 26 1,-3 0 28,-3 6-6,-6 10 0,-1 5-10,1 1-1,0 0 0,2 1 1,0 0-1,2 1 1,-7 24-1,-26 139 85,-27 139 156,19-101 231,32-154 39,21-77-463,0 1 0,0-1 0,0 1 0,1 0 0,8-9 0,3-5 16,10-23-72,-19 31 0,0 0 0,1 1 0,12-15 0,-19 25 0,0 1 0,0 0 0,0 0 0,1 0 0,-1 0 0,0 0 0,0 0 0,1 1 0,-1-1 0,0 0 0,1 1 0,-1-1 0,1 1 0,-1-1 0,1 1 0,-1-1 0,1 1 0,-1 0 0,1 0 0,-1 0 0,1 0 0,-1 0 0,1 0 0,-1 0 0,1 1 0,-1-1 0,1 0 0,-1 1 0,1 0 0,-1-1 0,0 1 0,1 0 0,-1-1 0,0 1 0,2 2 0,5 3 0,-1 0 0,0 1 0,-1 0 0,10 14 0,-1-2 0,13 14 0,-21-22 0,2-1 0,-1-1 0,1 1 0,13 10 0,-18-18 0,0 0 0,1 0 0,-1 0 0,0 0 0,1-1 0,0 1 0,-1-1 0,1 0 0,0-1 0,-1 1 0,1-1 0,0 0 0,-1 0 0,1 0 0,5-2 0,1 0 0,1 0 0,-2-1 0,1 0 0,0-1 0,10-6 0,108-63 0,-95 53 0,-8 2 0,-46 55 0,9-17 0,1 0 0,-12 31 0,19-42 0,1 0 0,0 0 0,0 0 0,1 0 0,0 1 0,0-1 0,1 0 0,2 19 0,-2-26 0,0 0 0,1 0 0,-1 0 0,1 0 0,-1 0 0,1 0 0,0-1 0,-1 1 0,1 0 0,0 0 0,0-1 0,0 1 0,1 0 0,-1-1 0,2 3 0,-2-4 0,0 1 0,0-1 0,0 1 0,0-1 0,0 1 0,0-1 0,0 0 0,0 1 0,1-1 0,-1 0 0,0 0 0,0 0 0,0 0 0,0 0 0,0 0 0,0 0 0,1 0 0,-1 0 0,2-1 0,0 0 0,1-1 0,-1 1 0,0-1 0,0 0 0,0 0 0,0 0 0,0-1 0,0 1 0,-1-1 0,1 1 0,-1-1 0,0 0 0,1 0 0,2-6 0,2-6 0,-1 0 0,-1 0 0,0 0 0,-1-1 0,0 0 0,-2 0 0,0 0 0,0-30 0,-2 43 0,1 1 0,-1 0 0,1 0 0,0 0 0,-1 0 0,1 0 0,0 0 0,0 0 0,0 0 0,0 0 0,1 1 0,-1-1 0,0 0 0,1 1 0,0-1 0,-1 1 0,1-1 0,0 1 0,1-1 0,42-24 0,-33 20 0,1-1 0,0 1 0,1 1 0,-1 0 0,1 1 0,0 0 0,0 1 0,0 1 0,1 0 0,-1 1 0,29 2 0,-38-1 0,-1 0 0,1 1 0,0-1 0,-1 1 0,1 0 0,-1 1 0,1-1 0,-1 1 0,0 0 0,0 0 0,0 0 0,0 1 0,0 0 0,0-1 0,-1 1 0,1 0 0,-1 1 0,0-1 0,0 1 0,0-1 0,3 5 0,2 7 0,0 0 0,-1 1 0,-1 0 0,7 25 0,12 29 0,-22-62 0,0-2 0,0 1 0,0-1 0,1 0 0,0 0 0,0 0 0,5 5 0,-7-9 0,0 0 0,0-1 0,0 0 0,0 1 0,0-1 0,0 0 0,0 0 0,0 0 0,1 0 0,-1-1 0,0 1 0,1 0 0,-1-1 0,1 0 0,-1 1 0,0-1 0,1 0 0,-1-1 0,1 1 0,-1 0 0,0-1 0,4 0 0,4-2 0,-1 0 0,1-1 0,-1 0 0,0-1 0,0 0 0,-1 0 0,1-1 0,-1 0 0,-1-1 0,1 0 0,-1 0 0,0 0 0,0-1 0,7-12 0,9-15 0,-1-1 0,19-44 0,-30 56 0,28-62 0,-4-1 0,-4-2 0,36-167 0,-61 227 0,8-44 0,-16 68 0,-3 11 0,-6 15 0,-6 22 0,3 0 0,2 1 0,1 0 0,3 1 0,1 0 0,2 1 0,3-1 0,1 1 0,2-1 0,11 66 0,-8-87 0,14 46 0,-15-62 0,0 0 0,0 0 0,1-1 0,0 1 0,0-1 0,1 0 0,0 0 0,0-1 0,8 9 0,-11-13 0,1 0 0,0 0 0,-1 0 0,1-1 0,0 1 0,0 0 0,1-1 0,-1 0 0,0 0 0,0 0 0,0 0 0,1-1 0,-1 1 0,1-1 0,-1 0 0,0 0 0,1 0 0,-1 0 0,0 0 0,1-1 0,-1 0 0,0 0 0,0 0 0,6-2 0,5-3 0,-1-1 0,1-1 0,-1 0 0,14-11 0,-12 8 0,31-24 0,-2-1 0,41-44 0,-83 78 0,1 0 0,-1 0 0,1 0 0,-1 0 0,1 0 0,0 0 0,-1 1 0,6-3 0,-8 4 0,1 0 0,-1 0 0,1 0 0,-1 0 0,1 0 0,0 0 0,-1 0 0,1 0 0,-1 0 0,1 0 0,0 0 0,-1 0 0,1 0 0,-1 1 0,1-1 0,-1 0 0,1 0 0,-1 0 0,1 1 0,-1-1 0,1 0 0,-1 1 0,1-1 0,-1 1 0,1-1 0,-1 0 0,0 1 0,1-1 0,-1 1 0,0-1 0,1 1 0,-1-1 0,0 1 0,0-1 0,1 1 0,-1-1 0,0 1 0,0 0 0,0-1 0,0 1 0,0-1 0,0 1 0,0 0 0,0-1 0,0 1 0,0-1 0,0 1 0,0 0 0,0 10 0,-1 0 0,0 0 0,-1 0 0,0 0 0,0 0 0,-5 12 0,-28 64 0,30-77 0,-28 55 0,19-40 0,-16 40 0,30-65 0,-1 0 0,1 1 0,0-1 0,0 0 0,0 0 0,0 0 0,0 1 0,0-1 0,0 0 0,0 0 0,-1 0 0,1 1 0,0-1 0,0 0 0,0 0 0,0 1 0,0-1 0,0 0 0,0 0 0,0 1 0,0-1 0,1 0 0,-1 0 0,0 0 0,0 1 0,0-1 0,0 0 0,0 0 0,0 0 0,0 1 0,0-1 0,1 0 0,-1 0 0,0 0 0,0 0 0,0 1 0,0-1 0,1 0 0,-1 0 0,12-2 0,20-16 0,-23 13 0,196-90 0,-45 43 0,-151 46 878,-8-2-5819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15:47.0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17079,'0'0'2352,"71"24"-1912,-13-12-144,9-8 8,-5-2 8,-1 2 8,-7-4-32,-16 0 0,-10 2-160,-9 2 16,-11-4-88,-4 0 8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15:48.0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54 1 9848,'0'0'5590,"-11"1"-4732,-28 3-1,36-1 299,9 1-547,11 3 39,-16-7-603,182 67 4329,-180-67-4285,-1 1 1,1-1 0,0 1 0,0-1 0,-1 0 0,1 0 0,0 0 0,0 0 0,-1-1-1,1 1 1,0-1 0,3 0 0,8-5-3160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15:49.3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191 675 13360,'0'0'3265,"-14"13"-2544,-4 2-496,-4 3 115,1 1 0,-27 30 0,38-37-105,1 1-1,0-1 0,1 1 0,-13 28 0,19-37-154,0 0 0,1 0 0,-1-1 0,1 1 0,0 0 1,0 1-1,1-1 0,-1 0 0,1 0 0,0 0 0,0 0 0,0 0 0,1 0 0,-1 1 1,1-1-1,0 0 0,0 0 0,1 0 0,-1-1 0,1 1 0,0 0 0,0 0 1,5 6-1,-3-5 20,1-1 0,1 1 0,-1-1 0,0 0 1,1 0-1,0 0 0,0-1 0,0 0 0,1 0 0,-1-1 1,1 0-1,-1 0 0,8 1 0,-10-2-32,1 0 0,-1-1 0,1 1 1,-1-1-1,1 0 0,-1-1 0,0 1 0,1-1 0,-1 1 0,1-1 0,-1-1 1,0 1-1,0 0 0,0-1 0,0 0 0,0 0 0,0 0 0,0-1 1,0 1-1,-1-1 0,5-4 0,-2-1 39,0 1 0,-1-1-1,0 0 1,0 0 0,-1 0 0,0-1 0,-1 0-1,0 1 1,0-1 0,-1 0 0,0-1 0,1-13-1,-2 9 54,0-1-1,-2 0 0,0 0 0,0 0 1,-1 1-1,-1-1 0,-5-17 0,7 30-99,0-1-1,0 0 1,0 1-1,0-1 1,0 0-1,0 1 1,-1-1-1,1 1 0,-1 0 1,1 0-1,-1-1 1,0 1-1,0 0 1,0 0-1,0 1 0,-1-1 1,1 0-1,0 1 1,-1-1-1,1 1 1,-1 0-1,1 0 0,-1 0 1,0 0-1,-5-1 1,8 3-45,-1-1 0,1 1 0,0-1 0,0 1 0,-1-1 0,1 1 0,0 0 0,0-1 0,0 1 0,-1-1 0,1 1 0,0 0 0,0-1-1,0 1 1,0-1 0,0 1 0,0 0 0,0-1 0,0 1 0,1-1 0,-1 1 0,0 0 0,0-1 0,0 1 0,1-1 0,-1 1 0,0-1 0,1 1 0,0 0 0,2 2 3,1 0 0,0 0 0,0-1 0,0 1 0,1-1 0,-1 0 0,0-1 0,1 1 0,-1-1 0,1 0 0,5 1 0,0 0 5,0-1 0,0-1 0,0 1 1,13-2-1,-6-3 26,-1 0 1,1 0-1,-1-2 1,0 0-1,0-1 0,22-13 1,4-2 143,-29 16-109,0-2 1,-1 1-1,1-2 1,-2 1-1,1-2 1,-1 0-1,14-17 1,-9 13 166,-10 10 23,-4 6 149,-6 24-267,-1 0 0,-11 29 1,9-35-97,2 0 1,0 0-1,1 0 1,-2 35 0,6-47-37,0 0 0,1-1 0,0 1-1,1 0 1,2 8 0,-3-15-20,-1 1-1,0-1 0,1 1 0,-1-1 0,1 0 1,0 1-1,-1-1 0,1 1 0,0-1 0,0 0 1,0 0-1,0 1 0,0-1 0,0 0 0,0 0 1,0 0-1,0 0 0,0 0 0,1 0 0,-1-1 1,0 1-1,1 0 0,-1-1 0,1 1 0,-1-1 1,1 1-1,-1-1 0,1 0 0,-1 1 0,1-1 1,-1 0-1,3 0 0,4-2-3,1-1 0,-1 0 0,0 0 0,0 0 0,-1-1 0,1 0 0,-1-1 0,9-6 0,53-50 0,-55 48 0,21-21 0,-9 7 0,50-37 0,-76 64 0,0 0 0,1-1 0,-1 1 0,0 0 0,0 0 0,1 0 0,-1-1 0,1 1 0,-1 0 0,0 0 0,1 0 0,-1 0 0,0 0 0,1 0 0,-1 0 0,1 0 0,-1 0 0,0 0 0,1 0 0,-1 0 0,1 0 0,-1 0 0,0 0 0,1 0 0,-1 0 0,0 0 0,1 0 0,-1 0 0,1 1 0,-1-1 0,0 0 0,1 0 0,-1 1 0,0-1 0,0 0 0,1 0 0,-1 1 0,0-1 0,0 0 0,1 1 0,-1-1 0,0 0 0,0 1 0,0-1 0,1 0 0,-1 1 0,0-1 0,0 0 0,0 1 0,0-1 0,0 1 0,0-1 0,0 0 0,0 1 0,0-1 0,0 1 0,1 30 0,-1-24 0,0 10 0,3 78 0,-2-85 0,0 1 0,1-1 0,1 1 0,0-1 0,0 0 0,8 16 0,-10-24 0,-1 0 0,2-1 0,-1 1 0,0 0 0,0-1 0,0 1 0,1-1 0,-1 0 0,1 1 0,-1-1 0,1 0 0,-1 0 0,1 0 0,0 0 0,0 0 0,0 0 0,-1-1 0,5 2 0,-2-1 0,-1-1 0,0 0 0,1 0 0,-1 0 0,1 0 0,-1-1 0,1 1 0,-1-1 0,1 0 0,2-1 0,4-2 0,-1 0 0,1-1 0,-1 0 0,-1-1 0,1 1 0,9-9 0,11-14 0,-2 0 0,0-2 0,-2-1 0,25-41 0,75-144 0,-96 158 0,-2-2 0,-3-1 0,-2 0 0,25-127 0,-46 184 0,0 0 0,-1 1 0,0-1 0,0 0 0,0 1 0,0-1 0,0 0 0,-2-3 0,2 6 0,0 1 0,0 0 0,0-1 0,0 1 0,0-1 0,-1 1 0,1 0 0,0-1 0,0 1 0,-1 0 0,1-1 0,0 1 0,0 0 0,-1-1 0,1 1 0,0 0 0,-1 0 0,1-1 0,0 1 0,-1 0 0,1 0 0,0 0 0,-1-1 0,1 1 0,-1 0 0,1 0 0,-1 0 0,0 0 0,0 0 0,-1 1 0,1-1 0,0 0 0,0 1 0,0-1 0,0 1 0,0 0 0,0-1 0,0 1 0,0 0 0,0-1 0,0 1 0,0 0 0,0 1 0,-5 5 0,0 0 0,1 1 0,0-1 0,1 1 0,0 0 0,0 0 0,-4 13 0,-16 61 0,16-45 0,1 1 0,2 0 0,1 0 0,2 0 0,2 0 0,2 1 0,1-1 0,12 55 0,-13-82 0,0 0 0,1 0 0,0 0 0,1-1 0,1 1 0,-1-1 0,2 0 0,-1 0 0,1 0 0,1-1 0,0 0 0,0 0 0,1-1 0,13 12 0,-17-17 2,18 13 11,-21-16-16,0 1 0,-1-1 0,1 0 1,0 1-1,0-1 0,-1 0 1,1 1-1,0-1 0,0 0 1,0 0-1,0 0 0,-1 1 0,1-1 1,0 0-1,0 0 0,0 0 1,-1 0-1,1-1 0,0 1 0,0 0 1,0 0-1,0 0 0,-1-1 1,1 1-1,0 0 0,0-1 0,0 0 1,-2-9-3323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15:49.5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30 15176,'0'0'1554,"15"-4"-991,16-4-103,1 2 1,0 1 0,63-2-1,-11 11 922,114 20 0,-183-20-835,-1 0-1,25 10 0,-4 0 862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1:07.9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347 1 9240,'0'0'1864,"-7"13"-1498,-57 112 617,4 2 0,7 3-1,-40 148 1,74-203-44,-11 92-1,20-120-445,7-36-227,1 0 1,0 0-1,-1 17 1,3-20 170,0-12-19,2-17-77,12-32-2625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15:49.9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12664,'0'0'3869,"11"9"-3121,-6-5-642,2 2 16,0-1-1,0 1 0,-1 0 0,0 1 1,0-1-1,-1 1 0,0 0 0,0 1 0,0-1 1,3 9-1,18 49 1727,25 100 0,-49-144-1376,-3-18-380,1-1 0,0 0 1,0 0-1,0 0 0,0 0 1,1 1-1,-1-1 0,1 0 0,-1 0 1,1 0-1,0 0 0,1 3 1,-1-5-66,-1 0 1,1-1-1,0 1 1,-1-1-1,1 1 1,-1-1 0,1 1-1,-1-1 1,1 1-1,-1-1 1,0 1-1,1-1 1,-1 0 0,1 1-1,-1-1 1,0 0-1,0 1 1,1-1-1,-1-1 1,1 1 14,19-40-270,-9 21-2788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15:50.1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91 1 15072,'0'0'1280,"-30"84"-857,11-33 329,1 5 0,6-1-32,6-13 0,2-2-32,4-6 8,0-11-80,0-3 8,0-2-104,0-2 8,0-4-176,-2-2-8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15:50.9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91 1 6928,'0'0'8485,"-3"11"-7650,-35 90 864,-8 24 1328,44-120-2785,1 1 602,5-11-373,1-2-619,5-7-2697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15:51.1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79 1 13464,'0'0'1952,"-20"81"-1320,8-33 7,-4 6-151,7-1 16,3-3-48,2-8 8,2-5-48,-2-3 8,2-8-56,2 0 8,0-8-112,-4-3-8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15:53.5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1436 7528,'0'0'7462,"12"-3"-6863,-5 1-514,1 0 0,-1 0 0,0-1 0,1 0-1,-1 0 1,0-1 0,-1 0 0,1 0 0,-1 0 0,0-1 0,0 0 0,7-7 0,26-36 455,-1-2 1,33-59 0,53-115 563,-30 49-290,93-167 1119,-179 324-1488,-11 21 16,-16 32-35,1 2-270,-25 46 217,-56 159-1,95-228-344,-54 191 341,52-174-263,0-1 1,2 1-1,2 1 0,2 56 0,0-86-94,0 0 0,0 0 1,0 0-1,0 0 0,1 0 0,-1-1 0,1 1 0,-1 0 0,1 0 0,0 0 0,0 0 1,0 0-1,0-1 0,0 1 0,0 0 0,0-1 0,1 1 0,-1-1 0,0 1 0,3 1 0,-2-3-2,0 1 0,1 0 0,-1-1 0,0 1 0,0-1 0,1 0 0,-1 0 0,0 0 0,0 0 0,1 0 0,-1-1-1,0 1 1,0-1 0,0 1 0,1-1 0,-1 0 0,0 1 0,3-3 0,6-2 16,-1-1-1,1 0 1,-1-1 0,-1 1-1,14-13 1,40-47 64,-48 50-67,34-39 67,-2-2 1,-2-2 0,70-127-1,-38 32 200,-6-4 1,64-213-1,-132 361-217,0-1 0,0 1 0,-1-1 0,0 1 1,-1-1-1,-1 0 0,0-12 0,0 23-65,1-1-1,-1 1 1,0 0 0,0-1-1,0 1 1,0 0 0,0-1-1,0 1 1,0-1-1,0 1 1,0 0 0,-1-1-1,1 1 1,0 0 0,0-1-1,0 1 1,0-1-1,0 1 1,-1 0 0,1-1-1,0 1 1,0 0 0,-1 0-1,1-1 1,0 1-1,0 0 1,-1-1 0,1 1-1,0 0 1,-1 0 0,1 0-1,0-1 1,-1 1 0,1 0-1,0 0 1,-1 0-1,1 0 1,0 0 0,-1 0-1,1 0 1,-1 0 0,1 0-1,0 0 1,-1 0-1,1 0 1,-1 0 0,1 0-1,0 0 1,-1 0 0,1 0-1,0 0 1,-1 0-1,1 1 1,0-1 0,-1 0-1,1 0 1,0 0 0,-1 1-1,1-1 1,0 0-1,-1 0 1,1 1 0,-1 0-1,-20 21 220,-2 13-29,1 1-1,-32 71 1,-21 86 189,74-191-382,-102 333 537,22 7 60,61-254-399,14-50 89,8-28 96,8-24-43,9-25-206,2 1-1,1 1 1,2 1 0,2 1-1,44-46 1,-64 75-139,1 0 0,0 1 0,12-8 0,-18 12 0,1 0 0,-1 0 0,0 0 0,1 1 0,-1-1 0,1 0 0,-1 1 0,1-1 0,-1 1 0,1 0 0,0-1 0,-1 1 0,1 0 0,-1 0 0,1 0 0,0 0 0,-1 0 0,1 0 0,-1 1 0,1-1 0,-1 1 0,1-1 0,0 1 0,-1-1 0,0 1 0,1 0 0,1 1 0,4 6 0,0 0 0,-1 1 0,0 0 0,0 0 0,-1 0 0,0 1 0,-1 0 0,5 14 0,11 25 0,-19-46 0,5 9 0,1 1 0,0-1 0,0 0 0,18 21 0,-22-30 0,0-1 0,0 1 0,0 0 0,0-1 0,0 0 0,1 0 0,-1 0 0,1 0 0,-1 0 0,1-1 0,0 0 0,0 0 0,0 0 0,-1 0 0,1 0 0,0-1 0,0 1 0,0-1 0,0 0 0,0-1 0,0 1 0,6-2 0,0 0 0,-1-1 0,1-1 0,-1 1 0,0-2 0,0 1 0,-1-1 0,1 0 0,-1-1 0,0 0 0,0 0 0,-1-1 0,0 0 0,0-1 0,0 1 0,-1-1 0,0 0 0,-1-1 0,0 1 0,0-1 0,-1 0 0,0 0 0,-1-1 0,0 1 0,0-1 0,-1 0 0,0 1 0,-1-1 0,1-11 0,-2 18 0,0 0 0,0 1 0,0-1 0,0 1 0,-1-1 0,1 0 0,-1 1 0,0-1 0,1 1 0,-1-1 0,0 1 0,-1 0 0,1-1 0,0 1 0,-1 0 0,1 0 0,-1 0 0,1 0 0,-1 0 0,0 0 0,0 0 0,0 1 0,0-1 0,-4-1 0,3 2 0,1 0 0,-1 0 0,0 0 0,0 1 0,0-1 0,0 1 0,0 0 0,0 0 0,0 0 0,0 0 0,1 0 0,-1 1 0,0-1 0,0 1 0,0 0 0,0 0 0,1 0 0,-1 0 0,0 1 0,1-1 0,-5 3 0,1 0 0,1 1 0,-1 0 0,1 0 0,-1 0 0,2 0 0,-1 1 0,0-1 0,1 1 0,0 1 0,1-1 0,-1 0 0,1 1 0,0 0 0,1 0 0,-3 10 0,4-12 0,0-1 0,0 1 0,1-1 0,0 1 0,0 0 0,0-1 0,0 1 0,1-1 0,0 1 0,0 0 0,0-1 0,0 0 0,1 1 0,-1-1 0,1 0 0,0 0 0,1 0 0,-1 0 0,1 0 0,0 0 0,0-1 0,0 1 0,0-1 0,0 0 0,7 5 0,0-2 0,0 0 0,1 0 0,0-2 0,0 1 0,0-1 0,0-1 0,0 0 0,1 0 0,21 1 0,-5-3 0,1 0 0,-1-2 0,28-4 0,-52 5 32,26-5-199,-13-1-5119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15:53.8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1 166 15376,'0'0'800,"84"-10"-369,-11 2-7,26-4-168,8-7 0,-1-3-88,3-2-8,-18 2 8,-13 4 16,-11 2-24,-13 2 8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15:58.8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414 919 4512,'0'0'8850,"-10"-9"-8326,3 3-408,4 2-68,0 1 1,-1 0-1,1 0 1,0 0-1,-1 1 0,0-1 1,0 1-1,0 0 1,0 0-1,0 0 1,0 0-1,0 1 1,-1 0-1,1 0 0,0 0 1,-1 0-1,1 1 1,-7-1-1,-4 3 95,1 1-1,-1 0 1,1 1-1,0 1 1,0 0-1,0 1 1,1 0-1,-1 1 1,2 1-1,-1 0 0,1 0 1,0 1-1,1 1 1,0 0-1,1 1 1,0 0-1,0 0 1,1 1-1,1 0 1,0 1-1,-11 22 1,11-17 76,1-1 1,1 1-1,0 0 1,1 1 0,1-1-1,-2 23 1,5-36-149,1 0 0,0 0 0,0 0 0,0 0 0,1-1 0,-1 1 0,1 0 0,0 0 0,1 0 1,-1 0-1,1-1 0,0 1 0,0-1 0,0 1 0,1-1 0,-1 0 0,1 0 0,0 0 0,0 0 1,1 0-1,-1-1 0,1 1 0,0-1 0,0 0 0,0 0 0,0-1 0,0 1 0,8 2 0,-5-2 4,1-1 0,0 0 0,0 0-1,0-1 1,0 0 0,0 0 0,0-1 0,0 0-1,0 0 1,0-1 0,0 0 0,0 0-1,0-1 1,0 0 0,0-1 0,-1 1 0,1-1-1,-1-1 1,8-4 0,-3 1 10,0-1-1,-1 0 1,1-1-1,-2 0 1,1-1 0,-2 0-1,1-1 1,-1 0 0,-1 0-1,9-15 1,36-78 494,-47 92-450,-2 0 0,1 0-1,-2-1 1,0 1-1,0-1 1,-1 0-1,0-14 1,-2 25-61,0-1 0,0 0 0,0 0 0,-1 1 1,1-1-1,-1 1 0,0-1 0,0 0 0,0 1 0,-2-5 0,3 6-49,-1 1 1,1 0-1,0-1 0,-1 1 0,1 0 0,0-1 0,-1 1 0,1 0 0,0 0 0,-1-1 0,1 1 0,0 0 0,-1 0 0,1 0 0,-1-1 0,1 1 1,-1 0-1,1 0 0,0 0 0,-1 0 0,1 0 0,-1 0 0,1 0 0,-1 0 0,0 0 0,0 0 1,0 1 0,0 0 0,0-1 1,0 1-1,0-1 0,0 1 0,0 0 0,0 0 0,0 0 0,0 0 0,0-1 0,0 1 0,-1 2 0,-1 2 12,1-1-1,0 0 0,0 1 0,0-1 0,0 1 0,1 0 1,0-1-1,-1 1 0,2 0 0,-2 9 0,4 53 91,-1-38-61,-1-16-29,1 0 0,1 0 1,0 0-1,1 0 0,8 25 1,-8-30-3,1-1 0,-1 1 0,1-1 0,1 1 0,0-2 0,0 1 0,0 0 0,1-1 0,0 0 0,9 8 0,-12-12-14,0 0 1,0-1-1,-1 1 1,1-1-1,0 0 1,1 0 0,-1 0-1,0 0 1,0 0-1,0-1 1,0 1-1,1-1 1,-1 0-1,0 0 1,1 0-1,-1-1 1,0 1-1,0-1 1,0 1-1,1-1 1,-1 0-1,0 0 1,0-1 0,0 1-1,-1-1 1,6-3-1,3-2 21,-1 0 0,0-1 0,0 0 0,-1-1 0,13-15 0,61-85 175,-51 64-46,54-58 0,-69 85-119,2-3 58,2 1-1,40-31 1,-60 50-93,0 0 1,0 0-1,1 1 0,-1-1 1,1 0-1,-1 0 0,0 1 1,1-1-1,-1 1 0,1-1 1,0 1-1,-1-1 0,1 1 1,-1 0-1,1 0 0,0 0 0,-1 0 1,3 0-1,-4 1-3,1-1 0,0 1 0,0-1-1,0 1 1,0-1 0,-1 1 0,1 0 0,0-1 0,-1 1-1,1 0 1,-1 0 0,1 0 0,-1-1 0,1 1-1,-1 0 1,1 0 0,-1 0 0,0 0 0,1 0 0,-1 0-1,0 0 1,0 1 0,1 7 40,0 1-1,-1 0 1,-1 0 0,-2 17-1,2-13-33,-10 66 242,-24 89 1,27-136-131,-6 45 643,14-77-761,0-1 0,0 0 0,0 0 0,0 0 1,0 0-1,0 0 0,0 0 0,0 0 0,0 0 1,0 1-1,0-1 0,0 0 0,0 0 0,0 0 1,0 0-1,0 0 0,0 0 0,0 0 0,0 0 0,0 0 1,0 1-1,0-1 0,0 0 0,0 0 0,0 0 1,0 0-1,0 0 0,0 0 0,1 0 0,-1 0 0,0 0 1,0 0-1,0 0 0,0 0 0,0 0 0,0 0 1,0 0-1,0 1 0,0-1 0,0 0 0,1 0 1,-1 0-1,0 0 0,0 0 0,0 0 0,0 0 0,0 0 1,0 0-1,0 0 0,0 0 0,1 0 0,-1 0 1,0 0-1,0-1 0,8-3 179,8-9-89,2-7-90,-1-1-1,27-45 1,-32 45-10,2 1 0,0 1 0,1 0 0,20-20 0,-22 27 1,-10 8 0,1 1 0,-1-1 0,1 1 0,0 0 0,0 0 0,0 0 0,1 0 0,-1 1 0,9-4 0,-12 5 0,0 1 0,0 0 0,0 0 0,0 0 0,0 0 0,0 0 0,0 0 0,0 1 0,0-1 0,-1 0 0,1 0 0,0 1 0,0-1 0,0 0 0,0 1 0,0-1 0,-1 1 0,1-1 0,0 1 0,0-1 0,-1 1 0,1 0 0,0-1 0,-1 1 0,1 0 0,-1 0 0,1 0 0,11 25 0,-10-22 0,5 20 0,-1 0 0,-1 1 0,-1 0 0,2 44 0,0 8 0,-5-77 0,-1 1 0,0-1 0,0 1 0,0-1 0,0 0 0,0 1 0,0-1 0,1 0 0,-1 0 0,0 1 0,0-1 0,1 0 0,-1 1 0,0-1 0,0 0 0,1 0 0,-1 0 0,0 1 0,0-1 0,1 0 0,-1 0 0,0 0 0,1 1 0,-1-1 0,0 0 0,1 0 0,-1 0 0,1 0 0,-1 0 0,0 0 0,1 0 0,-1 0 0,0 0 0,1 0 0,-1 0 0,0 0 0,1 0 0,-1 0 0,0 0 0,1-1 0,-1 1 0,0 0 0,1 0 0,-1 0 0,0 0 0,1-1 0,-1 1 0,20-13 0,5-8 0,-2-2 0,0-1 0,26-38 0,-23 30 0,43-44 0,-69 76 0,1-1 0,-1 1 0,1-1 0,-1 1 0,0 0 0,1-1 0,-1 1 0,1-1 0,-1 1 0,1 0 0,-1-1 0,1 1 0,0 0 0,-1 0 0,1 0 0,-1-1 0,1 1 0,-1 0 0,1 0 0,0 0 0,-1 0 0,1 0 0,-1 0 0,1 0 0,0 0 0,-1 0 0,1 0 0,-1 0 0,1 1 0,0-1 0,-1 0 0,1 0 0,-1 1 0,1-1 0,-1 0 0,1 1 0,-1-1 0,1 0 0,-1 1 0,1-1 0,-1 1 0,1-1 0,-1 1 0,0-1 0,1 1 0,-1-1 0,0 1 0,0-1 0,1 1 0,-1-1 0,0 1 0,0-1 0,1 2 0,1 5 0,0 0 0,0 1 0,2 12 0,-3-10 0,10 59 0,-8-45 0,0-1 0,2 1 0,1-1 0,9 24 0,-15-46 0,0 1 0,0-1 0,1 0 0,-1 0 0,1 0 0,-1 0 0,1 0 0,-1 0 0,1 0 0,0 0 0,-1-1 0,1 1 0,0 0 0,0 0 0,-1 0 0,1-1 0,0 1 0,0 0 0,0-1 0,0 1 0,0-1 0,0 1 0,0-1 0,0 0 0,0 1 0,0-1 0,1 0 0,-1 0 0,0 0 0,0 1 0,0-1 0,0 0 0,0-1 0,0 1 0,0 0 0,1 0 0,-1 0 0,0-1 0,0 1 0,0 0 0,0-1 0,0 1 0,0-1 0,0 1 0,0-1 0,0 0 0,1 0 0,5-5 0,0-1 0,0 1 0,0-1 0,8-12 0,-12 15 0,27-37 0,-1-2 0,-2-1 0,-2-1 0,25-65 0,59-200 0,-94 265 0,13-41 0,-3-1 0,17-117 0,-43 196 0,-2 13 0,-6 18 0,-10 44 0,3 2 0,-12 121 0,21-92 0,8 140 0,2-203 0,1 0 0,1-1 0,2 1 0,22 64 0,-28-96 0,1 1 0,-1-1 0,1 0 0,0 0 0,0 0 0,0 0 0,0 0 0,0 0 0,3 3 0,-4-6 0,0 1 0,-1-1 0,1 1 0,0 0 0,0-1 0,0 0 0,0 1 0,0-1 0,0 1 0,0-1 0,0 0 0,0 0 0,0 0 0,0 0 0,0 0 0,0 0 0,0 0 0,0 0 0,0 0 0,1 0 0,-1 0 0,0-1 0,0 1 0,0 0 0,-1-1 0,1 1 0,0-1 0,0 1 0,0-1 0,0 1 0,0-1 0,0 0 0,-1 1 0,2-2 0,4-4 0,0-1 0,0 1 0,-1-1 0,0-1 0,0 1 0,-1 0 0,0-1 0,0 0 0,5-16 0,1-9 0,6-39 0,-12 57 0,-3 10 0,8-38 0,-1-1 0,2-64 0,-13 89 0,-1 16 0,-1 13 0,4-7 0,0 0 0,1 0 0,-1 0 0,1 0 0,0 0 0,0 0 0,0 0 0,0 0 0,1 1 0,-1-1 0,1 0 0,0 0 0,0 0 0,2 5 0,0-3 0,0 1 0,0-1 0,1 0 0,-1 0 0,1-1 0,1 1 0,4 4 0,2 0 0,0-1 0,0 0 0,1-1 0,0 0 0,0-1 0,15 6 0,-18-9 0,0-1 0,0 0 0,0-1 0,0 0 0,0-1 0,0 0 0,0 0 0,0 0 0,0-2 0,0 1 0,0-1 0,0 0 0,0-1 0,11-4 0,12-7 0,0-2 0,39-25 0,-52 29 0,-4 3 0,-11 6 0,0 0 0,0 0 0,1 1 0,-1 0 0,1 0 0,10-3 0,-15 5 0,1 0 0,-1 0 0,1 1 0,0-1 0,-1 1 0,1-1 0,-1 0 0,1 1 0,0-1 0,-1 1 0,1-1 0,-1 1 0,0 0 0,1-1 0,-1 1 0,1-1 0,-1 1 0,0 0 0,0-1 0,1 1 0,-1 0 0,0-1 0,0 1 0,0 0 0,0-1 0,0 1 0,0 0 0,0 0 0,0-1 0,0 1 0,0 0 0,0-1 0,0 2 0,-1 26 0,-2 21 0,4 83 0,-1-125 0,1 0 0,0 0 0,1 0 0,0 0 0,0-1 0,0 1 0,6 11 0,-7-18 0,0 1 0,-1-1 0,1 1 0,0-1 0,-1 1 0,1-1 0,0 1 0,0-1 0,-1 1 0,1-1 0,0 0 0,0 1 0,0-1 0,-1 0 0,1 0 0,0 0 0,0 0 0,0 0 0,0 0 0,0 0 0,0 0 0,-1 0 0,1 0 0,0 0 0,0 0 0,0-1 0,0 1 0,-1 0 0,1-1 0,0 1 0,0-1 0,-1 1 0,1-1 0,0 1 0,1-2 0,29-23 0,-26 20 0,17-15 0,-2-1 0,-1-2 0,0 1 0,-2-2 0,0 0 0,-2-2 0,-1 1 0,14-35 0,13-31 0,42-145 0,-59 162 0,-53 149 0,-152 825 0,174-845 0,-3 20 0,-22 88 0,18-83 0,14-74 0,1-5 0,6-13 0,5-29 0,-1 0 0,-2-1 0,3-42 0,-1 10 0,61-295 0,-43 254 0,51-132 0,-68 219 0,0 1 0,30-46 0,-41 72 0,-1 0 0,1-1 0,0 1 0,0 0 0,0 0 0,-1 0 0,1-1 0,0 1 0,0 0 0,0 0 0,1 0 0,-1 1 0,0-1 0,0 0 0,0 0 0,1 1 0,-1-1 0,0 0 0,1 1 0,-1 0 0,1-1 0,-1 1 0,1 0 0,-1-1 0,0 1 0,1 0 0,-1 0 0,1 0 0,-1 1 0,1-1 0,-1 0 0,1 0 0,-1 1 0,0-1 0,1 1 0,-1-1 0,0 1 0,1 0 0,-1-1 0,0 1 0,0 0 0,0 0 0,1 0 0,-1 0 0,1 2 0,3 2 0,0 0 0,-1 0 0,0 1 0,0 0 0,-1 0 0,1 0 0,-1 1 0,3 7 0,-2 0 0,-1 0 0,0 0 0,-1 0 0,-1 0 0,0 1 0,-1-1 0,0 0 0,-1 1 0,-1-1 0,0 0 0,-4 15 0,0-7 0,-1-2 0,-1 1 0,0-1 0,-2 0 0,0-1 0,-20 29 0,28-46 0,0 1 0,0 0 0,0-1 0,0 1 0,-1-1 0,1 0 0,-1 0 0,1 0 0,-1 0 0,0 0 0,0-1 0,1 1 0,-1-1 0,0 0 0,-6 2 0,9-3 0,0 0 0,0 0 0,0 0 0,0 0 0,0 0 0,0 0 0,0 0 0,-1 0 0,1 0 0,0 0 0,0 0 0,0 0 0,0 0 0,0 0 0,0 0 0,0 0 0,-1 0 0,1 0 0,0 0 0,0 0 0,0 0 0,0 0 0,0 0 0,0 0 0,0 0 0,0-1 0,0 1 0,-1 0 0,1 0 0,0 0 0,0 0 0,0 0 0,0 0 0,0 0 0,0 0 0,0 0 0,0-1 0,0 1 0,0 0 0,0 0 0,0 0 0,0 0 0,0 0 0,0 0 0,0 0 0,0 0 0,0-1 0,0 1 0,0 0 0,0 0 0,0 0 0,3-9 0,7-6 0,7-1 0,1 0 0,1 1 0,0 0 0,39-20 0,155-78 0,-205 109 0,0 1 0,-1-1 0,1 2 0,0-1 0,0 1 0,11-1 0,-19 3 0,0 0 0,0 0 0,1 0 0,-1 1 0,0-1 0,0 0 0,1 0 0,-1 0 0,0 1 0,0-1 0,1 0 0,-1 0 0,0 1 0,0-1 0,0 0 0,0 1 0,1-1 0,-1 0 0,0 1 0,0-1 0,0 0 0,0 1 0,0-1 0,0 0 0,0 1 0,0-1 0,0 0 0,0 1 0,0-1 0,0 0 0,0 1 0,0-1 0,0 0 0,-1 0 0,1 1 0,0-1 0,0 0 0,0 1 0,-1-1 0,-5 20 0,4-15 0,-3 12 0,1 0 0,1 0 0,0 0 0,1 1 0,1-1 0,1 1 0,1-1 0,0 1 0,5 23 0,-5-38 0,0 0 0,0 0 0,0-1 0,0 1 0,0-1 0,1 1 0,-1-1 0,1 1 0,-1-1 0,1 0 0,0 0 0,0 1 0,4 2 0,-5-5 0,0 1 0,0 0 0,0-1 0,0 1 0,0-1 0,0 1 0,0-1 0,0 1 0,1-1 0,-1 0 0,0 1 0,0-1 0,0 0 0,1 0 0,-1 0 0,0 0 0,0 0 0,1 0 0,-1 0 0,0-1 0,0 1 0,0 0 0,0-1 0,1 1 0,-1-1 0,0 1 0,0-1 0,0 1 0,0-1 0,0 0 0,0 0 0,0 1 0,1-3 0,4-4 0,0 0 0,-1-1 0,0 0 0,0 0 0,-1 0 0,0 0 0,0-1 0,-1 0 0,0 0 0,0 0 0,-1 0 0,-1 0 0,1 0 0,-1-16 0,0 1 0,-2 0 0,-1 0 0,-1 0 0,-8-36 0,9 51 0,0 1 0,1 1 0,-1-1 0,0 1 0,-1 0 0,0 0 0,0 0 0,0 1 0,-8-12 0,6 10 0,6 5 0,14 6 0,-5-1 0,4 0 0,-1-2 0,1 1 0,-1-2 0,1 0 0,-1 0 0,0-1 0,0-1 0,1 0 0,-2-1 0,1 0 0,0-1 0,-1 0 0,21-14 0,-7 4 0,-2-2 0,0-1 0,-1 0 0,-1-2 0,25-28 0,-20 15 0,-1 0 0,-1-2 0,-2-1 0,31-63 0,-40 68 0,-1-1 0,-2 0 0,-1-1 0,-2 0 0,-1 0 0,4-43 0,-11 73 0,0 0 0,0 0 0,0 0 0,0 0 0,0 0 0,-1 0 0,1 0 0,-1 0 0,0 0 0,0 0 0,0 0 0,-2-4 0,3 7 0,-1-1 0,1 1 0,-1-1 0,1 1 0,-1-1 0,1 1 0,-1-1 0,1 1 0,-1 0 0,1-1 0,-1 1 0,1 0 0,-1 0 0,1-1 0,-1 1 0,0 0 0,1 0 0,-1 0 0,0 0 0,1-1 0,-1 1 0,-1 0 0,1 1 0,-1-1 0,1 1 0,-1-1 0,0 1 0,1 0 0,-1-1 0,1 1 0,-1 0 0,1 0 0,0 0 0,-1 0 0,-1 2 0,-5 5 0,0 1 0,1 0 0,0 1 0,0-1 0,1 1 0,-10 21 0,-22 69 0,20-46 0,4 1 0,1 0 0,-5 65 0,14-78 0,2 0 0,2 1 0,1-1 0,15 80 0,-15-114 0,1 1 0,1-1 0,-1 0 0,2 0 0,-1 0 0,1 0 0,0-1 0,0 1 0,1-1 0,0 0 0,7 7 0,-8-10 0,1 0 0,-1 0 0,1-1 0,0 1 0,0-1 0,0 0 0,1 0 0,-1-1 0,1 0 0,0 0 0,-1 0 0,1 0 0,0-1 0,0 0 0,0-1 0,11 1 0,-1-2 0,1 0 0,-1-2 0,0 0 0,0 0 0,0-2 0,-1 0 0,0-1 0,0 0 0,28-16 0,-15 4 0,-1-1 0,0-1 0,45-45 0,-56 48 0,-16 17 0,-9 9 0,-7 7 0,0 1 0,2 1 0,-21 33 0,29-41 0,1-1 0,0 1 0,1 0 0,0 0 0,0 0 0,1 1 0,1-1 0,0 1 0,-2 21 0,4-30 0,0 0 0,0 1 0,0-1 0,0 0 0,1 0 0,-1 0 0,1 1 0,-1-1 0,1 0 0,0 0 0,0 0 0,0 0 0,0 0 0,0 0 0,0-1 0,3 4 0,-3-4 0,0 0 0,1 0 0,-1 0 0,1 0 0,-1 0 0,1 0 0,-1-1 0,1 1 0,0-1 0,-1 1 0,1-1 0,0 0 0,0 1 0,-1-1 0,1 0 0,0 0 0,1 0 0,2-1 0,-1 0 0,1 0 0,-1 0 0,1 0 0,-1-1 0,0 0 0,0 1 0,0-2 0,0 1 0,0 0 0,0-1 0,0 0 0,-1 0 0,6-6 0,9-14 0,-2-1 0,0 0 0,18-41 0,-6 12 0,-7 7 0,-16 33 0,1 1 0,0 0 0,0 0 0,13-16 0,-19 28 0,0 0 0,0 0 0,1 0 0,-1 0 0,0 0 0,0 0 0,1 0 0,-1 0 0,0 0 0,0 0 0,1 0 0,-1 0 0,0 0 0,1 1 0,-1-1 0,0 0 0,0 0 0,0 0 0,1 0 0,-1 0 0,0 1 0,0-1 0,1 0 0,-1 0 0,0 0 0,0 0 0,0 1 0,0-1 0,1 0 0,-1 0 0,0 1 0,0-1 0,0 0 0,0 0 0,0 1 0,0-1 0,0 0 0,0 0 0,0 1 0,1-1 0,-1 0 0,0 0 0,0 1 0,0-1 0,-1 0 0,1 1 0,7 22 0,-5-14 0,1 0 0,-1-1 0,2 1 0,-1-1 0,1 0 0,5 8 0,-7-13 0,0-1 0,0 1 0,0-1 0,0 0 0,0 0 0,1 0 0,-1 0 0,1 0 0,0 0 0,-1-1 0,1 1 0,0-1 0,0 0 0,0 0 0,0 0 0,0 0 0,0 0 0,4 0 0,3 0 0,-1-1 0,1 0 0,0-1 0,-1 0 0,1 0 0,-1-1 0,18-5 0,2-4 0,32-16 0,-36 15 0,46-17 0,-67 29 0,0-1 0,-1 0 0,1 1 0,0 0 0,-1-1 0,1 2 0,0-1 0,0 0 0,-1 1 0,1-1 0,0 1 0,-1 0 0,7 3 0,2 2 0,0 0 0,16 12 0,-2-2 0,-6-4 0,-5-2 0,29 12 0,-39-20 0,1 0 0,0 0 0,0 0 0,0-1 0,1 0 0,-1 0 0,0-1 0,12 0 0,-17 0 2,14-1 243,0-1 0,0 0 1,17-5-1,-29 6-337,0 0 0,0 0 0,-1 0 1,1 0-1,-1-1 0,1 1 0,-1-1 0,0 0 0,1 1 0,2-4 0,-4 4-64,-1 0 0,1 0-1,0 0 1,-1 0 0,1-1 0,-1 1-1,1 0 1,-1 0 0,0 0 0,1 0-1,-1-1 1,0 1 0,0 0-1,0 0 1,0 0 0,0-1 0,0 1-1,0 0 1,0 0 0,-1-1 0,1 1-1,0 0 1,-1 0 0,0-2-1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15:59.0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1 116 16687,'0'0'0,"74"-20"-727,19-9 951,14 1 8,-6 8-57,-17 2 17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16:01.4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96 1361 9944,'0'0'6669,"13"-12"-6057,21-19-52,52-61 0,-30 16 202,-3-1 1,64-130 0,-87 149-393,111-236 1554,-113 227-790,-2-2 0,23-105 0,-48 161-534,-5 14 25,-11 22-149,-121 313 561,84-196-769,10-30-83,-85 212 278,-25-14-87,-21 2 67,147-268-159,24-39-142,2-6-60,5-10 7,30-44 43,2 2-1,4 1 1,60-63 0,158-133 39,-185 181-106,228-204 143,-203 182-10,-86 83-160,-9 11 14,-6 19 39,0-12-81,-26 94-10,20-81 0,1 0 0,2 1 0,0 0 0,1 0 0,1 1 0,1 36 0,2-60 0,0 1 0,1 0 0,-1-1 0,1 1 0,-1 0 0,1-1 0,-1 1 0,1-1 0,0 1 0,0-1 0,0 1 0,0-1 0,0 1 0,0-1 0,1 0 0,-1 0 0,0 0 0,1 0 0,-1 0 0,0 0 0,1 0 0,-1 0 0,1 0 0,0-1 0,-1 1 0,1 0 0,0-1 0,-1 0 0,1 1 0,0-1 0,-1 0 0,1 0 0,0 0 0,0 0 0,2 0 0,8-1 0,0 0 0,0-1 0,22-5 0,-27 5 0,15-4 0,-1-2 0,-1 0 0,1-1 0,-1-1 0,-1-1 0,0 0 0,23-19 0,115-109 0,-157 138 0,13-11 0,-2-1 0,20-26 0,-27 33 0,0 0 0,-1-1 0,1 0 0,-1 1 0,0-1 0,-1 0 0,0 0 0,0-1 0,1-8 0,-2 14 0,-1 1 0,0-1 0,0 1 0,0-1 0,0 0 0,0 1 0,0-1 0,0 1 0,0-1 0,-1 1 0,1-1 0,-1 1 0,1-1 0,-1 1 0,1-1 0,-1 1 0,0 0 0,0-1 0,-1-1 0,1 3 0,0-1 0,0 1 0,1 0 0,-1-1 0,0 1 0,0 0 0,0 0 0,0-1 0,0 1 0,0 0 0,0 0 0,0 0 0,0 0 0,0 0 0,0 0 0,0 1 0,0-1 0,0 0 0,0 0 0,0 1 0,0-1 0,-1 1 0,-4 3 0,-1-1 0,0 1 0,1 1 0,0-1 0,0 1 0,-6 6 0,5-3 0,0 0 0,1 1 0,0-1 0,0 1 0,1 0 0,0 1 0,0-1 0,1 1 0,1 0 0,-1 0 0,2 0 0,-1 1 0,2-1 0,-2 20 0,3-23 0,-1-1 0,2 1 0,-1-1 0,1 1 0,0-1 0,1 1 0,-1-1 0,1 1 0,0-1 0,1 0 0,0 0 0,0 0 0,0 0 0,0-1 0,1 1 0,0-1 0,0 0 0,1 0 0,-1-1 0,1 1 0,0-1 0,0 0 0,1 0 0,10 6 0,-9-7 0,0 0 0,0 0 0,0 0 0,1-1 0,-1 0 0,1-1 0,-1 0 0,1 0 0,-1 0 0,1-1 0,9-1 0,-7 0 0,0-1 0,0-1 0,0 0 0,0 0 0,0-1 0,-1 0 0,18-10 0,-2-3 0,0-1 0,0-1 0,-2-1 0,-1-1 0,0-1 0,25-33 0,-12 8 0,-3-1 0,39-75 0,-34 45 0,-4 0 0,-3-2 0,-4-1 0,-3-2 0,17-122 0,-38 194 0,-1 8 0,0 0 0,-1 0 0,1 1 0,-1-1 0,0 0 0,1 0 0,-1 0 0,-1 0 0,1 0 0,0 0 0,-1 0 0,1 0 0,-1 1 0,0-1 0,-1-3 0,1 6 0,1-1 0,0 1 0,-1-1 0,1 1 0,0 0 0,-1 0 0,1-1 0,-1 1 0,1 0 0,-1 0 0,1-1 0,0 1 0,-1 0 0,1 0 0,-1 0 0,1 0 0,-1 0 0,1 0 0,-1 0 0,1 0 0,-1 0 0,1 0 0,-1 0 0,1 0 0,-1 0 0,1 0 0,-1 0 0,1 1 0,-1-1 0,1 0 0,-1 0 0,1 0 0,0 1 0,-1-1 0,1 0 0,-1 1 0,1-1 0,0 0 0,-1 1 0,1-1 0,0 0 0,-1 1 0,1-1 0,0 1 0,0-1 0,0 1 0,-1-1 0,1 1 0,-17 26 0,15-23 0,-18 37 0,1 1 0,2 1 0,2 0 0,2 1 0,2 1 0,2 0 0,1 1 0,3-1 0,2 1 0,2 0 0,2 0 0,6 48 0,-4-75 0,0 0 0,2-1 0,0 1 0,0-1 0,16 31 0,-19-44 0,1 1 0,0-1 0,0 0 0,1 0 0,-1 0 0,1-1 0,0 1 0,1-1 0,-1 0 0,1 0 0,-1 0 0,1-1 0,0 0 0,1 0 0,-1 0 0,0 0 0,1-1 0,0 0 0,-1 0 0,1-1 0,0 1 0,6 0 0,2-2 0,0 0 0,0-1 0,-1-1 0,1 0 0,-1 0 0,1-2 0,-1 0 0,0 0 0,0-1 0,16-9 0,14-9 0,62-48 0,-47 32 0,-40 26 0,60-42 0,-105 82 0,1 2 0,2 0 0,-32 51 0,40-54 0,-21 44 0,32-59 0,1 0 0,0 0 0,1 0 0,0 1 0,0-1 0,1 1 0,0 15 0,2-26 0,0 1 0,0-1 0,0 1 0,0 0 0,0-1 0,0 1 0,1-1 0,-1 1 0,0 0 0,1-1 0,0 1 0,-1-1 0,1 1 0,0-1 0,0 0 0,-1 1 0,1-1 0,0 0 0,1 0 0,-1 1 0,0-1 0,0 0 0,0 0 0,1 0 0,-1 0 0,0 0 0,1-1 0,-1 1 0,1 0 0,-1-1 0,1 1 0,-1-1 0,1 1 0,-1-1 0,1 0 0,0 0 0,-1 0 0,1 0 0,0 0 0,2 0 0,3-1 0,0 0 0,1 0 0,-1-1 0,0 0 0,0 0 0,0-1 0,12-5 0,-4 0 0,1-1 0,-1-1 0,-1 0 0,0-1 0,0 0 0,-1-1 0,-1-1 0,0 0 0,15-21 0,2-10 0,-2-2 0,-2 0 0,-2-2 0,20-57 0,-18 28 0,31-159 0,-19-52 0,-38 261 0,-3 15 0,4 12 0,0 0 0,0-1 0,-1 1 0,1 0 0,0 0 0,0 0 0,0 0 0,-1 0 0,1-1 0,0 1 0,0 0 0,0 0 0,-1 0 0,1 0 0,0 0 0,0 0 0,-1 0 0,1 0 0,0 0 0,0 0 0,0 0 0,-1 0 0,1 0 0,0 0 0,0 0 0,-1 0 0,1 0 0,0 0 0,0 1 0,0-1 0,-1 0 0,1 0 0,0 0 0,0 0 0,0 0 0,-1 0 0,1 1 0,0-1 0,0 0 0,0 0 0,-5 5 0,0 0 0,1 0 0,-1 1 0,1-1 0,1 1 0,-1 0 0,-3 7 0,-18 51 0,22-57 0,-15 49 0,2 1 0,3 0 0,3 0 0,-6 91 0,20 236 0,-3-324 863,-5-26-5721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16:01.8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16280,'0'0'3263,"61"16"-3031,-43-16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1:08.5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289 107 10248,'0'0'1473,"-12"5"-1080,8-3-352,-9 2 89,1 1 0,0 1 0,0 0 0,0 1-1,-20 16 1,22-14-2,-1 0-1,1 1 1,0 0 0,1 1-1,0 0 1,1 0 0,0 1-1,1 0 1,0 1-1,1-1 1,1 1 0,0 1-1,0-1 1,1 1-1,1-1 1,-2 18 0,4-16 0,0 0 1,1 0 0,0 0 0,2-1-1,-1 1 1,2 0 0,0-1 0,1 1 0,9 22-1,-10-30-68,0 0 0,0-1 0,1 0 0,0 0 0,0 0 0,0 0 0,1-1-1,0 0 1,0 0 0,0 0 0,1 0 0,0-1 0,0 0 0,0 0 0,0 0-1,1-1 1,-1 0 0,1-1 0,0 1 0,0-1 0,13 2 0,-12-3-10,-1-1-1,1 0 1,-1 0 0,0-1 0,1 0-1,-1-1 1,0 1 0,0-1 0,0-1 0,0 1-1,0-1 1,0 0 0,-1-1 0,1 0-1,-1 0 1,8-7 0,7-7 87,-1 0 0,-1-1 0,17-23 0,-16 19 1,-1-2 0,-1 1 0,-1-2 0,-1-1 0,20-48 0,-32 64-87,0 0 1,0 0-1,-2-1 1,1 1-1,-1-1 0,-1 0 1,0 1-1,-1-1 1,0 0-1,-1 0 1,0 0-1,-1 1 0,0-1 1,-1 1-1,0-1 1,-1 1-1,-10-21 1,12 26-25,-2 1 0,1-1 0,0 0-1,-1 1 1,0 0 0,0 0 0,-1 0 0,1 0 0,-1 1 0,0-1 0,-1 1 0,1 1 0,-1-1 0,1 1 0,-1 0 0,0 0 0,0 0 0,0 1 0,-1 0 0,1 1-1,0-1 1,-1 1 0,1 0 0,-1 1 0,0-1 0,1 1 0,-1 1 0,1-1 0,-1 1 0,1 0 0,-1 1 0,1-1 0,-12 5 0,-11 6 42,0 0 1,0 2-1,1 1 0,1 1 1,1 1-1,0 2 1,1 0-1,1 2 1,1 0-1,-23 28 1,42-43-59,-1 1 1,1-1-1,0 0 1,0 1 0,1 0-1,0 0 1,0 0-1,0 0 1,1 1-1,0-1 1,-1 10 0,3-7-15,0-1 1,0 0 0,1 0 0,0 0-1,1 0 1,0 0 0,0 0 0,7 16-1,4 6-2865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16:10.8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712 116 6224,'0'0'9552,"-12"-3"-9074,-23-5-38,-1 1 0,0 2 1,0 1-1,0 2 0,0 2 0,0 1 0,-60 9 0,67-4-101,0 2 0,1 0-1,0 2 1,-41 20-1,58-24-230,-1 1 1,1 0-1,1 1 0,0 0 0,0 0 0,0 1 0,1 1 0,0-1 0,1 2 1,0-1-1,1 1 0,-11 22 0,10-15-27,2 0 0,0 1 0,1 0 0,1 0 1,1 0-1,1 1 0,0-1 0,2 1 0,0-1 0,1 1 0,1-1 0,0 0 1,7 23-1,-3-18 10,1 0 1,1 0 0,2-1 0,0 0-1,1 0 1,1-1 0,1-1 0,1 0-1,31 35 1,-36-47-39,1 0 0,0-1-1,1 0 1,0-1 0,0 0-1,1-1 1,-1 0 0,1 0 0,1-1-1,13 3 1,-17-5 8,1-1-1,-1 0 1,1 0-1,0-1 1,0-1-1,-1 0 1,1 0-1,0 0 1,-1-1-1,1-1 1,0 0 0,-1 0-1,0-1 1,11-4-1,-16 5-28,-1 1 1,0-1-1,0 0 0,0 0 0,0 0 1,0 0-1,0-1 0,-1 1 1,1-1-1,-1 0 0,0 1 0,0-1 1,0 0-1,0 0 0,0-1 0,0 1 1,-1 0-1,2-7 0,-2 4 11,0 0 1,0 1-1,-1-1 1,0 0-1,0 1 0,-1-1 1,1 1-1,-1-1 0,-1 0 1,1 1-1,-3-7 0,-1 1 29,0 0 0,0 0 0,-1 1-1,0-1 1,-1 2 0,0-1 0,0 1 0,-1 0-1,0 0 1,-1 1 0,-12-9 0,14 13 15,0 0 1,0 0 0,-1 1-1,0 0 1,1 0 0,-1 0-1,-12-1 1,20 4-84,-1 0 0,1 0 0,0-1 0,0 1 0,-1 0-1,1 0 1,0 0 0,-1 0 0,1 0 0,0 0 0,0 0 0,-1 0 0,1 0 0,0 0-1,-1 0 1,1 0 0,0 0 0,-1 0 0,1 0 0,0 0 0,0 0 0,-1 0 0,1 0-1,0 0 1,0 0 0,-1 1 0,1-1 0,0 0 0,-1 0 0,1 0 0,0 1 0,0-1-1,0 0 1,-1 0 0,1 0 0,0 1 0,0-1 0,0 0 0,0 0 0,-1 1 0,1-1 0,0 0-1,0 1 1,0-1 0,0 0 0,0 0 0,0 1 0,0-1 0,0 0 0,0 1 0,0-1-1,0 0 1,0 0 0,0 1 0,0-1 0,0 0 0,0 1 0,0-1 0,1 2 1,0-1-1,-1 0 1,1 1 0,0-1 0,0 0 0,0 0 0,0 1 0,0-1-1,0 0 1,0 0 0,2 1 0,6 3 5,0 0 0,1-1 0,-1 0-1,1 0 1,0-1 0,0 0 0,1-1 0,-1-1-1,0 1 1,12-1 0,17-1 13,51-5 0,-74 4-17,-7 0-4,9 0 44,1 0 1,-1-1 0,0-2 0,0 0 0,0 0 0,29-13-1,29-5 494,-75 21-532,4-2 24,0 1 1,0-1-1,1 1 1,-1 0-1,1 0 1,-1 1-1,1-1 0,0 1 1,11 0-1,-2 0 35,1 1 0,0-2 0,0 0 0,-1-1 0,24-8 0,-38 11-64,0 0 0,-1-1 0,1 1 1,0 0-1,-1-1 0,1 1 0,-1-1 1,1 1-1,-1-1 0,1 1 1,-1-1-1,1 1 0,-1-1 0,0 1 1,1-1-1,-1 0 0,0 1 0,1-1 1,-1 0-1,0 1 0,0-1 0,1 0 1,-1 1-1,0-1 0,0 0 0,0 1 1,0-1-1,0 0 0,0 1 0,0-1 1,0 0-1,-1 0 0,1 1 0,0-1 1,0 0-1,0 1 0,-1-1 0,1 1 1,0-1-1,-1 0 0,1 1 0,0-1 1,-1 1-1,0-2 0,-2-1 9,1-1 0,-1 0 0,0 1-1,0 0 1,-5-5 0,3 5-2,0 0-1,0 0 1,-1 1-1,1-1 1,0 1-1,-1 1 1,0-1 0,1 1-1,-1 0 1,0 0-1,0 0 1,0 1-1,0 0 1,1 0 0,-1 1-1,0-1 1,0 1-1,0 1 1,1-1-1,-11 4 1,8-2 3,0 0 0,0 1-1,0 0 1,0 0 0,1 1 0,-1 0 0,1 0-1,0 0 1,1 1 0,-1 0 0,1 0-1,1 1 1,-8 10 0,9-10-13,0 0-1,1 0 1,0 1 0,0-1 0,0 1-1,1 0 1,1 0 0,-1 0-1,1 0 1,0 0 0,1 0 0,0 0-1,1 8 1,0-11 0,0 1 0,0-1-1,0 0 1,1 0 0,0-1 0,0 1 0,0 0 0,0 0-1,1-1 1,0 0 0,0 1 0,0-1 0,1 0-1,-1 0 1,1-1 0,0 1 0,0-1 0,0 0 0,0 0-1,0 0 1,8 3 0,0-1 6,0-1 0,0 0 0,1-1 1,-1 0-1,1-1 0,-1 0 0,1-1 0,0 0 0,0-2 0,-1 1 0,1-1 1,0-1-1,-1 0 0,1-1 0,-1 0 0,0-1 0,16-7 0,-7 1 11,0 0 0,-1-1 0,-1-1 0,0-1 0,0-1 0,-1-1 0,-1 0 0,29-34 0,-2-4 82,-2-3 0,-3-1 0,-3-2 0,42-91 1,-62 109-38,-2 0 0,-2 0 1,11-69-1,-22 105-62,0-1 0,-1 0 0,0 0 0,1 0 0,-2 0 0,1 0 0,-2-9 0,2 15 0,0 0 0,0 0 0,0-1 0,0 1 0,-1 0 0,1-1 0,0 1 0,0 0 0,0 0 0,0 0 0,0-1 0,-1 1 0,1 0 0,0 0 0,0-1 0,0 1 0,-1 0 0,1 0 0,0 0 0,0 0 0,-1 0 0,1-1 0,0 1 0,0 0 0,-1 0 0,1 0 0,0 0 0,0 0 0,-1 0 0,1 0 0,0 0 0,0 0 0,-1 0 0,1 0 0,0 0 0,-1 0 0,1 0 0,0 0 0,0 0 0,-1 0 0,1 0 0,0 0 0,0 1 0,-1-1 0,1 0 0,0 0 0,0 0 0,-1 0 0,1 0 0,0 1 0,0-1 0,0 0 0,-1 0 0,1 0 0,0 1 0,0-1 0,0 0 0,0 0 0,0 1 0,0-1 0,-1 1 0,-11 16 0,12-17 0,-8 16 0,1 0 0,0 0 0,1 1 0,1 0 0,1 0 0,-5 33 0,-1 110 0,9-146 0,3 108 0,30 200 0,-29-299 0,1 0 0,0-1 0,2 1 0,1-1 0,13 31 0,-20-53-2,0 0-1,0 0 1,0 0 0,0 0-1,0 0 1,0 0 0,0 0 0,1 1-1,-1-1 1,0 0 0,0 0-1,0 0 1,0 0 0,0 0-1,0 0 1,0 0 0,0 1 0,0-1-1,0 0 1,0 0 0,0 0-1,0 0 1,0 0 0,1 0-1,-1 0 1,0 0 0,0 0 0,0 0-1,0 0 1,0 0 0,0 0-1,0 1 1,0-1 0,1 0-1,-1 0 1,0 0 0,0 0 0,0 0-1,0 0 1,0 0 0,0 0-1,1 0 1,-1 0 0,0 0-1,0 0 1,0-1 0,0 1 0,0 0-1,0 0 1,0 0 0,1 0-1,-1 0 1,0 0 0,0 0 0,3-9-313,-2-14-488,-12-38-1668,9 50-346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16:11.0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0 145 14568,'0'0'2167,"107"-18"-1503,-34 4-104,3 0 8,13-2-40,-5 2 0,3-6-144,-2 5 16,-7 5-144,-11 2 16,-17 2-192,-11-4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16:13.8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1195 6016,'0'0'2894,"12"-6"-2059,2 0-591,0 0 67,0-1 0,-1 0-1,1-1 1,14-12-1,-13 8 89,-1-2 0,0 0-1,-1 0 1,-1-1 0,0-1 0,-1 0-1,-1-1 1,0 0 0,-1 0-1,-1-1 1,6-19 0,-2-3 364,-1 0 0,-3-1 0,-1-1 0,2-44 0,-7 55-246,3-25 1159,-5 54-1571,0 1-1,0-1 1,1 1-1,-1-1 0,1 1 1,-1-1-1,1 1 1,-1-1-1,1 1 0,0 0 1,0-1-1,0 1 1,0 0-1,0 0 0,0 0 1,0 0-1,0 0 1,2-2-1,-2 3-42,1-1-1,-1 1 1,0 0 0,0 0 0,0 0-1,0 0 1,0 0 0,0 0 0,0 0-1,0 0 1,0 0 0,0 0 0,0 0-1,1 1 1,-1-1 0,0 0-1,0 1 1,0-1 0,1 2 0,3 1 33,-1 0-1,0 1 1,0-1 0,0 1 0,0 0 0,-1 0 0,1 0-1,4 9 1,2 7 20,-1 1 1,0-1-1,-2 2 0,-1-1 0,0 1 0,-2 0 1,0 0-1,-1 0 0,-1 36 0,-2-18 23,3 51 164,-2-79-235,0 0-1,1 0 1,1 0-1,0-1 0,7 16 1,-8-22-39,0 0 1,1-1 0,-1 1-1,1-1 1,0 0 0,0 0-1,1 0 1,-1 0 0,1 0-1,0-1 1,0 1 0,0-1-1,0 0 1,1-1 0,4 3-1,-2-2 1,-1-1 0,1 0 0,0 0 0,-1-1 0,1 0 0,0 0 0,0-1 0,0 1 0,0-2 0,7 0 0,8-3 39,0 0-1,-1-2 0,1-1 1,-2-1-1,38-18 0,-11 1 62,-1-2 0,-1-2 0,-2-1-1,-1-3 1,-2-1 0,-1-2 0,46-55 0,-81 86-77,0 1 0,0-1 0,-1 0 0,0 0 0,4-8 0,-7 13-49,0 0 1,0 0 0,0-1-1,0 1 1,0 0-1,0 0 1,0 0 0,0-1-1,0 1 1,0 0-1,0 0 1,0 0 0,0 0-1,0-1 1,0 1-1,0 0 1,0 0 0,0 0-1,0-1 1,0 1-1,0 0 1,-1 0 0,1 0-1,0 0 1,0-1-1,0 1 1,0 0 0,0 0-1,0 0 1,-1 0-1,1 0 1,0 0 0,0 0-1,0-1 1,0 1-1,-1 0 1,1 0 0,0 0-1,0 0 1,0 0-1,-1 0 1,1 0 0,0 0-1,0 0 1,0 0-1,-1 0 1,1 0 0,0 0-1,0 0 1,0 0-1,0 0 1,-1 0 0,1 1-1,-13 1 79,5 2-52,0 0 0,0 1 1,0 0-1,1 1 0,0-1 1,-8 9-1,-39 43 111,49-52-128,-91 115 191,83-102-158,1 1 0,1 1 1,0 0-1,-13 38 0,23-52-22,-1-1 1,1 1-1,0-1 1,0 1-1,1-1 1,-1 1-1,1 0 1,1 8-1,-1-13-16,1 1 0,-1-1 0,0 0 0,1 1 0,-1-1 0,1 0 0,-1 1-1,1-1 1,0 0 0,0 1 0,-1-1 0,1 0 0,0 0 0,0 0 0,0 0 0,0 0 0,0 0 0,1 0 0,-1 0 0,0 0 0,0-1-1,0 1 1,1 0 0,-1-1 0,0 1 0,1-1 0,-1 0 0,1 1 0,-1-1 0,0 0 0,1 0 0,-1 0 0,1 0 0,-1 0 0,1 0-1,-1 0 1,3-1 0,4-1 3,0 0-1,0 0 0,-1-1 1,1 0-1,-1 0 0,0-1 1,0 0-1,0 0 0,0 0 1,-1-1-1,0 0 0,10-10 1,-5 3 6,0-1 0,-1 0 1,0 0-1,-1-1 1,9-18-1,16-43-17,31-99 0,-64 170 0,1-2 0,-2 9 0,-3 11 0,1 1 0,1 0 0,1-1 0,0 1 0,1 0 0,0 0 0,1-1 0,1 1 0,0-1 0,9 25 0,-9-32 0,0-1 0,0 1 0,0-1 0,1 0 0,-1 0 0,2 0 0,-1-1 0,1 1 0,0-1 0,0 0 0,0 0 0,0-1 0,1 0 0,0 0 0,0 0 0,0 0 0,1-1 0,-1 0 0,1-1 0,-1 1 0,1-1 0,11 2 0,-2-3 0,0 0 0,0-1 0,0 0 0,0-1 0,0-1 0,0-1 0,28-8 0,-12 1 0,0-2 0,50-26 0,-51 20 0,-1-1 0,44-37 0,46-53 0,-112 101 0,0 1 0,0-1 0,0 0 0,-1 0 0,0-1 0,9-15 0,-34 36 0,-28 30 0,1 3 0,3 1 0,-59 84 0,98-126 0,0 1 0,0 0 0,0-1 0,1 1 0,0 1 0,0-1 0,0 0 0,1 0 0,-1 1 0,0 8 0,2-11 0,0-1 0,1 0 0,-1 0 0,0 0 0,1 0 0,-1 0 0,1-1 0,0 1 0,0 0 0,0 0 0,0 0 0,0 0 0,0-1 0,0 1 0,0 0 0,1-1 0,-1 1 0,1-1 0,-1 0 0,1 1 0,-1-1 0,1 0 0,0 0 0,0 0 0,-1 0 0,1 0 0,0-1 0,0 1 0,0 0 0,3 0 0,2 0 0,0 0 0,-1 0 0,1-1 0,0 0 0,0 0 0,-1 0 0,1-1 0,0 0 0,-1 0 0,1-1 0,-1 1 0,1-2 0,-1 1 0,0-1 0,0 0 0,0 0 0,0 0 0,0-1 0,-1 0 0,8-6 0,6-7 0,-1-1 0,0 0 0,-2-1 0,15-22 0,-1-4 0,-2-1 0,-2-1 0,-2-2 0,-2 0 0,-2-2 0,-2 0 0,17-88 0,-27 101 0,-2-1 0,-2 1 0,-1-1 0,-2 0 0,-1 0 0,-9-53 0,9 91 0,0 0 0,0-1 0,0 1 0,-1-1 0,1 1 0,0 0 0,-1-1 0,1 1 0,-1 0 0,0 0 0,1-1 0,-1 1 0,0 0 0,0 0 0,-1-1 0,1 1 0,1 1 0,-1 0 0,1 0 0,-1-1 0,1 1 0,-1 0 0,1 0 0,-1 0 0,1 0 0,-1 0 0,1 0 0,-1 0 0,0 0 0,1 0 0,-1 0 0,1 0 0,-1 0 0,1 0 0,-1 0 0,1 1 0,-1-1 0,1 0 0,-1 0 0,1 1 0,-1-1 0,-3 3 0,1-1 0,1 1 0,-1 0 0,0 0 0,1 0 0,-1 0 0,1 0 0,0 0 0,-2 4 0,-5 14 0,0-1 0,2 1 0,0 0 0,2 0 0,-6 41 0,0 111 0,10-111 0,3 0 0,3-1 0,3 0 0,2 0 0,25 85 0,-34-143 0,0 0 0,0 0 0,0 0 0,1 0 0,-1 0 0,1 0 0,-1 0 0,1-1 0,0 1 0,0-1 0,0 1 0,1-1 0,-1 0 0,1 0 0,-1 0 0,6 4 0,-5-5 0,-1-1 0,1 1 0,0 0 0,-1-1 0,1 1 0,0-1 0,-1 0 0,1 0 0,0 0 0,0 0 0,-1 0 0,1-1 0,0 1 0,-1-1 0,1 0 0,0 0 0,-1 0 0,1 0 0,-1 0 0,3-2 0,6-3 0,-1-1 0,0 0 0,-1-1 0,0 0 0,0-1 0,8-10 0,47-64 0,-36 44 0,-12 17 0,-13 16 0,1 0 0,1 0 0,-1 1 0,1-1 0,0 1 0,0 0 0,12-9 0,-17 14 0,0 0 0,1 0 0,-1 0 0,0 0 0,1 0 0,-1 0 0,0 0 0,0 0 0,1 0 0,-1 0 0,0 0 0,1 0 0,-1 0 0,0 0 0,0 0 0,1 0 0,-1 0 0,0 0 0,1 0 0,-1 1 0,0-1 0,0 0 0,1 0 0,-1 0 0,0 0 0,0 1 0,0-1 0,1 0 0,-1 0 0,0 1 0,0-1 0,0 0 0,0 0 0,1 1 0,-1-1 0,0 0 0,0 0 0,0 1 0,0-1 0,0 0 0,0 1 0,0-1 0,0 0 0,0 1 0,3 16 0,-2-14 0,21 94 0,-21-94 0,0 0 0,0 0 0,0 0 0,0 0 0,1 0 0,-1-1 0,1 1 0,0 0 0,0-1 0,0 0 0,0 1 0,0-1 0,1 0 0,-1 0 0,0 0 0,5 2 0,-2-2 0,-1 0 0,1 0 0,0-1 0,-1 1 0,1-1 0,0 0 0,0-1 0,0 1 0,8-1 0,1-1 0,-1-1 0,1 0 0,-1-1 0,1 0 0,-1-1 0,21-9 0,178-104 0,-198 108 0,0-2 0,-1 1 0,17-20 0,-17 17 0,0 1 0,22-16 0,-80 91 0,14-24 0,-37 52 0,59-77 0,0 0 0,1 1 0,1 0 0,-10 27 0,17-39 0,-1-1 0,1 1 0,-1-1 0,1 1 0,0-1 0,0 1 0,0-1 0,0 1 0,0-1 0,1 5 0,-1-6 0,1-1 0,-1 1 0,0 0 0,1-1 0,-1 1 0,0-1 0,1 1 0,-1-1 0,1 1 0,-1 0 0,1-1 0,-1 0 0,1 1 0,-1-1 0,1 1 0,0-1 0,-1 0 0,1 1 0,0-1 0,-1 0 0,1 0 0,0 1 0,-1-1 0,1 0 0,0 0 0,-1 0 0,1 0 0,0 0 0,0 0 0,-1 0 0,1 0 0,0 0 0,-1 0 0,1 0 0,0-1 0,-1 1 0,1 0 0,0 0 0,-1-1 0,1 1 0,0-1 0,0 0 0,8-3 0,0-1 0,0 0 0,0-1 0,-1 0 0,1 0 0,-2-1 0,14-13 0,43-63 0,-21 26 0,-42 56 0,-1 0 0,1 0 0,-1 1 0,1-1 0,-1 0 0,1 1 0,0-1 0,-1 1 0,1-1 0,0 1 0,-1-1 0,1 1 0,0-1 0,0 1 0,0 0 0,-1-1 0,1 1 0,1 0 0,-2 0 0,1 0 0,-1 0 0,1 0 0,-1 1 0,1-1 0,-1 0 0,0 0 0,1 1 0,-1-1 0,0 0 0,1 0 0,-1 1 0,0-1 0,1 0 0,-1 1 0,0-1 0,0 1 0,1-1 0,-1 0 0,0 1 0,0-1 0,0 1 0,1-1 0,-1 1 0,5 40 0,-4-22 0,1-8 0,1 2 0,-1 0 0,2 0 0,0 0 0,8 18 0,-11-28 0,0-1 0,1 1 0,-1-1 0,1 1 0,0-1 0,-1 1 0,1-1 0,0 0 0,0 0 0,1 0 0,-1 0 0,0-1 0,1 1 0,-1-1 0,1 1 0,-1-1 0,1 0 0,0 0 0,-1 0 0,1 0 0,0 0 0,0 0 0,0-1 0,0 0 0,0 0 0,-1 1 0,4-2 0,3 0 0,-1-1 0,0 0 0,0 0 0,0-1 0,-1 0 0,1-1 0,-1 0 0,1 0 0,-1 0 0,-1-1 0,1 0 0,-1-1 0,1 1 0,-1-1 0,7-9 0,8-12 0,-1 0 0,22-40 0,-41 67 0,36-63 0,-3-1 0,-3-1 0,-2-2 0,-4-1 0,-2-1 0,-4-1 0,17-109 0,-34 162 0,0-1 0,-1 1 0,0-1 0,-2 1 0,-4-30 0,5 45 0,0 0 0,-1 0 0,1 1 0,-1-1 0,1 0 0,-1 1 0,0-1 0,0 1 0,0-1 0,0 1 0,0-1 0,0 1 0,-2-2 0,3 2 0,-1 1 0,0-1 0,0 1 0,1 0 0,-1-1 0,0 1 0,1 0 0,-1-1 0,0 1 0,0 0 0,0 0 0,1 0 0,-1 0 0,0 0 0,0 0 0,1 0 0,-1 0 0,0 0 0,0 0 0,0 1 0,0-1 0,-3 2 0,1 0 0,0 0 0,0 0 0,0 0 0,0 1 0,0-1 0,0 1 0,0-1 0,1 1 0,0 0 0,-3 4 0,-12 20 0,1 0 0,2 0 0,1 1 0,0 1 0,3 0 0,0 1 0,2 0 0,1 1 0,2-1 0,0 1 0,3 0 0,0 0 0,2 1 0,1-1 0,2 0 0,8 40 0,-7-54 0,1-1 0,0 0 0,1 0 0,1-1 0,1 1 0,0-1 0,1-1 0,16 21 0,-18-26 0,1-1 0,0 1 0,1-1 0,0-1 0,0 0 0,0 0 0,1-1 0,0 0 0,1 0 0,-1-1 0,1-1 0,0 0 0,12 3 0,4-2-3989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16:15.8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1291 7328,'0'0'2648,"-1"12"-2068,-1 36-15,2-47-527,0 0-1,0 0 1,0 0-1,0 0 1,0 0-1,0 0 1,0 0-1,1 0 1,-1 0-1,0 0 1,0 0 0,1 0-1,-1 0 1,0 0-1,1 0 1,-1 0-1,1-1 1,0 1-1,-1 0 1,1 0-1,0-1 1,-1 1 0,1 0-1,0-1 1,0 1-1,-1 0 1,1-1-1,0 1 1,0-1-1,0 1 1,0-1-1,0 0 1,0 1-1,0-1 1,0 0 0,1 0-1,2 0 83,-1 0 1,0 0-1,1-1 1,-1 0-1,0 0 0,1 1 1,4-4-1,0 0 21,0 0 0,0-1 0,0 0 0,0-1 0,-1 1 1,0-2-1,0 1 0,0-1 0,-1 0 0,0 0 0,7-12 0,5-9 341,26-57-1,-3-4 433,-5-2 0,-3-2 0,36-171 0,-50 157-346,21-96 1230,-40 196-1427,-3 8-97,-5 15 11,-117 473 1035,40-129-616,65-290-526,-77 245 810,74-256-724,9-25 66,1 0 1,-9 45-1,25-86-175,0-1 0,1 1 1,0 0-1,0 0 0,1 0 0,6-7 1,49-60-36,-27 34 35,493-597 571,-436 529-628,-44 51-47,-3-2-1,-3-2 0,-2-1 0,-4-2 0,-2-2 0,25-72 0,-32 71-21,-9 28 19,-2-1-1,-1 0 1,-2-1-1,6-49 1,-17 87-36,1 1 0,-1-1-1,0 0 1,0 1 0,-1-1 0,1 1 0,0-1 0,-1 1 0,0-1 0,1 1 0,-3-4-1,3 6-7,0-1-1,0 1 1,0 0-1,-1-1 0,1 1 1,0 0-1,-1-1 0,1 1 1,0 0-1,-1 0 0,1-1 1,0 1-1,-1 0 1,1 0-1,0 0 0,-1 0 1,1 0-1,-1-1 0,1 1 1,0 0-1,-1 0 0,1 0 1,-1 0-1,1 0 1,0 0-1,-1 0 0,0 0 1,0 1 0,0-1 0,-1 1 0,1 0 1,-1-1-1,1 1 0,0 0 0,0 0 1,-1 0-1,1 0 0,0 0 0,-1 2 1,-9 10 18,0 0 0,1 1 0,1 0 0,-14 30 0,-25 70 17,38-90-31,-101 307-42,88-243 14,-21 169 0,41-228 21,1 0-1,1 1 1,1-1-1,1 0 1,10 49-1,-10-73 4,1 1-1,0-1 1,1 0-1,-1 0 0,1 0 1,0 0-1,4 5 0,-6-8-1,0-1-1,0 0 1,1 1-1,-1-1 1,0 0-1,0 0 1,1 1-1,-1-1 1,1 0-1,-1-1 1,1 1 0,-1 0-1,1 0 1,0-1-1,-1 1 1,1 0-1,0-1 1,-1 0-1,1 1 1,0-1-1,0 0 1,-1 0-1,1 0 1,0 0-1,0 0 1,3-1-1,6-4 17,-1 0 1,1 0-1,-1-1 1,0 0-1,-1-1 1,1 0-1,-1-1 0,9-9 1,64-77 110,-64 72-99,224-250 769,-242 272-797,0 0 0,1 0 0,-1 0 0,0 0 0,0 0 0,0 0 0,0 0 0,0 0 0,0-1 0,0 1 0,0 0 0,0 0 0,0 0 0,0 0 0,0 0 0,1 0 0,-1 0 0,0 0 0,0 0 0,0 0 0,0 0 0,0 0 0,0 0 0,0 0 0,0 0 0,0 0 0,0 0 0,1 0 0,-1 0 0,0 0 0,0 0 0,0 0 0,0 0 0,0 0 0,0 0 0,0 0 0,0 0 0,0 0-1,1 0 1,-1 0 0,0 1 0,0-1 0,0 0 0,0 0 0,0 0 0,0 0 0,0 0 0,0 0 0,0 0 0,0 0 0,0 0 0,0 0 0,0 0 0,0 1 0,0-1 0,0 0 0,0 0 0,0 0 0,0 0 0,0 0 0,0 0 0,0 0 0,0 0 0,0 0 0,0 1 0,0-1 0,0 12 70,-3 15-22,3-27-51,-11 55 56,-6 52 34,15-94-74,1 1-1,1 0 0,1-1 1,0 1-1,4 21 1,-5-33-12,0 0 0,1 0 0,-1 0 0,0-1 0,1 1 1,0 0-1,-1 0 0,1-1 0,0 1 0,0 0 0,0-1 0,0 1 1,0-1-1,0 1 0,1-1 0,-1 1 0,0-1 0,1 0 1,-1 0-1,1 0 0,-1 0 0,1 0 0,0 0 0,-1 0 0,1 0 1,0-1-1,0 1 0,-1 0 0,1-1 0,2 1 0,0-2 4,-1 1-1,1-1 0,-1 0 0,1 0 1,-1 0-1,1 0 0,-1 0 0,0-1 1,1 0-1,-1 1 0,0-1 0,0 0 1,0-1-1,4-3 0,26-27-7,-1-2 0,52-75 0,-17 22 0,-64 160 0,5 14 0,-7-76 0,1-1 0,0 0 0,0 0 0,1 0 0,1 0 0,0-1 0,6 12 0,-9-17 0,1-1 0,-1 0 0,1 0 0,-1 0 0,1 0 0,0 0 0,-1 0 0,1-1 0,0 1 0,0-1 0,1 1 0,-1-1 0,0 0 0,0 1 0,1-1 0,-1 0 0,0-1 0,1 1 0,-1 0 0,1-1 0,-1 1 0,1-1 0,-1 0 0,1 0 0,0 0 0,-1 0 0,1 0 0,-1-1 0,1 1 0,-1-1 0,1 1 0,-1-1 0,3-1 0,6-4 0,-1 1 0,0-2 0,0 1 0,-1-1 0,15-14 0,-18 16 0,179-143 0,-158 128 0,-23 17 0,10-8 0,0 1 0,18-9 0,-29 17 0,0 0 0,1 1 0,-1-1 0,1 1 0,-1 0 0,1 0 0,-1 0 0,1 0 0,0 1 0,-1-1 0,1 1 0,0 0 0,0 0 0,-1 1 0,1-1 0,5 2 0,-7-1 0,0 0 0,0 0 0,-1 1 0,1-1 0,0 0 0,-1 1 0,1 0 0,-1-1 0,1 1 0,-1 0 0,0 0 0,0-1 0,0 1 0,0 0 0,1 3 0,13 37 0,-11-29 0,8 27 0,0-2 0,30 70 0,-38-99 0,1 1 0,1-1 0,0 0 0,0 0 0,0-1 0,1 0 0,1 0 0,-1 0 0,1-1 0,1-1 0,-1 1 0,11 5 0,-16-10 45,0-1 1,0 0-1,0 0 1,0 0-1,0 0 0,0 0 1,0-1-1,0 0 1,0 1-1,1-1 0,-1 0 1,0 0-1,0-1 1,0 1-1,0-1 1,0 0-1,0 1 0,0-1 1,0-1-1,0 1 1,4-3-1,-1 1-600,0-1 0,0 0 0,-1-1 0,1 1 0,-1-1 0,-1 0 0,1 0 0,4-7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16:16.0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617 0 17983,'0'0'1872,"-13"18"-1166,-177 214 820,62-96-921,-92 108 824,196-216-1143,16-19-84,0 0 1,-12 20-1,15-16-4,4-8-3293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16:17.1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322 709 8640,'0'0'7137,"-9"-3"-6569,2 2-472,0-1 0,0 1-1,-1 0 1,1 0 0,0 0 0,0 1 0,-1 1 0,1-1 0,0 1 0,0 0 0,-10 3-1,-2 3 159,0 0-1,1 1 0,1 0 1,-1 2-1,-26 19 0,37-25-127,1 1-1,-1 1 1,1-1-1,1 1 1,-1 0-1,1 0 1,0 1-1,0 0 1,0 0-1,1 0 1,1 0-1,-1 1 1,1-1-1,0 1 1,1 0-1,-3 12 1,5-17-71,-1 0 0,1 0 0,0 0 1,0 0-1,1 0 0,-1 0 0,1 0 0,-1 0 1,1 0-1,0 0 0,0-1 0,0 1 1,1 0-1,-1 0 0,1-1 0,2 5 0,0-4 11,-1 1 0,0-1 0,1 0 0,-1 0 0,1-1 0,0 1-1,0-1 1,0 0 0,0 0 0,6 2 0,-2-1 31,2-1 0,-1 0 0,0 0 0,0-1 0,1 0 0,-1 0 0,1-1 0,-1-1 0,0 1 0,14-4 0,-15 2-24,-1-1-1,1 0 0,0 0 1,-1-1-1,0 0 1,0 0-1,0-1 0,0 0 1,-1 0-1,1-1 0,-2 0 1,1 0-1,0 0 1,-1 0-1,0-1 0,-1 0 1,5-8-1,1-6 130,0-1 0,-1 0 0,-1 0 0,9-40 1,-14 45-35,0 0 1,-1 0-1,0 0 1,-2-1-1,0 1 1,-1-1-1,-1 1 1,0 0-1,-2 0 1,0 0-1,0 0 1,-13-27-1,16 39-137,-1-1-1,1 1 1,0-1-1,1 1 1,-1-1-1,1 1 1,0-1 0,0 1-1,1-1 1,0 0-1,0 1 1,3-10-1,3-6 63,17-37-1,-22 55-81,12-28 53,54-106 309,-55 113-246,1 1 0,2 1 0,26-32-1,-40 53-117,2-5 41,1 1-1,0 0 1,1 0-1,-1 1 1,9-6-1,-13 10-37,0-1 0,0 1-1,0-1 1,1 1-1,-1-1 1,0 1-1,0 0 1,0-1 0,1 1-1,-1 0 1,0 0-1,1 0 1,-1 0-1,0 0 1,0 0 0,1 1-1,-1-1 1,0 0-1,0 1 1,0-1-1,1 0 1,-1 1 0,0 0-1,0-1 1,0 1-1,0 0 1,0-1-1,0 1 1,0 0 0,0 0-1,0 0 1,0 0-1,-1 0 1,1 0-1,1 2 1,2 4 22,0 0-1,0 1 1,-1 0 0,0-1-1,0 1 1,0 1-1,-1-1 1,-1 0 0,0 0-1,0 1 1,0 8-1,-1 17 68,-6 48 0,4-65-71,-63 358 385,65-371-412,-25 104 171,-53 146 0,52-188-73,-3 0 1,-2-3-1,-51 77 1,63-112-11,-44 49 0,52-65-73,0-1 1,-1-1-1,0 0 0,-1-1 0,0 0 0,-19 9 0,29-16-18,-1 0 0,0-1 0,0 1 0,0-1 0,0 0 0,1 0 0,-2-1 0,1 1 0,0-1 0,0 0 0,-6 0 0,8-1 0,0 1 0,0-1 0,0 1 0,0-1 0,0 0 0,0 0 0,0 0 0,0 0 0,0 0 0,1-1 0,-1 1 0,0 0 0,1-1 0,-1 1 0,1-1 0,-1 0 0,1 1 0,0-1 0,0 0 0,0 0 0,0 0 0,0 0 0,-1-2 0,1-2 0,-1 0 0,1 0 0,0 0 0,0 0 0,1 0 0,0 0 0,0 0 0,0 0 0,1 0 0,-1 0 0,2 0 0,-1 0 0,1 0 0,0 0 0,0 1 0,0-1 0,5-8 0,3-2 0,0 0 0,1 0 0,1 1 0,17-18 0,-9 13 0,2 1 0,0 0 0,1 2 0,1 1 0,39-21 0,-14 13 0,102-34 0,-126 50 4,0 1 1,0 1-1,41-4 0,-56 9-11,-1 1 1,1 0-1,0 0 1,-1 1-1,1 1 1,0-1-1,-1 1 1,0 1-1,1 0 1,-1 0-1,0 1 1,13 8-1,-6-2-4309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16:19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0 690 6632,'0'0'2216,"16"6"-1311,-8-2-775,-2-1-28,1 0 0,0 0 0,0 0-1,0-1 1,0 0 0,1 0 0,-1-1 0,0 0 0,1 0 0,-1-1 0,1 0-1,-1 0 1,1-1 0,-1 0 0,10-2 0,5-5 269,0 0-1,-1-2 1,0-1 0,0 0 0,-1-2-1,0 0 1,17-17 0,3-5 710,-2-2 0,35-43 0,-59 64-624,-2 0 0,1-1 0,-2 0 0,-1-1 0,0 0 0,-1-1 0,13-38 0,-14 32 35,-1 1 540,7-40 0,-14 50-441,-7 10 179,6 5-714,-1-1 0,1 1-1,-1 0 1,1-1-1,-1 1 1,1 0 0,0 0-1,-1 0 1,1 0-1,0 0 1,-1 0 0,1 0-1,-1 2 1,-10 13 97,1 1 0,0-1 0,2 2 0,0-1 0,-11 32 1,18-45-129,-6 17 141,0 1 0,2 0 0,-8 44 0,12-58-120,2-1 0,-1 1 0,1 0 0,0-1 1,1 1-1,0 0 0,0-1 0,0 1 0,1-1 0,0 0 1,1 1-1,0-1 0,0 0 0,0 0 0,7 9 0,-9-14-30,1 1 0,1-1 0,-1 0 0,0 0 0,0 0 0,1 0 0,-1 0 0,1-1 0,0 1 0,-1-1 0,1 1 0,0-1 0,0 0 0,0 0 0,0-1 0,0 1-1,0 0 1,0-1 0,0 0 0,0 0 0,0 0 0,0 0 0,0 0 0,0-1 0,4 0 0,6-2 29,-1-1 1,1-1-1,-1 0 0,19-10 1,248-155 492,-242 144-410,-2-1-1,0-1 0,45-51 1,-40 26 353,-55 70-448,1-1-1,1 2 1,-13 23 0,2-5-19,19-28-9,-37 57 35,38-58-27,0 1 1,0 0-1,1 0 1,0 1-1,1-1 1,-3 12-1,5-18-8,-1 0-1,1 1 1,0-1 0,0 0-1,0 1 1,0-1 0,0 0-1,0 1 1,1-1-1,-1 0 1,1 1 0,-1-1-1,1 0 1,0 0 0,0 0-1,0 0 1,0 0 0,1 0-1,-1 0 1,1 0 0,-1 0-1,1 0 1,-1-1-1,1 1 1,0-1 0,0 1-1,0-1 1,0 0 0,0 1-1,0-1 1,0 0 0,0-1-1,0 1 1,0 0-1,1 0 1,-1-1 0,4 1-1,1 0 9,-1-1 0,0 0 0,0 0-1,1 0 1,-1-1 0,0 0 0,0 0-1,0 0 1,0-1 0,0 0-1,0 0 1,0-1 0,6-3 0,-6 2 3,0 0-1,0-1 1,-1 0 0,1-1 0,-1 1 0,0-1 0,-1 0 0,1 0 0,-1-1-1,0 1 1,-1-1 0,0 0 0,0 0 0,0 0 0,-1 0 0,3-11-1,-3 9 6,-1 0-1,0-1 0,0 1 1,-1 0-1,0 0 1,-1-1-1,0 1 0,0 0 1,-1 0-1,0 0 0,0 0 1,-1 0-1,-5-9 0,5 14 7,-1 0 0,0 0 0,0 0 0,0 0 0,-1 1 0,1 0 0,-1 0 0,0 0 0,1 0-1,-10-2 1,19 2-14,-1 1-1,1 0 0,0 0 0,0 1 0,7-3 1,26-4-26,1 1 0,0 1 0,1 3 0,53 1 0,-74 3 21,0 1 0,0 1-1,0 1 1,30 10 0,-37-10 5,-1 1 0,0 0-1,0 1 1,-1 0-1,1 1 1,-1 0 0,0 0-1,9 11 1,-16-15 1,0 0 1,0 1-1,0-1 0,0 1 1,-1 0-1,0 0 1,1-1-1,-1 2 0,-1-1 1,1 0-1,-1 0 1,1 0-1,-1 1 1,-1-1-1,2 6 0,-2 2 41,-1 0-1,0-1 0,-1 1 0,-4 15 1,3-8-40,11-23-15,1-1 0,-1-1 0,11-8 0,53-52 0,-26 22 0,66-47 0,-111 90 0,1 0 0,-1 0 0,1 0 0,-1 0 0,1 0 0,-1 0 0,1 0 0,0 1 0,0-1 0,-1 0 0,1 1 0,0 0 0,0-1 0,-1 1 0,1 0 0,0 0 0,0 0 0,3 1 0,-3-1 0,-1 1 0,0 0 0,1 0 0,-1 0 0,0 0 0,0 0 0,0 0 0,0 0 0,1 1 0,-2-1 0,1 0 0,0 1 0,0-1 0,0 0 0,0 1 0,-1-1 0,1 1 0,-1-1 0,1 1 0,-1 2 0,11 43 0,-7-26 0,1 0 0,1-1 0,0 0 0,2 0 0,11 22 0,-17-38 0,1 1 0,0-1 0,0 0 0,0 0 0,0-1 0,1 1 0,-1-1 0,1 0 0,0 1 0,0-2 0,0 1 0,0 0 0,1-1 0,-1 0 0,1 0 0,-1 0 0,1 0 0,0-1 0,0 0 0,-1 0 0,1 0 0,0-1 0,0 1 0,0-1 0,0-1 0,0 1 0,8-2 0,-1 0 0,-1-2 0,0 1 0,0-1 0,0-1 0,0 0 0,-1 0 0,0-1 0,0 0 0,0-1 0,-1 0 0,0-1 0,0 0 0,10-12 0,10-14 0,-2-2 0,26-43 0,-36 54 0,88-141 0,-105 165 0,1 0 0,-1 0 0,1 0 0,0 0 0,0 0 0,-1 0 0,1 0 0,0 0 0,0 0 0,0 0 0,0 0 0,0 1 0,0-1 0,0 0 0,0 1 0,2-2 0,-2 2 0,-1 0 0,1 1 0,-1-1 0,1 0 0,-1 0 0,1 0 0,-1 1 0,0-1 0,1 0 0,-1 0 0,0 1 0,1-1 0,-1 0 0,0 1 0,1-1 0,-1 1 0,0-1 0,1 0 0,-1 1 0,0-1 0,0 1 0,0-1 0,0 1 0,1-1 0,-1 0 0,0 1 0,0-1 0,0 2 0,1 5 0,0 0 0,0 1 0,-1-1 0,-1 11 0,-6 41 0,-31 117 0,20-106 0,-15 44 0,33-113 0,0-1 0,0 0 0,0 0 0,0 0 0,0 1 0,-1-1 0,1 0 0,0 0 0,0 0 0,0 1 0,0-1 0,0 0 0,0 0 0,0 1 0,0-1 0,0 0 0,0 0 0,0 1 0,0-1 0,0 0 0,1 0 0,-1 0 0,0 1 0,0-1 0,0 0 0,0 0 0,0 0 0,0 1 0,0-1 0,1 0 0,-1 0 0,0 0 0,0 0 0,0 1 0,1-1 0,-1 0 0,0 0 0,0 0 0,1 0 0,11 0 0,17-8 0,159-41 0,-164 43 0,5 0 0,0 0 0,58-3 0,-62 8 862,-12-3-5716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16:19.4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0 216 17079,'0'0'1368,"85"-101"-1152,-14 57-8,25 14-336,-19-10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16:28.1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637 340 5920,'0'0'7149,"-14"-9"-6578,-41-29 26,49 34-401,0 1 1,1-1-1,-2 1 1,1 0-1,0 1 1,-13-4-1,-3-1 454,7 2-279,0 1-1,0 0 1,-1 1-1,1 0 1,-1 1 0,0 1-1,1 1 1,-1 0-1,-22 4 1,26-2-181,0 0 1,0 1 0,1 0-1,-1 1 1,1 0 0,0 1-1,0 0 1,1 1-1,0 0 1,0 1 0,0 0-1,1 0 1,-9 10 0,2-1-37,1 1 0,1 1 0,0 0 0,2 1 0,0 0 0,1 1 0,1 0 0,1 1 0,1 0 0,1 0 0,0 1 0,2 0 0,0 0 0,-1 28 0,4-26-57,1-1-1,1 1 0,1 0 1,1 0-1,1-1 0,1 1 1,11 36-1,-12-51-58,1 1 1,0-1 0,1 0-1,-1 0 1,2 0-1,-1 0 1,1-1 0,1 0-1,-1 0 1,1-1-1,1 0 1,-1 0 0,1 0-1,1-1 1,-1-1 0,1 1-1,0-1 1,0-1-1,0 1 1,11 2 0,-10-5 7,-1 0 0,1 0 0,-1-1 1,1-1-1,-1 1 0,1-2 0,0 1 1,-1-1-1,1-1 0,-1 0 0,1 0 1,-1-1-1,0 0 0,0 0 1,0-1-1,-1 0 0,1-1 0,-1 0 1,8-6-1,-10 7-9,0-1 0,0 0 0,-1 0 0,1 0 0,-1 0 0,-1-1 0,1 0 0,-1 0 1,0 0-1,0-1 0,-1 1 0,0-1 0,0 0 0,-1 0 0,1 0 0,-1 0 0,-1 0 0,0 0 0,0 0 0,0-1 0,-1 1 0,0-1 1,0 1-1,-1 0 0,-2-11 0,1 11 0,0 1 1,-1-1 0,0 1-1,0 0 1,0 0-1,-1 0 1,0 0 0,0 1-1,-1 0 1,0-1-1,-7-5 1,10 9-23,0 0 1,0 0 0,-1 0-1,1 0 1,-1 0-1,0 1 1,1-1-1,-1 1 1,0 0-1,0 0 1,0 0 0,0 0-1,0 0 1,0 1-1,0-1 1,0 1-1,0 0 1,0 0-1,0 0 1,0 0 0,0 1-1,0-1 1,0 1-1,0-1 1,0 1-1,0 0 1,-5 3-1,8-4-13,0 0 0,0 0 0,-1 0 0,1 0 0,0 1-1,0-1 1,-1 0 0,1 0 0,0 0 0,0 0 0,0 1-1,-1-1 1,1 0 0,0 0 0,0 1 0,0-1-1,0 0 1,0 0 0,-1 1 0,1-1 0,0 0 0,0 1-1,0-1 1,0 0 0,0 0 0,0 1 0,0-1 0,0 0-1,0 1 1,0-1 0,0 0 0,0 1 0,0-1 0,0 0-1,1 0 1,-1 1 0,10 9-2,19 5-21,7-7 14,1-1 0,1-2 0,-1-2 0,71-2 0,-81-2 2,63-4-5,-81 3 13,0 1 0,0-1 1,0 0-1,0-1 0,0 0 0,-1-1 1,11-5-1,-15 7 4,-1-1 0,1 0-1,-1 0 1,0 0 0,0 0 0,0 0 0,-1-1-1,1 1 1,-1-1 0,0 0 0,1 1 0,-2-1-1,1 0 1,0 0 0,-1-1 0,0 1 0,0 0-1,0 0 1,-1-1 0,1-4 0,-1 5 2,0 1 1,0-1 0,0 0-1,0 1 1,-1-1 0,1 1-1,-1-1 1,0 1 0,0-1-1,-1 1 1,1 0 0,-1 0-1,0-1 1,1 1 0,-1 0-1,-1 0 1,1 1 0,0-1-1,-1 0 1,1 1-1,-1-1 1,0 1 0,0 0-1,-4-2 1,4 2-3,-1 0 1,0 0-1,1 1 0,-1-1 1,0 1-1,0 0 1,0 0-1,-1 1 0,1-1 1,0 1-1,0 0 0,0 0 1,0 0-1,0 1 0,0-1 1,0 1-1,0 0 0,0 0 1,0 1-1,0-1 0,0 1 1,0-1-1,1 1 1,-1 1-1,1-1 0,-1 0 1,1 1-1,0 0 0,0 0 1,-4 5-1,2-2 2,0 0 0,0 1 0,1 0 0,0 0 0,0 0 0,1 1 1,-1-1-1,2 1 0,-1 0 0,1 0 0,1-1 0,-1 2 0,1-1 0,0 13 0,2-16-6,0 1 0,0-1 0,0 1 0,1-1 0,0 1 0,0-1 0,0 0 1,0 0-1,1 0 0,0 0 0,0-1 0,0 1 0,1-1 0,0 1 0,0-1 0,8 6 0,0 1 1,2-2-1,0 1 0,0-2 1,21 10-1,-20-11 1,0 0-1,0-1 0,1-1 0,0 0 0,1-2 0,-1 1 0,0-2 0,20 1 0,-25-4 8,1 1-1,-1-2 1,0 0-1,0 0 1,0-1-1,-1 0 1,1 0-1,0-2 1,-1 1-1,0-1 1,0-1-1,-1 0 1,12-9-1,-4 1 10,-1-2 0,0 0 0,-1 0 0,-1-2 0,-1 1 0,22-39 0,51-124 195,-70 136-117,-1 0 1,-3-1-1,-2 0 1,-1 0-1,-3-1 1,-2-1-1,-2-74 1,-2 106-47,-2-28 67,2 40-92,-1 0-1,1 0 1,-1 1 0,0-1 0,0 0-1,0 1 1,0-1 0,0 1-1,0-1 1,-1 1 0,1 0 0,-3-4-1,0 14 269,-8 26-198,2 0 0,1 1-1,1 1 1,-4 52 0,8 27-97,5 1 0,5 0 0,6-1 0,27 125 0,-37-234 0,12 46 0,-13-48 0,0 0 0,1 0 0,0-1 0,0 1 0,0 0 0,0-1 0,1 1 0,-1-1 0,1 0 0,4 4 0,-6-6 11,0-1 0,-1 1-1,1-1 1,0 0 0,0 1 0,-1-1-1,1 0 1,0 0 0,0 0 0,0 1 0,-1-1-1,1 0 1,0 0 0,0 0 0,0 0 0,0 0-1,-1-1 1,1 1 0,0 0 0,0 0-1,0 0 1,-1-1 0,1 1 0,0 0 0,-1-1-1,1 1 1,0-1 0,-1 1 0,1-1 0,0 1-1,-1-1 1,1 1 0,-1-1 0,1 0-1,-1 1 1,1-1 0,0-1 0,15-25-4829,-16 26 3945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16:28.4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0 101 15176,'0'0'1359,"59"-20"-967,3 8 80,23-4 8,2 4-40,3-1 8,-7 7 48,-6 0 8,-7 0-136,-9 0 0,-7 2-152,-12 4-8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1:09.6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285 0 7232,'0'0'2686,"8"11"-2255,-2-3-351,9 12 387,25 42-1,-39-58-408,1-1 0,-1 1-1,0-1 1,0 1 0,0-1-1,0 1 1,-1 0 0,1-1 0,-1 1-1,0 0 1,0-1 0,0 1-1,-1 0 1,1 0 0,-1-1-1,0 1 1,0-1 0,0 1-1,-1-1 1,1 1 0,-1-1-1,0 0 1,0 1 0,-3 2 0,-4 7 119,-2-2 1,0 1 0,0-1 0,-19 13 0,21-16-94,-6 2 113,0 1 1,0-2-1,0 0 0,-1-1 0,-1 0 0,1-1 0,-1-1 0,0-1 0,-1 0 1,1-1-1,-1-1 0,0-1 0,-23 0 0,34-4 61,8-2 127,6-3-2442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16:30.0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343 24 6824,'0'0'7106,"-14"-3"-6566,0-1-376,8 1-87,-1 1 0,1 0 0,-1 1 0,0-1 0,0 1 1,0 1-1,0-1 0,0 1 0,0 1 0,-10 0 0,5 2 143,0 0-1,1 1 0,0 0 1,0 0-1,0 1 0,0 1 1,1 0-1,0 0 1,0 1-1,0 0 0,1 1 1,0 0-1,1 1 0,0-1 1,-9 13-1,10-10-10,0 0-1,0 0 1,1 0-1,0 1 1,1 0-1,1 0 1,0 0-1,0 1 1,1-1-1,1 1 1,0 0-1,0 0 1,2 25-1,0-32-95,1 0-1,-1 0 0,2 0 1,-1 0-1,0 0 1,1 0-1,0 0 0,1 0 1,-1-1-1,1 1 0,4 6 1,-5-9-64,0-1-1,1 0 1,-1 0 0,0 0 0,1 0 0,-1 0 0,1-1-1,-1 1 1,1-1 0,0 1 0,-1-1 0,1 0 0,0 0-1,0 0 1,0-1 0,0 1 0,0-1 0,0 1 0,0-1-1,0 0 1,0 0 0,0 0 0,0-1 0,4 0 0,2-1 11,0-1 1,-1 0-1,1 0 1,-1-1 0,0 0-1,0-1 1,0 0-1,0 0 1,-1 0 0,0-1-1,0 0 1,0-1 0,7-8-1,-1-1 17,-1 0 1,0-1-1,-1-1 0,15-32 0,16-63 271,-18 41 14,-22 68-280,-1 0 0,0 0 0,0 0 0,0 0 0,-1 0 0,1-8 0,-1 11 62,4 9 140,36 121 233,-33-110-437,1 0 1,1-1-1,1-1 0,21 30 1,-27-42-54,0-1 1,0 0-1,0 1 0,0-2 1,1 1-1,-1 0 0,1-1 1,0 0-1,0 0 0,1 0 1,-1-1-1,0 0 1,1 0-1,-1 0 0,1-1 1,0 1-1,0-1 0,8 0 1,-7-1-2,0-1 0,1 1 0,-1-1 0,0 0 0,0-1 0,0 0-1,0 0 1,-1-1 0,1 1 0,-1-2 0,1 1 0,-1-1 0,0 1 0,10-10 0,13-14 133,42-51 0,-51 54-46,1 0 1,1 2-1,1 0 0,31-21 0,-52 42-100,0-1 0,-1 1 0,1 1-1,0-1 1,0 0 0,0 0 0,0 1 0,-1-1 0,1 1-1,0-1 1,0 1 0,0 0 0,0 0 0,0 0 0,0 0-1,0 0 1,0 0 0,0 1 0,0-1 0,0 1 0,0-1-1,0 1 1,0 0 0,0 0 0,-1 0 0,1 0 0,0 0-1,-1 0 1,1 0 0,-1 0 0,4 4 0,2 2 14,0 2 1,-1-1-1,0 1 0,9 16 1,-14-23-24,55 109 202,-43-81-82,1 0 0,1-2 0,1 0 0,2-1 1,34 42-1,-47-64-100,3 3 79,0 0 0,0 0 0,1 0 0,0-1 1,11 7-1,-18-13-91,0 0 0,-1 0 0,1 0 0,0 0 0,0-1 1,0 1-1,0-1 0,0 1 0,0-1 0,0 0 0,0 1 1,0-1-1,0 0 0,0 0 0,0 0 0,0-1 0,0 1 1,0 0-1,-1-1 0,1 0 0,0 1 0,0-1 0,0 0 1,0 0-1,-1 0 0,1 0 0,0 0 0,-1 0 0,1 0 1,-1-1-1,1 1 0,-1 0 0,0-1 0,1 0 0,-1 1 1,0-1-1,0 0 0,1-1 0,6-14 43,0 1 1,-1-1-1,6-22 0,2-15-4605,-14 50 3699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16:30.4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608 0 13864,'0'0'2104,"-11"11"-1602,-173 185 1151,62-61-723,-100 118 1208,154-176-90,120-127-2687,-37 36-2016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16:31.6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1186 10656,'0'0'1662,"14"-11"-1011,29-29 299,67-81 0,-92 99-683,121-143 1898,-117 142-1452,29-42 0,-49 62-655,-2 3-8,13-15 325,-13 14-319,1 1 0,-1-1 1,1 1-1,-1-1 0,1 1 0,-1-1 0,1 1 1,-1 0-1,1-1 0,-1 1 0,1 0 0,-1 0 1,1-1-1,0 1 0,-1 0 0,1 0 1,-1 0-1,1 0 0,0 0 0,-1 0 0,1 0 1,0 0-1,-1 0 0,2 0 0,-8 22 784,-8 26-411,2 1 0,2 1 0,2 0-1,-1 61 1,9-100-309,0 1 1,0-1-1,1 1 0,4 12 0,-4-19-60,0 0 0,0-1 1,1 1-1,0-1 0,0 1 0,0-1 1,0 0-1,1 1 0,-1-1 0,1-1 1,0 1-1,5 4 0,-6-6-28,0-1 0,1 0 0,-1 0 1,0 0-1,1 0 0,-1 0 0,0 0 0,1 0 0,-1-1 0,1 0 0,-1 1 0,1-1 0,0 0 0,-1 0 0,1 0 0,-1-1 0,1 1 0,-1 0 1,1-1-1,4-1 0,5-3 92,0 0-1,20-11 1,-31 16-117,42-26 273,-2-2 0,-1-2 0,63-62 0,3-2 239,-56 57-305,-29 22 34,36-32 0,-48 36-68,-7 9-43,-6 7-56,-5 6-16,-1 0 0,-1 0 0,-13 10 0,-20 21 77,-31 52 133,67-82-206,0 0 0,1 1 1,1 0-1,0 0 0,0 1 0,-4 19 0,9-31-42,1 1-1,-1 0 1,1 0-1,0-1 0,0 1 1,0 0-1,0 0 1,0 0-1,1-1 1,-1 1-1,1 0 1,1 4-1,-2-6-14,1-1 0,0 1 0,-1 0 0,1 0-1,0 0 1,0 0 0,-1 0 0,1-1 0,0 1-1,0 0 1,0-1 0,0 1 0,0-1 0,0 1-1,0-1 1,0 1 0,0-1 0,0 0 0,0 1-1,0-1 1,0 0 0,1 0 0,-1 0 0,0 0-1,0 0 1,0 0 0,0 0 0,0 0 0,0-1 0,0 1-1,1 0 1,-1-1 0,0 1 0,0 0 0,1-2-1,9-2 28,0-1-1,0-1 1,-1 0-1,0 0 1,0-1-1,0-1 1,-1 1-1,0-1 0,16-19 1,2-7 127,32-54 0,-30 43 37,-26 41-165,4-6 177,-6 16-21,1 13-130,3 4 4,0 0 0,13 34 0,-16-51-51,1 0 0,-1 0-1,1 0 1,0-1 0,1 0 0,-1 1 0,1-1-1,0 0 1,0-1 0,1 1 0,-1-1 0,1 0-1,0 0 1,10 6 0,-10-8-10,1 0-1,-1-1 1,1 1-1,-1-1 1,1 0-1,0-1 1,-1 1-1,1-1 1,0 0-1,0-1 1,-1 1-1,1-1 1,0 0-1,8-4 1,-1 1 3,-1-1 1,0 0-1,0-1 0,0 0 1,11-9-1,5-4-10,-2-2 0,0-1 0,-2-2 0,-1 0 0,0-1 0,-2-1 0,26-42 0,-27 34 0,-1-2 0,-2 0 0,-1-1 0,-2 0 0,-2-2 0,8-39 0,2-40 0,10-171 0,-31 275 0,1-31 0,-2 43 0,0-1 0,0 0 0,0 1 0,-1-1 0,1 1 0,-1-1 0,0 1 0,1-1 0,-1 1 0,-1-1 0,1 1 0,-2-4 0,2 5 0,1 1 0,0 0 0,-1-1 0,1 1 0,0 0 0,-1-1 0,1 1 0,-1 0 0,1 0 0,-1-1 0,1 1 0,-1 0 0,1 0 0,0 0 0,-1-1 0,1 1 0,-1 0 0,1 0 0,-1 0 0,1 0 0,-1 0 0,0 0 0,1 0 0,-1 0 0,1 0 0,-1 1 0,0-1 0,-13 11 0,-7 24 0,-7 25 0,2 2 0,4 1 0,2 0 0,3 2 0,2 0 0,4 1 0,-6 127 0,17-158 0,0 1 0,2-1 0,2 0 0,1-1 0,2 1 0,1-1 0,24 61 0,-25-85 880,-5-9-2154,-2-1 1132,0 0 1,0 1-1,1-1 0,-1 0 1,0 0-1,0 0 1,0 0-1,1 0 0,-1 0 1,0 0-1,0 0 1,0 0-1,1 0 0,-1 0 1,0 0-1,0-1 1,0 1-1,1 0 0,-1 0 1,0 0-1,0 0 1,0 0-1,1-1-283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16:31.8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0 121 16072,'0'0'1239,"97"-78"-1463,-24 35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16:34.0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1100 8136,'0'0'4616,"13"-13"-3890,19-18-205,-2-2 0,-2-1-1,39-60 1,-26 20 306,-4-2-1,42-122 1,20-171 1307,-95 351-1806,-1-1-1,-1 1 0,0-21 1,-4 32 228,-4 12-211,-6 19-61,-18 49 192,-34 132 0,-1 80 120,64-277-580,-24 113 246,-72 292 832,66-309-766,-36 110 459,60-197-691,1-1 135,0 0 0,-6 31 0,34-89 395,94-152-232,-58 103-290,-3 5 9,5 3 0,96-103 1,118-146 94,-231 269-149,-3-2 0,-3-2 1,49-122-1,-86 188-58,11-23 38,-2-2 0,6-27 0,-14 46 6,0-1 1,0 0-1,0 0 0,-1 0 1,0 0-1,0 0 1,-1 0-1,0 0 1,-1 0-1,0 0 0,-3-8 1,5 15-32,0 0-1,-1 0 1,1 0 0,0 0 0,-1 0 0,1 0 0,-1 0 0,0 0 0,1 0-1,-1 0 1,0 1 0,1-1 0,-1 0 0,0 0 0,0 0 0,0 1 0,0-1-1,0 1 1,0-1 0,0 1 0,0-1 0,0 1 0,0-1 0,0 1 0,0 0-1,-1-1 1,0 1 2,0 1 0,0-1-1,0 0 1,0 1 0,0-1 0,1 1-1,-1 0 1,0 0 0,0-1 0,0 1-1,1 0 1,-1 0 0,-2 2 0,-3 3 15,1 0 0,-1 1 0,1-1 1,1 1-1,-8 11 0,-4 13 13,1 1-1,1 0 0,3 1 0,0 0 1,-8 41-1,-22 177 159,30-72-39,8-80-38,3-59-2,2 0 1,2 0 0,2-1 0,17 70-1,-21-103-88,0-1 0,1 1 0,-1-1 0,1 1 0,1-1 0,-1 0 0,1 0 0,0 0 0,0 0 0,0-1 0,1 1 0,3 3 0,-5-7-32,0 0 1,-1-1-1,1 1 1,0-1-1,-1 1 1,1-1-1,0 0 1,0 1-1,-1-1 0,1 0 1,0 0-1,0-1 1,-1 1-1,1 0 1,0 0-1,-1-1 1,4 0-1,-1-1 1,0 0 1,0 1-1,0-2 0,0 1 1,7-5-1,19-20-4,-1-1 0,-2-2 0,40-53 0,-23 27 0,-13 14 0,33-62 0,-50 81 0,4-18 0,-29 69 0,1 1 0,2 0 0,-10 61 0,13-50 0,1 0 0,3 0 0,3 43 0,-2-80 0,0 0 0,0 0 0,0 0 0,1 0 0,-1 0 0,1 0 0,0 0 0,0 0 0,0-1 0,0 1 0,1 0 0,-1-1 0,4 6 0,-4-7 0,0-1 0,0 1 0,1 0 0,-1 0 0,0 0 0,1-1 0,-1 1 0,1-1 0,-1 1 0,1-1 0,-1 1 0,1-1 0,-1 0 0,1 0 0,-1 0 0,1 0 0,-1 0 0,1 0 0,-1 0 0,1 0 0,-1-1 0,1 1 0,-1-1 0,1 1 0,-1-1 0,1 1 0,-1-1 0,2-1 0,10-6 0,-1 0 0,0-1 0,-1 0 0,0-1 0,0 0 0,-1-1 0,16-23 0,-7 11 0,20-28 0,-2-2 0,55-108 0,-90 158 0,-1 0 0,1 0 0,-1 0 0,1 1 0,-1-1 0,1 0 0,0 0 0,0 1 0,1 0 0,3-5 0,-5 8 0,0 0 0,0-1 0,0 1 0,0 0 0,-1 0 0,1 0 0,0 0 0,-1 0 0,1 0 0,0 0 0,-1 0 0,1 0 0,-1 0 0,0 0 0,1 0 0,-1 0 0,0 0 0,0 3 0,1-2 0,8 31 0,-6-18 0,1-1 0,1 0 0,0-1 0,9 18 0,-10-24 0,0 0 0,0 0 0,1-1 0,0 0 0,0 0 0,0 0 0,9 7 0,-11-11 0,0 0 0,0 0 0,1-1 0,-1 1 0,0-1 0,1 0 0,-1 0 0,1 0 0,-1 0 0,1 0 0,0-1 0,-1 0 0,1 0 0,-1 0 0,1 0 0,0 0 0,-1-1 0,7-1 0,6-3 0,0 0 0,0-1 0,-1 0 0,0-1 0,0-1 0,-1-1 0,0 0 0,22-18 0,-4 2 0,2 2 0,46-26 0,-78 48 0,1 0 0,-1-1 0,1 1 0,-1 0 0,1 0 0,0 0 0,0 1 0,0-1 0,-1 1 0,1 0 0,0-1 0,0 1 0,0 0 0,0 1 0,-1-1 0,1 0 0,0 1 0,0 0 0,0-1 0,-1 1 0,1 0 0,0 0 0,-1 1 0,5 2 0,-2 0 0,-1 0 0,0 0 0,0 0 0,-1 0 0,1 1 0,-1 0 0,0-1 0,0 1 0,-1 0 0,1 1 0,-1-1 0,2 6 0,20 54 0,48 92 0,-68-150 0,0 0 0,0-1 0,0 1 0,1-1 0,0 0 0,9 7 0,-13-11 0,1 0 0,0-1 0,-1 0 0,1 1 0,0-1 0,0 0 0,0 0 0,0 0 0,0 0 0,0-1 0,0 1 0,0-1 0,1 1 0,-1-1 0,0 1 0,0-1 0,0 0 0,1 0 0,-1 0 0,0-1 0,0 1 0,0 0 0,0-1 0,1 1 0,-1-1 0,0 0 0,2-1 0,4-2 217,-1-1-1,0-1 1,12-10-1,2-6-5093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16:34.3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706 0 16072,'0'0'1697,"-6"11"-1067,-23 35 92,-2 0-1,-53 59 0,-89 82 492,162-176-1138,-98 98 701,-73 80 950,154-160-1446,-6 9 200,16-12-3271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16:35.6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322 845 7136,'0'0'6104,"-14"-1"-5634,3-1-369,3 1-31,0 0 0,0 0 0,0 1 0,0 0-1,0 0 1,0 1 0,0 0 0,0 1 0,0 0 0,-12 4 0,5 2 208,-1 1 1,1 0 0,1 2 0,0 0 0,0 0 0,1 1 0,0 1 0,1 0 0,1 1 0,0 0 0,1 0 0,0 1 0,-10 22 0,19-35-195,0 1 0,0-1 0,-1 1 0,2 0 0,-1-1 0,0 1 0,0 0 0,1 0 1,0-1-1,-1 1 0,1 0 0,0 0 0,0 0 0,1-1 0,-1 1 0,1 0 0,-1 0 0,1-1 0,0 1 1,0 0-1,0-1 0,0 1 0,0-1 0,1 1 0,-1-1 0,1 0 0,0 1 0,0-1 0,-1 0 0,1 0 0,1 0 1,-1 0-1,0-1 0,0 1 0,1-1 0,2 2 0,2 1 55,0-1 0,1 0 1,-1 0-1,1-1 0,0 0 0,0 0 0,0-1 0,0 0 0,0-1 1,0 1-1,14-2 0,-8-1 16,0 0 0,0-1 0,0 0-1,-1-1 1,1-1 0,14-7 0,-20 8-67,1-1 1,-1-1-1,0 0 1,0 0-1,0 0 0,-1-1 1,0 0-1,0 0 1,9-14-1,-10 12-15,0-1 1,-1 1 0,-1-1-1,0 1 1,0-1-1,-1 0 1,0-1 0,0 1-1,-1-1 1,-1 1-1,0-1 1,0 1 0,-1-1-1,-1-12 1,0 17-27,0 1 1,0-1-1,0 1 1,-1-1-1,1 1 1,-1 0-1,-1 0 1,1 0-1,-1 0 1,0 0-1,0 0 1,0 1-1,-1-1 1,1 1-1,-1 0 1,0 0-1,0 1 1,-1-1-1,1 1 1,-1 0-1,0 0 1,1 0-1,-1 1 1,-1-1-1,1 1 1,0 1-1,0-1 1,-9-1-1,5 1 13,-7-1 181,1 0 0,-28-1 0,35 8-61,8-4-177,0 0 1,0 0 0,0 0-1,0 0 1,0 1-1,0-1 1,0 0 0,1 0-1,-1 0 1,0 0 0,0 1-1,0-1 1,0 0 0,0 0-1,0 0 1,1 0-1,-1 0 1,0 0 0,0 1-1,0-1 1,0 0 0,1 0-1,-1 0 1,0 0 0,0 0-1,0 0 1,1 0-1,-1 0 1,0 0 0,0 0-1,0 0 1,0 0 0,1 0-1,-1 0 1,0 0-1,0 0 1,0 0 0,1 0-1,-1 0 1,0 0 0,0 0-1,0 0 1,0 0 0,1-1-1,-1 1 1,0 0-1,21-3 22,0 0 0,0-2 0,0 0-1,-1-1 1,0-1 0,0-1-1,-1-1 1,0-1 0,0 0 0,-1-2-1,-1 0 1,0 0 0,0-2 0,16-18-1,-8 6 50,-1-2-1,-2-1 1,0-1-1,-2 0 1,-2-2-1,0 0 1,17-49-1,-27 61-7,25-63 486,29-113 1,-58 169-25,-8 48 16,-47 249-62,9-53-255,10-29-227,-55 288 0,56-344 0,-73 201 0,100-324 0,-9 24 0,-1 0 0,-26 44 0,40-75 0,0-1 0,-1 0 0,0 0 0,1 0 0,-1 0 0,1 0 0,-1 0 0,0 0 0,0 0 0,0 0 0,0 0 0,0 0 0,1-1 0,-1 1 0,-1 0 0,1-1 0,0 1 0,0-1 0,0 1 0,0-1 0,-2 1 0,2-2 0,0 0 0,0 0 0,0 0 0,1 0 0,-1 0 0,0 0 0,1 0 0,-1 0 0,1-1 0,-1 1 0,1 0 0,0 0 0,-1-1 0,1 1 0,0 0 0,0-1 0,0 1 0,0 0 0,0-1 0,0 1 0,1 0 0,-1-2 0,2-28 0,1 1 0,2 0 0,1-1 0,1 2 0,1-1 0,25-55 0,-22 60 0,2 0 0,1 1 0,1 0 0,1 2 0,1-1 0,1 2 0,1 0 0,22-18 0,-24 25 0,2 1 0,0 1 0,0 0 0,1 2 0,26-10 0,-11 7 0,0 1 0,51-9 0,-68 19 215,1-1 0,0 2 0,32 2 1,14 6-5061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16:37.8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1128 8240,'0'0'7466,"14"10"-6819,47 30 71,-53-36-482,0 0-1,0 0 0,1-1 1,-1-1-1,1 1 0,-1-1 1,1-1-1,0 1 0,0-2 1,-1 1-1,1-1 0,0-1 1,0 1-1,0-1 0,9-3 1,-14 4-135,0-1 1,-1 0-1,1 0 0,0 0 1,0 0-1,0-1 1,-1 0-1,1 1 1,-1-1-1,1 0 1,-1-1-1,0 1 0,0-1 1,0 1-1,0-1 1,0 0-1,-1 0 1,1 0-1,-1-1 1,0 1-1,0 0 1,0-1-1,0 0 0,0 1 1,-1-1-1,0 0 1,0 0-1,0 0 1,0 0-1,-1 0 1,1 0-1,-1 0 0,0 0 1,0 0-1,0 0 1,-1 0-1,0 0 1,1 1-1,-1-1 1,-1 0-1,1 0 0,0 0 1,-1 1-1,0-1 1,-3-5-1,3 7-58,-1-1 0,1 1 1,-1-1-1,1 1 0,-1 0 0,0 0 0,0 0 0,0 0 0,0 1 0,0-1 1,0 1-1,0-1 0,0 1 0,-1 0 0,1 1 0,0-1 0,-1 0 1,1 1-1,-1 0 0,1 0 0,0 0 0,-4 1 0,-4-1 26,1 1-1,0 1 0,0-1 1,0 2-1,1-1 0,-14 7 1,14-5-35,0 1 0,0 0 0,0 1 1,1 0-1,0 0 0,1 1 0,-1 0 0,1 0 1,0 0-1,1 1 0,0 1 0,0-1 1,1 1-1,0-1 0,0 2 0,1-1 0,-6 18 1,8-18-9,0 0 0,0 0 0,0 0 0,1 0 1,1 0-1,0 0 0,0 1 0,0-1 0,1 0 1,1 0-1,0 0 0,0 0 0,0 0 1,1 0-1,1-1 0,-1 1 0,2-1 0,-1 0 1,10 13-1,-5-10 17,0-1-1,0 0 1,1-1 0,1 0 0,-1 0 0,1-1-1,1 0 1,-1-1 0,1-1 0,1 0 0,-1 0-1,1-1 1,0-1 0,0 0 0,0-1 0,1 0-1,-1-1 1,1-1 0,0 0 0,-1-1 0,1 0-1,0-1 1,-1-1 0,1 0 0,-1-1 0,1 0-1,-1-1 1,0 0 0,15-8 0,10-7 71,-1-1 0,34-26 0,67-56 193,-81 58-186,-48 37-102,145-115 303,-122 94-214,-1-2 0,42-53-1,-45 45-23,-3-1 0,-1-2 0,-1 0 0,-3-1 0,-1-1 0,14-53 0,-16 37 43,-3-1 1,-2-1-1,-4 0 0,2-74 0,-9 121-95,1-15 67,-2 0 1,-1-1-1,-1 1 1,-10-48 0,11 74-89,0-1 1,0 0-1,-1 1 1,1-1-1,-1 1 0,0 0 1,0-1-1,0 1 1,-4-4-1,5 6-9,0 0 0,0 0 0,0 1-1,0-1 1,0 0 0,0 1 0,-1-1 0,1 1-1,0-1 1,0 1 0,0-1 0,-1 1-1,1 0 1,0 0 0,-1-1 0,1 1 0,0 0-1,0 0 1,-1 0 0,1 1 0,0-1-1,-1 0 1,1 0 0,0 1 0,0-1 0,0 1-1,-1-1 1,1 1 0,0-1 0,0 1-1,0 0 1,-2 1 0,-5 4-2,0 1 0,0 0 0,1 0 0,0 1 0,0 0 0,-7 12 0,-32 57 0,24-33 0,3 1 0,1 1 0,3 0 0,-17 84 0,17-46 0,-5 160 0,20-208-7,1-1 0,1 1 0,2-1 0,2 0 0,1 0 0,16 46 0,-20-73 3,-1-1 0,2 0 0,-1 0 0,1-1 0,0 1 0,1-1 0,-1 0 0,1 0 0,0 0 0,1 0 0,0-1 0,-1 0 0,2 0 0,-1-1 0,0 0 0,1 0 0,9 4 0,-7-5 2,0 0 0,0-1 0,0 1 0,0-2 0,1 0 0,-1 0 0,0 0 0,1-1 0,-1-1 0,1 0 0,-1 0 0,0 0 0,16-6 0,-2-1 11,-1 0 1,0-2 0,-1-1 0,21-13 0,74-60 86,-109 78-96,-1 0 0,1-1 1,-1 0-1,0 0 0,-1-1 0,0 1 1,0-1-1,-1 0 0,0-1 0,0 1 1,-1-1-1,0 1 0,0-1 0,-1 0 1,2-15-1,-4 22 0,0 0 0,1 0 0,-1 1 0,0-1 0,0 0 0,0 0 0,0 0 0,0 1 0,-1-1 0,1 0 0,0 0 0,-1 1 0,1-1 0,-1 0 0,0 1 0,0-1 0,1 1 0,-1-1 0,0 1 0,0-1 0,-1 1 0,1-1 0,0 1 0,0 0 0,-1 0 0,1 0 0,0 0 0,-1 0 0,1 0 0,-1 0 0,0 0 0,1 0 0,-1 1 0,0-1 0,1 0 0,-1 1 0,0 0 0,1-1 0,-4 1 0,-1 0 0,0 0 0,1 1 0,-1-1 0,1 1 0,-1 0 0,1 1 0,0-1 0,-1 1 0,1 0 0,0 1 0,-9 4 0,2 3 0,-1-1 0,2 2 0,0-1 0,0 2 0,1-1 0,0 2 0,1-1 0,0 1 0,1 0 0,1 1 0,0 0 0,1 0 0,-7 25 0,12-35 0,0 0 0,0 1 0,1-1 0,-1 0 0,1 0 0,0 1 0,0-1 0,1 0 0,-1 1 0,1-1 0,0 0 0,0 0 0,1 0 0,-1 0 0,1 0 0,0 0 0,0 0 0,0 0 0,0-1 0,1 1 0,0-1 0,5 6 0,-3-5 0,0-1 0,0 1 0,0-1 0,0 0 0,1 0 0,-1-1 0,1 1 0,0-1 0,0 0 0,-1-1 0,1 0 0,1 0 0,-1 0 0,0 0 0,10-1 0,6-2 0,0-1 0,0 0 0,27-9 0,65-24 0,-85 26 0,204-91 0,-42 15 0,-187 84 0,24-6 0,-27 7 0,-1 1 0,1 0 0,-1 0 0,1 0 0,-1 0 0,0 0 0,1 0 0,-1 0 0,1 0 0,-1 0 0,1 0 0,-1 0 0,0 0 0,1 0 0,-1 0 0,1 1 0,-1-1 0,0 0 0,1 0 0,-1 0 0,1 1 0,-1-1 0,0 0 0,1 0 0,-1 1 0,0-1 0,1 0 0,-1 1 0,0-1 0,0 0 0,1 1 0,-1-1 0,0 0 0,0 1 0,0-1 0,1 1 0,-1-1 0,0 0 0,0 1 0,0-1 0,0 1 0,0-1 0,0 1 0,0-1 0,0 0 0,0 1 0,0-1 0,0 1 0,0-1 0,0 1 0,0-1 0,-1 0 0,1 1 0,0-1 0,-1 1 0,-2 7 0,-1 0 0,0 0 0,0 0 0,-1-1 0,0 0 0,-1 0 0,-8 9 0,-14 18 0,11-10 0,1 1 0,-17 38 0,29-54 0,0 0 0,0 1 0,1-1 0,1 1 0,-1 0 0,1 0 0,1 0 0,0 0 0,1 0 0,1 19 0,-2-28 0,1 1 0,1-1 0,-1 0 0,0 0 0,0 1 0,0-1 0,1 0 0,-1 1 0,0-1 0,1 0 0,-1 0 0,1 0 0,0 0 0,-1 1 0,1-1 0,0 0 0,0 0 0,0 0 0,-1 0 0,1 0 0,0-1 0,0 1 0,0 0 0,1 0 0,-1-1 0,0 1 0,0 0 0,0-1 0,0 1 0,1-1 0,-1 0 0,0 1 0,0-1 0,1 0 0,-1 0 0,0 0 0,1 0 0,-1 0 0,0 0 0,1 0 0,1-1 0,4-1 0,1-1 0,0 1 0,-1-2 0,0 1 0,11-8 0,-11 7 0,27-16 0,0-2 0,-1-1 0,-2-1 0,-1-2 0,0-1 0,-2-1 0,-1-1 0,26-39 0,-15 10 0,-2-3 0,39-92 0,34-137 0,-85 213 0,-3-1 0,-4-1 0,10-98 0,-27 176 0,0 0 0,0 0 0,1 0 0,-1 0 0,0-1 0,0 1 0,0 0 0,0 0 0,0 0 0,0 0 0,-1 0 0,1 0 0,0-1 0,-1 1 0,1 0 0,0 0 0,-1 0 0,1 0 0,-2-1 0,2 2 0,-1 0 0,0 0 0,1 0 0,-1 0 0,1 0 0,-1 0 0,0 0 0,1 0 0,-1 1 0,1-1 0,-1 0 0,0 0 0,1 0 0,-1 1 0,1-1 0,-1 0 0,1 1 0,-1-1 0,1 1 0,0-1 0,-1 0 0,1 1 0,-1-1 0,0 2 0,-4 5 0,-1 0 0,1 0 0,-7 14 0,-9 24 0,3 1 0,2 1 0,2 0 0,2 1 0,2 1 0,-4 52 0,6-6 0,5 0 0,11 114 0,10-54 0,-13-131 0,1 0 0,1-1 0,1 1 0,14 28 0,-22-52 28,1 1-1,-1 0 1,1 0 0,-1 0-1,1 0 1,-1-1 0,1 1-1,-1 0 1,1 0-1,0-1 1,0 1 0,-1-1-1,1 1 1,0-1 0,0 1-1,0-1 1,-1 1 0,1-1-1,0 0 1,0 1 0,0-1-1,0 0 1,0 0 0,0 1-1,1-1 1,-1 0-368,0-1 1,0 1-1,0 0 1,0 0-1,0-1 1,0 1 0,0 0-1,0-1 1,0 1-1,-1-1 1,1 1-1,0-1 1,0 1-1,1-2 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16:38.1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19 17183,'0'0'1620,"14"-2"-900,207-8 1022,96 7 402,-70 0 29,-243 3-2160,-1 0 0,1 0 0,0 0 0,-1 1 1,1 0-1,-1-1 0,5 3 0,-7-3-158,0 1 0,0-1 0,0 1 0,0-1 0,-1 1 0,1 0 0,0-1 0,0 1 0,-1 0 0,1-1 0,0 1 0,-1 0 0,1 0 0,-1 0 0,1 0 0,-1-1 0,1 1 0,-1 0 0,0 0 1,1 0-1,-1 0 0,0 0 0,0 0 0,0 0 0,0 0 0,0 2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16:39.8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1 709 11656,'0'0'2008,"11"3"-1160,-9-2-815,1 0 27,0 0 1,0 0-1,0 0 1,1 0-1,-1-1 0,0 1 1,0-1-1,1 1 0,-1-1 1,0 0-1,1-1 1,-1 1-1,0-1 0,0 1 1,1-1-1,-1 0 1,0 0-1,0 0 0,0-1 1,0 1-1,0-1 1,0 1-1,0-1 0,-1 0 1,1 0-1,3-4 1,-4 4-35,278-274 4347,-209 195-3342,27-27 2460,-120 194-230,17-72-3133,-4 11 134,0 0 1,2 1 0,0 0 0,2 0 0,-3 39 0,8-62-224,0 1 1,0-1-1,0 0 0,0 1 0,1-1 1,-1 0-1,1 0 0,0 1 1,0-1-1,0 0 0,1 0 0,-1 0 1,1 0-1,0 0 0,-1 0 0,1-1 1,0 1-1,1 0 0,-1-1 1,0 0-1,1 1 0,4 2 0,-2-3 7,0 1 0,1-1-1,-1 0 1,1-1-1,-1 1 1,1-1 0,-1 0-1,1-1 1,0 1-1,0-1 1,-1 0-1,8-1 1,18-4 48,-1 0-1,-1-2 1,1-1 0,-1-1 0,-1-1-1,50-27 1,-3-4 178,80-60 0,-135 85-272,26-23 0,-38 31 0,2-3 0,-10 7 0,-2 4 0,-1 1 0,1-1 0,-1 1 0,1 0 0,0 0 0,-1 0 0,1 0 0,-4 3 0,-15 8 0,2 1 0,-1 2 0,2-1 0,0 2 0,1 0 0,0 2 0,-24 32 0,38-46 0,1 1 0,-1 0 0,1-1 0,0 1 0,0 0 0,0 0 0,1 1 0,-1 5 0,1-9 0,1-1 0,0 1 0,0-1 0,0 1 0,0-1 0,0 1 0,0-1 0,0 1 0,0-1 0,1 1 0,-1-1 0,1 1 0,-1-1 0,1 1 0,-1-1 0,1 0 0,0 1 0,0-1 0,0 0 0,0 0 0,0 0 0,0 0 0,0 0 0,0 0 0,0 0 0,0 0 0,0 0 0,1 0 0,-1 0 0,0-1 0,1 1 0,1 0 0,5 1 0,0 0 0,0-1 0,0 0 0,0 0 0,0-1 0,1 0 0,-1 0 0,0-1 0,0 0 0,0 0 0,0-1 0,0 0 0,0-1 0,-1 0 0,1 0 0,10-6 0,-5 1 0,0 1 0,-1-2 0,0 0 0,-1 0 0,0-1 0,0 0 0,-1-1 0,13-18 0,-9 7 0,-1 0 0,-1-1 0,-1 0 0,-1-1 0,0 0 0,-3-1 0,0 0 0,-1 0 0,4-47 0,-9 70 0,-1-1 0,0 0 0,0 0 0,0 1 0,0-1 0,0 0 0,-1 0 0,1 1 0,-1-1 0,0 0 0,0 1 0,0-1 0,0 1 0,0-1 0,0 1 0,-1-1 0,1 1 0,-1 0 0,-2-3 0,2 4 0,-1 0 0,1-1 0,0 1 0,-1 0 0,1 0 0,0 1 0,-1-1 0,1 0 0,-1 1 0,1-1 0,-1 1 0,0 0 0,1 0 0,-1 0 0,1 0 0,-1 1 0,1-1 0,-1 1 0,1-1 0,-1 1 0,-2 1 0,-11 3 0,1 1 0,0 0 0,0 1 0,0 1 0,1 0 0,0 1 0,1 1 0,0 0 0,0 0 0,1 1 0,-21 26 0,32-36 0,0 0 0,0 0 0,0-1 0,1 1 0,-1 0 0,0 0 0,1 1 0,-1-1 0,1 0 0,-1 0 0,1 0 0,0 0 0,-1 0 0,1 1 0,0-1 0,0 0 0,0 0 0,-1 0 0,1 1 0,1-1 0,-1 0 0,0 0 0,0 0 0,0 1 0,1-1 0,-1 0 0,0 0 0,1 0 0,-1 0 0,1 0 0,0 0 0,-1 0 0,1 0 0,1 2 0,2 0 0,0-1 0,0 1 0,1-1 0,-1 0 0,1 0 0,-1 0 0,8 1 0,5 1 0,-1 0 0,0-2 0,1 0 0,0 0 0,-1-2 0,18-1 0,104-16 0,-47 4 0,-41 7 0,68-5 0,-102 10 0,-1 2 0,1 0 0,-1 0 0,0 2 0,22 5 0,-34-7 0,-1-1 0,1 1 0,0 1 0,-1-1 0,1 0 0,-1 0 0,1 1 0,-1 0 0,1-1 0,-1 1 0,0 0 0,0 0 0,0 0 0,0 0 0,-1 1 0,1-1 0,0 0 0,-1 1 0,2 3 0,-2-2 0,1 0 0,-2 0 0,1 1 0,0-1 0,-1 1 0,0-1 0,0 0 0,0 1 0,0-1 0,-1 1 0,-1 4 0,-2 9 0,-2-1 0,0-1 0,-1 1 0,-17 28 0,-28 41 0,52-86 0,0 0 0,0 0 0,0 0 0,0 0 0,0 0 0,0-1 0,0 1 0,0 0 0,0 0 0,0 0 0,1 0 0,-1 0 0,0 0 0,0 0 0,0 0 0,0 0 0,0 0 0,0 0 0,0 0 0,0 0 0,0 0 0,1 0 0,-1 0 0,0 0 0,0 0 0,0 1 0,0-1 0,0 0 0,0 0 0,0 0 0,0 0 0,0 0 0,0 0 0,0 0 0,1 0 0,-1 0 0,0 0 0,0 0 0,0 0 0,0 0 0,0 0 0,0 1 0,0-1 0,0 0 0,0 0 0,0 0 0,0 0 0,0 0 0,0 0 0,0 0 0,0 0 0,0 0 0,0 1 0,0-1 0,0 0 0,0 0 0,0 0 0,0 0 0,0 0 0,0 0 0,0 0 0,11-4 0,18-16 0,0 0 0,-2-2 0,0-1 0,40-45 0,3-3 0,48-41 0,-115 108 0,1 1 0,0 0 0,0 1 0,0-1 0,0 1 0,0 0 0,5-2 0,-8 3 0,0 1 0,0 0 0,0 0 0,0-1 0,0 1 0,0 0 0,0 0 0,0 0 0,1 1 0,-1-1 0,0 0 0,0 0 0,0 0 0,0 1 0,0-1 0,0 1 0,0-1 0,0 1 0,0-1 0,-1 1 0,1-1 0,0 1 0,0 0 0,0-1 0,0 1 0,-1 0 0,1 0 0,0 0 0,-1 0 0,1-1 0,-1 1 0,1 0 0,-1 0 0,1 0 0,-1 0 0,1 2 0,6 18 0,0 0 0,6 38 0,-11-43 0,1-1 0,1 1 0,0-1 0,1 0 0,1 0 0,0-1 0,13 23 0,-17-34 0,0 0 0,0-1 0,1 0 0,-1 1 0,0-1 0,1 0 0,0 0 0,-1 0 0,1-1 0,0 1 0,0-1 0,0 1 0,0-1 0,0 0 0,0 0 0,0 0 0,0-1 0,1 1 0,-1-1 0,0 0 0,0 0 0,1 0 0,-1 0 0,0 0 0,0-1 0,0 1 0,1-1 0,-1 0 0,0 0 0,0 0 0,0-1 0,4-2 0,4-1 0,-1-1 0,0 0 0,-1-1 0,1 0 0,-1-1 0,-1 0 0,15-16 0,119-178 0,-17 24 0,-123 175 0,16-17 0,-18 19 0,1 1 0,-1 0 0,0 0 0,0-1 0,1 1 0,-1 0 0,0 0 0,1-1 0,-1 1 0,0 0 0,1 0 0,-1 0 0,1 0 0,-1 0 0,0-1 0,1 1 0,-1 0 0,1 0 0,-1 0 0,0 0 0,1 0 0,-1 0 0,0 0 0,1 0 0,-1 1 0,1-1 0,-1 0 0,0 0 0,1 0 0,-1 0 0,0 0 0,1 1 0,-1-1 0,0 0 0,1 0 0,-1 1 0,0-1 0,1 0 0,-1 0 0,0 1 0,0-1 0,1 0 0,-1 1 0,0-1 0,0 0 0,0 1 0,0-1 0,1 0 0,-1 1 0,0-1 0,0 1 0,0-1 0,0 0 0,0 1 0,0-1 0,0 1 0,0-1 0,0 1 0,2 21 0,0 1 0,-1 0 0,-2 0 0,0 0 0,-8 35 0,6-33 0,-35 190 0,32-193 0,-1 0 0,-1 0 0,-1-1 0,0 0 0,-2 0 0,0-1 0,-21 27 0,32-46 0,-1 0 0,0 0 0,0 0 0,0 0 0,0 0 0,0 0 0,0 0 0,0 0 0,0 0 0,0 0 0,0 0 0,0-1 0,0 1 0,0-1 0,-1 1 0,1-1 0,0 1 0,-1-1 0,1 0 0,0 1 0,-1-1 0,1 0 0,0 0 0,-1 0 0,1 0 0,0 0 0,-1 0 0,1-1 0,0 1 0,-1 0 0,1-1 0,0 1 0,0-1 0,-1 1 0,1-1 0,0 1 0,0-1 0,0 0 0,0 0 0,0 0 0,0 0 0,0 1 0,0-1 0,0-1 0,0 1 0,0 0 0,1 0 0,-2-2 0,-2-3 0,-1-1 0,1 0 0,1 0 0,-1 0 0,1 0 0,-3-15 0,2 8 0,2 0 0,-1 0 0,2 0 0,0-16 0,1 28 0,0-1 0,0 0 0,0 1 0,0-1 0,0 0 0,1 1 0,-1-1 0,1 0 0,0 1 0,0-1 0,0 1 0,0 0 0,0-1 0,1 1 0,-1 0 0,1-1 0,-1 1 0,1 0 0,0 0 0,0 0 0,0 1 0,0-1 0,0 0 0,0 1 0,0-1 0,1 1 0,-1 0 0,1 0 0,2-1 0,16-1 0,-1 1 0,1 1 0,0 1 0,38 4 0,-53-3 0,113 13 0,-62-6 0,0-2 0,71-3 0,-119-4 170,0 0 0,0 0 0,0-1 0,12-4 0,10-8-4955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1:13.5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570 653 7024,'0'0'2853,"-16"2"-2393,13-1-429,-17 1 123,1 2-1,-1 1 1,1 0 0,-30 13 0,23-5-5,1 1 0,0 2 0,0 0 0,2 1 0,0 2 0,1 0 0,-30 36 0,-64 90 536,103-126-530,1 1 0,0 1 0,1 0 0,2 1 0,-13 40 0,20-55-80,0 1 1,1 0 0,0 0 0,0-1 0,1 11-1,0-17-51,0 1 0,0 0-1,0-1 1,0 1 0,0-1-1,1 1 1,-1-1-1,1 1 1,-1-1 0,1 1-1,-1-1 1,1 0 0,0 1-1,0-1 1,0 0 0,0 0-1,0 1 1,0-1-1,0 0 1,0 0 0,0 0-1,0 0 1,1 0 0,-1 0-1,0-1 1,1 1-1,-1 0 1,1-1 0,-1 1-1,1-1 1,-1 1 0,3-1-1,3 1 34,1-1 0,-1-1-1,1 1 1,-1-1 0,0 0-1,1-1 1,-1 0 0,0 0 0,0-1-1,0 0 1,0 0 0,-1 0-1,1-1 1,11-8 0,1-3 51,0-1 0,-1-1 1,20-22-1,73-110 384,-69 89-304,-1 1 123,38-71 1,-63 100-193,-2-2 1,-1 0 0,-2 0 0,11-46-1,-12 31 118,5-71 0,-14 97-157,-1 1 0,-1 0 0,0-1 0,-1 1 1,-2 0-1,-5-21 0,8 39-70,1 0-1,-1 0 1,1 0-1,-1 0 1,0 0-1,0 0 1,0 0-1,0 0 1,0 0-1,0 0 1,-1 1-1,1-1 1,0 0-1,-1 1 1,1-1-1,-1 1 1,0 0-1,0-1 1,1 1-1,-1 0 1,0 0-1,-4-1 1,5 2-5,-1 0-1,0 0 1,0 0 0,0 1 0,0-1 0,0 0-1,0 1 1,0 0 0,0-1 0,1 1 0,-1 0-1,0 0 1,1 0 0,-1 0 0,0 0 0,1 0-1,-1 1 1,1-1 0,0 0 0,-1 1 0,1-1-1,0 1 1,0 0 0,-1 1 0,-6 9-6,1 0 1,1 0 0,0 1 0,1 0-1,0 0 1,-4 17 0,-11 85-74,12-38-26,5-1 1,8 117-1,-2-147 74,3 0 1,17 70-1,-17-93 22,1-1 1,1 0 0,1-1-1,1 0 1,1 0 0,1-1-1,15 20 1,-23-36 13,0 1 0,0 0 0,0-1 0,0 0 0,1 0 1,0 0-1,0-1 0,0 1 0,0-1 0,0 0 0,1-1 0,0 1 0,-1-1 0,1 0 0,11 2 0,-10-4 12,0 1 0,-1-1-1,1-1 1,-1 1 0,1-1-1,0 0 1,-1-1 0,0 1 0,1-1-1,-1-1 1,0 1 0,0-1-1,0 0 1,8-5 0,2-4 39,0 0 0,-1-1 0,0 0-1,-1-1 1,0-1 0,-1 0 0,15-25 0,-14 18 89,0-2 0,-2 0-1,0 0 1,15-53 0,-26 73 79,-3 7-156,-2 12-35,0 10-4,-10 130 87,13-137-124,2-1 0,0 1 0,1-1 0,1 1 0,0-1 0,12 31 0,-15-45 2,1-1-1,0 0 1,0 1-1,1-1 0,-1 0 1,0 0-1,1 0 1,-1 0-1,1 0 0,0 0 1,0 0-1,-1 0 1,1 0-1,0-1 0,1 1 1,-1-1-1,0 0 1,3 2-1,-1-2 1,-1-1 0,0 1 1,1-1-1,-1 0 0,0 0 0,1 0 0,-1 0 1,1 0-1,-1-1 0,0 1 0,1-1 1,-1 0-1,6-3 0,1 0 0,0-1 1,0-1-1,0 0 0,-1 0 0,0-1 1,0 0-1,0-1 0,-1 0 0,0 0 1,10-16-1,6-10 17,30-57 0,-40 65 1,118-225 222,-102 185-90,40-132 1,7-129 315,-60 252-205,-55 294 69,10-40-337,-66 315-39,-28 0-35,35-215-24,-17-12 4,94-242 92,9-20 13,0-1-1,-1 0 1,0 1-1,0-1 0,0 0 1,-1 0-1,-4 7 0,7-11-1,-1 0 0,1 0 0,0 0-1,0 0 1,0 0 0,0 1 0,0-1 0,-1 0-1,1 0 1,0 0 0,0 0 0,0 0 0,0 0-1,-1 0 1,1 0 0,0 0 0,0 0 0,0 0-1,-1 0 1,1 0 0,0 0 0,0 0 0,0 0-1,0 0 1,-1 0 0,1 0 0,0 0 0,0 0-1,0 0 1,-1 0 0,1 0 0,0 0-1,0 0 1,0-1 0,0 1 0,0 0 0,-1 0-1,1 0 1,0 0 0,0 0 0,0-1 0,0 1-1,0 0 1,0 0 0,0 0 0,-1 0 0,1 0-1,0-1 1,-4-10 31,2-9-1,0-1 1,1 1-1,2-35 0,14-63 32,-8 85-30,1 0 0,2 0 0,1 1 0,1 1 0,25-45 0,98-140 198,-58 99-113,140-247 203,-137 226-200,209-459 297,-237 480-328,-22 47-71,-59 133-75,-150 505-154,161-504 188,-56 201-73,-90 302-143,-15-86-92,177-478 322,1 0-2,0-1 1,0 1 0,0-1 0,0 1 0,-1-1 0,1 1 0,-1-1 0,1 0 0,-1 1-1,0-1 1,0 0 0,0 0 0,0-1 0,-3 3 0,4-4 9,1-1 0,-1 1 0,1 0 1,-1 0-1,1-1 0,0 1 0,-1 0 0,1-1 0,0 1 1,-1 0-1,1-1 0,0 1 0,-1 0 0,1-1 0,0 1 1,0-1-1,-1 1 0,1-1 0,0 1 0,0-1 0,0 1 1,0-1-1,-1 1 0,1-1 0,0 1 0,0-1 0,0 1 1,0-1-1,0 1 0,1-1 0,-2-18 31,1-1 6,2 1-1,1 0 1,8-34 0,24-56 103,-21 74-69,1 0 0,30-49 0,49-61 109,-10 19-40,-24 25-61,10-16 64,110-142 0,-148 219-123,113-146 155,-139 177-167,1-5-2,-5 14 2,-3 7 5,-6 20-29,-1-1 1,-16 34-1,-2 6-3,9-13-27,-14 77 1,26-103 11,2-1 0,0 1 0,2 1 0,4 49 0,-3-75 32,1 0 0,-1-1-1,0 1 1,0-1 0,1 0 0,-1 1 0,1-1-1,-1 1 1,1-1 0,0 0 0,-1 1 0,1-1 0,0 0-1,2 2 1,-3-2 2,1-1 0,-1 0 0,1 1 1,-1-1-1,1 0 0,0 0 0,-1 1 0,1-1 0,-1 0 0,1 0 0,0 0 1,-1 0-1,1 0 0,0 0 0,-1 0 0,1 0 0,0 0 0,-1 0 0,1 0 0,0 0 1,-1-1-1,1 1 0,0 0 0,4-3 3,0 0 1,0-1-1,0 1 1,-1-1-1,8-8 1,-9 10-6,17-19 21,-1-1 0,33-48 0,23-56 63,-9 14-11,-37 63-35,-17 27 30,1 1 1,16-20 0,-29 42-66,0-1 1,0 0 0,0 0-1,0 0 1,0 0 0,0 0 0,0 0-1,0 0 1,0 0 0,0 0-1,0 0 1,0 0 0,0 0-1,0 1 1,0-1 0,0 0 0,0 0-1,0 0 1,0 0 0,0 0-1,0 0 1,0 0 0,0 0 0,0 0-1,0 0 1,0 0 0,0 0-1,0 0 1,0 0 0,0 0-1,0 0 1,0 0 0,1 1 0,-1-1-1,0 0 1,0 0 0,0 0-1,0 0 1,0 0 0,0 0 0,0 0-1,0 0 1,0 0 0,0 0-1,0 0 1,0 0 0,1 0 0,-1 0-1,0 0 1,0 0 0,0 0-1,0 0 1,0-1 0,0 1-1,0 0 1,0 0 0,0 0 0,0 0-1,0 0 1,0 0 0,0 0-1,0 0 1,1 0 0,-2 12 25,-4 16-23,-7 20 5,-11 87 0,21-120-16,1 0-1,1 0 1,0 0-1,1 0 1,1 0-1,0 0 1,1 0-1,1-1 1,0 1-1,9 19 1,-12-32 4,0 1 0,0-1 0,0 0 0,0 0 0,1 0 1,-1 0-1,0-1 0,1 1 0,0 0 0,-1-1 0,1 1 1,0-1-1,0 1 0,0-1 0,0 0 0,0 0 0,0 0 1,5 2-1,-5-3 2,0 0 0,1 0 1,-1 0-1,1 0 1,-1-1-1,0 1 0,0 0 1,1-1-1,-1 0 0,0 0 1,0 0-1,1 0 0,-1 0 1,0 0-1,0 0 0,0-1 1,-1 1-1,1 0 1,2-3-1,10-9 5,-1-1 1,-1 0-1,0-1 1,17-27 0,33-75 58,-18 35 7,40-80 241,-83 160-305,-1 1 1,1 0-1,0-1 1,0 1-1,0 0 0,0 0 1,0 0-1,0 0 1,0 0-1,0 0 1,0 0-1,0 0 1,1 1-1,0-2 1,-1 2-3,0 0 1,-1 0-1,1 0 0,0-1 1,-1 1-1,1 0 0,0 0 1,-1 1-1,1-1 0,0 0 1,-1 0-1,1 0 0,0 0 1,-1 0-1,1 1 0,-1-1 1,1 0-1,0 1 0,-1-1 1,1 0-1,-1 1 0,1 0 1,1 1 3,1 0 1,-2 1 0,1 0-1,0-1 1,0 1 0,-1 0-1,0 0 1,1 0 0,-1 0-1,0 0 1,1 5 0,5 33 7,-2 0-1,-1 0 1,-4 81 0,-6-54-39,-22 108 0,27-169 21,-12 42-8,12-48 9,0 1 1,1 0-1,-1 0 1,0 0-1,0 0 1,0 0 0,0-1-1,0 1 1,0 0-1,-1-1 1,1 1-1,-1-1 1,1 1 0,-1-1-1,1 0 1,-1 0-1,0 0 1,1 0-1,-4 2 1,4-3 1,0 0 1,0 0-1,1 0 0,-1 0 1,0-1-1,0 1 0,0 0 1,1 0-1,-1-1 0,0 1 1,0 0-1,1-1 0,-1 1 1,0 0-1,1-1 0,-1 1 1,0-1-1,1 1 0,-1-1 0,1 0 1,-1 1-1,1-1 0,-1 0 1,0 0-1,-11-22 16,9 17-12,-10-22 57,2-1 0,1-1 0,-9-43 0,18 72-55,1 1 0,0-1 1,-1 0-1,1 0 1,0 0-1,0 1 0,0-1 1,0 0-1,0 0 1,-1 0-1,1 0 1,1 0-1,-1 1 0,0-1 1,0 0-1,0 0 1,0 0-1,1 0 1,-1 1-1,0-1 0,1 0 1,-1 0-1,0 1 1,1-1-1,-1 0 0,1 0 1,-1 1-1,1-1 1,0 1-1,-1-1 1,1 0-1,0 1 0,-1-1 1,1 1-1,0 0 1,0-1-1,-1 1 0,1 0 1,0-1-1,0 1 1,0 0-1,0 0 1,-1-1-1,2 1 0,5 0 12,0 0 1,0 1-1,-1 0 0,1 0 0,7 2 0,9 1-37,-2-2 14,1-1 1,-1 0-1,1-2 0,-1-1 0,27-5 0,-34 4 4,-1-1 0,0 0 0,-1-1 0,1-1 0,-1 1 0,0-2-1,0 0 1,0 0 0,15-14 0,-2-2 13,-1-1 0,-1-1 0,-1-1-1,22-36 1,-41 58-5,0 0 0,-1 0 0,1 0 0,1 0 0,-1 1 0,6-6 0,-8 9-8,-1 1 0,0-1-1,0 0 1,0 0 0,1 0-1,-1 0 1,0 0 0,0 0-1,0 1 1,0-1 0,1 0-1,-1 0 1,0 0 0,0 1-1,0-1 1,0 0 0,0 0-1,1 0 1,-1 1 0,0-1 0,0 0-1,0 0 1,0 0 0,0 1-1,0-1 1,0 0 0,0 0-1,0 1 1,0-1 0,0 0-1,0 0 1,0 1 0,0-1-1,0 0 1,0 0 0,0 0-1,0 1 1,-1-1 0,1 0 0,0 0-1,0 1 1,-2 17-23,1-15 21,-2 23-9,1 0 1,1 0-1,4 44 1,-2-62 8,0 1-1,0-1 1,1 0 0,0 0-1,0 0 1,1 0 0,0 0-1,1 0 1,0-1 0,0 1-1,0-1 1,1 0 0,0-1-1,0 1 1,11 9 0,-12-13 1,1 0-1,0-1 1,0 1-1,0-1 1,1 0 0,-1 0-1,0-1 1,1 0 0,-1 0-1,1 0 1,-1-1 0,1 1-1,0-1 1,-1-1 0,1 1-1,-1-1 1,1 0-1,-1 0 1,1 0 0,-1-1-1,6-2 1,6-3 4,0-1 0,0 0-1,0-1 1,29-22 0,175-162 376,-231 202-379,1 1 0,1 0 0,0 1 0,0 0 0,1 1 0,1-1 0,0 1 1,0 0-1,-6 22 0,11-30-6,0 1 1,0-1 0,0 0-1,0 0 1,1 1 0,0-1-1,0 0 1,0 1 0,1-1-1,-1 0 1,1 1 0,0-1-1,0 0 1,0 0 0,1 0-1,-1 0 1,1 0 0,0 0-1,0 0 1,1-1 0,-1 1-1,1-1 1,0 1 0,0-1-1,0 0 1,0 0 0,0 0-1,1-1 1,-1 1 0,1-1-1,0 0 1,0 0 0,5 2 0,-6-3 4,0 1 1,-1-1 0,1 0 0,0 0 0,0-1 0,0 1 0,0-1 0,0 1 0,0-1 0,1 0 0,-1 0 0,0 0 0,0-1 0,0 1 0,0-1 0,0 0 0,3-1 0,-2 0 3,0 0 0,0 0 0,0-1 0,-1 1 0,1-1 0,-1 0 1,0 0-1,0 0 0,0 0 0,4-7 0,1-3 15,0-1 0,-2 1 0,1-1 0,-2 0 0,7-27 0,-10 36-9,-1-1 0,0 1 0,0 0 0,-1-1 1,1 1-1,-1 0 0,-1-1 0,1 1 0,-1-1 0,1 1 1,-1 0-1,-3-6 0,3 7-1,-1 1 0,1 0 0,-1 0 0,0 1-1,0-1 1,0 0 0,0 1 0,-1-1 0,1 1 0,-1 0 0,1-1 0,-1 1 0,0 1 0,0-1 0,0 0 0,0 1-1,0-1 1,0 1 0,0 0 0,-6-1 0,-6-1 6,-1 0-1,0 2 0,1 0 1,-1 0-1,0 2 0,-18 2 1,22-3-7,15-1 11,29-5 25,-4 0-22,46-14-29,68-15-32,-122 31 35,-1 2 0,1 0-1,-1 2 1,1 0 0,27 3 0,-43-2-1,1 1-1,-1-1 0,1 1 1,-1 0-1,0 0 1,1 0-1,-1 1 1,0 0-1,-1-1 1,1 1-1,0 0 0,-1 1 1,0-1-1,0 1 1,4 5-1,12 12-20,-18-20 27,0-1 0,0 1-1,0 0 1,0-1 0,0 1-1,0-1 1,0 1 0,0-1-1,0 0 1,0 0 0,0 1-1,0-1 1,1 0 0,-1 0-1,0 0 1,0 0 0,0 0-1,0 0 1,0 0 0,0-1-1,0 1 1,1 0 0,-1-1-1,0 1 1,0 0 0,1-2-1,29-17 14,-24 15-6,122-84 205,-126 86-207,0 0 0,0 0 0,0 0 0,1 1 1,-1 0-1,0-1 0,1 1 0,-1 0 0,0 1 0,1-1 0,-1 1 1,1-1-1,-1 1 0,1 0 0,-1 0 0,1 1 0,-1-1 0,1 1 1,-1 0-1,1 0 0,4 1 0,-5 0-7,0 0-1,0 0 1,1 1 0,-1-1-1,-1 0 1,1 1 0,0 0-1,-1 0 1,1 0 0,-1 0-1,0 0 1,0 0 0,0 1-1,0-1 1,-1 1 0,1-1-1,-1 1 1,0 0 0,1 5-1,-1 2-20,0-1 0,-1 1-1,0-1 1,0 1 0,-1-1-1,-1 1 1,0-1 0,0 1-1,-1-1 1,0 0-1,-1 0 1,0 0 0,-1-1-1,0 1 1,0-1 0,-13 16-1,14-22-74,1 1 0,0-1 0,-1-1 0,1 1 0,-1 0 0,-4 1 0,-3 2-3108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16:59.7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1401 1624 3408,'0'0'14147,"-10"6"-13975,9-5-171,-14 7 138,1 1 1,0 0 0,1 1-1,-19 18 1,11-5 98,-2-1 0,0-1 0,-1-1 0,-1-1 0,-1-1-1,-34 17 1,6-2 140,39-22-267,0-2 1,-19 9-1,-139 54 380,118-52-436,-84 33 106,91-34-16,0-4-1,-1-1 1,-1-2-1,-53 5 1,91-16-102,0 0-1,-1 0 1,1-2 0,-1 1 0,1-1 0,-16-4 0,22 3-2,0 1-1,-1-1 1,1 0 0,1-1 0,-1 1 0,0-1 0,1 0 0,-1-1-1,1 0 1,0 1 0,0-1 0,0-1 0,-7-8 0,0-3 64,2 4-46,2 0 1,-1 0-1,1-1 0,-6-14 0,12 22-53,-9-20 87,2 0-1,-14-49 1,12 41-47,9 28-36,0 0 0,0 0 1,1 0-1,-1 0 0,1-1 0,0 1 1,0-9-1,1-2-12,2 1 1,0 0-1,1 0 1,0 0-1,1 0 1,12-27-1,1 4 23,29-46 1,-27 54-38,2 0 0,43-45 0,57-46-39,-93 99 55,-21 17 0,0 0 0,0 0 0,9-11 0,6-8 0,36-28 0,-35 33 0,-2 0 0,25-30 0,-19 20-28,1 1 0,1 2 0,63-44-1,-52 40 16,9-10-12,69-73 1,-73 66 33,53-35 5,-74 62-14,46-29 0,3-3 0,3-14-31,-43 35-5,56-39-1,42-25-19,-125 91 58,-1 1-1,0-1 0,0 0 0,-1-1 0,1 1 1,-1-1-1,0 0 0,0 0 0,-1 0 1,1 0-1,4-10 0,14-4 54,-22 19 19,-7 1-89,0 0-1,0 0 1,0 1 0,-10 3-1,2 0 5,-158 44-21,67-14 85,50-15-22,47-19 36,7-5-22,14-14-4,27-19-22,5 3-14,2 3 0,1 1 0,1 3-1,52-22 1,-88 44 0,-1 2 0,1-1 0,0 2 1,17-2-1,-28 3-2,0 1 1,0 0 0,0 0 0,0 0 0,0 1-1,1-1 1,-1 0 0,0 0 0,0 1-1,0-1 1,0 0 0,0 1 0,0-1 0,0 1-1,0 0 1,0-1 0,-1 1 0,1 0 0,0-1-1,0 1 1,0 0 0,-1 0 0,1 0 0,0-1-1,-1 1 1,1 0 0,-1 0 0,1 0-1,-1 0 1,1 0 0,-1 0 0,0 0 0,1 1-1,-1-1 1,0 0 0,0 0 0,0 1 0,1 6 20,-1 0 0,0 0 0,0 0 0,-2 8 0,1-10-10,-1 14 109,0 0 0,3 27 0,-1-40-450,1 1-1,0-1 0,1 0 1,0 0-1,0 0 0,0-1 0,1 1 1,0 0-1,7 10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17:02.7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799 370 5120,'0'0'11465,"-11"1"-11267,3 0-154,1 0-1,-1 0 1,1 0-1,-1 1 1,1 0-1,0 1 0,0 0 1,0 0-1,0 0 1,0 1-1,1 0 1,0 0-1,-7 6 0,-32 35 543,3 2-1,-64 90 0,31-36 295,-5-17-97,21-23-376,38-39-240,13-14-105,1-1 1,0 1 0,1 0-1,-1 0 1,-4 11-1,-88 174 708,39-71-486,48-97-235,1 1-1,-14 48 1,25-73-48,-1 0-1,1-1 1,0 1-1,0 0 0,0 0 1,0-1-1,0 1 1,0 0-1,0 0 1,0-1-1,0 1 0,0 0 1,1 0-1,-1-1 1,0 1-1,0 0 1,1 0-1,-1-1 0,0 1 1,1 0-1,-1-1 1,1 1-1,-1 0 0,1-1 1,0 1-1,0 0 1,1 0 1,-1 0-1,1 0 0,0 0 0,-1-1 0,1 1 1,0 0-1,-1-1 0,1 0 0,3 1 0,3 0 12,0-1 0,1 0-1,12-2 1,21-5 70,52-16 1,-10 2 82,-64 15-136,0-2-1,0 0 1,-1-1-1,-1-1 0,26-18 1,-29 19-8,80-56 75,25-15-47,-9 9 30,-73 44-27,1 2 0,44-19-1,127-47 14,-131 56-19,-2-4 0,89-58 0,21-38 49,-160 116-90,48-45 0,-49 40 9,34-24 1,-27 22 12,0-2 1,-1-1-1,32-39 1,-42 44-25,2 1-7,1 1-1,1 1 0,1 1 0,30-17 1,-31 23 12,-19 11-7,0-1 1,0 0-1,10-7 0,-3 5-3,-13 6 4,-1 0-1,1 0 1,-1-1-1,1 1 1,-1 0-1,1 0 1,-1 0-1,1 0 0,-1-1 1,1 1-1,-1 0 1,1 0-1,-1-1 1,1 1-1,-1 0 1,1-1-1,-1 1 1,1-1-1,-1 1 0,0 0 1,1-1-1,-1 1 1,0-1-1,0 1 1,1-1-1,-1 1 1,0-1-1,0 1 1,0-1-1,1 0 0,-1 1 1,0-1-1,0 1 1,0-1-1,0 1 1,0-1-1,0 1 1,0-1-1,0 0 1,-1 0-5,1 1 1,-1-1-1,1 1 1,0-1 0,-1 1-1,1 0 1,-1-1-1,1 1 1,-1 0 0,1-1-1,-1 1 1,1 0-1,-1 0 1,1-1 0,-1 1-1,1 0 1,-1 0-1,1 0 1,-1 0 0,0 0-1,1 0 1,-1 0 0,1 0-1,-2 0 1,-16-1-23,17 1 20,-25 1 48,-38 7-1,38-4 40,-39 1-1,-43-1 330,111-5-392,0 0 0,1 0 0,-1 0 0,0 0 0,0-1 0,0 1 0,6-5 0,5-2 1,21-8 31,1 2 0,1 2-1,0 1 1,77-12 0,-113 23-45,1-1 1,-1 1 0,1 0-1,-1 0 1,1 0-1,-1 0 1,1 0-1,-1 0 1,1 0-1,-1 0 1,1 1-1,-1-1 1,1 1-1,-1-1 1,1 1 0,-1-1-1,0 1 1,1 0-1,-1 0 1,0-1-1,1 1 1,1 2-1,-2-1 4,-1-1 1,1 1-1,0 0 0,-1-1 0,1 1 0,-1 0 0,1 0 0,-1-1 0,0 1 0,1 0 1,-1 0-1,0 0 0,0 0 0,-1-1 0,1 1 0,-1 2 0,-1 6 47,-1 0 0,0 0 0,-1 0 0,0-1-1,-8 14 1,-2 6-226,2 1 0,0 0 0,-13 55 0,18-56-2158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15:15.8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0 138 5120,'0'0'13974,"15"9"-13475,-6-3-414,1-1 0,0 1 0,0-2 0,1 1 0,-1-1 0,1-1 0,0 0 0,0-1 1,0 0-1,23 1 0,489 16 2740,-516-18-2754,38 3 421,-42-4-426,0 1-1,0 0 1,0 0-1,0 0 1,0 0-1,0 0 1,-1 0-1,1 1 1,0 0-1,-1-1 1,4 4-1,-5-4-30,-1 0-1,1 0 0,-1 0 1,1 1-1,-1-1 0,1 0 1,-1 0-1,0 1 0,0-1 1,1 0-1,-1 1 1,0-1-1,0 0 0,0 1 1,-1-1-1,1 0 0,0 1 1,-1 1-1,-8 22 313,3-14-194,-1 0 0,-1 0-1,0-1 1,0 0 0,-1-1-1,0 0 1,-13 9 0,21-17-134,0 0 1,0 0 0,0-1 0,0 1 0,1 0 0,-1 0 0,0 0 0,1 0-1,-1 0 1,0 0 0,1 0 0,-1 0 0,1 0 0,0 0 0,-1 0 0,1 0-1,-1 3 1,2-4-11,-1 1 0,0-1 0,1 1 0,-1-1-1,0 1 1,1 0 0,-1-1 0,0 1 0,1-1-1,-1 1 1,1-1 0,-1 0 0,1 1 0,-1-1 0,1 0-1,-1 1 1,1-1 0,0 0 0,-1 1 0,1-1-1,-1 0 1,1 0 0,0 0 0,-1 0 0,1 1 0,0-1-1,-1 0 1,1 0 0,0 0 0,-1 0 0,1-1-1,0 1 1,-1 0 0,1 0 0,-1 0 0,2-1-1,84-11 214,140-39-1,-14 1-105,505-55 101,-644 96-209,23-3 6,139-24 34,-193 28-32,-31 7-21,1-1 0,-1 0 0,0-1 0,0 0 1,0-1-1,0-1 0,11-5 0,-21 9-4,-1 1 0,1-1 0,-1 1 0,0-1 0,1 1 0,-1-1 0,0 1 0,1-1 0,-1 1 0,0-1 0,0 1 0,1-1 0,-1 1 0,0-1 0,0 1 0,0-1 0,0 0 0,0 1 0,0-1 0,0 1 0,0-1-1,0 0 1,0 1 0,0-1 0,0 1 0,0-1 0,0 0 0,0 1 0,-1-1 0,1 1 0,0-1 0,0 1 0,-1-1 0,1 1 0,0-1 0,-1 1 0,1-1 0,-1 1 0,1-1 0,-1 1 0,1 0 0,0-1 0,-1 1 0,0-1 0,-25-19-272,-29-8-94,26 15-3119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15:17.1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0 241 8744,'0'0'6386,"11"-3"-5691,42-13 816,0-2 1,0-3 0,56-31-1,-73 33-877,75-27 0,-56 25-254,-42 17-203,-1 0-1,22-3 1,-23 6-18,-1-1 0,0-1-1,0 0 1,15-6 0,-9 5 137,-15 4-261,0 0 1,0 0-1,0 0 1,1 0-1,-1-1 1,0 1-1,0 0 1,0-1-1,0 1 1,0-1-1,0 1 1,0-1-1,0 1 1,1-2-1,0 0 476,-4 4-254,-18 10-54,-37 11 49,-113 29 0,146-45-192,0 1 0,-25 14 0,17-8 37,22-10-13,-1 1 0,1 0-1,1 1 1,-1 0 0,-13 10 0,16-11 140,3 0 41,16 1-146,32 8-6,0 3 0,-1 1 0,50 30 0,-87-44-108,0-1 16,0 1 0,0 0 0,-1 0 0,1 0 0,7 9 0,-12-12-14,0 0 0,0 0 0,0 1 0,0-1 0,-1 0 0,1 1 0,0-1 1,-1 1-1,1-1 0,-1 1 0,1-1 0,-1 1 0,0-1 0,0 1 0,0-1 1,0 1-1,0-1 0,0 1 0,0-1 0,0 1 0,-1 0 0,1-1 0,0 1 0,-1-1 1,0 0-1,1 1 0,-1-1 0,0 1 0,0-1 0,1 0 0,-3 2 0,1-1 16,0 0-1,-1 0 1,1 0-1,-1 0 1,0-1-1,0 1 1,0-1-1,1 0 1,-1 0-1,0 0 1,0 0-1,0 0 1,-1-1-1,1 1 1,0-1-1,0 0 1,0 0-1,0 0 0,0 0 1,-5-2-1,7 0 1,1 0 0,-1 0 0,1 0 0,-1 0 0,1 0 0,0 0 0,0 0-1,0 0 1,0 0 0,0 0 0,0 0 0,1-2 0,5-25 45,2 1 0,13-35 0,3-11 36,-11 35-122,3-13 165,-12 17-4137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17:06.2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874 297 4912,'0'0'10236,"1"-12"-9856,-1 6-327,0-1 4,0-1 0,1 1 0,0-1 0,0 1 0,1 0 0,0 0 0,0 0 0,1 0 0,-1 0 0,1 0 0,5-6 0,3-1 119,0 1 1,1 1 0,0 0-1,1 1 1,28-19-1,-7 8 313,51-23 0,-73 40-312,0 0-1,0 1 1,1 1 0,0 0-1,24-3 1,66 4 1363,-66 2-825,-33 0-657,-1 1 1,1-1-1,0 0 0,0 1 1,-1 0-1,1-1 1,-1 2-1,1-1 0,-1 0 1,1 1-1,-1-1 1,0 1-1,0 0 0,1 0 1,-2 0-1,6 5 1,-4-2-22,0-1 0,-1 1 0,0 0 0,0 0 0,0 0 0,0 0 0,-1 0 0,0 1 0,3 10 1,-2 1-22,-1 1 1,0-1-1,-1 1 1,-1-1-1,0 1 1,-4 21 0,-6 62-35,9-66 26,-3-1 1,-1 1-1,-11 42 1,-1-15-8,12-41 21,0-1 0,-1 0 0,-1-1 0,-1 0 0,-18 32 0,8-23 28,-60 85 63,19-34-39,-30 34-20,33-52-51,-107 127 8,136-155-11,-51 47 0,10-25 37,44-37-12,-26 25 0,38-32-15,0-1-1,-1-1 1,-15 9 0,-19 14 8,-86 86 8,34-27 2,36-40 22,-24 21-7,60-45 86,-33 41-1,49-53-67,9-11-30,-1-1 0,1 1 0,-1 0 0,0-1 0,0 0 0,0 0 0,0 0 0,-6 4 0,8-6 1,-8 7 237,6-7-84,4-8 3,28-46 342,-13 13-361,-12 28-96,0 1-1,1-1 0,0 1 1,10-15-1,18-31 242,-12 18-132,-19 35-166,2-4 19,1 1-1,-1 0 0,1 0 1,0 0-1,1 1 0,-1-1 1,1 1-1,9-6 0,-11 10 3,-4 2 27,-4 9-12,-3 13 7,-2-1-1,-1 1 0,-13 22 0,-14 31 36,-28 60 41,45-99 17,20-36-150,0 0-1,0 0 1,0 0 0,0 1 0,0-1-1,0 0 1,0 0 0,0 0 0,0 0-1,0 0 1,0 0 0,0 0 0,0 1-1,0-1 1,1 0 0,-1 0 0,0 0 0,0 0-1,0 0 1,0 0 0,0 0 0,0 0-1,0 0 1,0 1 0,1-1 0,-1 0-1,0 0 1,0 0 0,0 0 0,0 0-1,0 0 1,0 0 0,1 0 0,-1 0-1,0 0 1,0 0 0,0 0 0,0 0 0,0 0-1,0 0 1,1 0 0,-1 0 0,0 0-1,0 0 1,0 0 0,0 0 0,0-1-1,0 1 1,1 0 0,-1 0 0,0 0-1,0 0 1,0 0 0,0 0 0,0 0-1,0 0 1,0 0 0,0 0 0,0-1 0,1 1-1,8-5 48,27-19 50,0 2 0,1 2 0,1 1 0,0 2 1,2 2-1,0 1 0,50-10 0,-20 8-528,-44 6-3443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17: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1672 959 5624,'0'0'7576,"11"-9"-7144,214-171 1502,-114 81-989,-26 21-297,-46 45-214,-2-1 0,-2-2 0,38-49 0,-73 85-433,4-5 86,0 0-1,0 0 1,-1 0 0,0 0-1,0-1 1,0 1 0,0-1 0,-1 0-1,0 0 1,0 0 0,-1 0 0,1-8-1,1-11 302,-2 20-331,-1 1 0,1-1 0,-1 0 1,0 1-1,-1-9 0,-5-39 223,5 39-196,0 0-1,-1 0 0,0 0 1,-1 0-1,0 1 1,-1-1-1,-1 1 0,-10-21 1,9 25-27,-1 1 0,-1 0 0,1 0 0,-1 1 0,0 0 0,-1 0 0,-11-5 0,13 8-35,0 0 1,-1 0 0,1 1 0,-1 0 0,0 0 0,1 1-1,-1 0 1,-13 0 0,-3 1 14,-36 6 1,42-2-46,0 0 1,0 2 0,0 0-1,1 1 1,0 1 0,0 1-1,-27 18 1,-5 10 32,31-23-10,-31 20 1,-134 51 12,29-15-55,13 13-33,-165 127-1,260-176 62,-95 51-33,93-59 0,-58 43 0,-57 72-78,136-116 151,-10 15-4,26-27-68,0 0-1,-16 13 1,-3 1-5,21-18 32,0 0 1,-16 10-1,18-14 28,-32 19 182,37-23-188,1 0 0,-1-1 1,0 1-1,0 0 0,0 0 1,0-1-1,1 0 0,-1 1 0,0-1 1,0 0-1,0 0 0,0 0 0,0 0 1,0 0-1,0 0 0,0 0 0,-4-2 1,6 2-11,-1-1 1,0 0-1,1 0 1,0 1-1,-1-1 0,1 0 1,0 0-1,-1 0 1,1 0-1,0 1 1,0-1-1,0 0 1,-1 0-1,1 0 1,0 0-1,0 0 1,0 0-1,1 0 1,-1 1-1,0-1 1,0 0-1,0 0 1,1 0-1,-1 0 0,0 0 1,2-1-1,9-24 80,-11 26-86,38-85 210,-26 54-63,1 2 1,2-1-1,29-42 1,-39 64-55,0 1 1,0-1 0,6-15-1,-18 42-45,-2 0 1,0 0-1,-1-1 0,-1 0 0,-14 17 1,-75 85-26,80-98-6,-140 153-5,146-155 7,16-14-9,11-9-18,15-9 45,-1-2-1,32-21 1,-14 8 17,25-17 126,75-62 0,-138 100-170,0 1 33,0 0 0,0-1-1,0 0 1,-1 0 0,0 0 0,6-9-1,-13 15-32,1-1-1,0 0 1,0 1-1,0-1 1,-1 1-1,1-1 1,0 0-1,0 1 1,-1-1-1,1 1 1,-1-1-1,1 1 1,0-1-1,-1 1 1,1-1-1,-1 1 1,1-1-1,-1 1 1,0 0-1,1-1 1,-1 1-1,1 0 1,-1 0-1,1-1 1,-1 1-1,0 0 1,1 0-1,-1 0 1,0 0-1,1 0 1,-1 0-1,0 0 1,1 0-1,-2 0 1,-7 1 64,10 0-76,-1-1 1,0 1-1,0-1 0,1 1 1,-1-1-1,0 1 1,1-1-1,-1 1 1,0-1-1,1 1 0,-1-1 1,1 0-1,-1 1 1,1-1-1,-1 0 1,1 1-1,-1-1 0,1 0 1,-1 0-1,1 1 1,0-1-1,3 2-36,0 0 0,0-1 0,0 1 1,0-1-1,0 0 0,5 1 0,4-1-3222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0:51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1156 8744,'0'0'6594,"11"0"-5938,-4 0-558,-1 0-24,0 0 0,0-1 0,1 1-1,-1-1 1,0 0 0,0-1-1,0 0 1,0 0 0,0 0-1,-1 0 1,7-4 0,3-4 93,-1-1 0,0-1 1,0 0-1,-1-1 0,-1 0 1,0 0-1,-1-2 0,13-20 1,-13 16 89,-1 0 1,0 0-1,-2-1 1,0 0 0,-2-1-1,8-38 1,-15 57 382,-5 7-374,-6 12-52,-3 13 2,1 0-1,2 1 0,-11 43 1,-18 105 493,15-57-175,-31 141 932,51-239-1245,-2 7 753,8-28-739,1-5-43,5-16-9,36-138 418,28-81-10,82-87 159,-150 319-740,49-83 216,-44 77-178,1 0 0,0 1 0,1 0 0,0 0 0,16-13 0,-24 22-34,1 0-1,-1 0 0,0 0 1,0 0-1,1 1 1,-1-1-1,1 0 0,-1 0 1,1 1-1,-1-1 0,1 1 1,-1 0-1,1-1 0,-1 1 1,1 0-1,0 0 0,-1 0 1,1 0-1,-1 0 0,1 0 1,0 0-1,-1 1 1,1-1-1,1 1 0,-1 1 2,0-1 0,1 1-1,-1-1 1,0 1 0,-1 0-1,1 0 1,0 0 0,0 0-1,-1 0 1,1 0 0,-1 0-1,0 1 1,2 2 0,2 9 30,-1-1 0,0 1 0,0 0 1,1 15-1,-3-14-4,-1 0 0,0 1 0,-1-1 0,-1 0 1,-4 24-1,4-30-15,-1 0 1,0 0 0,-1-1-1,0 1 1,-1-1 0,0 0-1,0 0 1,0 0-1,-1 0 1,-11 12 0,13-17-17,-1-1 0,0 1 0,1-1 1,-1 0-1,0 0 0,-1 0 0,1 0 1,0-1-1,-1 1 0,1-1 0,0 0 1,-1-1-1,1 1 0,-1-1 0,0 0 1,1 0-1,-6-1 0,2 1 0,0-1 0,0 0 0,0 0 0,1-1-1,-1 0 1,0-1 0,1 0 0,-15-7 0,21 10-5,1-1 0,-1 1 0,0 0 0,1-1 0,-1 1 0,0-1 0,1 1 1,-1-1-1,1 1 0,-1-1 0,0 1 0,1-1 0,-1 0 0,1 1 0,0-1 0,-1 0 0,1 1 0,0-1 0,-1 0 0,1 0 0,0-1 0,0 2-3,0-1 0,0 1 0,1-1 0,-1 1 0,0-1 0,1 1 0,-1 0 0,0-1 0,1 1 0,-1-1 0,1 1 0,-1 0 0,1-1 0,-1 1 0,1 0 0,-1-1 0,1 1 0,-1 0 0,1 0 0,-1 0 0,1 0 0,0-1 0,44-5 10,-36 6-4,47-6-2,0-3 0,80-22 0,-109 23 3,-1-1 0,-1-2 0,0 0 0,0-2 1,-1-1-1,-1-1 0,27-21 0,-29 17-1,-2 0 0,0-1 1,-1-1-1,-1-1 0,18-30 0,58-125 94,-80 148-87,-2 1 0,-2-2 0,0 1 0,-2-2 0,-1 1 0,-1-1 0,-2 1 0,-1-1 0,-2 0 0,-1 0 0,-1 0 0,-1 0 0,-2 1 0,-17-59 0,22 88-12,-1 0-1,1 0 1,-1-1 0,1 1 0,0 0-1,-1 0 1,0 0 0,1 0 0,-1 0-1,0 0 1,1 0 0,-1 0 0,0 0-1,0 0 1,0 0 0,-2-1-1,3 2 0,-1 0-1,1 0 1,-1 0-1,0 0 1,1 0-1,-1 0 0,1 0 1,-1 0-1,1 0 1,-1 0-1,1 0 0,-1 1 1,1-1-1,-1 0 1,0 0-1,1 1 0,-1-1 1,1 0-1,0 0 1,-1 1-1,1-1 1,-1 0-1,1 1 0,-1-1 1,1 1-1,-4 4 1,1-1 1,0 1-1,0 0 0,0 0 0,1 0 0,-3 7 1,-10 32-33,2 2 1,1-1-1,-5 55 1,-3 145-256,15-150 85,10 101 0,-4-183 196,1-1 0,0 0 0,1 1 0,0-1 0,1 0 0,1-1 0,0 1 0,9 14 0,-12-23 8,1 1 0,-1-2 0,1 1-1,0 0 1,0 0 0,0-1 0,0 0 0,1 1 0,-1-1 0,0 0 0,1-1-1,0 1 1,-1-1 0,1 0 0,0 1 0,7 0 0,0 0 6,0-1 1,0 0-1,1-1 1,17-1 0,-1-3 16,0-2-1,0 0 1,-1-1 0,43-19 0,102-56 154,-154 73-154,14-7 21,90-52 119,-105 61-148,-15 7-13,0-1-1,0 1 1,-1-1-1,1 1 1,0-1 0,-1 0-1,1 0 1,0 0 0,-1 0-1,1 0 1,-1 0-1,2-2 1,-4 3 2,0 0 1,0 0-1,0-1 0,0 1 0,0 0 0,0 0 1,0 0-1,0 0 0,0 0 0,0 0 1,0 0-1,0 1 0,0-1 0,0 0 1,0 0-1,-2 1 0,-21 9 55,0 2 0,1 0 0,0 1 0,0 1 0,2 1 0,0 1 0,-26 26 0,41-35-48,-1 1 0,1 0 0,1 0 1,0 1-1,0-1 0,0 1 0,1 0 0,-5 17 0,8-23-11,0 1 0,0 0 0,0-1-1,1 1 1,-1 0 0,1-1 0,0 1 0,0 0-1,0 0 1,0-1 0,1 1 0,-1 0-1,1-1 1,0 1 0,0 0 0,1-1 0,-1 0-1,1 1 1,0-1 0,-1 0 0,2 1 0,-1-1-1,0 0 1,0-1 0,6 6 0,-6-6 2,1 0-1,-1-1 1,0 1 0,1-1 0,-1 0 0,1 0 0,0 0-1,-1 0 1,1 0 0,0 0 0,-1-1 0,1 1 0,0-1-1,0 0 1,0 0 0,-1 0 0,1 0 0,0 0 0,0-1 0,0 1-1,-1-1 1,1 0 0,0 0 0,-1 0 0,1 0 0,-1 0-1,1-1 1,-1 1 0,0-1 0,1 1 0,-1-1 0,0 0 0,3-3-1,5-5 26,-1 0-1,0-1 1,0 0-1,-2-1 1,9-15-1,-6 8-30,-2 0 0,-1-1 0,11-40 0,-6 15 0,-12 45 0,0 0 0,0-1 0,0 1 0,0 0 0,0 0 0,0-1 0,0 1 0,0 0 0,0 0 0,0-1 0,0 1 0,0 0 0,1 0 0,-1 0 0,0-1 0,0 1 0,0 0 0,0 0 0,0 0 0,1-1 0,-1 1 0,0 0 0,0 0 0,1 0 0,-1 0 0,0 0 0,0-1 0,0 1 0,1 0 0,-1 0 0,0 0 0,0 0 0,1 0 0,-1 0 0,0 0 0,7 8 0,5 21 0,-9-21 0,3 6 0,0-1 0,1 1 0,0-1 0,1 0 0,1 0 0,16 18 0,-20-26 0,1 0 0,-1 0 0,1-1 0,0 1 0,1-1 0,-1-1 0,1 1 0,0-1 0,0 0 0,0 0 0,0-1 0,0 0 0,0-1 0,1 1 0,10-1 0,-6-1 0,0 0 0,0-1 0,0-1 0,0 0 0,0-1 0,-1 0 0,1-1 0,-1 0 0,0-1 0,0 0 0,0-1 0,-1 0 0,13-10 0,-1 0 0,-1-2 0,-1 0 0,0-2 0,29-37 0,-30 31 0,-1-1 0,26-55 0,17-63 0,-54 127 0,13-35 0,-2-1 0,-3-1 0,-2 0 0,10-101 0,-23 156 0,1-6 0,0 1 0,-1-1 0,0 1 0,0-1 0,-1 1 0,1 0 0,-1-1 0,-2-5 0,3 10 0,0 1 0,-1 0 0,1 0 0,0 0 0,-1 0 0,1 0 0,0 0 0,0 0 0,-1 0 0,1 0 0,0 0 0,-1 0 0,1 0 0,0 0 0,-1 0 0,1 0 0,0 0 0,0 0 0,-1 0 0,1 1 0,0-1 0,0 0 0,-1 0 0,1 0 0,0 0 0,0 1 0,-1-1 0,1 0 0,0 0 0,0 1 0,0-1 0,-1 0 0,1 0 0,0 1 0,0-1 0,0 0 0,0 0 0,0 1 0,0-1 0,-1 1 0,-8 12 0,-3 8 0,1 2 0,1-1 0,1 1 0,1 1 0,1 0 0,-7 45 0,-5 153 0,17-158 0,0-16 0,6 77 0,-1-102 0,1 1 0,0-1 0,2 0 0,1 0 0,12 27 0,-18-46 0,1-1 0,0 1 0,0-1 0,0 0 0,0 0 0,0 0 0,1 0 0,0 0 0,-1 0 0,1-1 0,0 1 0,0-1 0,1 0 0,-1 0 0,0 0 0,1 0 0,-1-1 0,1 1 0,-1-1 0,1 0 0,0 0 0,0 0 0,-1-1 0,1 1 0,0-1 0,0 0 0,0 0 0,0 0 0,-1-1 0,1 1 0,0-1 0,7-2 0,0-1 0,1 1 0,-1-2 0,0 0 0,0 0 0,0-1 0,-1-1 0,0 1 0,0-2 0,10-9 0,-3 2 0,-2-1 0,0 0 0,-1-1 0,0-1 0,21-38 0,-34 54 0,0-1 0,0 0 0,0 0 0,0 0 0,0 0 0,-1 0 0,1 0 0,-1 0 0,0 0 0,0 0 0,0-1 0,-1 1 0,1 0 0,0 0 0,-1 0 0,0 0 0,0 0 0,-2-4 0,2 6 0,1-1 0,-1 1 0,0 0 0,0-1 0,0 1 0,0 0 0,0 0 0,-1 0 0,1 0 0,0 0 0,0 0 0,-1 0 0,1 0 0,-1 0 0,1 1 0,0-1 0,-1 0 0,1 1 0,-1 0 0,0-1 0,1 1 0,-1 0 0,1 0 0,-1-1 0,0 1 0,1 0 0,-1 1 0,1-1 0,-1 0 0,0 0 0,1 1 0,-1-1 0,1 1 0,-1-1 0,1 1 0,-3 1 0,-3 2 0,-1 0 0,1 0 0,0 0 0,0 1 0,1 0 0,0 0 0,-1 1 0,2 0 0,-1 0 0,1 0 0,0 1 0,0 0 0,1 0 0,-1 0 0,2 0 0,-1 1 0,1-1 0,0 1 0,1 0 0,0 0 0,0 0 0,0 0 0,1 0 0,1 1 0,0 12 0,0-14 0,0-1 0,1 1 0,0-1 0,0 0 0,1 1 0,0-1 0,0 0 0,0 0 0,1 0 0,0 0 0,0 0 0,0-1 0,1 1 0,0-1 0,0 0 0,0 0 0,0-1 0,1 1 0,0-1 0,0 0 0,0 0 0,1 0 0,-1-1 0,1 0 0,0 0 0,0-1 0,0 1 0,0-1 0,0 0 0,1-1 0,-1 0 0,0 0 0,1 0 0,-1 0 0,1-1 0,12-2 0,-7 0 0,0-2 0,1 1 0,-1-2 0,-1 1 0,1-2 0,-1 1 0,1-2 0,-2 0 0,1 0 0,-1-1 0,0 0 0,-1 0 0,1-1 0,-2-1 0,0 1 0,0-1 0,13-22 0,28-63 0,-3 7 0,-42 80 0,-3 7 0,0-1 0,0 1 0,-1-1 0,1 1 0,0-1 0,1 1 0,-1-1 0,0 1 0,0 0 0,2-2 0,4 5 0,1 13 0,-1 5 0,-1 1 0,-1 0 0,3 39 0,-4-28 0,-2-15 0,0 0 0,-2 0 0,0 0 0,-1 0 0,-1 0 0,-7 33 0,8-48 0,1 1 0,-1-1 0,0 0 0,0 0 0,0 0 0,0 0 0,0 0 0,0 0 0,-1 0 0,1-1 0,-1 1 0,1 0 0,-1-1 0,0 1 0,1-1 0,-1 1 0,0-1 0,0 0 0,0 0 0,0 0 0,0 0 0,0 0 0,0 0 0,-1-1 0,1 1 0,0-1 0,0 1 0,-1-1 0,1 0 0,0 0 0,0 0 0,-1 0 0,1 0 0,-3-1 0,1 0 0,0 0 0,0 0 0,0 0 0,0 0 0,0-1 0,1 1 0,-1-1 0,0 0 0,1 0 0,0-1 0,-1 1 0,1-1 0,0 1 0,0-1 0,1 0 0,-1 0 0,0 0 0,-2-6 0,5 8 0,-1 1 0,1-1 0,0 0 0,0 0 0,0 0 0,0 1 0,0-1 0,0 0 0,0 0 0,0 0 0,1 1 0,-1-1 0,0 0 0,0 0 0,1 1 0,-1-1 0,0 0 0,1 0 0,-1 1 0,1-1 0,-1 0 0,1 1 0,-1-1 0,1 1 0,-1-1 0,1 1 0,0-1 0,-1 1 0,1-1 0,0 1 0,1-1 0,24-12 0,-12 9 0,1 0 0,-1 1 0,1 1 0,0 1 0,16 0 0,1-1 0,17 0 0,0 3 0,0 2 0,66 12 0,-113-15 0,20 4 0,-21-4 0,-1 0 0,1 0 0,0 0 0,-1 0 0,1 0 0,0 1 0,-1-1 0,1 0 0,0 0 0,-1 1 0,1-1 0,0 0 0,-1 1 0,1-1 0,-1 0 0,1 1 0,-1-1 0,1 1 0,-1-1 0,1 1 0,0 0 0,-5 3 861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0:51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9744,'0'0'6762,"18"1"-5899,38-1 51,0-1 1,70-12 0,-40-4 61,85-12 1131,-144 26-1739,0 1 1,0 1-1,0 2 0,33 4 1,-57-4-332,0-1 0,0 1 0,0 0 0,0-1 0,-1 1 0,1 1 0,0-1-1,0 0 1,-1 1 0,1-1 0,-1 1 0,1 0 0,-1-1 0,4 6 0,4 10-3090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1:00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297 800 5624,'0'0'4366,"-10"1"-3731,-2-1-498,-69 9 1436,70-8-1291,0 2 1,0-1 0,0 2 0,1-1 0,-1 1-1,-9 6 1,9-3 26,0 0-1,0 1 0,0 0 1,1 1-1,0 0 0,1 0 0,-15 20 1,22-25-211,1-1-1,-1 1 1,1-1 0,-1 1 0,1 0-1,1-1 1,-1 1 0,0 0 0,1 0 0,0 0-1,-1 0 1,2-1 0,-1 1 0,0 0-1,1 0 1,0 0 0,1 5 0,-1-5-23,0-1 1,1 0-1,-1 0 1,0 0-1,1 0 1,0 0-1,0 0 0,0 0 1,0 0-1,0-1 1,0 1-1,1-1 1,-1 0-1,1 1 1,0-1-1,0 0 1,0-1-1,0 1 1,6 2-1,-6-3-30,0-1 1,0 1-1,0-1 0,0 0 0,0 0 1,0 0-1,0-1 0,0 1 0,0-1 0,0 1 1,0-1-1,0 0 0,0 0 0,0-1 1,0 1-1,-1 0 0,5-4 0,1 0 55,0-1-1,0 0 0,-1-1 0,9-9 1,2-4 52,-1 0 1,0-2-1,-2 0 1,-1-1 0,0 0-1,-2-1 1,0-1-1,-2 0 1,-1 0 0,10-42-1,-16 48-80,10-42 202,-2-1 0,-4 0 0,1-70 0,-9 113-111,0 1 0,-2-1 0,0 1 0,-9-29 0,12 47-158,0 0-1,0 0 1,0 0 0,0 0 0,0 0 0,0 0-1,0-1 1,0 1 0,0 0 0,0 0 0,0 0-1,0 0 1,0 0 0,0 0 0,0 0 0,-1 0-1,1 0 1,0 0 0,0-1 0,0 1 0,0 0-1,0 0 1,0 0 0,0 0 0,0 0 0,-1 0-1,1 0 1,0 0 0,0 0 0,0 0 0,0 0-1,0 0 1,0 0 0,0 0 0,-1 0 0,1 0-1,0 0 1,0 0 0,0 0 0,0 0 0,0 0-1,0 0 1,0 0 0,-1 0 0,1 0 0,0 1-1,0-1 1,0 0 0,0 0 0,0 0 0,0 0-1,0 0 1,0 0 0,0 0 0,0 0 0,-1 0-1,1 0 1,0 1 0,0-1 0,0 0 0,0 0-1,0 0 1,0 0 0,0 0 0,0 0-1,0 0 1,0 1 0,0-1 0,-7 15 112,-6 23-44,13-37-65,-10 36 51,2 1 1,1 1-1,2-1 0,1 1 0,2 0 0,2 0 1,2 0-1,1 0 0,10 43 0,-8-56 35,1 0 0,14 37-1,-17-54-45,1-1-1,1 1 1,0-1-1,0 0 0,0 0 1,1-1-1,0 1 1,0-1-1,1 0 0,11 9 1,-12-13-23,-1 1 1,0-1 0,1 0-1,-1-1 1,1 1 0,0-1-1,0 0 1,0 0-1,0-1 1,0 0 0,0 0-1,0 0 1,1-1 0,-1 0-1,0 0 1,0 0-1,1-1 1,-1 0 0,0 0-1,0-1 1,0 0 0,0 0-1,0 0 1,10-6-1,-6 2 2,0-1-1,1 1 0,-2-2 1,1 0-1,-1 0 0,-1 0 0,1-1 1,-1-1-1,-1 1 0,0-1 1,12-22-1,1-4 63,-12 23-25,-1 0 0,0-1 0,-1 0 0,5-17 0,-10 27-57,2-8 266,-1 11-118,-2 8-75,0 6-51,4 90 84,-3-88-108,2-1 0,0 1 0,1-1 0,0 0 0,7 15 0,-8-21 2,1-1 0,-1 0 0,2 0 0,-1 0 0,10 11 0,-13-16-3,1 0 0,0 0 0,0-1 0,0 1 0,0-1 0,0 1 0,0-1 0,0 0 0,1 0 0,-1 0 0,0 0 0,1 0 0,-1 0 0,1-1 0,-1 1 0,1-1 0,-1 0 0,1 1 0,-1-1 0,1-1 0,-1 1 0,1 0 0,4-1 0,1-2 9,1 0 0,-1-1 0,0 0 0,0 0-1,0 0 1,-1-1 0,1 0 0,-1-1-1,0 0 1,7-8 0,8-10 37,27-39-1,-42 55-39,18-30 25,-1 0 0,-1-2 0,-3 0 0,-1-1 0,16-54-1,-14 23 50,-2-1 0,12-100 0,-28 130 9,-1-55 0,-2 63 16,-11 48 39,-8 29-126,-22 76-1,29-82-32,-105 387-105,26-4-20,47-226 3,32-153 73,-2 0 1,-25 52-1,13-29-95,26-59 98,7-13 50,13-23 22,70-165 57,-8 16-3,27-53 13,13-28-33,22 13-19,-121 216-26,-1-2 0,-2 0-1,23-58 1,-33 71 7,-8 18-8,1-1 0,-1 0 0,0 0 1,0 0-1,-1 0 0,1 0 1,-1 0-1,0-6 0,-20 49-76,-119 278-3,-93 340-102,215-595 143,12-43 10,0 0 0,-2 0 1,0-1-1,-15 31 1,-1-19 58,25-30-11,1-1-1,-1 0 0,0 0 1,0 0-1,-1 0 0,1-1 1,3-3-1,-4 5-14,35-39 113,-25 27-81,0 0 0,0 1 0,24-17 0,82-38 112,-36 23-56,55-31 71,55-34 17,-177 99-166,0-1 0,-1 0 1,0-1-1,-1-1 0,-1 0 0,17-22 0,-24 29-10,-1 1 0,0-2 0,-1 1 1,1 0-1,-1-1 0,0 0 0,-1 1 0,1-1 0,-1 0 0,-1 0 0,1-1 0,-1 1 0,-1 0 0,1 0 0,-1-1 0,0 1 0,-1 0 0,-2-12 0,2 16-3,1 1 0,-1 0 0,0 0 0,0-1 0,0 1 0,0 0 0,0 0 0,-1 0 0,1 0 0,-1 1 0,1-1 0,-1 0 0,0 0 1,0 1-1,0-1 0,1 1 0,-1 0 0,-1-1 0,1 1 0,0 0 0,0 0 0,0 1 0,0-1 0,-1 0 0,1 1 0,0-1 0,-1 1 0,1 0 0,-1 0 0,1 0 0,0 0 0,-1 0 0,1 0 0,0 0 0,-1 1 0,-3 1 0,-4 0 7,1 1-1,-1 1 0,0 0 1,1 0-1,0 1 1,0 0-1,-9 7 0,8-5-3,1 1 0,0 1-1,0-1 1,1 1-1,0 0 1,1 1-1,0 0 1,0 0-1,1 1 1,1 0 0,-1 0-1,2 0 1,-6 19-1,7-20-1,1 1-1,1-1 1,-1 0 0,2 1-1,-1-1 1,1 0 0,1 1-1,0-1 1,0 0-1,1 1 1,1-1 0,0 0-1,0 0 1,0-1-1,1 1 1,8 11 0,-11-18-3,1-1 1,0 1 0,0-1-1,0 0 1,0 1 0,0-1-1,1 0 1,-1-1 0,1 1-1,-1 0 1,1-1 0,0 1-1,0-1 1,-1 0 0,1 0-1,0 0 1,0 0 0,0 0-1,0-1 1,0 1 0,0-1-1,1 0 1,-1 0 0,0 0-1,0 0 1,0-1-1,0 1 1,0-1 0,3-1-1,5-1 14,1-1 0,-1-1 0,0 1 0,0-2 0,19-12-1,11-12 31,-2-1-1,-1-2 1,-1-1-1,40-50 0,-27 32 29,-32 34-6,1-1 0,14-21 0,-31 37-44,0 0 1,0 0 0,1 1-1,-1-1 1,0 1-1,1-1 1,3-2 0,-5 5-19,-1 0-1,1 0 1,0-1 0,-1 1 0,1 0 0,0 0-1,-1 0 1,1 0 0,0 0 0,-1 0 0,1 0-1,0 0 1,-1 0 0,1 1 0,0-1 0,-1 0-1,1 0 1,-1 0 0,1 1 0,0-1 0,-1 0-1,1 1 1,-1-1 0,1 1 0,-1-1 0,1 0 0,-1 1-1,1-1 1,-1 1 0,1 0 0,-1-1 0,0 1-1,1-1 1,-1 1 0,0-1 0,0 1 0,1 0-1,-1-1 1,0 2 0,18 37 52,-1 1 0,-2 1-1,15 70 1,-9-34-22,-21-76-37,2 7 0,1 1 0,0 0 0,7 14 0,-8-21 0,-1 1 0,1-1 0,0 0 0,0 0 0,0 0 0,0 0 0,0 0 0,0 0 0,0 0 0,1-1 0,-1 1 0,1-1 0,-1 1 0,1-1 0,5 2 0,-2-1 0,1 0 0,0 0 0,0-1 0,0 0 0,0 0 0,0-1 0,0 0 0,0 0 0,0-1 0,1 0 0,-2 0 0,1 0 0,0-1 0,0 0 0,0 0 0,-1-1 0,1 0 0,6-4 0,5-3 0,-1 0 0,32-26 0,-42 30 0,0 0 0,-1-1 0,0 0 0,0 0 0,-1 0 0,1 0 0,-2-1 0,1 0 0,4-12 0,-3 4 0,-1-1 0,-1 1 0,0-1 0,-2 0 0,0 0 0,0-1 0,-2 1 0,0 0 0,-3-18 0,2 30 0,0-1 0,0 1 0,-1 0 0,0 0 0,0 0 0,0 0 0,0 0 0,-1 1 0,0-1 0,0 1 0,0-1 0,-7-5 0,9 8 0,-1 0 0,0 1 0,0-1 0,1 1 0,-1-1 0,0 1 0,0 0 0,0 0 0,0 0 0,-1 0 0,1 0 0,0 1 0,0-1 0,-1 0 0,1 1 0,0 0 0,-1-1 0,1 1 0,0 0 0,-1 1 0,1-1 0,0 0 0,0 0 0,-1 1 0,1 0 0,0-1 0,0 1 0,-1 0 0,1 0 0,-2 2 0,-4 2 0,0 1 0,0 0 0,1 0 0,0 1 0,1 0 0,-1 0 0,1 0 0,0 1 0,1 0 0,0 0 0,1 1 0,-1-1 0,1 1 0,1 0 0,0 0 0,0 0 0,1 1 0,0-1 0,0 1 0,1-1 0,1 1 0,0-1 0,0 1 0,0 0 0,1-1 0,1 1 0,0-1 0,0 1 0,1-1 0,0 0 0,0 0 0,1 0 0,7 11 0,-6-12 0,0 0 0,0-1 0,1 1 0,0-1 0,1 0 0,0-1 0,0 0 0,0 0 0,14 9 0,-16-13 0,0 0 0,0 0 0,0 0 0,0 0 0,0-1 0,0 0 0,1 0 0,-1 0 0,0-1 0,1 0 0,-1 0 0,0 0 0,1-1 0,-1 0 0,0 0 0,0 0 0,0 0 0,9-5 0,1 0 0,-1-2 0,-1 1 0,1-2 0,-1 0 0,-1-1 0,0 0 0,18-19 0,-6 2 0,-1-1 0,23-35 0,-28 32 0,-12 20 0,0 1 0,15-18 0,-11 14 0,-6 8 0,1 0 0,-1 0 0,1 0 0,7-6 0,-12 12 0,1-1 0,-1 1 0,1-1 0,0 1 0,-1-1 0,1 1 0,0-1 0,0 1 0,-1 0 0,1-1 0,0 1 0,0 0 0,-1-1 0,1 1 0,0 0 0,0 0 0,0 0 0,0 0 0,-1 0 0,1 0 0,0 0 0,0 0 0,0 0 0,0 0 0,-1 1 0,1-1 0,0 0 0,0 0 0,-1 1 0,1-1 0,0 1 0,0-1 0,-1 0 0,1 1 0,0-1 0,-1 1 0,1 0 0,-1-1 0,1 1 0,-1-1 0,1 1 0,-1 0 0,1 1 0,3 6 0,-1 0 0,-1 0 0,0 0 0,0 0 0,0 1 0,-1-1 0,-1 1 0,1 12 0,0 0 0,0-5 0,1-3 0,-1 1 0,0 0 0,-1 0 0,-1 0 0,0 0 0,0 0 0,-2 0 0,-5 18 0,8-32 0,0 0 0,1 0 0,-1 0 0,0 0 0,0 0 0,0 0 0,0 0 0,1 0 0,-1 0 0,0 0 0,0 0 0,0 0 0,1 0 0,-1 0 0,0 0 0,0 0 0,0 0 0,1 0 0,-1 0 0,0 0 0,0 0 0,0 0 0,0 0 0,1 1 0,-1-1 0,0 0 0,0 0 0,0 0 0,0 0 0,0 0 0,1 0 0,-1 1 0,0-1 0,0 0 0,0 0 0,0 0 0,0 0 0,0 1 0,0-1 0,0 0 0,0 0 0,0 0 0,1 0 0,-1 1 0,0-1 0,0 0 0,0 0 0,0 0 0,0 1 0,0-1 0,-1 0 0,17-14 0,-15 13 0,71-75 0,43-41 0,-114 116 0,0 1 0,-1-1 0,1 0 0,0 1 0,0-1 0,-1 0 0,1 1 0,0-1 0,0 1 0,0-1 0,0 1 0,0 0 0,0-1 0,0 1 0,0 0 0,0 0 0,0 0 0,0 0 0,0-1 0,0 1 0,0 0 0,0 1 0,0-1 0,0 0 0,0 0 0,0 0 0,0 1 0,0-1 0,0 0 0,-1 1 0,2 0 0,0 0 0,-1 0 0,0 1 0,1-1 0,-1 0 0,0 1 0,0-1 0,0 1 0,0-1 0,0 1 0,0 0 0,-1-1 0,1 1 0,-1 0 0,1-1 0,0 4 0,7 47 0,18 77 0,-25-125 0,0 0 0,0 0 0,1 1 0,0-1 0,-1 0 0,2 0 0,-1 0 0,0-1 0,1 1 0,3 3 0,-5-6 0,1 0 0,-1 0 0,1 0 0,-1 0 0,1-1 0,0 1 0,-1 0 0,1-1 0,0 0 0,0 1 0,0-1 0,-1 0 0,1 0 0,0 0 0,0 0 0,-1 0 0,1 0 0,0-1 0,0 1 0,-1-1 0,1 1 0,0-1 0,-1 1 0,1-1 0,0 0 0,-1 0 0,3-2 0,9-4 0,-1-1 0,-1 0 0,1-1 0,-1 0 0,-1-1 0,0 0 0,10-14 0,58-87 0,-61 84 0,17-30 0,-3-1 0,33-89 0,29-145 0,-88 272 0,0-1 0,-2 0 0,0 0 0,-1-1 0,-2-32 0,0 54 0,0-1 0,0 1 0,1 0 0,-1-1 0,0 1 0,0 0 0,0-1 0,0 1 0,0 0 0,0-1 0,0 1 0,0 0 0,0-1 0,0 1 0,-1-1 0,1 1 0,0 0 0,0 0 0,0-1 0,0 1 0,0 0 0,-1-1 0,1 1 0,0 0 0,0-1 0,0 1 0,-1 0 0,1 0 0,0 0 0,0-1 0,-1 1 0,1 0 0,0 0 0,-1 0 0,1-1 0,0 1 0,-1 0 0,1 0 0,0 0 0,-1 0 0,1 0 0,0 0 0,-1 0 0,1 0 0,0 0 0,-1 0 0,-12 13 0,0 10 0,1 0 0,1 1 0,-10 33 0,1-5 0,9-21 0,2 0 0,1 1 0,1 0 0,1 1 0,-1 49 0,13 167 0,-3-225 0,0-1 0,2 1 0,1-1 0,10 25 0,-12-36 0,-3-9 0,-1 0 0,1 0 0,1 0 0,-1 0 0,0 0 0,1 0 0,-1 0 0,4 3 0,-4-5 0,1 0 0,-1 0 0,0 0 0,1-1 0,-1 1 0,1 0 0,-1-1 0,1 1 0,-1-1 0,1 0 0,-1 1 0,1-1 0,-1 0 0,1 0 0,-1 0 0,1 0 0,0 0 0,-1 0 0,1-1 0,2 0 0,2 0 0,-1-1 0,1 0 0,-1 0 0,0 0 0,1-1 0,-1 1 0,0-1 0,-1-1 0,1 1 0,6-7 0,5-5 0,19-25 0,-23 26 0,11-15 0,-2-2 0,26-47 0,-33 52 0,20-20 0,-32 50 0,-2 7 0,-5 25 0,0 0 0,2 62 0,2-89 0,2 0 0,-1 0 0,1-1 0,1 1 0,0 0 0,0-1 0,6 15 0,-7-21 0,0 0 0,0 0 0,0 0 0,0 0 0,1 0 0,-1 0 0,1 0 0,-1 0 0,1-1 0,0 1 0,0-1 0,-1 1 0,1-1 0,0 1 0,1-1 0,-1 0 0,0 0 0,0 0 0,0-1 0,1 1 0,-1 0 0,0-1 0,1 1 0,-1-1 0,0 0 0,1 0 0,-1 0 0,0 0 0,1 0 0,-1-1 0,1 1 0,-1-1 0,3 0 0,11-4 0,0-1 0,-1 0 0,1-1 0,18-12 0,57-42 0,-40 18 0,-35 29 0,0 1 0,1 0 0,24-14 0,-38 26 0,-1 0 0,0 1 0,0-1 0,0 0 0,0 0 0,-1-1 0,1 1 0,0 0 0,0 0 0,-1-1 0,1 1 0,0-1 0,-1 0 0,0 1 0,1-1 0,-1 0 0,0 0 0,0 0 0,0 0 0,0 0 0,0 0 0,0-2 0,-4 5 0,0 0 0,-1 0 0,1 1 0,0-1 0,0 1 0,1 0 0,-6 4 0,-10 9 0,2-4 0,2 2 0,0 0 0,0 0 0,-18 25 0,30-35 0,-50 76 0,45-68 0,1 2 0,0-1 0,0 1 0,-5 23 0,10-35 0,1 0 0,0 0 0,-1 0 0,1 0 0,0 0 0,0 0 0,0 0 0,0 0 0,0 0 0,0 0 0,0 0 0,0 0 0,0-1 0,1 1 0,-1 0 0,0 0 0,1 0 0,-1 0 0,0 0 0,2 1 0,-2-1 0,1-1 0,0 1 0,-1-1 0,1 0 0,0 1 0,0-1 0,-1 0 0,1 0 0,0 0 0,-1 1 0,1-1 0,0 0 0,0 0 0,0 0 0,-1 0 0,1 0 0,0 0 0,0 0 0,-1-1 0,2 1 0,4-2 0,1 0 0,-1-1 0,0 0 0,10-5 0,0-2 0,-1-1 0,0-1 0,0-1 0,-1 0 0,-1 0 0,13-18 0,-4 4 0,-2-2 0,25-46 0,-35 53 0,3 48 0,1 18 0,14 42 0,-23-75 0,0-1 0,0 1 0,1-1 0,1 0 0,10 14 0,-10-17 0,1-1 0,-1 0 0,1 0 0,0 0 0,1-1 0,-1-1 0,1 1 0,17 5 0,-23-9 0,1 0 0,0-1 0,0 1 0,-1-1 0,1 0 0,0 0 0,0 0 0,0 0 0,-1 0 0,1-1 0,0 0 0,0 0 0,-1 0 0,1 0 0,-1-1 0,1 1 0,3-3 0,3-2 0,-1 0 0,0 0 0,0-1 0,14-14 0,-7 3 0,-1 0 0,0-1 0,-2-1 0,0-1 0,-1 0 0,14-33 0,-2-7 0,18-75 0,-21 60 0,-5-1 0,-2-1 0,-4 0 0,0-85 0,-10 159 0,-2-27 0,2 31 0,0-1 0,0 1 0,0-1 0,0 1 0,0 0 0,0-1 0,0 1 0,0-1 0,-1 1 0,1 0 0,0-1 0,0 1 0,0 0 0,0-1 0,-1 1 0,1 0 0,0-1 0,0 1 0,-1 0 0,1 0 0,0-1 0,-1 1 0,1 0 0,0 0 0,-1-1 0,1 1 0,0 0 0,-1 0 0,1 0 0,0 0 0,-1 0 0,1 0 0,-1-1 0,1 1 0,0 0 0,-1 0 0,1 0 0,-1 0 0,1 0 0,0 0 0,-1 1 0,1-1 0,-1 0 0,1 0 0,0 0 0,-1 0 0,1 0 0,0 0 0,-1 1 0,1-1 0,0 0 0,-1 0 0,1 1 0,0-1 0,-1 0 0,1 0 0,0 1 0,0-1 0,0 0 0,-1 1 0,1-1 0,0 0 0,-1 2 0,-18 20 0,1 1 0,1 1 0,0 1 0,2 0 0,-18 43 0,21-40 0,2 0 0,1 0 0,2 1 0,1 0 0,1 1 0,1-1 0,0 36 0,2-12 0,1-9 0,-2 0 0,-1 1 0,-14 54 0,15-89 167,0-1-1,-1 1 1,0-1 0,-1 0-1,-10 15 1,13-20-524,-1 0 0,0-1 0,0 1-1,0-1 1,0 0 0,-1 0 0,1 0 0,-1 0 0,0-1 0,1 1 0,-1-1-1,0 0 1,-6 2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1:00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16479,'0'0'2584,"60"18"-2224,-29-6 8,-1 0-392,-12-2-8,-8-4-176,-8-4 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1:13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14672,'0'0'2311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1:00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 14272,'0'0'920,"99"-65"-440,-19 35-8,21 14 15,2 4 1,-2 6-64,-7 2 8,-21 8-144,-19 2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1:00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15072,'0'0'1839,"64"24"-1215,-26-3-432,9-3-8,-7 0-328,-4-12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0:38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287 801 5824,'0'0'5513,"-11"-5"-4938,2 0-481,-5-3 318,1 1-1,-1 1 0,0 0 1,-1 1-1,-18-4 0,26 8-214,0 1 0,0 0 0,0 0 0,0 0 0,0 1 0,0 0-1,0 1 1,0-1 0,0 1 0,1 1 0,-1-1 0,1 1 0,-1 0 0,1 0-1,0 1 1,0 0 0,1 0 0,-1 1 0,1-1 0,0 1 0,0 0 0,0 1 0,-6 9-1,10-13-133,0 1-1,-1 0 0,2 0 0,-1 0 0,0 0 0,1 0 1,-1 0-1,1 1 0,0-1 0,0 0 0,0 0 0,0 0 1,1 0-1,-1 0 0,1 0 0,0 0 0,0 0 1,0 0-1,0 0 0,0 0 0,1-1 0,2 5 0,2 4 53,0-2-1,1 1 1,0-1-1,15 15 1,-16-19-70,0 0 0,0 0 0,0-1 1,0 0-1,1 0 0,0 0 0,0-1 0,0 0 0,0 0 1,0-1-1,1 1 0,9 0 0,-6-2 8,0 0 0,0-1 1,0 0-1,0-1 0,0 0 0,0-1 0,19-5 0,-5-1 15,-2-2 0,1 0 0,-1-1 0,-1-2 0,0 0 0,35-30 0,-29 20 4,-2-2 0,-1 0 0,-1-2 0,-2-1 1,0-1-1,-2-1 0,30-59 0,-31 50 30,-3-2 1,0 0-1,-3-1 0,-2 0 1,-1-1-1,4-46 0,-12 65 13,-1 0-1,-1 0 0,-1-1 1,-1 1-1,-1 0 1,-1 1-1,-2-1 0,0 1 1,-13-33-1,19 56-109,-1-1 1,1 1-1,0 0 0,0 0 0,0 0 0,0 0 1,0-1-1,0 1 0,0 0 0,0 0 0,0 0 1,0 0-1,-1 0 0,1-1 0,0 1 1,0 0-1,0 0 0,0 0 0,0 0 0,0 0 1,-1 0-1,1 0 0,0 0 0,0 0 0,0-1 1,0 1-1,-1 0 0,1 0 0,0 0 0,0 0 1,0 0-1,0 0 0,-1 0 0,1 0 0,0 0 1,0 0-1,0 0 0,-1 0 0,1 0 0,0 1 1,0-1-1,0 0 0,0 0 0,-1 0 0,1 0 1,0 0-1,0 0 0,0 0 0,0 0 0,0 0 1,0 1-1,-1-1 0,1 0 0,0 0 1,0 0-1,0 0 0,0 0 0,0 1 0,0-1 1,0 0-1,-11 19 92,-7 30-55,17-48-33,-28 101 169,-26 171 0,17-72-8,-1-4 142,31-172-222,7-21-34,-1 0 0,1 1 1,0-1-1,0 1 0,-1 7 0,15-19 240,-2-4-216,-1-1 0,0 0-1,15-25 1,7-9 23,11-10 31,60-70 243,-101 124-351,1-1-1,-1 1 0,1-1 1,0 1-1,-1 0 1,1 0-1,5-2 0,-8 4-18,1-1 0,0 1 0,0 0-1,-1 0 1,1 0 0,0 0 0,0 0-1,-1 0 1,1 0 0,0 0 0,0 0-1,0 0 1,-1 0 0,1 1 0,0-1-1,0 0 1,-1 0 0,1 1 0,0-1-1,-1 1 1,1-1 0,0 0 0,-1 1-1,1-1 1,-1 1 0,1-1 0,-1 1-1,1 0 1,-1-1 0,1 1 0,-1 0-1,1-1 1,-1 1 0,0 0 0,0-1-1,1 1 1,-1 0 0,0 0 0,0 1-1,7 18 42,-1 1 0,-1 1 0,-1-1 0,1 25-1,-2-15 12,10 37-1,-11-59-39,0 0 0,0-1-1,1 0 1,1 1-1,-1-1 1,10 14-1,-11-19-12,0-1 1,1 0-1,-1 0 0,0 0 0,1 0 0,-1 0 0,1 0 0,0-1 0,-1 1 0,1-1 0,0 0 0,0 0 0,0 0 0,0 0 0,0 0 0,0-1 0,0 0 0,0 1 0,0-1 0,1 0 0,-1 0 0,0-1 0,3 0 0,4 0 2,0-1 0,-1-1 0,1 0 0,-1 0 0,0-1 0,1 0 0,10-7 0,58-42 72,-52 34-45,-11 8 9,-1-1 0,-1-1 0,20-23-1,2-3 106,-19 21 62,-16 18-209,1 0 0,-1 0 1,0 0-1,0-1 0,0 1 0,0 0 0,0 0 1,0 0-1,0 0 0,0 0 0,0 0 0,0 0 0,0 0 1,0 0-1,0 0 0,0 0 0,0 0 0,0 0 1,0-1-1,0 1 0,0 0 0,0 0 0,0 0 1,0 0-1,0 0 0,0 0 0,-1 0 0,1 0 1,0 0-1,0 0 0,0 0 0,0 0 0,0 0 0,0 0 1,0 0-1,0-1 0,0 1 0,0 0 0,0 0 1,0 0-1,0 0 0,0 0 0,0 0 0,-1 0 1,1 0-1,0 0 0,0 0 0,0 0 0,0 0 1,0 0-1,0 0 0,0 0 0,0 0 0,0 0 1,0 0-1,0 0 0,0 0 0,-1 0 0,1 0 0,0 0 1,0 0-1,0 0 0,0 0 0,0 1 0,0-1 1,0 0-1,-14 6 106,-1 3-39,0 1 0,2 1-1,-1 0 1,1 1 0,-19 22-1,29-30-49,0-1 0,0 1 1,0-1-1,0 1 0,1 0 1,0 0-1,0 0 0,0 0 0,0 0 1,1 0-1,-1 1 0,1-1 1,0 0-1,0 1 0,1-1 0,-1 9 1,2-11-6,-1 0-1,0 1 1,1-1 0,-1 0 0,1 1 0,-1-1 0,1 0 0,0 1-1,0-1 1,0 0 0,1 0 0,-1 0 0,0 0 0,1 0 0,-1 0-1,1-1 1,0 1 0,0 0 0,-1-1 0,1 1 0,0-1 0,0 0-1,0 0 1,1 0 0,-1 0 0,0 0 0,0 0 0,1 0-1,-1-1 1,0 1 0,4 0 0,-3-1-2,1 0 0,0 0 0,-1 0 0,1 0 0,0-1 0,-1 1 0,1-1 0,-1 0 0,1 0 0,-1 0 0,1-1-1,-1 1 1,0-1 0,1 0 0,-1 0 0,0 0 0,0 0 0,-1-1 0,1 1 0,0-1 0,-1 1 0,1-1 0,1-3 0,2-2 15,-1 1 0,0-1 0,0-1 0,-1 1 1,0 0-1,0-1 0,4-17 0,-6-17 116,-2 32-125,19 41 52,-8-6-45,29 43 0,-34-58-23,0-1 0,1 0 0,0 0 0,0-1 0,0 0 0,1 0 0,0-1 0,12 7 0,-16-11 9,0-1 1,0 0 0,0 0 0,0 0-1,0 0 1,1-1 0,-1 0-1,0 0 1,1 0 0,-1 0 0,0 0-1,0-1 1,1 0 0,-1 0 0,0 0-1,0-1 1,0 1 0,0-1-1,0 0 1,6-4 0,2-1 35,-1-1-1,0 0 1,0 0 0,0-1 0,11-13-1,10-12 1,32-39-7,-58 65-40,-1 0 0,1 1 0,0-1 0,0 2 0,13-13 0,-18 19 0,-1-1 0,1 1 0,0 0 0,-1-1 0,1 1 0,0 0 0,-1 0 0,1-1 0,0 1 0,-1 0 0,1 0 0,0 0 0,-1 0 0,1 0 0,0 0 0,0 0 0,-1 0 0,1 0 0,0 0 0,-1 0 0,1 0 0,0 1 0,-1-1 0,1 0 0,0 0 0,-1 1 0,1-1 0,1 1 0,-1 1 0,1-1 0,0 1 0,-1 0 0,1 0 0,-1 0 0,0 0 0,0 0 0,1 0 0,0 3 0,3 8 0,-1 1 0,4 19 0,-6-26 0,4 48 0,-5-54 0,-1-1 0,1 0 0,-1 0 0,1 1 0,-1-1 0,1 0 0,-1 0 0,0 0 0,1 0 0,-1 0 0,1 0 0,-1 0 0,1 0 0,-1 0 0,1 0 0,-1 0 0,1 0 0,-1 0 0,1 0 0,-1 0 0,1 0 0,-1-1 0,1 1 0,-1 0 0,1 0 0,-1 0 0,0-1 0,1 1 0,-1 0 0,1-1 0,-1 1 0,0 0 0,1-1 0,18-14 0,-17 14 0,22-19 0,-1-1 0,-1-1 0,-1-1 0,30-41 0,-51 63 0,1 0 0,0 0 0,0 0 0,-1 0 0,1 1 0,0-1 0,0 0 0,0 0 0,0 1 0,0-1 0,0 0 0,0 1 0,0-1 0,0 1 0,0-1 0,0 1 0,0 0 0,1-1 0,-1 1 0,0 0 0,0 0 0,0 0 0,1 0 0,-1 0 0,0 0 0,0 0 0,0 0 0,0 1 0,1-1 0,-1 0 0,0 1 0,0-1 0,0 1 0,0-1 0,0 1 0,0-1 0,0 1 0,0 0 0,0 0 0,0-1 0,0 1 0,-1 0 0,1 0 0,0 0 0,0 0 0,-1 0 0,1 0 0,-1 0 0,1 0 0,-1 0 0,1 0 0,-1 0 0,0 0 0,1 1 0,-1-1 0,0 1 0,3 15 0,-1 1 0,-1 31 0,-1-45 0,0-4 0,0 1 0,-1-1 0,1 1 0,0-1 0,0 1 0,0-1 0,0 0 0,0 1 0,0-1 0,0 1 0,0-1 0,0 1 0,0-1 0,0 1 0,0-1 0,1 1 0,-1-1 0,0 0 0,0 1 0,0-1 0,1 1 0,-1-1 0,0 0 0,0 1 0,1-1 0,-1 1 0,0-1 0,1 0 0,-1 0 0,0 1 0,1-1 0,-1 0 0,1 0 0,-1 1 0,0-1 0,2 0 0,-1 0 0,0-1 0,0 1 0,0-1 0,1 1 0,-1-1 0,0 0 0,0 1 0,0-1 0,0 0 0,0 0 0,0 0 0,1-2 0,24-33 0,-16 18 0,-8 13 0,1 0 0,-1 0 0,1 0 0,0 0 0,1 0 0,-1 0 0,1 1 0,0 0 0,0 0 0,0 0 0,8-6 0,-11 10 0,0-1 0,0 1 0,0 0 0,0 0 0,0 0 0,0 0 0,1 0 0,-1 0 0,0 0 0,0 0 0,0 0 0,0 0 0,0 1 0,0-1 0,0 0 0,0 1 0,0-1 0,0 1 0,-1-1 0,1 1 0,0-1 0,0 1 0,0 0 0,0-1 0,-1 1 0,1 0 0,0 0 0,-1-1 0,2 2 0,17 30 0,-16-25 0,8 14 0,-1-1 0,16 24 0,-22-39 0,0 0 0,0 0 0,0 0 0,0-1 0,1 1 0,0-1 0,-1 0 0,2-1 0,6 5 0,-9-7 0,0 0 0,1 0 0,-1 0 0,0-1 0,0 0 0,0 0 0,0 1 0,0-2 0,0 1 0,0 0 0,1-1 0,-1 1 0,0-1 0,0 0 0,0 0 0,0 0 0,-1-1 0,1 1 0,0 0 0,0-1 0,-1 0 0,1 0 0,-1 0 0,3-2 0,3-3 0,0 0 0,-1 0 0,0-1 0,0 0 0,10-17 0,1-8 0,-2 0 0,-1-1 0,-2-1 0,-1 0 0,-2-1 0,6-41 0,-7 17 0,-2 0 0,-3 0 0,-5-61 0,-6 62 0,5 52 0,-1 12 0,-2 14 0,-2 76 0,3 1 0,15 151 0,19-25 0,-29-218 0,-1-1 0,1 1 0,0 0 0,0-1 0,0 1 0,1-1 0,1 5 0,-3-8 0,1 0 0,-1 0 0,0 1 0,0-1 0,0 0 0,0 0 0,1 0 0,-1 1 0,0-1 0,0 0 0,1 0 0,-1 0 0,0 0 0,0 0 0,1 1 0,-1-1 0,0 0 0,0 0 0,1 0 0,-1 0 0,0 0 0,1 0 0,-1 0 0,0 0 0,0 0 0,1 0 0,-1 0 0,0 0 0,1 0 0,-1 0 0,0 0 0,1-1 0,11-13 0,70-156 0,-81 168 0,0 1 0,0 0 0,0 0 0,0 0 0,0 0 0,0 0 0,0 0 0,1 0 0,-1 0 0,1 0 0,-1 0 0,0 1 0,1-1 0,-1 1 0,1-1 0,-1 1 0,1 0 0,-1-1 0,1 1 0,0 0 0,-1 0 0,1 0 0,-1 0 0,1 0 0,-1 0 0,1 1 0,0-1 0,-1 1 0,1-1 0,-1 1 0,0-1 0,3 2 0,7 3 0,1 0 0,-1 1 0,11 7 0,-11-7 0,-10-5 0,32 18 0,45 20 0,-67-35 0,1 0 0,0 0 0,0-1 0,0 0 0,0-1 0,1-1 0,-1 0 0,14 0 0,-21-2 0,0 1 0,0-1 0,0 0 0,0-1 0,0 1 0,0-1 0,0 0 0,0 0 0,-1 0 0,1-1 0,-1 0 0,0 0 0,1 0 0,-1 0 0,-1-1 0,1 1 0,0-1 0,-1 0 0,0 0 0,5-8 0,-5 6 0,0 1 0,0-1 0,-1 0 0,0 0 0,0 0 0,0 0 0,-1 0 0,0 0 0,0 0 0,0 0 0,-1-1 0,0 1 0,0 0 0,-1 0 0,1-1 0,-4-10 0,3 16 0,1 0 0,-1 0 0,1 0 0,-1 0 0,1 0 0,-1 0 0,0 0 0,0 1 0,1-1 0,-1 0 0,0 0 0,0 1 0,0-1 0,0 0 0,0 1 0,0-1 0,0 1 0,0-1 0,0 1 0,0 0 0,0-1 0,0 1 0,0 0 0,0 0 0,0 0 0,0 0 0,-1 0 0,1 0 0,0 0 0,0 0 0,0 0 0,0 0 0,0 1 0,0-1 0,0 0 0,0 1 0,0-1 0,-2 2 0,0-1 0,-1 0 0,1 1 0,0-1 0,0 1 0,0 0 0,0 0 0,0 0 0,0 0 0,0 1 0,-4 5 0,2 0 0,1 1 0,-1 1 0,1-1 0,1 0 0,0 1 0,0 0 0,1 0 0,0 0 0,1 0 0,0 0 0,1 0 0,0 0 0,0 0 0,1 1 0,1-1 0,0 0 0,0-1 0,0 1 0,1 0 0,1-1 0,0 1 0,10 16 0,-13-24 0,0 0 0,1 0 0,-1 0 0,1 0 0,0 0 0,0 0 0,-1-1 0,1 1 0,0-1 0,1 1 0,-1-1 0,0 0 0,0 0 0,0 0 0,1 0 0,-1 0 0,1 0 0,3 0 0,-2-1 0,0 0 0,0 0 0,0 0 0,0 0 0,0-1 0,0 0 0,0 0 0,0 0 0,0 0 0,5-3 0,1-1 0,0 0 0,-1-1 0,0 0 0,0 0 0,-1-1 0,1 0 0,10-14 0,23-32 0,-20 25 0,25-27 0,-46 55 0,-1-1 0,1 1 0,-1 0 0,1-1 0,-1 1 0,1 0 0,-1-1 0,1 1 0,-1 0 0,1 0 0,-1 0 0,1-1 0,0 1 0,-1 0 0,1 0 0,-1 0 0,1 0 0,0 0 0,-1 0 0,1 0 0,-1 0 0,1 0 0,0 0 0,-1 0 0,1 1 0,-1-1 0,1 0 0,-1 0 0,1 1 0,-1-1 0,1 0 0,-1 1 0,1-1 0,-1 0 0,1 1 0,-1-1 0,1 1 0,16 20 0,-14-15 0,30 45 0,-21-29 0,23 27 0,-31-43 0,1-1 0,0 0 0,0 0 0,0-1 0,0 1 0,1-1 0,0 0 0,0 0 0,10 4 0,-13-7 0,0 0 0,0 0 0,0 0 0,0-1 0,-1 1 0,1-1 0,0 0 0,0 0 0,0 0 0,0 0 0,0 0 0,0-1 0,0 1 0,0-1 0,0 0 0,3-1 0,-1 0 0,0-1 0,-1 0 0,1 0 0,-1 0 0,1 0 0,-1-1 0,0 0 0,4-5 0,3-4 0,-1-1 0,-1-1 0,0 0 0,10-23 0,6-26 0,-17 42 0,0-1 0,17-28 0,-24 51 0,-1-1 0,0 1 0,0 0 0,0 0 0,0 0 0,0-1 0,0 1 0,1 0 0,-1 0 0,0 0 0,0-1 0,0 1 0,1 0 0,-1 0 0,0 0 0,0 0 0,0-1 0,1 1 0,-1 0 0,0 0 0,0 0 0,1 0 0,-1 0 0,0 0 0,0 0 0,1 0 0,-1 0 0,0 0 0,1 0 0,-1 0 0,0 0 0,0 0 0,1 0 0,-1 0 0,0 0 0,0 0 0,1 0 0,-1 0 0,0 0 0,0 1 0,1-1 0,-1 0 0,10 13 0,3 18 0,0 11 0,-1 2 0,11 82 0,-23-124 0,0 1 0,1 0 0,-1 0 0,-1 0 0,1 0 0,0 0 0,-1 0 0,1-1 0,-1 1 0,0 0 0,0 0 0,0-1 0,0 1 0,0 0 0,-1-1 0,-2 4 0,3-5 0,0 0 0,0-1 0,0 1 0,0 0 0,0 0 0,-1-1 0,1 1 0,0-1 0,-1 1 0,1-1 0,0 1 0,-1-1 0,1 0 0,-1 0 0,1 0 0,0 1 0,-1-1 0,1-1 0,-1 1 0,1 0 0,0 0 0,-1 0 0,1-1 0,0 1 0,-1-1 0,1 1 0,0-1 0,-1 0 0,1 1 0,0-1 0,0 0 0,0 0 0,-2-1 0,-13-9 0,8 7 0,0-1 0,1 0 0,0-1 0,0 1 0,0-1 0,1-1 0,0 1 0,-8-11 0,14 17 0,-1-1 0,1 1 0,0 0 0,0-1 0,-1 1 0,1 0 0,0-1 0,0 1 0,0-1 0,0 1 0,-1 0 0,1-1 0,0 1 0,0-1 0,0 1 0,0-1 0,0 1 0,0 0 0,0-1 0,0 1 0,0-1 0,0 1 0,1-1 0,-1 1 0,0 0 0,0-1 0,0 1 0,0-1 0,1 1 0,-1 0 0,0-1 0,0 1 0,1 0 0,-1-1 0,0 1 0,0 0 0,1-1 0,-1 1 0,0 0 0,1 0 0,-1-1 0,1 1 0,-1 0 0,0 0 0,1 0 0,-1 0 0,1-1 0,-1 1 0,0 0 0,1 0 0,-1 0 0,1 0 0,-1 0 0,1 0 0,-1 0 0,1 0 0,29 4 0,-27-3 0,47 8 0,-1 3 0,59 22 0,-104-32 0,1 1 0,0-1 0,0 0 0,1 0 0,-1-1 0,0 1 0,1-1 0,-1-1 0,0 1 0,10 0 0,-14-2 27,-1 1 1,0 0-1,1 0 0,-1 0 0,0 0 1,0 0-1,1 0 0,-1 0 0,0 0 1,0 0-1,1-1 0,-1 1 0,0 0 1,0 0-1,1 0 0,-1 0 1,0-1-1,0 1 0,0 0 0,1 0 1,-1-1-1,0 1 0,0 0 0,0 0 1,0-1-1,0 1 0,0 0 1,0 0-1,1-1 0,-1 1 0,0 0 1,0-1-1,0 1 0,0 0 0,0-1 1,-1-6-2605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0:40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119 804 6632,'0'0'9750,"-12"11"-9171,-34 41-9,40-44-390,0 0-1,0 0 0,1 1 0,0 0 0,1 0 1,0 0-1,0 1 0,1-1 0,0 1 0,-1 11 1,2-12 0,0 1 147,0 0-1,0 0 1,0 20-1,2-29-268,0 1 0,0-1 0,0 1 0,0 0-1,0-1 1,0 1 0,1-1 0,-1 1 0,1 0-1,-1-1 1,1 1 0,-1-1 0,1 0-1,0 1 1,-1-1 0,1 1 0,0-1 0,0 0-1,0 0 1,0 1 0,1-1 0,-1 0-1,0 0 1,0 0 0,1 0 0,-1 0 0,0-1-1,1 1 1,-1 0 0,1-1 0,-1 1-1,1-1 1,3 1 0,-2-1 16,1 0 0,0 0-1,-1-1 1,1 0 0,0 0 0,-1 0 0,1 0-1,-1 0 1,1-1 0,-1 1 0,0-1 0,0 0-1,0 0 1,0 0 0,0-1 0,0 1-1,4-5 1,2-3 106,0 0-1,0-1 0,9-17 0,-10 15 96,0-2-1,-2 1 0,6-17 1,-11 29-201,1-3 281,1 13-164,-2-6-199,5 19 144,19 56 123,-22-69-224,1 0 0,0 0 1,1 0-1,-1-1 0,1 0 1,12 13-1,-16-18-24,1 0 0,0-1 0,0 1 0,0-1 0,0 1-1,1-1 1,-1 0 0,0 0 0,1 0 0,-1 0 0,0 0 0,1-1-1,-1 1 1,1-1 0,-1 1 0,1-1 0,-1 0 0,1 0 0,-1 0 0,1 0-1,-1-1 1,1 1 0,-1-1 0,1 1 0,-1-1 0,1 0 0,-1 0 0,0 0-1,1 0 1,-1 0 0,0-1 0,0 1 0,3-3 0,2-2 23,0-1 1,0 1 0,0-1 0,-1 0 0,0 0 0,0-1-1,7-14 1,-7 10 11,0-1 0,-1 0 0,0 0 0,-1 0 0,4-22 0,-7 26 5,0 1 0,0 0 0,-1-1 0,0 1 0,0 0 0,-1-1 0,0 1 0,-1 0 0,0 0 0,-4-14 0,5 20-28,0 1 0,0-1-1,0 0 1,-1 1 0,1-1-1,0 1 1,0-1 0,-1 1-1,1 0 1,-1-1 0,1 1-1,-1 0 1,0 0 0,1 0-1,-3 0 1,16 6 40,0 0 0,22 7 0,-3-7-50,32 0 0,-2 0-3,-36-3-10,-19-3-8,-1 1-1,0 0 0,0 1 1,0-1-1,0 1 0,0 0 1,0 0-1,0 0 0,0 1 1,-1 0-1,9 4 0,-13-6 9,1 1-1,-1 0 0,1 0 1,0 0-1,-1-1 0,0 1 1,1 0-1,-1 0 0,0 0 1,1 0-1,-1 0 0,0 0 1,0 0-1,0 0 0,0 0 0,0 0 1,0 0-1,0 0 0,0 1 1,-5 24 23,3-15-3,-2 7 7,-12 32-1,11-34-16,-1 0 0,-3 24-1,9-39-7,-1 1 0,1 0 0,0 0 1,0-1-1,0 1 0,0 0 0,0 0 0,0 0 0,0-1 0,0 1 0,1 0 0,-1 0 0,1-1 0,-1 1 0,1 0 0,0-1 0,0 1 0,0-1 0,-1 1 0,1-1 0,1 1 0,1 1 0,-2-2 1,1 0-1,0 0 1,0 0 0,0 0-1,0-1 1,0 1 0,0 0-1,0-1 1,0 0 0,1 1-1,-1-1 1,0 0 0,0 0-1,0 0 1,4-1 0,5-1 3,0-1 0,0 0 1,0-1-1,0 0 1,14-8-1,-6 1 7,0-1 0,-1-1-1,0 0 1,20-21 0,61-71 33,-51 52-13,6-7 35,58-84 0,-85 104-12,-1-1 0,-3-1 0,27-65 0,-8-22 140,-52 139-123,-7 12-82,3 2-8,2 1 1,0 0-1,2 0 0,1 1 1,1 0-1,-5 31 0,-16 165-91,28-207 105,-5 98-51,6-96 35,0 0-1,2 0 0,0 0 1,7 26-1,-8-41 18,-1 0-1,1 1 1,0-1-1,0 0 1,0 0-1,0 0 1,0 0 0,0 0-1,0 0 1,1 0-1,2 3 1,-2-4 1,-1-1 0,0 1 0,1 0 0,-1-1 0,1 1 0,-1-1 0,1 1 0,0-1 0,-1 0 0,1 0 0,-1 0 0,1 0 0,-1 0 0,1 0 0,0 0 0,-1 0 0,1-1 0,-1 1 0,3-1 0,4-2 8,1 0 0,-1-1 1,0 0-1,0 0 1,0-1-1,-1 0 0,1 0 1,-1-1-1,0 0 0,10-12 1,1-2 14,-1-2-1,19-31 1,188-350 103,-217 390-120,128-277 231,-119 253-179,23-57 150,-43 107-158,-1 0 0,-2 21 1,-4 10-5,-99 316 200,84-277-202,-55 220 206,76-263-180,4-30 4,0 0 0,-1 0-1,0 0 1,0-1 0,-7 16 0,9-22 61,8-8-56,8-12 11,9-21 16,6-8-20,-29 43-75,1 0 0,0 0 0,0 0-1,0 0 1,0 1 0,0-1-1,1 1 1,-1 0 0,1 0 0,6-3-1,-6 4-3,0 0 1,0 0-1,1 0 0,-1 1 0,0 0 0,0 0 0,1 0 0,-1 0 0,0 0 0,0 1 0,0 0 0,1 0 1,-1 0-1,0 0 0,0 1 0,0 0 0,-1 0 0,1 0 0,3 2 0,7 6 7,-1 0 0,0 1 0,17 20 0,-2-3-28,34 33 45,-37-35 3,49 41 0,-68-63-28,-1-1 0,0 0 0,1 0 0,8 4 0,-14-7-116,1 0 0,-1 1 0,1-1-1,0 0 1,-1 1 0,1-1 0,0 0 0,-1 0-1,1 1 1,0-1 0,-1 0 0,1 0 0,0 0-1,-1 0 1,1 0 0,0 0 0,-1 0-1,1 0 1,0 0 0,-1-1 0,1 1 0,0 0-1,-1 0 1,1 0 0,0-1 0,-1 1-1,1 0 1,-1-1 0,1 1 0,-1-1 0,1 1-1,-1-1 1,1 1 0,-1-1 0,1 1 0,-1-1-1,1 1 1,-1-1 0,0 1 0,1-1-1,-1 0 1,0 1 0,0-1 0,1 0 0,-1 1-1,0-1 1,0 0 0,0 1 0,0-1-1,0 0 1,0 1 0,0-2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0:41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14064,'0'0'2999,"11"-2"-2439,61-12 181,120-8 0,-127 21-160,84 8 1,-125-4-360,-1 1 0,0 1 0,0 1 1,0 1-1,-1 1 0,41 20 0,-50-21-308,13 8 929,-24-14-998,-1 0 1,-1 0 0,1 0-1,0 0 1,0 0 0,0 0-1,0 0 1,-1 0 0,1 1-1,0-1 1,-1 0 0,1 0-1,-1 1 1,1-1 0,-1 0-1,0 0 1,0 1 0,1 2-1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0:41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13560,'0'0'2392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0:44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1119 5416,'0'0'8090,"4"-11"-7454,89-169 2184,-60 124-1779,2 2-1,2 2 1,47-50 0,-76 92-744,-6 8-174,0-1 1,0 0-1,0 1 1,0-1-1,0 1 1,1 0-1,-1 0 0,1 0 1,0 0-1,-1 0 1,1 0-1,0 1 1,6-3-1,-8 6-58,-1-1 1,1 1-1,-1 0 1,0-1-1,1 1 1,-1 0-1,0-1 1,0 1-1,0 0 1,0-1-1,-1 4 1,1-3-27,-3 27 231,-1-1-1,-1 1 0,-12 35 0,-35 81 512,42-122-353,-24 38 1,31-55-284,-1-1 198,4-7-75,9-13-35,60-70 183,10-11-137,-49 64-173,33-33 90,-56 58-162,1 1 0,-1 0 0,1 1 0,0 0 0,1 0 0,-1 1 0,11-4 0,-18 7-27,1 1 0,0-1-1,0 1 1,0-1 0,-1 1 0,1 0-1,0 0 1,0 0 0,0 0-1,0 0 1,0 0 0,0 0-1,-1 1 1,1-1 0,0 1-1,0-1 1,-1 1 0,1 0-1,0 0 1,0 0 0,-1 0-1,1 0 1,-1 0 0,1 0-1,-1 0 1,0 1 0,1-1 0,-1 0-1,0 1 1,0-1 0,0 1-1,0 0 1,0-1 0,0 1-1,0 0 1,-1-1 0,1 1-1,0 2 1,1 5 12,1 0 1,-1 0-1,-1 0 0,0 0 1,0 0-1,-1 12 0,0-11 19,0-1 0,-1 0 0,0 0-1,-1 0 1,0 0 0,0 0-1,-1 0 1,0 0 0,0-1-1,-9 15 1,12-23-36,0 0 0,0 0 0,0 0 0,0 0 0,0 0-1,0 0 1,0 0 0,0 0 0,1 0 0,-1 0 0,0 0 0,0 0 0,0 0 0,0 0-1,0 0 1,0 0 0,0 0 0,0 0 0,0 0 0,0 0 0,0 0 0,0 1 0,0-1 0,1 0-1,-1 0 1,0 0 0,0 0 0,0 0 0,0 0 0,0 0 0,0 0 0,0 0 0,0 0-1,0 0 1,0 0 0,0 0 0,0 0 0,0 0 0,0 0 0,0 1 0,0-1 0,0 0-1,0 0 1,0 0 0,0 0 0,0 0 0,0 0 0,0 0 0,0 0 0,0 0 0,0 0 0,0 0-1,8-6 60,2-6-20,-2-2 0,12-22 0,12-20 44,23-13 32,-49 63-95,0-1 0,1 1 0,-1 0 0,1 1 1,1-1-1,-1 2 0,15-8 0,-20 11-16,-1 1 0,1 0 1,0-1-1,0 1 1,0 0-1,0 0 0,-1 0 1,1 0-1,0 0 0,0 0 1,0 0-1,0 1 0,-1-1 1,1 1-1,0 0 0,0-1 1,-1 1-1,1 0 1,0 0-1,-1 0 0,1 0 1,-1 0-1,1 0 0,1 3 1,4 3 1,0 0 1,-1 1-1,8 12 1,-8-11 6,5 10-22,15 31 1,-18-31 9,2 0 0,0-1-1,14 19 1,-20-33 2,-1 1-1,1-1 1,0 0 0,0 0 0,0-1-1,0 1 1,1-1 0,0 0 0,0 0-1,-1-1 1,1 1 0,1-1 0,-1 0-1,0 0 1,0-1 0,8 2-1,-9-3 0,-1 0-1,1-1 0,-1 1 0,0-1 1,1 0-1,-1 0 0,1 0 1,-1 0-1,0 0 0,0-1 0,0 1 1,0-1-1,0 0 0,0 0 0,0 0 1,0 0-1,-1-1 0,1 1 1,-1-1-1,0 1 0,1-1 0,1-4 1,0 2 5,0-1 1,-1 0 0,0 0 0,0 0-1,0 0 1,0 0 0,-1-1 0,0 1 0,-1-1-1,2-11 1,-3 16-7,-1-50 53,1 48-47,0 1 0,-1-1-1,0 0 1,0 0 0,0 1 0,0-1 0,0 1 0,-1-1 0,0 1 0,0-1 0,-3-4-1,4 8-5,0-1 0,1 0 0,-1 0 0,0 0 0,0 1 0,0-1 0,0 0 0,0 1 0,0-1 0,0 1 0,0-1 0,0 1 0,0 0 0,0-1 0,0 1 0,0 0 0,-1 0 0,1 0 0,0 0 0,0 0 0,0 0 0,0 0 0,0 0 0,-1 0 0,1 0 0,0 1 0,0-1 0,0 1 0,0-1 0,0 0 0,0 1 0,0 0 0,0-1 0,0 1 0,0 0 0,0-1 0,0 2 0,-2 0 2,1 0 1,1 0 0,-1 0-1,0 0 1,0 0 0,1 0-1,-1 0 1,1 1 0,0-1 0,0 1-1,0-1 1,0 1 0,0-1-1,-1 6 1,2 0-6,0 0 0,0 0 0,1 0-1,0-1 1,0 1 0,0 0 0,1-1 0,1 1 0,-1-1-1,1 0 1,0 0 0,1 0 0,0 0 0,0 0 0,0-1-1,1 1 1,0-1 0,0-1 0,10 10 0,-7-9-4,-1 0 0,1-1 0,1 0 1,-1 0-1,1 0 0,0-1 0,0-1 0,0 1 1,0-1-1,1-1 0,-1 0 0,1 0 0,-1-1 1,1 0-1,14-1 0,-9-1 4,1-1-1,-1-1 1,0 0-1,-1-1 1,1 0-1,-1-1 1,27-14 0,-21 8 24,-1-1 0,-1 0 1,0-2-1,30-29 0,-21 14 33,-1-1 0,-2-1 0,-1-1 0,-1-1 0,31-67 0,-26 42 83,-3-2-1,-2-1 1,22-100 0,-38 130-12,-1-1 0,-2 1 0,-1-63 0,-2 85-112,0 7-15,1 0 0,-1 1 0,0-1 0,0 0 0,0 0 1,-1 0-1,1 1 0,0-1 0,-1 0 0,1 0 0,-1 1 0,1-1 0,-1 0 0,0 1 1,0-1-1,0 1 0,0-1 0,-2-2 0,3 4-2,-1 0 1,1 0-1,-1 0 1,1 0-1,-1 0 0,1 1 1,-1-1-1,1 0 1,-1 0-1,1 1 0,-1-1 1,1 0-1,-1 0 1,1 1-1,-1-1 0,1 0 1,0 1-1,-1-1 1,1 1-1,0-1 1,-1 0-1,1 1 0,0-1 1,0 1-1,-1-1 1,1 1-1,0 0 0,-9 17-38,8-16 30,-11 27-104,-15 56 1,9-23 22,-1-5 14,4 1 0,-12 82 0,22-104 59,2 0 0,2 1 0,2-1 0,1 0-1,8 46 1,-6-65 16,0-1 0,1 1 0,0-1 0,9 17 0,-11-28 0,-1 1 1,1-1 0,0 0 0,0 0 0,1 0-1,0 0 1,0-1 0,0 1 0,0-1-1,1 0 1,-1-1 0,1 1 0,0-1-1,0 0 1,8 4 0,-9-6 6,0 0-1,0-1 1,1 1-1,-1-1 1,0 0-1,0 0 1,1 0-1,-1-1 1,0 1-1,0-1 1,0 0-1,0 0 1,0-1-1,0 1 1,0-1-1,0 0 1,0 0-1,0 0 1,-1 0-1,1-1 1,-1 1-1,0-1 1,4-4-1,7-7 36,0-1 0,-1-1-1,16-24 1,-11 12 19,1 2 1,2 0 0,46-46-1,-64 70-54,0-1-1,0 1 1,-1 1-1,1-1 1,0 0-1,0 1 0,1-1 1,-1 1-1,0 0 1,0 0-1,1 1 1,-1-1-1,0 0 0,1 1 1,-1 0-1,1 0 1,-1 0-1,0 0 1,1 1-1,-1-1 0,1 1 1,2 1-1,5 2 2,0 1-1,0 0 0,-1 1 0,19 14 1,-9-7-4,23 20 4,-63-46-2,-1 1 1,-22-9-1,38 19-5,0 0 0,0 1 0,0-1 0,0 1 0,0 0 0,0 1 0,0-1 0,0 1 0,0 0 0,-1 1 0,1-1 0,0 1 0,0 0 0,0 0 0,0 0 0,0 1 0,0 0 0,1 0 0,-1 0 0,0 0 0,-5 4 0,6-2 0,-1-1 0,0 1 0,1 0 0,0 0 0,0 0 0,0 1 0,0-1 0,1 1 0,0 0 0,0 0 0,0 0 0,0 0 0,1 1 0,0-1 0,0 1 0,1-1 0,-1 1 0,0 8 0,2-7 0,-1 1 0,1-1 0,1 1 0,-1-1 0,1 0 0,1 1 0,3 12 0,-4-19 0,-1 1 0,1 0 0,-1-1 0,1 1 0,0-1 0,0 1 0,0-1 0,0 1 0,0-1 0,0 0 0,0 1 0,1-1 0,-1 0 0,0 0 0,1 0 0,-1 0 0,1 0 0,-1 0 0,1 0 0,-1-1 0,1 1 0,0 0 0,-1-1 0,1 0 0,0 1 0,-1-1 0,1 0 0,0 0 0,0 0 0,-1 0 0,1 0 0,0 0 0,-1 0 0,1 0 0,0-1 0,0 1 0,-1-1 0,3-1 0,1 1 0,0-2 0,0 1 0,0 0 0,-1-1 0,1 0 0,-1 0 0,0-1 0,0 1 0,0-1 0,0 0 0,-1 0 0,1 0 0,2-5 0,3-5 0,-1-1 0,10-28 0,-11 27 0,0 0 0,13-22 0,-20 38 0,1-1 0,-1 1 0,0-1 0,1 1 0,-1-1 0,1 1 0,-1-1 0,1 1 0,-1-1 0,1 1 0,0 0 0,-1-1 0,1 1 0,-1 0 0,1-1 0,0 1 0,-1 0 0,1 0 0,0 0 0,-1 0 0,1-1 0,0 1 0,-1 0 0,1 0 0,0 0 0,0 0 0,-1 1 0,1-1 0,0 0 0,-1 0 0,1 0 0,0 0 0,-1 1 0,1-1 0,-1 0 0,1 1 0,0-1 0,-1 1 0,1-1 0,-1 0 0,2 2 0,23 25 0,-17-16 0,-8-11 0,20 21 0,25 21 0,-39-38 0,-1 1 0,1-1 0,0 0 0,0-1 0,0 1 0,1-1 0,-1 0 0,1-1 0,0 0 0,11 3 0,-13-5 0,0 0 0,1-1 0,-1 1 0,0-1 0,0 0 0,0-1 0,1 1 0,-1-1 0,-1 0 0,1 0 0,0 0 0,7-6 0,1 0 0,-1-1 0,0 0 0,13-14 0,3-10 0,0-1 0,-2-2 0,-2 0 0,27-55 0,-30 51 0,-3 0 0,-1-1 0,20-79 0,-31 93 0,-1 0 0,-1 0 0,-1-1 0,-2 1 0,-1-1 0,-1 1 0,-6-36 0,7 62 0,0 0 0,0 0 0,0 0 0,0 0 0,0 0 0,0 0 0,-1 0 0,1 0 0,0 0 0,-1 0 0,1 0 0,-1 1 0,1-1 0,-1 0 0,1 0 0,-1 0 0,0 0 0,1 1 0,-1-1 0,0 0 0,1 1 0,-1-1 0,0 0 0,-2 0 0,2 1 0,0 0 0,0 0 0,0 1 0,0-1 0,0 0 0,0 0 0,0 1 0,0-1 0,0 1 0,0-1 0,0 1 0,1-1 0,-1 1 0,0-1 0,0 1 0,0 0 0,1 0 0,-2 1 0,-4 5 0,0 0 0,1 0 0,0 1 0,-4 9 0,-2 7 0,2 0 0,1 1 0,1 0 0,-5 30 0,-7 105 0,17-121 0,2 0 0,2 0 0,1-1 0,2 1 0,2-1 0,1 0 0,17 47 0,-22-76 0,0-1 0,1-1 0,0 1 0,0 0 0,1-1 0,0 0 0,0 0 0,0 0 0,1-1 0,0 0 0,1 0 0,9 7 0,-12-10 0,1 0 0,0 0 0,0 0 0,1-1 0,-1 1 0,0-2 0,1 1 0,0 0 0,-1-1 0,1 0 0,0-1 0,-1 1 0,1-1 0,0 0 0,0 0 0,0-1 0,-1 0 0,1 0 0,6-2 0,-11 3 42,0 0 0,0-1 0,0 1 0,1-1 0,-1 0 0,0 1 0,0-1 1,0 0-1,0 1 0,0-1 0,0 0 0,0 0 0,-1 0 0,2-1 0,2-9-5194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0:45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12760,'0'0'2584,"60"-26"-1872,-6 10-1,25 2-295,12-2 16,13 3 88,-1 3 8,0 8-48,-12 2 8,-5 2-120,-13 4 0,-9 0-288,-13-2 8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0:47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10 826 8240,'0'0'8615,"10"4"-8187,-4-1-346,-2 0-34,-1-1 0,1 0 1,0-1-1,1 1 0,-1-1 1,0 0-1,0 0 0,1 0 1,-1 0-1,0-1 0,1 0 0,-1 0 1,0 0-1,1 0 0,-1-1 1,6-1-1,3-2 200,0 0 0,-1-1 0,1-1-1,-1 0 1,0 0 0,0-1 0,15-13-1,-24 18-156,1-1-1,-1 0 0,0-1 0,0 1 0,0-1 0,0 1 0,-1-1 0,0 0 0,1 0 0,-1 0 0,0 0 0,-1 0 0,1 0 0,-1 0 0,0-1 0,0 1 0,0-1 0,-1 1 0,1-1 0,-1 1 0,0-1 0,0 1 0,-1 0 0,0-1 0,1 1 0,-3-7 0,2 7-37,-1 1-1,1-1 0,0 1 0,-1-1 1,0 1-1,0 0 0,0 0 0,0 0 1,-1 0-1,1 0 0,-1 0 0,1 1 1,-1-1-1,0 1 0,0 0 0,0 0 1,-1 0-1,1 0 0,0 0 0,-1 1 1,1-1-1,-1 1 0,1 0 1,-1 0-1,0 1 0,1-1 0,-1 1 1,0-1-1,0 1 0,1 0 0,-1 1 1,-6 0-1,3 0-11,-1 1 0,1 0 0,0 0 0,0 0 0,0 1 0,0 0 0,0 0 0,1 1 0,-1 0-1,1 0 1,0 1 0,0-1 0,1 1 0,-1 1 0,-7 8 0,8-7-15,1 0 0,-1 0-1,1 0 1,1 1 0,-1-1-1,1 1 1,0 0 0,1 0 0,0 0-1,0 0 1,1 1 0,0-1-1,1 0 1,-1 1 0,1-1-1,1 1 1,0-1 0,0 0-1,1 0 1,0 0 0,4 13 0,-4-15-13,3 10 58,0 0 1,2 1 0,0-2-1,10 19 1,-14-30-45,0 0 0,0-1 1,0 1-1,0 0 0,0-1 0,1 0 1,0 0-1,-1 0 0,1 0 0,0 0 0,0-1 1,1 0-1,-1 0 0,1 0 0,-1 0 1,1-1-1,-1 1 0,1-1 0,9 0 1,-4 0 41,1-1 0,-1-1 0,1 0 1,-1-1-1,1 0 0,-1 0 1,0-1-1,18-8 0,-2-1 156,47-29 0,-35 13-63,-2-1 1,-1-1-1,-2-2 0,34-41 1,11-10 174,-61 64-241,-13 13-36,1 1 0,0 0 1,0 0-1,0 0 0,0 1 0,8-5 0,-13 9-53,0-1-1,1 1 0,-1 0 1,0 0-1,1 0 0,-1 0 0,0 0 1,0 0-1,1 0 0,-1 0 0,0 0 1,1 0-1,-1 0 0,0 0 0,0 0 1,1 0-1,-1 1 0,0-1 1,1 0-1,-1 0 0,0 0 0,0 0 1,1 0-1,-1 1 0,0-1 0,0 0 1,1 0-1,-1 0 0,0 1 0,0-1 1,0 0-1,0 0 0,1 1 1,-1-1-1,0 0 0,0 0 0,0 1 1,0-1-1,0 0 0,0 1 0,0-1 1,0 0-1,0 1 0,1-1 0,-2 1 1,3 16 51,-1-15-46,0 34 120,-2 1 0,-1-1-1,-2 0 1,-1 0 0,-16 56 0,18-75 26,3-11 17,4-9 160,46-60-69,2 3-1,89-80 1,-140 140-264,55-47 145,-51 43-119,1 1 0,-1-1 0,1 1 0,0 0 0,0 1 0,0-1 0,0 1 0,13-3 0,-18 5-18,1 0-1,0 0 0,0 1 0,-1-1 0,1 0 1,0 1-1,-1-1 0,1 1 0,0 0 0,-1-1 1,1 1-1,-1 0 0,1 0 0,-1 0 1,0 0-1,1 0 0,-1 0 0,0 0 0,0 1 1,0-1-1,1 0 0,-1 1 0,-1-1 0,1 1 1,0-1-1,0 1 0,0-1 0,-1 1 1,1 0-1,-1-1 0,1 4 0,1 4 20,0 1-1,0-1 1,-1 1-1,0 12 1,-2 46 27,0-41-40,0-1 1,5 34-1,-4-58-16,0 0 0,1 0 0,-1 0 0,0 0 0,1 0 0,-1 0 0,1 0 0,0 0 0,0 0 0,0 0 0,0 0 0,0 0 0,0-1 0,0 1 0,1 0 0,-1-1 0,0 1 0,1-1 0,0 0 0,-1 1 0,1-1 0,0 0 0,-1 0 0,1 0 0,0 0 0,0 0 0,0 0 0,0-1 0,0 1 0,0-1 0,0 1 0,0-1 0,0 0 0,0 0 0,0 0 0,0 0 0,5 0 0,4-2 0,1-1 0,0 0 0,-1-1 0,1 0 0,12-6 0,-17 7 0,43-22 0,-2-2 0,74-54 0,-42 26 0,135-101 0,-186 137 0,-29 19 0,0 0 0,0 0 0,0 0 0,0 0 0,0 0 0,0 0 0,0 0 0,0 0 0,0 1 0,-1-1 0,1 0 0,0 0 0,0 0 0,0 0 0,0 0 0,0 0 0,0 0 0,0 0 0,0 0 0,0 0 0,0 0 0,0 1 0,0-1 0,0 0 0,0 0 0,0 0 0,0 0 0,0 0 0,0 0 0,0 0 0,0 0 0,0 0 0,0 1 0,0-1 0,0 0 0,0 0 0,0 0 0,0 0 0,0 0 0,0 0 0,0 0 0,0 0 0,0 0 0,0 0 0,0 1 0,0-1 0,0 0 0,1 0 0,-1 0 0,0 0 0,0 0 0,0 0 0,0 0 0,0 0 0,0 0 0,0 0 0,0 0 0,0 0 0,0 0 0,1 0 0,-1 0 0,0 0 0,0 0 0,0 0 0,-5 9 0,-11 9 0,-1 0 0,-22 18 0,-8 8 0,4-1 0,18-20 0,1 0 0,2 2 0,0 1 0,2 1 0,-21 35 0,38-56 0,0 1 0,1-1 0,-1 1 0,1 0 0,0 0 0,-1 11 0,3-17 0,0 1 0,0-1 0,-1 1 0,1-1 0,0 1 0,0-1 0,1 1 0,-1-1 0,0 1 0,0-1 0,1 1 0,-1-1 0,1 0 0,-1 1 0,1-1 0,0 0 0,-1 1 0,1-1 0,0 0 0,0 0 0,0 0 0,0 1 0,0-1 0,0 0 0,0 0 0,0-1 0,1 1 0,-1 0 0,0 0 0,1 0 0,-1-1 0,0 1 0,1-1 0,-1 1 0,1-1 0,-1 0 0,2 1 0,4-1 0,1 0 0,-1 0 0,1-1 0,-1 0 0,1 0 0,-1 0 0,0-1 0,0 0 0,0-1 0,0 0 0,8-4 0,1-1 0,-1-2 0,0 1 0,23-20 0,-18 11 0,-2 0 0,0-1 0,-1 0 0,-1-2 0,0 0 0,-2-1 0,-1 0 0,18-38 0,-8 5 0,-3-1 0,-2-1 0,-2-1 0,-3 0 0,-2-1 0,-3 0 0,-3-1 0,-2 1 0,-6-70 0,3 127 0,0 0 0,0 1 0,0-1 0,0 0 0,-1 0 0,1 0 0,0 1 0,-1-1 0,0 0 0,1 1 0,-1-1 0,0 0 0,0 1 0,0-1 0,0 1 0,0-1 0,-1 0 0,1 1 0,1 1 0,-1 0 0,1 0 0,-1 0 0,1 0 0,-1-1 0,1 1 0,0 0 0,-1 0 0,1 0 0,-1 0 0,1 0 0,-1 0 0,1 0 0,-1 0 0,1 1 0,-1-1 0,1 0 0,-1 0 0,1 0 0,0 0 0,-1 1 0,0-1 0,-14 16 0,6-2 0,2 0 0,-1 0 0,2 1 0,0 0 0,1 0 0,-6 27 0,4-6 0,-4 68 0,9-57 0,2-1 0,12 89 0,-8-110 0,2 1 0,0-1 0,2 0 0,0-1 0,2 0 0,23 42 0,-29-60 55,0 1-1,1-1 1,0 0-1,0 0 1,0 0-1,1-1 1,0 0-1,0 0 1,1 0-1,-1-1 1,1 0-1,0 0 1,0 0-1,0-1 1,13 4-1,-14-6-500,1 1-1,0-1 1,0-1 0,0 1-1,0-1 1,0 0-1,0-1 1,0 0-1,0 0 1,10-3-1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0:28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448 0 5720,'0'0'14141,"-11"9"-13905,9-7-222,-10 7 59,1 1-1,0 0 0,1 1 0,0 0 0,-14 21 1,-20 44 274,-29 42 143,38-68-70,1 2 1,-46 98-1,38-55 814,37-85-924,-1 1 0,0-1 0,0-1 0,-1 1 1,-11 11-1,49-52-257,-7 13-3397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1:13.9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 10248,'0'0'2408,"73"-6"-2464,-9-10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0:30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0 308 6328,'0'0'9369,"2"-11"-8945,7-33 328,1 0 1,20-50-1,-25 80-583,20-41 486,-23 51-553,1 1 1,-1-1-1,1 0 0,-1 1 1,1 0-1,0-1 0,1 1 1,-1 0-1,0 1 0,1-1 1,4-2-1,-7 4-31,0 1 0,0-1 0,0 1 0,0-1-1,0 1 1,0-1 0,0 1 0,0 0 0,0 0 0,0-1 0,0 1 0,0 0 0,1 0-1,-1 0 1,1 0 0,-1 1-42,0 0 0,-1-1-1,1 1 1,0 0 0,-1-1-1,1 1 1,-1 0 0,1 0 0,-1 0-1,0 0 1,1-1 0,-1 1-1,0 0 1,1 0 0,-1 0 0,0 0-1,0 0 1,0 0 0,0 0 0,0 0-1,0 0 1,0 1 0,0 30 309,-4 36 0,0 9 298,2-61-420,1-9 352,11-16-206,2-8-231,-1-1-1,12-25 1,11-18 165,-20 45-92,-13 16-201,-1 0 1,0 0 0,1 0-1,-1 0 1,1 0 0,-1 0-1,0 0 1,1 0 0,-1 0-1,1 0 1,-1 0 0,0 0-1,1 0 1,-1 0 0,0 0-1,1 0 1,-1 0 0,1 0-1,-1 1 1,0-1 0,1 0-1,-1 0 1,0 0 0,0 1-1,1-1 1,-1 0 0,0 1-1,1-1 1,-1 0 0,0 0-1,0 1 1,0-1 0,1 0-1,-1 1 1,0-1 0,0 1-1,0-1 1,0 0 0,0 1-1,0-1 1,0 0 0,0 1-1,0-1 1,0 1 0,0-1-1,34 151 340,-32-144-331,1 3 42,0-1-1,0 1 0,0-1 1,1 0-1,9 14 1,-12-20-34,1-1 1,0 0-1,0 0 0,0 0 1,0 0-1,0 0 1,0-1-1,1 1 1,-1-1-1,0 1 0,1-1 1,-1 0-1,1 0 1,0 0-1,-1 0 1,1 0-1,0-1 0,-1 1 1,1-1-1,0 0 1,0 0-1,0 0 1,-1 0-1,1 0 0,3-1 1,0 0 26,-1 0 1,1 0 0,0-1-1,0 0 1,-1 0-1,1 0 1,-1-1-1,0 0 1,1 0-1,-1 0 1,-1-1 0,1 1-1,0-1 1,6-7-1,5-4 274,-13 14-266,-1 0 1,0-1-1,0 1 0,-1-1 1,1 0-1,0 0 0,-1 0 1,3-2-1,1 0 295,-5 4-337,0 0 1,0 0-1,1 0 0,-1 0 1,0 0-1,0-1 1,0 1-1,1 0 1,-1 0-1,0 0 1,0 0-1,0 0 0,0 0 1,1-1-1,-1 1 1,0 0-1,0 0 1,0 0-1,0 0 0,0-1 1,1 1-1,-1 0 1,0 0-1,0-1 1,0 1-1,0 0 0,0 0 1,0 0-1,0-1 1,0 1-1,0 0 1,0 0-1,0-1 1,0 1-1,0 0 0,0 0 1,0 0-1,0-1 1,0 1-1,0 0 1,0 0-1,-1 0 0,1-1 1,0 1-1,0 0 1,0 0-1,0 0 1,0-1-1,0 1 0,-1 0 1,1 0-1,0 0 1,0 0-1,0 0 1,0-1-1,-1 1 1,1 0-1,0 0 0,-1-1-138,0 0-1,1-1 1,-1 1-1,1 0 0,0-1 1,-1 1-1,1 0 0,0-1 1,0 1-1,0 0 0,0-1 1,0 1-1,0-3 1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0:33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0 933 8032,'0'0'6168,"10"0"-5716,-3 0-362,-3 0-43,0 0-1,0 0 0,0 0 0,-1 0 0,1 0 0,0-1 0,0 0 0,-1 0 0,1 0 0,0 0 1,-1-1-1,1 1 0,-1-1 0,0 0 0,1 0 0,4-4 0,17-16 404,0-1 0,-2-1 0,-1-2 0,0 0 0,-2-1 0,-2-1 0,0-1 0,-2-1 0,15-37 0,-25 48 60,-6 16-343,0 0 1,1 1-1,0-1 0,0 0 0,0 1 1,0-1-1,0 0 0,0 1 0,3-4 1,-3 7-130,0-1 0,-1 0 0,1 1 1,0-1-1,0 1 0,-1 0 0,1-1 1,0 1-1,-1 0 0,1-1 0,-1 1 1,1 0-1,-1 0 0,1-1 1,-1 1-1,0 0 0,1 0 0,-1 0 1,0 0-1,1 1 0,-1-1 15,56 141 916,-52-127-872,0 1-1,-1-1 1,0 0 0,-1 1-1,-1 0 1,0-1 0,-3 27-1,2-40-72,0 1-1,-1 0 1,1-1-1,-1 1 1,0-1-1,1 1 1,-1-1-1,0 1 1,-1-1-1,1 1 1,0-1-1,-1 0 1,1 0 0,-1 0-1,0 0 1,1 0-1,-1 0 1,0 0-1,-3 1 1,3-2-1,-1 1 0,0-1 1,0 0-1,0-1 0,0 1 1,0 0-1,0-1 0,-1 0 1,1 0-1,0 0 0,0 0 1,0 0-1,0 0 1,0-1-1,-5-1 0,-19-6 131,0-1-1,0-1 0,-42-23 1,51 22 69,18 11-220,0 0 0,0 0-1,0-1 1,0 1 0,0 0 0,0 0 0,0 0 0,-1 0 0,1 0 0,0 0-1,0 0 1,0-1 0,0 1 0,0 0 0,0 0 0,0 0 0,0 0 0,0 0-1,0 0 1,0-1 0,0 1 0,0 0 0,0 0 0,0 0 0,0 0 0,0 0-1,0 0 1,0-1 0,0 1 0,0 0 0,0 0 0,0 0 0,1 0 0,-1 0-1,0 0 1,0 0 0,0-1 0,0 1 0,0 0 0,0 0 0,0 0-1,0 0 1,0 0 0,1 0 0,-1 0 0,0 0 0,0 0 0,0 0 0,0 0-1,0 0 1,0 0 0,1 0 0,-1-1 0,0 1 0,0 0 0,0 0 0,0 0-1,38 1 57,3 3-78,0-1 1,0-3-1,1-1 1,-1-2-1,46-9 1,-72 8 4,1-1 1,-1 0 0,-1-1-1,1 0 1,-1-1 0,0-1-1,-1 0 1,21-17-1,-18 11 18,-1-1-1,0 0 1,-1-1-1,0-1 1,18-31-1,-10 8 38,-3 0-1,-1-1 0,-2-1 0,-2 0 0,13-63 0,-24 89-21,6-23 85,-1 0-1,-3 0 1,2-47 0,-7 85-76,-5 10-9,0 0 0,1 0 0,-6 18 0,-10 37 20,-15 87 0,1 70 11,12-77-35,13-76 0,5-31 49,-2-2 0,-19 67 0,20-82 34,5-17-28,1-12 1,-1 9-69,5-21 52,0 0 0,0 1 0,2 0 0,1 0 0,0 1 0,2 0 0,0 0 0,14-18 0,-23 35-47,1 0 0,-1 1 0,0-1-1,1 0 1,0 1 0,-1-1 0,1 1 0,0 0 0,0-1 0,-1 1 0,1 0 0,0 0 0,0 0 0,0 0 0,4 0 0,-4 1-4,0 0 1,-1 0-1,1 1 1,0-1-1,-1 1 0,1-1 1,0 1-1,-1-1 1,1 1-1,-1 0 1,1 0-1,-1 0 1,1 0-1,-1 0 1,0 0-1,1 0 1,-1 1-1,0-1 1,0 0-1,1 3 1,5 4 8,-1 1 0,0 1 0,6 15-1,-8-17 11,0 0 0,1 0 0,-1-1 0,2 1 0,-1-1 0,10 11 0,-12-16-12,-1 1-1,1-1 1,-1 0-1,1 0 1,0 0-1,-1 0 1,1 0 0,0-1-1,1 0 1,-1 1-1,0-1 1,0 0-1,0 0 1,1 0-1,-1-1 1,0 1-1,1-1 1,-1 0 0,0 0-1,1 0 1,-1-1-1,1 1 1,-1-1-1,0 1 1,0-1-1,1 0 1,-1 0-1,0-1 1,0 1 0,5-4-1,10-4 28,-2-1 1,0-1-1,30-24 0,39-46 180,-65 60-87,-28 30-75,0 0-1,1 1 1,0 0 0,-8 16-1,11-18-56,1-1 0,1 1-1,0 0 1,0 0-1,0 0 1,1 0 0,-1 13-1,2-18 1,1 1-1,-1-1 1,0 1 0,1-1-1,0 1 1,0-1 0,0 0-1,0 1 1,1-1-1,-1 0 1,1 0 0,0 0-1,0 0 1,0 0 0,0 0-1,0-1 1,1 1-1,-1-1 1,5 4 0,-3-3 4,-1-1 0,0 0 1,0 0-1,1 0 1,-1 0-1,1-1 0,0 1 1,-1-1-1,1 0 0,0 0 1,0-1-1,6 1 0,-8-1 3,1 0 0,-1 0 0,0-1-1,0 1 1,0-1 0,0 1 0,1-1 0,-1 0-1,0 0 1,0 0 0,0 0 0,-1 0-1,1 0 1,0-1 0,0 1 0,-1-1 0,1 1-1,0-1 1,-1 1 0,0-1 0,1 0 0,-1 0-1,2-4 1,-1 2 4,0 0 1,-1 0-1,1 0 0,-1 0 0,0-1 1,0 1-1,0 0 0,-1-1 0,1 1 1,-1-1-1,0 1 0,0-1 1,-1 1-1,0 0 0,1-1 0,-1 1 1,-1 0-1,1-1 0,-1 1 0,-2-6 1,-3-1 24,1 0 1,-1 0-1,-1 1 0,0 0 1,-16-15-1,43 12-72,25-7-16,74-23 1,-91 36 29,-1 1 0,29-2 0,-52 8 32,0 0 1,-1 0-1,1 0 0,0 0 1,-1 1-1,1-1 1,-1 1-1,1 0 0,0-1 1,-1 1-1,1 0 0,-1 1 1,0-1-1,1 0 0,-1 1 1,0-1-1,0 1 0,0 0 1,0 0-1,0 0 0,2 3 1,-1-2 10,-1 1 1,0-1 0,0 1-1,0 0 1,0 0-1,-1-1 1,1 1 0,-1 0-1,0 0 1,0 1 0,0-1-1,-1 8 1,-1 27 63,0-27-52,0-1-1,1 1 1,0-1-1,1 1 1,0 0 0,0-1-1,2 1 1,-1-1-1,6 14 1,-7-24-28,-1 0 0,1 0 0,0 0 0,-1 0 0,1 0 0,0 0 1,0-1-1,0 1 0,-1 0 0,1 0 0,0-1 0,0 1 0,0 0 0,0-1 0,0 1 0,0-1 0,0 1 0,1-1 0,-1 0 0,0 0 1,0 1-1,0-1 0,0 0 0,0 0 0,1 0 0,-1 0 0,0 0 0,0 0 0,0 0 0,0-1 0,0 1 0,1 0 0,-1-1 0,0 1 1,0-1-1,0 1 0,1-2 0,6-2 14,0 0 1,-1-1-1,14-11 0,-13 10 1,19-16 14,-2 0 0,0-2-1,-1 0 1,-2-2 0,0 0 0,-2-2-1,-1 0 1,22-44 0,-20 27-8,-1-2 0,-3 0 0,-1-1 0,-3-1 1,8-52-1,-13 56 13,10-79 47,-17 109-39,0 0 0,-1 0 0,-1 1 0,-1-1 0,0 0 0,-6-19 0,8 34-42,0-1 0,0 1 0,0 0-1,0-1 1,0 1 0,0-1 0,0 1 0,0 0 0,-1-1 0,1 1 0,0-1 0,0 1 0,0 0 0,-1-1 0,1 1 0,0 0 0,0-1 0,-1 1 0,1 0 0,0-1-1,-1 1 1,1 0 0,0 0 0,-1-1 0,1 1 0,-1 0 0,1 0 0,-1 0 0,-7 8 39,-4 22-12,-2 31-23,2 0 1,3 1-1,2-1 0,3 2 1,3-1-1,3 0 0,13 93 1,-11-135 7,0-1 1,1 0-1,1 1 1,1-2 0,1 1-1,0-1 1,1 0-1,1-1 1,22 29 0,-29-42 11,0 0 0,0 0 0,1 0 0,-1-1-1,1 0 1,0 0 0,6 4 0,-8-6-15,0 0-1,0 0 0,0 0 0,1 0 0,-1-1 1,0 1-1,1-1 0,-1 0 0,0 0 0,1 1 1,-1-2-1,0 1 0,1 0 0,-1 0 0,0-1 1,1 1-1,3-2 0,40-17-480,-28 7-1403,-13 7-2615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0:33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13768,'0'0'1201,"17"-4"-749,-7 1-374,19-4 236,-1 2-1,56-5 0,-21 8 352,0 3-1,0 3 0,-1 3 0,78 18 1,-130-23-442,-1 1-1,1 0 1,0 1 0,11 6 0,-19-9-171,0 0 0,0 1 0,0-1 0,0 0 0,0 1 0,0 0 0,0-1 0,-1 1 0,1 0 1,-1 0-1,1 0 0,-1 0 0,0 0 0,1 1 0,-1-1 0,0 0 0,0 0 0,-1 1 0,1-1 0,0 1 1,-1-1-1,1 5 0,-2 11-2644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1:05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0 848 7632,'0'0'8962,"13"-12"-8441,0 0-381,68-71 663,-50 43-196,-2-1 0,-2-2 0,36-75 0,-52 93-250,-1 0 1,-1-1-1,-1 0 0,5-28 1,-10 5 1283,-3 49-1356,-2 2-176,1 1-1,0 0 1,0 0 0,0 0-1,0 0 1,0 0-1,1 0 1,0 0 0,-1 0-1,1 6 1,-1 9-6,-4 41 219,3 0-1,8 90 1,-2-116-222,2-1 0,1 1 0,16 44 0,-20-67-75,1 0 1,1 0-1,0 0 0,1 0 0,-1-1 0,2 0 0,-1 0 0,1-1 0,1 1 1,-1-2-1,1 1 0,1-1 0,0 0 0,10 6 0,-15-12-12,0 1 0,0 0 0,0-1-1,0 0 1,0 0 0,1-1 0,-1 1 0,1-1-1,-1 0 1,0 0 0,1 0 0,-1-1 0,0 1-1,1-1 1,-1 0 0,0 0 0,0-1 0,0 1 0,0-1-1,0 0 1,0 0 0,5-4 0,3-1 13,-1-1 1,-1-1-1,0 1 1,0-2-1,0 1 1,9-14-1,64-103 179,-34 48-46,11-31 282,-59 108-431,-1 1-2,0 0-1,1-1 1,-1 1 0,0 0-1,0-1 1,0 1 0,1 0-1,-1 0 1,0-1 0,0 1-1,0 0 1,0-1 0,1 1 0,-1 0-1,0-1 1,0 1 0,0 0-1,0-1 1,0 1 0,0-1-1,0 1 1,0 0 0,0-1 0,0 1-1,0 0 1,0-1 0,0 1-1,-1 0 1,1-1 0,0 1-1,0 0 1,0-1 0,0 1 0,-1 0-1,1-1 1,0 1 0,0 0-1,-1-1 1,0 1 1,1 0-1,-1 0 1,0 1 0,1-1-1,-1 0 1,0 0 0,0 1-1,1-1 1,-1 0 0,1 1-1,-1-1 1,0 0 0,1 1-1,-1-1 1,1 1-1,-1-1 1,1 1 0,-1 0-1,0 0 1,-22 28 81,2 1 0,0 1 0,3 1 0,-20 42 0,30-54-45,0 0 0,1 0 0,2 0 0,0 1 0,0-1 1,2 1-1,1 0 0,1 42 0,1-59-31,0 0 1,1-1-1,0 1 0,0 0 1,0-1-1,0 1 0,0-1 0,1 0 1,0 1-1,-1-1 0,1 0 1,1 0-1,2 4 0,-4-6-7,-1 0 0,1-1 1,0 1-1,0 0 0,0 0 0,0-1 0,1 1 0,-1-1 1,0 1-1,0-1 0,0 1 0,0-1 0,0 0 0,1 0 1,-1 1-1,0-1 0,2 0 0,-1-1-1,0 1 1,0-1-1,0 1 0,0-1 0,0 1 1,-1-1-1,1 0 0,0 0 0,-1 0 1,1 0-1,0 0 0,-1-1 0,1 1 1,1-2-1,5-7 12,0 0 0,-1-1 1,-1 0-1,1 0 0,-2 0 0,6-13 1,-2 3 6,-2 5 4,0-1 0,-2-1 0,0 1-1,5-34 1,-6 12 120,-1-46-1,-4 74-72,0 5 35,3 11-31,7 22-37,0 0 0,2-1 0,22 39 0,-29-58-43,1 0 0,0 0 0,0-1 0,0 0 0,1 1 0,0-2 0,1 1 0,-1-1 0,1 0 0,0 0 0,0-1 0,1 0 0,-1 0 0,1-1 0,0 0 0,13 4 0,-11-6 3,0 0 0,0 0-1,0 0 1,0-1 0,0-1-1,0 0 1,0 0 0,0-1 0,-1 0-1,1-1 1,0 0 0,-1 0 0,0-1-1,0-1 1,0 1 0,10-8 0,13-10 74,-2-2 0,52-50 1,-55 48-10,-26 25-66,17-15 116,-2-1 0,28-35 0,-41 46-50,-8 9-33,-9 11 0,-3 8-16,0 1 0,1 0 0,2 1 1,0 1-1,2 0 0,-11 31 0,20-48-24,1 0 1,0 1-1,1-1 1,-1 1-1,1-1 1,1 1 0,0-1-1,0 1 1,1-1-1,0 1 1,2 9-1,-2-17 4,0 0 0,-1 1 0,1-1-1,0 0 1,0 0 0,0 0 0,0 0-1,0 1 1,0-1 0,1-1 0,-1 1-1,0 0 1,0 0 0,1 0 0,-1-1-1,0 1 1,1 0 0,-1-1 0,1 0-1,-1 1 1,1-1 0,-1 0 0,1 1-1,-1-1 1,1 0 0,-1 0 0,1 0-1,-1-1 1,1 1 0,-1 0 0,1-1-1,-1 1 1,3-1 0,3-1 0,0-1-1,0 0 1,0 0-1,-1-1 1,10-5 0,-4 0 0,-1 0 0,-1-1 0,1 0 0,-1 0 0,-1-1 0,14-20 0,41-79 30,-55 93-19,10-19 6,-2-1 0,-1 0 0,-2-2 1,-1 1-1,-3-2 0,-1 1 0,-1-1 0,-3-1 1,-1 1-1,-2-1 0,-2 0 0,-9-69 0,8 101-8,-2 0 1,1 0-1,-1 0 0,0 0 0,-1 0 0,0 1 0,-1 0 0,1 0 1,-8-9-1,11 16-9,1 0 0,-1 0 1,0 0-1,0 0 0,1 0 0,-1 0 1,0 0-1,0 1 0,0-1 1,0 0-1,0 1 0,0-1 1,0 1-1,-1-1 0,1 1 0,0-1 1,0 1-1,0 0 0,0 0 1,-1-1-1,1 1 0,-2 0 0,1 0 1,0 1-1,0-1 0,0 1 0,1 0 0,-1-1 0,0 1 0,0 0 0,0 0 0,0 0 0,1 0 1,-1 1-1,-1 0 0,-4 5-3,1-1 0,0 1 0,0 0 0,-9 15 0,7-8-1,1 1 0,0 0 0,1 0 1,1 1-1,0 0 0,1 0 0,1 0 1,-3 33-1,5-15-26,1 0-1,1 1 1,9 44 0,-2-25-24,3-1 1,2 0 0,35 90-1,-46-138 42,2 5-8,0-1 0,1 1 1,0-1-1,1 0 0,7 8 0,-12-15 27,1 0-1,0 0 0,-1-1 1,1 1-1,0-1 0,0 0 1,0 1-1,0-1 1,0 0-1,0 0 0,0 0 1,1 0-1,-1 0 0,0-1 1,0 1-1,1-1 0,-1 0 1,0 1-1,1-1 0,-1 0 1,0 0-1,1-1 1,-1 1-1,0 0 0,1-1 1,-1 1-1,0-1 0,4-1 1,1-2 12,1 1 0,-1-1 0,0 0 0,-1-1 0,1 0 0,-1 0 0,10-10 0,1-5 115,17-23 0,-24 29-91,0 1-1,1 0 1,0 0 0,1 1 0,15-12 0,-26 24-42,-1-1 0,1 1 0,0 0 0,-1-1 0,1 1 0,0 0 0,0-1 0,-1 1 0,1 0 0,0 0 0,0 0 0,-1 0 0,1 0 0,0 0 0,0 0 0,0 0 0,-1 0 0,1 0 0,0 0 0,0 0 0,-1 1 0,1-1 0,0 0 0,0 0 0,0 1 0,1 1 0,1-1 0,-1 1 0,0-1 0,0 1 0,-1 0 0,1 0 0,3 4 0,1 3 0,0 1 0,7 16 0,-12-25 0,10 24 0,-4-8 0,1 1 0,0-1 0,2 0 0,0-1 0,1 0 0,0-1 0,15 16 0,-21-27 0,0 0 0,0 0 0,1 0 0,-1-1 0,1 0 0,-1 0 0,1 0 0,10 3 0,-12-5 0,0 0 0,0 0 0,0-1 0,0 1 0,1-1 0,-1 0 0,0 0 0,0 0 0,0-1 0,0 1 0,1-1 0,-1 0 0,0 0 0,6-3 0,6-5 0,-1 0 0,0-1 0,0 0 0,-1-2 0,0 1 0,22-27 0,65-90 0,-89 115 0,2-2 0,-13 15 0,-1-1 0,0 1 0,1-1 0,-1 1 0,0-1 0,1 1 0,-1-1 0,0 1 0,1-1 0,-1 1 0,0-1 0,0 0 0,0 1 0,0-1 0,0 1 0,0-1 0,0 1 0,0-1 0,0 0 0,0 1 0,0-1 0,0 0 0,0 0 0,-3 2 0,0 1 0,0-1 0,0 1 0,0 0 0,0 0 0,1 0 0,-1 0 0,-3 4 0,0-1 0,-12 11 0,0 1 0,2 1 0,0 0 0,1 1 0,1 1 0,0 0 0,2 0 0,0 2 0,2-1 0,-11 33 0,18-48 0,2 1 0,-1 0 0,1-1 0,0 1 0,0 0 0,1 0 0,0 0 0,0 0 0,2 8 0,-2-13 0,1 1 0,-1-1 0,1 0 0,0 0 0,0 1 0,0-1 0,0 0 0,0 0 0,1 0 0,-1 0 0,0 0 0,1 0 0,-1-1 0,1 1 0,0 0 0,0-1 0,0 1 0,0-1 0,0 0 0,0 1 0,0-1 0,0 0 0,0 0 0,0-1 0,1 1 0,-1 0 0,0-1 0,1 1 0,3-1 0,-1 0 0,-1 0 0,1-1 0,-1 1 0,1-1 0,-1 0 0,1 0 0,-1-1 0,0 1 0,1-1 0,-1 0 0,0 0 0,0-1 0,0 1 0,-1-1 0,1 0 0,-1 0 0,1 0 0,-1 0 0,0 0 0,0-1 0,0 0 0,2-4 0,2-3 0,0-1 0,0 1 0,-2-1 0,1 0 0,-2 0 0,6-22 0,-2 5 0,-5 20 0,0 0 0,-1 0 0,0 0 0,0-14 0,0 15 0,2 14 0,0 1 0,6 9 0,-8-11 0,1-1 0,0 0 0,0 1 0,0-1 0,1 0 0,-1 0 0,1-1 0,0 1 0,0-1 0,7 5 0,-2-3 0,1-1 0,-1 1 0,1-2 0,0 1 0,0-1 0,0-1 0,1 0 0,-1-1 0,0 1 0,1-2 0,-1 0 0,1 0 0,-1-1 0,1 0 0,-1-1 0,0 0 0,0 0 0,16-7 0,-11 3 0,1-1 0,-1-1 0,0-1 0,0 0 0,-1 0 0,0-2 0,-1 0 0,0 0 0,-1-1 0,16-21 0,-6 7 0,-3-1 0,0-1 0,-1 0 0,-2-1 0,-1-1 0,-2 0 0,14-43 0,-16 25 0,11-84 0,-20 105 0,-1-1 0,-1 0 0,-1 0 0,-7-39 0,7 59 0,-1 1 0,0 0 0,0 0 0,-1 0 0,0 0 0,-7-12 0,10 18 0,-1-1 0,0 1 0,0 0 0,0-1 0,0 1 0,0 0 0,-1 0 0,1 0 0,0 0 0,0 0 0,-1 0 0,1 0 0,-1 0 0,1 1 0,0-1 0,-1 0 0,0 1 0,1 0 0,-1-1 0,1 1 0,-1 0 0,1-1 0,-1 1 0,0 0 0,1 0 0,-1 1 0,1-1 0,-1 0 0,0 0 0,1 1 0,-1-1 0,1 1 0,-1-1 0,1 1 0,-1 0 0,-1 1 0,-6 4 0,0 0 0,0 1 0,1 1 0,0-1 0,0 1 0,1 0 0,0 1 0,0 0 0,1 0 0,0 0 0,1 1 0,0 0 0,1 0 0,0 0 0,-4 14 0,0 6 0,1-1 0,2 2 0,0-1 0,1 42 0,5-29 0,2 1 0,1-1 0,3 0 0,1 0 0,3-1 0,1 0 0,2-1 0,27 55 0,-14-23 0,-24-68 844,-3-4-1182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1:05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16983,'0'0'3576,"81"-27"-3552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1:07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1228 7936,'0'0'4678,"13"-12"-3948,138-150 1211,-7-28-267,-124 159-1361,-2 0 1,-2-2-1,0 0 1,16-53-1,-17 33 443,14-98-1,-26 123-338,-1-1-1,-1 1 0,-2-1 1,0 0-1,-7-35 0,2 47 165,6 18-565,0-1 0,0 0 0,0 0-1,0 0 1,0 1 0,0-1-1,0 0 1,0 0 0,0 0-1,0 0 1,-1 1 0,1-1 0,0 0-1,0 0 1,0 0 0,0 0-1,0 0 1,-1 1 0,1-1-1,0 0 1,0 0 0,0 0 0,0 0-1,-1 0 1,1 0 0,0 0-1,0 0 1,0 0 0,-1 0 0,1 0-1,0 0 1,0 0 0,-1 0-1,1 0 1,0 0 0,0 0-1,0 0 1,-1 0 0,1 0 0,0 0-1,0 0 1,0 0 0,-1 0-1,1 0 1,0 0 0,0-1-1,0 1 1,0 0 0,-1 0 0,1 0-1,0 0 1,0 0 0,0-1-1,0 1 1,0 0 0,0 0-1,0 0 1,-1 0 0,1-1 0,0 1-1,0 0 1,-23 76 451,-22 130 0,31-131-349,-4 14-17,-109 495 290,106-510-268,-44 99 1,63-166-90,2-6-24,0 0 0,-1 0 0,1 0 0,0 0 0,0 0 0,-1 0 0,1 1 0,-1-1 1,1-1-1,-1 1 0,1 0 0,-1 0 0,1 0 0,-1 0 0,0 0 0,1 0 0,-1-1 0,0 1 0,0 0 0,0-1 0,-1 2 1,2-2-5,-1-1-1,1 1 1,0 0 0,-1 0 0,1-1 0,0 1 0,0 0 0,-1-1 0,1 1 0,0-1 0,0 1 0,0 0 0,-1-1 0,1 1 0,0-1 0,0 1 0,0 0 0,0-1 0,0 1 0,0-1 0,0 1 0,0 0 0,0-1 0,0 1 0,0-1 0,0 1 0,0-1 0,4-16 75,-3 13-60,9-30 38,1 1-1,2 0 1,1 1 0,1 0-1,2 1 1,2 1 0,25-32-1,172-181 221,-28 37-39,-155 158-198,-1-1 1,-3-2-1,27-63 0,-39 79-17,10-23 22,25-73 0,-45 109-20,-1 0 0,-1 0 1,-1-1-1,-1 0 0,-1 0 0,-1-41 0,-1 57-4,-1-1-1,0 1 0,0 0 0,0 1 0,-1-1 0,0 0 0,0 0 0,-4-6 0,5 12-17,1 1 0,-1-1 0,1 1 0,-1-1 0,0 1 1,0 0-1,1-1 0,-1 1 0,0 0 0,0-1 0,0 1 0,1 0 0,-1 0 0,0 0 0,0-1 0,0 1 0,0 0 0,1 0 0,-1 0 0,0 1 1,0-1-1,0 0 0,0 0 0,1 0 0,-1 1 0,0-1 0,0 0 0,0 1 0,-2 0 6,1 0 1,0 0-1,0 1 1,0-1-1,0 1 0,0-1 1,0 1-1,-3 2 0,-6 12 13,0 0 0,1 0-1,1 1 1,0 0-1,1 0 1,1 1-1,-6 23 1,-23 135 21,33-155-40,-6 37 39,3 1 0,3-1-1,2 1 1,11 106 0,-5-141 10,0 1 0,2-1 0,0-1 1,2 1-1,15 29 0,-21-48-32,-1 0 0,2-1 0,-1 0 0,0 0 0,1 0 0,0 0 0,0 0 0,0-1 0,0 0 0,0 0 0,1 0 0,0 0 0,-1-1 0,1 0 0,0 0 0,0 0 0,0 0 0,1-1 0,-1 0 0,0 0 0,0 0 0,1-1 0,-1 1 1,0-1-1,1-1 0,-1 1 0,0-1 0,1 0 0,-1 0 0,0 0 0,0-1 0,0 0 0,0 0 0,0 0 0,0-1 0,7-5 0,0-2 24,0-1-1,-1 0 1,-1 0 0,0-2 0,0 1 0,-1-1 0,8-15-1,-1-5 173,24-65-1,-35 80-18,0 1-1,-2 0 1,0-1 0,1-25-1,-4 88-166,2 96-21,0-114-11,1 0 0,1-1-1,10 32 1,-14-57 2,0-1 1,0 1 0,0 0-1,0 0 1,1-1 0,-1 1-1,0 0 1,0-1 0,1 1 0,-1 0-1,1-1 1,-1 1 0,1 0-1,-1-1 1,1 1 0,-1-1-1,1 1 1,-1-1 0,1 1-1,-1-1 1,1 1 0,0-1-1,-1 0 1,1 1 0,0-1 0,0 0-1,1 1 1,-1-1 3,0-1-1,0 1 1,0 0 0,0-1-1,0 1 1,1-1 0,-1 1 0,0-1-1,0 1 1,0-1 0,0 0-1,0 1 1,0-1 0,-1 0 0,2-1-1,4-5 20,0 0-1,-1-1 0,7-11 1,15-37 189,34-99 0,-59 150-194,-2 4-12,1-1-1,-1 1 1,0 0 0,1 0 0,-1 0 0,1 0 0,-1 0-1,1 0 1,0 0 0,-1 0 0,1 1 0,0-1 0,0 0 0,-1 0-1,1 0 1,0 1 0,0-1 0,1 0 0,-1 1-5,0 0 0,-1-1 0,1 1 1,0 1-1,-1-1 0,1 0 0,-1 0 0,1 0 1,0 0-1,-1 0 0,1 0 0,0 1 0,-1-1 1,1 0-1,-1 1 0,1-1 0,-1 0 1,1 1-1,0-1 0,-1 0 0,0 1 0,2 0 1,2 5-1,1 0 1,-1 0-1,0 0 1,4 10 0,-4-8-9,2 2-3,-1-1 0,2 0 0,-1 0 0,1 0 1,0-1-1,1 0 0,0-1 0,9 7 0,-13-11 8,0 0 0,0-1 0,0 1 0,1-1 0,-1 0 0,1 0 0,-1 0 0,1-1 0,0 0 0,0 0 0,0 0 0,0 0 0,-1-1 0,1 0 0,0 0 0,0 0 0,0-1 0,0 1 0,0-1 0,5-2 0,1-1 4,0 0 1,-1-1-1,1 0 1,-1-1-1,0 0 0,0-1 1,10-10-1,5-5 23,25-32-1,-33 34-16,1 0 0,1 2 0,28-22 0,-44 38-10,0 0 0,0 0 0,0 0 0,0 0 0,0 1 0,0-1 0,0 1 0,1 0 0,-1 0 0,6-1 0,-6 2 0,-1 0 0,0 0 0,0 1 0,1-1 0,-1 1 0,0 0 0,0-1 0,1 1 0,-1 0 0,0 0 0,0 1 0,0-1 0,0 0 0,0 1 0,-1-1 0,1 1 0,2 1 0,8 11 0,1 0 0,-2 1 0,0 0 0,15 27 0,15 23 0,-11-23 0,-16-20 0,2-1 0,0 0 0,2-2 0,23 22 0,-23-30 655,-17-10-879,-1-1 1,1 0 0,-1 0-1,0 0 1,1 0 0,-1 1 0,1-1-1,-1 0 1,1 0 0,-1 0-1,1 0 1,-1 0 0,1 0-1,-1 0 1,1 0 0,-1 0 0,1-1-1,-1 1 1,1 0 0,-1 0-1,1 0 1,0-1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1:08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503 0 13864,'0'0'3279,"-16"11"-2968,-216 149 1192,230-159-1489,-127 92 1332,108-75-811,0 0-1,1 1 1,-30 38-1,48-54-580,1 0-1,-1 0 1,1 0-1,0 1 1,0-1-1,0 0 1,0 1-1,0-1 1,1 0-1,-1 1 1,1-1-1,0 1 1,1 3-1,-1-1-1536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1:10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335 133 6928,'0'0'9332,"-5"-12"-8801,-19-36 0,20 43-414,0 1-1,0-1 1,0 1-1,0 0 1,-1 0-1,0 0 1,0 1-1,0 0 1,0-1-1,-1 2 1,1-1-1,-1 1 1,-9-3-1,-2-2 208,11 5-230,1-1 0,-1 1 0,0 1 0,0-1 0,0 1 1,0 0-1,-1 0 0,1 1 0,0 0 0,0 0 0,0 1 0,0-1 1,0 1-1,-1 0 0,1 1 0,1 0 0,-1 0 0,0 0 0,0 0 0,1 1 1,-1 0-1,1 0 0,0 1 0,0-1 0,0 1 0,1 0 0,-5 5 1,4-3-13,0 0 1,0-1 0,1 2-1,0-1 1,0 0 0,1 1 0,0 0-1,0-1 1,0 1 0,1 1 0,0-1-1,1 0 1,-1 0 0,1 1-1,1-1 1,-1 1 0,1-1 0,1 0-1,-1 1 1,1-1 0,1 0 0,2 10-1,0-5-1,2-1-1,-1 1 1,1-1-1,1 0 1,0-1-1,0 1 1,1-2-1,1 1 1,0-1-1,0 0 1,0-1-1,1 0 1,0 0-1,1-1 1,0-1-1,0 0 1,20 9-1,-10-7 27,-1-1-1,1 0 0,1-2 1,-1 0-1,1-2 0,-1 0 0,1-1 1,0-2-1,33-2 0,-45 1-50,1-1-1,-1-1 1,0 0 0,0 0-1,0-1 1,0 0-1,-1-1 1,0 0-1,0 0 1,0-1 0,0 0-1,-1-1 1,12-11-1,4-8 166,-2-1-1,34-49 0,-25 30-40,-19 29-118,-8 11-23,-1 0-1,1 1 0,0 0 1,1 0-1,-1 0 0,9-7 1,-11 11-30,1 0-1,-1-1 1,0 1 0,1 1 0,-1-1 0,0 0 0,1 0 0,-1 1 0,1 0 0,-1-1 0,1 1-1,-1 0 1,1 0 0,-1 0 0,1 1 0,-1-1 0,1 1 0,-1-1 0,1 1 0,-1 0 0,5 1-1,4 5 3,1-1-1,-1 1 0,0 1 0,-1 0 1,0 0-1,11 12 0,20 15 4,-34-30-9,-1 0 0,0 0 0,0 1 0,10 11 0,-80-88 234,62 69-239,-9-10 40,0-1-1,-2 2 0,-15-13 0,25 21-30,1 1 0,-1 0 0,0 1 0,0-1 1,1 0-1,-1 1 0,0 0 0,0 0 0,-1 0 0,1 0 0,0 0 0,0 0 1,0 1-1,-1-1 0,1 1 0,0 0 0,0 0 0,-1 0 0,1 1 0,0-1 1,0 1-1,0 0 0,-1 0 0,-2 1 0,1 1-3,-1 1 1,1 0-1,0 0 0,0 0 1,0 0-1,0 1 0,1 0 1,0 0-1,0 0 0,0 0 1,0 1-1,1 0 0,0-1 1,0 1-1,1 0 0,0 0 1,0 1-1,0-1 0,1 0 1,0 1-1,0-1 0,0 9 1,1-2-9,0 1 1,1-1-1,1 0 0,0 0 1,0 0-1,1 0 1,1 0-1,1 0 0,-1-1 1,8 13-1,-11-22 1,1 0 1,0 0-1,0 0 0,0 0 1,0-1-1,1 1 0,-1 0 1,0-1-1,1 0 0,0 0 1,0 1-1,0-1 0,0-1 1,0 1-1,0 0 0,0-1 1,0 0-1,1 0 0,-1 0 1,0 0-1,1 0 0,-1 0 1,1-1-1,-1 0 0,1 0 1,-1 0-1,1 0 0,-1 0 1,1-1-1,4-1 0,-3 1 7,0-1-1,0 0 1,0 0-1,0 0 1,0-1-1,0 1 1,-1-1-1,1 0 1,-1-1-1,0 1 1,0-1-1,0 0 1,-1 0-1,1 0 1,-1 0-1,0-1 1,0 1-1,0-1 1,2-5-1,4-11 35,-5 15-6,-1-1 0,0 0 0,-1 1 0,1-1 0,-1-1 0,-1 1 0,2-10 0,-1 15 148,3 6-82,3 6-55,1 5-25,0 0 0,1-1-1,23 25 1,-28-34-12,0 0-1,0-1 1,0 0-1,1 0 1,-1 0-1,1 0 1,0-1-1,0 0 1,0 0-1,1 0 1,-1-1-1,1 0 1,7 1-1,-8-3 13,0 0 0,1-1 0,-2 0 0,1 0 0,0 0 1,0-1-1,0 1 0,0-2 0,-1 1 0,1-1 0,-1 1 0,0-1 0,0-1 0,8-6 0,1-1 54,-1 0-1,0-2 0,20-24 1,-1-6 97,-9 11 143,36-37-1,-58 68-297,0 0-1,-1 0 1,1 0-1,0 0 1,0 0-1,0 1 1,0-1-1,0 0 1,0 0-1,0 1 0,0-1 1,0 1-1,0-1 1,0 1-1,0-1 1,1 1-1,-1 0 1,0 0-1,0-1 1,0 1-1,1 0 1,-1 0-1,0 0 0,0 0 1,0 1-1,2-1 1,-2 1 4,1 0 0,-1 0 0,0 0 0,1 0 0,-1 1 0,0-1 0,0 0 0,0 0 0,0 1 0,0-1 0,0 1 0,-1-1 0,1 1 0,0-1 0,-1 1 0,1 1 1,2 8 50,-1 0 1,0-1-1,0 1 1,-1 16-1,-1 34-68,0-60-3,0-1 0,0 0 0,0 0 0,0 0 0,1 0 0,-1 1 0,0-1 0,0 0 0,0 0 0,0 0 0,0 0 0,0 0 0,1 0 0,-1 1 0,0-1 0,0 0 0,0 0 0,0 0 0,1 0 0,-1 0 0,0 0 0,0 0 0,0 0 0,1 0 0,-1 0 0,0 0 0,0 0 0,0 0 0,1 0 0,-1 0 0,0 0 0,0 0 0,0 0 0,1 0 0,-1 0 0,0 0 0,0 0 0,0 0 0,0 0 0,1 0 0,-1 0 0,0-1 0,0 1 0,0 0 0,0 0 0,1 0 0,-1 0 0,0 0 0,0-1 0,11-6 0,1-6 0,0-1 0,14-19 0,6-8 0,-19 25 0,1 2 0,1-1 0,0 2 0,1 0 0,30-19 0,-45 31 0,0 1 0,0-1 0,0 1 0,0 0 0,0-1 0,0 1 0,1 0 0,-1-1 0,0 1 0,0 0 0,0 0 0,0 0 0,1 0 0,-1 0 0,0 0 0,0 0 0,0 1 0,0-1 0,1 0 0,-1 1 0,0-1 0,0 1 0,0-1 0,0 1 0,0-1 0,0 1 0,0 0 0,0-1 0,0 1 0,-1 0 0,1 0 0,0 0 0,0 0 0,-1 0 0,1-1 0,0 2 0,-1-1 0,1 0 0,-1 0 0,1 2 0,3 6 0,-1 0 0,0 0 0,-1 0 0,2 10 0,-2-8 0,7 37 0,-7-31 0,1 0 0,1 0 0,11 30 0,-13-44 0,-1 1 0,1-1 0,0 0 0,0 1 0,1-1 0,-1 0 0,1-1 0,-1 1 0,1 0 0,0-1 0,0 1 0,0-1 0,1 0 0,-1 0 0,0 0 0,5 1 0,3 1 0,0-1 0,1 0 0,21 3 0,-25-6 0,0 1 0,0 0 0,-1 0 0,1 1 0,0 0 0,-1 1 0,0 0 0,1 0 0,-1 0 0,0 1 0,10 7 0,10 21 0,12 23-3971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1:12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1 953 8336,'0'0'7414,"11"-10"-6874,13-12-134,0-2 0,-2-1 0,36-50 0,-19 6 370,-2-3 0,-4 0 0,32-104 0,-53 141-485,-2 0 1,-2-1-1,-1 0 1,-1 0-1,-3-1 0,0 1 1,-3-1-1,-6-56 1,6 91-257,0 1 1,0-1 0,-1 0 0,1 1 0,-1-1 0,1 1-1,-1-1 1,0 0 0,1 1 0,-1-1 0,0 1 0,-2-3-1,2 4-7,1-1-1,-1 1 1,1 0-1,-1-1 0,1 1 1,-1 0-1,0-1 0,1 1 1,-1 0-1,1 0 0,-1 0 1,1 0-1,-1-1 0,0 1 1,1 0-1,-1 0 0,0 0 1,1 0-1,-1 1 0,1-1 1,-1 0-1,0 0 1,0 0-1,-2 2 24,1-1 0,-1 1 1,1-1-1,0 1 0,0 0 0,0 0 1,0 0-1,0 0 0,0 0 1,0 0-1,1 0 0,-1 1 0,-1 3 1,-21 42 303,2 1 0,-27 96 0,-10 110 260,42-138-164,-4 169 0,20-267-394,1-11-17,-1 4 47,0-1 0,1 0 0,0 0 0,1 1 0,0-1-1,1 0 1,5 19 0,-6-30-75,-1 1 0,1-1 1,-1 0-1,0 1 0,1-1 0,-1 0 0,1 1 0,-1-1 0,1 0 1,-1 0-1,1 0 0,-1 1 0,0-1 0,1 0 0,-1 0 0,1 0 1,0 0-1,-1 0 0,1 0 0,-1 0 0,1 0 0,-1 0 0,1 0 1,-1 0-1,1 0 0,-1-1 0,0 1 0,1 0 0,-1 0 1,1 0-1,-1-1 0,1 1 0,-1 0 0,1-1 0,0 1 0,15-12 127,-7 3-74,0 0-1,-1-1 1,0 0-1,-1-1 0,12-22 1,25-62 177,-32 66-175,11-28 69,-8 17 137,31-55-1,-45 94-264,-1 0 1,0 1-1,1-1 0,-1 0 0,1 0 0,-1 1 0,1-1 0,-1 0 0,1 1 0,0-1 1,-1 1-1,1-1 0,0 1 0,-1-1 0,1 1 0,0-1 0,0 1 0,-1 0 0,1-1 1,0 1-1,0 0 0,0 0 0,-1 0 0,1-1 0,0 1 0,0 0 0,0 0 0,0 0 1,0 0-1,-1 1 0,1-1 0,0 0 0,0 0 0,0 0 0,0 1 0,-1-1 0,1 0 1,0 1-1,0-1 0,-1 1 0,2 0 0,3 3 15,0-1 0,-1 2 0,0-1 0,8 9 0,-5-4-3,21 22 30,-17-17-49,1 0 1,0-1 0,1 0 0,1-1-1,0-1 1,28 18 0,-34-25 9,0 0 0,0-1 1,0 0-1,1 0 1,14 3-1,-18-6-4,0 1 0,-1-1 0,1 0 1,0 0-1,-1-1 0,1 1 0,-1-1 0,1 0 0,-1 0 1,1-1-1,-1 1 0,8-5 0,-7 4 3,-1 0 1,1 0-1,-1 0 1,0-1-1,0 0 0,0 0 1,0 0-1,0-1 1,-1 1-1,1-1 0,-1 0 1,0 1-1,0-2 0,0 1 1,-1 0-1,1-1 1,-1 1-1,2-7 0,2-6 41,-2 0 0,6-35 0,-10 47-35,1 0 0,-1-1-1,0 1 1,-1 0-1,1-1 1,-1 1-1,0 0 1,0 0 0,-1 0-1,0 0 1,0 0-1,0 0 1,0 0-1,-5-7 1,6 11-8,0 0-1,0-1 1,0 1-1,-1-1 1,1 1-1,0 0 1,-1 0-1,1 0 1,-1 0-1,1 0 1,-1 0-1,1 0 1,-1 0-1,0 1 1,1-1-1,-1 1 1,0-1-1,0 1 1,-2-1-1,1 1 3,0 1 0,0-1-1,0 0 1,0 1 0,0 0 0,0 0-1,0 0 1,0 0 0,0 0 0,-4 3-1,-1 0 0,1 1-1,1 1 1,-1-1-1,1 1 1,0 0-1,0 0 1,-8 11-1,10-10-1,-1 1 0,1-1-1,1 1 1,-1 0 0,1-1 0,1 2-1,-1-1 1,1 0 0,1 0-1,-1 1 1,2-1 0,-1 1 0,1-1-1,0 1 1,1-1 0,0 1-1,0-1 1,1 0 0,0 1-1,0-1 1,1 0 0,0 0 0,1-1-1,0 1 1,5 7 0,-2-3 3,1-1 1,0 0-1,1-1 1,1 1-1,-1-2 1,2 0-1,-1 0 1,1 0-1,1-2 1,-1 1-1,1-2 1,0 1-1,1-2 1,0 1-1,13 3 1,4-4-11,-1 0 0,1-2 0,0-2 0,47-2 0,-19 0 0,-42 1 288,0-1 0,24-4 0,-34 4-1286,1-1-1,-1 0 0,0 0 0,11-6 1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1:17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1217 6632,'0'0'7638,"11"-13"-7131,-1 1-369,10-12 286,25-41-1,102-164 1789,-103 152-1538,-25 43-154,1 0-1,39-48 1,-36 54-117,-13 15 29,0 0 0,1 1 0,0 0 0,1 1 0,1 0 0,20-14 0,-32 25-400,0-1 0,-1 1 0,1 0 0,0 0 0,-1-1 0,1 1-1,0 0 1,0 0 0,-1 0 0,1 0 0,0 0 0,0 0 0,-1 0 0,1 0 0,0 0 0,-1 0 0,1 0 0,0 1 0,0-1 0,-1 0-1,1 0 1,0 1 0,-1-1 0,1 0 0,0 1 0,-1-1 0,1 1 0,-1-1 0,1 1 0,-1-1 0,1 1 0,-1-1 0,1 1 0,-1 0-1,1-1 1,-1 1 0,0-1 0,1 1 0,-1 0 0,0 0 0,1 1 0,8 35 461,-8-32-432,3 17 93,-2 1 0,-1-1 0,0 1 1,-2 0-1,0 0 0,-2-1 0,-6 26 1,1-15 63,-2 1 0,-1-1 0,-31 61 0,33-74-96,7-16-52,1 0-1,-1 1 1,-1-1-1,1 0 1,0 0 0,-1-1-1,-4 6 1,12-33 360,26-43-236,2 0 0,4 3-1,2 1 1,3 1-1,54-59 1,-93 117-169,0 0 1,0 1-1,1-1 1,-1 1-1,1 0 1,4-3-1,-7 6-19,0-1 1,0 1-1,0 0 0,0-1 0,0 1 0,-1 0 0,1-1 1,0 1-1,0 0 0,0 0 0,0 0 0,0 0 0,0 0 1,0 0-1,0 0 0,0 0 0,0 0 0,0 1 0,0-1 1,0 0-1,0 1 0,0-1 0,0 0 0,0 1 0,-1-1 1,1 1-1,0 0 0,0-1 0,0 1 0,-1 0 0,1-1 1,0 1-1,-1 0 0,1 0 0,-1-1 0,1 2 0,4 5 13,-2 0 0,1 0 0,-1 0 0,0 1 0,0-1 0,-1 1-1,0 0 1,0 0 0,-1-1 0,1 11 0,-2 5 16,0 0 0,-3 27-1,-29 126 182,23-151-115,5-16 23,6-12 138,34-66-83,44-78 59,-65 123-178,1 1 0,1 0 0,36-37 0,-49 56-42,0 0 0,1 1-1,-1-1 1,1 1 0,-1 0-1,10-4 1,-13 6-14,0 1 0,0 0-1,0-1 1,0 1 0,0 0 0,0 0-1,0 0 1,1 0 0,-1 0 0,0 0-1,0 0 1,0 0 0,0 0 0,0 0-1,0 0 1,0 1 0,0-1 0,0 0 0,0 1-1,0-1 1,-1 1 0,1-1 0,0 1-1,0 0 1,0-1 0,0 1 0,-1 0-1,1-1 1,0 1 0,-1 0 0,1 0-1,0 0 1,-1 0 0,1 0 0,-1-1-1,0 1 1,1 0 0,-1 0 0,0 0-1,1 0 1,-1 0 0,0 2 0,5 20 16,-1 0 0,-1 0 0,-1 1 0,-2-1 0,0 1 1,-5 37-1,2-32-12,1 1 1,2 0 0,5 41 0,-5-69-9,0 0 0,0 0 1,1 0-1,-1-1 0,1 1 0,0 0 1,-1 0-1,1-1 0,0 1 0,0-1 1,0 1-1,0-1 0,0 1 0,0-1 1,1 1-1,-1-1 0,0 0 1,1 0-1,-1 0 0,1 0 0,-1 0 1,1 0-1,0 0 0,-1 0 0,1 0 1,0-1-1,0 1 0,-1-1 1,1 0-1,0 1 0,0-1 0,0 0 1,0 0-1,-1 0 0,3 0 0,7-1 5,-1-1 0,1 0-1,-1 0 1,19-7 0,-24 7 2,22-8 21,-1-1 1,0-2 0,-1 0 0,45-33-1,-26 13 37,63-64 0,-88 79-65,-1-2 0,-1 0 0,-1 0 0,25-42 0,-40 61 0,-1 1 0,1-1 0,-1 0 0,0 0 0,1 0 0,-1 0 0,0 1 0,1-1 0,-1 0 0,0 0 0,0 0 0,0 0 0,0 0 0,0 0 0,0 0 0,0 1 0,0-1 0,0 0 0,0 0 0,0 0 0,-1 0 0,1 0 0,0 0 0,-1 1 0,1-1 0,-1 0 0,1 0 0,-2-1 0,2 2 0,-1-1 0,0 1 0,0-1 0,0 1 0,1 0 0,-1-1 0,0 1 0,0 0 0,0 0 0,0 0 0,0 0 0,0 0 0,1 0 0,-1 0 0,0 0 0,0 0 0,0 0 0,0 1 0,0-1 0,0 0 0,1 0 0,-1 1 0,0-1 0,0 1 0,0-1 0,1 1 0,-2 0 0,-13 10 0,0 1 0,1 0 0,0 1 0,1 1 0,-13 17 0,7-5 0,0 2 0,-15 30 0,27-44 0,1 0 0,0 0 0,1 1 0,-6 24 0,10-34 0,0 0 0,0 0 0,0 0 0,1 0 0,0 0 0,0 0 0,0 0 0,1 0 0,-1 0 0,1 0 0,0 0 0,1 0 0,-1 0 0,1 0 0,0-1 0,0 1 0,6 8 0,-7-12 0,1 1 0,-1-1 0,0 0 0,1 1 0,-1-1 0,1 0 0,-1 0 0,1 0 0,0 0 0,-1 0 0,1-1 0,0 1 0,0-1 0,0 1 0,-1-1 0,1 1 0,0-1 0,0 0 0,0 0 0,0 0 0,0 0 0,0 0 0,0 0 0,-1-1 0,1 1 0,0 0 0,0-1 0,0 0 0,-1 1 0,1-1 0,0 0 0,-1 0 0,1 0 0,0 0 0,-1 0 0,1 0 0,1-2 0,4-3 0,0-1 0,0 1 0,-1-1 0,0-1 0,0 1 0,6-11 0,-1-1 0,-1 0 0,-1-1 0,12-36 0,10-67 0,-25 98 0,-4-3 0,-2 29 0,0 11 0,1 11 0,0-1 0,1 0 0,1 0 0,2 0 0,0 0 0,9 24 0,-13-43 0,0 0 0,0 0 0,1-1 0,-1 1 0,1 0 0,-1-1 0,1 0 0,0 1 0,0-1 0,0 0 0,0 0 0,0 0 0,0 0 0,1 0 0,-1 0 0,1-1 0,-1 1 0,1-1 0,0 0 0,-1 0 0,1 0 0,0 0 0,0 0 0,0-1 0,0 1 0,0-1 0,0 0 0,0 1 0,5-2 0,-1 0 0,-1 0 0,0-1 0,0 0 0,0 0 0,0 0 0,0-1 0,0 0 0,0 0 0,-1 0 0,0-1 0,0 1 0,9-9 0,7-11 0,0-1 0,-2 0 0,0-1 0,18-35 0,2-5 0,-39 65 0,0 0 0,0 0 0,0-1 0,0 1 0,0 0 0,0 0 0,0 0 0,0 0 0,0-1 0,0 1 0,0 0 0,1 0 0,-1 0 0,0-1 0,0 1 0,0 0 0,0 0 0,0 0 0,0 0 0,0 0 0,0-1 0,0 1 0,1 0 0,-1 0 0,0 0 0,0 0 0,0 0 0,0 0 0,0 0 0,1 0 0,-1-1 0,0 1 0,0 0 0,0 0 0,0 0 0,1 0 0,-1 0 0,0 0 0,0 0 0,0 0 0,1 0 0,-1 0 0,0 0 0,0 0 0,0 0 0,1 0 0,0 12 0,-4 25 0,3-30 0,-2 28 0,4 61 0,-1-78 0,2 0 0,0 0 0,1 0 0,1 0 0,8 19 0,-12-35 0,-1-1 0,1 1 0,0-1 0,-1 1 0,1-1 0,0 1 0,0-1 0,0 0 0,0 1 0,0-1 0,0 0 0,1 0 0,-1 0 0,0 0 0,0 0 0,1 0 0,-1 0 0,1 0 0,-1-1 0,1 1 0,-1 0 0,1-1 0,2 1 0,-1-1 0,1 0 0,-1 0 0,0-1 0,0 1 0,1-1 0,-1 0 0,0 0 0,0 0 0,0-1 0,0 1 0,3-2 0,2-2 0,-1 0 0,0 0 0,0 0 0,0-1 0,-1 1 0,0-2 0,0 1 0,9-13 0,1-6 0,17-33 0,10-16 0,-43 73 0,1 0 0,-1 0 0,1 0 0,0 0 0,0 0 0,-1 0 0,1 0 0,0 0 0,0 0 0,0 0 0,0 1 0,0-1 0,0 0 0,0 1 0,0-1 0,0 1 0,1-1 0,-1 1 0,0-1 0,0 1 0,2 0 0,-2 0 0,0 0 0,0 1 0,-1-1 0,1 0 0,0 1 0,0-1 0,0 1 0,0-1 0,0 1 0,-1 0 0,1-1 0,0 1 0,-1 0 0,1-1 0,0 1 0,-1 0 0,1 0 0,-1 0 0,1-1 0,0 3 0,2 5 0,1 1 0,-1 0 0,-1 0 0,2 11 0,3 26 0,-6-31 0,1 0 0,1-1 0,6 23 0,-9-37 0,1 1 0,-1-1 0,0 0 0,0 1 0,0-1 0,1 0 0,-1 1 0,0-1 0,0 0 0,1 1 0,-1-1 0,0 0 0,1 1 0,-1-1 0,0 0 0,1 0 0,-1 0 0,0 1 0,1-1 0,-1 0 0,0 0 0,1 0 0,-1 0 0,1 0 0,-1 0 0,0 0 0,1 0 0,-1 0 0,1 0 0,-1 0 0,1 0 0,-1 0 0,0 0 0,1 0 0,-1 0 0,0 0 0,1 0 0,-1 0 0,1-1 0,-1 1 0,0 0 0,1 0 0,-1-1 0,1 1 0,18-16 0,-14 12 0,17-17 0,37-45 0,-6 6 0,-49 56 0,12-14 0,2 0 0,0 2 0,1 0 0,33-21 0,-52 36 0,1 1 0,0-1 0,-1 1 0,1 0 0,0-1 0,0 1 0,0 0 0,0-1 0,-1 1 0,1 0 0,0 0 0,0 0 0,0-1 0,0 1 0,0 0 0,0 0 0,-1 1 0,1-1 0,0 0 0,0 0 0,0 0 0,0 1 0,0-1 0,-1 0 0,1 1 0,0-1 0,0 0 0,0 1 0,-1-1 0,1 1 0,0 0 0,-1-1 0,1 1 0,0-1 0,-1 1 0,1 0 0,-1 0 0,1-1 0,-1 1 0,0 0 0,1 0 0,-1-1 0,1 1 0,-1 0 0,0 0 0,0 0 0,0 0 0,0 0 0,1 1 0,0 5 0,0 1 0,0-1 0,-1 1 0,0 9 0,0-16 0,-2 23 0,-1-1 0,-8 28 0,7-34 0,0 0 0,2 0 0,-1 0 0,2 0 0,0 0 0,3 19 0,-2-33 0,1 0 0,-1 0 0,1 0 0,0 0 0,0-1 0,0 1 0,1 0 0,-1 0 0,1-1 0,-1 1 0,1-1 0,0 0 0,0 1 0,0-1 0,0 0 0,0 0 0,1 0 0,-1-1 0,1 1 0,-1 0 0,1-1 0,-1 0 0,1 1 0,0-1 0,0 0 0,0 0 0,-1-1 0,1 1 0,0-1 0,0 1 0,0-1 0,0 0 0,0 0 0,0 0 0,0-1 0,0 1 0,0-1 0,0 1 0,0-1 0,0 0 0,0 0 0,-1 0 0,4-2 0,13-7 0,0-1 0,-1 0 0,-1-2 0,1 0 0,-2 0 0,0-2 0,-1 0 0,0-1 0,24-35 0,-13 12 0,-1-2 0,-3-1 0,25-64 0,-29 56 0,-3-1 0,-2 0 0,-2-1 0,-3 0 0,-2-1 0,0-79 0,-6 119 0,0-1 0,1 1 0,-2-1 0,0 0 0,0 1 0,-2-1 0,1 1 0,-7-18 0,9 31 0,-1 0 0,1 0 0,0 0 0,-1 0 0,1 0 0,0 0 0,-1 0 0,1 0 0,-1 0 0,1 0 0,0 0 0,-1 0 0,1 0 0,0 0 0,-1 0 0,1 0 0,0 0 0,-1 1 0,1-1 0,0 0 0,0 0 0,-1 0 0,1 0 0,0 1 0,0-1 0,-1 0 0,1 0 0,0 1 0,0-1 0,-1 0 0,1 1 0,0-1 0,0 0 0,0 1 0,0-1 0,-11 14 0,11-14 0,-9 14 0,1 1 0,1 0 0,1 1 0,0-1 0,1 1 0,0 0 0,-4 30 0,2-13 0,0 8 0,1 0 0,2 0 0,2 0 0,5 64 0,1-71 0,2 0 0,1-1 0,1 1 0,15 36 0,-20-61 0,1-1 0,0 1 0,0-1 0,10 14 0,-12-20 0,0 1 0,0-1 0,0 0 0,0 0 0,0 0 0,1 0 0,-1 0 0,1 0 0,-1-1 0,1 1 0,0-1 0,0 0 0,-1 0 0,1 0 0,0 0 0,0 0 0,0-1 0,4 1 0,1 0 0,0-2 0,-1 1 0,1-1 0,-1 0 0,1 0 0,-1-1 0,1 0 0,-1 0 0,0-1 0,0 0 0,9-5 0,2-4 0,-1 0 0,28-27 0,-35 31 0,122-120 0,-126 122 0,0 1 0,1 0 0,0 1 0,0-1 0,14-5 0,-19 9 0,0 1 0,0-1 0,0 0 0,0 0 0,0 1 0,1-1 0,-1 1 0,0 0 0,0 0 0,1 0 0,-1 0 0,0 0 0,0 0 0,0 0 0,1 1 0,-1-1 0,0 1 0,0 0 0,0 0 0,0-1 0,0 1 0,0 1 0,0-1 0,0 0 0,2 2 0,-3-2 0,-1-1 0,0 0 0,0 0 0,0 0 0,0 0 0,1 0 0,-1 1 0,0-1 0,0 0 0,0 0 0,0 0 0,0 1 0,0-1 0,1 0 0,-1 0 0,0 0 0,0 1 0,0-1 0,0 0 0,0 0 0,0 1 0,0-1 0,0 0 0,0 0 0,0 1 0,0-1 0,0 0 0,0 0 0,0 0 0,0 1 0,-1-1 0,1 0 0,0 0 0,0 0 0,0 1 0,0-1 0,0 0 0,0 0 0,0 0 0,-1 1 0,1-1 0,-13 6 0,-21 0 0,29-6 0,-4 1 0,-1 0 0,-1 0 0,1 1 0,0 0 0,0 1 0,0-1 0,0 2 0,1 0 0,-1 0 0,-16 10 0,22-11 0,-1 0 0,0 1 0,1-1 0,0 1 0,0 0 0,0 0 0,0 0 0,1 0 0,-1 1 0,1-1 0,0 1 0,1 0 0,-1 0 0,1 0 0,0 1 0,0-1 0,1 0 0,-1 1 0,1-1 0,0 1 0,1-1 0,-1 1 0,1-1 0,0 1 0,1 0 0,1 8 0,-1-10 0,-1 0 0,1-1 0,1 1 0,-1 0 0,0-1 0,1 1 0,0-1 0,0 0 0,0 1 0,0-1 0,0 0 0,1 0 0,-1 0 0,1-1 0,6 5 0,-7-5 0,0-1 0,0 0 0,0 0 0,1 0 0,-1 0 0,0 0 0,1 0 0,-1-1 0,1 1 0,-1-1 0,1 0 0,-1 0 0,1 1 0,0-2 0,-1 1 0,1 0 0,-1-1 0,1 1 0,-1-1 0,0 1 0,1-1 0,-1 0 0,0 0 0,4-2 0,1-2 0,0 1 0,0-1 0,-1 0 0,0-1 0,0 1 0,0-1 0,-1-1 0,0 1 0,8-13 0,0-3 0,16-43 0,-20 45 0,3-12 0,-12 37 0,0 1 0,1-1 0,0 1 0,1-1 0,2 8 0,0 3 0,2 14 0,-4-18 0,0-1 0,1 1 0,1-1 0,0 0 0,5 12 0,-4-14 0,-1 0 0,2-1 0,-1 0 0,1 0 0,0 0 0,1 0 0,10 8 0,-15-14 0,0 0 0,1 0 0,-1-1 0,1 1 0,0-1 0,-1 0 0,1 0 0,0 0 0,0 0 0,-1 0 0,1-1 0,0 1 0,0-1 0,0 0 0,0 0 0,0 0 0,0 0 0,0 0 0,0-1 0,-1 1 0,1-1 0,0 0 0,0 0 0,0 0 0,-1 0 0,1 0 0,0-1 0,-1 1 0,4-3 0,4-4 0,-1 1 0,-1-1 0,1-1 0,-1 0 0,0 0 0,-1 0 0,0-1 0,-1 0 0,8-16 0,5-15 0,15-49 0,-26 68 0,-6 16 0,0 1 0,0-1 0,0 1 0,0-1 0,-1 0 0,1-7 0,-11 41 0,6-9 0,2 0 0,-1 0 0,4 36 0,-1-43 0,1 0 0,0 0 0,0 0 0,1 0 0,1 0 0,0 0 0,7 11 0,-10-21 0,0 0 0,0-1 0,0 1 0,1 0 0,-1-1 0,1 1 0,-1-1 0,1 1 0,0-1 0,-1 0 0,1 0 0,0 0 0,0 0 0,0 0 0,0 0 0,0 0 0,0-1 0,0 1 0,0-1 0,0 1 0,0-1 0,0 0 0,0 0 0,0 0 0,0 0 0,0 0 0,1 0 0,-1-1 0,0 1 0,0-1 0,0 1 0,0-1 0,0 0 0,3-2 0,6-2 0,0 0 0,-1-1 0,0-1 0,18-14 0,20-22 0,-31 26 0,2 1 0,-1 0 0,2 2 0,0 0 0,37-19 0,-55 33 0,-1-1 0,1 0 0,-1 1 0,0-1 0,1 1 0,0-1 0,-1 1 0,1 0 0,-1-1 0,1 1 0,-1 0 0,1 0 0,0 0 0,-1 1 0,1-1 0,-1 0 0,1 0 0,0 1 0,-1-1 0,1 1 0,-1-1 0,0 1 0,1 0 0,-1 0 0,1 0 0,-1 0 0,0-1 0,0 2 0,1-1 0,-1 0 0,0 0 0,0 0 0,0 0 0,0 1 0,-1-1 0,1 0 0,0 1 0,0-1 0,-1 1 0,1-1 0,-1 1 0,1-1 0,-1 4 0,3 7 0,-1 0 0,0 0 0,-1 0 0,-1 19 0,0-23 0,-2 90 0,5-99 0,-1-1 0,1 0 0,0-1 0,-1 1 0,1 0 0,-1-1 0,0 1 0,2-4 0,16-24 0,25-36 0,-39 59 0,0 1 0,0-1 0,0 1 0,1 0 0,0 0 0,13-7 0,-19 12 0,0 1 0,0-1 0,0 1 0,0-1 0,0 1 0,0 0 0,0 0 0,1-1 0,-1 1 0,0 0 0,0 0 0,0 0 0,0 0 0,0 0 0,0 0 0,1 1 0,-1-1 0,0 0 0,0 0 0,0 1 0,1 0 0,0 0 0,1 1 0,-1-1 0,0 1 0,0-1 0,0 1 0,0 0 0,-1 0 0,1 0 0,1 2 0,4 7 0,-1 0 0,0 0 0,4 14 0,-6-17 0,-1 0 0,2 5 0,1 0 0,14 22 0,-16-30 0,-1 0 0,1-1 0,1 1 0,-1-1 0,0 0 0,1 0 0,0-1 0,0 1 0,0-1 0,8 4 0,-6-4 0,1 0 0,-1 0 0,1-1 0,0 1 0,0-2 0,0 1 0,0-1 0,0-1 0,0 1 0,0-1 0,0-1 0,0 1 0,1-1 0,-1-1 0,-1 1 0,1-2 0,0 1 0,0-1 0,-1 0 0,1 0 0,7-6 0,-4 2 0,0 0 0,0-1 0,-1-1 0,0 1 0,0-2 0,-1 1 0,0-1 0,-1-1 0,0 0 0,0 0 0,-1 0 0,-1-1 0,0 0 0,-1 0 0,6-20 0,-9 26 0,-1 0 0,0 0 0,0 0 0,-1 0 0,0 0 0,0 0 0,0 0 0,-1 0 0,0 1 0,0-1 0,-3-8 0,4 11 0,-1 1 0,0 0 0,-1-1 0,1 1 0,0 0 0,-1 0 0,1 0 0,-1 0 0,0 0 0,1 0 0,-1 0 0,0 1 0,0-1 0,0 1 0,0-1 0,-1 1 0,1 0 0,0 0 0,-1 0 0,1 0 0,0 0 0,-1 0 0,1 1 0,-1-1 0,1 1 0,-1 0 0,1 0 0,-1 0 0,-3 0 0,1 0 0,1 1 0,-1 0 0,1 0 0,0 0 0,0 0 0,-1 0 0,1 1 0,0 0 0,0 0 0,0 0 0,1 1 0,-1-1 0,0 1 0,1 0 0,0 0 0,-1 0 0,1 0 0,1 0 0,-1 1 0,0-1 0,1 1 0,0 0 0,0 0 0,0 0 0,0 0 0,0 0 0,1 1 0,0-1 0,0 0 0,0 1 0,0-1 0,1 6 0,0-4 0,0 0 0,1-1 0,0 1 0,1-1 0,-1 1 0,1-1 0,0 0 0,0 1 0,0-1 0,1 0 0,0 0 0,0-1 0,0 1 0,1-1 0,-1 1 0,1-1 0,0 0 0,0 0 0,1-1 0,-1 1 0,1-1 0,0 0 0,0 0 0,0-1 0,8 4 0,-2-2 0,-1 0 0,1-1 0,0 0 0,0-1 0,0 0 0,0-1 0,1 0 0,-1 0 0,0-1 0,0-1 0,1 0 0,12-3 0,19-10 0,-1-1 0,-1-3 0,-1-1 0,0-1 0,42-31 0,-33 12 0,-39 30 0,-1 0 0,2 2 0,-1-1 0,13-6 0,-19 10 0,-6 2 0,-13 4 0,-9 14 0,0 1 0,2 2 0,-22 21 0,21-19 0,9-8 0,0 1 0,1 0 0,0 0 0,2 1 0,-1 1 0,2 0 0,0 1 0,1 0 0,1 0 0,0 1 0,2 0 0,-7 24 0,12-39 0,1 0 0,-1 1 0,1-1 0,-1 0 0,1 0 0,0 1 0,0-1 0,1 0 0,-1 0 0,1 1 0,-1-1 0,1 0 0,0 0 0,0 0 0,0 0 0,1 0 0,-1 0 0,1 0 0,0 0 0,-1 0 0,1-1 0,0 1 0,1-1 0,-1 1 0,5 2 0,-4-3 0,1 0 0,0 0 0,0 0 0,0-1 0,0 0 0,0 1 0,0-2 0,0 1 0,0 0 0,1-1 0,-1 0 0,0 0 0,0 0 0,0 0 0,0-1 0,1 0 0,-1 1 0,0-2 0,7-2 0,2-1 0,0-2 0,-1 0 0,0 0 0,0-1 0,-1 0 0,0-1 0,18-19 0,-11 9 0,-1-1 0,0-1 0,17-31 0,-19 25 0,-2-1 0,0 0 0,-2-1 0,13-52 0,-14 33 0,-2 0 0,3-62 0,-9 74 0,-6-49 0,3 68 0,-2 0 0,0 0 0,-1 0 0,-12-33 0,15 48 0,1 1 0,-1-1 0,0 0 0,0 0 0,0 1 0,0-1 0,-1 0 0,1 1 0,0-1 0,-1 1 0,1 0 0,-1-1 0,1 1 0,-3-2 0,3 3 0,0 0 0,1 0 0,-1 0 0,0 0 0,0 0 0,0 0 0,0 0 0,0 0 0,0 0 0,0 0 0,1 0 0,-1 0 0,0 0 0,0 1 0,0-1 0,0 0 0,1 1 0,-1-1 0,0 1 0,0-1 0,1 1 0,-1-1 0,0 1 0,1-1 0,-1 1 0,0 0 0,1-1 0,-1 1 0,1 0 0,-1 0 0,0 1 0,-4 6 0,-1 1 0,2 0 0,-1 0 0,1 0 0,1 1 0,-5 15 0,3 0 0,-4 37 0,7-29 0,2 0 0,1 0 0,2 0 0,1 0 0,2 0 0,1-1 0,1 0 0,2 0 0,21 45 0,-25-63 0,1 0 0,0 0 0,1-1 0,12 15 0,-17-24 0,0-1 0,0 1 0,0-1 0,0 0 0,1 0 0,-1 0 0,1 0 0,0-1 0,0 0 0,0 0 0,0 0 0,0 0 0,0 0 0,1-1 0,-1 0 0,0 1 0,1-2 0,6 2 0,3-2 0,0 0 0,25 5 0,-39-5 21,0 0 0,0 0 0,0-1 1,0 1-1,0 0 0,0 0 0,0 0 0,0 0 0,0 0 0,0-1 0,0 1 1,0 0-1,0 0 0,0 0 0,0 0 0,0 0 0,0-1 0,0 1 1,0 0-1,0 0 0,0 0 0,0 0 0,0 0 0,0-1 0,0 1 0,0 0 1,0 0-1,0 0 0,0 0 0,1 0 0,-1 0 0,0-1 0,0 1 0,0 0 1,0 0-1,0 0 0,0 0 0,0 0 0,1 0 0,-1 0 0,0 0 1,0 0-1,0 0 0,0 0 0,1 0 0,-14-10-2959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1:15.9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415 685 6016,'0'0'7006,"-11"-5"-6670,5 1-289,-1 2-1,1-1 1,-1 1 0,0 0-1,0 0 1,0 0-1,0 1 1,0 1-1,0-1 1,0 1 0,0 0-1,0 0 1,-11 3-1,2 1 42,1 1 0,-1 1 0,1 0-1,0 1 1,1 0 0,0 1 0,0 1-1,1 0 1,0 1 0,0 1 0,1 0 0,-21 25-1,22-23 12,1 1 0,0 0 0,1 1 0,1 0 0,0 0 0,1 1 0,1 0-1,0 1 1,1-1 0,1 1 0,0 0 0,0 18 0,3-30-34,1 0 0,0 0 0,0 1 0,1-1 0,-1 0 0,1 0 0,0 0 0,4 10 0,-4-14-42,-1 1-1,1 0 0,0-1 1,0 1-1,1 0 0,-1-1 1,0 1-1,0-1 0,1 0 0,-1 1 1,1-1-1,-1 0 0,1 0 1,0 0-1,-1 0 0,1 0 1,0 0-1,0-1 0,-1 1 1,1-1-1,0 1 0,0-1 1,0 0-1,0 1 0,0-1 0,2 0 1,4-1 30,0 0-1,0-1 1,0 1 0,0-2 0,-1 1 0,1-1-1,-1 0 1,0-1 0,0 1 0,0-1 0,7-6-1,5-4 80,0-1 0,25-26 0,-19 15 30,-1-1 1,-2 0-1,-1-2 0,-1-1 0,-1 0 0,-2-2 1,-1 0-1,21-61 0,-33 67 172,-4 24-302,1 1 0,-1 0 0,0 0 0,0 0 0,0 0 0,0 0 0,0 0 0,-1 0 0,1 0 0,0 0 0,0 0 0,-1 0 0,1 0 0,0 0 0,-1 0 0,1 0 0,-1 0 1,0 1-1,1-1 0,-2-2 0,-5 23 389,4-8-394,0-1 0,1 1 0,0 0 0,1 0 0,0 0 0,1 0 0,1 0 0,0 0 0,0 0-1,4 12 1,-4-16-19,1 0 0,1 1 0,0-1 0,0-1 0,0 1 0,1 0 0,0-1 0,1 0 0,-1 0 0,1 0 0,1-1 0,-1 1 0,1-1 0,0-1 0,8 7 0,-10-10 3,0 0 0,-1 0 1,1-1-1,0 1 0,0-1 0,0 0 1,0 0-1,0 0 0,0 0 0,0-1 0,0 0 1,0 1-1,0-2 0,0 1 0,0 0 0,0-1 1,0 0-1,0 0 0,0 0 0,0 0 1,0-1-1,0 1 0,-1-1 0,1 0 0,4-3 1,8-7 56,0 0 0,0 0 0,25-29 0,-22 23-9,40-39 227,78-57 1,-137 113-284,27-15 90,-26 16-91,-1 0 1,1-1-1,-1 1 1,1 0 0,0 0-1,-1 0 1,1 0-1,-1 0 1,1 0 0,0 0-1,-1 0 1,1 0-1,-1 0 1,1 0 0,0 0-1,-1 0 1,1 0-1,-1 0 1,1 1-1,-1-1 1,1 0 0,-1 0-1,1 1 1,-1-1-1,1 0 1,-1 1 0,1-1-1,-1 0 1,1 1-1,-1-1 1,1 1 0,-1-1-1,0 1 1,1-1-1,-1 1 1,0-1-1,0 1 1,1-1 0,-1 1-1,0 0 1,0-1-1,0 1 1,0-1 0,1 1-1,-1 0 1,0-1-1,0 2 1,0 10 13,-1 1 0,0 0 0,0-1 0,-1 1 1,-7 22-1,-1 9 2,3-10 0,4-16 21,-1 1 0,0 28 1,4-47-39,0 1 1,0-1 0,-1 0-1,1 0 1,0 1-1,0-1 1,0 0 0,0 1-1,0-1 1,0 0 0,0 0-1,0 1 1,0-1 0,0 0-1,0 1 1,0-1 0,0 0-1,0 0 1,1 1 0,-1-1-1,0 0 1,0 0-1,0 1 1,0-1 0,0 0-1,1 0 1,-1 0 0,0 1-1,0-1 1,0 0 0,1 0-1,-1 0 1,0 1 0,0-1-1,1 0 1,-1 0 0,0 0-1,0 0 1,1 0-1,-1 0 1,0 0 0,0 0-1,1 1 1,-1-1 0,0 0-1,0 0 1,1 0 0,-1 0-1,0 0 1,1 0 0,-1-1-1,0 1 1,0 0 0,1 0-1,-1 0 1,0 0-1,0 0 1,1 0 0,-1 0-1,0-1 1,0 1 0,1 0-1,-1 0 1,0 0 0,0 0-1,1-1 1,15-15 67,-15 16-66,22-26 66,-10 9-11,1 1 1,1 1-1,1 0 0,0 1 1,33-21-1,-49 34-54,1 1 1,-1 0-1,1-1 0,-1 1 1,1 0-1,-1 0 1,1-1-1,-1 1 0,1 0 1,0 0-1,-1 0 0,1 0 1,0 0-1,-1 0 0,1 0 1,-1 0-1,1 0 1,0 0-1,-1 0 0,1 0 1,-1 1-1,1-1 0,0 0 1,-1 0-1,1 0 1,-1 1-1,1-1 0,-1 0 1,1 1-1,-1-1 0,1 1 1,-1-1-1,1 0 0,-1 1 1,0-1-1,1 1 1,-1-1-1,0 1 0,1 0 1,-1 0-1,9 28 63,-7-19-40,0 1-11,2 0 1,-1-1-1,1 1 0,1-1 0,10 18 1,-13-24-12,1-1-1,0 1 1,0 0 0,0-1 0,1 0 0,-1 0 0,1 0 0,-1 0-1,1 0 1,0-1 0,0 1 0,0-1 0,1 0 0,-1 0 0,0-1-1,10 3 1,-2-3 2,0 0 1,0 0-1,0-1 0,0-1 0,-1 0 0,1-1 0,0 0 1,0-1-1,-1 0 0,12-5 0,15-7 24,56-33 0,-60 29-8,236-139 180,-267 156-196,6-4 31,1 0 0,-1 0 0,-1-1 0,1-1 0,12-14 0,-60 39 210,2 6-230,0 1 1,2 2 0,1 1 0,1 2 0,2 2 0,1 0-1,-39 53 1,62-75-17,1 1-1,0 1 1,1-1-1,0 1 1,-5 17 0,9-26-2,1-1 0,-1 0 0,1 1 0,0-1 0,-1 1 0,1-1 0,0 1 1,0-1-1,0 1 0,0-1 0,0 1 0,1-1 0,-1 1 0,0-1 0,1 1 1,0 1-1,0-2 0,-1 0 0,1 0 0,0-1 0,-1 1 0,1 0 0,0 0 1,0-1-1,0 1 0,0-1 0,-1 1 0,1-1 0,0 1 0,0-1 0,0 0 0,0 1 1,0-1-1,0 0 0,2 1 0,3-1 0,0 0 1,1-1-1,-1 1 0,0-1 1,1 0-1,8-3 0,2-2 6,1 0-1,-2-2 1,1 0-1,-1-1 1,0 0 0,0-1-1,-2-1 1,1 0-1,17-19 1,-2-1 12,-1 0 1,-2-2-1,24-40 1,-34 46-1,-1-1 1,-2-1 0,0-1-1,-3 0 1,0 0 0,-2-1-1,-1-1 1,5-40 0,-8 40-8,16-136 71,-20 141-61,0 0 1,-2 0 0,0 0-1,-8-33 1,9 56-18,-11-29 46,11 32-48,0 0-1,0 1 1,-1-1-1,1 1 0,0-1 1,-1 1-1,1-1 0,-1 1 1,1-1-1,-1 1 0,1-1 1,-1 1-1,1-1 1,-1 1-1,1 0 0,-1-1 1,1 1-1,-1 0 0,0-1 1,1 1-1,-1 0 0,0 0 1,1 0-1,-1 0 1,0-1-1,1 1 0,-1 0 1,0 0-1,1 0 0,-1 1 1,0-1-1,1 0 0,-1 0 1,0 0-1,1 0 1,-1 1-1,1-1 0,-1 0 1,0 0-1,1 1 0,-1-1 1,1 1-1,-1-1 0,0 1 1,-2 2 0,-1 0-1,1 0 1,0 1-1,0-1 1,0 1 0,0 0-1,1 0 1,-1 0 0,1 0-1,0 0 1,0 0 0,-1 7-1,-3 8-5,-4 31-1,9-44 5,-4 28-21,1 1 0,2-1 0,1 1 0,2 0 0,1 0 1,2 0-1,2-1 0,0 0 0,3 0 0,1 0 0,1-1 0,2-1 0,1 0 0,32 53 1,-24-51-75,30 35 0,-18-34-3325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1:18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16879,'0'0'11689,"-6"11"-11626,-1 1-167,0 0 0,-18 21 0,4-11-3450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1:18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14168,'0'0'2427,"15"1"-1773,283-1 1426,16-22-478,-152 9-598,-57 3-186,73-4 772,-176 14-1584,-1 0-1,0 0 1,0 0-1,1 0 1,-1 0 0,0 0-1,0 0 1,0 0-1,1 1 1,-1-1-1,0 1 1,2 0 0,-1 5-3173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1:18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42 15472,'0'0'2175,"-56"-16"-1615,58 10 8,8 0-264,10 4 0,14-4-168,10 0 8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1:19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10152,'0'0'11159,"-7"11"-10388,-29 45 693,30-51 124,6-5-1563,-1 0 0,1 0 0,0 0-1,0 0 1,0 0 0,0 0 0,0 0 0,0 0-1,0 0 1,-1 0 0,1 0 0,0-1-1,0 1 1,0 0 0,0 0 0,0 0-1,0 0 1,0 0 0,0 0 0,0-1 0,0 1-1,0 0 1,0 0 0,0 0 0,0 0-1,0 0 1,0 0 0,0-1 0,0 1 0,0 0-1,0 0 1,0 0 0,0 0 0,0 0-1,0 0 1,0-1 0,0 1 0,0 0-1,0 0 1,0 0 0,0 0 0,0 0 0,0 0-1,1-1 1,-1 1 0,0 0 0,0 0-1,0 0 1,0 0 0,0 0 0,0 0 0,0 0-1,1 0 1,-1 0 0,0 0 0,0 0-1,0 0 1,3-5 213,-1 0-1,0 0 1,0-1-1,-1 1 0,1 0 1,-1 0-1,0-1 1,-1 1-1,1-12 1,-3 21-3522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2:24.349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0 13672,'0'0'3047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1:37.774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142 1 6224,'0'0'11131,"-1"12"-10669,-40 229 1282,-52 309 1998,87-445-388,11-113-6814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1:38.761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0 567 7936,'0'0'7154,"3"-14"-6651,7-26-10,1 1 0,20-44 1,4 7 494,3 1 0,48-70 0,-76 131-610,-1 2 0,2-1 0,0 1 0,0 1 0,21-16 0,-31 26-344,-1 1 0,1-1 0,0 1 0,0-1 0,0 1 0,-1-1 0,1 1 0,0 0 0,0-1 1,0 1-1,0 0 0,-1 0 0,1-1 0,0 1 0,0 0 0,0 0 0,0 0 0,0 0 0,0 0 0,0 0 1,0 1-1,-1-1 0,1 0 0,0 0 0,0 1 0,0-1 0,0 0 0,-1 1 0,1-1 0,0 1 0,0-1 1,-1 1-1,1-1 0,0 1 0,-1 0 0,1-1 0,0 1 0,-1 0 0,1-1 0,-1 1 0,1 0 0,-1 0 1,0 0-1,1 0 0,-1-1 0,0 1 0,1 0 0,-1 0 0,0 0 0,0 2 0,2 6 72,0 1-1,-1-1 1,1 18-1,-2-22-47,1 54 330,-4-1 0,-1 0 0,-4 0 0,-20 83 0,25-132 106,9-23-236,119-214 318,-102 189-491,-16 25-39,1 0 0,0 1 0,1 1 0,1-1 0,0 2 0,19-18 0,-28 28-40,0 0 0,0 0 1,0 1-1,0-1 0,0 0 0,0 1 0,1-1 1,-1 1-1,0 0 0,1-1 0,-1 1 1,0 0-1,1 0 0,-1-1 0,0 1 1,1 0-1,-1 0 0,0 1 0,1-1 1,-1 0-1,0 0 0,0 1 0,1-1 0,-1 1 1,0-1-1,0 1 0,1-1 0,-1 1 1,0 0-1,0 0 0,0-1 0,0 1 1,0 0-1,0 0 0,0 0 0,1 2 1,4 4 9,-1 0 1,0 1-1,0 0 1,4 10-1,-5-10 8,16 36 92,-2 1 1,21 81-1,4 15 431,-39-133-438,0 0 0,0-1 0,1 1-1,0-1 1,6 8 0,-1-3 161,-10-11-259,1-1 0,-1 1 0,1-1 0,-1 1 0,1 0 0,-1-1 0,1 0 0,-1 1 1,1-1-1,-1 1 0,1-1 0,0 0 0,-1 1 0,1-1 0,0 0 0,-1 1 0,1-1 0,0 0 0,-1 0 1,1 0-1,0 0 0,0 0 0,-1 0 0,1 0 0,0 0 0,0 0 0,0 0 0,1-1 47,0 1 0,-1-1-1,1 0 1,-1 0 0,1 0 0,-1 0-1,1 0 1,-1 0 0,0 0-1,2-3 1,20-31-3533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1:41.520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1355 8240,'0'0'5196,"12"-9"-4622,16-13-268,-1-2 1,30-32-1,-2-11 115,-4-2 0,60-104 0,-51 63 408,46-123 0,-82 173-188,26-104 0,-43 133-418,-1-1-1,-1 0 1,-3 0-1,0 0 1,-4-42-1,0 58-76,0 0 0,-6-21-1,7 32-73,-1-1-1,0 1 0,0 0 1,0 0-1,-1 0 0,0 0 0,0 0 1,0 1-1,0-1 0,-6-4 1,8 8-53,1 0 1,-1 1-1,0-1 0,-1 1 1,1-1-1,0 1 1,0-1-1,0 1 0,0 0 1,0-1-1,0 1 1,0 0-1,-1 0 1,1 0-1,0 0 0,0 0 1,0 0-1,-1 0 1,1 0-1,0 1 0,0-1 1,0 0-1,0 1 1,0-1-1,0 1 1,0-1-1,0 1 0,0-1 1,0 1-1,0 0 1,0 0-1,0-1 1,-1 2-1,-3 3 30,1-1 0,-1 1-1,1 0 1,0 0 0,-3 6 0,-11 19 76,1 2-1,2 0 1,2 0-1,-19 69 1,-15 143 225,34-150-161,0 109-1,14-150-86,1 0 0,3-1-1,18 84 1,-20-124-62,0-1-1,1 1 0,1-1 1,-1 0-1,2 0 1,7 12-1,-12-20-22,1-1-1,-1 0 1,1 0-1,-1 1 1,1-1 0,0 0-1,0-1 1,0 1-1,0 0 1,1 0 0,-1-1-1,0 1 1,1-1 0,-1 0-1,1 0 1,-1 0-1,1 0 1,0 0 0,-1-1-1,1 1 1,0-1-1,0 1 1,-1-1 0,1 0-1,0 0 1,0 0 0,-1-1-1,1 1 1,0-1-1,-1 1 1,1-1 0,3-2-1,6-2 37,-1-2 1,-1 1-1,0-2 0,0 1 0,0-1 0,-1-1 0,0 0 1,8-10-1,7-11 129,26-42 0,-24 29 86,-3-1 1,23-62-1,-37 89 10,-9 21 47,-9 32-75,-2-1-147,3 0 0,-9 61 0,16-84-75,0 0 1,1-1-1,0 1 1,1 0-1,0-1 0,1 1 1,0-1-1,1 1 0,0-1 1,1 0-1,0 0 0,10 18 1,-12-26-21,1 0 1,-1 0 0,0-1-1,1 1 1,0-1-1,0 1 1,0-1 0,0 0-1,0 0 1,0-1-1,0 1 1,1-1 0,-1 1-1,0-1 1,1 0-1,-1 0 1,1-1 0,0 1-1,-1-1 1,1 1-1,0-1 1,-1-1 0,1 1-1,-1 0 1,1-1-1,6-1 1,-2 0 10,-1 0 1,1 0-1,0-1 0,-1 0 1,1-1-1,-1 0 0,0 0 1,0 0-1,-1-1 0,1 0 0,6-7 1,-9 7-2,1 0 1,-1-1-1,0 0 0,0 0 1,-1 0-1,0 0 0,0 0 1,0-1-1,-1 1 0,0-1 1,0 0-1,-1 0 1,0 0-1,0 0 0,-1 0 1,1 0-1,-2 0 0,1 0 1,-3-11-1,2 10 2,-1 0-1,0 1 0,-1 0 1,0-1-1,0 1 1,0 0-1,-1 0 1,0 1-1,0-1 1,-1 1-1,0 0 0,0 0 1,0 1-1,-1-1 1,1 1-1,-2 0 1,-9-6-1,13 9-9,-3-2 14,0 1 0,0-1 0,0 1-1,-1 0 1,1 0 0,-1 1 0,1 0 0,-1 0-1,0 1 1,-9-1 0,-2-3 83,11 2 0,6 0 51,12 1-125,-1-1-1,0-1 0,16-7 1,12-5-10,154-41 20,-169 52-45,1 1-1,0 0 1,1 2-1,-1 1 1,0 1-1,32 4 1,-53-4 4,0 1 1,0-1-1,0 1 1,0 0 0,0 0-1,0 0 1,0 1-1,0-1 1,0 1 0,0-1-1,-1 1 1,1 0-1,-1 0 1,1 0-1,-1 1 1,0-1 0,0 0-1,2 4 1,-1-1 4,-1-1 0,1 1 0,-2 0 0,1 0 1,0 0-1,-1 0 0,0 1 0,0-1 0,0 0 0,-1 6 1,0 12 36,-2-1 0,-1 1 0,0-1 0,-8 24 1,9-38-24,-1 3 28,-1 0 0,0 0 0,-7 12 0,-3 7 233,32-73-143,1 1 0,2 1 0,1 1 0,3 1 0,38-48 0,-60 83-128,0 1-1,0 0 1,0 0-1,1 0 1,-1 0 0,1 1-1,-1-1 1,9-3-1,-11 6-7,0 0-1,1-1 0,-1 1 1,0 0-1,0 0 0,1 0 1,-1 0-1,0 0 1,1 0-1,-1 0 0,0 0 1,1 1-1,-1-1 0,0 0 1,0 1-1,1-1 1,-1 1-1,0-1 0,0 1 1,0 0-1,0-1 1,0 1-1,0 0 0,0 0 1,0 0-1,0 0 0,0 0 1,0 0-1,-1 0 1,1 0-1,0 0 0,0 2 1,5 9 10,-1 0 0,-1 1 0,0-1 1,-1 0-1,-1 1 0,1 0 0,-1 14 0,4 14 10,-3-20-20,-2-12 13,1 0 0,0 0-1,0 0 1,0 0 0,1 0 0,6 11 0,-8-18-9,1 0 0,0 1 0,-1-1 0,1 0 1,0 0-1,0-1 0,0 1 0,0 0 0,0-1 1,1 1-1,-1-1 0,1 0 0,-1 1 0,1-1 0,-1 0 1,1-1-1,-1 1 0,1 0 0,0-1 0,-1 0 1,1 1-1,0-1 0,-1 0 0,1 0 0,0-1 0,4 0 1,11-2-4,0 0 0,0-2 1,-1 0-1,1-1 0,-1-1 1,0-1-1,-1 0 0,18-12 1,119-93 16,-119 86-20,44-43-1,-23 18 0,-44 41 0,-14 12 0,-21 19 0,10-5 0,1 0 0,0 2 0,1 0 0,1 0 0,1 1 0,0 0 0,2 1 0,0 0 0,1 0 0,-6 27 0,10-32 0,1 0 0,1-1 0,0 1 0,1 0 0,1 0 0,4 26 0,-5-38 0,0 0 0,1 0 0,-1-1 0,1 1 0,-1 0 0,1-1 0,0 1 0,0 0 0,-1-1 0,1 1 0,0-1 0,0 1 0,0-1 0,1 0 0,-1 0 0,0 1 0,0-1 0,1 0 0,-1 0 0,1 0 0,-1 0 0,1 0 0,-1-1 0,1 1 0,0 0 0,-1-1 0,1 1 0,0-1 0,-1 1 0,1-1 0,0 0 0,0 0 0,0 0 0,-1 0 0,1 0 0,0 0 0,0 0 0,-1-1 0,1 1 0,0-1 0,-1 1 0,1-1 0,0 0 0,-1 1 0,1-1 0,-1 0 0,1 0 0,-1 0 0,0 0 0,1-1 0,-1 1 0,0 0 0,0 0 0,1-1 0,-1 1 0,1-2 0,4-9 0,1 0 0,-1 0 0,-1-1 0,0 1 0,-1-1 0,-1 0 0,4-22 0,0 5 0,-2 10 0,-1-1 0,-1 1 0,1-24 0,-3 37 0,1 10 0,1 12 0,0 97 0,-3 83 0,-4-121 0,-13 143 0,13-201 0,0 0 0,-1-1 0,0 0 0,-10 18 0,8-17 0,4-10 0,0 0 0,0 0 0,-1 0 0,0-1 0,0 1 0,0-1 0,0 0 0,-1-1 0,0 1 0,0-1 0,0 0 0,-11 7 0,13-10 0,0 1 0,-1-1 0,1 1 0,0-1 0,-1 0 0,1 0 0,-1-1 0,1 1 0,-1-1 0,1 1 0,-1-1 0,1 0 0,-1-1 0,1 1 0,-1 0 0,1-1 0,-1 0 0,1 0 0,-1 0 0,1 0 0,0-1 0,0 1 0,-1-1 0,1 0 0,-2-2 0,-7-4 0,0 0 0,1-1 0,1-1 0,0 0 0,-12-15 0,19 21 0,1 1 0,-1-1 0,1 0 0,0-1 0,1 1 0,-1 0 0,1 0 0,0-1 0,0 1 0,0-1 0,0 1 0,1-1 0,0 1 0,0-1 0,0 1 0,0-1 0,1 1 0,0-1 0,0 1 0,2-8 0,1 4 0,-1 1 0,1 0 0,0 0 0,1 0 0,-1 1 0,1-1 0,1 1 0,-1 0 0,1 1 0,0-1 0,0 1 0,1 1 0,-1-1 0,1 1 0,0 0 0,0 0 0,13-4 0,12-3 0,0 0 0,59-9 0,-84 18 0,110-20 0,-96 15 995,-20 6-1150,-1 1-1,1 0 1,-1-1-1,1 1 1,-1 0-1,0-1 1,1 1-1,-1 0 1,0-1-1,1 1 1,-1-1-1,0 1 1,0-1-1,1 1 1,-1 0-1,0-1 1,0 1-1,0-1 0,1 1 1,-1-1-1,0 0 1,0 1-1,0-1 1,0 1-1,0-1 1,0 1-1,0-1 1,0 1-1,0-1 1,-1 1-1,1-1 1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2:29.837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0 932 5016,'0'0'9993,"12"-4"-9404,-3 1-449,-5 3-86,0-1 0,0 0 0,0-1 0,-1 1 0,1-1 0,-1 0 0,1 1 1,-1-1-1,1-1 0,-1 1 0,0-1 0,0 1 0,0-1 0,-1 0 0,1 0 0,-1 0 0,1 0 0,3-7 0,49-114 1780,12-23 348,-54 123-1699,1 0 1,1 1-1,31-38 0,-45 60-465,-1 1 0,1-1 0,0 0 0,-1 0 0,1 1 0,0-1 1,0 0-1,-1 1 0,1-1 0,0 1 0,0-1 0,0 1 0,0-1 0,0 1 0,0 0 0,0 0 0,0-1 0,0 1 1,0 0-1,1 0 0,-1 0 0,0 0 1,-1 1-1,1-1 1,0 0-1,-1 1 1,1-1 0,0 1-1,-1-1 1,1 1-1,-1-1 1,1 1-1,-1-1 1,1 1-1,-1-1 1,1 1 0,-1 0-1,0-1 1,1 1-1,-1 0 1,1 0-1,1 5 39,-1 0 0,1-1 0,-1 1 0,0 0 0,0 10 0,-1 113 372,-2-59 140,14 120-1,-12-188-545,0 0 0,0 1 0,1-1 0,-1 0 0,1 0 0,0 0 0,0 0 0,0 0 0,0 0 0,0 0 0,0 0 0,0 0 0,0-1 0,1 1 0,-1 0 0,3 2 1,-1-3 0,-1 1 1,1-1 0,0 0 0,0 0 0,0 0 0,0 0 0,0 0 0,0-1 0,0 1 0,0-1 0,5 0 0,7 0 29,-1-1 0,1 0 1,-1-2-1,1 1 0,-1-2 1,0 1-1,0-2 0,-1 0 0,26-14 1,4-5 140,62-49 0,-92 63-156,95-66 262,-97 66-249,0 1 0,0-2 0,-1 0 0,0 0 0,-1 0 0,13-24 0,22-25 215,-35 39-179,-8 19-82,0 0 0,-1 0 0,1 1 0,0-1 0,0 0 0,0 0 0,0 0 0,3-3 0,-4 5 1,3-4 55,-6 5-25,-4 4-20,1 0 0,0 0 0,1 0 0,-1 1 0,-6 9 0,-1 0 6,-13 15 7,0 0 1,2 2-1,2 1 0,1 0 1,1 2-1,2 0 0,-18 49 1,32-68-19,0 0 0,1 1 0,1-1 0,1 1 0,0-1 0,3 33 0,-2-48-13,0 0 0,0 0 1,0 0-1,0 0 1,1 0-1,-1 0 0,0 0 1,1 0-1,-1 0 0,1 0 1,-1 0-1,1 0 0,0 0 1,-1 0-1,1 0 0,0 0 1,-1 0-1,1-1 0,0 1 1,0 0-1,0-1 0,0 1 1,0-1-1,0 1 0,0-1 1,0 1-1,0-1 0,0 1 1,0-1-1,0 0 0,0 0 1,0 1-1,1-1 0,-1 0 1,0 0-1,0 0 0,0 0 1,0-1-1,0 1 0,2-1 1,3 0-13,0 0-1,1-1 1,-2 0 0,1-1-1,10-4 1,-3-1-3,-1-1-1,1 0 1,-1-1-1,-1 0 1,0-1-1,0 0 1,-1-1 0,0 0-1,-1 0 1,-1-1-1,0 0 1,8-18-1,-7 10-6,-1 0 0,-1 0 0,-1-1-1,0 1 1,-2-1 0,0 0-1,0-45 1,-4 64 31,0 0 1,0-1-1,0 1 0,-1 0 1,1 0-1,-1 0 0,0 0 1,0 0-1,0 0 0,0 0 1,0 0-1,-1 1 0,1-1 1,-1 0-1,-2-2 0,4 5-3,0 0-1,-1 0 1,1 0-1,0 0 0,0 0 1,-1 0-1,1 0 1,0 0-1,0 0 0,-1 0 1,1 0-1,0 0 0,0 0 1,-1 0-1,1 0 1,0 0-1,0 0 0,-1 0 1,1 0-1,0 0 0,0 1 1,0-1-1,-1 0 1,1 0-1,0 0 0,0 0 1,0 1-1,-1-1 1,1 0-1,0 0 0,0 0 1,0 1-1,0-1 0,0 0 1,0 0-1,-1 1 1,1-1-1,0 0 0,0 0 1,0 0-1,0 1 0,0-1 1,0 0-1,0 1 1,0-1-1,0 0 0,0 1 1,-4 16 80,4 1-37,0 1 0,2 0 0,0 0 0,0-1-1,10 31 1,-11-44-33,1 0 0,-1-1 0,1 1 0,0 0 0,0-1 0,1 1 0,-1-1 0,1 0 0,0 0 0,0 0 0,1 0 0,-1-1 0,1 1 0,-1-1 0,1 0 0,6 4 0,-3-3-6,0-1 0,-1-1 0,1 1 0,0-1 0,0 0 0,0 0 0,0-1 0,0 0 0,1-1 0,9 1 0,0-2-12,-1-1 0,1 0-1,-1-2 1,1 1 0,-1-2-1,0 0 1,-1-1 0,1-1 0,16-9-1,18-17-60,65-56 0,-103 79 54,4-5-26,20-22 1,-28 26 1,2 1 0,-1 0 0,2 0 0,-1 1 0,1 1 1,16-10-1,-32 34 30,-11 15 31,12-24-25,-84 201 186,79-184-140,1 0 0,-6 35-1,12-49-22,1 0 0,0 1 0,0-1 0,1 0 0,1 1 0,0-1 0,0 0 0,4 16 0,-4-25-24,-1 0 1,1 0-1,-1 0 0,1-1 1,-1 1-1,1 0 0,0 0 1,-1-1-1,1 1 0,0 0 1,0-1-1,-1 1 0,1-1 0,0 1 1,0-1-1,0 1 0,0-1 1,-1 0-1,1 0 0,0 1 1,0-1-1,0 0 0,0 0 1,0 0-1,0 0 0,0 0 1,0 0-1,0 0 0,0 0 1,0 0-1,0 0 0,0-1 0,0 1 1,0 0-1,-1-1 0,3 0 1,36-16-84,-22 6 45,-1 0 0,-1-1 0,0 0 0,0-1 0,-2-1 0,0 0 0,21-29 0,-11 9-68,-1-1 1,28-64-1,-36 65 19,-2 0 0,-1 0 0,8-52-1,6-110-248,-21 143 208,-2 0 0,-3 1-1,-10-76 1,11 122 105,-1 0 1,0 1-1,0-1 0,-1 0 0,0 1 0,0-1 0,0 1 1,0-1-1,-1 1 0,-5-8 0,7 13 19,0-1-1,0 1 1,0-1 0,0 1-1,0 0 1,0-1-1,0 1 1,0 0-1,0 0 1,-1-1 0,1 1-1,0 0 1,0 0-1,0 1 1,0-1 0,0 0-1,-1 0 1,1 0-1,0 1 1,0-1 0,0 1-1,0-1 1,0 0-1,0 1 1,0 0 0,0-1-1,-1 2 1,-28 21-9,18-12 18,2 1 0,0-1 0,0 2-1,1-1 1,1 2 0,0-1 0,0 1-1,-7 21 1,2 1 10,2 0-1,-10 52 1,17-66-4,2-1 0,0 1 1,2-1-1,0 1 0,1-1 0,7 35 0,-1-24 36,1-1 0,2-1-1,23 53 1,-20-53-6,25 46 88,-34-69-119,0 0-1,1-1 1,0 1-1,0-1 1,1 0-1,0-1 1,0 1-1,7 4 1,-7-5-9,1-1 0,0 0-1,0-1 1,0 0 0,1 0 0,-1 0 0,1-1 0,0 0-1,-1-1 1,1 1 0,0-1 0,0-1 0,0 0 0,11-1-1,-9 0 1,0-1 0,-1-1 0,1 0 0,-1 0 0,0-1-1,0 0 1,0 0 0,0-1 0,-1 0 0,0-1-1,9-7 1,-1-2-14,0-1-1,22-29 1,-20 22 8,-11 13 8,1 0 0,-2 0 0,0-1 0,0 0 0,-1 0 0,0-1 0,3-12 0,2 5 190,-11 20-189,1-1 0,-1 1-1,0 0 1,1-1 0,-1 1-1,1 0 1,0-1-1,-1 1 1,1 0 0,0 0-1,-1 0 1,1-1-1,0 1 1,0 0 0,0 0-1,0 0 1,0 0-1,0 0 1,0-1 0,0 2-1,-1 4 18,-6 30 54,4-21-23,0 1-1,0-1 1,2 1 0,0 0-1,1 19 1,2-19 4,0-1 1,0 1-1,1-1 0,10 27 0,-12-38-44,1 0-1,-1-1 1,1 1-1,0-1 1,0 1-1,1-1 1,-1 0 0,1 1-1,-1-1 1,1-1-1,0 1 1,0 0-1,0-1 1,0 1-1,1-1 1,-1 0 0,1 0-1,-1 0 1,1-1-1,0 1 1,0-1-1,0 0 1,0 0 0,6 1-1,0-2-11,0-1 0,0 1-1,-1-2 1,1 1 0,0-1-1,-1-1 1,1 1 0,-1-2 0,0 1-1,0-1 1,0-1 0,12-7-1,11-11-41,54-46 0,-60 47 23,23-22-136,70-80 0,-78 83 56,-31 31 62,1 0 0,-2-1 0,13-16 0,-17 17 67,-15 18 10,-18 20 24,0 2-26,1-2 23,1 0 0,1 2 0,2 1-1,-22 38 1,36-53-17,-28 57 142,35-67-149,-1 0 0,1 1 0,0-1 0,1 1-1,-1 0 1,1 0 0,0-1 0,1 1 0,0 10 0,1-15-26,-1-1 0,1 0 0,-1 0 0,1 1 0,-1-1 0,1 0 0,0 0 0,-1 1 0,1-1 0,0 0 0,0 0 0,0 0 0,0 0 0,0 0 1,0 0-1,0-1 0,1 1 0,-1 0 0,0 0 0,0-1 0,1 1 0,-1-1 0,0 1 0,1-1 0,-1 1 0,0-1 0,1 0 0,-1 0 0,0 0 0,1 0 0,-1 0 0,1 0 0,-1 0 0,2-1 1,5 1 6,0-1 1,-1 0 0,1-1 0,13-4 0,-11 1-19,0 0 0,-1 0 0,1-1 0,-1 0 0,0 0 0,-1-1 0,0-1 0,0 1 0,0-1-1,9-14 1,-7 10-18,-1-2 0,0 0 0,-1 0 0,-1 0 0,0-1 0,6-22 0,-10 28-3,-1-1 0,0 0 1,-1 0-1,0 1 1,-1-1-1,1 0 0,-2 0 1,0 0-1,0 0 0,-4-13 1,-16 70 171,16-36-116,0 1 1,1 0 0,0 0-1,-2 14 1,5-21-21,1 0 1,0 0-1,0 1 1,0-1-1,0 0 0,1 0 1,0 1-1,0-1 1,0 0-1,1 0 1,0 0-1,0 0 1,3 5-1,3 5 42,1 0-1,0-1 0,17 20 1,-22-29-59,0-1 0,0 0 0,0 0 1,1-1-1,-1 1 0,1-1 0,0 0 0,0 0 0,0-1 1,0 1-1,1-1 0,-1 0 0,0 0 0,8 1 0,-2-2-53,-1 0-1,0 0 0,1-1 0,-1 0 0,0-1 0,1 0 0,-1-1 0,0 0 1,0-1-1,0 0 0,0 0 0,12-7 0,-5 3-44,0-1 1,-1 0-1,0-2 0,0 0 0,-1 0 0,0-2 1,-1 0-1,0 0 0,-1-1 0,20-26 0,-19 16-39,-1 1 0,-1-2 0,-1 0 0,-1 0 0,-1-1 0,-1 0 0,-2-1 0,6-36 0,-10 48 54,-1-1 1,-1 1 0,0-1 0,-1 0-1,0 1 1,-1-1 0,-1 1-1,-7-22 1,-4-4-127,-31-59 0,23 54 104,-26-39 9,28 49 95,19 34 13,0-1 0,0 1 0,1 0 0,-1-1-1,0 1 1,-1 0 0,1 0 0,0 0 0,0 0 0,0 0-1,-1 0 1,1 0 0,0 0 0,-1 0 0,-1 0 0,2 1-1,1-1 0,-1 1 0,0 0 1,0 0-1,0 0 0,0 0 0,0 0 1,0 0-1,0 0 0,0 1 1,0-1-1,0 0 0,1 0 0,-1 1 1,0-1-1,0 1 0,0-1 1,0 0-1,0 2 0,-2 0 13,0 1 0,1-1 0,-1 1 1,1 0-1,0 0 0,0 0 0,0 0 0,1 0 0,-1 1 0,1-1 0,-3 7 0,-8 39 187,-11 84 0,6 55 191,13-127-235,2-28-40,2-1 0,1 1 0,1-1 0,12 57 0,-8-66-20,0-1 0,1 0 0,1 0 0,1 0 0,2-1 0,0-1 0,18 26 0,-25-40-75,0-1-1,1 1 1,0-1-1,0 0 0,0-1 1,1 1-1,0-1 1,0 0-1,0-1 0,0 1 1,0-1-1,1 0 1,-1-1-1,1 0 0,0 0 1,0 0-1,0-1 1,0 0-1,0 0 0,0 0 1,8-2-1,-5 1-15,-1-2-1,0 1 1,1-1 0,-1-1-1,0 1 1,-1-2 0,1 1-1,0-1 1,-1 0-1,0-1 1,0 0 0,0 0-1,-1-1 1,1 0-1,7-9 1,-3 2-46,-1 0 0,-1-1 0,12-20 0,-5 1-3959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2:30.266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79 1 14168,'0'0'576,"-61"22"-184,51-22-8,4 0-120,4 0 16,2-4-160,2 2 8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1:21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1647 6520,'0'0'5057,"2"-11"-4701,-2 9-349,10-53 902,23-66 0,24-8 288,-12 28-394,-30 72-403,1 1 0,0 1 0,3 0 0,36-42-1,-41 52-5,-13 16-328,1-1 0,-1 1 0,0-1-1,1 1 1,-1-1 0,1 1 0,0 0-1,-1 0 1,1 0 0,0 0 0,0 0-1,2-1 1,-3 2-41,-1 0 0,1 0-1,0 0 1,-1 0 0,1 0 0,0 0-1,0 0 1,-1 1 0,1-1 0,0 0-1,-1 0 1,1 0 0,0 1-1,-1-1 1,1 0 0,0 1 0,-1-1-1,1 1 1,-1-1 0,1 1 0,-1-1-1,1 1 1,-1-1 0,1 1 0,-1 0-1,0-1 1,1 1 0,-1-1 0,0 1-1,1 0 1,-1-1 0,0 1-1,0 0 1,0 0 0,1 0 0,1 10 27,-1-1 0,0 1 1,0 0-1,-1 0 0,0-1 0,-1 1 1,-1 0-1,-2 12 0,0 5 11,-21 92 181,2-14 291,23-97-364,3-10 53,7-15-18,20-43 62,56-81-1,-69 116-182,2 0 0,1 1 0,0 1-1,2 1 1,39-30 0,-57 48-61,0 1 0,-1-1 0,1 1 0,0 0 0,0 0 1,1 0-1,-1 0 0,0 1 0,7-2 0,-9 3-15,-1 0 1,1 0-1,-1 1 0,1-1 1,-1 0-1,1 0 0,-1 1 1,1-1-1,-1 1 0,0-1 1,1 1-1,-1 0 0,0 0 1,1 0-1,-1-1 0,0 1 1,0 0-1,0 0 1,0 1-1,0-1 0,0 0 1,0 0-1,0 0 0,0 1 1,0-1-1,-1 0 0,1 1 1,-1-1-1,1 1 0,0 1 1,2 8 23,0 1 0,-1-1 1,0 1-1,-1 0 0,0 0 0,0 0 1,-2-1-1,-2 24 0,-1 19 90,8-38-46,-4-16-75,0 0 1,0 0-1,1 0 1,-1 1-1,0-1 0,0 0 1,0 0-1,1 0 1,-1 0-1,0 0 1,0 0-1,1 0 1,-1 0-1,0 0 0,0 0 1,1 0-1,-1 0 1,0 0-1,0 0 1,1 0-1,-1 0 1,0 0-1,1 0 1,-1 0-1,0 0 0,0 0 1,1 0-1,-1 0 1,0 0-1,0 0 1,1-1-1,20-20 107,-16 16-101,33-43 91,-27 31-37,2 2 0,0 0 0,0 0-1,24-19 1,-34 32-39,0 0 0,0 0 0,0 0 0,1 0 0,-1 1 0,5-2 0,-8 3-18,1 0 0,-1-1-1,1 1 1,0 0 0,-1 0-1,1 0 1,0 0 0,-1 0-1,1 0 1,0 0 0,-1 1 0,1-1-1,0 0 1,-1 0 0,1 0-1,0 1 1,-1-1 0,1 0-1,-1 0 1,1 1 0,0-1-1,-1 1 1,1-1 0,-1 1-1,1-1 1,-1 1 0,0-1 0,1 1-1,-1-1 1,1 1 0,-1-1-1,0 1 1,0 0 0,1-1-1,-1 1 1,0-1 0,0 1-1,0 0 1,1-1 0,-1 1 0,0 0-1,0 0 1,3 26 16,-2-1-1,0 0 1,-4 31 0,1-8-8,1-18-19,0-18-3,1 0 1,0 1 0,1-1-1,3 20 1,-4-32 7,0 0 1,0 1-1,1-1 1,-1 0-1,0 0 0,1 0 1,-1 0-1,0 0 1,1 0-1,-1 0 0,1 0 1,0 0-1,-1 0 1,1 0-1,0 0 0,0 0 1,-1 0-1,1 0 1,0-1-1,0 1 0,0 0 1,0-1-1,0 1 1,0 0-1,0-1 0,0 1 1,0-1-1,0 0 1,1 1-1,-1-1 0,0 0 1,0 0-1,0 0 1,0 0-1,1 0 0,-1 0 1,0 0-1,0 0 1,0 0-1,0 0 0,0-1 1,1 1-1,-1-1 1,0 1-1,0 0 0,0-1 1,0 0-1,1 0 1,7-4-1,-1-1 0,0 1 1,-1-1-1,12-12 1,103-110 69,8-9 39,-89 105-25,-23 19-15,-23 19-36,0 1 0,0 0 0,1 0 0,-1 0 0,-4 12 0,-23 52-21,26-57-6,2 0 1,-1 0-1,2 1 1,-4 30 0,6-39-1,1-1 0,0 1 0,1 0 0,-1 0 0,1 0 0,0-1 0,2 8 0,-2-11-2,0 1 0,0-1-1,1 1 1,-1-1 0,1 1 0,-1-1 0,1 0-1,-1 0 1,1 0 0,0 0 0,0 0 0,0 0-1,0 0 1,1-1 0,-1 1 0,3 0 0,-3-1-2,0 0 0,0 0 0,1 0 0,-1-1 1,0 1-1,0-1 0,1 0 0,-1 0 0,0 0 1,1 0-1,-1 0 0,0 0 0,1 0 0,-1-1 1,0 0-1,0 1 0,1-1 0,-1 0 0,0 0 1,0 0-1,0 0 0,0 0 0,0 0 0,0-1 1,2-1-1,1-2 4,0 0 1,0 0-1,0 0 1,0-1-1,-1 1 0,7-13 1,-10 17-6,9-17 24,-1 0 0,0-1 0,11-36 1,-19 51-16,0 0 0,0 0 0,0-1 0,0 1 0,-1 0 0,1-1 0,-1 1 0,0-1 0,-1 1 1,1 0-1,-1-1 0,0 1 0,0 0 0,0-1 0,-1 1 0,1 0 0,-1 0 0,0 0 0,0 0 1,0 1-1,-1-1 0,1 0 0,-1 1 0,0 0 0,-3-4 0,1 4 0,0 0 0,1 0 0,-1 0 0,0 1 0,-1-1-1,1 1 1,0 1 0,-1-1 0,1 1 0,-1 0 0,1 0 0,-1 0-1,-8 1 1,14 0-9,0 0-1,0 0 0,1 0 1,-1 0-1,0 1 1,0-1-1,1 0 0,-1 0 1,0 0-1,0 1 1,0-1-1,0 0 1,1 0-1,-1 1 0,0-1 1,0 0-1,0 0 1,0 1-1,0-1 0,0 0 1,0 1-1,0-1 1,0 0-1,0 0 0,0 1 1,0-1-1,0 0 1,0 1-1,0-1 0,0 0 1,0 0-1,0 1 1,0-1-1,0 0 0,0 0 1,-1 1-1,1-1 1,0 0-1,0 0 1,0 1-1,0-1 0,-1 0 1,1 0-1,0 0 1,0 1-1,0-1 0,-1 0 1,1 0-1,0 0 1,0 0-1,-1 0 0,1 1 1,0-1-1,0 0 1,-1 0-1,1 0 0,0 0 1,-1 0-1,1 0 1,-1 0-1,23 12-27,-14-10 14,1 0-1,0 0 0,0 0 1,0-1-1,0 0 1,0-1-1,13-1 0,0-1-3,-1-1 0,20-6-1,-18 2 22,-1-1 0,-1 0 1,0-2-1,0 0 0,-1-2 0,0 0 0,-1-1 0,-1-1 0,0 0 0,0-2 0,20-24 1,11-18 27,-2-3 1,40-69 0,-74 110-26,23-38 8,35-75 0,-55 97 5,-1-1 0,-2 0 0,12-57 0,-25 90-14,1 1 1,0 0-1,-1-1 1,0 1-1,0-1 1,0 1-1,-1-7 1,1 9-7,-1 1 1,1-1 0,0 1-1,0-1 1,-1 0 0,1 1-1,-1-1 1,1 1-1,0-1 1,-1 1 0,1-1-1,-1 1 1,0-1-1,1 1 1,-1 0 0,1-1-1,-1 1 1,1 0 0,-1-1-1,0 1 1,1 0-1,-1 0 1,0 0 0,1-1-1,-1 1 1,0 0-1,1 0 1,-1 0 0,0 0-1,1 0 1,-1 0 0,0 0-1,1 1 1,-1-1-1,0 0 1,1 0 0,-1 0-1,0 1 1,1-1-1,-1 0 1,1 1 0,-1-1-1,0 0 1,0 1 0,-6 3-9,0 1 1,-1 0-1,1 0 1,1 0-1,-1 0 1,1 1-1,0 1 1,0-1-1,1 1 1,0-1 0,0 2-1,1-1 1,-7 14-1,0 4-31,0 1 0,-13 53 0,-54 308-241,64-230 187,10-90 76,3-54 31,1 1 1,1-1 0,0 0 0,4 18 0,-5-31-13,0 1 0,0 0 0,0-1 1,0 1-1,0-1 0,1 1 0,-1-1 0,0 1 1,0-1-1,0 1 0,1-1 0,-1 1 0,0-1 0,1 1 1,-1-1-1,0 1 0,1-1 0,-1 0 0,0 1 1,1-1-1,-1 1 0,1-1 0,-1 0 0,1 0 0,-1 1 1,1-1-1,-1 0 0,1 0 0,0 1 0,0-1 3,1-1 0,-1 1-1,0 0 1,0 0 0,0-1-1,0 1 1,0 0 0,0-1 0,0 1-1,0-1 1,0 0 0,0 1-1,2-2 1,2-2 15,-1-1-1,1 1 1,-1-1-1,5-6 1,14-26 106,-18 27-61,0 1-1,1 0 1,0 0 0,0 1-1,1 0 1,14-14 0,-18 20-52,0 0 1,0 1 0,1-1 0,-1 1-1,0 0 1,1 0 0,-1 0 0,1 0 0,-1 0-1,7 0 1,40 2 17,-24 0 6,30-3-8,0-2-1,93-18 1,-74 2-11,-73 19-18,0 1 0,0 0-1,1 0 1,-1 0 0,0 0-1,0 0 1,0 0 0,1 1-1,-1-1 1,0 1 0,0-1-1,3 2 1,-4-1-1,-1-1-1,1 1 1,0-1 0,-1 1-1,0-1 1,1 1 0,-1-1 0,1 1-1,-1-1 1,1 1 0,-1 0-1,0-1 1,0 1 0,1 0 0,-1-1-1,0 1 1,0 0 0,0-1-1,0 1 1,0 0 0,0 0 0,0-1-1,0 1 1,0 0 0,0-1-1,0 1 1,0 0 0,0 0 0,0-1-1,-1 1 1,1 0 0,0-1-1,-1 1 1,1-1 0,0 1 0,-1 0-1,1-1 1,-1 1 0,1-1-1,-1 1 1,0 0 0,-79 116 59,77-113-52,1 0-1,-1 0 1,1 1-1,0-1 1,0 1 0,1-1-1,-1 1 1,1 0-1,0 0 1,1 0-1,-1 8 1,1-12-5,0 0 0,1 0 0,-1 0 0,0 0 0,1 0 0,0-1 0,-1 1 0,1 0 1,-1 0-1,1-1 0,0 1 0,-1 0 0,1-1 0,0 1 0,0-1 0,-1 1 0,1-1 0,0 1 0,0-1 0,0 0 0,0 1 0,0-1 1,0 0-1,-1 0 0,1 0 0,0 1 0,0-1 0,0 0 0,0 0 0,2-1 0,29-2 30,-9-5-16,-2-1 1,1 0-1,-1-2 1,-1 0-1,0-1 1,0-1-1,20-20 1,-4 2 15,-2-3 0,-1 0 0,51-72 0,67-130 104,-107 162-93,14-22 27,-5-2 0,40-106 1,-71 150-21,-31 61-36,-6 13-13,-13 31-36,-37 95 1,-9 62-51,55-150 47,-43 157-78,55-184 91,2 1 1,1-1-1,2 1 0,3 63 1,-1-92 23,1 0 1,-1 0 0,1 0-1,0-1 1,-1 1 0,1 0-1,1 0 1,-1-1 0,0 1-1,1-1 1,-1 1 0,1-1-1,0 1 1,-1-1 0,1 0-1,0 0 1,0 0-1,1 0 1,-1 0 0,0-1-1,1 1 1,-1-1 0,1 1-1,0-1 1,-1 0 0,1 0-1,0 0 1,0 0 0,-1 0-1,1-1 1,0 1-1,0-1 1,0 0 0,4 0-1,7 0 10,-1-1-1,0-1 1,0 0-1,0 0 1,0-1-1,17-7 1,-9 2 10,0-1 0,0-2 1,-2 0-1,1 0 0,-1-2 1,-1-1-1,0 0 0,-1-1 1,-1-1-1,17-20 0,-25 27-13,-5 4-2,0 1 0,0 0 0,1 0 1,0 0-1,0 1 0,0-1 0,0 1 0,6-4 0,-8 10-1,-3 7 0,-6 11-5,7-20 3,-5 13-15,-3 8-21,-9 39 0,16-56 34,0-1 0,0 1 1,1 0-1,-1 0 0,1 0 1,0 0-1,1-1 0,-1 1 1,1 0-1,0 0 0,0 0 1,0-1-1,1 1 0,3 7 1,-4-10-1,1-1 0,-1 0 1,1 0-1,-1 1 1,1-1-1,-1 0 1,1 0-1,0 0 1,0 0-1,-1-1 1,1 1-1,0 0 1,0-1-1,0 1 1,0-1-1,0 0 1,0 0-1,0 1 1,0-1-1,-1-1 1,1 1-1,0 0 1,0 0-1,0-1 1,0 1-1,0-1 1,2-1-1,5 0 1,0-1 0,0-1 0,-1 0 0,12-7 1,3-5 15,0-1 1,-1-1 0,-1-1 0,-1-1 0,-1-1 0,18-24 0,90-146 43,-109 162-54,42-74 52,64-152 0,-105 210-38,-2-1 0,-2-1-1,15-90 1,-29 136-18,-1 0 0,0 1 1,0-1-1,0 0 0,0 0 1,0 1-1,0-1 0,0 0 1,0 1-1,0-1 0,0 0 0,0 0 1,0 1-1,0-1 0,-1 0 1,1 1-1,0-1 0,0 0 1,-1 1-1,1-1 0,0 1 0,-2-2 1,2 2-1,-1 0 0,1 0 0,-1 0 0,1 0 0,-1 0 0,1 0 0,-1 0 0,1 0 0,-1 0 0,1 0 0,-1 0 0,1 0 0,-1 1 1,1-1-1,-1 0 0,1 0 0,-1 1 0,1-1 0,-1 0 0,1 0 0,-1 1 0,-3 3-4,0-1 0,0 1 0,1-1 0,-1 1 0,-2 4 0,-13 24-37,1 1 0,-25 63 0,-12 77-108,38-98 52,-9 95 1,8-44 50,12-73-30,0 92-1,6-136 87,1 1 1,0-1-1,0 0 0,1 0 1,0-1-1,1 1 1,0 0-1,0-1 0,9 17 1,-10-24-8,0 1 0,0 0 1,0-1-1,0 1 0,1-1 1,-1 0-1,0 0 0,1 0 0,-1 0 1,0 0-1,1 0 0,-1 0 0,1-1 1,-1 0-1,1 1 0,0-1 1,-1 0-1,1 0 0,-1 0 0,1-1 1,-1 1-1,1-1 0,0 1 1,3-2-1,2 0 5,1-1 0,0 0 0,-1-1 0,1 0 0,11-7 1,30-27 61,-33 23 2,26-16 0,-42 31-70,0-1-1,0 1 0,0-1 1,0 0-1,0 1 0,-1 0 1,1-1-1,0 1 1,0 0-1,0-1 0,0 1 1,0 0-1,0 0 1,0 0-1,0 0 0,0 0 1,0 0-1,0 0 0,0 0 1,2 1-1,-2-1 1,-1 1 1,1-1-1,-1 1 0,1-1 1,0 1-1,-1 0 0,1-1 0,-1 1 1,1 0-1,-1-1 0,0 1 0,1 0 1,-1 0-1,0-1 0,1 1 0,-1 0 1,0 0-1,0 0 0,0 1 0,1 6 15,-1 1 0,0 0 0,-1-1 0,-2 10 0,2-2-5,1-16-12,-1 9 10,1 0 1,0-1 0,4 18-1,-4-24-8,0-1 0,0 1 0,0-1 0,1 0 0,-1 1 0,1-1-1,-1 1 1,1-1 0,0 0 0,-1 1 0,1-1 0,0 0 0,0 0-1,0 0 1,0 1 0,0-1 0,0 0 0,0 0 0,0 0 0,0-1 0,1 1-1,-1 0 1,0 0 0,1-1 0,-1 1 0,0-1 0,1 1 0,-1-1-1,1 1 1,-1-1 0,1 0 0,2 0 0,4-1 13,0-1 0,0 1 1,0-2-1,-1 1 0,1-1 0,-1 0 1,1-1-1,9-6 0,5-4 51,26-21 0,41-35 175,-88 69-234,0 0 0,1 0 0,-1 0 0,0 1 0,1-1 0,-1 0 0,0 1 0,1-1 0,-1 1 0,1-1 0,-1 1 0,1 0 0,-1-1 0,1 1 0,-1 0 0,1 0 0,-1 0 0,3 1 0,-3-1-5,0 0 1,-1 1 0,1-1-1,0 1 1,0-1 0,-1 1-1,1-1 1,-1 1 0,1-1 0,-1 1-1,1 0 1,-1-1 0,1 1-1,-1 0 1,1-1 0,-1 1-1,0 0 1,1 0 0,-1-1 0,0 1-1,0 0 1,0 0 0,1 0-1,-1-1 1,0 1 0,0 0 0,0 0-1,0 0 1,0 0 0,-1-1-1,1 1 1,0 0 0,0 0-1,-1 1 1,-8 30 11,-2-1 1,-1 0-1,-26 48 1,14-31-8,-93 171 18,95-184 35,-2-2 0,-1 0-1,-2-2 1,-32 31-1,50-57 24,9-13-11,9-17 13,10-14-64,2 1 0,1 1 0,1 2 0,3 0 0,1 1 0,1 2 0,1 0 0,2 3 0,2 0 0,0 2 0,50-30 0,-76 52-252,43-29 389,-47 31-593,1 0-1,-1 0 0,0 0 1,0-1-1,0 1 0,0-1 1,-1 1-1,1-1 0,-1 0 1,2-5-1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1:45.882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287 1010 4008,'0'0'13422,"-13"-8"-12863,3 1-408,6 4-89,-1-1 0,1 1 0,-1 0 0,0 0 0,0 1-1,0 0 1,0 0 0,-1 0 0,1 0 0,0 1 0,-1-1 0,1 2 0,-1-1 0,-8 0 0,5 2 94,1 0 1,-1 0-1,0 1 0,1 0 1,0 0-1,-1 1 1,1 0-1,0 1 1,0-1-1,1 2 1,-14 9-1,15-10-83,1 1 1,-1 0 0,1 1-1,1-1 1,-1 1-1,1 0 1,0 0-1,1 1 1,-1-1-1,1 1 1,0-1-1,1 1 1,0 0-1,-2 10 1,1-6 11,2 1 1,-1-1 0,2 1 0,-1 0-1,1 0 1,1-1 0,0 1-1,1 0 1,3 11 0,-2-15-36,-1 0 0,2-1 0,-1 1 0,1-1 0,0 0 1,0 1-1,1-2 0,0 1 0,0-1 0,1 1 0,-1-2 0,1 1 0,12 8 0,-6-6 37,1 0-1,0 0 1,1-2-1,0 0 1,0 0-1,0-1 1,0-1 0,1 0-1,0-1 1,0-1-1,0 0 1,0-1-1,0 0 1,0-2-1,0 1 1,0-2-1,0 0 1,0-1-1,0 0 1,-1-2 0,1 1-1,-1-2 1,0 0-1,-1 0 1,1-2-1,-1 1 1,-1-2-1,0 0 1,0 0-1,21-22 1,29-44 278,-3-3-1,62-111 1,-110 171-323,21-37 89,-3-3 0,-2 0 0,-3-2 0,-2 0 0,-3-1 0,-3-2 0,13-90 0,-20 92 19,10-83 210,-18 125-226,-1 0 1,-1 0 0,0-1-1,-1 1 1,-7-27-1,9 45-116,-1 0 0,1 0 0,0 0 0,0 0 0,-1 0 0,1 1 0,0-1 0,-1 0 0,1 0 0,-1 0 0,1 1 0,-1-1 0,1 0 0,-1 0 0,-1 0 0,2 1-10,-1 0-1,1-1 0,0 1 0,-1 0 0,1 0 1,0 1-1,-1-1 0,1 0 0,0 0 0,-1 0 1,1 0-1,0 0 0,0 0 0,-1 0 0,1 0 1,0 1-1,-1-1 0,1 0 0,0 0 0,0 0 1,-1 1-1,1-1 0,0 0 0,0 0 0,0 1 1,-1-1-1,1 0 0,0 1 0,-14 29 139,13-28-150,-12 37 62,2 1 0,-8 50 0,-4 88 58,19-149-102,-100 598 483,92-577-446,1 1 60,-27 71 0,37-120-98,1-1-1,-1 1 0,0-1 0,1 1 0,-1-1 0,0 1 1,0-1-1,0 1 0,-1-1 0,1 0 0,0 1 1,0-1-1,-1 0 0,-1 1 0,2-3 6,0-1 1,1 0-1,-1 0 0,1 0 1,0 0-1,0 0 0,-1 1 0,1-1 1,1 0-1,-1-3 0,2-13 29,0 0 0,2 0 0,0 1 0,0 0-1,14-31 1,-7 22 7,2 1 0,1 0 1,17-23-1,-24 37-26,1 0 1,1 1 0,0 1-1,0-1 1,1 2 0,11-10-1,-18 16-21,0 0 0,1 0-1,-1 0 1,0 0 0,1 1-1,-1-1 1,1 1-1,0 0 1,-1 0 0,1 1-1,0-1 1,-1 0 0,1 1-1,0 0 1,0 0 0,0 0-1,-1 1 1,1-1 0,0 1-1,-1 0 1,1 0-1,0 0 1,-1 1 0,1-1-1,4 4 1,0 0-7,0 0 0,-1 1 0,1 1 0,-1-1 0,-1 1 0,1 0 0,-1 1 0,-1-1 0,1 1 0,4 11 0,5 11 0,17 52 0,-23-55 0,2 0 0,22 41 0,-31-64 0,0 0 0,1-1 0,-1 1 0,1-1 0,0 0 0,0 0 0,0 0 0,0 0 0,1 0 0,-1 0 0,1-1 0,0 0 0,-1 0 0,1 0 0,0 0 0,0 0 0,0-1 0,1 0 0,-1 0 0,0 0 0,0 0 0,1-1 0,-1 1 0,0-1 0,1 0 0,-1-1 0,0 1 0,1-1 0,-1 0 0,0 0 0,6-2 0,14-6 0,0-2 0,0 0 0,-1-1 0,0-2 0,-2 0 0,27-22 0,111-112 0,-155 144 0,13-13 0,-1 2 0,0 0 0,-1-2 0,-1 1 0,0-2 0,-2 0 0,15-26 0,-27 43 0,1 1 0,-1 0 0,0 0 0,0-1 0,1 1 0,-1 0 0,0-1 0,0 1 0,0 0 0,0-1 0,1 1 0,-1 0 0,0-1 0,0 1 0,0 0 0,0-1 0,0 1 0,0 0 0,0-1 0,0 1 0,0 0 0,0-1 0,0 1 0,0-1 0,0 1 0,-1 0 0,1-1 0,0 1 0,0 0 0,0 0 0,0-1 0,0 1 0,-1 0 0,1-1 0,0 1 0,0 0 0,-1-1 0,-14 4 0,-16 16 0,9-3 0,1 2 0,1 0 0,1 1 0,0 1 0,1 1 0,2 0 0,0 1 0,1 1 0,2 0 0,0 1 0,1 1 0,2 0 0,-12 42 0,19-57 0,2 1 0,-1 0 0,2-1 0,-1 1 0,2 16 0,0-22 0,-1 0 0,1 0 0,0 0 0,0 0 0,1 0 0,-1-1 0,1 1 0,0 0 0,1-1 0,-1 0 0,1 1 0,-1-1 0,1 0 0,5 5 0,-6-8 0,0 0 0,0 1 0,0-1 0,0 0 0,1 0 0,-1 0 0,0 0 0,0-1 0,1 1 0,-1-1 0,1 1 0,-1-1 0,0 0 0,1 0 0,-1 0 0,0 0 0,1 0 0,-1-1 0,1 1 0,-1-1 0,0 1 0,0-1 0,1 0 0,-1 0 0,0 0 0,0 0 0,2-2 0,2 0 0,0-1 0,0 0 0,-1 0 0,0 0 0,0-1 0,0 0 0,0 0 0,6-9 0,-1-2 0,-2 0 0,0 0 0,-1 0 0,-1-1 0,8-33 0,9-92 0,-22 135 0,-1-44 0,0 49 0,0 6 0,1 11 0,1 11 0,2 0 0,1 0 0,1 0 0,1-1 0,1 0 0,17 33 0,-25-55 0,2 0 0,-1-1 0,0 1 0,1 0 0,-1-1 0,1 1 0,-1-1 0,1 0 0,0 0 0,0 1 0,0-1 0,1 0 0,-1-1 0,0 1 0,1 0 0,-1-1 0,1 1 0,0-1 0,-1 0 0,1 0 0,0 0 0,0 0 0,0 0 0,0-1 0,-1 0 0,1 1 0,0-1 0,0 0 0,0 0 0,0 0 0,0-1 0,0 1 0,0-1 0,0 1 0,0-1 0,-1 0 0,1 0 0,0-1 0,-1 1 0,1 0 0,3-4 0,10-4 0,-2-1 0,1-1 0,-1-1 0,24-26 0,44-62 0,-23 25 0,-37 48 0,-16 18 0,0 1 0,1-1 0,1 2 0,9-10 0,-16 17 0,-1-1 0,1 0 0,0 1 0,-1-1 0,1 0 0,0 1 0,0-1 0,0 1 0,-1-1 0,1 1 0,0 0 0,0-1 0,0 1 0,0 0 0,0 0 0,0-1 0,0 1 0,0 0 0,0 0 0,0 0 0,0 0 0,0 0 0,-1 0 0,1 1 0,0-1 0,0 0 0,0 0 0,0 1 0,0-1 0,0 0 0,0 1 0,0-1 0,-1 1 0,1-1 0,0 1 0,0 0 0,-1-1 0,1 1 0,0 0 0,-1-1 0,1 1 0,-1 0 0,1 0 0,-1 0 0,1 0 0,1 3 0,-1 0 0,1-1 0,-1 1 0,0 0 0,-1 0 0,1 0 0,-1 0 0,1 0 0,-1 7 0,-6 47 0,-3 0 0,-27 100 0,31-141 0,5-16 0,1-3 0,9-27 0,37-97 0,-39 108 0,0 1 0,2 0 0,0 0 0,24-29 0,-33 45 0,-1 0 0,1 0 0,-1 1 0,1-1 0,0 0 0,-1 1 0,1-1 0,0 0 0,0 1 0,-1-1 0,1 1 0,0-1 0,0 1 0,0-1 0,0 1 0,0 0 0,0-1 0,0 1 0,0 0 0,-1 0 0,1 0 0,0 0 0,0 0 0,0 0 0,0 0 0,0 0 0,0 0 0,0 0 0,0 0 0,0 0 0,0 1 0,0-1 0,0 1 0,0-1 0,0 0 0,-1 1 0,1-1 0,0 1 0,0 0 0,0-1 0,-1 1 0,1 0 0,0-1 0,-1 1 0,1 1 0,2 1 0,-1 1 0,1 0 0,-1-1 0,0 1 0,-1 0 0,1 0 0,-1 1 0,2 5 0,-1 9 0,-1-1 0,0 1 0,-4 30 0,0 7 0,28-90 0,76-122 0,-91 141 0,1 2 0,0-1 0,23-19 0,-33 32 0,-1 0 0,1 0 0,0 1 0,0-1 0,0 0 0,0 1 0,0-1 0,0 1 0,0-1 0,0 1 0,0-1 0,1 1 0,-1 0 0,0 0 0,0-1 0,0 1 0,0 0 0,0 0 0,1 0 0,-1 0 0,0 0 0,0 1 0,0-1 0,0 0 0,3 1 0,-2 1 0,0-1 0,0 0 0,-1 1 0,1-1 0,0 1 0,0 0 0,-1 0 0,1 0 0,-1 0 0,1 0 0,1 4 0,2 6 0,0 0 0,0 0 0,3 19 0,-7-30 0,14 87 0,-12-63 0,2 1 0,0-1 0,10 27 0,-15-51 0,1 0 0,-1 0 0,0 1 0,1-1 0,-1 0 0,1 0 0,0 0 0,-1 0 0,1 0 0,0 0 0,0 0 0,0 0 0,0 0 0,-1 0 0,1 0 0,1 0 0,-1 0 0,0-1 0,0 1 0,0-1 0,0 1 0,0 0 0,1-1 0,-1 0 0,0 1 0,0-1 0,2 0 0,-1 0 0,1 0 0,-1-1 0,0 1 0,1-1 0,-1 0 0,0 0 0,0 0 0,0 0 0,1 0 0,-1-1 0,0 1 0,0 0 0,2-3 0,6-6 0,-1 0 0,0 0 0,0-1 0,7-12 0,3-9 0,-1 0 0,-2-2 0,22-64 0,-18 31 0,12-77 0,-20 67 0,-4-1 0,-3 1 0,-4-1 0,-15-140 0,13 209 0,1 5 0,0 0 0,0 1 0,0-1 0,-1 0 0,0 0 0,0 0 0,0 1 0,0-1 0,-1 1 0,-2-6 0,3 10 0,0 0 0,0 1 0,0-1 0,0 0 0,0 1 0,0-1 0,0 0 0,0 1 0,1-1 0,-1 1 0,0 0 0,1-1 0,-1 3 0,-6 18 0,2 1 0,0-1 0,-3 47 0,5 73 0,3-99 0,6 308 0,25 0 0,-25-330 0,-6-21 0,0 0 0,0 1 0,0-1 0,0 0 0,0 0 0,1 0 0,-1 1 0,0-1 0,0 0 0,0 0 0,0 0 0,1 0 0,-1 1 0,0-1 0,0 0 0,0 0 0,1 0 0,-1 0 0,0 0 0,0 0 0,0 0 0,1 1 0,-1-1 0,0 0 0,0 0 0,1 0 0,-1 0 0,0 0 0,0 0 0,1 0 0,-1 0 0,0 0 0,0 0 0,1-1 0,-1 1 0,0 0 0,2-2 0,0 1 0,0-1 0,-1 0 0,0 0 0,1-1 0,-1 1 0,0 0 0,0 0 0,0-1 0,0 1 0,0 0 0,0-4 0,23-103 0,-18 76 0,1 1 0,17-49 0,-24 80 0,1 1 0,-1-1 0,1 0 0,-1 0 0,1 0 0,-1 0 0,1 1 0,0-1 0,-1 0 0,1 0 0,0 1 0,0-1 0,-1 1 0,1-1 0,0 1 0,0-1 0,0 1 0,0-1 0,0 1 0,0 0 0,0-1 0,0 1 0,0 0 0,0 0 0,-1 0 0,1 0 0,0 0 0,0 0 0,0 0 0,0 0 0,0 0 0,0 0 0,0 0 0,0 1 0,0-1 0,0 0 0,0 1 0,0-1 0,0 1 0,0-1 0,-1 1 0,1 0 0,1 0 0,6 4 0,0 1 0,0 0 0,10 10 0,-13-12 0,30 30 0,-26-24 0,0 0 0,1-1 0,0 0 0,1-1 0,0 0 0,0 0 0,1-1 0,0-1 0,17 7 0,-21-10 0,0-1 0,1 0 0,0 0 0,-1-1 0,1 0 0,15-1 0,-20 0 0,0-1 0,0 1 0,0-1 0,0 0 0,-1-1 0,1 1 0,0-1 0,-1 1 0,1-1 0,-1 0 0,0 0 0,0-1 0,0 1 0,0-1 0,0 0 0,0 1 0,4-7 0,-2 2 0,-1 0 0,1-1 0,-1 1 0,-1-1 0,1 0 0,-1 0 0,-1 0 0,1-1 0,1-12 0,-4 16 0,1 1 0,-1-1 0,1 0 0,-1 1 0,-1-1 0,1 1 0,-1-1 0,1 0 0,-1 1 0,-1-1 0,1 1 0,-1-1 0,1 1 0,-1 0 0,0 0 0,-1 0 0,1 0 0,-1 0 0,-3-3 0,5 5 0,0 1 0,0 0 0,0 0 0,-1 1 0,1-1 0,0 0 0,0 0 0,-1 1 0,1-1 0,-1 0 0,1 1 0,0 0 0,-1-1 0,1 1 0,-1 0 0,1 0 0,-1-1 0,0 1 0,1 0 0,-1 1 0,1-1 0,-1 0 0,1 0 0,-1 1 0,1-1 0,0 1 0,-1-1 0,1 1 0,-1-1 0,1 1 0,0 0 0,0 0 0,-1 0 0,1 0 0,0 0 0,0 0 0,0 0 0,-1 2 0,-3 2 0,0 0 0,0 1 0,1 0 0,0 0 0,1 0 0,-6 12 0,5-5 0,0 1 0,0 0 0,1 0 0,1 0 0,1 0 0,0 0 0,0 0 0,2 0 0,-1 1 0,2-1 0,0 0 0,1 0 0,0 0 0,1-1 0,1 1 0,0-1 0,0 0 0,2 0 0,8 14 0,-13-24 0,0 0 0,0 0 0,1 0 0,-1-1 0,0 1 0,1 0 0,0-1 0,-1 0 0,1 0 0,0 0 0,0 0 0,1 0 0,-1 0 0,0-1 0,0 1 0,1-1 0,-1 0 0,1 0 0,-1-1 0,1 1 0,-1-1 0,6 1 0,-3-2 0,-1 0 0,0 0 0,1 0 0,-1-1 0,0 1 0,1-1 0,-1-1 0,0 1 0,0-1 0,-1 0 0,1 0 0,-1 0 0,8-7 0,15-17 0,-1-2 0,-2-1 0,24-37 0,-23 32 0,-16 21 0,-5 7 0,0 0 0,1 1 0,-1 0 0,1 0 0,7-6 0,-11 11 0,0 0 0,0 1 0,-1-1 0,1 1 0,0-1 0,0 1 0,0-1 0,0 1 0,0 0 0,0-1 0,0 1 0,0 0 0,0 0 0,0 0 0,0 0 0,0 0 0,0 0 0,0 0 0,1 0 0,-1 1 0,0-1 0,0 1 0,1 0 0,-1-1 0,0 1 0,0 0 0,0 0 0,0 0 0,0 0 0,0 0 0,0 0 0,0 0 0,0 0 0,0 1 0,-1-1 0,1 0 0,0 2 0,41 88 0,12 21 0,-47-99 0,1 0 0,1-1 0,0 0 0,1 0 0,0-1 0,13 11 0,-22-21 0,1 1 0,-1-1 0,1 0 0,0 0 0,0 0 0,-1 0 0,1 0 0,0 0 0,0 0 0,0 0 0,0-1 0,0 1 0,0-1 0,0 0 0,0 0 0,0 0 0,1 0 0,-1 0 0,3 0 0,-2-1 0,0 0 0,0 0 0,0-1 0,0 1 0,0-1 0,0 1 0,0-1 0,-1 0 0,1 0 0,-1 0 0,4-4 0,1-3 0,0 0 0,0 0 0,-1-1 0,0 0 0,-1 0 0,5-15 0,25-96 0,-28 90 0,1 1 0,1 0 0,23-50 0,-31 78 0,0 0 0,1 0 0,-1 0 0,0 0 0,1 0 0,-1 0 0,1 1 0,-1-1 0,1 0 0,0 1 0,0 0 0,3-3 0,-4 4 0,1-1 0,-1 1 0,0 0 0,1-1 0,-1 1 0,0 0 0,1 0 0,-1 0 0,0 0 0,1 0 0,-1 0 0,0 1 0,1-1 0,-1 0 0,0 1 0,1-1 0,-1 1 0,0-1 0,0 1 0,0 0 0,1-1 0,-1 1 0,1 1 0,7 6 0,0-1 0,-1 1 0,0 1 0,-1-1 0,0 1 0,0 1 0,-1-1 0,0 1 0,-1 0 0,7 16 0,1 11 0,15 65 0,-22-78 0,-1-1 0,4 31 0,-9-47 0,1 1 0,-1-1 0,0 0 0,-1 0 0,1 0 0,-1 0 0,-1 0 0,-4 13 0,6-19 0,-1 1 0,1-1 0,-1 1 0,0-1 0,0 1 0,0-1 0,0 0 0,0 0 0,0 1 0,0-1 0,0 0 0,-1 0 0,1 0 0,0 0 0,-1 0 0,1-1 0,-1 1 0,1 0 0,-1-1 0,1 1 0,-1-1 0,-2 1 0,1 0 0,-1-1 0,1 0 0,-1-1 0,1 1 0,0 0 0,-1-1 0,1 0 0,-1 0 0,1 0 0,-4-2 0,-7-4 0,0-1 0,0 0 0,-19-15 0,32 22 0,-18-17 0,18 17 0,1 1 0,0 0 0,-1 0 0,1-1 0,0 1 0,0 0 0,-1 0 0,1-1 0,0 1 0,0 0 0,-1-1 0,1 1 0,0 0 0,0-1 0,0 1 0,0 0 0,0-1 0,0 1 0,0 0 0,-1-1 0,1 1 0,0-1 0,0 1 0,0 0 0,0-1 0,0 1 0,1 0 0,-1-1 0,0 1 0,0 0 0,0-1 0,0 1 0,0-1 0,0 1 0,1 0 0,-1 0 0,0-1 0,0 1 0,0 0 0,1-1 0,-1 1 0,0 0 0,1 0 0,-1-1 0,0 1 0,0 0 0,1 0 0,-1 0 0,0-1 0,1 1 0,-1 0 0,1 0 0,-1 0 0,0 0 0,1 0 0,-1 0 0,0 0 0,1 0 0,-1 0 0,0 0 0,1 0 0,-1 0 0,1 0 0,-1 0 0,0 0 0,1 0 0,-1 0 0,0 0 0,1 1 0,13 0 0,-1 1 0,0 1 0,1 0 0,22 9 0,-12-4 0,33 11 0,-1 1 0,56 30 0,-88-35 850,-13-3-5635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1:48.295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185 971 4312,'0'0'11920,"-10"12"-11279,-15 19-40,2 2 1,1 0 0,2 2-1,-30 67 1,38-70-31,8-23-301,0 0 0,1 0 0,0 0 0,0 1-1,1-1 1,1 1 0,-1 0 0,1 11 0,1-20-218,0 0 0,0-1 0,0 1 0,0 0 0,0 0 0,1 0 0,-1 0 0,0 0 0,0-1 0,1 1 0,-1 0 0,0 0 0,1 0 0,-1-1 0,1 1 0,-1 0 0,1 0 0,0-1 0,-1 1 0,1-1 0,0 1 0,-1 0 0,1-1 0,0 1 0,1 0 0,-1-1 12,1 0 1,0 1 0,-1-1-1,1 0 1,0 0 0,-1 0 0,1 0-1,-1 0 1,1-1 0,0 1 0,-1 0-1,4-2 1,3-1 72,0-1 1,0 0-1,0 0 0,8-6 1,12-13 141,-1-1 1,-1-2-1,-1 0 1,26-36-1,-4 6 349,-39 44-471,4-4 400,-12 16-543,0 0 0,0 0 0,1 0 0,-1 0 0,0 0 0,1-1 0,-1 1 1,0 0-1,1 0 0,-1 0 0,0 0 0,1 0 0,-1 0 0,0 0 0,0 0 0,1 0 0,-1 0 0,0 0 0,1 1 0,-1-1 1,0 0-1,1 0 0,-1 0 0,0 0 0,0 0 0,1 1 0,-1-1 0,0 0 0,0 0 0,1 0 0,-1 1 0,0-1 1,0 0-1,1 0 0,-1 1 0,0-1 0,0 0 0,0 0 0,0 1 0,0-1 0,1 0 0,-1 1 0,0-1 0,0 0 0,0 1 1,0-1-1,0 0 0,0 1 0,30 87 646,-23-67-514,16 36 1,-19-49-105,0 0 0,0 0 0,1-1 0,1 1 0,-1-1 0,1-1 0,8 9 0,-12-14-26,0 1 0,0-1-1,0 1 1,0-1 0,0 0 0,1 0 0,-1 1-1,0-2 1,1 1 0,-1 0 0,1 0 0,-1-1-1,1 0 1,-1 1 0,1-1 0,-1 0 0,1 0-1,3-1 1,-2 0 5,0 0-1,0 0 1,0 0-1,-1-1 1,1 0-1,0 0 1,-1 0-1,1 0 1,-1 0-1,5-5 1,0 0 17,-1 0 0,0-1 0,-1 0 0,0 0 0,0 0 0,0-1 1,8-19-1,-7 10 57,-2-1-1,1 0 1,-2 0 0,-1 0 0,0-1 0,-1 1 0,-2-29-1,1 47-88,-1 0-1,0 0 0,1 0 0,-1 0 0,0 0 0,1 0 1,-1 0-1,1 0 0,0 0 0,-1 0 0,1 0 1,0 1-1,-1-1 0,1 0 0,0 0 0,0 1 1,2-2-1,19-11 52,-15 9-34,10-6 3,2 0 0,-1 1 0,1 1 0,0 1 1,1 1-1,0 1 0,0 0 0,0 2 0,0 0 0,30 0 1,-48 3-25,1 0 1,-1 0 0,1 0 0,-1 0 0,0 0 0,1 1-1,-1-1 1,0 1 0,1 0 0,-1 0 0,0 0-1,0 0 1,1 0 0,-1 0 0,0 0 0,0 1-1,0-1 1,-1 1 0,1-1 0,0 1 0,-1 0 0,1 0-1,-1 0 1,1 0 0,-1 0 0,0 0 0,0 0-1,0 0 1,0 1 0,0-1 0,0 0 0,-1 1-1,1-1 1,-1 0 0,1 1 0,-1-1 0,0 1-1,0-1 1,-1 4 0,-1 9 16,0 0 0,-1 0-1,-1-1 1,0 1 0,-8 15 0,6-14-15,-1 4-4,3-13 0,1 0 0,1 0 0,-1 0 0,1 0 0,0 1 0,1-1 0,0 1 0,0 0 0,1 13 0,0-21 0,0 1 0,1 0 0,-1-1 0,0 1 0,1-1 0,-1 1 0,0-1 0,1 1 0,-1-1 0,1 1 0,-1-1 0,1 1 0,-1-1 0,1 1 0,-1-1 0,1 0 0,0 1 0,-1-1 0,1 0 0,-1 0 0,1 1 0,0-1 0,-1 0 0,1 0 0,0 0 0,-1 0 0,1 0 0,0 0 0,-1 0 0,1 0 0,0 0 0,1 0 0,24-5 0,-26 5 0,17-6 0,1 0 0,-1-1 0,-1-1 0,1 0 0,-1-2 0,19-14 0,4-6 0,40-41 0,-24 15 0,-4-3 0,48-69 0,-72 86 0,-1 0 0,-2-1 0,-3-2 0,-1 0 0,-2-1 0,-2-1 0,-2 0 0,12-85 0,-17 83 0,-3 22 0,-2 0 0,-1 0 0,-1 0 0,-1-37 0,-1 64 0,0 0 0,0-1 0,0 1 0,0 0 0,0 0 0,0-1 0,0 1 0,0 0 0,0 0 0,0-1 0,0 1 0,0 0 0,0-1 0,0 1 0,0 0 0,0 0 0,-1-1 0,1 1 0,0 0 0,0 0 0,0-1 0,0 1 0,0 0 0,-1 0 0,1 0 0,0-1 0,0 1 0,0 0 0,-1 0 0,1 0 0,0 0 0,0-1 0,-1 1 0,1 0 0,0 0 0,0 0 0,-1 0 0,1 0 0,0 0 0,0 0 0,-1 0 0,1 0 0,0 0 0,0 0 0,-1 0 0,1 0 0,0 0 0,-1 0 0,1 0 0,0 0 0,0 0 0,-1 0 0,-11 13 0,1 6 0,1 0 0,1 1 0,-9 26 0,-16 69 0,32-108 0,-26 97 0,5 1 0,4 2 0,5 0 0,-1 119 0,15-196 0,-1-20 0,0 1 0,2-1 0,-1 1 0,1-1 0,3 12 0,-4-21 0,0 0 0,1 0 0,-1 0 0,1 0 0,-1-1 0,1 1 0,-1 0 0,1 0 0,-1 0 0,1-1 0,0 1 0,-1 0 0,1 0 0,0-1 0,0 1 0,-1-1 0,1 1 0,0-1 0,0 1 0,0-1 0,0 0 0,0 1 0,0-1 0,0 0 0,0 1 0,0-1 0,0 0 0,0 0 0,0 0 0,0 0 0,0 0 0,0 0 0,0 0 0,0-1 0,0 1 0,-1 0 0,1 0 0,0-1 0,0 1 0,0-1 0,0 1 0,0-1 0,1 0 0,5-3 0,-1 0 0,1 0 0,-1 0 0,8-8 0,12-13 0,-1-1 0,-1-1 0,21-31 0,56-96 0,37-102 0,-18-11 0,-83 183 0,42-116 0,-120 379 0,30-129 0,-12 63 0,-40 175 0,-21-7 0,68-238 0,-17 73 0,37-117 0,7-10 0,10-15 0,-10 12 0,57-67 0,-60 73 0,0 0 0,0 1 0,0 1 0,1-1 0,0 1 0,0 1 0,18-8 0,-23 11 0,-1 1 0,0 0 0,1 1 0,-1-1 0,0 1 0,1-1 0,-1 1 0,1 0 0,-1 0 0,0 1 0,1-1 0,-1 1 0,1 0 0,-1-1 0,0 1 0,0 1 0,1-1 0,-1 0 0,0 1 0,0 0 0,0 0 0,-1 0 0,1 0 0,0 0 0,2 3 0,6 7 0,-1-1 0,-1 1 0,0 1 0,10 18 0,-8-14 0,7 16 0,-1 0 0,14 41 0,-15-32 0,-13-36 0,-1 0 0,0 0 0,0 0 0,-1 0 0,0 0 0,1 7 0,-2-9 1015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1:48.616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1 125 15472,'0'0'1377,"17"-1"-895,241-32 1045,-165 13-1063,47-8 1003,145-12 1,-241 38-556,-41 3-813,-6 2-131,-8 5-111,-47 13-3221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1:48.832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97 17 13168,'0'0'872,"-74"-12"-616,62 12 168,6 0 0,2-4 184,8 4-352,8 0 8,8 4-168,10-2 15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1:52.217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288 1005 6632,'0'0'1722,"10"-3"-1050,48-16 758,-53 20 2635,-14 8-2641,-18 11-608,-143 98 2426,150-102-2889,0 2 0,1 0-1,0 2 1,2 0 0,-20 29-1,34-44-251,0 1 1,0 1-1,0-1 0,1 0 0,0 1 0,0-1 0,1 1 0,-1 0 0,2-1 0,-1 1 1,1 0-1,0 0 0,1 8 0,-1-12-49,0 0 0,1 0 0,-1-1 0,1 1 0,0 0 1,0-1-1,0 1 0,0 0 0,0-1 0,0 1 0,1-1 0,-1 0 0,1 1 1,0-1-1,0 0 0,0 0 0,0 0 0,0 0 0,0 0 0,0-1 0,1 1 1,-1-1-1,0 1 0,1-1 0,-1 0 0,1 0 0,0 0 0,-1 0 0,1-1 1,0 1-1,0-1 0,0 1 0,-1-1 0,4 0 0,5-1 27,0 0 1,-1-1-1,0 0 0,1-1 0,-1 0 1,0-1-1,0 0 0,-1 0 0,1-1 1,-1 0-1,0-1 0,0 0 0,-1 0 1,14-13-1,1-3 174,-2-1 0,0-1-1,30-47 1,-30 36-50,-1 0 1,-2-2-1,-2 0 0,-1 0 0,-2-2 0,-1 0 0,-3 0 1,0-1-1,-3 0 0,-2 0 0,-1-1 0,-2 1 0,-1-1 1,-3 1-1,-1-1 0,-2 1 0,-13-44 0,19 83-198,-10-31 210,9 31-198,1 0 1,-1-1 0,0 1 0,1-1-1,-1 1 1,0 0 0,0 0 0,0 0-1,0-1 1,0 1 0,0 0 0,0 0-1,0 0 1,0 0 0,-1 1 0,1-1-1,-3-1 1,4 2-8,-1 0 0,1 0 0,-1 1 0,1-1 0,-1 0 0,1 0 0,-1 1 0,1-1 0,-1 0 0,1 1 0,-1-1 0,1 1 0,0-1 0,-1 1 0,1-1 0,0 0 0,-1 1 0,1-1 0,0 1 0,0 0 0,-1-1 0,1 1 0,0-1 0,0 1 0,-8 20 31,6-16-13,-11 37 8,2 0-1,1 1 1,3 0 0,1 0 0,2 1 0,3 80-1,8-35 49,3 0-1,29 117 1,-36-192-66,0-1-1,1 0 1,1 1 0,0-2-1,7 14 1,-10-24-15,-1 1-1,1-1 1,-1 1-1,1-1 1,0 0 0,0 1-1,0-1 1,0 0-1,0 0 1,1-1 0,-1 1-1,0 0 1,1-1-1,0 1 1,-1-1 0,1 0-1,0 0 1,-1 0-1,1 0 1,0-1 0,0 1-1,0-1 1,0 1-1,0-1 1,0 0 0,-1 0-1,1-1 1,0 1-1,5-1 1,0-2-3,-1 0 0,1 0 0,-1 0 0,1-1 0,-1 0 0,0 0 0,-1-1 0,1 0 0,7-7 0,8-10 0,21-27 0,-26 30 0,54-80 0,-50 68 0,35-42 0,-45 63 0,-7 10 0,-7 20 0,0-2 0,0 11 0,1 1 0,1-1 0,1 0 0,2 1 0,1-1 0,1 0 0,9 29 0,-10-46 0,1-1 0,1 0 0,-1 0 0,2 0 0,0 0 0,10 14 0,-11-20 0,-1 0 0,0 0 0,1-1 0,0 0 0,0 0 0,1 0 0,-1 0 0,1-1 0,0 0 0,-1 0 0,1-1 0,1 1 0,10 2 0,-4-3 0,0 0 0,0-1 0,1 0 0,-1-1 0,0 0 0,0-1 0,0-1 0,0 0 0,0-1 0,0 0 0,-1-1 0,1 0 0,-1-1 0,0 0 0,12-8 0,-5 1 0,0 0 0,0-2 0,-2 0 0,1-1 0,-2 0 0,0-2 0,27-35 0,-38 45 0,0 0 0,-1 0 0,0-1 0,0 0 0,0 1 0,-1-1 0,0 0 0,0-1 0,-1 1 0,0 0 0,-1-1 0,1-14 0,-2 23 0,0-1 0,0 1 0,0-1 0,0 1 0,0-1 0,0 1 0,-1-1 0,1 0 0,0 1 0,0-1 0,0 1 0,-1-1 0,1 1 0,0 0 0,-1-1 0,1 1 0,0-1 0,-1 1 0,1-1 0,0 1 0,-1 0 0,1-1 0,-1 1 0,1 0 0,-1 0 0,1-1 0,-1 1 0,1 0 0,-1 0 0,0-1 0,-1 1 0,1 0 0,-1 0 0,0 0 0,1 0 0,-1 1 0,0-1 0,1 0 0,-1 1 0,1-1 0,-3 2 0,-2 1 0,-1 0 0,1 1 0,-11 8 0,12-7 0,0 0 0,0 0 0,1 0 0,-1 0 0,1 1 0,1 0 0,-1 0 0,1 0 0,0 0 0,0 1 0,1-1 0,0 1 0,0-1 0,1 1 0,-1 0 0,2 0 0,-1 0 0,1 0 0,0 0 0,0-1 0,2 10 0,-2-11 0,1 0 0,0-1 0,1 1 0,-1 0 0,1 0 0,0-1 0,0 1 0,1-1 0,-1 1 0,1-1 0,0 0 0,0 0 0,1 0 0,-1 0 0,1-1 0,0 1 0,-1-1 0,2 0 0,-1 0 0,0-1 0,0 1 0,1-1 0,0 0 0,-1 0 0,1 0 0,0-1 0,0 0 0,0 0 0,9 1 0,-3-2 0,1 0 0,0 0 0,0-2 0,0 1 0,0-1 0,-1-1 0,1 0 0,-1-1 0,1 0 0,-1-1 0,-1 0 0,14-9 0,11-8 0,-1-2 0,36-33 0,-33 24 0,-1-1 0,-2-2 0,-1-1 0,43-64 0,-57 71 0,-1-2 0,-1 0 0,-2-1 0,-1 0 0,-2-1 0,16-71 0,-15 29 0,-3-1 0,-3-1 0,-4 0 0,-3 0 0,-20-143 0,18 206 0,-1 0 0,0 0 0,-2 0 0,-10-26 0,15 41 0,0-1 0,0 1 0,-1-1 0,1 1 0,0-1 0,0 1 0,0-1 0,-1 1 0,1-1 0,0 1 0,-1 0 0,1-1 0,0 1 0,-1 0 0,1-1 0,0 1 0,-1 0 0,1-1 0,-1 1 0,1 0 0,0 0 0,-1-1 0,1 1 0,-1 0 0,1 0 0,-1 0 0,1 0 0,-1 0 0,1 0 0,-1-1 0,1 1 0,-1 0 0,1 0 0,-1 1 0,1-1 0,-1 0 0,1 0 0,-1 0 0,1 0 0,-1 0 0,1 0 0,-1 1 0,1-1 0,0 0 0,-1 0 0,1 1 0,-1-1 0,1 0 0,0 1 0,-1-1 0,1 0 0,0 1 0,-1-1 0,1 1 0,0-1 0,0 0 0,-1 1 0,-16 30 0,9-11 0,1 0 0,1 1 0,1 0 0,-5 42 0,1 89 0,9-147 0,0 276 0,4-202 0,22 121 0,-19-167 0,2 0 0,1 0 0,28 61 0,-35-89 0,-1 1 0,1-1 0,0 0 0,1 0 0,-1 0 0,1-1 0,0 1 0,0-1 0,0 0 0,1 0 0,0 0 0,-1 0 0,1-1 0,0 0 0,1 0 0,-1 0 0,1-1 0,-1 0 0,1 0 0,-1 0 0,1-1 0,0 0 0,0 0 0,0 0 0,0-1 0,0 0 0,0 0 0,0 0 0,0-1 0,0 0 0,0 0 0,-1 0 0,11-5 0,0 1 0,0-1 0,0-1 0,0-1 0,-1-1 0,-1 0 0,1 0 0,-1-2 0,-1 1 0,0-2 0,0 0 0,18-24 0,-29 35 0,-1-1 0,0 1 0,0-1 0,-1 1 0,1-1 0,0 0 0,0 1 0,-1-1 0,1 0 0,-1 0 0,0 1 0,1-1 0,-1 0 0,0 0 0,0 0 0,0 0 0,0 1 0,-1-4 0,1 5 0,-1-1 0,1 0 0,-1 0 0,1 0 0,-1 1 0,1-1 0,-1 0 0,1 1 0,-1-1 0,0 0 0,0 1 0,1-1 0,-1 1 0,0-1 0,0 1 0,0 0 0,1-1 0,-1 1 0,0 0 0,0-1 0,0 1 0,0 0 0,0 0 0,0 0 0,0 0 0,0 0 0,0 0 0,1 0 0,-1 0 0,0 0 0,0 0 0,0 1 0,0-1 0,0 0 0,0 1 0,1-1 0,-1 0 0,-1 1 0,-6 3 0,0-1 0,1 1 0,0 0 0,-1 1 0,1 0 0,1 0 0,-1 0 0,1 1 0,0 0 0,0 0 0,1 0 0,-1 1 0,2 0 0,-1 0 0,1 0 0,0 1 0,0 0 0,1-1 0,-5 17 0,7-20 0,0-1 0,0 1 0,0 0 0,0-1 0,1 1 0,-1-1 0,1 1 0,0 0 0,0 0 0,1-1 0,-1 1 0,1-1 0,-1 1 0,1 0 0,0-1 0,1 1 0,-1-1 0,1 0 0,-1 1 0,1-1 0,0 0 0,0 0 0,0 0 0,1 0 0,-1 0 0,1-1 0,-1 1 0,1-1 0,5 4 0,0-2 0,0 1 0,0-1 0,1 0 0,0-1 0,-1 0 0,1-1 0,0 1 0,0-2 0,1 1 0,15-1 0,-10-1 0,1 0 0,0-2 0,-1 0 0,0-1 0,1 0 0,17-7 0,83-40 0,-61 24 0,59-36 0,-113 62 0,-1 0 0,0 0 0,0 0 0,1 0 0,-1 0 0,0 1 0,1-1 0,-1 0 0,0 0 0,0 0 0,1 0 0,-1 0 0,0 0 0,0 0 0,1 1 0,-1-1 0,0 0 0,0 0 0,0 0 0,1 1 0,-1-1 0,0 0 0,0 0 0,0 1 0,0-1 0,1 0 0,-1 0 0,0 1 0,0-1 0,0 0 0,0 0 0,0 1 0,0-1 0,0 0 0,0 1 0,0-1 0,0 0 0,0 1 0,0-1 0,0 0 0,0 0 0,0 1 0,0-1 0,0 0 0,0 0 0,0 1 0,-1-1 0,1 0 0,0 1 0,-3 18 0,3-18 0,-12 49 0,9-41 0,0 1 0,0 1 0,1-1 0,0 0 0,1 0 0,0 1 0,1-1 0,0 1 0,1-1 0,1 11 0,-1-19 0,-1 0 0,1 0 0,-1-1 0,1 1 0,0 0 0,0-1 0,0 1 0,0-1 0,0 1 0,0-1 0,0 1 0,0-1 0,1 1 0,-1-1 0,0 0 0,1 0 0,-1 0 0,1 0 0,0 0 0,-1 0 0,1 0 0,0 0 0,-1-1 0,1 1 0,0-1 0,0 1 0,0-1 0,-1 0 0,1 0 0,0 1 0,0-1 0,0-1 0,0 1 0,-1 0 0,1 0 0,0-1 0,0 1 0,2-1 0,3-2 0,1 1 0,0-1 0,-1-1 0,1 1 0,-1-1 0,0 0 0,9-8 0,20-20 0,0-1 0,-2-2 0,-2-1 0,-1-2 0,30-49 0,-41 53 0,-1-1 0,-2 0 0,-1-2 0,-2 0 0,16-65 0,-10 3 0,9-102 0,-24 130 0,-4 0 0,-12-127 0,10 190 0,0 0 0,0 0 0,-5-15 0,6 22 0,-1 1 0,1-1 0,0 0 0,-1 0 0,1 1 0,0-1 0,-1 0 0,1 0 0,-1 1 0,1-1 0,-1 0 0,0 1 0,1-1 0,-1 1 0,0-1 0,1 1 0,-1-1 0,0 1 0,-1-1 0,1 1 0,0 0 0,0 0 0,1 0 0,-1 1 0,0-1 0,0 0 0,0 0 0,0 1 0,0-1 0,0 1 0,1-1 0,-1 1 0,0-1 0,0 1 0,1-1 0,-1 1 0,0 0 0,1-1 0,-1 1 0,1 0 0,-1 0 0,0 1 0,-6 8 0,0 1 0,1 0 0,0 0 0,1 0 0,0 1 0,-4 18 0,-15 78 0,21-89 0,-15 96 0,5 1 0,2 173 0,22-95 0,-6-154 0,1-1 0,22 70 0,-11-71 0,-17-37 0,1 0 0,-1 0 0,1 0 0,-1 0 0,1 0 0,0 0 0,-1 0 0,1 0 0,0-1 0,0 1 0,0 0 0,0 0 0,0-1 0,0 1 0,-1-1 0,1 1 0,1-1 0,-1 1 0,0-1 0,0 0 0,0 1 0,0-1 0,0 0 0,0 0 0,0 0 0,0 0 0,0 0 0,1 0 0,-1 0 0,0 0 0,2-1 0,-2 0-24,-1 1-1,1-1 1,0 0 0,-1 1-1,1-1 1,-1 0 0,1 0-1,-1 0 1,1 0 0,-1 1-1,1-1 1,-1 0-1,0 0 1,0 0 0,1 0-1,-1 0 1,0 0 0,0 0-1,0 0 1,0 0 0,0 0-1,0 0 1,-1-2 0,-3-23-1274,4 25 1191,-7-24-4785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1:52.445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0 272 13560,'0'0'2401,"3"-13"-1795,-1 6-504,-1 1-34,0 0 1,0 1-1,1-1 0,0 1 1,0-1-1,0 1 0,1 0 1,0 0-1,0 0 0,0 0 1,0 0-1,1 1 0,0-1 0,0 1 1,7-6-1,16-8 293,1 1 1,1 1-1,0 2 1,1 0-1,50-14 0,-25 13 333,-1 2-1,83-7 0,-132 19-647,43-4 1083,63 1-1,-108 5-1071,0-1 1,0 1 0,-1-1 0,1 1 0,0 0 0,0 0-1,-1 0 1,1 0 0,0 1 0,-1-1 0,0 1-1,1 0 1,-1-1 0,0 1 0,0 0 0,0 0 0,0 1-1,0-1 1,0 0 0,0 1 0,-1-1 0,1 1 0,-1-1-1,0 1 1,0 0 0,0-1 0,0 1 0,1 4 0,0 6-677,1 0 0,-2 0 1,1 0-1,-2 17 0,0-27 121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1:53.121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0 448 14672,'0'0'2769,"16"-3"-2256,-5 1-425,1 0-3,1 0 0,0-1 0,-1-1 1,0 0-1,0-1 0,0 0 0,16-10 0,1-6 185,-2 0-1,0-2 0,31-35 0,65-87 1097,-47 52 43,-67 80-1083,-7 11-229,-1-1 0,0 1-1,1 0 1,0 0 0,-1 0 0,1 0 0,0 0 0,0 0-1,0 1 1,0-1 0,0 1 0,1-1 0,3-1 0,-6 3-60,1 1 1,-1-1 0,1 0 0,-1 1 0,0-1 0,0 0 0,1 1 0,-1-1 0,0 1 0,1-1-1,-1 0 1,0 1 0,0-1 0,0 1 0,0-1 0,1 1 0,-1-1 0,0 1 0,0-1-1,0 1 1,0-1 0,0 1 0,0-1 0,0 1 0,0-1 0,0 1 0,-1-1 0,1 1-1,0 0 1,-3 22 143,3-20-66,-5 37 453,2 43 0,3-70-407,1-1 1,0 1-1,1 0 1,0-1-1,1 1 1,0-1-1,8 17 0,-10-27-116,0 0-1,0 0 0,1 0 0,-1 0 0,1 0 0,-1 0 0,1 0 0,-1-1 0,1 1 1,0 0-1,0-1 0,0 0 0,0 1 0,0-1 0,0 0 0,1 0 0,-1 0 0,0-1 0,0 1 1,1 0-1,-1-1 0,0 1 0,1-1 0,-1 0 0,1 0 0,-1 0 0,0 0 0,1 0 0,-1-1 1,1 1-1,-1-1 0,0 0 0,4-1 0,7-2 76,-1-1 0,0-1-1,0 0 1,18-12 0,1-4 296,-2-2 1,-1-1-1,39-42 0,37-35 463,-104 102-879,0-1 0,1 1 0,-1-1 0,0 1 0,1-1 0,-1 1 0,1 0 0,-1-1 0,1 1 0,-1 0 0,1-1 0,-1 1 0,1 0 0,0 0 0,-1-1 0,1 1 0,-1 0 0,1 0 0,0 0 0,-1 0 0,1 0 0,-1 0 0,1 0 0,0 0 0,-1 0 0,1 0 0,-1 0 0,1 0 0,0 0 0,-1 1 0,1-1 0,-1 0 0,2 1 0,8 20 0,-9-20 0,53 151 0,-52-146 0,6 13 0,-8-18 0,1-1 0,-1 1 0,0-1 0,0 1 0,1-1 0,-1 1 0,0-1 0,1 0 0,-1 1 0,0-1 0,1 1 0,-1-1 0,1 0 0,-1 0 0,1 1 0,-1-1 0,1 0 0,-1 0 0,1 1 0,-1-1 0,1 0 0,-1 0 0,1 0 0,-1 0 0,1 0 0,-1 0 0,1 0 0,-1 0 0,1 0 0,0 0 0,0-1 0,-1 1 0,0-1 0,1 0 0,-1 0 0,0 0 0,1 0 0,-1 1 0,0-1 0,0 0 0,0 0 0,0 0 0,0 0 0,0 0 0,0 0 0,0 1 0,0-1 0,0 0 0,-1 0 0,1-1 0,-1-1 0,-11-76-461,9 66-3142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1:53.518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6 16783,'0'0'3546,"9"-2"-3486,-3 1-60,-1 0 1,0 0-1,0 1 1,1-1-1,-1 1 1,0 0-1,0 1 1,1-1 0,-1 1-1,0 0 1,0 0-1,0 1 1,0 0-1,7 3 1,15 10-130,46 33 1,-52-32-57,1-1 0,1-1 0,27 12 1,67 20-1946,-115-46 2092,0 1-1,-1-1 0,1 1 0,-1 0 0,1 0 1,-1 0-1,1 0 0,-1 0 0,0 0 0,1 0 0,-1 0 1,0 1-1,0-1 0,0 0 0,0 1 0,0-1 0,0 1 1,0-1-1,-1 1 0,1 0 0,0-1 0,-1 1 0,1 0 1,-1-1-1,1 4 0,-2 2 54,1-1 0,-1 1 0,0-1 0,-1 0 0,-3 12 0,4-16 2,-15 45 261,-14 48 582,28-86-656,0 1 0,1 0-1,0 0 1,0-1 0,1 1-1,0 0 1,4 17 0,-3-22-73,0 0 1,0-1 0,1 0 0,0 1-1,0-1 1,0 0 0,0 0 0,1 0-1,-1 0 1,1 0 0,0-1 0,0 1-1,0-1 1,8 6 0,-5-5 20,0 0 0,0-1 0,0 0 0,1 0 0,0 0 0,-1-1 0,1 0 0,0-1 0,8 2 0,0-1 107,0-1 0,0-1 0,1-1 0,-1 0-1,0 0 1,0-2 0,0 0 0,22-7 0,-27 6-129,0 0-1,0 0 0,-1-1 1,15-10-1,-3-4-3250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1:54.125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0 176 14368,'0'0'2583,"45"-77"-2007,-3 49-360,12 2 8,3 2-144,-3 3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1:56.152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19 855 8032,'0'0'7612,"12"-4"-6895,36-9-136,60-20 998,-90 27-1146,0-2-1,-1 0 1,32-19-1,-33 16-104,0-1-1,-1-1 0,0-1 0,-1 0 0,15-19 1,-23 26-199,-1-1 0,0 0 0,0 0 0,-1 0 1,0-1-1,-1 0 0,1 0 0,-2 0 0,1 0 1,-1 0-1,-1 0 0,0-1 0,0-9 0,0 11-19,-2-1-1,1 1 0,-1 0 1,-1 0-1,0-1 0,0 1 1,0 1-1,-1-1 0,0 0 1,0 0-1,-7-9 1,7 13-52,0-1 0,-1 1 0,0 0 0,0 0 1,0 0-1,0 1 0,0-1 0,-1 1 0,0 0 1,0 0-1,1 1 0,-2-1 0,1 1 0,0 0 1,0 0-1,-1 1 0,-8-2 0,3 2 10,-1 1 1,1-1-1,-1 2 0,0 0 0,1 0 0,0 1 0,-1 0 1,1 1-1,0 1 0,0-1 0,0 2 0,1 0 1,-1 0-1,-15 11 0,14-8-6,0 1-1,1 0 1,0 0 0,1 1-1,0 1 1,0-1 0,1 2-1,1-1 1,0 1 0,1 1-1,-9 18 1,13-22-22,0-1-1,1 1 1,0-1 0,0 1 0,1 0 0,0 0-1,1-1 1,0 1 0,0 0 0,1 0 0,0 0 0,1-1-1,0 1 1,0-1 0,1 1 0,0-1 0,0 0-1,1 0 1,0 0 0,0 0 0,1-1 0,0 0-1,1 0 1,-1 0 0,1 0 0,1-1 0,-1 0-1,1 0 1,0-1 0,0 0 0,1 0 0,-1-1 0,1 0-1,12 5 1,-6-5 52,-1 1-1,1-2 1,0 0 0,0 0 0,1-2-1,-1 0 1,0 0 0,1-1-1,-1-1 1,0 0 0,0-1-1,1-1 1,-1 0 0,-1-1 0,1-1-1,-1 0 1,1 0 0,-1-2-1,-1 1 1,1-2 0,14-10-1,10-14 212,49-52 0,-57 53-104,1 2 0,54-40 0,-83 68-199,0 0 0,0 0 0,0 0 0,0 1 0,0-1 0,0 0 0,0 1 0,0-1 0,1 1 0,-1-1 0,0 1 0,0 0 0,1 0 0,-1-1 0,0 1 0,1 0 0,-1 0 0,0 0 0,2 1 0,-2-1 0,-1 1 0,1-1 0,0 1 0,-1-1 0,1 1 0,0-1 0,-1 1 0,1-1 0,-1 1 0,1 0 0,-1 0 0,1-1 0,-1 1 0,0 0 0,1 0 0,-1-1 0,0 1 0,0 0 0,1 0 0,-1 0 0,0 1 0,1 7 0,-1 0 0,0 0 0,-1 0 0,-2 11 0,2-10 0,-1 11 0,-2 0 0,0 0 0,-1 0 0,-1-1 0,0 0 0,-2 0 0,0-1 0,-21 34 0,29-52 0,-1 0 0,0-1 0,1 1 0,-1 0 0,0 0 0,1 0 0,-1 0 0,1 0 0,0 0 0,-1 0 0,1 0 0,0 0 0,0 0 0,-1 2 0,2-3 0,-1 1 0,0-1 0,1 0 0,-1 0 0,0 0 0,1 0 0,-1 0 0,0 0 0,1 0 0,-1 0 0,0 0 0,1 0 0,-1 0 0,0 0 0,1 0 0,-1 0 0,0 0 0,1 0 0,-1 0 0,0 0 0,1 0 0,-1 0 0,0-1 0,1 1 0,-1 0 0,0 0 0,0 0 0,1-1 0,31-20 0,32-38 0,-36 32 0,35-27 0,-54 47 0,1 1 0,-1 0 0,2 0 0,-1 1 0,1 0 0,-1 1 0,1 0 0,14-3 0,-21 7 0,-1 0 0,1 0 0,-1 0 0,1 0 0,-1 0 0,1 1 0,-1 0 0,0 0 0,1 0 0,-1 0 0,0 0 0,0 0 0,1 1 0,-1 0 0,0 0 0,-1 0 0,1 0 0,0 0 0,0 0 0,-1 1 0,0-1 0,1 1 0,-1-1 0,0 1 0,2 5 0,6 8 0,-1 0 0,-1 0 0,9 26 0,-13-31 0,-2-8 0,2 10 0,2-1 0,-1 0 0,14 20 0,-17-29 0,0 0 0,0-1 0,0 1 0,1-1 0,-1 0 0,1 1 0,-1-1 0,1 0 0,0-1 0,0 1 0,-1 0 0,1-1 0,1 0 0,-1 0 0,0 1 0,0-2 0,0 1 0,1 0 0,-1-1 0,5 1 0,8-2 0,-1-1 0,0 0 0,0-1 0,0 0 0,0-1 0,18-8 0,5-5 0,40-22 0,-16 0 0,103-83 0,-163 120 0,15-12 0,-15 11 0,-11 8 0,-29 20 0,3 1 0,0 2 0,1 2 0,2 1 0,1 1 0,2 2 0,1 1 0,-26 43 0,48-68 0,0 0 0,0 1 0,1 0 0,-6 17 0,10-26 0,0 1 0,1-1 0,-1 1 0,0-1 0,1 1 0,0 0 0,0-1 0,0 1 0,0 0 0,0-1 0,0 1 0,1-1 0,-1 1 0,1 0 0,0-1 0,-1 1 0,1-1 0,1 1 0,-1-1 0,0 0 0,0 1 0,1-1 0,-1 0 0,1 0 0,0 0 0,2 2 0,-1-2 0,0-1 0,-1 1 0,1-1 0,0 0 0,0 0 0,1 0 0,-1 0 0,0 0 0,0-1 0,0 1 0,1-1 0,-1 0 0,0 0 0,0 0 0,1 0 0,-1-1 0,6-1 0,4-1 0,1-1 0,23-10 0,-22 6 0,0 0 0,0 0 0,0-2 0,-2 0 0,1-1 0,-1 0 0,-1-1 0,12-13 0,-7 4 0,0-1 0,-1 0 0,-1-2 0,15-31 0,-11 10 0,-1-1 0,-3 0 0,18-88 0,-19 52 0,3-120 0,-15 143 0,-11-102 0,1 132 0,8 28 0,0 1 0,-1-1 0,1 1 0,0 0 0,0-1 0,0 1 0,-1-1 0,1 1 0,0 0 0,0-1 0,-1 1 0,1 0 0,0-1 0,-1 1 0,1 0 0,0 0 0,-1-1 0,1 1 0,-1 0 0,1 0 0,-1 0 0,1-1 0,0 1 0,-1 0 0,1 0 0,-1 0 0,1 0 0,-1 0 0,1 0 0,-1 0 0,1 0 0,0 0 0,-1 0 0,1 0 0,-1 0 0,1 0 0,-1 0 0,1 1 0,0-1 0,-1 0 0,1 0 0,-1 0 0,1 1 0,0-1 0,-1 0 0,1 1 0,0-1 0,-1 0 0,1 1 0,0-1 0,-1 0 0,1 1 0,0-1 0,0 0 0,0 1 0,-1-1 0,1 1 0,0-1 0,0 0 0,0 2 0,-6 7 0,0 1 0,1 0 0,0 0 0,1 1 0,0 0 0,-3 18 0,-10 70 0,12-45 0,1 0 0,6 64 0,0-84 0,2-1 0,2 1 0,0-1 0,20 53 0,-23-77 61,0-2-1,1 1 1,0 0 0,1-1 0,0 1-1,0-1 1,1-1 0,-1 1-1,1-1 1,1 0 0,-1 0-1,1-1 1,8 5 0,-8-6-593,0 0 1,0 0-1,0-1 0,0 0 1,1-1-1,0 0 1,-1 0-1,10 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8:59:52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12960,'0'0'3136,"2"10"-2231,1 9-219,-2 0 0,0 0 1,-1 24-1,-2-19 1532,1 0-1,5 34 1,3-70-5327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1:21.6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1 118 14872,'0'0'3459,"16"-2"-3261,379-75 186,-289 54-303,-102 22-85,2 0-10,-1 0 0,0 0 1,0-1-1,0 1 0,0-1 1,8-5-1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1:58.869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1156 7936,'0'0'3489,"4"-10"-2894,-3 6-483,14-34 231,-14 36-289,0 1 0,0-1 0,0 0 0,0 0 0,0 0 0,0 1-1,1-1 1,-1 1 0,0-1 0,1 1 0,0-1 0,-1 1 0,1 0 0,0 0 0,-1 0-1,1 0 1,0 0 0,0 0 0,2-1 0,-3 2-16,0 0 0,0 0 0,0 1 0,-1-1 1,1 0-1,0 0 0,0 0 0,0 1 0,-1-1 0,1 0 0,0 1 0,0-1 1,-1 1-1,1-1 0,0 1 0,-1-1 0,1 1 0,-1-1 0,1 1 0,-1-1 1,1 1-1,-1 0 0,1-1 0,-1 1 0,1 0 0,-1 0 0,0-1 0,1 3 1,6 26 377,-5-21-289,7 49 818,5 107-1,-16 62 825,0-123-862,0-42 592,-17 96 0,16-140-649,2-15-343,1-3 8,2-28 901,-1 14-1492,50-444 2242,-41 410-1852,3 1 1,1 1-1,35-77 0,-38 102-178,2 1-1,0 0 0,2 1 0,0 0 0,1 2 0,1 0 1,26-21-1,-40 35-103,1 1 0,0 0 0,-1 0 0,1 1 1,1-1-1,-1 1 0,0 0 0,1 0 0,-1 0 1,1 0-1,4 0 0,-6 1-15,-1 1 0,1 0 0,-1 0 1,1 0-1,0 0 0,-1 0 0,1 1 0,-1-1 0,1 1 1,-1-1-1,1 1 0,-1 0 0,0 0 0,1 0 1,-1 1-1,0-1 0,0 0 0,1 1 0,-1-1 0,0 1 1,-1 0-1,3 2 0,2 4 18,0-1 0,-1 1 0,0 0 0,-1 0 0,0 1 1,0-1-1,-1 1 0,0 0 0,0 0 0,2 14 0,-3-4 12,0-1 0,-1 0-1,0 0 1,-4 29 0,1-36-11,0 1-1,0-1 1,-1 0-1,-1 1 1,0-2 0,0 1-1,-1 0 1,0-1 0,-1 0-1,-1 0 1,1 0-1,-14 14 1,15-19-19,0 0 0,0-1 1,-1 0-1,1 0 0,-1 0 0,0 0 0,0-1 1,0 0-1,0 0 0,0-1 0,-1 0 1,1 0-1,-1 0 0,0-1 0,1 0 0,-1 0 1,0 0-1,0-1 0,0 0 0,1-1 0,-1 0 1,0 0-1,-7-2 0,2 0-17,-1-1 0,1-1 0,0 0 0,-20-12 0,31 17 0,1 0 0,0-1 0,-1 1 0,1 0 0,0 0 0,0-1 0,0 1 0,-1 0 0,1 0 0,0-1 0,0 1 0,0 0 0,0-1 0,0 1 0,-1 0 0,1-1 0,0 1 0,0 0 0,0-1 0,0 1 0,0 0 0,0-1 0,0 1 0,0 0 0,0-1 0,0 1 0,0 0 0,1-1 0,-1 1 0,0 0 0,0-1 0,0 1 0,0 0 0,0 0 0,1-1 0,-1 1 0,0 0 0,0-1 0,0 1 0,1 0 0,-1 0 0,0 0 0,0-1 0,1 1 0,-1 0 0,17-11 0,19-2 0,0 3 0,0 0 0,1 3 0,40-4 0,-32 4 0,-37 6 0,145-28 0,-134 24 0,-1-1 0,1-1 0,-1-1 0,0 0 0,31-21 0,-30 15 0,0-1 0,-2-1 0,0 0 0,0-1 0,-2-1 0,0-1 0,23-36 0,-18 18 0,-2 0 0,-1-1 0,17-62 0,23-109 0,-48 165 0,-2 0 0,2-80 0,-9 123 0,-3-42 0,3 41 0,0 0 0,-1-1 0,1 1 0,-1 0 0,0 0 0,0 0 0,0-1 0,0 1 0,0 0 0,0 0 0,0 1 0,-1-1 0,1 0 0,-1 0 0,-1-1 0,2 3 0,0 0 0,0 0 0,1 1 0,-1-1 0,0 0 0,0 1 0,1-1 0,-1 1 0,0-1 0,1 1 0,-1-1 0,1 1 0,-1-1 0,1 1 0,-1 0 0,1-1 0,-1 1 0,1 0 0,-1-1 0,1 1 0,0 0 0,0 0 0,-1-1 0,1 2 0,-18 35 0,1 0 0,2 1 0,2 1 0,-15 73 0,-6 150 0,30-198 0,3-1 0,8 73 0,-5-117 0,0-1 0,1 1 0,1-1 0,1 0 0,0 0 0,14 27 0,-17-40 0,1 1 0,1-1 0,-1 0 0,1-1 0,-1 1 0,1-1 0,1 1 0,-1-1 0,1-1 0,-1 1 0,1 0 0,0-1 0,0 0 0,1 0 0,-1-1 0,1 0 0,-1 1 0,1-2 0,0 1 0,-1-1 0,1 0 0,0 0 0,0 0 0,9-1 0,7-1 0,0-2 0,0 0 0,0-1 0,-1-1 0,0-1 0,0-1 0,0 0 0,-1-2 0,30-17 0,-1-3 0,-2-3 0,65-55 0,-85 63 0,31-34 0,-47 46 0,-1-1 0,0 0 0,-1-1 0,-1 0 0,9-19 0,-16 32 0,-1 0 0,0 0 0,1 0 0,-1 0 0,0 1 0,1-1 0,-1 0 0,0-1 0,0 1 0,0 0 0,0 0 0,0 0 0,0 0 0,0 0 0,0 0 0,-1-1 0,1 2 0,0-1 0,0 1 0,-1-1 0,1 1 0,0 0 0,-1-1 0,1 1 0,0 0 0,-1-1 0,1 1 0,-1 0 0,1-1 0,-1 1 0,1 0 0,0 0 0,-1 0 0,1 0 0,-1-1 0,1 1 0,-1 0 0,1 0 0,-1 0 0,0 0 0,-2 0 0,0 0 0,0 1 0,0-1 0,0 1 0,0 0 0,0 0 0,0 0 0,0 0 0,0 1 0,-4 1 0,-21 17 0,1 1 0,1 1 0,1 1 0,1 1 0,1 1 0,-20 28 0,25-28 0,2 1 0,1 0 0,1 1 0,1 0 0,-17 53 0,29-76 0,0 0 0,0 0 0,0 0 0,1-1 0,-1 1 0,1 0 0,0 0 0,1 6 0,-1-9 0,0 0 0,1 0 0,-1 0 0,0 0 0,1 0 0,-1 0 0,1 0 0,-1-1 0,1 1 0,-1 0 0,1 0 0,0 0 0,-1-1 0,1 1 0,0 0 0,-1-1 0,1 1 0,0-1 0,0 1 0,0-1 0,0 1 0,-1-1 0,1 0 0,0 1 0,0-1 0,0 0 0,0 0 0,0 0 0,0 0 0,0 1 0,0-1 0,0 0 0,0-1 0,0 1 0,0 0 0,0 0 0,0 0 0,0-1 0,1 1 0,13-4 0,-1 0 0,0-1 0,0 0 0,0-1 0,-1 0 0,1-1 0,-2-1 0,1 0 0,-1-1 0,0 0 0,-1-1 0,12-13 0,2-6 0,-1-1 0,-2-1 0,28-52 0,-43 72 0,-1 1 0,1 1 0,1-1 0,10-9 0,-18 18 0,0 1 0,0 0 0,1 0 0,-1 0 0,0-1 0,0 1 0,1 0 0,-1 0 0,0 0 0,1 0 0,-1 0 0,0 0 0,0 0 0,1 0 0,-1 0 0,0-1 0,1 1 0,-1 0 0,0 1 0,1-1 0,-1 0 0,0 0 0,1 0 0,-1 0 0,0 0 0,0 0 0,1 0 0,-1 0 0,0 0 0,1 1 0,-1-1 0,0 0 0,11 11 0,2 14 0,-4-6 0,0 0 0,1-1 0,1 0 0,0 0 0,2-1 0,0 0 0,1-2 0,17 17 0,-28-30 0,1 1 0,-1-1 0,1 0 0,0 0 0,0 0 0,0-1 0,0 1 0,0-1 0,0 0 0,1 0 0,-1-1 0,0 1 0,0-1 0,1 0 0,-1 0 0,0 0 0,0-1 0,1 0 0,6-1 0,5-3 0,0 0 0,0-1 0,24-12 0,-20 6 0,0 0 0,0-1 0,-2-1 0,0-1 0,0-1 0,-2 0 0,0-1 0,20-27 0,-2-5 0,-3-1 0,31-62 0,-37 57 0,-1-1 0,-4-1 0,-2-1 0,17-91 0,-21 56 0,-3 0 0,-3-110 0,-8 196 0,1 2 0,-1 0 0,0 0 0,0 0 0,0 0 0,-1 0 0,0 0 0,0 0 0,0 0 0,0 0 0,-1 1 0,0-1 0,0 0 0,-3-4 0,5 8 0,-1 1 0,0-1 0,0 1 0,1-1 0,-1 1 0,0 0 0,0-1 0,1 1 0,-1 0 0,0 0 0,0-1 0,0 1 0,1 0 0,-1 0 0,0 0 0,0 0 0,0 0 0,0 0 0,1 0 0,-1 1 0,0-1 0,0 0 0,0 0 0,1 1 0,-1-1 0,0 0 0,0 1 0,1-1 0,-1 1 0,0-1 0,1 1 0,-1-1 0,0 1 0,1-1 0,-1 1 0,1 0 0,-1 0 0,-24 27 0,8-3 0,2 1 0,1 1 0,-16 43 0,-21 93 0,36-98 0,2 1 0,-7 121 0,19-148 0,2 0 0,1-1 0,2 1 0,2-1 0,2 0 0,15 50 0,-17-74 0,0-1 0,1 0 0,0 0 0,1 0 0,0-1 0,1 0 0,0-1 0,1 0 0,0-1 0,1 0 0,0 0 0,1-1 0,0 0 0,0-1 0,0-1 0,26 11 0,-31-15 0,1-1 0,0 0 0,1-1 0,-1 0 0,0 0 0,0-1 0,1 1 0,-1-2 0,0 1 0,0-1 0,0-1 0,1 0 0,-1 0 0,-1 0 0,1-1 0,0 0 0,8-5 0,0-1 0,0 0 0,-1 0 0,0-2 0,-1 0 0,0 0 0,0-1 0,11-15 0,-13 12 0,0 0 0,-2-1 0,0 0 0,14-30 0,-19 35 0,-1-1 0,0 1 0,0-1 0,-1 1 0,-1-1 0,0 0 0,-1 0 0,0-19 0,-1 27 0,-1 1 0,1-1 0,-1 0 0,0 1 0,0 0 0,-1-1 0,1 1 0,-1 0 0,1-1 0,-1 1 0,0 0 0,-1 0 0,-3-4 0,5 6 0,0 0 0,0 0 0,0 0 0,0 0 0,-1 0 0,1 0 0,0 0 0,-1 0 0,1 1 0,-1-1 0,1 0 0,-1 1 0,1 0 0,-1-1 0,1 1 0,-1 0 0,1 0 0,-1-1 0,0 1 0,1 0 0,-1 1 0,1-1 0,-1 0 0,0 0 0,1 1 0,-1-1 0,1 1 0,-1-1 0,1 1 0,0 0 0,-1-1 0,1 1 0,-2 2 0,-8 7 0,0 1 0,2 0 0,-1 0 0,1 1 0,1 0 0,-13 27 0,16-30 0,0 0 0,1 1 0,0-1 0,1 1 0,0 0 0,0-1 0,1 1 0,0 1 0,1-1 0,0 0 0,1 0 0,0 0 0,1 1 0,0-1 0,3 13 0,-2-9 0,2-1 0,0 0 0,0 0 0,12 23 0,-14-31 0,1 0 0,0 0 0,1 0 0,-1-1 0,1 0 0,0 1 0,0-1 0,0-1 0,1 1 0,-1-1 0,1 1 0,0-1 0,0 0 0,0-1 0,9 4 0,-5-3 0,-1-1 0,0 0 0,1 0 0,-1-1 0,1 0 0,0-1 0,-1 0 0,1 0 0,0-1 0,-1 0 0,12-3 0,-10 1 0,1-1 0,-1 0 0,0-1 0,0 0 0,0 0 0,-1-1 0,0-1 0,12-10 0,3-4 0,-1-2 0,-1 0 0,-1-2 0,-1 0 0,-1-2 0,-1 0 0,18-37 0,-31 51 0,9-19 0,-13 31 0,-1 0 0,0 0 0,1 1 0,-1-1 0,1 0 0,-1 0 0,1 1 0,0-1 0,-1 0 0,1 1 0,-1-1 0,1 1 0,0-1 0,0 1 0,-1-1 0,1 1 0,0 0 0,0-1 0,0 1 0,0 0 0,-1 0 0,1-1 0,0 1 0,0 0 0,0 0 0,0 0 0,0 0 0,0 0 0,-1 0 0,2 0 0,-1 1 0,-1 0 0,1-1 0,-1 1 0,1 0 0,-1 0 0,1-1 0,-1 1 0,0 0 0,1 0 0,-1 0 0,0 0 0,1 0 0,-1-1 0,0 1 0,0 0 0,0 0 0,0 2 0,0 0 0,2 15 0,-1-1 0,-1 1 0,0 0 0,-2-1 0,0 1 0,-5 20 0,-4 4 0,-21 53 0,27-81 0,0 1 0,-2 1 0,-9 17 0,14-30 0,0 1 0,0-1 0,0 0 0,0 0 0,-1 0 0,1 0 0,-1-1 0,0 1 0,0-1 0,0 1 0,0-1 0,0 0 0,-1 0 0,1-1 0,-5 3 0,7-4 0,0 0 0,0 1 0,0-1 0,0 0 0,0 0 0,0 0 0,0 0 0,0 0 0,0 0 0,0 0 0,-1 0 0,1 0 0,0 0 0,0-1 0,0 1 0,0 0 0,0-1 0,0 1 0,0-1 0,0 1 0,1-1 0,-1 0 0,0 1 0,0-1 0,0 0 0,0 1 0,1-1 0,-1 0 0,0 0 0,1 0 0,-1 0 0,1 0 0,-1 0 0,1 0 0,-1 0 0,1 0 0,0 0 0,-1 0 0,1 0 0,0-1 0,-1-1 0,1 0 0,-1 0 0,1 0 0,0 0 0,0 0 0,0 0 0,0 0 0,1 0 0,-1 0 0,1 0 0,-1 0 0,1 0 0,2-4 0,0 4 0,-1-1 0,1 0 0,0 1 0,0-1 0,1 1 0,-1 0 0,1 0 0,-1 0 0,1 0 0,0 1 0,5-3 0,50-19 0,-52 22 0,21-7 0,1 2 0,40-4 0,26-7 0,-89 16 0,59-11 0,-60 12 0,0 0 0,0 1 0,0 0 0,0 0 0,0 0 0,0 1 0,-1 0 0,1 0 0,0 0 0,8 3 0,-13-4 0,0 0 0,0 0 0,0 0 0,0 0 0,0 0 0,0-1 0,0 1 0,0 0 0,-1 0 0,1 0 0,0 0 0,0 0 0,0-1 0,0 1 0,0 0 0,0 0 0,0 0 0,0 0 0,0 0 0,0-1 0,0 1 0,0 0 0,0 0 0,0 0 0,1 0 0,-1 0 0,0 0 0,0-1 0,0 1 0,0 0 0,0 0 0,0 0 0,0 0 0,0 0 0,0 0 0,0 0 0,1-1 0,-1 1 0,0 0 0,0 0 0,0 0 0,0 0 0,0 0 0,0 0 0,1 0 0,-1 0 0,0 0 0,0 0 0,0 0 0,0 0 0,0 0 0,1 0 0,-1 0 0,0 0 0,0 0 0,0 0 0,0 0 0,0 0 0,1 0 0,-1 0 0,0 0 0,0 0 0,0 0 0,0 0 0,0 0 0,0 0 0,1 0 0,-1 1 0,-7-13 0,-1 5-78,0 1-1,0 0 1,-1 1-1,-12-6 1,10 5-3563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1:59.122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0 252 15272,'0'0'1615,"103"-16"-1175,38-12 136,46-14 8,35-11 72,-55 17 0,-64 20-56,-14 2 16,14-2-216,-9 0 8,-7 10-144,-43-3 8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2:00.026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551 1 6016,'0'0'9737,"-8"10"-8993,-78 75 613,6-8-337,35-28-478,3 2 0,1 2 0,3 1-1,2 2 1,3 2 0,3 1 0,-28 74 0,46-96-250,1 1 0,1 0 0,3 0 1,1 1-1,2 0 0,1 1 0,3-1 0,1 0 1,1 1-1,14 66 0,-12-90-97,1 0 0,0 0 1,1 0-1,0-1 0,1 0 0,1 0 0,18 25 0,-19-31 31,0 0 0,1 0-1,0-1 1,1-1 0,0 1 0,0-1 0,0-1 0,1 1-1,0-2 1,0 1 0,21 6 0,-29-11-152,1-1 0,-1 0 1,0 1-1,0-1 1,0 0-1,1 0 0,-1-1 1,0 1-1,0 0 0,0-1 1,0 1-1,1-1 1,-1 0-1,0 0 0,0 0 1,0 0-1,2-2 0,35-26 261,-21 14-456,2 1-487,25-19-271,-23 9-3977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2:00.567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0 318 13360,'0'0'864,"18"1"-168,15 1-165,0-2 0,59-6 0,-52-1 298,63-20-1,-83 20-484,-1-1 0,1 0 0,-2-1 0,0-1 0,20-14 0,-33 20-225,0 0-1,0 0 1,0-1-1,-1 0 1,0 1 0,0-1-1,0 0 1,-1-1-1,1 1 1,-1-1-1,2-7 1,-4 10-66,0 1 1,0-1-1,0 0 0,-1 0 1,0 0-1,1 0 0,-1 0 1,0 1-1,0-1 0,-1 0 1,1 0-1,-1 0 0,1 0 0,-1 1 1,0-1-1,0 0 0,0 0 1,0 1-1,-1-1 0,1 1 1,-1-1-1,1 1 0,-1 0 1,0 0-1,0-1 0,0 1 1,-3-1-1,-4-6 72,-2 1 0,1 0 1,-1 1-1,0 0 0,-1 1 0,0 0 1,-23-7-1,26 10-52,0 1 0,0 0-1,0 1 1,-1 0 0,1 1 0,0-1 0,-1 2 0,1-1 0,0 1 0,0 1-1,-1 0 1,-8 3 0,5-1 46,-1 1-1,2 1 1,-1 0 0,1 1-1,0 0 1,0 1-1,1 0 1,0 1 0,-12 11-1,18-14-41,0-1 0,1 1 0,-1-1 0,1 1 0,0 1 0,1-1 0,0 0 0,0 1 0,0 0 0,1 0 0,0 0 0,0 0 0,1 0 0,-1 0 0,2 0 0,-1 0 0,1 1 0,0-1 0,2 14-1,0-12 16,1 1 0,0-1 0,0 0 0,1 0 0,0 0 0,1 0 0,0 0-1,0-1 1,1 0 0,0 0 0,0-1 0,1 0 0,12 11 0,-8-8 67,2-1 0,-1 0 0,1-1 0,1 0 0,-1-1 1,1-1-1,1 0 0,16 5 0,-14-8-26,0-1 0,0-1 0,1 0 0,-1-1-1,0-1 1,27-5 0,8 1-102,48-1-274,-63 4-3876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2:00.801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27 1 18791,'0'0'760,"-1"13"0,1-7-677,-17 183 3110,13-167-1714,-1 39 0,5-60-1437,1-1 1,-1 1 0,0-1 0,1 1 0,-1-1 0,1 1 0,-1-1 0,0 1 0,1-1-1,-1 1 1,1-1 0,-1 0 0,1 1 0,-1-1 0,1 0 0,-1 0 0,1 1 0,0-1 0,-1 0-1,1 0 1,-1 0 0,1 0 0,0 0 0,-1 0 0,1 0 0,-1 0 0,1 0 0,0 0-1,-1 0 1,2 0 0,22-3 61,-16 1-390,0-1 0,-1 0 0,1-1-1,-1 0 1,0 0 0,8-6 0,-10 7-1404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2:01.467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388 0 15880,'0'0'490,"-12"6"34,0 0-393,-23 11 399,2 1 0,-52 37 0,70-43-352,1 0-1,1 1 1,-21 25-1,31-34-124,0 0 1,0 1-1,0-1 0,1 1 0,-1-1 1,1 1-1,0 0 0,1 0 1,-1 0-1,1 0 0,0 0 1,0 0-1,0 0 0,1 1 1,0-1-1,0 0 0,0 0 1,2 8-1,-1-10-5,0 1-1,0-2 1,1 1-1,-1 0 1,1 0-1,-1 0 1,1-1 0,0 1-1,0-1 1,0 1-1,1-1 1,-1 0-1,0 0 1,1 0-1,0 0 1,-1 0 0,1-1-1,0 1 1,0-1-1,0 0 1,0 0-1,0 0 1,0 0-1,0 0 1,0 0 0,0-1-1,1 0 1,3 0-1,4 1 70,0-1 1,-1-1-1,1 0 0,0 0 1,0-1-1,-1-1 0,12-4 0,-10 2-11,0 0 0,-1-2 0,0 1 1,0-1-1,-1-1 0,1 0 0,-2 0 0,1-1 0,-1-1 0,13-17 0,-10 11 124,0-1 0,-2 0 0,0-1 0,-1 0-1,-1 0 1,8-26 0,-13 29 743,-8 37-239,-59 571 778,50-434-1232,-12 24 106,20-154-300,-1-1-1,-2 0 0,0-1 1,-16 31-1,23-55-66,0 1 0,0-1 0,0 0 0,0 0 0,0 0 0,-1 0 0,1 0 0,-1 0 0,0-1 0,0 1 0,0-1 0,0 0 0,0 0 0,-1 0 0,1 0 1,-1-1-1,1 1 0,-1-1 0,1 0 0,-1 0 0,0 0 0,0-1 0,0 1 0,1-1 0,-1 0 0,0 0 0,0 0 0,0-1 0,1 1 0,-1-1 0,0 0 0,0 0 0,1 0 0,-1 0 0,1-1 0,-5-2 0,-2-2 25,0 0 1,1-1-1,-1 0 0,2 0 0,-1-1 1,1-1-1,-14-16 0,9 7 26,1-1-1,0 0 1,-9-23-1,-16-51 215,33 80-222,0 0 0,1 0 0,1 0 0,0 0 0,0-19 0,3 27-41,0 0 0,0 0 0,0 1 1,0-1-1,1 0 0,0 1 0,0-1 0,0 1 0,0 0 1,1-1-1,-1 1 0,1 0 0,0 1 0,0-1 0,8-6 1,-3 3 8,0 1 1,0 0 0,0 0 0,1 1 0,0 0 0,14-6 0,3 3 16,0 0 0,0 2-1,0 0 1,1 2 0,0 1 0,0 1 0,0 2 0,0 0 0,45 8 0,-58-7-47,0-1 0,1 0 0,14-3 0,0 1 0,-22 1 81,0 0-1,0-1 1,0 0-1,0 0 1,0-1-1,0 0 1,12-7 0,14-12-5214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2:02.075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1 12056,'0'0'7205,"6"11"-6449,19 35-47,-18-24 155,-4-14 452,1-17-535,0-7-3634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2:03.150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179 0 9744,'0'0'5850,"-14"9"-5054,2-2-629,1 1-1,0 1 0,0-1 1,1 1-1,1 1 0,-1 0 1,1 1-1,-14 21 0,14-15 124,0 0-1,1 1 0,0 0 0,2 1 0,0-1 0,-4 25 0,9-35-143,0-1 1,0 1 0,1-1-1,0 0 1,1 1-1,-1-1 1,1 1-1,1-1 1,-1 0-1,1 0 1,1 1 0,-1-1-1,1-1 1,0 1-1,1 0 1,0-1-1,0 0 1,0 0-1,7 7 1,-9-11-64,0 0-1,0 0 1,0 0 0,0-1-1,0 1 1,1-1 0,-1 1 0,0-1-1,1 0 1,-1 0 0,1 0-1,-1 0 1,1-1 0,0 1-1,-1-1 1,5 1 0,-2-1 13,-1-1-1,1 1 1,0-1 0,-1 0 0,1 0 0,-1 0 0,1-1-1,-1 1 1,5-3 0,-1-1 20,0 1 1,-1-1-1,1 0 1,-1-1-1,0 0 0,0 0 1,-1-1-1,0 1 0,7-11 1,-12 16-102,34-59 579,-31 54-472,-2 0 1,1 0-1,-1-1 1,0 1-1,0-1 0,0 1 1,-1-1-1,0-8 0,-3 12 332,-3 7-196,-4 8-80,4-1-112,1 0 1,0 1-1,1 0 1,-3 23-1,5-32-55,1 1 0,0 0 0,0 0 0,0 0 0,0 0 0,1-1 0,0 1 0,-1 0 0,1 0 0,1-1 0,-1 1 0,0-1 0,1 1 0,0-1 0,0 1 0,0-1 0,0 0 0,0 0 0,1 0-1,3 3 1,-1-2 8,0 0-1,0 0 0,0 0 0,1-1 0,0 0 1,0 0-1,0 0 0,0-1 0,0 0 0,0 0 0,1 0 1,-1-1-1,1 0 0,-1 0 0,1-1 0,-1 1 1,1-2-1,0 1 0,-1-1 0,8-1 0,-4-1 11,-1 0-1,1 0 1,-1-1 0,0 0-1,0-1 1,0 0-1,-1 0 1,0-1-1,0 0 1,0-1 0,-1 1-1,12-14 1,-9 8 17,-1-1 0,0 0 0,-1 0 0,-1-1 0,0 0 0,9-28 0,-13 33-2,0 0-1,-1 0 1,0-1-1,0 1 1,-1-1-1,-1 1 1,0-1-1,0 0 1,0 1-1,-1-1 1,-1 1-1,-3-12 1,4 18-21,0 0 0,0 0 0,-1 0 0,1 0 0,-1 0 0,0 0 0,0 1 0,0-1 0,-1 1 0,1-1 0,0 1 1,-1 0-1,0 0 0,1 0 0,-1 0 0,0 0 0,0 1 0,0-1 0,-5-1 0,-1-1-26,9 4-2,-1 0 0,1-1-1,-1 1 1,0 0 0,1 0-1,-1 0 1,0 0 0,1 0-1,-1 0 1,0 0-1,1 0 1,-1 0 0,0 0-1,1 0 1,-1 0 0,1 0-1,-1 0 1,0 1 0,1-1-1,-2 1 1,2-1-9,0 0 0,0 0-1,0 1 1,-1-1 0,1 0 0,0 0 0,0 1 0,0-1 0,0 0-1,0 1 1,0-1 0,-1 0 0,1 0 0,0 1 0,0-1-1,0 0 1,0 1 0,0-1 0,0 0 0,0 1 0,0-1-1,0 0 1,1 1 0,-1-1 0,0 0 0,0 0 0,0 1 0,0-1-1,0 0 1,0 1 0,1-1 0,-1 0 0,0 0 0,0 1-1,0-1 1,1 0 0,-1 0 0,0 0 0,0 1 0,1-1 0,-1 0-1,0 0 1,1 0 0,-1 0 0,0 1 0,0-1 0,1 0-1,27 15-907,-13-9-2966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2:03.413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0 14368,'0'0'3233,"3"15"-2721,24 191 2160,-26-201-2447,4 21 648,-5-25-815,0 0 1,1 0-1,-1 0 0,0 0 1,1 0-1,-1 0 1,1 0-1,-1 0 0,1 0 1,0 0-1,-1 0 1,1 0-1,0 0 1,0-1-1,-1 1 0,1 0 1,0 0-1,1 0 1,-2-1-42,1 0 1,-1 0-1,0 0 0,0 0 1,1 0-1,-1-1 1,0 1-1,0 0 1,0 0-1,1 0 1,-1 0-1,0 0 1,0 0-1,1-1 1,-1 1-1,0 0 0,0 0 1,0 0-1,0-1 1,0 1-1,1 0 1,-1 0-1,0 0 1,0-1-1,0 1 1,0 0-1,0 0 1,0-1-1,0 1 1,0 0-1,0 0 0,0-1 1,0 1-1,0 0 1,0-1-1,2-14-118,-2 9 127,5-81-3318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2:03.565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0 13168,'0'0'1728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1:21.8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11048,'0'0'1640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2:03.949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67 10344,'0'0'1330,"3"17"-718,-3-15-593,16 132 1534,-15-114-1198,0 1 611,6 36 0,0-42 100,-6-15-1026,-1 0 1,0 0-1,1 1 1,-1-1-1,0 0 1,1 0-1,-1 0 1,0 0 0,1 0-1,-1 1 1,1-1-1,-1 0 1,0 0-1,1 0 1,-1 0-1,1 0 1,-1 0-1,0 0 1,1 0 0,-1-1-1,0 1 1,1 0-1,-1 0 1,1 0-1,-1 0 1,2-2 74,0 1 0,0-1 0,0 0 0,0 0 1,0 0-1,0 1 0,-1-1 0,1-1 0,-1 1 0,2-4 0,169-275 2792,-171 279-2849,0-1 0,0 1 1,1 0-1,-1 0 0,1 0 0,0 0 0,0 1 0,0-1 1,0 0-1,0 1 0,0-1 0,0 1 0,4-2 1,-6 3-32,1 0 0,-1 0 0,1 0 1,-1 0-1,1 0 0,-1 0 1,1 0-1,-1 0 0,1 0 0,-1 0 1,1 0-1,-1 0 0,1 1 1,-1-1-1,1 0 0,-1 0 0,0 1 1,1-1-1,-1 0 0,1 1 1,-1-1-1,0 0 0,1 2 0,9 19 360,17 119 703,-12-49-147,-15-90-906,1 1 1,-1 0-1,1-1 0,-1 1 0,1 0 1,-1-1-1,1 1 0,0-1 0,0 1 1,0-1-1,-1 1 0,2-1 0,-1 0 0,0 1 1,0-1-1,0 0 0,1 0 0,-1 0 1,0 0-1,1 0 0,-1 0 0,1 0 1,-1 0-1,3 0 0,-1 0-6,1-1 0,-1 1 0,1-1 1,-1 0-1,0 0 0,1 0 0,-1-1 0,1 1 0,-1-1 0,1 1 0,2-3 1,7-1-938,-1-1 0,0 0 0,-1-1 0,14-9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2:05.874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161 629 13672,'0'0'1521,"-10"14"-1097,-12 13-184,1 1-1,2 0 1,1 2 0,-17 39-1,27-50-52,1 1 0,1 0 0,1 0 0,1 1 0,-1 21 0,4-35-94,1 0 1,0 0-1,1 0 0,0-1 1,0 1-1,0 0 1,1-1-1,4 11 1,-5-14-17,1 1 1,0 0 0,1-1-1,-1 1 1,1-1 0,0 1 0,-1-1-1,1 0 1,1 0 0,-1 0-1,0-1 1,1 1 0,-1-1 0,8 3-1,-7-3 7,0-1-1,-1 0 1,1 0-1,0 0 0,0-1 1,1 1-1,-1-1 1,0 0-1,0 0 0,0-1 1,0 1-1,0-1 0,0 0 1,0 0-1,0 0 1,-1 0-1,1-1 0,0 1 1,-1-1-1,1 0 1,-1-1-1,1 1 0,4-5 1,3-2 68,-1 0 0,0-1 0,0 0 0,-1 0 0,12-19 0,-10 9-18,0-1 0,-2 1 0,0-2 0,-1 1 0,-1-1 0,-1 0 0,-2-1 1,0 1-1,1-27 0,-1-29 239,-7-100 1,-29-160 284,30 323-609,0 0 0,-1-1 0,-1 1 0,0 0 0,-2 0 0,1 1-1,-2 0 1,-11-20 0,18 34-47,0 0 0,0 0 1,0-1-1,0 1 0,0 0 0,0 0 0,-1 0 0,1 0 0,0 0 0,0 0 0,0 0 1,0-1-1,0 1 0,0 0 0,0 0 0,-1 0 0,1 0 0,0 0 0,0 0 0,0 0 1,0 0-1,0 0 0,-1 0 0,1 0 0,0 0 0,0 0 0,0 0 0,0 0 0,0 0 1,-1 0-1,1 0 0,0 0 0,0 0 0,0 0 0,0 0 0,0 0 0,-1 0 0,1 0 1,0 0-1,0 0 0,0 1 0,0-1 0,0 0 0,0 0 0,-1 0 0,1 0 0,0 0 1,0 0-1,0 0 0,0 1 0,0-1 0,-5 9 26,4-7-15,-8 19 15,1 1 1,1 0-1,1 0 1,-5 34-1,-5 96 47,10 86 104,9-193-80,1-1-1,2 1 0,16 60 0,-19-94-53,1 0 0,0 0 0,0 0 0,1-1 0,0 0 0,1 0 0,0 0 0,1 0-1,0-1 1,0 0 0,1-1 0,13 12 0,-17-18-22,-1 0 0,1 0-1,-1-1 1,1 0 0,0 1-1,0-1 1,-1 0 0,1-1 0,0 1-1,0-1 1,0 1 0,0-1-1,0-1 1,0 1 0,0 0 0,0-1-1,-1 0 1,1 0 0,6-2-1,4-2 54,1 0-1,-1-1 0,22-13 0,-16 5-10,-1 0 1,0-1 0,-1-1-1,0-1 1,-2 0 0,0-1-1,-1-1 1,15-24-1,-19 27 123,-10 14-42,-3 4 7,-14 29 82,4-6-196,2 0 1,0 0 0,-5 28-1,13-45-24,0 0-1,1 0 0,0 1 1,0-1-1,1 1 1,0-1-1,0 0 1,1 1-1,0-1 0,1 1 1,0-1-1,0 0 1,1 0-1,4 11 0,-5-17-5,-1 1 0,0 0-1,1-1 1,0 0 0,-1 1-1,1-1 1,0 0 0,0 0 0,0 0-1,1 0 1,-1 0 0,0-1-1,1 1 1,-1-1 0,1 0-1,0 1 1,-1-1 0,1 0-1,0 0 1,0-1 0,-1 1-1,1-1 1,0 1 0,0-1-1,0 0 1,0 0 0,0 0-1,0 0 1,-1-1 0,1 1-1,0-1 1,0 0 0,0 1 0,-1-1-1,1-1 1,2 0 0,1-1 5,-1 0 1,0 0-1,-1 0 1,1 0 0,0-1-1,-1 0 1,0 0-1,0 0 1,0 0 0,0-1-1,-1 0 1,0 1-1,0-1 1,0-1 0,-1 1-1,1 0 1,1-8-1,-2 6 6,-1-1 1,0 1-1,-1-1 0,0 1 0,0-1 0,-1 1 0,0-1 0,0 0 0,0 1 0,-1 0 1,0-1-1,-7-12 0,5 9 10,-2 1 0,1 1 0,-2-1 0,1 1 1,-1 0-1,0 0 0,-17-14 0,21 20-15,0 1-1,-1 0 0,1 0 1,-1 0-1,1 0 1,-1 1-1,0-1 1,0 1-1,0 0 1,0 0-1,-7 0 1,9 1-6,-1-1-1,1 1 1,-1 0 0,1 0 0,-1 0 0,1 1 0,0-1 0,-1 1-1,1-1 1,-1 1 0,1 0 0,0 0 0,0 0 0,-1 0-1,1 0 1,0 1 0,0-1 0,0 1 0,-2 2 0,2-3-8,1 1 1,0 0 0,0 0-1,0 0 1,0 0-1,0 0 1,1 0 0,-1 0-1,1 0 1,-1 0 0,1 0-1,0 0 1,-1 0-1,1 0 1,0 0 0,0 0-1,1 1 1,-1-1 0,0 0-1,1 0 1,-1 0-1,1 0 1,0 0 0,0 0-1,0 0 1,0 0 0,0-1-1,2 4 1,1 1 4,0-1 0,1 1 0,-1-1 0,1 0 0,0 0 0,1 0 1,6 4-1,-4-4 0,0 0 0,0 0 0,0-1 0,1-1 0,0 1 0,-1-1 1,1-1-1,0 0 0,1 0 0,-1 0 0,0-1 0,0-1 0,1 1 1,-1-2-1,0 1 0,18-4 0,-15 0 22,-1 1 0,0-1 0,0-1 0,0 0 0,-1-1 0,1 0 0,-1 0 0,-1-1 0,1 0 0,-1-1 0,0 0 0,14-18 0,-9 10 41,-7 9-3,0-1 0,0 1 0,-1-1 0,0-1 1,-1 1-1,0-1 0,0 0 0,-1 0 0,4-11 0,-17 47-44,-18 57-25,23-62 3,1 0 0,1 43 0,2-52 0,1-1 0,0 1 0,1 0 0,1-1 0,0 0 0,7 20 0,-10-32 0,1 1 0,-1-1 0,0 1 0,1-1 0,-1 1 0,0-1 0,1 0 0,-1 1 0,1-1 0,-1 1 0,1-1 0,-1 0 0,1 1 0,-1-1 0,1 0 0,-1 0 0,1 1 0,-1-1 0,1 0 0,0 0 0,-1 0 0,1 0 0,-1 0 0,1 0 0,0 0 0,-1 0 0,1 0 0,-1 0 0,1 0 0,0 0 0,-1 0 0,1 0 0,-1 0 0,1-1 0,0 1 0,-1 0 0,1-1 0,-1 1 0,1 0 0,-1-1 0,1 1 0,-1 0 0,1-1 0,21-19 0,-3-3 0,-2-1 0,16-28 0,6-9 0,-39 61 0,1-1 0,-1 1 0,0-1 0,0 1 0,1-1 0,-1 1 0,1-1 0,-1 1 0,0 0 0,1-1 0,-1 1 0,1-1 0,-1 1 0,1 0 0,-1 0 0,1-1 0,-1 1 0,1 0 0,-1 0 0,1 0 0,-1-1 0,1 1 0,0 0 0,6 9 0,-3 20 0,-4-26 0,3 36 0,-2-18 0,0-1 0,9 39 0,-9-59 0,-1 1 0,0 0 0,0 0 0,1 0 0,-1 0 0,0 0 0,1-1 0,-1 1 0,1 0 0,-1 0 0,1 0 0,-1-1 0,1 1 0,0 0 0,-1-1 0,1 1 0,0-1 0,-1 1 0,1-1 0,0 1 0,0-1 0,0 1 0,-1-1 0,1 0 0,0 1 0,0-1 0,0 0 0,0 0 0,0 0 0,0 1 0,0-1 0,0 0 0,0 0 0,-1-1 0,1 1 0,0 0 0,0 0 0,0 0 0,0 0 0,0-1 0,0 1 0,-1-1 0,1 1 0,0 0 0,0-1 0,1 0 0,4-3 0,-1 0 0,1 1 0,-1-2 0,0 1 0,6-7 0,15-21 0,-2-1 0,-1-1 0,30-59 0,-47 76 0,-5 15 0,0-1 0,0 0 0,0 1 0,0-1 0,0 1 0,0-1 0,4-3 0,-4 6 0,-1 0 0,1 0 0,-1 0 0,0 0 0,1 0 0,-1 0 0,1 0 0,-1 1 0,1-1 0,-1 0 0,1 0 0,-1 0 0,0 1 0,1-1 0,-1 0 0,1 1 0,-1-1 0,0 0 0,1 1 0,-1-1 0,0 1 0,0-1 0,1 0 0,-1 1 0,0 0 0,9 15 0,-7-11 0,13 21 0,-8-12 0,1 0 0,1 0 0,0-1 0,21 23 0,-27-34 0,-1 0 0,1-1 0,0 1 0,-1-1 0,1 1 0,0-1 0,0 0 0,0 0 0,0 0 0,0 0 0,1-1 0,-1 1 0,0-1 0,0 0 0,0 0 0,0 0 0,1 0 0,-1-1 0,0 1 0,0-1 0,0 0 0,0 0 0,0 0 0,0 0 0,0 0 0,4-3 0,3-2 0,1 0 0,-1 0 0,-1-1 0,1-1 0,12-12 0,-14 11 0,0-1 0,-1 0 0,0-1 0,0 1 0,-1-2 0,4-11 0,18-29 0,-23 43 0,-2 6 0,0-1 0,0 0 0,-1-1 0,0 1 0,0 0 0,0-1 0,0 1 0,-1-1 0,2-7 0,-5 58 0,-3 0 0,-1 0 0,-3-1 0,-1 0 0,-18 47 0,27-88 0,-1 0 0,1 0 0,-1-1 0,0 1 0,0 0 0,0-1 0,0 1 0,-1-1 0,0 0 0,-4 5 0,6-8 0,0 1 0,0 0 0,0 0 0,0-1 0,0 1 0,0-1 0,-1 1 0,1-1 0,0 1 0,0-1 0,-1 0 0,1 0 0,0 0 0,-1 1 0,1-1 0,0 0 0,-1-1 0,1 1 0,0 0 0,-1 0 0,1 0 0,0-1 0,0 1 0,-1-1 0,1 1 0,0-1 0,0 0 0,0 1 0,0-1 0,-1 0 0,1 0 0,0 1 0,1-1 0,-1 0 0,-2-2 0,-2-3 0,0 0 0,1 0 0,-1 0 0,1 0 0,1-1 0,-1 0 0,1 1 0,0-1 0,1-1 0,-1 1 0,1 0 0,1 0 0,-1-1 0,1 1 0,1-1 0,0 1 0,0-1 0,0 1 0,2-14 0,-1 20 0,-1 0 0,0 0 0,0 0 0,0 0 0,1 1 0,-1-1 0,0 0 0,1 0 0,-1 0 0,1 0 0,-1 0 0,1 0 0,0 0 0,-1 1 0,1-1 0,0 0 0,-1 1 0,1-1 0,0 0 0,0 1 0,0-1 0,0 1 0,-1-1 0,1 1 0,0-1 0,0 1 0,0 0 0,0 0 0,0-1 0,0 1 0,0 0 0,0 0 0,0 0 0,0 0 0,0 0 0,0 0 0,2 0 0,2 2 0,0 0 0,1 0 0,-1 0 0,0 0 0,8 6 0,-1-2 0,36 20 0,-31-16 0,0-1 0,26 10 0,-15-5 0,-25-11 0,0-1 0,1 0 0,-1 0 0,1-1 0,0 1 0,-1-1 0,1 1 0,0-1 0,0 0 0,0-1 0,0 1 0,6 0 0,-2-6 985,-5 0-3923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2:06.174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6 1 16879,'10'15'535,"53"79"780,94 191 1,-133-231-961,-2 1 0,-3 1 1,-2 0-1,-2 1 0,11 102 1,-21-106 82,-4 0 0,-5 73 1,0-96-170,0 0-1,-2 0 1,-2 0 0,0-1 0,-20 45 0,21-60-124,0-1 1,-1 0 0,-1 0 0,0 0-1,-1-1 1,0-1 0,-14 14 0,15-17-41,0-1 0,-1 0 0,1-1 0,-1 1 0,-1-2 0,1 0 1,-1 0-1,0-1 0,0 0 0,-15 3 0,18-6-356,0-1 1,-1 0-1,1 0 0,-1-1 0,1 0 0,0 0 0,0-1 1,-15-4-1,20 5-574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2:36.492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320 861 5224,'0'0'9744,"-13"-4"-9239,-45-14 0,54 18-453,1 0 0,-1-1 0,0 1 1,1 1-1,-1-1 0,1 0 0,-1 1 0,1 0 0,-1 0 0,1 0 0,-1 0 0,1 0 1,0 1-1,0-1 0,-6 5 0,1-2 73,-7 4 138,0 1 0,0 1 0,1 0-1,0 1 1,-21 21 0,27-23-119,1 1 0,0-1 0,0 1 0,1 0 0,0 1 0,0-1 0,2 1 0,-1 0 0,-3 14 0,6-17-27,0 0-1,1 0 1,0 0-1,0 0 1,0 1 0,2 12-1,-1-19-92,0 0 1,1 0-1,-1 0 0,0-1 0,1 1 0,-1 0 1,1 0-1,0 0 0,0 0 0,-1-1 0,1 1 0,0 0 1,1-1-1,-1 1 0,0-1 0,0 1 0,1-1 1,-1 0-1,1 0 0,-1 1 0,1-1 0,-1 0 1,1 0-1,0 0 0,-1-1 0,1 1 0,0 0 1,0-1-1,0 1 0,0-1 0,0 1 0,-1-1 0,4 0 1,4 0 33,1 0 0,0-1 0,-1-1 0,0 0 0,1 0 0,-1 0 0,0-1 0,0-1 1,0 0-1,-1 0 0,1 0 0,-1-1 0,0-1 0,0 1 0,-1-1 0,0 0 0,10-11 0,6-9 88,0-1 0,-2-1-1,25-41 1,-30 42-56,-2-1 1,-1 0 0,-1-1 0,-1-1-1,-2 0 1,-1 0 0,7-54 0,-11 50 28,-2 0 1,-1 0-1,-2 0 1,-1 1-1,-1-1 1,-17-65-1,12 74 63,-1 0 1,-15-30-1,24 55-127,-2 0-41,0 1 0,1 0 0,-1 0 0,1 0 0,0 1 1,-1-1-1,1 0 0,0 1 0,0-1 0,-1 0 1,1 1-1,0-1 0,1 1 0,-1 0 0,0-1 0,0 1 1,1 0-1,-1-1 0,0 3 0,-15 45-13,15-43 15,-8 37-12,1 1 1,3 0 0,1 76-1,3-115-4,0 47 8,2 0 0,3 0 0,1 0-1,3 0 1,2-1 0,18 51 0,-27-98-1,0-1 1,1 0-1,-1 1 1,1-1-1,0 0 1,0 1-1,0-1 1,0-1-1,1 1 1,3 3 0,-4-4-3,-1-1 1,1 0-1,0 0 1,-1 0 0,1 0-1,0 0 1,0-1 0,0 1-1,0-1 1,0 1 0,0-1-1,0 1 1,0-1 0,-1 0-1,1 0 1,0 0 0,0 0-1,0-1 1,0 1 0,3-1-1,7-2 28,0-1-1,0-1 1,-1 0-1,0 0 1,0-1-1,0-1 0,0 0 1,-1 0-1,17-16 1,-1-4 93,43-58 0,-10 11 219,-59 74-335,0 0 0,0-1-1,0 1 1,1 0 0,-1 0 0,0-1 0,0 1 0,1 0 0,-1 0 0,0-1 0,0 1 0,1 0 0,-1 0 0,0-1 0,1 1 0,-1 0 0,0 0 0,1 0 0,-1 0 0,0 0 0,1 0 0,-1-1 0,0 1 0,1 0 0,-1 0 0,0 0 0,1 0 0,-1 0 0,0 0 0,1 0 0,-1 1 0,0-1 0,1 0 0,-1 0 0,1 0 0,4 13 103,-3 27-115,-2-36 26,0 4-18,0 19 11,4 35 0,-3-55-15,1 1 0,-1-1-1,1 1 1,1-1-1,-1 0 1,1 0-1,0 0 1,1 0 0,6 9-1,-9-14 0,1 0-1,0 0 1,0 0-1,0 0 1,0 0 0,0-1-1,0 1 1,1 0-1,-1-1 1,0 0-1,1 0 1,-1 0 0,1 0-1,0 0 1,-1 0-1,1 0 1,0-1-1,-1 0 1,1 1-1,0-1 1,0 0 0,-1 0-1,1-1 1,0 1-1,0 0 1,-1-1-1,1 0 1,0 1 0,-1-1-1,4-2 1,1 0 7,0-1 0,0 0 0,0 0 0,0 0 0,-1-1 0,1 0 1,-1 0-1,10-13 0,3-6 27,-1-2-1,-1 0 1,-2-1 0,0-1 0,-2 0 0,-1-1-1,9-33 1,38-214 339,-43 186-216,-12 53-74,-3 27-41,0 0-1,0 1 0,5-14 1,-6 23-42,0 0-1,0 0 1,0 0 0,-1 0-1,1-1 1,0 1 0,0 0 0,0 0-1,0 0 1,0 0 0,0 0-1,0 0 1,0 0 0,0 0 0,0 0-1,0 0 1,0-1 0,0 1-1,1 0 1,-1 0 0,0 0 0,0 0-1,0 0 1,0 0 0,0 0-1,0 0 1,0 0 0,0 0 0,0 0-1,0-1 1,0 1 0,0 0-1,0 0 1,0 0 0,0 0 0,0 0-1,1 0 1,-1 0 0,0 0-1,0 0 1,0 0 0,0 0 0,0 0-1,0 0 1,0 0 0,0 0-1,0 0 1,0 0 0,1 0 0,-1 0-1,0 0 1,0 0 0,0 0-1,0 0 1,0 0 0,0 0 0,0 0-1,0 0 1,0 0 0,0 0-1,0 0 1,1 0 0,-1 0 0,0 0-1,0 1 1,0-1 0,3 9 21,0 17-7,5 122-100,-6 1-1,-34 291 1,22-381 53,-2-1 0,-3 0 0,-2-1 0,-33 73 0,49-128 35,1-1 0,-1 1-1,0-1 1,1 0 0,-1 0 0,0 1-1,0-1 1,0 0 0,0 0-1,0 0 1,0 0 0,0 0 0,0 0-1,0 0 1,-1 0 0,1-1 0,0 1-1,-1 0 1,1-1 0,0 1 0,-1-1-1,-1 1 1,2-1-1,0 0 0,0-1-1,0 1 1,0 0 0,1-1 0,-1 1 0,0 0-1,0-1 1,0 1 0,1-1 0,-1 0 0,0 1-1,1-1 1,-1 0 0,1 1 0,-1-1 0,0 0-1,1 1 1,0-1 0,-1 0 0,1 0 0,-1 0-1,1 0 1,0 1 0,0-1 0,-1 0 0,1 0-1,0 0 1,0 0 0,0 0 0,0 0-1,0 0 1,0 0 0,0 0 0,0 1 0,1-2-1,0-10 6,0 1 0,1 0 0,0 0 0,0 0 0,2 0-1,-1 1 1,1-1 0,7-11 0,50-81 56,-47 81-56,199-280 8,-120 179 4,105-188 1,-179 274-12,-3 0 0,-1-2 0,14-53 1,-13 25 73,8-84 0,-25 131-43,1 20-39,0 0 1,0 0-1,0 0 1,0 0-1,0 0 1,0 0-1,0 0 0,0 0 1,0 0-1,0 0 1,0 0-1,0 0 1,0 0-1,0 0 1,0 0-1,0 0 0,-1 0 1,1 0-1,0 0 1,0 0-1,0 0 1,0 0-1,0 0 1,0 0-1,0 0 0,0 0 1,0 0-1,0 0 1,0 0-1,0 0 1,0 0-1,0 0 1,0 0-1,0 0 0,0 0 1,0 0-1,-1 0 1,1 0-1,0 0 1,0 0-1,0 0 1,0 0-1,0 0 0,0 0 1,0 0-1,0 0 1,0-1-1,0 1 1,0 0-1,0 0 1,0 0-1,0 0 0,0 0 1,-4 18 8,-26 203 0,11-67-47,-46 179 0,-30-6-105,61-227 75,-56 112-1,89-209 70,-7 15 14,-1-1 0,-1 0 0,0 0 0,-21 25 0,31-42-11,0 0-1,0 0 0,0 0 0,0-1 0,0 1 0,0 0 0,0 0 0,0 0 0,0-1 0,0 1 0,0 0 0,0 0 0,0 0 0,0-1 0,0 1 0,0 0 0,0 0 0,0 0 0,0 0 0,-1-1 0,1 1 1,0 0-1,0 0 0,0 0 0,0 0 0,0 0 0,0-1 0,-1 1 0,1 0 0,0 0 0,0 0 0,0 0 0,0 0 0,-1 0 0,1 0 0,0 0 0,0 0 0,0-1 0,-1 1 0,1 0 0,0 0 1,0 0-1,0 0 0,0 0 0,-1 0 0,1 0 0,0 0 0,0 0 0,0 1 0,-1-1 0,1 0 0,0 0 0,0 0 0,0 0 0,0 0 0,-1 0 0,1 0 0,0 0 0,0 0 0,0 1 0,0-1 0,-1 0 1,1 0-1,0 0 0,0 0 0,0 0 0,0 1 0,0-1 0,0 0 0,2-19 102,6-7-67,2 1-1,1-1 1,1 2 0,18-28 0,70-87 61,-60 87-73,-15 19-8,1 0 0,31-28 0,-3 11 18,66-65 43,-6 11 91,-107 98-137,1 0-1,17-9 1,-24 18-20,-1-1 1,1 0 0,-1 1-1,1-1 1,-1 1-1,0-1 1,0 1 0,0-1-1,-1 3 1,-11 100 39,-1 6-16,13-96-21,0 1 1,0 0-1,2-1 0,0 1 0,5 17 1,-7-32-15,1 0 0,-1 0-1,1 0 1,-1 0 0,1-1 0,-1 1 0,1 0 0,-1 0 0,1-1 0,0 1-1,0 0 1,-1-1 0,1 1 0,0-1 0,0 1 0,0-1 0,-1 1-1,1-1 1,0 0 0,0 1 0,0-1 0,0 0 0,0 0 0,0 1 0,0-1-1,0 0 1,0 0 0,0 0 0,0 0 0,0 0 0,0-1 0,-1 1 0,3-1-1,1 1 6,0-1 0,0 0 0,-1-1-1,1 1 1,0-1 0,-1 1-1,7-5 1,1-3 0,0-1 0,-1 0 0,0-1 0,16-23 0,-6 9 7,13-20 45,-2-2 0,-2 0-1,-1-2 1,29-78 0,-44 106 119,-13 20-108,-2 9 67,-3 14-88,1 0 0,1 1 0,0 24 0,0-7-17,2-18-18,0 1 1,2 0-1,0-1 0,2 1 0,0 0 1,11 33-1,-12-46-6,2 4-6,0 1 0,1-1 0,1 0 0,12 22 0,-16-33-3,-1-1 1,1 1-1,0-1 0,-1 0 1,1 1-1,0-1 0,1 0 0,-1 0 1,0 0-1,0-1 0,1 1 1,-1 0-1,1-1 0,0 0 0,-1 0 1,1 0-1,0 0 0,0 0 1,0 0-1,-1 0 0,1-1 0,0 0 1,0 0-1,0 1 0,0-2 1,0 1-1,0 0 0,0-1 0,0 1 1,5-2-1,0-2 18,0 1 0,0-1 0,0-1 0,-1 1 0,1-1 0,-1-1 0,0 1 1,-1-1-1,1-1 0,-1 1 0,-1-1 0,1 0 0,-1 0 0,0-1 0,0 1 0,-1-1 0,4-11 0,6-15 97,-2 0-1,13-65 1,-25 98-110,17-96 248,1-6 228,-18 102-478,0 0 0,0 1 0,0-1 0,0 1 0,0-1 0,1 0 1,-1 1-1,0-1 0,0 1 0,0-1 0,1 0 0,-1 1 0,0-1 0,1 1 0,-1-1 0,0 1 0,1-1 0,-1 1 0,1 0 0,-1-1 0,1 1 1,-1-1-1,1 1 0,-1 0 0,1-1 0,-1 1 0,1 0 0,0 0 0,-1-1 0,1 1 0,0 0 0,0 0 3,1 1 0,-1-1 0,0 1 0,0-1 1,0 1-1,0 0 0,0-1 0,0 1 0,0 0 0,0 0 0,0 0 0,0-1 0,0 1 0,1 2 0,6 7 29,-1 1-1,8 14 0,-13-21-31,13 26-2,-2 0 0,-1 1 0,-2 1 0,-1 0 0,9 59 0,-17-85 0,1 5 0,0 1 0,0 0 0,-1 0 0,-1 0 0,0 0 0,-1 1 0,0-2 0,-4 17 0,4-26 0,0-1 0,0 1 0,0-1 0,0 1 0,0-1 0,-1 1 0,1-1 0,-1 0 0,1 0 0,-1 0 0,1 0 0,-1 0 0,1 0 0,-1 0 0,0 0 0,0 0 0,1-1 0,-1 1 0,0-1 0,0 1 0,0-1 0,0 0 0,0 0 0,1 0 0,-1 0 0,0 0 0,0 0 0,-3-1 0,-5 0 0,1 0 0,-1-1 0,1 0 0,-12-5 0,-3-1 0,14 5 0,0 0 0,0-1 0,1 0 0,-1 0 0,-11-9 0,35 20 0,1-2 0,0 0 0,1 0 0,-1-1 0,1-1 0,19 1 0,-20-3 0,0 0 0,1-1 0,-1 0 0,0-2 0,1 1 0,-1-2 0,0 0 0,0-1 0,0-1 0,-1 0 0,0-1 0,0 0 0,0-1 0,0-1 0,-1 0 0,13-11 0,-10 5 0,-1 0 0,-1-2 0,0 0 0,-1 0 0,12-20 0,47-92 0,-44 74 0,44-58 0,-65 106 0,-4 12 0,-4 14 0,-7 17 0,-6 18 0,3 1 0,2 0 0,-2 109 0,11-159 0,1 0 0,0 0 0,0 0 0,0 0 0,1 0 0,0 0 0,0 0 0,0 0 0,1-1 0,0 1 0,0-1 0,1 0 0,3 5 0,-5-7 0,0-1 0,0 0 0,1 0 0,-1 0 0,0 0 0,1 0 0,-1-1 0,1 1 0,-1-1 0,1 0 0,0 0 0,0 0 0,-1 0 0,1 0 0,0 0 0,0-1 0,0 1 0,0-1 0,0 0 0,0 0 0,0 0 0,0 0 0,0-1 0,0 1 0,0-1 0,0 0 0,0 0 0,-1 0 0,6-2 0,9-6 0,0-1 0,0 0 0,-1-1 0,0-1 0,27-28 0,64-82 0,-56 61 0,-14 18 0,-39 82 0,-10 112 0,12-145 0,0-1 0,0 1 0,0 0 0,1-1 0,0 1 0,0 0 0,0-1 0,1 1 0,0-1 0,0 0 0,0 1 0,1-1 0,0 0 0,0-1 0,0 1 0,0 0 0,5 4 0,-6-8 0,0 0 0,-1 0 0,1 0 0,0 0 0,0 0 0,0 0 0,-1-1 0,1 1 0,0-1 0,0 1 0,0-1 0,0 0 0,0 0 0,0 0 0,0 0 0,0 0 0,0 0 0,0-1 0,0 1 0,2-1 0,1-1 0,1 1 0,-1-1 0,0 0 0,0 0 0,9-5 0,-9 3 0,0-1 0,0 1 0,-1-1 0,1 0 0,-1 0 0,0 0 0,0-1 0,-1 1 0,1-1 0,-1 0 0,-1 0 0,1 0 0,-1 0 0,0 0 0,0-1 0,-1 1 0,0-1 0,0 1 0,-1-1 0,1 0 0,-1 1 0,-1-1 0,1 1 0,-1-1 0,0 1 0,-1-1 0,0 1 0,-4-12 0,3 12 0,0 1 0,0 0 0,-1 0 0,1 0 0,-1 0 0,0 0 0,0 1 0,-7-6 0,8 8 0,0 0 0,0 1 0,0-1 0,0 0 0,0 1 0,0-1 0,-1 1 0,1 0 0,0 0 0,-1 1 0,1-1 0,-1 1 0,1-1 0,-1 1 0,-5 1 0,-11 7 0,17-5 0,13-7 0,226-84 0,-222 84 0,0 1 0,0 0 0,0 1 0,0 1 0,1 0 0,-1 1 0,22 2 0,-31-2 0,0 1 0,0 1 0,1-1 0,-1 1 0,0-1 0,0 1 0,-1 1 0,1-1 0,0 1 0,5 4 0,-7-5 0,-1 0 0,1 1 0,-1-1 0,0 1 0,0 0 0,0-1 0,-1 1 0,1 0 0,-1 0 0,1 0 0,-1 0 0,0 1 0,0-1 0,0 0 0,-1 0 0,1 0 0,-1 1 0,0 3 0,0 19 0,-1 1 0,-2-1 0,0 0 0,-2 0 0,-1 0 0,-12 32 0,5-36 0,7-17 0,6-7 0,6-13 0,0 0 0,5-27 0,8-18 0,-12 43 0,1 2 0,14-23 0,-19 33 0,0 1 0,0 0 0,1-1 0,0 1 0,-1 1 0,1-1 0,1 1 0,-1-1 0,0 1 0,1 0 0,0 0 0,7-2 0,-10 4 0,0 1 0,0-1 0,0 1 0,0 0 0,0 0 0,0 0 0,1 0 0,-1 1 0,0-1 0,0 0 0,0 1 0,0 0 0,0-1 0,0 1 0,0 0 0,-1 0 0,1 0 0,0 0 0,2 2 0,32 29 0,-29-24 0,152 166 0,-159-173 1,18 14 1009,-17-15-1093,-1 0 0,0 0 0,0 0 0,1 1 0,-1-1 0,0 0 1,1 0-1,-1 0 0,0 0 0,1 0 0,-1 0 0,1 0 1,-1 0-1,0 0 0,1 0 0,-1 0 0,0 0 0,1 0 1,-1 0-1,0 0 0,1 0 0,-1 0 0,0 0 0,1 0 1,-1-1-1,0 1 0,1 0 0,-1 0 0,0 0 0,0 0 1,1-1-1,-1 1 0,0 0 0,0 0 0,1-1 0,-1 1 1,0 0-1,0-1 0,0 1 0,1 0 0,-1-1 0,0 1 0,0 0 1,0-1-1,0 1 0,0 0 0,0-1 0,0 1 0,0 0 1,0-1-1,0 1 0,0 0 0,0-1 0,0 1 0,0 0 1,0-1-1,0 1 0,0 0 0,0-1 0,-1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2:36.730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1 16879,'0'0'2904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2:37.046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105 0 13168,'0'0'248,"-80"15"-136,64-11-8,14-2 360,-2 2 16,2-4-88,4 2 8,8 2-16,8-2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2:38.810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0 452 5416,'0'0'11473,"8"-12"-10847,47-78 593,-25 33 305,29-76 0,-58 131-1505,4-12 300,0-2 0,-1 1 0,-1 0 0,-1-1 0,0 1 0,0-17 0,-7-2 1121,5 34-1427,0 0 1,0 0-1,0 0 0,0 0 1,0 0-1,0 0 1,-1 0-1,1 0 0,0 0 1,0 0-1,0 0 0,0 0 1,0 0-1,-1 0 1,1 0-1,0 0 0,0 0 1,0 0-1,0 0 0,0 0 1,0 0-1,-1 0 1,1 0-1,0 0 0,0 0 1,0 0-1,0 0 0,0 0 1,0 0-1,0 1 1,-1-1-1,1 0 0,0 0 1,0 0-1,0 0 1,0 0-1,0 0 0,0 0 1,0 1-1,0-1 0,0 0 1,0 0-1,0 0 1,0 0-1,0 0 0,0 1 1,0-1-1,0 0 0,0 0 1,0 0-1,0 0 1,0 1-1,-7 12 217,4-7-58,-4 8-48,1 0 1,0 0-1,1 1 1,1-1 0,0 1-1,1 0 1,0 0 0,0 18-1,3-13 9,0-1 0,0 1 0,2 0 1,1-1-1,0 0 0,7 20 0,-9-35-108,0 0 0,1 0 0,-1 0 1,1 0-1,0 0 0,1 0 0,-1 0 0,0-1 0,1 1 1,0-1-1,0 0 0,0 0 0,0 0 0,0 0 1,1 0-1,0-1 0,-1 1 0,1-1 0,0 0 0,0 0 1,0-1-1,0 1 0,0-1 0,0 0 0,1 0 0,-1 0 1,0-1-1,1 1 0,-1-1 0,0 0 0,1 0 1,-1-1-1,0 1 0,1-1 0,-1 0 0,0 0 0,0 0 1,0-1-1,0 0 0,0 1 0,0-1 0,0-1 1,6-4-1,9-7 71,-2-1 1,0 0-1,0-1 1,-1-1-1,-2-1 1,1 0-1,-2-1 1,-1 0 0,11-22-1,42-71 622,-46 83-436,-15 21-224,-3 6-28,-1 1 1,1 0-1,0-1 1,0 1-1,0 0 0,0-1 1,0 1-1,0 0 0,0 0 1,2-2-1,-2 3-24,0 0 0,-1 0-1,1 0 1,0 0 0,-1 0 0,1 0-1,0 1 1,0-1 0,-1 0 0,1 0-1,-1 1 1,1-1 0,0 0 0,-1 1-1,1-1 1,-1 1 0,1-1 0,-1 1-1,1-1 1,-1 1 0,1-1 0,-1 1-1,1-1 1,-1 1 0,0 0 0,1-1-1,-1 1 1,0-1 0,1 1 0,-1 0-1,0 1 1,11 22 57,-2 1 1,0 0-1,8 45 0,-10-43-13,-5-17-42,19 91 95,-20-90-95,0 0 0,0 0 1,-1 0-1,0 0 0,-1 1 1,-5 20-1,6-31-8,0-1 0,0 1 0,-1 0 0,1-1 0,0 1 0,0-1 0,-1 1 0,1 0 0,0-1 0,-1 1 0,1-1 0,-1 1 0,1-1 0,-1 1 0,1-1 0,-1 1 0,1-1 0,-1 0 0,1 1 0,-1-1 0,1 0 0,-1 1 0,0-1 0,1 0 0,-1 0 0,1 0 0,-1 1 0,0-1 0,1 0 0,-1 0 0,0 0 0,1 0 0,-1 0 0,0 0 0,1 0 0,-1 0 0,0-1 0,1 1 0,-1 0 0,1 0 0,-1 0 0,0-1 0,1 1 0,-1 0 0,0-1 0,-27-19 0,28 20 0,-19-17 0,-19-23 0,31 33 0,1 0 0,0-1 0,1 0 0,0 0 0,0-1 0,-4-11 0,8 19 0,1 0 0,-1 0 0,1 0 0,-1 0 0,1 0 0,0 0 0,-1 0 0,1 0 0,0-1 0,0 1 0,0 0 0,0 0 0,0 0 0,0 0 0,0-1 0,0 1 0,0 0 0,1 0 0,-1 0 0,0 0 0,1 0 0,-1 0 0,1 0 0,-1 0 0,1 0 0,-1 0 0,1 0 0,0 0 0,0 0 0,-1 0 0,1 0 0,2-1 0,0 1 0,1-1 0,-1 1 0,1 0 0,0 0 0,-1 1 0,1-1 0,0 1 0,0 0 0,5 0 0,24 2 0,0 1 0,34 9 0,-43-8 0,-3 1 0,40 15 0,-39-13 0,34 9 0,88 17 0,-121-28-4063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2:39.036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75 91 16783,'0'0'1176,"-63"6"-840,53-8-56,8-8 16,8 2-240,14-12 0,23-6-112,15-5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2:44.330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331 848 4816,'0'0'7218,"-6"-10"-6584,-22-35-12,25 42-502,0 0-1,0 1 1,0-1-1,0 1 1,0-1 0,0 1-1,-1 0 1,1 0-1,-1 0 1,1 1-1,-1 0 1,0-1-1,1 1 1,-1 0 0,0 1-1,0-1 1,0 1-1,-5-1 1,2 1-1,-1-1 19,0 1 0,0 0 0,0 1 1,0 0-1,0 0 0,0 1 0,0 0 0,0 0 0,1 1 1,-1 0-1,1 0 0,0 1 0,-1 0 0,2 0 0,-1 1 1,0 0-1,1 0 0,0 0 0,0 1 0,1 0 0,-1 0 1,-5 9-1,5-6 28,0 0 1,0 1 0,1-1 0,1 1 0,-1 0-1,1 0 1,1 0 0,0 1 0,1-1 0,0 1-1,0 0 1,1-1 0,0 1 0,1 0-1,1 0 1,1 16 0,-1-23-98,0-1-1,0 1 1,0-1 0,0 1 0,0-1-1,1 0 1,-1 0 0,1 1-1,0-1 1,0 0 0,0 0 0,1-1-1,-1 1 1,1 0 0,-1-1-1,1 1 1,0-1 0,0 0 0,3 2-1,-1-2-1,0 0 0,-1 0 0,1-1-1,0 0 1,0 0 0,0 0 0,0 0 0,0-1-1,1 0 1,-1 0 0,0 0 0,7-2-1,-3 1 27,1-1-1,-1-1 1,1 0-1,-1 0 1,0-1-1,0 0 1,0 0-1,0-1 1,-1-1-1,0 1 1,0-1-1,0 0 1,9-12-1,-11 12 4,-1-1 0,-1 0-1,1 0 1,-1 0 0,-1 0 0,1-1-1,-1 1 1,0-1 0,-1 0 0,0 0-1,0 0 1,-1 0 0,0-1 0,0 1-1,-1-16 1,-1 21-54,1 1 0,0-1 1,-1 0-1,0 0 0,0 0 0,0 0 0,0 1 0,0-1 0,0 1 0,-1-1 0,1 1 0,-1-1 1,0 1-1,0 0 0,0-1 0,0 1 0,0 0 0,0 1 0,0-1 0,-1 0 0,1 1 1,-1-1-1,1 1 0,-1-1 0,0 1 0,1 0 0,-1 0 0,0 1 0,0-1 0,-3 0 0,6 1-27,-1 1-1,0-1 0,1 1 0,-1-1 0,0 1 1,1-1-1,-1 1 0,1-1 0,-1 1 0,1-1 1,-1 1-1,1-1 0,-1 1 0,1 0 0,0-1 0,-1 1 1,1 0-1,0-1 0,0 1 0,-1 0 0,1 0 1,0-1-1,0 3 0,-2 18 193,4-11-158,1-1 0,0 1 0,1-1 0,0 0-1,0 0 1,1 0 0,0 0 0,1-1-1,-1 0 1,2 0 0,-1-1 0,9 8-1,-11-11-28,0 0 0,1 0 0,-1-1 0,1 0-1,0 0 1,0 0 0,0-1 0,0 0 0,0 0-1,0 0 1,1 0 0,-1-1 0,1 0 0,-1 0-1,1-1 1,-1 1 0,1-1 0,-1 0 0,1-1 0,-1 1-1,1-1 1,-1 0 0,8-2 0,2-3 13,1 0 1,-1-1-1,0 0 1,-1-1-1,0-1 0,0-1 1,-1 0-1,0 0 1,-1-1-1,0-1 1,0 0-1,18-27 0,-21 27 29,0-1-1,1 1 1,1 1-1,-1 0 1,2 0 0,15-10-1,-26 20-48,0 0-1,0 1 1,0-1-1,1 0 1,-1 1-1,0-1 1,0 1 0,1 0-1,-1-1 1,0 1-1,1 0 1,-1 0-1,0 0 1,1 0-1,-1 0 1,0 0 0,1 0-1,-1 0 1,0 1-1,1-1 1,-1 0-1,0 1 1,0-1-1,2 2 1,0 0 8,0 1 0,-1-1 0,1 1 0,-1 0 1,1 0-1,-1 0 0,0 0 0,2 3 0,2 9 29,1 0 1,-2 0-1,0 0 1,-1 1-1,0 0 0,-1-1 1,-1 1-1,-1 1 1,0 19-1,5 6 309,4-50-119,27-42-19,-23 30-154,1 0 0,0 1-1,2 0 1,22-19-1,-36 35-65,1 1 0,-1-1 0,0 1 0,1 0 0,-1 0 0,1 0 0,-1 0 0,5 0 0,-6 1-1,-1 1 0,1 0-1,-1 0 1,1 0 0,-1 0 0,1 0 0,-1 0 0,1 0 0,-1 0 0,1 1 0,-1-1 0,1 1 0,-1-1 0,0 1 0,1-1 0,-1 1 0,0 0-1,1 0 1,-1 0 0,0 0 0,0 0 0,0 0 0,0 0 0,2 1 0,3 7 0,1 0 0,-1 0 0,0 0 0,-1 1 0,0 0 0,-1 0 0,0 0 0,4 17 0,0 3 0,5 56 0,-13-85 0,0 0 0,0 0 0,0-1 0,0 1 0,1 0 0,-1 0 0,0-1 0,0 1 0,0 0 0,1 0 0,-1-1 0,0 1 0,1 0 0,-1-1 0,0 1 0,1 0 0,-1-1 0,1 1 0,-1 0 0,1-1 0,-1 1 0,2 0 0,-1-1 0,-1 0 0,1 0 0,-1 0 0,1 0 0,0 0 0,-1-1 0,1 1 0,0 0 0,-1 0 0,1 0 0,-1-1 0,1 1 0,-1 0 0,1-1 0,0 1 0,-1 0 0,1-1 0,-1 1 0,0-1 0,1 1 0,0-1 0,25-36 0,-22 31 0,18-30 0,-13 22 0,0-1 0,0 1 0,1 1 0,1 0 0,15-15 0,-25 27 0,0 0 0,0 0 0,0 0 0,0 1 0,1-1 0,-1 0 0,0 0 0,0 1 0,0-1 0,1 1 0,-1-1 0,0 1 0,1-1 0,-1 1 0,1 0 0,-1 0 0,0-1 0,1 1 0,-1 0 0,1 0 0,-1 0 0,0 1 0,1-1 0,-1 0 0,0 1 0,1-1 0,-1 0 0,0 1 0,1 0 0,-1-1 0,0 1 0,0 0 0,1 0 0,-1-1 0,0 1 0,0 0 0,0 0 0,0 0 0,0 0 0,0 0 0,-1 1 0,1-1 0,0 0 0,-1 0 0,2 2 0,3 7 0,0 0 0,-1 1 0,0-1 0,3 17 0,-5-19 0,11 54 0,-12-49 0,1 0 0,1 0 0,0 0 0,1 0 0,0-1 0,1 0 0,9 18 0,-13-29 0,-1 0 0,1 0 0,-1-1 0,1 1 0,-1 0 0,1-1 0,0 1 0,-1 0 0,1-1 0,0 1 0,-1-1 0,1 1 0,0-1 0,0 1 0,0-1 0,-1 0 0,1 1 0,0-1 0,0 0 0,0 0 0,0 0 0,0 0 0,0 0 0,0 0 0,-1 0 0,1 0 0,0 0 0,0 0 0,0 0 0,0 0 0,0-1 0,0 1 0,-1 0 0,1 0 0,0-1 0,0 1 0,1-1 0,3-3 0,-1 1 0,1-1 0,-1 0 0,8-8 0,-4 3 0,11-11 0,-1-2 0,0 0 0,-2-2 0,13-25 0,-14 26 0,11-22 0,-3-2 0,-1 0 0,-2-1 0,-2-2 0,-3 0 0,15-84 0,-25 110 0,18-126 0,-21 126 0,0-1 0,-2 0 0,-1 1 0,-4-26 0,4 49 0,-1 7 0,-2 21 0,-2 36 0,2 30 0,10 124 0,-5-194 0,1 10 0,1 1 0,1-1 0,2-1 0,18 59 0,-23-86 0,1-1 0,0 1 0,0-1 0,0 0 0,1 1 0,-1-1 0,1-1 0,0 1 0,0 0 0,5 4 0,-7-8 0,-1 0 0,1 0 0,-1 0 0,1 0 0,-1 0 0,1 0 0,-1 0 0,1 0 0,-1 0 0,1 0 0,-1-1 0,1 1 0,-1 0 0,1 0 0,-1-1 0,1 1 0,-1 0 0,0-1 0,1 1 0,-1 0 0,0-1 0,1 1 0,-1-1 0,0 1 0,1 0 0,-1-1 0,0 1 0,0-1 0,1 1 0,-1-1 0,10-19 0,-9 16 0,6-14 0,0-1 0,6-34 0,-1 1 0,-9 42 0,-3 9 0,0 1 0,0-1 0,0 1 0,0-1 0,0 0 0,0 1 0,0-1 0,1 0 0,-1 1 0,0-1 0,1 1 0,-1-1 0,0 0 0,1 1 0,-1-1 0,0 1 0,1-1 0,0 0 0,0 1 0,0 0 0,0 0 0,0 1 0,1-1 0,-1 0 0,0 0 0,0 0 0,0 1 0,0-1 0,0 1 0,0-1 0,0 1 0,0-1 0,2 2 0,15 7 0,1-1 0,-1-1 0,1-1 0,1-1 0,-1 0 0,37 3 0,-26-6 0,0-1 0,1-1 0,54-8 0,-65 3 0,-1-1 0,0-1 0,-1 0 0,1-2 0,-1 0 0,-1-1 0,27-19 0,-28 22 0,-15 7 0,1-1 0,-1 1 0,1-1 0,0 1 0,-1-1 0,0 0 0,1 0 0,-1 0 0,1 1 0,1-3 0,-3 3 0,0 0 0,0-1 0,0 1 0,0 0 0,0 0 0,1 0 0,-1 0 0,0 0 0,0-1 0,0 1 0,0 0 0,0 0 0,0 0 0,0 0 0,0 0 0,0-1 0,0 1 0,0 0 0,0 0 0,0 0 0,0 0 0,0-1 0,0 1 0,0 0 0,0 0 0,-1 0 0,1 0 0,0 0 0,0 0 0,0-1 0,0 1 0,0 0 0,0 0 0,0 0 0,0 0 0,0 0 0,-1 0 0,1 0 0,0-1 0,0 1 0,0 0 0,0 0 0,0 0 0,-1 0 0,1 0 0,0 0 0,0 0 0,0 0 0,0 0 0,0 0 0,-1 0 0,1 0 0,0 0 0,0 0 0,0 0 0,0 0 0,-1 0 0,1 0 0,0 0 0,0 0 0,0 0 0,0 0 0,0 0 0,-1 0 0,1 1 0,0-1 0,-1-1 0,-2 5 0,1 0 0,-1-1 0,1 1 0,0 0 0,-3 8 0,0-2 0,1 0 0,-1 1 0,1 0 0,1 0 0,0 0 0,0 0 0,1 1 0,1-1 0,0 1 0,0-1 0,2 18 0,0-25 0,0 1 0,1-1 0,0 1 0,-1-1 0,1 0 0,0 0 0,1 1 0,-1-2 0,1 1 0,0 0 0,0 0 0,0-1 0,0 0 0,8 6 0,-10-8 0,1 0 0,0 1 0,0-1 0,0 0 0,0-1 0,0 1 0,0 0 0,0 0 0,0-1 0,0 0 0,0 1 0,0-1 0,0 0 0,1 0 0,-1 0 0,0 0 0,0 0 0,0 0 0,0-1 0,0 1 0,1-1 0,-1 0 0,0 1 0,0-1 0,-1 0 0,4-2 0,4-3 0,0 0 0,0 0 0,-1-1 0,8-8 0,-9 8 0,8-9 0,0 0 0,-2 0 0,0-2 0,21-36 0,-10 9 0,17-49 0,-28 58 0,-2 0 0,8-46 0,5-79 0,-3 21 0,-18 128 0,0-8 0,0 0 0,1-25 0,-14 144 0,9-67 0,-8 158 0,17 193 0,-3-320 0,-3-26 0,1 1 0,11 44 0,-14-81 0,0-1 0,0 1 0,0 0 0,0 0 0,1-1 0,-1 1 0,0 0 0,0-1 0,1 1 0,-1 0 0,1-1 0,-1 1 0,0 0 0,1-1 0,-1 1 0,1-1 0,0 1 0,-1 0 0,1-1 0,-1 0 0,2 1 0,-1-1 0,-1 0 0,1 0 0,-1 0 0,1 0 0,0 0 0,-1 0 0,1 0 0,-1 0 0,1-1 0,-1 1 0,1 0 0,-1 0 0,1-1 0,-1 1 0,1 0 0,-1-1 0,1 1 0,-1-1 0,1 1 0,-1-1 0,1 0 0,20-34 0,-18 30 0,4-9 0,-2-1 0,0 0 0,0 0 0,-1 0 0,-1-1 0,-1 1 0,1-18 0,-1 10 0,4-8 0,0-13 0,-4 43 0,4 5 0,9 13 0,-7-7 0,2-3 0,1 0 0,-1-1 0,1-1 0,0 0 0,0 0 0,1-1 0,15 4 0,-1 0 0,-10-3 0,0-1 0,0 0 0,1-1 0,-1-1 0,1-1 0,19-1 0,-1-2 0,67-14 0,-73 10 0,0-2 0,38-14 0,-45 15 0,-42 33 0,-11 14 0,9-13 0,2 1 0,-33 57 0,51-79 0,0 0 0,0 0 0,0 0 0,1 1 0,0-1 0,0 0 0,1 1 0,0-1 0,0 0 0,0 1 0,1-1 0,-1 0 0,5 13 0,-5-17 0,1 1 0,0-1 0,-1 0 0,1 1 0,0-1 0,1 0 0,-1 0 0,0 0 0,1 0 0,-1 0 0,1 0 0,-1-1 0,1 1 0,0 0 0,0-1 0,-1 1 0,1-1 0,1 0 0,-1 0 0,0 1 0,0-1 0,0-1 0,0 1 0,1 0 0,-1 0 0,0-1 0,1 0 0,-1 1 0,1-1 0,-1 0 0,0 0 0,1 0 0,-1 0 0,1-1 0,-1 1 0,0-1 0,1 1 0,-1-1 0,3-1 0,-2 0 0,0 1 0,1-1 0,-1 0 0,0 0 0,0 0 0,0-1 0,-1 1 0,1-1 0,0 1 0,-1-1 0,0 0 0,1 0 0,-1 0 0,0 0 0,-1 0 0,3-6 0,1-3 0,0-1 0,-2 1 0,4-20 0,-2 7 0,2-50 0,-6 65 0,-2-1 0,1 0 0,-2 0 0,1 0 0,-1 1 0,-1-1 0,-5-14 0,6 21 0,1 1 0,0-1 0,0 0 0,0 1 0,0-1 0,0-6 0,35 23 0,13 9 0,-19-9 0,40 14 0,-58-24 0,1 0 0,0-1 0,-1 0 0,1-1 0,0 0 0,0-1 0,19-1 0,-16-1 0,1-2 0,-1 1 0,1-2 0,-1 0 0,0 0 0,-1-2 0,23-13 0,-16 8 0,-1-2 0,-1-1 0,0 0 0,18-20 0,-19 16 0,-2-1 0,0-1 0,-2 0 0,0-1 0,-1 0 0,-1-1 0,8-27 0,-2-2 0,-2 0 0,9-67 0,-11 2 0,-13 100 0,0-1 0,-1 1 0,-1 0 0,-6-30 0,-7 10 0,14 35 0,0 0 0,0 0 0,-1 1 0,1-1 0,-1 0 0,1 0 0,-1 1 0,0-1 0,1 1 0,-1-1 0,0 1 0,0 0 0,0 0 0,-3-1 0,4 2 0,-1 0 0,0 0 0,1 0 0,-1 1 0,1-1 0,-1 1 0,1-1 0,-1 1 0,1 0 0,0-1 0,-1 1 0,1 0 0,0 0 0,0 0 0,-1 0 0,1 0 0,0 0 0,0 0 0,0 0 0,-1 3 0,-1-2 0,-18 23 0,0 1 0,2 1 0,0 0 0,2 2 0,1 0 0,2 0 0,1 1 0,-16 53 0,17-39 0,2 0 0,2 1 0,2 0 0,1 0 0,4 84 0,2-109 0,1-1 0,1 0 0,0 0 0,2-1 0,0 1 0,1-1 0,15 33 0,-18-46 0,0 1 0,1 0 0,-1-1 0,1 1 0,0-1 0,1 0 0,-1-1 0,1 1 0,0-1 0,0 0 0,0 0 0,1 0 0,-1-1 0,1 1 0,0-2 0,0 1 0,0-1 0,0 1 0,0-2 0,1 1 0,-1-1 0,1 0 0,-1 0 0,1 0 0,-1-1 0,12-1 0,8-4 0,0-1 0,0-1 0,-1-2 0,43-20 0,-19 9 0,-26 10 0,-1-1 0,0-1 0,34-25 0,54-53 0,-39 31 0,-70 59 0,78-68 0,-131 120 0,3 4 0,2 1 0,-75 120 0,117-166 0,-1 0 0,1 0 0,1 0 0,0 1 0,-3 16 0,6-24 0,1 1 0,-1 0 0,1-1 0,0 1 0,0 0 0,1 0 0,1 7 0,-2-10 0,1 0 0,0 0 0,0 0 0,-1 0 0,2 0 0,-1 0 0,0 0 0,0 0 0,1 0 0,-1 0 0,1 0 0,-1-1 0,1 1 0,0-1 0,-1 1 0,4 1 0,-4-2 0,1-1 0,0 1 0,0 0 0,0-1 0,0 0 0,0 1 0,0-1 0,0 0 0,0 0 0,0 0 0,1 0 0,-1 0 0,0-1 0,0 1 0,0 0 0,0-1 0,0 0 0,-1 1 0,1-1 0,0 0 0,0 0 0,0 0 0,-1 0 0,1-1 0,0 1 0,1-2 0,4-3 0,0 0 0,0-1 0,0 0 0,6-10 0,2-5 0,0-1 0,-2-1 0,20-46 0,20-82 0,-34 93 0,-10 28 0,-2 76 0,-1 8 0,18 70 0,-22-113 0,1-1 0,0 0 0,0 0 0,1 0 0,0-1 0,0 1 0,1-1 0,0 0 0,1-1 0,11 14 0,-14-18 0,0-1 0,0 1 0,0-1 0,0 1 0,0-1 0,1 0 0,-1 0 0,1-1 0,-1 1 0,1-1 0,0 0 0,-1 0 0,1 0 0,0 0 0,0 0 0,0-1 0,0 0 0,0 0 0,-1 0 0,1 0 0,0-1 0,0 1 0,0-1 0,0 0 0,-1 0 0,1 0 0,0-1 0,4-2 0,10-6 0,-1-2 0,0 0 0,0-1 0,15-16 0,9-7 0,6-9 0,-36 32 0,1 2 0,0-1 0,1 2 0,21-15 0,-32 24 0,-1 1 0,1 0 0,-1-1 0,0 1 0,1 0 0,-1-1 0,1 1 0,-1 0 0,1 0 0,-1 0 0,1 0 0,-1 1 0,0-1 0,1 0 0,-1 1 0,1-1 0,-1 1 0,0-1 0,1 1 0,-1-1 0,0 1 0,1 0 0,-1 0 0,0 0 0,0 0 0,0 0 0,0 0 0,0 0 0,0 0 0,0 0 0,1 2 0,5 5 0,-1 2 0,0-1 0,6 12 0,-6-11 0,26 49 0,-17-28 0,3 0 0,40 54 0,-46-70 0,0-1 0,1-1 0,0 0 0,1-1 0,0 0 0,1-1 0,0-1 0,1 0 0,0-1 0,1-1 0,26 10 0,-29-14 142,0 0-1,0-1 1,0-1 0,0 0-1,18 0 1,-23-2-940,0 0 1,0-1 0,0-1-1,-1 1 1,12-5-1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2:45.286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12 69 10448,'0'0'7834,"8"-11"-6935,24-31-73,-18 26 7065,-18 22-7621,1 0 0,-1-1 0,1 1 0,0 1 0,0-1 0,-2 10 0,0-4-40,-30 77 1879,34-80-1907,7-12 4,7-11 18,52-84-224,-62 86 0,-5 15 0,1-3 0,1 1 0,-1 0 0,1-1 0,0 1 0,-1 0 0,1-1 0,-1 1 0,1 0 0,0-1 0,0 1 0,0 0 0,-1 0 0,1-1 0,0 1 0,0 0 0,0 0 0,0-1 0,0 1 0,0 0 0,0 0 0,0-1 0,1 1 0,-1 0 0,0 0 0,0-1 0,1 2 0,8 14-3936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1:21.9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53 9344,'0'0'1928,"103"-23"-1464,-12 11 16,18 4-224,-43-2 16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5:36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510 441 4720,'0'0'3998,"-11"-4"-3444,2 1-473,-2-2 283,1 1-1,-1 1 0,-1 0 1,1 0-1,0 1 1,-12-1-1,1 4 25,1 0 0,0 2 0,0 0 0,0 1 1,0 2-1,0 0 0,1 1 0,0 1 0,1 1 0,-21 12 0,26-11-231,1 1 1,0 0-1,1 1 0,1 1 0,0 0 0,0 0 0,-15 27 0,20-29-99,0 1-1,0 0 0,1 1 1,0-1-1,2 1 0,-1 0 1,1 0-1,1 0 0,1 0 0,-1 1 1,2-1-1,1 16 0,1 0 28,2 0 0,1-1-1,1 0 1,14 43-1,-13-53-31,1 0 0,0-1 0,1 0-1,0 0 1,2 0 0,16 19 0,-22-30-35,1-2-1,-1 1 1,0 0 0,1-1 0,0 0-1,0 0 1,1-1 0,-1 0 0,1 0 0,-1 0-1,1-1 1,11 3 0,-2-2 19,1 0 0,0-2 1,1 1-1,17-3 0,-14 0-6,0-1-1,0-2 1,0 0 0,21-7 0,77-34 39,-89 30-48,-2-1-1,0-1 0,-1-1 1,-1-1-1,34-33 1,26-19 405,-83 63-200,-3 5-112,-3 6-58,-3 3-5,1-1 0,-1 0 0,-10 8 0,-11 9 6,9-2 5,0 1 0,-20 33-1,36-51-57,0 0 0,0 1-1,0-1 1,1 1-1,0 0 1,-1-1-1,2 1 1,-1 0 0,0-1-1,1 1 1,-1 0-1,1 0 1,0 0 0,0 0-1,1 0 1,1 6-1,-1-7-2,-1 0-1,1-1 0,0 1 0,1-1 0,-1 1 1,0-1-1,1 0 0,-1 1 0,1-1 0,0 0 1,0 0-1,0 0 0,0 0 0,0-1 0,0 1 1,0 0-1,1-1 0,-1 0 0,1 1 0,-1-1 1,1 0-1,-1 0 0,1-1 0,3 2 0,0-1 16,-1 0 1,1-1-1,-1 1 0,1-1 0,-1 0 0,1-1 0,-1 1 0,1-1 0,-1 0 0,1-1 0,-1 1 1,0-1-1,0 0 0,0 0 0,0-1 0,0 1 0,0-1 0,-1 0 0,1 0 0,-1-1 1,0 0-1,0 1 0,0-1 0,0-1 0,-1 1 0,0 0 0,0-1 0,4-6 0,-3 4 21,-1 0-1,1 0 0,-1-1 0,-1 1 0,1-1 1,-1 0-1,0 0 0,1-15 0,-4 18-9,1 1 0,0-1 0,-1 0-1,0 0 1,0 1 0,0-1 0,-1 0 0,1 1 0,-1-1-1,0 1 1,0 0 0,-1 0 0,1 0 0,-1 0 0,0 0-1,-5-4 1,4 4 4,-1 0-1,0 0 0,0 1 0,0-1 1,-7-2-1,-8-6 128,4 8-68,5 1-92,11 3-1,0 0 0,0-1-1,0 1 1,0 0 0,1-1 0,-1 1-1,0 0 1,0-1 0,1 1 0,-1 0-1,0-1 1,1 1 0,-1 0 0,0 0-1,1-1 1,-1 1 0,0 0 0,1 0-1,-1 0 1,1 0 0,-1-1 0,0 1-1,1 0 1,-1 0 0,1 0 0,-1 0-1,0 0 1,1 0 0,0 0 0,118-49-79,-81 32 84,0 2 0,55-16 0,-75 27 21,-1 1 0,35-2 0,-49 6-21,0-1 0,0 1 1,0-1-1,-1 1 1,1 0-1,0 0 0,-1 1 1,1-1-1,-1 0 1,1 1-1,-1-1 0,1 1 1,-1 0-1,0 0 1,0 0-1,0 0 0,0 0 1,0 1-1,-1-1 0,1 0 1,0 1-1,-1 0 1,1 2-1,2 2 16,-1 0-1,0 0 1,-1 1 0,0-1-1,0 1 1,0-1 0,0 12-1,-2 6 87,-4 28 0,0 10 357,5-63-455,-1 1 0,0-1 0,1 0 1,-1 0-1,0 0 0,1 1 0,-1-1 0,0 0 0,1 0 0,-1 0 0,1 0 0,-1 0 0,0 0 0,1 0 0,-1 0 0,0 0 0,1 0 0,-1 0 0,1 0 0,-1 0 1,0 0-1,1 0 0,-1 0 0,0 0 0,1-1 0,-1 1 0,1 0 0,-1 0 0,0 0 0,0-1 0,1 1 0,14-7 55,-4-2-4,-1-1-1,0 0 0,15-20 1,-15 18 9,1-1 1,21-18-1,-3 6 83,34-36 0,-61 58-139,0 1 0,1-1-1,-1 1 1,1 0 0,-1 0 0,1 0-1,0 0 1,0 0 0,0 1 0,0 0-1,0-1 1,0 1 0,7-1-1,-9 2-7,1 0 1,-1 0-1,1 0 0,-1 0 0,1 0 0,-1 1 0,0-1 0,1 1 0,-1-1 0,0 1 0,1 0 0,-1-1 0,0 1 0,0 0 1,0 0-1,1 0 0,-1 0 0,0 0 0,0 0 0,0 0 0,-1 0 0,1 0 0,0 0 0,0 1 0,0-1 0,-1 0 0,1 0 0,-1 1 1,1-1-1,-1 1 0,0-1 0,1 0 0,-1 2 0,6 19 7,-2-5-15,1-1 0,0 1 0,9 16 1,-12-28-6,1 0 0,0 1 1,0-1-1,0-1 0,1 1 1,-1 0-1,1-1 0,0 0 1,9 7-1,-10-9 12,0 0-1,0-1 1,0 0-1,0 0 1,0 0-1,0 0 1,0 0 0,1-1-1,-1 1 1,0-1-1,0 0 1,1 0-1,-1 0 1,0 0-1,0-1 1,0 1 0,1-1-1,-1 0 1,4-1-1,2-2 10,0 0-1,0 0 1,0-1-1,0 0 1,-1 0-1,0-1 1,0 0 0,-1 0-1,1-1 1,9-12-1,5-8 44,30-52-1,-18 26-4,-5 10-17,-1-1 1,-3-1-1,-2-1 0,-2-1 0,19-62 1,-35 91-10,16-61 67,-19 69-72,0 1 0,-1-1 0,0 0 0,-1 0 0,-1 0 1,-1-11-1,2 20-19,0 0 1,0 0-1,0 0 1,0 0 0,0 0-1,0 0 1,-1 0-1,1 0 1,0 0 0,-1 0-1,1 0 1,0 0 0,-1 1-1,0-1 1,1 0-1,-1 0 1,1 1 0,-1-1-1,0 0 1,1 1 0,-1-1-1,0 0 1,0 1-1,-1-2 1,1 2-1,-1 0 0,1 0 0,0 1 1,0-1-1,0 0 0,0 0 0,0 0 0,-1 1 0,1-1 0,0 1 0,0-1 1,0 1-1,0-1 0,0 1 0,0-1 0,0 1 0,-1 1 0,-5 5-14,0 0 0,0 0 0,-8 13 0,14-19 11,-17 26-62,2 0 0,0 1 0,2 1-1,2 1 1,0-1 0,2 2 0,1 0-1,-8 55 1,15-60 8,1 0 0,1 0 0,1 0 0,2 0 0,7 34 0,-9-56 50,1 5 1,0-1 0,1 1 0,0 0 0,0-1 0,1 1 0,0-1 0,1 0 0,0-1 0,0 1 0,1-1 0,10 11 0,-12-15 15,0-1-1,0 1 1,0-1-1,1-1 1,-1 1-1,0 0 1,1-1-1,0 0 1,-1 0-1,1-1 1,-1 1-1,1-1 1,0 0-1,-1 0 1,1 0-1,0-1 1,6-1-1,-3 1 10,-1-1-1,1 0 1,0-1-1,-1 1 1,0-1-1,0-1 1,0 1-1,0-1 1,10-8-1,-5 0 25,-2 0 0,0-1 0,0 0-1,-1-1 1,-1 0 0,0 0 0,7-19-1,6-11 140,-17 35-141,0-1 0,-1 0 0,0 0 0,-1 0 0,0 0 0,0-1 0,-1 1 0,-1-14 1,0 23-10,-6 14-11,3 1-34,1-1 1,0 0-1,0 1 0,2-1 1,-1 1-1,2-1 0,0 1 1,0-1-1,2 1 0,-1-1 1,2 0-1,0 0 0,0 0 1,1-1-1,10 19 0,-14-29 20,0 1-1,0-1 0,1 0 0,-1 0 1,0 0-1,1 0 0,-1 0 1,1 0-1,0-1 0,-1 1 1,1-1-1,0 1 0,0-1 0,0 1 1,0-1-1,1 0 0,-1 0 1,0 0-1,0 0 0,1 0 1,-1-1-1,0 1 0,1-1 0,-1 1 1,1-1-1,-1 0 0,0 0 1,1 0-1,-1 0 0,1-1 1,-1 1-1,0-1 0,1 1 0,-1-1 1,0 0-1,1 0 0,-1 0 1,3-2-1,5-2 39,-1-2 0,0 1 0,0-1 0,-1 0-1,0-1 1,14-16 0,83-99 357,-99 117-379,0-1-1,1 1 1,0 1 0,0-1-1,0 1 1,1 1-1,-1-1 1,14-5 0,-20 10-20,0 0 1,0-1 0,0 1 0,0 0 0,0 0 0,0 0 0,0 0 0,0 0 0,0 0 0,0 0 0,0 1 0,-1-1 0,1 0 0,0 0 0,0 1 0,0-1 0,0 1 0,0-1 0,0 1 0,-1-1 0,1 1 0,0-1-1,1 2 1,-1 0 0,1 0-1,-1-1 0,0 1 1,0 0-1,0 1 0,0-1 0,0 0 1,0 0-1,0 4 0,1 4 7,0 1 0,-1 0-1,-1 13 1,0-22-1,-8 145 237,8-147-243,0 0 0,0 0 0,0 0 0,0 0 1,0 0-1,0 1 0,0-1 0,0 0 0,0 0 0,0 0 0,0 0 0,0 0 1,0 0-1,0 0 0,0 0 0,0 0 0,0 1 0,0-1 0,0 0 1,0 0-1,0 0 0,0 0 0,0 0 0,0 0 0,0 0 0,0 0 1,0 0-1,0 0 0,1 0 0,-1 0 0,0 1 0,0-1 0,0 0 0,0 0 1,0 0-1,0 0 0,0 0 0,0 0 0,0 0 0,0 0 0,1 0 1,-1 0-1,0 0 0,0 0 0,0 0 0,0 0 0,0 0 0,0 0 1,0 0-1,0 0 0,0 0 0,0 0 0,1 0 0,-1 0 0,0 0 1,0 0-1,0 0 0,0 0 0,7-7 41,6-10 21,-4-1-64,0 1 1,1 1-1,1 0 1,1 0-1,0 1 0,19-18 1,-29 31 5,1-1 0,0 1 1,0 0-1,1 1 0,-1-1 1,0 1-1,0-1 0,1 1 0,-1 0 1,1 0-1,-1 1 0,5-2 1,-6 2-4,-1 0 0,0 0 0,1 0 0,-1 0 0,1 0 0,-1 0 0,1 0 0,-1 1 0,1-1 0,-1 1 0,0-1 0,1 1 0,-1-1 0,0 1 0,1-1 0,-1 1 0,0 0 0,0 0 0,0 0 0,1 0 0,-1 0 0,0 0 0,0 0 0,0 0 0,-1 0 0,1 1 0,0-1 0,0 0 0,-1 0 0,1 1 0,0 0 0,15 63-25,-13-49 13,1 1 1,0-1-1,1 0 0,1 0 1,1-1-1,15 29 1,-19-41 15,-1 1 1,1-1 0,-1 0 0,1 0 0,0 0 0,0 0 0,0-1 0,1 1 0,-1-1 0,0 0 0,1 0 0,0 0 0,-1 0 0,1-1 0,0 1 0,0-1 0,0 0 0,0 0 0,0-1 0,0 1 0,0-1 0,0 0 0,1 0 0,-1 0 0,0-1 0,0 1 0,0-1 0,5-2 0,-2 1 14,0 0-1,-1-1 0,1-1 0,-1 1 0,0-1 0,0 0 0,0 0 0,-1 0 0,0-1 0,1 0 0,-1 0 0,-1-1 0,1 1 0,-1-1 0,5-9 0,18-41 181,31-89 0,-48 125-157,-8 16-33,0 1-1,0-1 1,0 0 0,-1 0 0,1 0 0,-1 0-1,0 0 1,0-6 0,0-2 35,1 20-21,2 23-32,-1 21-46,-2-23 19,8 47 0,-7-69 21,-1 0 0,1 1 0,0-1 0,1 0 0,0 0 0,0-1 0,1 1 0,-1-1 0,1 1 0,1-1 0,6 7 0,-10-12 14,0 0 0,0 0 0,0 0 0,0 0 0,0 0 1,1 0-1,-1-1 0,0 1 0,0-1 0,1 1 0,-1-1 0,0 1 1,1-1-1,-1 0 0,1 1 0,-1-1 0,0 0 0,1 0 0,-1 0 1,1 0-1,-1 0 0,0-1 0,3 0 0,0 0 5,0 0 1,-1-1-1,0 0 0,1 0 0,-1 0 0,0 0 1,0 0-1,5-6 0,1-1 19,-1 0 0,-1 0 0,0-1 0,12-20 0,-3-1 71,29-66 192,-38 83-177,-7 14-109,0 0 0,0 1-1,0-1 1,0 0 0,0 0-1,0 0 1,0 0 0,1 0-1,-1 0 1,0 0 0,0 1 0,0-1-1,0 0 1,0 0 0,0 0-1,0 0 1,0 0 0,0 0 0,0 0-1,0 0 1,1 0 0,-1 1-1,0-1 1,0 0 0,0 0-1,0 0 1,0 0 0,0 0 0,0 0-1,1 0 1,-1 0 0,0 0-1,0 0 1,0 0 0,0 0-1,0 0 1,0 0 0,1 0 0,-1 0-1,0 0 1,0 0 0,0 0-1,0 0 1,0 0 0,0 0-1,0 0 1,1 0 0,-1 0 0,0-1-1,0 1 1,0 0 0,0 0-1,0 0 1,0 0 0,0 0-1,2 34 56,12 59-1,-9-64-59,-4-21 3,1-1 0,0 1-1,1-1 1,0 0 0,0 1 0,0-1 0,1-1 0,0 1 0,0 0 0,1-1 0,-1 0 0,10 9-1,-12-14 4,0 0 0,0 1 0,0-1 0,0 0 0,0 0-1,1 0 1,-1-1 0,0 1 0,0-1 0,1 1 0,-1-1-1,0 1 1,0-1 0,1 0 0,-1 0 0,0 0 0,1-1-1,-1 1 1,0-1 0,1 1 0,-1-1 0,0 0 0,0 1-1,0-1 1,0 0 0,1 0 0,-1-1 0,-1 1 0,1 0-1,2-3 1,6-3 38,-1-1-1,0-1 1,0 0 0,10-13-1,90-131 459,-104 147-483,4-5 34,0 0-1,0 1 1,17-14-1,-26 24-49,1 0-1,0-1 0,-1 1 0,1 0 0,-1 0 0,1 0 1,0-1-1,-1 1 0,1 0 0,0 0 0,-1 0 0,1 0 0,0 0 1,-1 0-1,1 0 0,0 1 0,-1-1 0,1 0 0,0 0 1,-1 0-1,1 1 0,-1-1 0,1 0 0,-1 1 0,1-1 1,0 0-1,-1 1 0,1-1 0,-1 1 0,1-1 0,-1 1 0,0-1 1,1 1-1,-1-1 0,1 1 0,-1-1 0,0 1 0,0-1 1,1 1-1,-1 0 0,0-1 0,0 1 0,0 0 0,0-1 1,1 2-1,8 37-39,-8-32 37,7 36-9,10 44-47,-16-77 53,2 0 1,-1 0-1,1-1 0,1 0 0,0 0 0,8 12 0,-12-20 8,-1 0 0,1 0-1,0 0 1,0 0 0,0 0-1,0-1 1,0 1 0,0 0 0,0 0-1,0-1 1,0 1 0,1-1 0,-1 1-1,0-1 1,0 0 0,0 1 0,1-1-1,-1 0 1,0 0 0,0 0 0,3 0-1,-1 0 3,0-1 0,0 1 0,0-1 0,0 0 0,0 0 1,0 0-1,-1-1 0,6-2 0,0-1-1,-1 0 1,0-1 0,-1 0 0,0 0 0,10-11-1,7-17 21,-1-2-1,-1 0 0,-2-1 0,-2 0 0,18-58 0,-8 1-14,18-113-1,-37 147 39,-2 0-1,-4-74 0,-2 133-46,1 1 1,-1-1-1,0 0 0,0 0 0,-1 0 1,1 1-1,0-1 0,0 0 1,0 0-1,0 1 0,-1-1 0,1 0 1,0 1-1,-1-1 0,1 0 0,-1 1 1,1-1-1,0 0 0,-1 1 0,0-1 1,0 1-1,1 0 1,0 0-1,-1 0 1,1 0-1,-1 0 1,1 0 0,-1 0-1,1 0 1,-1 0-1,1 0 1,0 1-1,-1-1 1,1 0-1,-1 0 1,1 1-1,0-1 1,-1 0 0,1 0-1,0 1 1,-1-1-1,1 0 1,0 1-1,0-1 1,-1 1-1,1-1 1,0 0-1,0 1 1,0-1 0,-1 1-1,1-1 1,0 1-1,0-1 1,0 0-1,0 1 1,0 0-1,-11 31-25,1 1 1,1 1-1,-5 46 0,2 104-186,9-120 155,1-10 20,4 64 0,-1-113 34,4 53-17,2-1 1,18 69-1,-22-119 28,-1 0 0,1 0 0,0 0 0,8 12 0,-11-17 0,1-1-1,0 0 0,-1 0 1,1 0-1,0 1 1,0-1-1,0 0 0,0 0 1,0 0-1,0 0 0,0-1 1,0 1-1,1 0 0,-1 0 1,0-1-1,0 1 1,1 0-1,-1-1 0,0 1 1,1-1-1,-1 0 0,0 0 1,1 1-1,-1-1 0,1 0 1,-1 0-1,0 0 1,1 0-1,-1 0 0,1-1 1,-1 1-1,0 0 0,3-1 1,14-8 90,-9 5-61,-1 0 0,0 0 0,-1-1 0,1 0 0,13-11-1,-8 1 22,0-1-1,0 0 0,-1-1 1,14-28-1,-7 14 57,-6 8-31,-6 11-24,0 0 0,1 0 0,0 1 0,12-12 0,-20 23-59,0 0-1,0 0 0,0 0 1,0 0-1,0 0 1,0 0-1,1-1 1,-1 1-1,0 0 1,0 0-1,0 0 1,0 0-1,0 0 1,0 0-1,1 0 0,-1 0 1,0 0-1,0 0 1,0 0-1,0 0 1,0 0-1,1 0 1,-1 0-1,0 0 1,0 0-1,0 0 1,0 0-1,0 0 1,0 0-1,1 0 0,-1 0 1,0 1-1,0-1 1,0 0-1,0 0 1,0 0-1,0 0 1,0 0-1,0 0 1,1 0-1,-1 0 1,0 0-1,0 1 1,0-1-1,0 0 0,0 0 1,0 0-1,0 0 1,0 0-1,0 0 1,0 1-1,4 13 13,1 28 7,-4-24 8,1-6-7,0 8-5,10 37 1,-11-52 4,1 1 0,0-1 0,0 0 1,1 0-1,-1 0 0,1 0 0,0 0 0,1 0 0,-1-1 0,1 0 0,6 6 0,-8-9-6,0 0-1,-1 0 1,1 0 0,0 0-1,0 0 1,0-1 0,0 1-1,0-1 1,0 1 0,1-1 0,-1 0-1,0 0 1,0 0 0,0 0-1,0 0 1,0 0 0,0-1-1,0 1 1,0-1 0,0 1-1,0-1 1,0 0 0,0 0-1,0 0 1,0 0 0,0 0-1,-1 0 1,1 0 0,3-3-1,3-3 30,0-1-1,0 1 0,0-1 0,8-12 0,-5 6-3,1-3 96,1 0 0,1 1 0,0 1 0,28-23 0,-42 38-136,0-1 0,0 1 0,1 0 0,-1 0 0,0-1 0,0 1 0,1 0 0,-1 0 0,0 0 0,1 0 0,-1 0 0,0-1 0,1 1 0,-1 0 0,0 0 0,1 0 0,-1 0 0,0 0 0,1 0 0,-1 0 0,0 0 0,1 0 0,-1 0 0,1 0 0,-1 0 0,0 0 0,1 1 0,-1-1 0,0 0 0,1 0 0,-1 1 0,6 10 0,-4 23 0,-2-31 0,-1 42 0,-1-1 0,-3 1 0,-1-1 0,-22 76 0,17-86 0,-2 1 0,-1-1 0,-2-1 0,-1-1 0,-2 0 0,-27 35 0,40-60 0,-1 0 0,0 0 0,0-1 0,0 0 0,-1 0 0,0-1 0,-11 6 0,15-8 0,0-1 0,0 0 0,-1 0 0,1 0 0,0-1 0,-1 1 0,0-1 0,1 0 0,-1-1 0,0 1 0,1-1 0,-1 0 0,0 0 0,0 0 0,1-1 0,-8-1 0,11 2 0,-1-1 0,1 0 0,-1 1 0,1-1 0,-1 0 0,1 0 0,-1 0 0,1 0 0,0 0 0,0 0 0,-1 0 0,1 0 0,0 0 0,0-1 0,0 1 0,0 0 0,0-1 0,1 1 0,-1-1 0,0 1 0,1-1 0,-1-2 0,0 1 0,1 0 0,0 0 0,0 0 0,0 0 0,1-1 0,-1 1 0,1 0 0,-1 0 0,1 0 0,0 0 0,2-3 0,3-7 0,1 0 0,0 0 0,18-20 0,-25 33 0,15-22 0,1 2 0,1 0 0,1 1 0,1 0 0,41-30 0,-53 46 0,0 0 0,1 0 0,0 1 0,-1 1 0,1-1 0,0 1 0,0 0 0,8 1 0,9-3 0,122-12 0,-112 9 507,-15 2-1701,-5 3-3284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5:36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9848,'0'0'2617,"13"0"-1950,237-22 1943,-220 17-2307,-2 1 100,1 0 0,0 2 0,29 1 0,-33 3-88,4-1 426,36 7 0,-56-7-454,0 2-1,-1-1 0,1 1 1,-1 0-1,0 0 0,1 1 1,-2 1-1,12 6 0,-19-10-272,1-1 0,0 1 0,-1-1 0,1 0-1,-1 1 1,1-1 0,-1 1 0,1 0 0,-1-1 0,0 1-1,1-1 1,-1 1 0,0 0 0,1-1 0,-1 1-1,0 0 1,0-1 0,0 1 0,1 0 0,-1-1-1,0 1 1,0 0 0,0 0 0,0 0 0,-4 5-2916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5:36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13056,'0'0'6807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5:37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11352,'0'0'6551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5:37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 9040,'0'0'1033,"18"-5"-512,216-56 989,-137 40-697,1 3 0,1 6 0,123-2 0,-143 11-2317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5:41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365 574 5320,'0'0'9756,"-4"-10"-9439,-10-31 0,12 37-133,1-1 0,-1 1 0,0 0 0,-1-1 0,1 1 0,-1 0 0,0 1-1,0-1 1,0 0 0,0 1 0,-1 0 0,0 0 0,-5-4 0,-4-3 316,11 8-444,1 1 1,-1 0 0,1 0-1,-1 0 1,0 0 0,0 0 0,1 1-1,-1-1 1,0 0 0,0 1-1,0 0 1,0-1 0,0 1-1,0 0 1,0 0 0,1 0-1,-1 0 1,0 0 0,0 0-1,0 1 1,-3 0 0,-2 2 41,0 0 0,-1 0 0,2 1-1,-9 5 1,-12 5 166,17-8-183,0-1 1,1 1 0,-1 1-1,1 0 1,1 0-1,-1 1 1,1 0 0,-11 14-1,13-15-39,1 1-1,0 0 0,0 0 1,0 0-1,1 0 0,0 1 1,1 0-1,0 0 0,0 0 1,-2 16-1,4-20-26,1-1 0,0 1 0,0-1 0,1 1 0,-1-1 1,1 1-1,0-1 0,0 0 0,0 1 0,1-1 0,-1 0 0,1 0 0,0 0 0,1 0 0,-1 0 0,1 0 1,-1-1-1,1 1 0,0-1 0,0 0 0,1 0 0,-1 0 0,1 0 0,-1-1 0,1 1 0,5 2 0,-3-2 10,0-1 0,1 1 0,-1-1-1,1 0 1,0-1 0,-1 1 0,1-2-1,0 1 1,0-1 0,-1 1 0,1-2-1,0 1 1,0-1 0,0 0-1,-1-1 1,11-3 0,-3 0 33,0-1-1,-1-1 1,0 0-1,-1-1 1,1 0 0,-1-1-1,-1-1 1,0 0-1,0 0 1,-1-1 0,0 0-1,-1-1 1,-1 0-1,0 0 1,10-21 0,-9 14 14,-1 0 1,-1-1-1,-1 0 1,0 0-1,-2-1 1,0 0 0,-1 0-1,-2 0 1,0 0-1,-3-28 1,2 35-27,-2-1 0,0 1 0,0 0 0,-2 0 0,0 1 0,0-1 0,-1 1 0,-1 0 0,0 0 0,-1 0 0,0 1 0,-1 0 0,0 1 0,-1 0 0,0 0 1,-21-18-1,8 10 44,-1 1 0,-33-19 0,44 30-59,0 0-1,-1 1 1,0 1-1,0 0 1,0 1-1,-1 0 1,-14-1-1,17 3-7,0 1-1,-1 1 1,1 0-1,-13 2 0,22-2-22,0 0 0,-1 0-1,1 1 1,0-1 0,0 1-1,-1-1 1,1 1 0,0 0-1,0 0 1,0 0 0,0 0-1,0 0 1,0 0-1,0 1 1,0-1 0,1 1-1,-1-1 1,0 1 0,1 0-1,-1 0 1,1-1 0,0 1-1,0 0 1,0 0 0,0 0-1,-2 4 1,3-5-4,0 0 0,0 0 0,0 0 0,0 0 0,0 0 0,1 0 0,-1 0 0,0-1 1,0 1-1,1 0 0,-1 0 0,0 0 0,1 0 0,-1 0 0,1 0 0,-1 0 0,1-1 0,0 1 0,-1 0 0,1-1 0,0 1 1,-1 0-1,1-1 0,0 1 0,0-1 0,0 1 0,-1-1 0,2 1 0,25 10-2146,-24-10 637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5:42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 6224,'0'0'7601,"0"12"-7120,0 37 585,2 0-1,14 77 0,-15-109-529,-1-15-456,0-1 1,0 1-1,0 0 1,1 0-1,-1 0 1,0-1-1,1 1 1,-1 0-1,1-1 1,0 3-1,0-4 10,-1 0 1,1 0-1,-1 0 0,1 0 0,0-1 0,-1 1 0,1 0 0,-1 0 0,0-1 0,1 1 0,-1 0 0,1-1 0,-1 1 0,1 0 0,-1-1 0,0 1 0,1-1 1,-1 1-1,0-1 0,1 1 0,-1 0 0,0-2 0,8-6 446,-8 8-525,0 0 0,0 0 1,0 0-1,0 0 1,0 0-1,0 0 0,0 0 1,1 0-1,-1 0 0,0 0 1,0 0-1,0 0 0,0 0 1,0 0-1,0-1 0,0 1 1,0 0-1,0 0 0,1 0 1,-1 0-1,0 1 0,0-1 1,0 0-1,0 0 1,0 0-1,0 0 0,0 0 1,0 0-1,0 0 0,1 0 1,-1 0-1,0 0 0,0 0 1,0 0-1,0 0 0,0 0 1,0 0-1,0 0 0,0 0 1,0 0-1,0 1 0,0-1 1,0 0-1,0 0 1,1 0-1,-1 0 0,0 0 1,0 0-1,0 0 0,0 0 1,0 0-1,0 1 0,0-1 1,0 0-1,0 0 0,0 0 1,0 0-1,0 0 0,0 0 1,0 0-1,0 0 1,0 0-1,0 1 0,-1-1 1,1 0-1,0 0 0,0 0 1,0 0-1,1 13 104,2-10-30,8-21 16,-7 10-86,52-123 166,-43 96-83,1 0 1,2 1-1,29-48 1,-6 36 161,-38 45-255,-1 1 1,0-1 0,1 1 0,-1-1 0,0 1-1,1-1 1,-1 1 0,1-1 0,-1 1 0,1-1-1,-1 1 1,1 0 0,-1-1 0,1 1 0,-1 0-1,1 0 1,-1-1 0,1 1 0,0 0 0,-1 0-1,1 0 1,-1 0 0,1 0 0,0 0 0,-1 0-1,1 0 1,0 0 0,0 0 3,1 1-1,-1-1 1,0 1 0,0 0-1,1-1 1,-1 1 0,0 0 0,0 0-1,0 0 1,0 0 0,2 2-1,22 36 130,-21-32-96,8 14 56,-1 1 0,-2 0 0,0 0 0,-1 1 0,-1 0 0,-1 1 0,4 40 0,-5-7 517,-5-56-342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5:44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 5520,'0'0'17767,"11"8"-17709,35 23 0,-43-29-39,0-1-1,0 0 0,0 1 1,1-1-1,-1 0 0,0-1 1,0 1-1,1 0 1,-1-1-1,0 0 0,0 0 1,1 0-1,-1 0 0,0 0 1,1-1-1,-1 0 0,0 1 1,0-1-1,0 0 1,0-1-1,1 1 0,2-2 1,7-2 52,-12 4-62,1 1 1,-1-1 0,1 0 0,-1 0 0,1 1 0,-1-1-1,0 0 1,1 0 0,-1 0 0,0 0 0,0-1-1,0 1 1,1 0 0,-1 0 0,-1-1 0,1 1 0,0-1-1,0 1 1,1-3 0,-2 0 3,1 1 0,0 0-1,-1-1 1,1 1 0,-1-1 0,0 1 0,0-1 0,0 1-1,-1-4 1,-1-1 22,0 0 1,0 1-1,0-1 0,-1 1 0,0 0 1,-1 0-1,-8-13 0,11 18-17,0 1 0,0-1 1,0 1-1,-1-1 0,1 1 0,-1-1 0,1 1 0,-1 0 0,0 0 0,0 0 0,1 0 1,-1 0-1,0 0 0,0 0 0,0 1 0,0-1 0,0 0 0,0 1 0,0 0 0,-3-1 1,2 2 2,-1-1 0,1 1 0,0-1 0,0 1 0,1 0 0,-1 0 0,0 1 1,0-1-1,0 0 0,1 1 0,-1 0 0,-3 2 0,0 1 9,0 1 0,1-1-1,-1 1 1,1 0 0,1 0-1,-1 1 1,1 0 0,0 0 0,-6 13-1,9-14-6,-1-1 0,0 1-1,1 0 1,0 0 0,1 0 0,-1 0-1,1 0 1,0 0 0,1 0 0,-1 0-1,1 0 1,3 11 0,-2-12-8,0-1 1,0 1-1,0-1 1,1 0 0,-1 0-1,1 0 1,0 0-1,0 0 1,1-1-1,-1 1 1,1-1-1,-1 0 1,1 0 0,0 0-1,0-1 1,6 3-1,5 2 18,0 0 0,1-1 0,-1-1 0,1-1 0,0 0 0,0-1 0,1-1 0,20 1-1,-24-3-10,-1 0-1,0-1 0,1-1 1,-1 0-1,0-1 0,0 0 1,0-1-1,-1 0 0,1-1 1,-1 0-1,17-10 0,5-7-116,-20 13-3434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5:46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0 148 5624,'0'0'12967,"12"-4"-12585,13-4-13,0 2 0,37-5 1,187-17 1012,299-31-3,207 28-148,-631 41-933,11 0 545,-134-10-819,0 0 0,0 0 1,-1 0-1,1 0 0,0 0 0,0 0 1,0 1-1,0-1 0,0 0 0,0 0 1,-1 1-1,1-1 0,0 1 0,0-1 1,0 1-1,-1-1 0,2 2 1,-4 1 242,-10-3-298,-9-1-557,13 2-2400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5:47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353 571 7432,'0'0'4520,"-11"-11"-3854,-36-33 12,43 41-570,1 1 0,0-1 0,-1 1 0,0 0 0,1 0 0,-1 0 0,0 1 0,0-1 0,0 1 0,0 0 0,0 0 0,0 1 0,0-1 0,-1 1 0,1 0 0,-8 0 0,3 1 104,1 1 1,-1 0 0,1 1-1,0 0 1,-13 6 0,6-2 108,2 0 1,-1 1 0,1 0-1,-22 19 1,29-22-214,0 1 0,0 1-1,1-1 1,-1 1 0,1 0-1,1 0 1,0 1 0,0-1-1,0 1 1,-3 10 0,5-11-17,-1 1 1,2-1 0,-1 1-1,1-1 1,0 1 0,1 0 0,-1 0-1,2-1 1,-1 1 0,1 0-1,0-1 1,3 11 0,-2-14-53,-1 1 1,1-1 0,1 0-1,-1 0 1,0 0 0,1 0 0,0 0-1,0 0 1,0-1 0,1 0-1,-1 1 1,1-1 0,-1-1-1,1 1 1,0 0 0,0-1 0,1 0-1,-1 0 1,0 0 0,1 0-1,6 1 1,-6-2-3,1 1 0,0-1 0,-1 0-1,1-1 1,0 1 0,0-1 0,-1-1 0,1 1 0,0-1 0,0 0-1,-1 0 1,1 0 0,8-4 0,-7 2 4,0-1 0,0 0 0,0-1 0,0 1 0,-1-1 0,1 0 1,-1-1-1,8-10 0,3-5 65,-2-1-1,-1-1 1,-1 0 0,18-43 0,-21 42-27,-1 0 0,-1 0 0,-1-1 0,-2 0 0,0 0 0,-2 0 1,0 0-1,-2-1 0,-1 0 0,-1 1 0,-1-1 0,-1 1 0,-2 0 0,0 0 1,-1 0-1,-2 1 0,-1 0 0,0 0 0,-23-39 0,27 55-31,-1 0 0,0 1-1,0 0 1,-1-1 0,0 2-1,0-1 1,-9-5 0,11 9-17,1 0 0,-1 0 0,0 0 0,0 1 0,0-1 0,0 1 0,0 1 0,0-1 0,-1 1 0,1 0 0,0 0 0,-1 0 0,-9 1 0,14 0-30,0 0 1,0 0-1,0 0 0,0 1 0,1-1 0,-1 0 0,0 1 0,0-1 1,0 0-1,1 1 0,-1-1 0,0 1 0,0-1 0,1 1 0,-1 0 1,0-1-1,1 1 0,-1 0 0,1-1 0,-1 1 0,1 0 0,-1 0 1,1 0-1,-1 1 0,1-2-17,0 1 1,0 0-1,0-1 1,0 1-1,0-1 1,0 1-1,0-1 1,0 1-1,0 0 1,0-1-1,0 1 1,0-1 0,1 1-1,-1-1 1,0 1-1,0-1 1,1 1-1,-1-1 1,0 1-1,1-1 1,-1 1-1,0-1 1,1 1-1,-1-1 1,1 0-1,-1 1 1,1-1-1,-1 0 1,1 1-1,-1-1 1,1 0-1,-1 0 1,1 0-1,-1 1 1,1-1-1,-1 0 1,1 0 0,0 0-1,0 0 1,14 3-3303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1:23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459 69 7632,'0'0'5313,"-13"0"-4945,1 0-272,1-1-3,0 1 1,-1 1-1,1 0 0,0 0 1,0 1-1,-14 4 0,-4 4 130,1 2 0,0 0 0,1 2 0,0 1 0,-29 21 0,41-25-101,1 1 0,0 0 0,0 1 1,2 0-1,-1 1 0,2 0 0,0 1 1,1 0-1,-16 32 0,25-45-94,0 0 1,0 0-1,0 0 0,1 0 1,-1 0-1,0 0 0,1 0 1,0 0-1,0 1 0,0-1 1,-1 0-1,2 0 0,-1 0 0,0 1 1,0-1-1,1 2 0,0-2-3,0-1 0,0 0 0,-1 0-1,1 1 1,0-1 0,0 0 0,0 0-1,0 0 1,0 0 0,0 0 0,1 0-1,-1 0 1,0 0 0,0-1-1,1 1 1,-1 0 0,0-1 0,2 1-1,2 0 19,0 0-1,0 0 0,0 0 1,0-1-1,0 0 0,0 0 1,-1 0-1,1-1 0,0 1 1,0-1-1,0-1 0,7-2 0,8-4 85,0-2 0,-1 0 0,0-2 0,26-20 0,63-64 490,-96 84-478,0 0 0,-1-1-1,0-1 1,-2 0 0,10-16-1,-18 28-88,0 0-1,0 0 0,-1 0 1,1 0-1,0 0 0,-1 0 1,1 0-1,-1-1 0,0 1 1,0 0-1,0-4 0,-6 11 305,0 4-324,-1 5-3,2 0-1,0 1 0,0-1 1,-3 26-1,7-33-28,0 0 0,0 1 0,1-1 0,0 0-1,1 0 1,-1 1 0,2-1 0,-1 0 0,1 0 0,-1 0 0,2 0-1,3 7 1,-5-12 4,0 0-1,0 0 0,1 0 1,-1 0-1,1 0 0,-1 0 1,1-1-1,0 1 0,0-1 1,0 1-1,0-1 0,0 0 1,0 0-1,0 1 1,0-2-1,0 1 0,0 0 1,1 0-1,-1-1 0,0 1 1,1-1-1,-1 1 0,1-1 1,-1 0-1,0 0 0,1 0 1,-1-1-1,0 1 0,1 0 1,-1-1-1,0 0 0,1 1 1,-1-1-1,4-2 0,4-2 19,1 0 0,0-1 0,-1 0 0,0-1 0,14-11 0,13-13 28,4-3 62,43-45 0,-44 36 145,65-55 1,-92 92-60,-13 6-192,0 0 0,1 0 0,-1 0 0,0 0 0,0 0 0,1 0 0,-1 0 1,0 0-1,0 0 0,1 1 0,-1-1 0,0 0 0,0 0 0,1 0 0,-1 0 0,0 1 0,0-1 0,0 0 0,1 0 0,-1 0 0,0 1 1,0-1-1,0 0 0,0 0 0,0 1 0,0-1 0,1 0 0,-1 1 0,0 26 93,0-14-72,-1 6-6,1 1-1,2-1 1,0 0 0,1 0 0,0 0 0,12 32 0,-10-36-6,1-1 1,0 0 0,1 0-1,1-1 1,16 22 0,-21-31-7,1 0 1,0 0 0,0 0-1,0-1 1,0 1-1,0-1 1,1 0-1,0 0 1,-1-1 0,1 0-1,0 1 1,0-2-1,0 1 1,0 0 0,1-1-1,-1 0 1,0 0-1,1-1 1,-1 0-1,8 0 1,-4-1 6,0 0-1,-1-1 1,1-1 0,-1 1-1,0-1 1,0 0-1,0-1 1,0 0 0,0 0-1,8-8 1,9-6 56,34-34 0,-55 48-60,4-4 13,0 0 1,0 0-1,-1-1 1,0 1-1,-1-2 1,0 1-1,0-1 0,-1 0 1,0 0-1,-1 0 1,0-1-1,0 1 1,1-14-1,-4 22-15,-1-1 0,0 1 0,0 0 0,0-1 0,-1 1 0,1 0 0,-1-1 0,1 1 0,-1 0 0,0 0 0,1-1 0,-1 1 0,0 0 0,-1 0 0,1 0 0,0 0 0,-1 0 0,1 0 0,-1 0 0,1 1 0,-4-3 0,3 2-1,1 1 1,-1 1-1,0-1 1,1 0-1,-1 0 1,0 1-1,0-1 1,1 1-1,-1-1 1,0 1-1,0 0 1,0 0-1,0 0 1,0 0-1,0 0 1,1 0-1,-1 0 1,0 1-1,0-1 1,0 1-1,0-1 1,1 1-1,-1 0 1,0 0-1,1-1 1,-1 1-1,0 0 1,-1 2-1,-4 3 10,-1 0-1,1 1 0,-1 0 0,2 0 1,-1 0-1,1 1 0,0 0 1,1 1-1,0-1 0,0 1 1,1 0-1,0 0 0,1 0 1,-3 11-1,4-14-7,1 1 0,0-1 0,0 1 0,1-1 0,0 1 0,0-1 0,0 1 0,1-1 0,0 1 0,0-1 0,1 0 0,-1 1 0,2-1 0,-1 0 0,1 0 0,-1 0 0,2 0 0,-1-1 0,1 1 0,-1-1 0,2 0 0,4 5 0,-1-3 15,0 0 0,0-1 0,1 0 1,0 0-1,1-1 0,-1 0 0,1-1 0,0 0 0,0-1 0,0 1 0,0-2 0,0 0 0,1 0 0,-1-1 0,15 0 0,-1-1 39,0-1 0,0-1 0,-1-2 0,1 0 0,40-13 0,-45 10 8,0-1 0,0-1 1,-1-1-1,18-12 0,59-48-1788,-77 55 86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5:47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0 8840,'0'0'7857,"-5"12"-7332,-1 1-352,0-3 53,1 1 0,1-1 0,0 1 0,0 0 0,-4 19 0,-39 193 2674,-2 9-1086,47-213-1527,0 0 0,1 21 1,2-35-213,-1 0-1,0 0 1,1 0 0,0 0 0,0 0 0,0 0-1,1-1 1,0 1 0,0 0 0,0-1 0,0 1-1,1-1 1,2 4 0,-3-6-47,0 0 0,0-1 1,0 1-1,0-1 0,0 0 0,1 0 0,-1 0 1,0 0-1,1 0 0,-1 0 0,1 0 0,-1-1 1,1 0-1,-1 1 0,1-1 0,3 0 0,45-4 216,-33 1-154,69-9 215,24-2 113,-44 22-49,-63-5-376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5:48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11448,'0'0'1525,"10"-3"-938,302-55 2821,-229 45-2555,28 3 343,-70 7-409,46-8-1,-65 8-428,-14 3-2901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5:49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6632,'0'0'11361,"-2"13"-10895,-10 176 1213,17 46 137,-3-173-1297,-7 74 1631,4-132-1747,0-11-4319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5:50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9944,'0'0'7934,"15"2"-7394,-3 0-421,12 2 184,0-1-1,37-1 1,297-25 2791,-332 19-2705,-20 2-165,1 1-1,-1 0 1,0 0 0,1 1 0,-1 0-1,10 1 1,-10 6 190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5:52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7024,'0'0'11385,"4"11"-11091,61 166 1118,85 264 887,-123-372-1764,-18-50-164,-1 0 1,8 31-1,-9-22 477,-7-27-590,12-26 262,-5 8-445,67-189 422,-56 150-383,3 1 1,54-100-1,82-93 341,-121 193-192,-35 54-250,-1 0 0,0 0 0,1 1 0,-1-1 0,0 0 0,0 0 1,1 0-1,-1 1 0,0-1 0,0 0 0,0 0 0,0 0 0,0 0 0,0 1 0,0-1 1,0 0-1,0 0 0,-1 0 0,1 0 0,0 1 0,0-1 0,-1 0 0,1 0 0,0 1 1,-2-2-1,1 0 0,0 1 0,-1 0 0,1-1 0,-1 1 0,0 0 1,1 0-1,-1 0 0,0 0 0,0 0 0,-3 0 0,-8-3 3,1 1-1,-25-2 1,25 4 10,-20-4 21,0 2-1,-1 0 1,1 3-1,-57 5 0,62-1-2,0 1 0,1 1-1,0 1 1,0 1-1,-31 15 1,14-4 29,29-14-80,1 1 0,-1 0 0,1 1 0,0 0 0,-12 11-1,13-10-216,13-11-548,19-18-229,-3 3-2697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5:53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9240,'0'0'9215,"12"6"-8701,-6-3-430,0 1-9,1-1 0,-1 1 0,1-2 0,0 1 0,-1-1 0,1 0 0,0 0 0,0-1 0,1 0 0,-1 0 0,11-1 0,81-7 860,-1 5 0,1 4 0,181 28 0,-257-25-597,0 2 1,-1 0 0,29 15-1,-30-16 399,-12-5-4084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5:54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 7528,'0'0'7640,"-12"5"-6984,-37 21-1,45-23-550,1-1-1,0 0 1,0 1-1,0 0 0,0 0 1,0 0-1,1 0 1,-1 0-1,1 0 0,0 1 1,0-1-1,-3 8 1,-3 4 383,7-13-376,-1 1 1,1 0-1,0 0 1,0 0-1,0 0 1,0 0-1,1 0 1,-1 0-1,1 0 1,-1 0-1,1 4 0,0-6-52,0 1-1,1 0 1,-1-1-1,0 1 1,0-1-1,1 1 1,-1-1-1,1 1 1,0-1-1,-1 1 1,1-1-1,0 1 1,0-1-1,0 0 1,0 1-1,0-1 1,0 0-1,0 0 1,0 0-1,0 0 1,1 0-1,-1 0 1,2 1-1,-2-2 8,1 1 0,0-1 0,0 0 0,-1 0 0,1 0 0,0 0 0,-1 0 0,1-1 0,0 1 0,-1 0 0,1-1 0,0 1 0,-1-1 0,1 0 0,1 0 0,23-15 464,-25 14-481,1-1 1,0 1-1,0-1 1,-1 0-1,0 0 1,1 1-1,-1-1 0,0 0 1,0 0-1,-1 0 1,1 0-1,-1 0 1,1 0-1,-1-1 1,0 1-1,0 0 1,0 0-1,-1 0 1,0-4-1,0 3 10,0 0 0,0 1 0,0-1 0,0 0 0,0 1 0,-1-1 0,1 1-1,-1 0 1,0-1 0,0 1 0,-1 0 0,1 0 0,-1 0 0,1 1 0,-5-5 0,6 7-42,0 0 0,1-1-1,-1 1 1,0 0 0,1-1 0,-1 1 0,0 0 0,0 0 0,1 0 0,-1 0 0,0 0 0,1 0 0,-1 0 0,0 0 0,0 0 0,1 0 0,-1 0 0,0 0 0,0 0 0,1 1 0,-1-1 0,0 0 0,1 0 0,-1 1 0,0-1 0,1 1 0,-1-1 0,0 1 0,1-1 0,-1 1 0,1-1 0,-1 1 0,1-1 0,-1 1 0,0 1 0,1-1-22,-1 0 0,0 0 1,1 0-1,-1 0 0,0 0 0,1 0 1,-1 1-1,1-1 0,0 0 1,-1 0-1,1 1 0,0-1 1,0 0-1,0 0 0,0 1 0,0-1 1,0 0-1,0 0 0,0 1 1,1 1-1,8 13-656,-5-11-2287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5:55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87 5824,'0'0'8142,"-3"12"-7539,-4 33 221,-1 80 0,16 63 1480,-7-112 2081,8-117-4041,15-77 73,11-51-18,-28 145-318,1 0 0,1 0 0,1 1 0,24-39 0,-30 55-46,1 1-1,0-1 1,1 1-1,-1 1 1,1-1-1,7-4 1,-11 10-27,-1-1 0,0 1 0,0 0 0,1 0 1,-1 0-1,0 0 0,0 0 0,1 1 0,-1-1 0,0 0 1,0 1-1,0-1 0,1 1 0,-1-1 0,0 1 1,0-1-1,0 1 0,0 0 0,0-1 0,0 1 0,0 0 1,0 0-1,0 0 0,0 0 0,0 1 0,23 25 137,-15-11-67,-1 0 1,-1 1-1,-1 0 1,0 0-1,7 33 1,1 5 69,-8-37-79,-2 1 0,0 0 0,-1 0 0,0 0 1,-2 0-1,0 0 0,-2 0 0,0 0 1,-1 0-1,0 0 0,-2 0 0,0-1 1,-10 26-1,10-28 39,-3 8 91,7-24-189,-1 1 0,1 0-1,0 0 1,-1-1 0,1 1 0,0-1 0,-1 1 0,1 0-1,-1-1 1,1 1 0,-1-1 0,0 1 0,1-1 0,-1 1-1,1-1 1,-1 0 0,0 1 0,1-1 0,-1 0 0,0 0-1,1 1 1,-1-1 0,0 0 0,0 0 0,0 0 0,-8-5-503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5:56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0 163 8536,'0'0'5936,"13"-1"-5384,-12 1-538,26-3 570,-2-1 1,1-1-1,35-12 0,-50 13-170,-1 0 0,1-1-1,-1 0 1,-1-1 0,16-10-1,-23 14-337,0 0-1,0 1 0,0-1 0,-1 0 0,1 0 0,-1 0 0,1 0 1,-1 0-1,0 0 0,0-1 0,1 1 0,-2 0 0,1-1 0,0 1 1,0-1-1,-1 1 0,1-1 0,-1 1 0,0-1 0,0 1 0,0-1 1,0 1-1,0-1 0,-1 1 0,1-1 0,-1 1 0,1-1 0,-1 1 1,0 0-1,0-1 0,-2-2 0,2 3-45,0 1-1,0 0 1,0 0-1,0 0 1,0 0-1,-1 0 1,1 0-1,0 0 1,-1 0-1,1 0 1,0 0-1,-1 1 1,1-1-1,-1 1 1,1-1-1,-1 1 1,0-1-1,1 1 1,-1 0 0,1 0-1,-1 0 1,1 0-1,-1 0 1,0 0-1,1 0 1,-1 1-1,1-1 1,-1 1-1,-2 0 1,-6 2 103,-1 0 1,-19 10 0,24-10-85,-2 0 37,0 1 0,0 0 0,0 1-1,-9 7 1,15-11-51,0 1-1,0 0 1,0 0-1,1 0 1,-1 0-1,0 0 1,1 0-1,0 1 1,-1-1 0,1 0-1,0 1 1,0-1-1,1 1 1,-1-1-1,0 1 1,1 0-1,0-1 1,-1 6-1,3-3 32,-1-1 0,1 1 0,-1-1 0,1 1-1,1-1 1,-1 0 0,1 0 0,-1 0 0,1 0-1,7 6 1,11 7 238,1-2 0,0 0-1,1-1 1,39 15 0,-54-25-166,0-1-1,0 0 1,0 0 0,0-1 0,16 3-1,-22-6-115,0 0-1,0 1 0,0-1 0,0 0 1,0 0-1,0 0 0,-1 0 0,1 0 1,0 0-1,-1-1 0,1 1 0,-1-1 1,3-2-1,17-22-2532,-20 25 1173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5:57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0 172 6224,'0'0'8768,"8"-12"-8283,-2 3-403,7-12 283,24-29-1,-33 44-158,1 0 0,1 1-1,-1-1 1,1 1 0,-1 1 0,1-1-1,1 1 1,-1 0 0,1 0 0,13-5-1,-19 9-152,0-1-1,0 1 0,0 0 1,1 0-1,-1-1 0,0 1 0,0 0 1,0 0-1,0 0 0,0 1 1,0-1-1,0 0 0,1 0 0,-1 1 1,0-1-1,0 0 0,0 1 1,0-1-1,0 1 0,0-1 0,0 1 1,0 0-1,-1-1 0,1 1 1,0 0-1,0 0 0,0 0 0,-1-1 1,1 1-1,0 0 0,-1 0 1,1 0-1,-1 0 0,1 0 0,-1 0 1,0 0-1,1 0 0,-1 0 0,0 2 1,2 5 79,0 1 0,-1-1 0,0 1 0,-1 10 0,0-6-1,-3 100 714,0-81-564,2 0 0,5 49 0,0-40-56,0-8 179,13 58 0,-15-82-294,1-1 0,0 1 0,1 0 0,-1-1 0,2 0 0,-1 0-1,1 0 1,0-1 0,1 1 0,0-1 0,8 7 0,-13-13-91,0 0 1,0-1-1,0 1 0,0 0 1,1-1-1,-1 1 0,0-1 1,0 1-1,1-1 0,-1 0 1,0 0-1,1 0 0,-1 1 1,0-1-1,1 0 0,-1-1 1,0 1-1,1 0 0,-1 0 1,0 0-1,0-1 0,1 1 1,-1-1-1,0 1 0,0-1 1,0 1-1,1-1 1,-1 0-1,0 0 0,0 1 1,1-2-1,5-4 59,-1 0 0,1 0-1,7-11 1,-12 15-57,7-10 46,0 0 1,-1-1 0,0 0 0,-2-1-1,1 1 1,-2-1 0,1 0 0,3-22 0,2-16 159,4-56 0,-8 52-48,4-82 344,-11 124-448,8-34 288,-4 24-41,-4 23-313,1 1-1,-1-1 1,0 0-1,1 0 1,-1 0-1,0 1 1,1-1-1,-1 0 1,1 1-1,-1-1 1,1 0-1,-1 1 1,1-1-1,0 1 1,-1-1-1,1 1 1,0-1-1,-1 1 1,1-1-1,0 1 1,0 0-1,-1-1 1,1 1-1,0 0 1,0 0-1,0-1 1,0 1-1,-1 0 1,1 0-1,0 0 1,0 0-1,0 0 1,0 0-1,-1 0 1,1 0-1,0 1 1,0-1-1,0 0 1,1 1-1,37 14 107,-33-12-98,17 6 52,33 8 0,-4-1 60,-23-4-49,-27-12-68,-1 1 0,1 0 0,-1-1 1,1 1-1,-1 0 0,1 0 1,-1 0-1,0 0 0,1 0 1,-1 0-1,0 0 0,0 1 0,2 1 1,-3-2 5,-3 3-1370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1:29.2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338 844 5520,'0'0'7242,"-11"-4"-6976,6 2-228,1 0-5,0 1-1,-1-1 1,1 0-1,-1 1 1,0 0-1,1 0 1,-1 1-1,0-1 1,0 1 0,0 0-1,1 0 1,-1 1-1,0-1 1,0 1-1,1 0 1,-7 2 0,-11 8 219,0 2 0,0 0 0,2 1 0,0 1 0,0 0 0,-18 21 0,26-26-115,6-4-20,-1 0 0,1 1 0,0 0 0,1 0 0,-1 0 1,1 0-1,1 1 0,-6 12 0,9-17-82,0-1 1,0 1-1,0 0 1,0-1-1,1 1 0,0 0 1,-1 0-1,1-1 1,0 1-1,0 0 0,0 0 1,1 0-1,-1-1 1,1 1-1,0 0 1,-1-1-1,1 1 0,0 0 1,1-1-1,-1 1 1,0-1-1,1 0 0,-1 1 1,1-1-1,0 0 1,0 0-1,0 0 1,0 0-1,0 0 0,3 1 1,0 1 7,1-1 0,0 0 0,0 0 0,1 0 0,-1-1 0,0 0 0,1-1 0,-1 1-1,1-1 1,-1 0 0,1-1 0,0 0 0,-1 0 0,1 0 0,0-1 0,-1 0 0,1 0 0,10-3 0,1-2 45,-1 1 0,0-2 1,-1 0-1,1-1 0,25-18 0,-28 17-9,0-1-1,-1 0 0,-1-1 1,1-1-1,-2 0 1,0-1-1,0 0 0,-1 0 1,-1-1-1,15-29 1,-23 39-40,0 0 1,0 0-1,0 0 1,0 0 0,-1 0-1,1 0 1,-1 0-1,0 0 1,-1-1 0,1 1-1,-1 0 1,-1-5-1,2 8-22,-1 0-1,1 0 0,0 0 0,-1 0 0,1 0 1,-1 0-1,1 1 0,-1-1 0,1 0 0,-1 0 1,0 0-1,1 1 0,-1-1 0,0 0 0,0 1 0,1-1 1,-1 1-1,0-1 0,0 1 0,-2-1 0,2 0-5,-1 1-1,1 0 0,-1 1 0,1-1 1,-1 0-1,1 0 0,-1 0 0,1 1 1,-1-1-1,1 1 0,-1-1 0,1 1 1,0 0-1,-1 0 0,1-1 0,0 1 1,0 0-1,-2 2 0,0-1-2,1 0 1,0 1-1,-1-1 0,1 1 1,0-1-1,0 1 0,1 0 1,-1 0-1,1 0 1,-1 0-1,1 0 0,0 0 1,0 0-1,0 1 0,1-1 1,-1 0-1,1 0 0,-1 1 1,1-1-1,1 5 0,-1-4-1,0 0 0,1 0-1,0 0 1,0 0-1,0 0 1,0-1 0,1 1-1,-1 0 1,1-1 0,0 1-1,0-1 1,0 1-1,1-1 1,-1 0 0,1 0-1,4 4 1,-2-2 14,1-1 0,-1 0 0,1 0 0,0-1 0,1 0 0,-1 0 0,0 0 0,1-1 0,0 1 0,-1-2 0,1 1 0,0-1 0,0 0 0,0 0 0,0-1 0,0 0-1,0 0 1,0-1 0,0 0 0,0 0 0,9-3 0,7-3 89,-1-1-1,0-1 0,38-21 1,57-46 385,-69 43-282,-46 32-203,3-2 22,-1-1 0,1 1 0,0 1 0,0-1 0,0 1-1,0-1 1,1 2 0,8-3 0,-13 4-28,-1 0-1,1 0 1,0 1 0,-1-1-1,1 0 1,-1 1 0,1-1 0,-1 0-1,1 1 1,-1-1 0,1 1-1,-1-1 1,1 1 0,-1-1 0,1 1-1,-1-1 1,0 1 0,1-1-1,-1 1 1,0 0 0,0-1-1,1 1 1,-1 0 0,0-1 0,0 1-1,0 0 1,0-1 0,0 1-1,0 1 1,2 24 49,-3-22-44,-5 129 178,6-133-184,0 1 0,0-1 0,0 0 0,0 0 0,0 0 0,0 1 0,0-1 0,0 0 1,1 0-1,-1 0 0,0 1 0,0-1 0,0 0 0,0 0 0,0 0 0,0 1 0,0-1 0,0 0 0,1 0 0,-1 0 0,0 0 0,0 0 1,0 1-1,0-1 0,0 0 0,1 0 0,-1 0 0,0 0 0,0 0 0,0 0 0,0 0 0,1 0 0,-1 1 0,0-1 0,0 0 0,0 0 0,1 0 1,-1 0-1,0 0 0,0 0 0,0 0 0,1 0 0,-1 0 0,0 0 0,0 0 0,1-1 0,14-5 74,11-14-5,-24 18-68,30-26 88,0 2 0,2 1-1,71-40 1,-103 64-79,1-1 1,-1 1-1,1 0 0,-1 0 1,1 0-1,-1 1 0,1-1 0,0 1 1,0-1-1,-1 1 0,1 0 1,4 0-1,-6 1-6,1-1-1,-1 1 1,0-1-1,0 1 1,0 0-1,0-1 1,0 1 0,0 0-1,0 0 1,0 0-1,0 0 1,0 0 0,-1 0-1,1 0 1,0 0-1,-1 0 1,1 0-1,0 0 1,-1 0 0,0 0-1,1 1 1,-1-1-1,1 0 1,-1 0-1,0 1 1,0 1 0,7 60 82,-6-48-78,0 0 0,1 0-1,0 0 1,1-1 0,1 1 0,0-1 0,1 0-1,12 24 1,-15-35-7,0-1 0,0 1 0,0-1-1,0 1 1,0-1 0,1 0 0,-1 0-1,1 0 1,-1 0 0,1-1 0,0 1-1,0-1 1,0 1 0,0-1 0,0 0-1,0 0 1,0 0 0,0-1 0,0 1-1,0-1 1,1 0 0,-1 0 0,0 0-1,0 0 1,0 0 0,1-1 0,-1 1-1,0-1 1,4-1 0,4-2 25,0 0 0,0-1 0,0 0 0,-1-1 0,1 0 0,14-12 0,8-8 70,-2-1-1,-1-2 0,31-39 1,-27 34 104,-27 28-136,-1 0 0,0 0 0,0-1 0,9-12 0,-19 38-44,1 0 0,0 1-1,1 28 1,2-35-14,0 1 1,1-1-1,0 0 1,1 0-1,0 0 1,1 0-1,5 16 1,-7-26-8,1 0 0,-1 0 0,0 0 0,1 0 0,0 0 0,0-1 0,0 1 0,0 0 0,0-1 0,0 0 0,1 1 0,-1-1 0,1 0 0,-1 0 0,1 0 0,0 0 0,0-1 0,0 1 0,0-1 0,0 0 0,0 0 0,1 0 0,-1 0 0,0 0 0,0-1 0,1 0 0,-1 1 0,0-1 0,1 0 0,-1-1 0,0 1 0,1 0 0,3-2 0,4-1 7,0 0-1,0-1 1,0-1 0,-1 1 0,0-1 0,16-12 0,55-45 65,-51 37-30,18-17 150,-1-3-1,42-51 1,-89 95-189,0 0 0,1 1 0,-1-1 0,1 1 0,-1-1 0,1 1 0,-1-1 0,1 1 0,-1-1 0,1 1 0,-1 0 0,1-1-1,0 1 1,-1 0 0,1-1 0,0 1 0,-1 0 0,1 0 0,0-1 0,-1 1 0,1 0 0,0 0 0,0 0 0,0 0 0,0 1-2,0-1 0,-1 0 0,1 1 0,-1-1 0,1 1 1,0-1-1,-1 1 0,1 0 0,-1-1 0,0 1 0,1-1 0,-1 1 0,1 0 0,-1-1 0,0 1 1,0 0-1,1 0 0,-1 1 0,1 3 0,0 0 0,0 1 0,-1-1 0,1 1 0,-2 5 1,-3 29-15,-3 1 1,-1-2-1,-2 1 1,-2-1-1,-1-1 1,-22 43-1,33-76 8,-1 0-1,1 0 0,-1 0 1,1-1-1,-2 1 1,1-1-1,0 0 1,-8 7-1,10-10 6,-1-1 0,1 1 0,0 0 0,0-1 0,-1 1 1,1-1-1,-1 1 0,1-1 0,0 0 0,-1 1 0,1-1 0,-1 0 0,1 0 0,-1 0 0,1 0 0,-1-1 0,1 1 0,0 0 1,-1 0-1,1-1 0,-1 1 0,1-1 0,0 1 0,-1-1 0,1 0 0,0 0 0,0 1 0,-1-1 0,1 0 0,0 0 0,0 0 1,0 0-1,0 0 0,0 0 0,-1-3 0,-5-4 32,1 0 0,-10-18-1,-9-12 115,24 38-146,1 0 0,0 0 0,-1-1 0,1 1 0,0 0-1,0-1 1,-1 1 0,1 0 0,0-1 0,0 1 0,0 0 0,-1-1 0,1 1 0,0 0-1,0-1 1,0 1 0,0-1 0,0 1 0,0 0 0,0-1 0,0 1 0,0-1 0,0 1-1,0 0 1,0-1 0,0 1 0,0-1 0,0 0 0,11-2 48,25 8 9,-28-4-60,15 1 6,1-1 1,-1-1 0,1-1-1,-1-2 1,0 0 0,0-1 0,0-1-1,0-1 1,-1-1 0,0-2-1,25-12 1,1-3 29,-16 9-6,-1-1 1,32-23 0,-48 32-20,-13 6-10,0 1 1,-1-1 0,1 0-1,-1 0 1,1 0 0,0 1-1,-1-1 1,0-1 0,1 1-1,1-2 1,-8 10-4,1 1 1,0-1-1,0 0 0,1 1 0,0 0 0,0 0 1,-2 10-1,4-15 2,1 0 0,-1-1-1,1 1 1,0 0 0,0 0 0,0-1 0,1 1 0,-1 0 0,1-1 0,-1 1 0,1 0-1,0-1 1,0 1 0,0-1 0,0 1 0,0-1 0,1 1 0,-1-1 0,1 0 0,0 0-1,-1 0 1,1 0 0,0 0 0,0 0 0,0 0 0,1-1 0,-1 1 0,3 1-1,-3-2 1,1 0-1,0 0 1,0 0-1,0 0 1,0 0-1,0-1 1,0 1-1,0-1 1,0 0-1,1 0 1,-1 0 0,0-1-1,0 1 1,0-1-1,0 1 1,0-1-1,0 0 1,0 0-1,-1 0 1,1-1-1,0 1 1,0-1-1,-1 1 1,1-1-1,2-3 1,-2 3 4,0 0 0,0 0 1,-1-1-1,1 0 1,-1 1-1,1-1 1,-1 0-1,0 0 1,0 0-1,-1-1 1,1 1-1,0 0 1,-1-1-1,0 1 1,0 0-1,0-1 0,0 0 1,-1 1-1,1-1 1,-1 1-1,0-5 1,-1 4-3,1 1 1,-1 0-1,0-1 0,0 1 1,-1 0-1,1 0 1,-1 0-1,1 0 0,-1 0 1,0 1-1,0-1 1,0 0-1,-1 1 1,1-1-1,0 1 0,-1 0 1,0 0-1,1 0 1,-5-2-1,-5-2 22,1 1-1,0 1 1,-23-7 0,28 10-13,5 0-7,0 1-1,-1 0 0,1 0 1,0-1-1,0 1 1,-1 0-1,1 0 0,0 0 1,0 1-1,-1-1 1,1 0-1,0 0 0,-2 2 1,2 2-8,12 0-23,-2-2 27,1-1 0,0 0 0,-1 0 0,1-1 0,0-1 0,0 1 0,-1-2-1,19-3 1,-5-2 10,-1 0 0,34-17-1,-31 11 5,0-1-1,-2-1 1,0-1-1,0-1 0,-2-1 1,0-1-1,-1-1 1,18-24-1,14-24 0,56-96-1,-95 142-8,119-232 18,-121 229-21,-1 0 0,-1 0 0,-1 0 0,6-42 0,-14 66 0,0 0-1,1 0 0,-1 0 1,0 0-1,0 0 1,0 0-1,0 0 1,0 0-1,0 0 0,0 0 1,-1 0-1,1 0 1,0 1-1,0-1 1,-1 0-1,1 0 0,0 0 1,-1 0-1,1 0 1,-2-1-1,1 2 0,1 0-1,-1-1 1,1 1 0,-1 0 0,0 0-1,1 0 1,-1 0 0,0-1-1,1 1 1,-1 0 0,0 0-1,0 0 1,1 1 0,-1-1 0,0 0-1,1 0 1,-1 0 0,0 0-1,1 1 1,-1-1 0,0 1-1,-6 2-10,1 1 0,0 0 0,0 0 0,-7 7 0,-5 6-11,1 1 1,1 1-1,0 0 0,2 1 1,0 1-1,-13 27 1,0 7-37,-27 80 1,28-53-19,-23 133 1,43-180 46,1 0 1,2 0-1,1 38 0,3-56 20,0-1-1,1 0 0,1 0 1,0 0-1,1 0 0,1-1 1,0 1-1,14 27 0,-17-41 12,-1 1-1,1-1 1,-1 1 0,1-1-1,0 0 1,0 0 0,0 0-1,1 0 1,-1 0 0,0 0-1,1 0 1,-1-1 0,1 1-1,-1-1 1,1 0-1,0 0 1,0 0 0,3 1-1,-1-1 3,0-1-1,0 0 1,0 0 0,0 0-1,0 0 1,0-1-1,0 0 1,0 0-1,0 0 1,4-3-1,7-2 6,0-2 0,-1 0 0,0-1 0,-1 0 0,16-14 0,-14 11 31,0 0-1,-1-2 1,-1 0 0,0 0-1,17-25 1,2-10 216,-31 48-257,-1-1 0,0 1 0,1 0 0,-1-1 0,1 1 0,-1 0 0,1 0 0,0 0 0,0 0 0,-1 0 0,1 0 0,0 1 0,0-1 0,0 0 0,0 1 0,0 0 0,0-1 0,-1 1 0,1 0 0,0 0 0,0 0 0,0 0 0,0 0 0,0 1 0,0-1 0,0 0 0,2 2-1,3 0-4,0 1-1,-1-1 0,0 2 0,0-1 1,0 1-1,7 4 0,-11-5 8,0 1 0,0-1 0,0 0 0,0 0 0,0 1 0,-1-1 0,1 1 0,-1-1 0,0 1 0,0 0 0,-1 0 0,1-1 0,-1 1 0,0 0 0,0 4 0,2 14 0,-1-15-3,1-1 1,-1 0-1,1 0 0,0 0 1,0 0-1,1-1 0,0 1 1,0-1-1,0 1 0,0-1 1,7 7-1,-8-10 1,1 1 0,0-1 0,0 0 1,0 0-1,1 0 0,-1 0 0,0-1 0,1 1 0,-1-1 0,1 0 0,-1 0 0,1 0 0,0-1 0,-1 1 1,1-1-1,0 0 0,0 0 0,-1 0 0,1 0 0,6-2 0,10-2 5,0-1-1,-1-1 1,1 0 0,-1-2-1,-1 0 1,0-1-1,30-20 1,-21 10 47,0-1 1,-2-2-1,-1 0 0,23-27 0,-74 103 3,24-49-62,1 0 0,0 0 0,0 0 0,1 1 0,-1-1 1,1 0-1,0 1 0,1-1 0,0 0 0,-1 1 0,1-1 1,1 1-1,-1-1 0,4 11 0,-3-13 3,0 0 0,1 0 0,0 1 0,-1-2 0,1 1 0,0 0 0,1 0 0,-1-1 0,0 1 0,1-1 0,0 0 0,-1 1 0,1-1 1,0 0-1,0-1 0,0 1 0,0-1 0,0 1 0,4 0 0,-4-1 3,1-1 1,0 0 0,-1 0 0,1 0 0,-1 0-1,1-1 1,-1 1 0,0-1 0,1 0 0,-1 0-1,1 0 1,-1 0 0,0-1 0,0 0 0,0 1-1,0-1 1,0 0 0,5-5 0,-3 3 8,1-1 0,-1 0 0,-1 0 0,1 0 0,-1-1 0,0 0 0,0 1 0,0-1 0,-1-1 0,0 1 0,4-12 0,-6 14 4,0 1 0,-1-1 0,1 0 0,0 1 0,-1-1 0,0 0 0,0 1 0,0-1 0,-1 0 0,1 1 0,-1-1 0,0 0 0,0 1 1,0-1-1,0 1 0,-1-1 0,1 1 0,-1 0 0,0-1 0,0 1 0,0 0 0,0 0 0,-4-3 0,1 1 5,0 1 0,-1 0 1,1 1-1,-1 0 0,1-1 0,-10-2 0,-12-8 24,27 14-38,0 0-1,0 0 0,-1 0 0,1 0 0,0 0 0,0 0 0,0 0 0,0 0 0,0 0 1,0 0-1,0 0 0,0 0 0,0 0 0,0 0 0,0-1 0,0 1 0,0 0 0,0 0 1,0 0-1,-1 0 0,1 0 0,0 0 0,0 0 0,0 0 0,0 0 0,0 0 0,0-1 1,0 1-1,0 0 0,0 0 0,0 0 0,0 0 0,0 0 0,0 0 0,0 0 0,0 0 1,1 0-1,-1-1 0,0 1 0,0 0 0,0 0 0,0 0 0,0 0 0,0 0 0,0 0 1,0 0-1,0 0 0,0 0 0,0 0 0,0 0 0,0 0 0,0 0 0,0 0 0,1-1 0,-1 1 1,0 0-1,0 0 0,0 0 0,0 0 0,0 0 0,10-3-4,13-2-23,-9 3 23,-1 1 0,1 1 0,0 0 0,-1 1 0,1 0 0,-1 1 0,1 0-1,13 5 1,-22-5 2,0-1 0,0 1-1,0 1 1,0-1 0,-1 1-1,1 0 1,-1 0 0,1 0-1,-1 0 1,0 1 0,0 0-1,-1 0 1,1 0 0,-1 0-1,0 0 1,0 1 0,0 0-1,-1-1 1,1 1 0,-1 0-1,-1 0 1,1 0-1,1 9 1,0 8-13,-1-1 1,-1 1-1,-1-1 0,-3 29 0,-19 88-48,20-127 55,-59 240-124,58-238 110,-1-1 1,-1 0 0,0 0-1,-7 12 1,11-23 22,1-1-1,0 1 1,0-1 0,0 0-1,-1 1 1,1-1-1,0 0 1,-1 1 0,1-1-1,0 0 1,-1 1-1,1-1 1,0 0 0,-1 1-1,1-1 1,0 0 0,-1 0-1,1 0 1,-1 1-1,1-1 1,0 0 0,-1 0-1,0 0 1,-4-7 24,3-17 16,7-16 4,1 1-1,2 0 0,25-74 0,62-105 145,-67 164-102,3 0 0,2 3 0,53-65 0,-77 105-62,18-20 54,-26 29-73,1 1 0,-1-1 0,1 1-1,0-1 1,0 1 0,0 0 0,-1-1 0,1 1 0,1 0-1,-1 0 1,0 1 0,3-2 0,-4 2-6,0 0 0,1 0 0,-1 0 0,0 0 0,0 1 0,0-1 0,0 0 0,0 1 1,0-1-1,0 0 0,0 1 0,0-1 0,-1 1 0,1 0 0,0-1 0,0 1 0,0 0 0,-1-1 0,1 1 0,0 0 1,-1 0-1,1 0 0,0 0 0,-1 0 0,1-1 0,-1 1 0,1 0 0,-1 0 0,0 0 0,1 2 0,4 35-10,-5-24-2,-1 0 0,0-1 0,-2 1 0,1-1 1,-1 0-1,-1 0 0,-6 14 0,2-7-17,-1-1 0,-1 0 0,-23 33 0,29-47 24,0 1-1,0-1 1,-1 0-1,1-1 1,-1 1-1,0-1 1,-1 0 0,-6 5-1,10-9 10,0 1 0,0 0 0,0 0 0,0-1 0,0 1 0,0-1-1,0 1 1,0-1 0,0 0 0,-1 0 0,1 0 0,0 0 0,0-1 0,0 1 0,0 0-1,0-1 1,0 1 0,0-1 0,0 0 0,0 0 0,0 0 0,0 0 0,0 0 0,0 0 0,0 0-1,1-1 1,-1 1 0,-1-3 0,-1 1 11,1 0 0,0 0 0,-1 0 1,1-1-1,1 1 0,-1-1 0,0 0 0,1 0 0,0 0 0,0 0 0,0 0 0,0 0 1,1-1-1,-1-5 0,2 10-13,0-1 1,0 1 0,0-1-1,0 1 1,1-1 0,-1 1-1,0 0 1,0-1 0,1 1-1,-1-1 1,0 1 0,1 0-1,-1-1 1,1 1 0,-1 0-1,0-1 1,1 1 0,-1 0-1,1 0 1,-1-1 0,1 1-1,-1 0 1,1 0 0,-1 0-1,1 0 1,-1 0 0,1 0-1,-1 0 1,1 0 0,-1 0-1,1 0 1,22 0 18,-15 0-11,63 2-16,62-3 30,-116-1-21,-1 0 0,0-1 0,0 0 0,0-2 1,0 0-1,18-8 0,-4-3-1,-1 0 1,-1-2-1,0-1 1,-1-2-1,-2 0 1,25-26-1,19-18 91,-82 89-103,2 1-1,0 0 0,-8 33 1,17-47-13,1-1 1,0 1-1,1-1 1,0 12-1,0-21 22,0 1 0,0 0 0,0 0 0,1-1 0,-1 1 0,0 0 0,1 0 0,-1-1-1,1 1 1,-1 0 0,1-1 0,0 1 0,0-1 0,0 1 0,0-1 0,0 1 0,0-1 0,0 0 0,0 0 0,1 1 0,-1-1-1,0 0 1,1 0 0,-1 0 0,1 0 0,-1 0 0,1-1 0,-1 1 0,1 0 0,0-1 0,-1 1 0,1-1 0,2 1-1,7-1 21,1-1 0,-1 0 0,0 0 0,0-1 0,0-1 0,13-4-1,66-29 98,-29 10-37,124-51 122,-162 66-174,84-31 165,-151 69-141,18-13-70,0 1-1,1 1 1,1 1 0,-25 24 0,48-40 16,-1 0 0,0 1 1,1-1-1,0 0 0,-1 1 1,1-1-1,0 1 0,0 0 0,0 0 1,0-1-1,0 1 0,0 0 1,0 0-1,1 0 0,-1 0 1,1 0-1,-1 0 0,1 0 0,0 0 1,0 0-1,0 0 0,0 0 1,0 0-1,0 0 0,0 0 1,1 0-1,-1 0 0,1 0 0,-1-1 1,1 1-1,0 0 0,0 0 1,0 0-1,1 2 0,2-1 5,-1 1 0,0-1 0,1 0 0,0 0 0,0 0 0,0-1 0,0 1 0,0-1 0,1 0 0,-1 0 0,1-1 0,-1 1 0,9 1 0,13 0 4,0-1 1,0 0-1,0-2 0,0-2 0,0 0 1,0-1-1,0-2 0,0-1 0,44-15 1,-66 19 12,1 0 0,0 0 0,-1-1 0,1 1 0,-1-1 0,8-5 0,-11 6-232,0 1 1,1 0-1,-1-1 0,0 1 1,0-1-1,0 1 1,0-1-1,0 1 0,0-1 1,-1 0-1,1 1 0,0-1 1,-1 0-1,0 0 1,1 1-1,-1-1 0,0 0 1,0 0-1,0 0 1,0-3-1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5:58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4 234 10448,'0'0'4696,"11"-6"-4246,3 0-294,-1 1 86,1-1 1,-2-1-1,1 0 1,12-9-1,-19 11-79,-1 0-1,0-1 0,0 0 1,-1 1-1,0-1 0,0-1 1,0 1-1,-1-1 1,1 1-1,3-15 0,-6 18-92,0-1-1,0 0 1,0 1 0,0-1-1,-1 0 1,0 0-1,1 1 1,-1-1-1,-1 0 1,1 0 0,0 1-1,-1-1 1,0 0-1,0 0 1,0 1-1,-1-1 1,1 1 0,-1-1-1,1 1 1,-1 0-1,0 0 1,-1 0-1,-1-4 1,2 6-36,1 0 0,-1 0 0,0 0 0,1 0 0,-1 0 0,0 0 0,0 0 0,0 0 0,1 0 0,-1 1 0,0-1 0,0 1 0,0 0 0,0-1-1,0 1 1,0 0 0,0 0 0,0 0 0,0 0 0,0 1 0,0-1 0,0 0 0,0 1 0,0 0 0,1-1 0,-1 1 0,0 0 0,0 0 0,0 0 0,1 0 0,-1 0 0,1 0 0,-3 3 0,-3 2 66,0 0 1,0 0 0,1 1-1,0 0 1,-9 14 0,11-16-30,1 0 0,-1 1 0,2-1 0,-1 1 0,0 0 0,1 0 0,0 0 0,1 0 0,-1 0 0,1 0 0,0 1 0,1-1 0,-1 0 0,1 0 0,1 1 0,-1-1 0,1 0 0,0 0 0,0 1 0,1-1 0,0 0 0,0 0 0,0-1 0,1 1 0,0 0 0,0-1 0,0 1 0,1-1 0,0 0 0,0 0 0,7 7 0,-3-6-15,-1 1 0,0-1 0,1-1 1,0 1-1,1-2 0,-1 1 1,1-1-1,0 0 0,0-1 0,0 1 1,0-2-1,1 0 0,-1 0 1,1 0-1,-1-2 0,1 1 0,0-1 1,-1 0-1,1-1 0,-1 0 1,1-1-1,-1 0 0,1 0 0,-1-1 1,0 0-1,0 0 0,15-9 1,-20 9-65,-1 1 1,1-1-1,-1 1 1,0-1-1,5-5 1,-1-1-2480,-5 7 1409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5:59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9648,'0'0'4840,"12"-2"-4270,20-3-274,104-16 1044,-47 14 413,115 5-1,-183 3-1355,-12-1-83,0 0 0,0 1 1,0-1-1,0 2 0,-1-1 0,1 2 1,15 4-1,-24-6-300,0-1 0,1 0 1,-1 1-1,0-1 0,1 0 0,-1 1 0,0-1 0,0 0 1,1 1-1,-1-1 0,0 0 0,0 1 0,1-1 1,-1 1-1,0-1 0,0 0 0,0 1 0,0-1 0,0 1 1,0-1-1,0 1 0,0-1 0,0 1 0,0-1 1,0 0-1,0 1 0,0-1 0,0 1 0,0-1 0,0 1 1,-1 0-1,-6 13-1502,6-12-162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5:59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 6224,'0'0'2401,"-10"13"-1705,6-8-609,-9 11 193,2 0 0,0 1 1,1 0-1,-15 34 0,-3 25 1001,-30 130 1,48-159-844,3 1 0,1-1 0,3 1 0,3 59 0,5-42 335,14 70 0,-11-100-351,1 1-1,2-1 1,22 49-1,-21-57-144,46 88 1033,-51-103-1108,1-1 1,1 1-1,-1-1 1,2-1-1,0 0 1,0 0-1,13 9 1,-19-17-134,-1 0 0,1 0 0,0 0 0,0-1 0,0 1 0,0-1 0,0 0 0,0 0 0,0-1 0,0 1 1,0-1-1,0 0 0,0 0 0,0 0 0,1-1 0,-1 1 0,5-2 0,6-2-415,-1-1 0,0 0 0,15-8 0,-18 8-1020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6:00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7632,'0'0'5182,"12"10"-4715,15 9-252,92 77 781,-87-65-659,-2 2 0,-1 1 1,-2 2-1,-1 1 0,-2 0 0,-2 2 1,-1 1-1,-2 0 0,24 76 1,-21-47 190,-3 0 0,-4 1 0,-2 1 0,-3 0 0,-4 1 1,-3 0-1,-2 0 0,-15 111 0,9-143-133,-3 1 0,0-1 0,-3 0 0,-1-1 0,-25 53 1,19-64 217,17-26-785,0-1 0,0 0 0,0 0 0,-1 0-1,1 0 1,0 0 0,0 0 0,-1 0 0,1 0 0,0 0-1,-1 0 1,1-1 0,-1 1 0,1-1 0,-1 1 0,1-1-1,-3 1 1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6:03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5520,'0'0'14031,"14"4"-13569,-4-1-353,-2 0-30,0 0 0,0-1 0,0 0 0,0-1 0,0 1 0,0-2 1,0 1-1,0-1 0,12-1 0,69-12 818,-16 2 231,108-3 0,-165 13-990,-9 1-35,-1-1-1,1 1 0,0 1 0,-1-1 0,1 1 0,-1 0 1,1 0-1,-1 1 0,1 0 0,-1 0 0,0 0 0,8 5 1,-12-6 46,-2-1-162,1 0 1,-1 0-1,0 0 0,1 0 1,-1 1-1,0-1 0,1 0 1,-1 0-1,1 0 0,-1 0 1,0 1-1,1-1 0,-1 0 1,0 0-1,1 1 0,-1-1 1,0 0-1,0 0 0,1 1 1,-1-1-1,0 0 0,0 1 1,0-1-1,1 0 0,-1 1 1,0-1-1,0 1 1,0-1-1,0 0 0,0 1 1,0-1-1,0 1 0,1-1 1,-1 0-1,0 1 0,-1-1 1,1 1-1,0-1 0,0 0 1,0 1-1,0-1 0,0 1 1,0-1-1,0 0 0,-1 1 1,1-1-1,0 0 0,0 1 1,0-1-1,-1 0 0,1 1 1,0-1-1,0 0 1,-1 0-1,1 1 0,0-1 1,-1 0-1,0 1 0,-3 1-3416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6:03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10656,'0'0'2921,"13"-2"-2361,34-5 335,57 0 1,281-6 5185,-382 13-6042,0-1 0,0 0 0,-1 0 0,1 0 0,-1-1 0,1 1 0,-1 0 0,0-1 0,1 0 0,-1 0 0,0 1 0,2-4 0,1 1-2468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6:04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367 24 11352,'0'0'1833,"-11"12"-1178,6-7-569,-16 17 265,0-1 0,-27 19 1,16-16-24,2 1 1,1 1-1,1 1 1,1 2-1,-25 35 1,43-51-113,1 0 1,1 1-1,0 0 0,0 0 0,2 0 1,-8 29-1,11-32-55,0-1 0,1 1-1,0 0 1,1-1 0,0 1 0,1 0-1,0-1 1,1 1 0,0 0 0,0-1-1,5 11 1,-3-11-20,1 1-1,0-1 1,0 1-1,1-2 1,1 1-1,-1-1 1,2 0-1,-1 0 1,1-1-1,0 0 1,16 12-1,-11-12-13,0 1 1,0-2-1,1 0 0,0-1 0,0 0 1,0-1-1,1 0 0,18 2 0,-13-4-15,-1 0-1,1-2 1,0 0-1,-1-1 0,1-1 1,0-1-1,-1-1 1,1 0-1,-1-2 1,0 0-1,0-1 0,-1-1 1,1 0-1,17-12 1,-19 9 11,-1-1 1,0 0-1,-1-1 1,0-1-1,-1-1 1,-1 0 0,17-22-1,-22 25-59,-1 0 1,-1 0-1,0-1 0,0 0 0,-1 0 1,-1 0-1,0-1 0,-1 0 0,0 1 1,-1-1-1,0 0 0,-1-14 1,-1 3 23,-1 0 1,-1 0-1,-2 0 1,0 0-1,-1 0 1,-2 1-1,0 0 1,-2 0-1,-16-32 1,18 43-30,-1-1-1,0 2 1,0-1 0,-1 1-1,-1 0 1,0 1 0,-19-15-1,21 19-15,-2 0-1,1 1 0,-1-1 1,1 2-1,-1-1 1,-1 1-1,1 1 1,0 0-1,-1 1 0,-21-3 1,16 4-32,0 1 0,1 1 1,-1 0-1,0 1 0,1 1 1,0 1-1,-1 0 0,1 0 1,1 2-1,-1 0 0,1 1 1,0 0-1,0 1 0,1 0 1,0 1-1,1 1 0,0 0 1,0 0-1,-11 15 0,19-21-44,0 1 0,1 0 0,-1 0 0,1 0 0,0 0 0,1 0 0,-1 1 0,1-1 0,0 1 0,1 0 0,-3 10 0,4-13-34,0 0 0,0 0 0,0 1 0,0-1 0,0 0 0,1 0 0,-1 0 0,1 1 0,0-1 0,0 0 0,0 0 0,0 0 0,0 0 0,1 0 0,0-1 0,-1 1 0,1 0 0,0-1 0,0 1 0,1-1 0,-1 1 0,5 3 0,11 5-3707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6:06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87 3808,'0'0'10526,"-10"-2"-9919,-30-7-44,30 6 4838,38 1-4396,60-11-346,1 4-1,93 3 1,-169 6-599,0 0 1,0-1-1,0 0 0,0-1 1,-1 0-1,1-1 0,13-6 1,-13 6 24,-11 3-81,-1 0 0,0 0 0,0 0 0,0 0 0,0 0 0,0-1 0,0 1 0,0 0 0,0-1 0,0 1 0,0 0 0,0-1 1,0 1-1,0-1 0,0 0 0,0 1 0,0-1 0,0 0 0,0 1 0,0-1 0,-1 0 0,1 0 0,0 0 0,-1 0 0,1 0 0,-1 0 0,1 0 0,-1 0 0,1 0 0,-1 0 0,1-2 0,4 3-468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6:07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7528,'0'0'10145,"13"3"-9680,56 7 469,-1-2 1,76-1-1,-117-8-970,7 1 1025,66-10 0,-91 8-1188,0 0 0,1-1 0,-1 1 0,-1-2 0,1 1-1,0-1 1,-1-1 0,0 0 0,0 0 0,0 0 0,12-12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6:09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475 621 5520,'0'0'9988,"-12"1"-9615,-31 5 411,-74 19 1,79-13-364,0-2 79,1 3-1,0 0 0,1 3 0,-50 29 0,83-44-441,1 1 0,0-1-1,0 1 1,0-1-1,0 1 1,0 0 0,0 0-1,0 0 1,0 0 0,1 1-1,-1-1 1,1 0-1,0 0 1,0 1 0,0-1-1,-2 5 1,3-5-30,0 0 1,1 0 0,-1-1-1,0 1 1,0 0-1,1-1 1,-1 1-1,1-1 1,0 1-1,-1 0 1,1-1-1,0 1 1,0-1-1,0 0 1,0 1 0,0-1-1,0 0 1,0 1-1,1-1 1,-1 0-1,0 0 1,1 0-1,-1 0 1,1 0-1,-1-1 1,1 1-1,2 0 1,6 4 40,0-1-1,0-1 1,0 0-1,1 0 1,0-1 0,0 0-1,-1-1 1,1-1-1,0 1 1,0-2-1,17-1 1,-15 0-7,-1 0-1,1-1 1,-1-1 0,0 0 0,0 0-1,0-1 1,0 0 0,-1-1-1,16-11 1,-15 7 8,0 1-1,-1-1 1,0-1 0,-1 0 0,0 0-1,-1-1 1,13-20 0,-18 24-38,0 0 0,-1-1 0,1 1 0,-2-1 0,1 0 0,-1 0 0,0 0 0,-1 0 0,0 0 0,-1 0 0,0 0 0,0 0 1,-3-15-1,-4-16 99,-3-1 0,-1 2 1,-2-1-1,-28-58 1,26 68-19,-1 0 1,-2 2 0,-1 0 0,-1 0 0,-1 2 0,-27-25 0,38 41-58,-1 0 1,0 0-1,-1 1 0,0 1 0,0 0 0,-1 1 0,0 0 0,-20-7 1,28 14-518,12 5 413,12 4-3670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1:29.4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15880,'0'0'2455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6:11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60 5720,'0'0'7410,"-11"-1"-6932,4 0-385,4 0-54,0 1-1,-1-1 1,1 1 0,0 0-1,-1 0 1,1 0 0,-5 2-1,7-2-15,0 0-1,0 1 0,0 0 0,-1-1 0,1 1 1,0-1-1,0 1 0,0 0 0,0 0 0,0 0 1,0 0-1,0 0 0,0 0 0,0 0 0,1 0 1,-1 0-1,0 0 0,1 0 0,-1 1 0,0-1 1,1 0-1,0 0 0,-1 1 0,1-1 0,-1 3 1,-6 48 1210,0 88 1,4-54-168,2 70 1987,3-153-2451,3-7-161,5-11-32,8-37 3,23-57 139,-18 55-287,-7 14-17,2 1 0,28-46 0,-31 61-103,-6 7 50,22-27-1,-28 41-138,0-1 0,0 1 0,1 0 0,-1 0 0,1 0 0,0 0 0,-1 1 0,1-1 0,0 1-1,1 0 1,-1 0 0,8-2 0,-11 3-37,1 1 0,-1 0 0,0 0 0,0 0 0,1 0 0,-1 0 0,0 0-1,0 0 1,0 1 0,1-1 0,-1 0 0,0 1 0,0-1 0,0 1 0,0-1 0,1 1 0,-1-1 0,0 1-1,0 0 1,0-1 0,0 1 0,-1 0 0,1 0 0,0 0 0,0 0 0,0 0 0,-1 0 0,1 0-1,0 0 1,-1 0 0,1 0 0,-1 0 0,1 1 0,0 1 0,1 5 17,0 1 1,0-1-1,-1 1 0,1 8 1,-1-4 24,6 64 330,-2-1 0,-4 1 0,-14 115 0,5-109 547,8-82-874,4-11-2677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6:11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11656,'0'0'3922,"-4"10"-3172,-16 36 73,8-22-209,2-1 0,1 1 0,-9 34-1,17-53-466,0 1 0,0 0 0,0 0 0,0-1 0,1 1-1,0 0 1,0 0 0,1 0 0,0 0 0,0-1 0,0 1-1,0 0 1,1-1 0,0 1 0,0-1 0,1 0 0,0 1-1,0-1 1,0 0 0,6 6 0,-8-9-88,0 0 1,1 0-1,-1-1 0,1 1 0,0 0 1,0-1-1,-1 0 0,1 1 1,0-1-1,0 0 0,0 0 1,0 0-1,0 0 0,1-1 0,-1 1 1,0 0-1,0-1 0,1 0 1,-1 1-1,0-1 0,0 0 0,1 0 1,-1 0-1,0-1 0,0 1 1,1 0-1,-1-1 0,0 0 1,0 1-1,0-1 0,0 0 0,1 0 1,-1 0-1,-1 0 0,3-2 1,2-1-67,-1-1 0,1 1 1,-2-1-1,1 0 1,0 0-1,-1-1 1,0 1-1,5-10 0,2-6-3035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6:12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14368,'0'0'2911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6:12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0 379 8240,'0'0'5368,"22"-8"-4794,26-8-220,1 2 1,61-9-1,299-47 1305,-105 17-692,233-68 953,-355 75-1118,-150 37-352,1 3 0,0 0 0,47 0 0,-86 18-180,-5-1-455,-1-1-1,1 0 1,-2 0-1,-18 11 0,18-13-1826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6:13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496 546 8936,'0'0'4626,"-12"-10"-4163,-41-30-8,50 38-409,0 0 1,1 0 0,-2 1 0,1-1-1,0 1 1,0-1 0,0 1 0,-1 0-1,1 1 1,0-1 0,-1 0 0,1 1-1,-1 0 1,1 0 0,-1 0-1,-5 1 1,-1 0 85,-18 1 248,1 1 1,0 1-1,0 2 0,-50 16 0,60-15-79,0 0 0,1 0 0,0 2 0,0 0 0,1 1 0,1 0 0,-1 1 0,-20 22-1,34-33-246,0 1-1,0 0 0,0 0 1,0 0-1,1 0 0,-1 0 0,0 0 1,0 0-1,1 0 0,-1 0 0,0 1 1,1-1-1,0 0 0,-1 0 1,1 1-1,-1-1 0,1 0 0,0 0 1,0 1-1,0-1 0,0 0 1,0 1-1,0-1 0,0 0 0,0 1 1,1-1-1,-1 0 0,0 0 0,1 1 1,-1-1-1,1 0 0,-1 0 1,1 0-1,0 0 0,0 1 0,-1-1 1,1 0-1,0 0 0,0 0 1,0-1-1,0 1 0,1 1 0,2 0 29,0 1 0,-1-1 0,1 0 0,0 0 0,0-1 0,0 1 0,0-1 0,0 0 0,0 0 0,1-1 0,7 1 0,0-1 4,-1-1 1,1 0-1,-1-1 1,1-1-1,-1 0 1,0 0-1,0-1 1,0-1-1,0 1 1,-1-2-1,0 0 1,0 0-1,0 0 0,14-14 1,-13 10-25,0-2-1,0 1 1,-1-1 0,-1-1 0,0 0-1,-1 0 1,0-1 0,-1 0-1,0 0 1,6-22 0,-7 14 20,-1 0 0,0-1 0,-2 1 0,-1-1 1,-1 0-1,0 0 0,-2 0 0,-1 0 0,0 1 0,-2-1 0,-1 1 0,0 0 1,-2 0-1,-13-30 0,16 45-37,0-1 1,0 2 0,0-1-1,-1 0 1,0 1-1,-1 0 1,0 0-1,-6-5 1,9 8-18,-1 0 0,1 1 0,-1-1 0,1 1 0,-1 0 1,0 0-1,0 1 0,0-1 0,0 1 0,0-1 0,0 1 0,0 0 0,0 1 0,-1-1 1,1 1-1,-8 0 0,11 0-37,0 1 1,-1-1-1,1 0 1,0 1-1,-1-1 1,1 1-1,0-1 1,0 1-1,-1 0 1,1 0-1,0-1 1,0 1-1,0 0 1,0 0-1,0 0 1,0 0-1,0 0 1,0 0-1,0 1 1,1-1-1,-1 0 1,0 0 0,1 1-1,-1-1 1,1 0-1,-1 1 1,1-1-1,0 0 1,-1 1-1,1-1 1,0 3-1,0-2-42,0 1 1,0-1-1,0 0 0,1 1 0,-1-1 1,1 1-1,-1-1 0,1 1 0,0-1 1,0 0-1,0 0 0,0 1 0,0-1 1,1 0-1,-1 0 0,0 0 0,3 2 1,0-1-142,1 1 0,0-1 1,0 0-1,0 0 0,7 2 1,1 0-2865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6:14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0 11048,'0'0'3878,"-1"14"-3091,1-4-630,0 3 76,-1 1 1,0 0-1,-1-1 0,0 1 1,-6 17-1,-30 85 1421,-44 150 1287,77-246-2519,0 1 1,2 0 0,0 0-1,1 0 1,2 35 0,1-53-357,-1 0 0,1 0 0,0 0 0,0 0 0,0 0 0,1 0 0,-1 0 0,1 0 0,-1-1 0,1 1 1,0 0-1,0-1 0,0 0 0,1 1 0,-1-1 0,0 0 0,1 0 0,0 0 0,-1-1 0,1 1 0,0 0 0,0-1 1,0 0-1,6 2 0,1 0 53,1 0 1,-1-1-1,1 0 0,0-1 1,0 0-1,13 0 1,11-2 128,0-2 1,0-1 0,0-1 0,0-2 0,53-18 0,-59 16-3,-21 7-269,0 0 1,0-1-1,0 0 1,0 0-1,10-7 0,-9 0-393,-9 10 294,0 0-1,0 0 1,0-1 0,0 1 0,1 0 0,-1 0-1,0-1 1,0 1 0,0 0 0,0 0-1,0-1 1,0 1 0,0 0 0,0-1 0,0 1-1,0 0 1,0 0 0,0-1 0,0 1 0,0 0-1,0 0 1,0-1 0,0 1 0,0 0-1,0-1 1,0 1 0,-1 0 0,1 0 0,0 0-1,0-1 1,0 1 0,0 0 0,-1 0 0,1-1-1,0 1 1,0 0 0,0 0 0,-1 0-1,1-1 1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6:14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1 219 14064,'0'0'1080,"88"-47"-648,-21 25 160,5-2 7,9 0-135,-7 2 16,-1 3-16,-6 3 8,-13 2-152,-6 2-8,-11 2-224,-13 2 16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6:15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0 5224,'0'0'10286,"-8"15"-9575,-4 4-462,2-3 33,1 0 1,0 1 0,-9 27 0,8-13 316,1 0 0,2 1 1,-6 58-1,8 99 1153,12 50 2791,-7-254-5562,0 10-2024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6:15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13360,'0'0'726,"14"-6"-364,43-11 375,108-18 0,-65 23 678,192 4-1,-272 9-968,0 1 0,22 5 0,13 2 1039,-39-9-1012,-11 0-3067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6:19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29 5520,'0'0'18262,"-4"13"-18045,0-1-156,2-6-32,0 0-1,0 1 1,0-1 0,1 0 0,0 1 0,0-1 0,1 0 0,0 1-1,0-1 1,0 1 0,3 11 0,25 89 389,8 44 84,-17-45 7,37 110 1,-26-104-21,-26-97-367,-2-7-35,0 0-1,0 0 1,0 0-1,1-1 1,0 1 0,0-1-1,1 0 1,7 10-1,-11-16-70,1-1 0,-1 1 0,0-1 0,1 1 0,-1-1-1,1 0 1,-1 1 0,1-1 0,0 0 0,-1 1 0,1-1 0,-1 0 0,1 0-1,0 1 1,-1-1 0,1 0 0,-1 0 0,1 0 0,0 0 0,-1 0 0,1 0-1,0 0 1,-1 0 0,1 0 0,-1 0 0,2-1 0,-1 1 4,0-1-1,0 0 1,0 1 0,0-1 0,0 0-1,0 0 1,0 0 0,0 0-1,0 0 1,0 0 0,0 0 0,0-2-1,4-5 28,-1 0 0,-1 0-1,3-10 1,-4 14-40,45-161 249,-31 101-77,2 2 1,29-65-1,-27 82-15,2 2 0,2 0 0,2 2 0,2 0-1,63-71 1,-81 105-146,9-9 52,-18 8-4,-12 2 27,-14 1-73,-1 2 0,-36-2 0,11 2-8,-278-5 12,178 4 2,149 4-25,0-1-1,0 1 0,0-1 1,0 1-1,0-1 0,0 0 0,0 1 1,0-1-1,-2-2 0,1-4-91,13 0-91,19-4-441,46-8 1,-26 7-3838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1:29.8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1 209 11952,'0'0'985,"11"-8"-476,9-5-206,1 0 0,0 2-1,39-16 1,44-9 707,149-31 0,-186 54-571,1 3 0,0 4 1,102 1-1,-145 7-211,-1 0 0,48 12 0,-23 1-2480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6:19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7024,'0'0'9809,"-7"9"-9104,-18 31-13,25-40-661,-1 1-1,1-1 1,0 1-1,0-1 1,-1 1-1,1-1 1,0 1-1,0-1 1,0 1-1,-1-1 1,1 1-1,0-1 1,0 1-1,0 0 1,0-1-1,0 1 1,0-1-1,0 1 1,0-1-1,0 1 1,1-1-1,-1 1 1,0-1-1,0 1 1,0-1-1,1 1 1,-1-1-1,0 1 1,0-1-1,1 1 1,-1-1-1,0 1 1,1-1-1,-1 0 1,1 1-1,-1-1 1,0 0-1,1 1 1,-1-1-1,1 0 1,-1 1-1,1-1 1,-1 0-1,1 0 1,-1 0-1,1 0 1,-1 1-1,1-1 1,0 0-1,-1 0 1,1 0-1,-1 0 1,1 0-1,-1 0 1,2-1-1,1 2 121,26 6 226,1-2 1,-1-2-1,1 0 1,48-3-1,1 1 109,230 30 1553,-244-23-684,-38-7-4145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6:20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1 7936,'0'0'8542,"-12"0"-7998,0 0-367,0 0 0,0 1 0,0 1 0,0 0 0,0 0 0,1 1 0,-1 1 0,-10 5 0,13-5 43,0 1-1,0 0 0,0 0 0,1 1 1,0 1-1,0-1 0,1 1 1,-1 0-1,2 1 0,-13 16 0,18-23-174,1 1 0,-1-1 0,0 0 0,0 1 0,1-1 0,-1 0 0,1 1 0,-1-1 0,1 1 0,0-1 0,0 1 0,-1-1 0,1 1 0,0-1 0,0 1 0,0-1 0,1 1 0,-1-1 0,0 0 0,0 1 0,1-1 0,-1 1 0,1 1 0,1-1 13,-1-1 1,1 1-1,-1 0 0,1 0 0,0-1 0,0 1 1,-1-1-1,1 1 0,0-1 0,0 0 0,0 0 1,1 0-1,1 1 0,5 1 91,-1 0 0,1-1 0,-1 0 0,1-1 0,0 0 0,14 0 0,-19-1-89,-1 0 1,1 0 0,-1-1 0,0 0 0,1 1-1,-1-1 1,0 0 0,0 0 0,1-1 0,-1 1-1,0-1 1,0 0 0,-1 1 0,1-1 0,0-1-1,-1 1 1,5-5 0,-4 3 7,0 1-1,-1-1 1,0 0 0,0 0 0,0 0-1,-1-1 1,1 1 0,-1 0-1,0-1 1,0 1 0,0-1-1,-1-8 1,1 10 0,-1-1 0,-1 0 0,1 0 1,0 0-1,-1 0 0,0 1 0,0-1 0,0 0 0,0 1 0,-1-1 0,0 1 0,1-1 1,-1 1-1,0 0 0,0 0 0,-1 0 0,1 0 0,-5-4 0,5 5-31,0 0 0,-1 1 0,1-1 0,-1 1 0,1 0 0,-1 0 1,1 0-1,-1 0 0,0 0 0,1 0 0,-1 1 0,0-1 0,0 1 0,1 0 0,-1 0 0,0 0 0,0 0 0,0 0 0,1 1 0,-1-1 0,0 1 1,0 0-1,1 0 0,-1 0 0,1 0 0,-3 1 0,4-1-45,0-1 0,0 1 0,0-1-1,0 1 1,0 0 0,1-1 0,-1 1 0,0 0 0,1-1 0,-1 1 0,0 0 0,1 0 0,-1 0-1,1 0 1,-1 0 0,1-1 0,-1 1 0,1 0 0,0 0 0,0 0 0,-1 0 0,1 0 0,0 0-1,0 0 1,0 0 0,0 0 0,0 0 0,0 0 0,0 0 0,0 0 0,1 0 0,-1 0 0,0 0-1,1 0 1,-1 0 0,0 0 0,1 0 0,-1 0 0,2 1 0,10 8-4012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6:22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 4416,'0'0'9386,"-12"15"-8754,-21 30-19,3 1-1,-28 53 1,40-57-252,1 1 0,2 0 0,1 1 1,3 1-1,2 0 0,2 0 1,1 0-1,3 1 0,2 0 1,1 0-1,3 0 0,9 46 1,-6-62-100,2-1-1,1 1 1,2-1 0,0-1 0,2 0 0,1-1 0,2 0 0,0-1-1,2-1 1,1 0 0,0-1 0,2-2 0,1 0 0,30 24 0,-46-41-135,1 0 0,0 0 0,0 0 0,0-1 1,14 6-1,-18-9-124,-1-1 0,1 1 0,-1-1-1,1 0 1,-1 1 0,1-1 0,-1 0 0,1 0 0,-1-1 0,1 1-1,-1 0 1,1-1 0,-1 0 0,0 1 0,1-1 0,-1 0 0,0 0-1,1-1 1,-1 1 0,0 0 0,0-1 0,0 1 0,3-4 0,10-10-3323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6:23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13968,'0'0'2455,"3"14"-1892,9 46 172,-3 0 0,2 71 0,-12-122-550,1-1-1,0 1 0,1-1 0,0 0 0,0 1 0,0-1 0,1 0 0,1 0 0,0 0 1,5 13-1,-8-21-149,1 1 1,-1-1-1,0 1 0,0-1 1,0 1-1,1-1 1,-1 1-1,0-1 1,1 1-1,-1-1 1,0 1-1,1-1 0,-1 1 1,0-1-1,1 0 1,-1 1-1,1-1 1,-1 0-1,1 1 1,-1-1-1,1 0 1,-1 1-1,1-1 0,-1 0 1,1 0-1,0 0 1,-1 0-1,1 0 1,-1 0-1,2 1 0,-1-3 25,1 1-1,0 0 0,-1 0 0,1-1 0,-1 1 0,0-1 0,1 1 0,-1-1 0,1-2 0,21-32 338,-1-1 0,21-50 0,-23 44 1,38-61 0,-41 77-198,-11 17-77,0 0 1,1 0-1,-1 1 1,2-1-1,0 1 0,0 1 1,0 0-1,1 0 1,10-6-1,-18 13-104,0 1 0,0-1 0,1 1 0,-1 0 0,0 0 0,0-1 0,1 1 0,-1 0 0,0 0 0,1 1 0,-1-1 0,0 0 0,0 0 0,1 0 0,-1 1 0,0-1 0,0 1 0,1-1 0,-1 1 0,0-1 0,0 1 0,0 0 0,0 0 0,0-1 0,0 1 0,0 0 0,0 0 0,0 0 0,0 0 0,-1 0 0,1 0 0,0 0 0,-1 1 0,1-1 0,0 1 0,4 7 52,-1 0 0,1 0 0,2 11 0,-7-20-68,16 55 438,-4 1 1,-1 0 0,4 89-1,-14-131-165,-1-1-1,-1 1 0,0 0 0,-3 15 0,4-26-551,-2 4 650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6:23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6328,'0'0'18395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6:23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13464,'0'0'1600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6:24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9848,'0'0'12258,"2"12"-11638,9 99 1563,-10-99-1907,1 1 0,1-1 1,0 0-1,1 0 0,0 0 1,0-1-1,12 20 0,-14-26-206,1-1 1,1 1-1,-1-1 0,1 1 0,-1-1 0,1 0 0,0-1 0,1 1 0,-1-1 0,1 1 0,-1-1 0,1 0 0,0-1 0,0 0 0,0 1 0,0-1 0,1-1 0,-1 1 0,9 0 0,-7-1-8,0-1-1,-1 0 1,1-1-1,0 0 1,0 0-1,0 0 1,-1-1-1,1 0 1,-1 0-1,1-1 1,-1 0-1,0 0 0,0 0 1,0-1-1,0 0 1,-1 0-1,9-8 1,3-4-1030,-1-2 1,-1 0-1,19-28 0,-29 39 95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6:26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62 326 6520,'0'0'6837,"-10"-1"-6273,-42-3 585,65-14 1148,0 6-1583,0 2-1,24-16 1,-29 22-493,-1 0-1,0 0 1,1 1 0,0 0 0,-1 0 0,1 1-1,13-3 1,-19 5-170,0 0-1,0 0 1,0 0-1,0 1 1,0-1-1,-1 0 1,1 1 0,0-1-1,0 1 1,0 0-1,0-1 1,0 1-1,-1 0 1,1 0-1,0 0 1,-1 0 0,1 1-1,-1-1 1,1 0-1,-1 1 1,0-1-1,1 1 1,-1-1 0,0 1-1,0 0 1,0-1-1,0 1 1,0 0-1,-1 0 1,1 0-1,-1-1 1,2 5 0,0 5 107,0 1 0,0-1 0,-1 1 0,0 13 0,-1-22-126,1 54 405,-2-21-69,2 0 0,2 0 1,1-1-1,13 56 0,-14-82-253,0-1 0,0 0 0,0 0 0,1 0 0,1-1 0,-1 1 0,1-1 0,8 9 0,-11-13-50,1-1-1,0 1 1,-1-1 0,1 0 0,0 0-1,1 0 1,-1 0 0,0 0 0,0-1-1,1 1 1,-1-1 0,1 0 0,-1 0-1,1 0 1,0-1 0,-1 1 0,1-1-1,0 0 1,-1 0 0,1 0 0,0 0-1,3-2 1,1 0 1,-1 0 0,1 0-1,-1-1 1,0-1 0,0 1 0,0-1-1,0 0 1,-1 0 0,1-1-1,-1 0 1,-1 0 0,1-1 0,-1 1-1,1-1 1,-2 0 0,1-1 0,-1 1-1,5-9 1,3-10 42,0 0 0,-2 0 0,13-52 0,38-256 527,-53 273-495,-5 39-61,-3 14-22,1 0 1,0 1 0,0-1 0,1 0 0,0 0-1,0 1 1,0-1 0,5-8 0,-6 15-47,-1-1 0,1 1 1,0-1-1,0 0 0,-1 1 1,1-1-1,0 1 0,0 0 1,0-1-1,0 1 0,0 0 1,0-1-1,0 1 0,-1 0 1,1 0-1,0 0 0,0 0 1,0 0-1,0 0 0,0 0 0,0 0 1,0 0-1,0 0 0,0 1 1,0-1-1,0 0 0,0 1 1,-1-1-1,1 1 0,0-1 1,0 1-1,0-1 0,1 2 1,28 20 160,6 16-36,-23-24-23,1 1 1,28 21 0,1-7-11,-43-29-97,1 1 1,-1-1-1,1 1 0,-1 0 1,1-1-1,-1 1 0,1 0 1,-1-1-1,0 1 0,1 0 1,-1 0-1,0-1 0,0 1 1,0 0-1,1 0 0,-1-1 1,0 3-1,0 6-5299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6:27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 12864,'0'0'6594,"-10"6"-6013,6-4-546,-5 2 165,1 0 0,0 1 0,0 0 0,0 0 0,0 1 0,1 0-1,0 1 1,1-1 0,-1 1 0,1 1 0,-8 12 0,6-4 429,0 0 1,-8 28-1,15-38-433,-1-1 1,1 1-1,1-1 0,-1 1 1,1 0-1,0-1 1,0 1-1,0-1 0,1 1 1,0-1-1,0 1 0,3 9 1,-3-13-150,0-1-1,0 1 1,0-1 0,0 1-1,0-1 1,1 1 0,-1-1 0,0 0-1,1 0 1,-1 0 0,1 0-1,-1 0 1,1 0 0,0 0-1,-1 0 1,1 0 0,0-1 0,-1 1-1,1-1 1,0 1 0,0-1-1,0 0 1,0 0 0,-1 0 0,1 0-1,0 0 1,0 0 0,0 0-1,0-1 1,-1 1 0,4-1-1,0-1-37,1 1 0,-1-1 0,0 0 0,0 0 0,0 0 0,0-1 0,0 1 0,0-1 0,7-6 0,-5 0-150,1 0 0,-1 0 0,-1-1-1,11-19 1,-5 5-3550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6:27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15176,'0'0'4007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1:30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0 12256,'0'0'864,"-65"8"-360,51-8 8,14 4-48,2-2 8,4-2-240,10 4 8,14 2-88,9-6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6:27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9344,'0'0'8329,"10"3"-7597,44 9 350,0-2 0,92 5 0,-5-1 730,-84-7 251,67-2-1,-112-6-2456,-5-1-3131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6:28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12664,'0'0'1440,"12"9"-816,136 112 1491,-112-84-1589,-2 1-1,-1 2 0,-2 1 0,-2 1 0,-2 2 0,32 68 0,-38-68-126,-3 0 0,-1 1 0,-2 1 0,11 59 0,-23-82-239,0-1 0,-1 1 0,-1-1 0,-2 1 0,0-1 0,-1 1 1,-1-1-1,-1 0 0,-1 0 0,-2 0 0,-10 28 0,3-20 114,-1-1 0,-2 0 0,0-2 1,-2 0-1,-1-1 0,-1 0 0,-1-2 0,-46 39 0,36-35 113,7-5-27,-1-2 0,-1 0 0,-38 20-1,43-33-525,14-8-3327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6:33.5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2423 1 4008,'0'0'11366,"-12"12"-11027,1 1-285,-110 128 1188,-151 212 427,179-232-1331,-84 121 279,-253 342 591,295-425-887,-76 100 264,-171 229 851,361-466-1348,-177 179 607,154-159-415,-67 81 0,-24 57 485,127-169-698,-9 11 97,7-9 11,1-1 0,1 1 0,-9 16 0,16-26-23,4-6 66,7-14-10,8-14-3694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6:36.0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1572 67 5720,'0'0'9280,"-6"-11"-8902,-21-30 14,26 39-345,0 1 0,0 0 0,0 0 0,0 0 0,0 0 0,0 0 0,0 0 0,0 1 0,0-1 0,0 0 0,-1 1 0,1-1 0,0 0 0,-1 1 0,1 0 0,0-1 0,-1 1 0,1 0 0,-1 0 0,1-1 0,0 1 0,-1 0 0,1 0 0,-1 1 0,-1-1 0,-1 1 70,1 0 0,-1 0 0,0 1 0,1-1 0,-7 4 0,1 1 2,0 0 0,1 1 0,0 0 0,0 0 0,0 0 0,-9 14 0,-37 56 351,42-57-369,-84 143 503,-81 189 1,170-337-582,-163 370 404,-63 128 135,-87 69 360,277-506-737,-2 1 30,-89 175 550,101-181-494,15-37 21,2 2 0,1 0 0,2 1 0,-10 48 0,23-84-289,0-1 0,0 0 0,0 1 0,-1-1 0,1 0 1,0 1-1,0-1 0,0 0 0,0 1 0,0-1 0,0 0 1,0 1-1,0-1 0,0 0 0,0 1 0,1-1 1,-1 0-1,0 1 0,0-1 0,0 0 0,0 1 0,0-1 1,1 0-1,-1 1 0,0-1 0,0 0 0,0 0 0,1 1 1,-1-1-1,0 0 0,1 0 0,-1 1 0,0-1 0,0 0 1,1 0-1,-1 0 0,15-3 313,10-12-2996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6:42.1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1176 6632,'0'0'8808,"12"-8"-8436,1 1-258,-6 3-40,1 0 0,-1-1 1,0 0-1,0 0 0,-1 0 0,0-1 1,0 0-1,8-10 0,23-31 999,-3-1 1,34-63-1,-46 74-449,-15 28-361,-1-1 0,-1 0 0,1 0 0,-2 0 0,1 0 0,2-13 0,-7 22-235,0 1-1,0-1 0,0 1 0,0-1 1,0 1-1,0 0 0,0-1 0,0 1 0,0-1 1,0 1-1,1 0 0,-1-1 0,0 1 1,0-1-1,0 1 0,0 0 0,1-1 1,-1 1-1,0 0 0,1-1 0,-1 1 1,0 0-1,0-1 0,1 1 0,-1 0 1,1 0-1,-1-1 0,0 1 0,1 0 1,-1 0-1,9 10 340,5 29-206,-12-32-75,8 24-5,-1 0 0,-2 1 0,-2 0 1,0 1-1,-2-1 0,-2 1 0,-1 0 0,-7 55 1,6-80-51,0 0 0,-1 0 0,0-1 1,-1 1-1,1 0 0,-2-1 1,1 1-1,-6 7 0,8-13-16,0 0 1,-1 0-1,1 0 0,-1 0 1,1 0-1,-1-1 0,0 1 1,0 0-1,1-1 0,-1 0 0,0 1 1,-1-1-1,1 0 0,0 0 1,0 0-1,0 0 0,-1-1 1,1 1-1,0-1 0,-1 1 0,1-1 1,0 0-1,-1 0 0,1 0 1,-1 0-1,1 0 0,0 0 1,-1-1-1,1 1 0,-3-2 1,-9-3 82,1-1 0,-1 0 1,-17-13-1,29 18-90,1 1-1,0-1 1,0 0 0,-1 0 0,1 1-1,0-1 1,0 0 0,0 0 0,0 0-1,0-1 1,0 1 0,1 0 0,-1 0-1,0 0 1,1-1 0,-1 1-1,0 0 1,1-1 0,0 1 0,-1 0-1,1-3 1,0 3-5,0-1 0,1 1 0,-1 0 0,0-1 0,1 1 0,0 0 0,-1 0 0,1-1 0,0 1 0,0 0 0,-1 0 0,1 0 0,0 0 0,0 0 0,0 0 0,0 0 0,0 1-1,2-2 1,7-4-11,0 1 0,0 0 0,1 0 0,13-3 0,-19 6 3,28-11-11,0-1 0,-2-2 0,1-1 0,-2-2 0,0 0 0,-2-2 0,39-37 0,-14 5 16,-2-2 0,65-92 0,-94 113 15,-2-2 0,-2 0 0,-1 0 0,17-54 0,-31 82-16,12-34 40,-2-1 1,-1 0 0,-3 0 0,-1-1 0,-3 0-1,1-73 1,-6 105 4,-1-1 1,-1 1-1,0 0 0,-1 0 0,0 0 0,-6-16 1,9 28-44,0-1 1,-1 1 0,1-1 0,0 1 0,0 0 0,-1-1 0,1 1 0,0 0 0,0-1 0,-1 1 0,1 0 0,0-1-1,-1 1 1,1 0 0,0 0 0,-1-1 0,1 1 0,-1 0 0,1 0 0,0 0 0,-1-1 0,1 1 0,-1 0 0,1 0-1,0 0 1,-1 0 0,1 0 0,-1 0 0,1 0 0,-1 0 0,0 0 0,-13 9 41,-7 20-15,10-7-32,0 1 1,1 0 0,2 1-1,0 0 1,-4 27 0,-16 129-42,24-148 28,0 20 24,3 1-1,1-1 0,14 90 1,-8-106 10,1-1 0,2-1 1,27 67-1,-20-65 51,22 35 0,-35-66-46,1 0-1,-1 0 1,1 0 0,1 0 0,-1-1-1,1 1 1,-1-1 0,1 0 0,10 5 0,-13-7-7,1 0 1,0-1-1,0 0 1,0 0 0,1 0-1,-1 0 1,0 0 0,0 0-1,1-1 1,-1 0 0,0 0-1,0 0 1,1 0 0,-1 0-1,0 0 1,1-1 0,-1 0-1,0 0 1,6-2 0,7-6 58,1-1 0,-2-1-1,0-1 1,0 0 0,-1-1 0,-1 0 0,23-29 0,-30 33-49,0 0 0,-1 0 0,0 0 0,0-1 0,-1 0 0,0 0 0,-1 0 0,0-1 0,0 1 0,-1-1 0,-1 1 0,0-1 0,0 0 0,-1 0 0,0 1 0,-1-1 0,-2-10 0,2 15-3,0 1 0,-1-1 0,1 1 0,-1-1 0,0 1 0,-1 0 0,1 0 0,-1 0 0,0 1 0,0-1 0,-5-5 0,7 8-15,-1 1 0,0 0 0,1-1 0,-1 1 1,0 0-1,1 0 0,-1 0 0,0 0 0,0 0 0,0 0 1,0 1-1,0-1 0,0 1 0,0-1 0,0 1 1,0 0-1,0 0 0,0 0 0,0 0 0,0 0 0,0 0 1,-1 0-1,1 1 0,0-1 0,0 1 0,0 0 1,0-1-1,1 1 0,-1 0 0,0 0 0,0 0 0,0 0 1,-1 2-1,1-2-5,0 0-1,0 1 1,0-1 0,1 1 0,-1-1-1,0 1 1,1 0 0,-1 0 0,1-1-1,0 1 1,0 0 0,-1 0 0,1 0-1,-1 3 1,1 0-1,0 0 0,1 0 0,-1 0-1,1 1 1,0 5 0,0-2-4,1 4-10,1 1-1,0-1 1,0 0 0,1 0 0,1 0 0,0 0-1,11 23 1,-1-9-13,2 0-1,25 34 0,-40-58 28,0-1 0,1 0 0,0 0 0,0 0 0,-1 0 0,1 0 0,0 0 0,1 0 0,-1 0 0,0-1 1,0 1-1,1-1 0,-1 0 0,1 0 0,-1 0 0,1 0 0,-1 0 0,1 0 0,0-1 0,-1 1 0,1-1 0,0 0 0,0 0 0,-1 0 0,1 0 0,0 0 0,0-1 0,-1 1 0,1-1 0,0 0 0,-1 0 0,1 0 0,-1 0 0,1 0 0,-1 0 0,0 0 0,1-1 0,3-3 0,4-3 11,-1 0 1,1-1 0,-1-1-1,-1 0 1,0 0 0,13-21-1,-1-2 40,1 1 0,2 1 0,1 1 0,1 1-1,45-40 1,-66 66-45,0 1 0,-1-1 0,1 1 0,0 0 0,0 0 0,0 1 0,1-1 0,-1 1 0,0 0 0,1 0 0,-1 0 0,0 1 0,1-1 0,-1 1 0,1 0 0,-1 0 0,9 2 0,2 2 18,1 0-1,-1 1 0,23 10 1,-17-6 48,-21-9-70,0 0 0,0 0 0,0 0-1,1 0 1,-1 1 0,0-1-1,0 0 1,0 0 0,0 0-1,0 0 1,1 0 0,-1 0-1,0 0 1,0 0 0,0 0 0,0 1-1,1-1 1,-1 0 0,0 0-1,0 0 1,0 0 0,0 0-1,1 0 1,-1 0 0,0 0-1,0 0 1,0 0 0,1 0-1,-1 0 1,0 0 0,0-1 0,0 1-1,0 0 1,1 0 0,-1 0-1,0 0 1,0 0 0,0 0-1,0 0 1,0 0 0,1 0-1,-1-1 1,0 1 0,0 0 0,0 0-1,0 0 1,0 0 0,0-1-1,0 1 1,1 0 0,-1 0-1,0 0 1,-6-12 79,-15-12 45,19 22-118,0 1 0,0 0 0,0-1 0,0 1 0,-1 0 0,1 0 0,0 1 0,-1-1 0,1 0 0,0 1 0,-1-1 0,1 1 0,-1 0 1,1 0-1,-1 0 0,1 0 0,-1 1 0,1-1 0,-5 2 0,2-1-2,0 0 0,1 1 1,-1 0-1,1 0 0,0 0 0,-1 0 1,1 1-1,0 0 0,-5 4 1,2 1-8,1 0 0,0 0 0,0 1 0,1 0 0,0 0 0,0 0 0,1 1 0,0 0 0,1-1 0,0 1 0,0 0 1,1 1-1,1-1 0,0 0 0,0 1 0,1-1 0,0 1 0,1-1 0,3 16 0,-4-24 2,0 0-1,1 0 1,-1 0 0,1 0-1,0 0 1,-1 0 0,1-1-1,0 1 1,0 0 0,0 0-1,0-1 1,1 1 0,-1 0-1,0-1 1,1 1 0,-1-1-1,1 0 1,0 1 0,-1-1-1,1 0 1,0 0 0,0 0-1,-1 0 1,1 0-1,0-1 1,0 1 0,0-1-1,0 1 1,0-1 0,0 0-1,3 1 1,-2-2 3,1 1-1,0-1 0,0 1 1,0-1-1,-1 0 1,1-1-1,-1 1 1,1 0-1,-1-1 0,1 0 1,-1 0-1,0 0 1,0 0-1,0-1 1,4-3-1,0-2 14,0 0 0,-1-1 0,-1 1 0,1-1 0,-1 0-1,-1 0 1,7-18 0,7-14 60,-12 21-16,-5 17-50,-1 1 0,1-1 0,0 1 1,-1 0-1,1-1 0,0 1 1,1 0-1,-1 0 0,3-4 0,-3 38 107,-1-25-115,1 0 1,-1 0-1,2-1 0,-1 1 1,1 0-1,0-1 0,0 1 1,1-1-1,-1 1 0,2-1 1,-1 0-1,1 0 0,0-1 1,0 1-1,0-1 0,1 0 1,0 0-1,0 0 0,0-1 1,0 0-1,1 0 0,0 0 1,0 0-1,0-1 0,0 0 1,0 0-1,1-1 0,-1 0 1,1 0-1,-1-1 0,1 1 1,0-1-1,0-1 0,0 1 1,0-1-1,0 0 0,-1-1 1,1 0-1,0 0 0,0 0 1,-1-1-1,1 0 0,9-5 1,13-7 0,0-3 1,-2 0-1,0-1 0,48-44 1,-29 24-25,35-36-50,-11 10 12,-93 87 98,2 0-1,0 2 1,2 1-1,0 0 0,2 1 1,-14 30-1,24-43-22,1 1 1,1-1-1,-6 28 1,9-36-15,1 0 0,0 0 0,1 0 0,0 0 0,0 0 0,0 0 0,0 0 0,1 0 0,0 0-1,0 0 1,1-1 0,3 11 0,-4-15-3,0 1-1,0-1 0,0 0 0,0 0 1,0 0-1,0 1 0,0-1 0,0 0 1,1-1-1,-1 1 0,0 0 0,1 0 1,-1 0-1,0-1 0,1 1 0,-1-1 1,1 1-1,-1-1 0,1 0 0,-1 1 1,1-1-1,-1 0 0,1 0 0,-1 0 1,1 0-1,-1 0 0,1 0 0,0-1 1,-1 1-1,0 0 0,1-1 0,2 0 1,2-2 0,0 1 0,0-1-1,0 0 1,0 0 0,-1-1 0,9-5 0,6-10 0,0-1 0,-1 0-1,-1-2 1,-1 0 0,-2-1 0,0 0-1,-1-1 1,-1-1 0,-1 0 0,11-37-1,-5 6 6,-3 0 0,-3-1-1,11-113 1,-21 142 30,0 0 1,-2 0 0,-1 0-1,-1 0 1,-11-50 0,13 77-34,-1-1 0,1 1 1,0 0-1,0 0 0,-1 0 1,1 0-1,-1 0 0,1 0 0,-1 0 1,1 0-1,-1 0 0,0 0 1,1 1-1,-1-1 0,0 0 1,1 0-1,-1 0 0,0 1 0,0-1 1,0 1-1,0-1 0,0 0 1,0 1-1,0 0 0,0-1 1,0 1-1,0-1 0,0 1 0,0 0 1,0 0-1,-2 0 0,1 0-1,0 0 0,1 1 0,-1 0 0,0-1 0,1 1 0,-1 0 0,0 0 0,1 0 0,-1 0 0,1 0 0,0 0 0,-1 0 0,1 0 0,0 1 0,0-1 0,0 0-1,0 1 1,-2 2 0,-3 8-6,0 0-1,1 0 1,1 0-1,0 0 0,0 1 1,1 0-1,-2 18 0,3 2-39,1 60-1,3-55 18,1 0 0,2 0 1,1-1-1,2 0 0,2-1 1,26 66-1,-33-95 26,0 0 0,1-1 0,0 1 0,0-1 0,1 0 0,0 0 0,0 0 0,9 8 0,-12-13 7,0 1 0,0-1 1,0 0-1,0 0 1,1 0-1,-1 0 0,0 0 1,1 0-1,-1 0 0,1-1 1,-1 1-1,1-1 0,-1 0 1,1 0-1,-1 0 0,1 0 1,-1 0-1,1-1 0,-1 1 1,1 0-1,-1-1 1,0 0-1,1 0 0,-1 0 1,0 0-1,0 0 0,1 0 1,-1-1-1,3-1 0,15-13 66,-1-1-1,-1 0 1,0-1-1,-2-1 0,28-38 1,-28 35 15,-16 22-85,0 0 1,0 0-1,0 0 0,0-1 0,0 1 0,1 0 0,-1 0 0,0 0 0,0 0 0,0 0 0,1 0 0,-1 0 1,0-1-1,0 1 0,0 0 0,1 0 0,-1 0 0,0 0 0,0 0 0,0 0 0,1 0 0,-1 0 1,0 0-1,0 0 0,0 0 0,1 0 0,-1 1 0,0-1 0,0 0 0,0 0 0,1 0 0,-1 0 0,0 0 1,0 0-1,0 0 0,0 0 0,1 1 0,-1-1 0,0 0 0,0 0 0,0 0 0,0 0 0,0 1 0,1-1 1,-1 0-1,0 0 0,0 0 0,0 1 0,0-1 0,0 0 0,0 0 0,0 0 0,0 1 0,0-1 1,0 0-1,0 0 0,0 0 0,0 1 0,0-1 0,0 0 0,0 0 0,0 1 0,3 16 33,-2-16-27,4 68 92,1 9 9,-4-69-78,-1 0 1,1-1 0,1 1-1,0-1 1,0 0 0,8 14 0,-11-21-30,1-1 1,-1 1 0,1 0-1,-1 0 1,1 0 0,0 0-1,-1-1 1,1 1 0,0 0-1,0 0 1,0-1 0,-1 1-1,1-1 1,0 1 0,0-1-1,0 1 1,0-1 0,0 0-1,0 1 1,0-1 0,0 0-1,0 0 1,0 0 0,0 1-1,0-1 1,2-1 0,0 1 8,-1-1 0,0 0-1,1 1 1,-1-2 0,1 1 0,-1 0 0,0 0 0,0-1 0,1 1-1,2-3 1,4-5 30,-1 0-1,1 0 1,10-16-1,18-34-40,-24 37 0,1 0 0,17-21 0,-31 43 0,0 0 0,0-1 0,1 1 0,-1 0 0,0-1 0,0 1 0,0 0 0,1 0 0,-1 0 0,0-1 0,0 1 0,1 0 0,-1 0 0,0 0 0,1-1 0,-1 1 0,0 0 0,0 0 0,1 0 0,-1 0 0,0 0 0,1 0 0,-1 0 0,0 0 0,1 0 0,-1 0 0,0 0 0,1 0 0,-1 0 0,0 0 0,1 0 0,-1 0 0,0 0 0,1 0 0,-1 0 0,0 0 0,0 1 0,1-1 0,-1 0 0,0 0 0,0 0 0,1 1 0,7 16 0,-2 24 0,-7 3 0,-1 0 0,-3 0 0,-1-1 0,-2 1 0,-2-1 0,-2-1 0,-31 73 0,-19 5 0,60-115 0,-1-1 0,0 0 0,0-1 0,0 1 0,-1 0 0,1-1 0,-1 0 0,0 1 0,0-2 0,-6 5 0,8-6 0,1 0 0,0-1 0,-1 1 0,1-1 0,-1 1 0,1-1 0,-1 1 0,1-1 0,-1 0 0,1 0 0,-1 0 0,1 0 0,0 0 0,-1 0 0,1 0 0,-1 0 0,1-1 0,-1 1 0,1-1 0,-1 1 0,1-1 0,0 1 0,-1-1 0,1 0 0,0 1 0,-1-1 0,1 0 0,0 0 0,0 0 0,0 0 0,0 0 0,0 0 0,0-1 0,0 1 0,0 0 0,1 0 0,-1-1 0,0-1 0,-1-1 0,0 0 0,1 0 0,0 0 0,0-1 0,0 1 0,0-1 0,1 1 0,0-1 0,0 1 0,0-1 0,0 1 0,1-1 0,0 1 0,0 0 0,2-9 0,1 3 0,-1 0 0,2 0 0,-1 1 0,2-1 0,8-12 0,-5 11 0,1 0 0,0 0 0,0 1 0,1 1 0,0 0 0,1 0 0,0 1 0,19-9 0,-10 6 0,1 2 0,0 0 0,1 2 0,30-7 0,36 2 0,-78 11 571,0-1-414,-11 1-304,0 1 0,0 0 0,0 0 0,1-1 0,-1 1 0,0 0-1,0-1 1,0 1 0,0 0 0,0-1 0,0 1 0,0 0 0,0-1 0,0 1-1,0 0 1,0-1 0,0 1 0,0 0 0,0-1 0,0 1 0,0 0-1,0-1 1,0 1 0,0 0 0,0-1 0,-1 1 0,1 0 0,0 0-1,0-1 1,0 1 0,-1-1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6:42.8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0 224 7024,'0'0'9402,"17"-8"-8845,27-11-5,78-22 0,2 11 224,82-22 539,-41 10 79,-92 25-673,-48 12-372,33-3 1,-28 6-3169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6:45.5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1406 10152,'0'0'3552,"10"-2"-2920,1 0-381,1-1 1,-1 0 0,0-1 0,0 0-1,0-1 1,-1 0 0,1-1 0,-1 0-1,0-1 1,17-14 0,-9-2 298,0 0 1,-2-1 0,0-1-1,-2-1 1,-1 0 0,18-49-1,9-65 1487,-2 6 932,-38 134-2933,0-1 1,1 0-1,-1 1 1,0-1 0,0 0-1,0 1 1,1-1-1,-1 1 1,0-1 0,1 1-1,-1-1 1,1 1 0,-1-1-1,0 1 1,1-1-1,-1 1 1,1-1 0,-1 1-1,1 0 1,0-1-1,-1 1 1,1 0 0,-1-1-1,1 1 1,0 0 0,-1 0-1,1-1 1,-1 1-1,1 0 1,0 0 0,-1 0-1,1 0 1,0 0-1,-1 0 1,1 0 0,0 0-1,-1 0 1,1 1-1,1-1 1,0 1-1,-1 0 0,1 0 0,0 1-1,0-1 1,-1 0 0,1 1 0,0 0 0,-1-1 0,1 1 0,-1 0-1,0-1 1,2 3 0,5 11 71,-1 1-1,0-1 0,9 33 1,8 55 170,-21-85-220,5 16 70,-2 1 0,-1 0 0,-2 0 1,-1 0-1,-4 47 0,2-78-105,-1 0 1,0 0-1,1 0 1,-2 0-1,1 0 1,0 0-1,-1 0 1,0-1-1,1 1 1,-2-1-1,1 1 1,0-1-1,-1 0 1,1 0-1,-1 0 1,0 0-1,0 0 1,-4 3-1,4-5-10,1 0-1,-1 0 1,1 0 0,-1 0 0,1 0-1,-1-1 1,0 1 0,1-1-1,-1 1 1,0-1 0,0 0 0,1 0-1,-1-1 1,0 1 0,1 0-1,-1-1 1,1 0 0,-1 0-1,0 1 1,1-1 0,-1-1 0,1 1-1,0 0 1,-1-1 0,1 1-1,0-1 1,0 1 0,-2-3-1,-3-2 13,1 0-1,-1 0 1,1-1-1,0 1 1,1-1-1,0-1 1,0 1-1,1-1 0,-1 0 1,2 0-1,-6-15 1,9 22-21,0 1 0,-1-1 0,1 1 1,0-1-1,0 1 0,0-1 0,0 0 0,0 1 1,1-1-1,-1 1 0,0-1 0,0 1 0,0-1 1,0 1-1,1-1 0,-1 1 0,0-1 0,0 1 1,1-1-1,-1 1 0,0-1 0,1 1 0,-1 0 1,1-1-1,-1 1 0,0-1 0,2 1 0,17-5 27,32 11-39,-38-3 17,10-1-7,0 0 0,0-1 1,0-2-1,0 0 0,0-1 0,40-10 0,-48 8-1,0-1 0,0-1-1,0 0 1,-1-1 0,0 0 0,-1-1 0,1-1 0,-1 0 0,-1-1 0,21-20 0,-8 1 10,-1-2-1,-1 0 1,-2-1-1,-1-1 1,-2-1 0,-1 0-1,-2-2 1,-1 0 0,10-43-1,-7 6 63,-2-1 0,-4 0 0,3-130 0,-21 95 77,0 12 81,4 82-123,2 15-102,1 0-1,0 0 1,0-1 0,0 1-1,-1 0 1,1 0 0,0 0 0,0 0-1,0-1 1,-1 1 0,1 0-1,0 0 1,-1 0 0,1 0 0,0 0-1,0 0 1,-1 0 0,1 0-1,0 0 1,0 0 0,-1 0 0,1 0-1,0 0 1,-1 0 0,1 0-1,0 0 1,0 0 0,-1 0-1,1 0 1,-2 1 4,1 0-1,-1 0 0,1 0 1,0 0-1,-1 1 1,1-1-1,0 0 0,0 1 1,0-1-1,0 0 1,0 1-1,0-1 1,0 1-1,0 2 0,-13 36 40,2 1-1,2 1 0,-8 69 1,11-48-45,2 0 1,4 1-1,2-1 1,4 1-1,1-1 1,4 0-1,24 82 1,-31-133 1,1 1 1,0-1 0,1-1 0,1 1-1,0-1 1,1 0 0,14 20-1,-19-28-3,1 0-1,0 0 0,-1-1 0,1 1 0,0-1 0,0 1 0,0-1 1,1 0-1,-1 0 0,0 0 0,1-1 0,-1 1 0,1-1 0,0 0 1,0 0-1,-1 0 0,1 0 0,0 0 0,0-1 0,0 0 1,0 0-1,-1 0 0,1 0 0,0-1 0,0 0 0,0 1 0,0-1 1,-1-1-1,1 1 0,3-2 0,24-13 16,-2 0 0,0-2-1,-2-1 1,0-2 0,-1 0 0,25-27-1,101-93 63,-99 105-80,-85 74 48,19-24-14,-23 33 0,13-11 78,-21 47 0,38-70-86,1 0 1,0 1-1,1-1 0,0 1 0,1 0 1,1 0-1,-2 21 0,4-33-25,0 0 0,0 0 0,0 0 0,0-1 0,0 1 0,0 0 0,1 0 0,-1-1 0,1 1 0,-1 0 0,1-1 0,0 1 0,-1 0 0,1-1 0,0 1 0,0-1 0,0 1 0,0-1 0,0 0 0,1 1 0,1 0 0,-2-1 0,1 0 0,0 0 0,-1-1 0,1 1 0,0-1 0,0 0 0,-1 1 0,1-1 0,0 0 0,0 0 0,0 0 0,-1 0 0,1 0 0,0-1 0,0 1 0,0 0 0,1-2 0,4 0 0,0-1 0,-1 0 0,1 0 0,-1 0 0,0-1 0,0 0 0,0-1 0,0 1 0,6-8 0,16-20 0,-1-2 0,-2-1 0,23-43 0,-20 36 0,-27 42 0,-1 0 0,1 0 0,-1 0 0,1 1 0,-1-1 0,1 0 0,-1 1 0,1-1 0,-1 0 0,1 1 0,-1-1 0,1 0 0,-1 1 0,0-1 0,1 1 0,-1-1 0,0 1 0,0-1 0,1 1 0,-1-1 0,0 1 0,0-1 0,0 1 0,1-1 0,-1 1 0,0-1 0,0 1 0,0 0 0,9 23 0,-9-23 0,5 15 0,-2-7 0,-1 0 0,2 0 0,0 0 0,6 12 0,-8-19 0,-1 0 0,1 0 0,-1 1 0,1-1 0,0-1 0,0 1 0,0 0 0,0 0 0,0-1 0,1 1 0,-1-1 0,0 0 0,1 0 0,-1 1 0,1-2 0,-1 1 0,1 0 0,0 0 0,-1-1 0,6 1 0,-2-1 0,0-1 0,0 1 0,0-1 0,0 0 0,0-1 0,0 0 0,0 0 0,0 0 0,0 0 0,-1-1 0,1 0 0,-1 0 0,0 0 0,0-1 0,0 0 0,0 0 0,4-5 0,5-7 0,0 0 0,-1 0 0,20-35 0,-10 9 0,-3 0 0,-1-1 0,-2-2 0,-2 1 0,14-73 0,21-238 0,-47 326 0,1 5 0,-2-1 0,0 1 0,-2-1 0,-1 1 0,-3-25 0,4 49 0,0-1 0,0 1 0,0-1 0,0 1 0,0-1 0,0 1 0,0-1 0,0 1 0,0-1 0,0 1 0,0-1 0,-1 1 0,1-1 0,0 1 0,0-1 0,0 1 0,-1-1 0,1 1 0,0 0 0,-1-1 0,1 1 0,0-1 0,-1 1 0,1 0 0,0-1 0,-1 1 0,1 0 0,-1 0 0,1-1 0,-1 1 0,1 0 0,0 0 0,-2-1 0,1 2 0,0 0 0,1 0 0,-1 0 0,0-1 0,0 1 0,0 0 0,1 0 0,-1 0 0,0 0 0,1 0 0,-1 0 0,1 0 0,-1 2 0,-13 44 0,6-8 0,2 0 0,2 0 0,1 49 0,15 119 0,2-89 0,52 210 0,-60-308 0,-5-10 0,2 0 0,-1 0 0,1-1 0,1 1 0,0-1 0,0 0 0,1 0 0,0 0 0,10 12 0,-12-19 0,-1 0 0,1 0 0,0 0 0,0-1 0,0 1 0,1-1 0,-1 0 0,0 0 0,0 0 0,1 0 0,-1 0 0,1-1 0,-1 1 0,0-1 0,1 0 0,-1 0 0,1-1 0,-1 1 0,1-1 0,2 0 0,5-2 0,-1 1 0,0-2 0,0 1 0,0-1 0,12-7 0,-8 2 0,0-1 0,-1-1 0,0 1 0,-1-2 0,0 0 0,0-1 0,14-20 0,-8 6 0,0-1 0,25-57 0,-42 84 0,0 0 0,-1-1 0,1 1 0,-1 0 0,1 0 0,-1-1 0,1 1 0,-1 0 0,0 0 0,1-1 0,-1 1 0,0-1 0,0 1 0,0 0 0,0-1 0,0 1 0,0 0 0,-1-1 0,1 1 0,0 0 0,-1-1 0,1 1 0,-1 0 0,1 0 0,-1 0 0,0-1 0,1 1 0,-1 0 0,-1-2 0,0 3 0,1-1 0,-1 1 0,1-1 0,-1 1 0,0 0 0,1-1 0,-1 1 0,1 0 0,-1 0 0,0 0 0,1 0 0,-1 0 0,0 1 0,1-1 0,-1 0 0,1 1 0,-1-1 0,1 1 0,-1 0 0,1-1 0,-1 1 0,1 0 0,0 0 0,-2 1 0,-5 4 0,0 0 0,0 0 0,1 0 0,-1 1 0,2 0 0,-1 1 0,1-1 0,0 1 0,1 0 0,0 1 0,0-1 0,1 1 0,0 0 0,-4 14 0,6-17 0,0 0 0,1 0 0,0 0 0,1 0 0,-1 0 0,1 1 0,0-1 0,1 0 0,-1 0 0,1 0 0,1 0 0,-1 0 0,1 0 0,0 0 0,0 0 0,0-1 0,1 1 0,0-1 0,0 0 0,1 0 0,-1 0 0,1 0 0,0 0 0,6 4 0,-4-4 0,1 0 0,-1-1 0,1 0 0,0 0 0,0-1 0,1 0 0,-1 0 0,1-1 0,-1 0 0,1 0 0,0 0 0,12 0 0,-6-1 0,0-1 0,0 0 0,0-1 0,0-1 0,0 0 0,17-5 0,-24 5 0,-1 0 0,0 0 0,0-1 0,0 0 0,-1 0 0,1 0 0,-1-1 0,0 0 0,1 0 0,-2 0 0,8-7 0,-10 8 0,0 1 0,0-1 0,-1 0 0,1 0 0,-1 0 0,1 0 0,-1 0 0,0 0 0,0 0 0,-1 0 0,1-1 0,0 1 0,-1 0 0,0 0 0,0-1 0,0 1 0,0 0 0,-1 0 0,1-1 0,-1 1 0,1 0 0,-1 0 0,0 0 0,-2-3 0,-10-18-4096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6:45.7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0 117 16983,'0'0'912,"117"-12"-376,-48 8 8,13-2 24,-1-4-8,0-2-216,-5-6 8,-19 4-112,-11 2 0,-14 2-160,-8 4 0,-12 0-264,-12 0-8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6:45.9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0 399 15176,'0'0'520,"133"-12"-16,-22-4-1,12-6-103,14-5 16,12-13-136,26-14 0,25-17-176,-41 7 8,-56 13-104,-31 9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6:47.8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159 1177 9848,'0'0'2250,"-11"7"-1354,-105 69 1974,111-73-2521,0 0 1,1 0 0,0 1 0,-1-1-1,-4 7 1,9-10-332,0 0-1,0 1 1,1-1-1,-1 0 1,0 0 0,0 1-1,0-1 1,0 0-1,1 0 1,-1 0-1,0 1 1,0-1 0,1 0-1,-1 0 1,0 0-1,0 0 1,1 0-1,-1 1 1,0-1 0,0 0-1,1 0 1,-1 0-1,0 0 1,0 0-1,1 0 1,-1 0 0,0 0-1,1 0 1,-1 0-1,0 0 1,0 0-1,1 0 1,-1 0 0,0 0-1,0 0 1,1-1-1,-1 1 1,0 0-1,1 0 1,-1 0 0,0 0-1,0 0 1,1-1-1,17-7 160,-13 6-112,111-57 587,190-129 0,-304 187-646,133-84 403,3 7-1,3 5 0,172-61 1,-312 134-406,123-43 370,-105 38-267,1 0-1,0 1 1,0 2-1,26-1 1,-43 2-76,0 1 0,1 1 0,-1-1 1,0 0-1,0 1 0,0-1 1,0 1-1,0 0 0,0 0 0,0 0 1,4 3-1,-6-3-16,0 0 1,0 0-1,0 0 1,0 0-1,0 0 1,-1 0 0,1 0-1,0 0 1,-1 0-1,1 0 1,-1 0-1,1 1 1,-1-1-1,1 0 1,-1 0-1,0 0 1,0 1-1,0-1 1,0 0-1,0 1 1,0-1-1,0 0 1,0 0-1,0 1 1,-1-1-1,1 0 1,0 0-1,-1 1 1,0 1-1,-6 12 62,0 0 0,-1 0 0,0-1 0,-1 0 0,-17 19 0,5-5 20,-21 26 44,-26 35 87,60-78-184,2 1 1,-1-1 0,1 1-1,1 0 1,0 1 0,-3 13-1,7-23-31,1-1-1,-1 0 0,1 0 0,-1 1 1,1-1-1,0 0 0,0 1 1,0-1-1,0 0 0,1 1 1,-1-1-1,0 0 0,1 1 1,0-1-1,-1 0 0,1 0 0,0 0 1,0 0-1,2 4 0,0-4 2,-1 0-1,1 0 0,-1 0 1,1-1-1,0 1 0,0-1 0,0 1 1,0-1-1,0 0 0,0 0 1,0 0-1,0-1 0,0 1 1,6 0-1,12 0 20,0 0 0,0-1 0,0-1 0,0 0 0,0-2 0,-1-1 0,40-12 0,6-7 56,65-34-1,-78 32-19,-23 12-28,692-294 761,-324 140-298,-260 108-272,21-10 116,-128 54-196,-1-2-1,54-40 0,-62 40-28,0 1 0,2 1 0,-1 1 0,1 1 0,1 1 0,29-9 0,-52 20-112,12-3 61,-1 0-1,0-1 1,-1-1-1,1 0 0,-1-1 1,14-10-1,-25 17-64,-1 0 0,0 0 0,0 0 0,0 0 1,0 0-1,0 0 0,0-1 0,0 1 0,0 0 0,0 0 0,0 0 0,1 0 0,-1 0 0,0 0 0,0-1 0,0 1 0,0 0 1,0 0-1,0 0 0,0 0 0,0 0 0,0 0 0,0-1 0,0 1 0,0 0 0,0 0 0,0 0 0,0 0 0,0 0 0,0-1 1,0 1-1,0 0 0,-1 0 0,1 0 0,0 0 0,0 0 0,0 0 0,0 0 0,0-1 0,0 1 0,0 0 0,0 0 1,0 0-1,-1 0 0,1 0 0,0 0 0,0 0 0,0 0 0,0 0 0,0 0 0,0 0 0,-1 0 0,1 0 0,0-1 1,-14-3 103,-16-1-59,-163-16 265,184 17-261,12 0-20,17-5-14,34-5-46,85-11-1,-114 23 8,0 0-1,0 2 0,0 0 0,0 2 0,47 10 0,-66-11 8,1 1 0,0 0 0,-1 1 1,0-1-1,1 1 0,-1 1 0,9 5 0,-14-8 10,1 1-1,-1-1 0,1 0 0,-1 1 0,1-1 0,-1 1 0,0 0 0,0-1 1,1 1-1,-1 0 0,-1 0 0,1 0 0,0 0 0,0 0 0,-1 0 0,1 0 0,-1 0 1,1 0-1,-1 0 0,0 0 0,0 0 0,0 0 0,0 0 0,0 0 0,-1 0 1,1 0-1,-1 0 0,1 0 0,-2 3 0,-7 14 5,-1 1-1,0-1 1,-2-1 0,-26 33 0,22-30-4,-52 60-53,38-51-4017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1:49.5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125 265 5624,'0'0'7801,"-3"-10"-7325,-2-1-314,2 4-8,0-1 0,0 1 1,1 0-1,-1-9 0,3 15 13,-1 1-1,1-1 1,0 0-1,-1 0 1,1 0-1,0 1 1,-1-1-1,1 0 0,-1 0 1,0 1-1,1-1 1,-1 1-1,1-1 1,-1 0-1,0 1 1,1-1-1,-1 1 1,-1-1-1,-2 3 852,6 12-466,72 233 1316,-47-166-1349,21 70 492,-39-118-487,-2 1 1,5 54-1,-6-17 1117,-6-68-1542,1 0 0,-1 0-1,1 0 1,0 0 0,0 0-1,0 0 1,0 0 0,0 0-1,3 3 1,-3-6 366,-8-31-121,-6-48-163,-37-126-1,-43-70 14,-10 36 140,100 230-312,-1 1-1,1 0 0,1-1 0,0 1 0,-3-15 0,6 21-19,-1 1-1,0 0 1,1-1 0,-1 1 0,1 0-1,-1 0 1,1-1 0,-1 1-1,1 0 1,0 0 0,0 0-1,0 0 1,0 0 0,-1 0-1,1 0 1,0 0 0,1 0 0,-1 0-1,0 0 1,0 1 0,0-1-1,0 0 1,1 1 0,1-1-1,36-11 46,-35 11-47,13-1 5,0-1-1,1 2 0,-1 0 0,0 1 1,1 1-1,-1 1 0,0 0 1,23 7-1,16 7 12,60 25 0,-102-36-16,28 12 13,0 1-1,-1 2 0,0 1 1,-2 3-1,52 40 1,-76-52-8,-1 1 1,0 0 0,-1 1-1,0 1 1,-1 0 0,-1 0-1,0 1 1,-1 1 0,-1 0-1,-1 0 1,0 0 0,-1 1-1,-1 0 1,-1 1 0,5 30-1,-9-38 2,0 0-1,-1 0 0,0 0 1,-1 1-1,0-1 0,-1 0 1,0 0-1,0 0 1,-2-1-1,1 1 0,-6 10 1,2-7 3,-1 0-1,0-1 1,-1 0 0,-1-1 0,1 0 0,-2 0 0,-13 10 0,-8 5 33,-2-3 0,-1 0-1,0-3 1,-74 33 0,84-43-4,0-1 1,0-1-1,-28 6 1,41-12-7,1-1 0,-1-1 0,1 0 0,-1-1 0,0 0 0,1-1 0,-1 0 0,1 0 0,-18-6 0,28 7-35,0 0 0,0 0 0,0 0 1,0-1-1,0 1 0,0 0 0,0-1 0,1 1 0,-1 0 1,0-1-1,0 1 0,0-1 0,0 0 0,1 1 1,-1-1-1,0 1 0,1-1 0,-1 0 0,0 0 1,1 1-1,-1-1 0,1 0 0,-1 0 0,1 0 0,0 0 1,-1 1-1,1-1 0,0 0 0,-1 0 0,1 0 1,0 0-1,0 0 0,0 0 0,0 0 0,0 0 1,0 0-1,0 0 0,0 0 0,0 0 0,1 0 1,-1 0-1,0 0 0,1 1 0,-1-1 0,0 0 0,1 0 1,-1 0-1,2-1 0,1-2-72,0 0 0,0 0 0,0 1-1,1-1 1,-1 1 0,1-1 0,0 1 0,8-5 0,8-1-1324,28-11 0,-42 18-409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6:49.4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6224,'0'0'11998,"15"7"-11658,-3-2-263,6 2 48,-1 2-1,0-1 1,0 2-1,21 16 1,53 53 627,40 31 417,-126-106-1074,0-1 0,1 0 0,0 0 0,-1 0 0,1 0 0,0-1 0,10 2 0,-14-3-67,-1-1 1,1 1 0,0-1 0,-1 0 0,1 0 0,-1 0-1,1 0 1,0 0 0,-1 0 0,1-1 0,-1 1-1,1 0 1,0-1 0,-1 1 0,1-1 0,-1 0 0,0 1-1,1-1 1,-1 0 0,1 0 0,-1 0 0,0 0-1,0 0 1,0 0 0,0 0 0,1-1 0,-2 1 0,1 0-1,0 0 1,0-1 0,0 1 0,0-1 0,-1 1-1,2-3 1,0-6 71,0 0 1,0-1-1,0-14 0,-2 17-13,1 0-1,0-1 1,0 1 0,1 0 0,0 0-1,4-11 1,-5 18-79,-1 1 0,0 0-1,0 0 1,1 0 0,-1 0-1,0 0 1,0 0 0,1 0 0,-1 0-1,0 0 1,0 0 0,1 0-1,-1 0 1,0 0 0,0 0-1,1 0 1,-1 0 0,0 0 0,0 0-1,1 0 1,-1 0 0,0 1-1,0-1 1,1 0 0,-1 0-1,0 0 1,0 0 0,1 0 0,-1 1-1,0-1 1,0 0 0,0 0-1,0 0 1,1 1 0,-1-1-1,11 12 68,-8-10-44,44 47 33,2-2 0,2-3 0,2-2 0,62 37 0,-74-55-52,1-1 0,1-2 0,1-2 1,1-3-1,0-1 0,76 15 0,-85-24 50,60 3 0,-82-9-29,0 0 0,1-1 1,-1-1-1,0 0 0,0-1 0,0 0 0,15-7 1,-5-4 70,-23 14-107,-1-1-1,1 1 0,-1-1 0,1 1 1,-1-1-1,0 1 0,1-1 0,-1 1 1,0-1-1,1 1 0,-1-1 0,0 1 1,0-1-1,1 1 0,-1-1 1,0 0-1,0 1 0,0-1 0,0 1 1,0-1-1,0 0 0,0 1 0,0-1 1,0 0-1,0 1 0,0-1 0,-1 1 1,1-1-1,0 0 0,0 1 0,0-1 1,-1 1-1,1-1 0,0 1 1,-1-1-1,1 1 0,-1-1 0,1 1 1,0-1-1,-1 1 0,1 0 0,-1-1 1,-11-10-3232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6:50.7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1 189 4720,'0'0'9560,"4"-10"-9183,4-4-210,-5 7 28,1 1-1,-1-1 1,-1 0 0,1 0 0,2-11 0,-5 18-143,0 0 1,0-1-1,0 1 1,0 0-1,1 0 0,-1 0 1,0-1-1,0 1 1,1 0-1,-1 0 0,0 0 1,0 0-1,1 0 1,-1 0-1,0 0 1,0-1-1,1 1 0,-1 0 1,0 0-1,0 0 1,1 0-1,-1 0 0,0 0 1,0 0-1,1 0 1,-1 0-1,0 0 1,0 1-1,1-1 0,-1 0 1,0 0-1,0 0 1,1 0-1,-1 0 0,0 0 1,0 1-1,1-1 1,-1 0-1,0 0 1,0 0-1,0 0 0,1 1 1,-1-1-1,0 0 1,0 0-1,0 1 0,13 10-92,-13-11 145,11 13 62,0-1 0,0 2 0,-2-1 0,0 1 1,0 1-1,-1 0 0,9 27 0,-9-23 416,0-1 0,13 24 0,-20-42-539,-1 1 0,0-1-1,0 1 1,0-1 0,1 1 0,-1-1-1,0 1 1,1-1 0,-1 1-1,0-1 1,1 1 0,-1-1 0,1 0-1,-1 1 1,1-1 0,-1 1-1,1-1 1,-1 0 0,1 0-1,-1 1 1,2-1 0,0-10 469,-7-28-195,4 31-253,-31-228 1013,22 181-486,10 54-588,0 0-1,0-1 0,0 1 1,0 0-1,0 0 0,0-1 1,0 1-1,0 0 0,0 0 1,0-1-1,0 1 0,1 0 1,-1 0-1,0-1 0,0 1 1,0 0-1,0 0 0,1 0 1,-1-1-1,0 1 0,0 0 1,0 0-1,1 0 0,-1 0 1,0 0-1,0-1 0,1 1 1,-1 0-1,0 0 0,0 0 1,1 0-1,-1 0 0,0 0 1,0 0-1,1 0 0,-1 0 1,0 0-1,0 0 0,1 0 1,-1 0-1,0 0 0,0 0 1,1 0-1,-1 0 0,0 0 1,0 1-1,1-1 0,-1 0 1,0 0-1,0 0 0,1 0 1,-1 0-1,0 1 0,0-1 1,0 0-1,0 0 0,1 1 1,16 11 94,-14-10-74,21 13 79,0-1 0,44 18 0,-16-7 71,-36-20-99,-14-4-52,1-1-1,-1 1 1,0 0 0,1-1 0,-1 1 0,0 0 0,0 0-1,0 0 1,0 1 0,0-1 0,0 1 0,0-1 0,0 1-1,2 2 1,-4-3-10,0 0 0,0 0 0,0 0 0,0 0 0,0 0 0,0 0 0,0 0 1,-1 0-1,1 0 0,0 0 0,-1 0 0,1-1 0,0 1 0,-1 0 0,0 0 0,1 0 0,-1-1 0,0 2 0,-15 15 100,13-14-83,-4 4 11,-5 6 17,-1 0 0,0 0 1,-1-2-1,-1 0 0,1 0 1,-28 13-1,32-22-137,5-1-3316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7:06.71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244 1 6632,'0'0'12506,"-2"11"-12101,-146 589 3135,103-440-2716,35-121-554,3-11 277,-14 38 0,18-51-340,3-14-181,0 1-1,0-1 1,0 0 0,0 0-1,0 1 1,-1-1-1,1 0 1,0 0 0,-1 1-1,1-1 1,-1 0 0,1 0-1,-1 0 1,0 0 0,1 0-1,-2 1 1,1-1 50,2-2-120,0 1 20,0-1 1,-1 1-1,1-1 0,0 1 0,-1-1 1,1 1-1,0-1 0,-1 0 0,1 1 0,-1-1 1,1 0-1,-1 0 0,1 1 0,-1-1 1,0 0-1,1 0 0,-1-1 0,2-2-75,22-46-2217,-21 46 776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7:07.08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81 13056,'0'0'3216,"16"-3"-2699,198-40 1015,-127 29-173,1 4 0,151 1 0,-224 7-708,-10 3 590,-16 9-857,-9 7-634,-43 26 0,33-25-2949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7:07.31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13 12960,'0'0'1985,"17"1"-1478,-15-1-484,128 3 928,168-19 2414,-238 16-2187,-51 3-805,-6-1-3118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7:08.91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1218 11152,'0'0'1854,"14"-3"-1324,-6 2-447,10-2 90,0 0 1,0-2-1,0 0 1,30-13-1,-21 4-6,-1-2 0,-1-1 0,-1-1 0,0-1 0,24-25 0,100-119 756,-102 109-565,2 0 18,-8 10 62,-2-2 1,-1-1-1,31-56 0,34-105 630,-87 170-791,-2 0 0,-1-1 0,10-69 0,-18 53 91,-4 52-331,0 0 0,0 0-1,0 0 1,0 0 0,-1 0-1,0 1 1,1-1-1,-1 0 1,0 0 0,0 1-1,0-1 1,-1 1 0,1-1-1,-1 1 1,-2-4 0,2 5-19,1 0 1,0 0 0,0 0 0,-1 1-1,1-1 1,-1 0 0,1 1 0,0-1-1,-1 1 1,1 0 0,-1-1 0,1 1-1,-1 0 1,0 0 0,1 0-1,-1 0 1,1 0 0,-1 1 0,1-1-1,-1 0 1,1 1 0,0-1 0,-1 1-1,1-1 1,-1 1 0,1 0 0,0-1-1,-3 3 1,-2 1 47,0 0 1,0 1-1,1 0 0,-10 9 0,-2 8 48,0 0-1,2 1 1,0 0-1,2 1 0,1 1 1,0 0-1,2 0 1,-13 50-1,12-28 72,3 1-1,1 1 1,2-1 0,3 60-1,3-68-27,1 1-1,2-1 1,2 0-1,2 0 0,13 38 1,-19-71-107,1 0 0,0 0 0,0-1 0,1 1 0,0-1-1,0 0 1,0 0 0,1 0 0,0-1 0,0 0 0,0 0 0,1 0 0,-1 0 0,11 5 0,-10-7-18,-1 0 1,0-1-1,1 0 1,0 0-1,-1-1 1,1 0-1,0 1 1,0-2-1,0 1 1,0-1-1,0 0 1,0 0-1,-1-1 1,1 0-1,0 0 1,0 0-1,0-1 1,7-2 0,2-4 47,-1 0 1,1-1 0,-1-1-1,-1 0 1,0-1 0,0 0 0,-1-1-1,17-21 1,-2-4 240,44-78 0,-29 44 225,-41 69-520,0 0 0,0 0 0,0 0 0,0 0 0,0 0 0,-1 0 0,1 0 0,-1 0 0,1 0-1,-1-4 1,-6 14 168,-3 22-163,1 0 0,2 1 0,-4 44 0,7-58-20,2 0 0,0 1 0,1-1 1,0 1-1,2-1 0,0 0 0,1 1 1,1-1-1,0 0 0,1-1 0,8 17 0,-13-31-9,1-1-1,0 1 0,-1-1 0,1 0 1,0 1-1,0-1 0,0 0 0,0 1 1,0-1-1,0 0 0,1 0 0,-1 0 0,0 0 1,0 0-1,1 0 0,-1 0 0,1-1 1,-1 1-1,1 0 0,-1-1 0,1 1 1,-1-1-1,1 0 0,-1 1 0,1-1 0,0 0 1,-1 0-1,1 0 0,0 0 0,-1 0 1,1 0-1,-1-1 0,1 1 0,-1-1 1,1 1-1,0-1 0,-1 1 0,0-1 0,1 0 1,-1 0-1,1 1 0,-1-1 0,2-2 1,7-4 4,-1-1 0,0 0 0,-1 0-1,12-15 1,6-9 47,0 0 0,-3-2 0,0-1 0,28-61-1,-24 32 200,-26 63-244,-1 0-1,1 0 0,0 1 0,-1-1 0,1 0 0,0 1 0,-1-1 0,1 1 1,0-1-1,0 1 0,-1-1 0,1 1 0,0 0 0,0-1 0,0 1 1,0 0-1,0-1 0,0 1 0,-1 0 0,1 0 0,0 0 0,0 0 1,0 0-1,0 0 0,1 0 0,29 4 64,-28-4-68,15 2 34,0-1-1,36-3 0,-37 0-19,0 2 0,0 0 0,32 4 1,-45-3-6,0 0 0,0-1 0,0 1 0,-1 1 0,1-1 0,-1 0 0,1 1 0,6 4 0,-8-5 0,-1 1 0,1 0 1,-1 0-1,0-1 0,0 1 0,0 0 0,0 0 0,0 0 0,0 0 0,0 1 1,0-1-1,-1 0 0,1 0 0,-1 0 0,0 0 0,0 1 0,1 1 0,5 90 419,-5-88-370,1-1 0,0 0 0,0 1-1,0-1 1,0 0 0,1 0 0,0 0 0,0-1 0,4 6 0,-1-1 114,-5-8-167,0 0 1,0 0-1,0 0 0,0 0 1,1-1-1,-1 1 0,0 0 1,1-1-1,-1 1 0,0-1 0,1 1 1,-1-1-1,1 0 0,-1 1 1,1-1-1,-1 0 0,3 0 1,31-1 178,-20 0-148,-11 1-39,1-1 0,0-1 0,-1 1 0,1 0 0,-1-1 0,1 0 0,-1 0 0,0-1 0,0 1 0,0-1 0,4-3 0,20-11 0,-28 15-7,-1 2-305,0 0-1,0-1 0,0 1 1,0-1-1,0 1 0,0-1 1,0 1-1,0-1 0,0 0 0,0 1 1,0-1-1,0 0 0,-1-1 1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7:09.45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650 0 9944,'0'0'3044,"-9"11"-2455,-140 161 1252,115-128-1489,-117 145 1200,90-113-595,4 2 1,-52 96-1,31-41 1120,77-132-1509,4-6-223,4-9-3376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7:10.46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5416,'0'0'7526,"7"11"-6811,42 80 718,-43-80-1114,1 0-1,0 0 0,0-1 1,1 1-1,1-2 1,15 15-1,-21-21-198,0-1 0,0 0 1,0 0-1,0 0 0,1 0 0,-1-1 1,1 1-1,-1-1 0,1 0 0,0 0 0,-1 0 1,6 0-1,-6-1-49,0 0 1,0 0-1,0-1 1,0 1-1,-1-1 1,1 0-1,0 0 0,0 0 1,0 0-1,-1 0 1,1 0-1,-1-1 1,1 0-1,-1 1 1,0-1-1,1 0 0,-1 0 1,2-3-1,5-6 18,0 0-1,-2 0 0,1-1 0,-1 0 0,-1 0 0,8-21 1,0-6-2524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7:23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1 176 4512,'0'0'12929,"11"15"-12499,-3-5-350,9 14 158,0 0 0,24 48 0,8 42 574,-27-60-222,2-2 0,38 63 0,15 16 1285,-73-125-1684,-1-3 26,0 1 0,-1 0 0,1-1-1,-1 1 1,0 0 0,0 1-1,-1-1 1,1 0 0,0 7 489,5-19-624,0-1 0,-1 1 0,0-1 1,0 0-1,5-14 0,2-1-11,78-147 188,-32 56 34,138-198 0,-94 177-37,-98 126-225,-10 6 0,-21 7 19,17-1-39,-103 15 34,-125 16 56,177-28-29,-118-5 0,27-5-352,159 3-272,-4 0-2929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7:24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7936,'0'0'10878,"13"5"-10446,-7-2-377,5 2 52,1-1 1,0 1-1,0-2 0,0 0 0,0 0 0,0-1 0,17 0 0,162-4 1331,-85-1-188,122 12 1,-161 4-221,-50-11-666,7 2-967,-12-1-2827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1:50.4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149 1 8336,'0'0'7697,"6"13"-6993,-3-5-573,2 3 74,0 1-1,-1 0 1,0 0-1,-1 1 1,3 22-1,1 171 5103,-8-205-5194,1 1 0,0-1 0,0 1 0,-1-1 0,1 1 1,-1-1-1,0 1 0,1-1 0,-1 0 0,0 1 0,0-1 0,0 0 0,0 0 0,0 0 0,0 1 0,0-1 1,0 0-1,0 0 0,0 0 0,-2 0 0,-31 17 1256,25-14-1348,-32 10 351,33-12-301,0 1-1,1-1 1,-1 1 0,1 1-1,0 0 1,0 0 0,-9 6-1,-2-3 255,15-7-75,14-3-137,33-6 71,0 3 0,1 1 0,0 3 0,82 5 0,23 6 407,-138-9-491,0 0 0,0 0 1,0-1-1,0-1 0,18-4 0,3-8-4439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7:24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85 6224,'0'0'7398,"-10"-7"-6651,0 1-499,0-1 0,-15-6 0,23 12-190,0 1 1,0 0-1,0-1 1,0 1-1,0 0 0,0 0 1,0 0-1,0 1 1,0-1-1,0 0 0,0 1 1,0-1-1,0 1 1,0 0-1,0-1 0,0 1 1,-3 2-1,-23 19 963,26-20-922,1-1 1,-1 1-1,0 0 1,1 0 0,-1 1-1,1-1 1,0 0-1,0 0 1,0 1-1,0-1 1,0 1-1,0-1 1,1 1 0,-1-1-1,1 1 1,0-1-1,-1 5 1,1-6-48,1 0 1,-1 0-1,0 0 1,0 0 0,1 1-1,-1-1 1,1 0-1,-1 0 1,1 0-1,-1 0 1,1 0-1,0 0 1,-1 0-1,1 0 1,0 0 0,0 0-1,0-1 1,0 1-1,0 0 1,-1 0-1,1-1 1,1 1-1,-1-1 1,0 1-1,0-1 1,0 1-1,0-1 1,0 0 0,0 1-1,1-1 1,-1 0-1,0 0 1,0 0-1,0 0 1,0 0-1,1 0 1,-1 0-1,2-1 1,2 1 71,0-1-1,1 0 1,-1 0-1,0 0 1,0-1-1,0 0 1,0 0-1,0 0 1,0-1-1,0 0 1,-1 1-1,0-2 1,9-6 0,-11 8-58,0 0 0,0-1 0,0 1 1,0-1-1,0 0 0,-1 1 1,1-1-1,-1 0 0,0 0 0,0 0 1,0 0-1,0 0 0,0 0 1,-1 0-1,0-1 0,1 1 1,-1 0-1,0 0 0,0 0 0,-1 0 1,1-1-1,-1 1 0,1 0 1,-1 0-1,-1-3 0,1 4-28,1 0 0,-1 1 0,1-1-1,-1 0 1,0 0 0,0 1 0,0-1-1,0 0 1,0 1 0,0-1 0,0 1 0,0-1-1,-1 1 1,1 0 0,0-1 0,-1 1-1,0 0 1,1 0 0,-1 0 0,1 0 0,-1 0-1,0 0 1,0 1 0,0-1 0,1 1-1,-1-1 1,0 1 0,0 0 0,0-1 0,0 1-1,0 0 1,-2 0 0,3 2 86,5 2 128,6 3-1818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7:25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49 206 8240,'0'0'6433,"-2"12"-5764,-18 112 1100,6 2-1,2 153 0,28-137 135,-9-96-1015,-7-38-659,1 6 181,-1-14-391,0 0 0,0 0 0,0 0 0,0 0 0,0 1 0,0-1 1,0 0-1,0 0 0,0 0 0,0 0 0,0 1 0,0-1 0,0 0 0,0 0 0,0 0 0,0 0 0,0 1 1,0-1-1,1 0 0,-1 0 0,0 0 0,0 0 0,0 0 0,0 0 0,0 1 0,0-1 0,1 0 1,-1 0-1,0 0 0,0 0 0,0 0 0,0 0 0,0 0 0,1 0 0,-1 0 0,0 0 0,0 0 0,0 0 1,0 0-1,1 0 0,-1 0 0,0 0 0,0 0 0,0 0 0,0 0 0,1 0 0,-1 0 0,0 0 1,2-3 51,-1 0 1,0 0 0,0 0 0,0 0 0,-1-1 0,1 1-1,0-4 1,0 0 4,7-59 184,-3-1 0,-5-91-1,-1 72-82,1-22 430,-24-190-1,19 275-435,-2-13 233,26 29-100,16-1-171,-1-2 16,69-8 1,7-1 85,-82 13-132,2 0-1,53-2 1,-81 8-92,0 0 0,0 0-1,0 0 1,0 1 0,0-1 0,0 1 0,0-1 0,0 1 0,0 0 0,0 0-1,0 0 1,-1 0 0,1 0 0,0 0 0,-1 0 0,1 0 0,-1 1 0,2 1 0,0 0 5,-1 0-1,0 1 1,0-1 0,0 1 0,0-1 0,-1 1 0,1 0 0,1 6 0,-1 3 23,0 0 0,0 0 0,-2 0 0,0 16 0,-1 2 177,-9 44 0,9-70-232,0 1 0,0-1 0,1 1 0,-1-1 0,1 1 0,2 10 0,1-13-727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7:26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 7528,'0'0'10495,"11"-2"-9848,19-3-264,3 1 971,38-10 0,-68 13-1218,-1 0 1,1 0 0,0 0 0,0 0-1,0 0 1,-1-1 0,1 1-1,-1-1 1,1 0 0,-1 0 0,0 0-1,1 0 1,-1 0 0,0-1 0,2-2-1,-3 3-67,-1 0 0,1 0 0,0 1 0,-1-1 0,1 0 1,-1 0-1,0 0 0,0 0 0,1 1 0,-1-1 0,0 0 0,-1 0 0,1 0 0,0 0 0,-1 0 0,1 1 0,-1-1 0,1 0 0,-1 0 0,0 0 0,1 1 0,-1-1 0,0 1 0,0-1 0,-3-2 0,3 2-29,-1 0-1,0 0 1,0 0 0,1 0-1,-2 0 1,1 0-1,0 0 1,0 1 0,-1-1-1,1 1 1,0 0-1,-1 0 1,0 0-1,1 0 1,-1 0 0,1 0-1,-1 1 1,0-1-1,0 1 1,1 0 0,-1 0-1,0 0 1,0 0-1,1 0 1,-4 1 0,1 0-3,1 0 0,-1 1 0,1-1 0,0 1 0,0 0 0,0 0 1,0 1-1,0-1 0,1 1 0,-1 0 0,1 0 0,-1 0 1,1 0-1,-4 6 0,4-5-3,0 0 0,0 0 0,1 1 0,-1-1 0,1 1 0,1-1-1,-1 1 1,-1 5 0,3-8-16,-1 0-1,1 0 0,0 0 0,0 0 1,0 0-1,0 0 0,1 0 0,-1 0 1,0 0-1,1 0 0,-1 0 1,1 0-1,0 0 0,0 0 0,0 0 1,0-1-1,0 1 0,0 0 0,0-1 1,0 1-1,1-1 0,1 3 0,8 6 121,1-1 0,0 0-1,1 0 1,0-2-1,19 10 1,-12-7 71,-10-5-78,-1 0 0,1 0 0,1-1-1,-1-1 1,0 0 0,1 0 0,12 1 0,4-1-58,5-1-338,-13-2-3626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7:27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54 139 7136,'0'0'9566,"-10"-8"-9117,-29-22 2,39 30-373,0 0 0,-1 0 0,1 0 0,0 0 0,0 0 0,-1-1 0,1 1 0,0 0 0,0 0 0,0 0 0,-1-1 0,1 1 0,0 0 0,0 0 0,0 0-1,0-1 1,-1 1 0,1 0 0,0 0 0,0-1 0,0 1 0,0 0 0,0-1 0,0 1 0,0 0 0,0 0 0,0-1 0,0 1 0,0 0 0,0 0 0,0-1 0,0 1 0,0 0 0,0-1 0,0 1 0,0 0 0,0 0 0,0-1 0,0 1-1,0 0 1,1 0 0,-1-1 0,0 1 0,0 0 0,0 0 0,1 0 0,-1-1 0,0 1 0,0 0 0,0 0 0,1 0 0,-1 0 0,0-1 0,0 1 0,1 0 0,-1 0 0,0 0 0,0 0 0,1 0 0,-1 0 0,0 0 0,0 0 0,1 0-1,-1 0 1,0 0 0,1 0 0,24-4-600,-20 3 981,311-48 1157,-43 21-640,-247 26-867,26-2 199,-49 4-307,0 0 0,0 0-1,0 1 1,0-1 0,0 1-1,0-1 1,0 1 0,-1 0-1,1 0 1,0 0 0,0 1-1,-1-1 1,4 3 0,0 5-570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7:29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0 134 6632,'0'0'16142,"15"-6"-15877,175-54 385,-81 36-124,170-18 0,-259 41-358,33 1 0,-46 1-93,0-1-1,0 1 1,0 1 0,0-1 0,-1 1 0,1 0-1,-1 1 1,8 3 0,-13-5-56,1-1 4,-1 1 0,0-1 0,0 1 0,0 0 1,0-1-1,0 1 0,0 0 0,0 0 0,-1-1 0,1 1 0,0 0 1,0 0-1,0 0 0,-1 0 0,1 0 0,-1 0 0,1 0 0,0 2 1,-1-3 69,-10 12-1012,3-4-3063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7:30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10152,'0'0'7689,"17"0"-7088,187 10 991,-29-1-91,-119-7-957,61-4 816,-82 0-808,-27 2-299,-1-1 0,1 0 0,-1 0-1,0-1 1,0 0 0,9-3 0,-13 3-442,0 1 0,1-1 0,-1 0 0,0 0-1,0 0 1,0 0 0,-1 0 0,1-1 0,0 1 0,-1-1 0,0 0 0,1 1 0,-1-1 0,2-4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7:31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57 107 5416,'0'0'11546,"0"9"-10977,0 2-412,1-1-1,0 1 0,1-1 0,0 0 0,0 1 1,8 18-1,69 195 1880,1 1-48,-63-182-1439,-8-21 27,0-1 1,23 38-1,-30-56-412,0 1 0,0-1 0,-1 0 0,1 1 0,-1-1 0,1 1 0,0 4 0,-2-8-155,0 0 0,0 0 1,0 0-1,0 0 0,0 0 0,0 1 0,0-1 0,0 0 0,0 0 1,0 0-1,0 0 0,0 0 0,0 0 0,0 0 0,1 0 0,-1 1 0,0-1 1,0 0-1,0 0 0,0 0 0,0 0 0,0 0 0,0 0 0,0 0 1,1 0-1,-1 0 0,0 0 0,0 0 0,0 0 0,0 0 0,0 0 1,0 0-1,0 0 0,1 0 0,-1 0 0,0 0 0,0 0 0,0 0 0,0 0 1,0 0-1,0 0 0,0 0 0,1 0 0,-1 0 0,0 0 0,0 0 1,0 0-1,0 0 0,0 0 0,0 0 0,0-1 0,0 1 0,1 0 0,-1 0 1,0 0-1,0 0 0,0 0 0,8-7 261,6-11-101,-1-1 1,0 0-1,18-40 0,-5 11 3,17-33 80,-12 21 134,77-109-1,61-43 615,-76 96-179,-69 91-454,-40 24-304,-22 8-23,-60 3 1,4-1-2,-279 55 180,129-21 22,238-42-257,-14 3 57,17-3-124,12 0-175,63-7-609,-47 3-3213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7:32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6224,'0'0'18938,"16"-5"-18733,39-10 25,0 2-1,81-7 0,-86 16-94,-7 1 134,85 4 1,-99 1-128,25 4 562,-43-5 403,-14 2-1684,2 5-3538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7:33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18 7232,'0'0'5832,"-9"-2"-5259,-48-7 484,36 6 19,18 2-938,-1 0-1,0 0 1,1 1-1,-1-1 1,0 1-1,0 0 1,1 0-1,-1 1 1,0-1-1,1 1 1,-1-1-1,0 1 1,1 0-1,-7 3 1,4 0-17,-1 0 1,1 0 0,0 0 0,0 1-1,1 0 1,-1 0 0,1 1-1,0-1 1,-4 8 0,-4 6 507,-16 35-1,28-53-595,1-1 1,-1 1-1,1 0 0,-1 0 0,1-1 0,0 1 0,-1 0 0,1 0 0,0 0 1,0 0-1,0 0 0,0 0 0,-1-1 0,1 1 0,0 0 0,0 0 0,1 0 0,-1 0 1,0 0-1,0 0 0,0 0 0,1 0 0,-1-1 0,0 1 0,1 0 0,-1 0 1,1 0-1,-1-1 0,1 1 0,-1 0 0,1-1 0,-1 1 0,1 0 0,0-1 0,-1 1 1,1 0-1,0-1 0,0 0 0,-1 1 0,1-1 0,2 1 0,-1 0 35,1 0 1,0 0-1,0-1 0,0 1 0,-1-1 0,1 0 1,0 0-1,0 0 0,0 0 0,0-1 0,0 1 0,3-2 1,1 0 8,0-1 0,-1 0 0,0-1 0,1 1 0,-1-1 0,-1-1 0,1 1 0,0-1 0,-1 0 0,8-9 0,-7 6 40,1-1 1,-1 1 0,-1-1-1,1 0 1,-1-1 0,5-15-1,-9 24-83,-1 0-1,1 0 0,-1 0 1,1 0-1,-1-1 1,0 1-1,0 0 1,1 0-1,-1 0 0,0 0 1,0-1-1,0 1 1,0 0-1,-1 0 0,1 0 1,0-1-1,0 1 1,-1 0-1,1 0 0,0 0 1,-1 0-1,0-2 1,0 3-9,0-1 1,0 1-1,0-1 1,0 1-1,0-1 1,0 1 0,0 0-1,0-1 1,0 1-1,0 0 1,0 0-1,0 0 1,0 0-1,0 0 1,0 0-1,0 0 1,0 0 0,0 0-1,0 1 1,-1-1-1,-3 2 24,0-1 0,0 1 0,-1 0 0,2 1 0,-1-1 0,0 1 0,0 0 0,-4 4 0,2 0-5,0 1 0,0 0 0,1 0 1,0 0-1,0 0 0,1 1 1,0 0-1,-5 14 0,9-22-38,1 0-1,0 0 0,1 0 1,-1 0-1,0 0 0,0 0 1,0 0-1,0-1 1,1 1-1,-1 0 0,0 0 1,1 0-1,-1 0 0,1-1 1,-1 1-1,1 0 1,-1-1-1,1 1 0,0 0 1,-1-1-1,1 1 0,0 0 1,-1-1-1,1 1 1,0-1-1,0 1 0,-1-1 1,1 0-1,0 1 0,0-1 1,0 0-1,0 0 1,0 1-1,0-1 0,-1 0 1,1 0-1,0 0 0,1 0 1,33 3-2914,-34-3 2076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7:37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77 7632,'0'0'8594,"1"11"-8093,9 135 1748,-9 157 0,-6-223-1603,-2 146 1780,15-150-1036,-6-66-977,4-12 91,5-16-45,-1-15-279,-1-1 0,-2 0 0,5-55 0,-11 82-155,13-208 606,-14 186-499,-2-1-1,-1 1 1,-1 0-1,-1 1 1,-13-39-1,14 57-75,-1-1-1,0 0 1,-1 1-1,0 0 1,-14-18-1,-43-39 264,48 52-231,5 3-12,-7-4 202,17 16-276,0-1 1,0 1 0,-1 0 0,1 0-1,0 0 1,0-1 0,0 1 0,0 0-1,0 0 1,0-1 0,-1 1 0,1 0-1,0 0 1,0 0 0,0-1 0,0 1-1,0 0 1,0 0 0,0-1 0,0 1-1,0 0 1,0 0 0,0-1 0,0 1-1,0 0 1,0 0 0,1-1 0,-1 1-1,0 0 1,0 0 0,0 0 0,0-1-1,0 1 1,0 0 0,1 0 0,-1 0-1,0-1 1,0 1 0,0 0 0,0 0-1,1 0 1,-1 0 0,0 0-1,0 0 1,1-1 0,-1 1 0,0 0-1,0 0 1,0 0 0,1 0 0,-1 0-1,0 0 1,0 0 0,1 0 0,-1 0-1,0 0 1,0 0 0,1 0 0,20-7 45,-18 6-36,38-8 32,1 2 0,71-4 0,21-3 6,-67 2-34,-23 4 60,0 1-1,56-1 0,-98 8-62,0 0-1,-1 0 0,1 0 0,0 1 0,-1-1 0,1 1 0,-1-1 0,1 1 1,-1 0-1,1-1 0,-1 1 0,1 0 0,-1 0 0,0 0 0,1 0 0,-1 0 1,0 1-1,0-1 0,0 0 0,0 0 0,0 1 0,0-1 0,0 1 0,0-1 1,0 1-1,-1-1 0,1 1 0,-1-1 0,1 1 0,-1 0 0,0-1 0,0 1 1,1 0-1,-1 1 0,1 10-6,-1-1 0,0 1-1,-3 20 1,1-15 13,-1 154 201,3-117-43,1-45 354,1-3-1898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8:59:53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10344,'0'0'7679,"-6"10"-7007,-10 20 691,1 0-1,-22 64 0,34-85-861,-2 15 1116,6-24-1586,-1 1 0,0-1 0,0 1 0,0-1 0,0 1 0,1-1 0,-1 1 0,0-1 0,0 1 0,1-1 0,-1 1-1,0-1 1,1 0 0,-1 1 0,1-1 0,-1 0 0,0 1 0,1-1 0,-1 0 0,1 0 0,-1 1 0,1-1 0,-1 0 0,1 0 0,-1 0 0,1 1 0,-1-1 0,1 0 0,-1 0 0,1 0 0,-1 0 0,1 0 0,-1 0 0,1 0 0,-1 0 0,1 0 0,-1-1 0,1 1 0,-1 0 0,1 0 0,0-1 0,150-35 1486,-113 24-1315,0 2-1,1 2 1,0 1-1,54-2 1,-84 9-179,2 0 74,0 0 0,0 1 0,0 0 0,18 4 0,-25-4-55,-1 0-1,0 1 0,0-1 1,1 1-1,-1-1 0,0 1 1,0 0-1,-1 0 1,1 1-1,0-1 0,-1 0 1,1 1-1,-1 0 0,0-1 1,0 1-1,0 0 1,0 0-1,0 0 0,1 5 1,-2-4 1,0 0 0,0 0 1,0 0-1,0 0 0,-1 0 0,0 1 1,0-1-1,0 0 0,0 0 0,-1 1 1,1-1-1,-1 0 0,0 0 0,0 0 1,-1 0-1,1 0 0,-1 0 1,0 0-1,0 0 0,-1-1 0,1 1 1,-1-1-1,1 0 0,-5 5 0,-1 0 28,0 0 0,-1 0 0,0 0 0,0-1 0,-1-1 0,0 0 0,-19 9 0,-4-3 110,0-2 0,-1-1 1,-53 6-1,12-2 137,59-9-89,27-7-5192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1:58.4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 1022 6328,'0'0'1633,"-3"10"-1026,1-5-517,-2 7 434,0 0-1,1 0 1,0 1-1,1 0 1,-1 14 0,3-26-418,0 0 1,0 0 0,0 1 0,0-1-1,0 0 1,0 0 0,1 0 0,-1 0-1,0 0 1,1 1 0,-1-1-1,1 0 1,-1 0 0,1 0 0,0 1-1,0-2-44,-1 1 0,0-1 0,1 0 0,-1 1-1,1-1 1,-1 0 0,1 0 0,-1 1-1,1-1 1,0 0 0,-1 0 0,1 0 0,-1 0-1,1 0 1,-1 0 0,1 0 0,-1 0-1,1 0 1,-1 0 0,1 0 0,0 0-1,0-1 1,2 0 62,1 0 0,-1-1 0,0 0 0,0 0 0,0 0 0,0 0 0,0 0 0,0-1 0,2-2 0,158-200 2183,-154 193-2191,35-56 573,-3-1 0,53-126-1,-90 188-650,29-68 897,-2 0 0,21-86-1,-73 240 19,-14 59-623,16-37 62,-8 158 0,26-247-339,1 0 1,0 1-1,0-1 0,2 0 1,-1 0-1,7 20 0,-8-31-45,0 0 1,1 1-1,-1-1 0,1 0 0,-1 0 1,1 1-1,0-1 0,-1 0 0,1 0 1,0 0-1,0 0 0,0 0 0,0 0 1,0 0-1,0 0 0,0 0 0,0 0 0,1 0 1,-1-1-1,0 1 0,3 0 0,-2 0 0,0-1 0,0 0-1,0 0 1,0 0 0,0 0-1,0 0 1,0 0 0,0-1-1,0 1 1,0-1 0,0 1-1,0-1 1,2-1 0,5-2 10,0-1 0,-1-1-1,0 1 1,0-1 0,8-9 0,18-15 28,-1-2-1,-2-2 0,-2-1 1,39-59-1,0-26 98,-6-3-1,-5-3 1,49-156 0,-93 240 84,-21 73-160,2 0-1,2 1 0,-2 36 1,4-33-29,-3 19-10,-8 159 103,13-176-83,1 1 0,3 0 0,11 58 0,-7-70 80,23 52 1,-24-62-26,-7-15-93,0-1 0,0 0 0,0 1 1,0-1-1,0 0 0,0 1 0,0-1 0,0 0 0,0 1 0,0-1 0,1 0 1,-1 0-1,0 1 0,0-1 0,0 0 0,1 1 0,-1-1 0,0 0 0,0 0 0,0 0 1,1 1-1,-1-1 0,0 0 0,1 0 0,-1 0 0,0 0 0,0 1 0,1-1 1,-1 0-1,0 0 0,1 0 0,-1 0 0,0 0 0,1 0 0,-1 0 0,0 0 0,1 0 1,-1 0-1,8-10-3071,-7 8 2150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7:38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7736,'0'0'14245,"-10"9"-13569,-31 28-18,38-33-524,0-1 0,1 1-1,0 0 1,-1 0-1,2 0 1,-1 0 0,0 0-1,1 0 1,-1 0-1,1 1 1,1-1 0,-1 0-1,0 1 1,1-1-1,0 0 1,0 1 0,0-1-1,1 1 1,-1-1-1,1 0 1,0 1 0,1-1-1,1 6 1,-2-8-77,-1 0 0,1 0 0,0 0 1,0 0-1,-1 0 0,1 0 0,1 0 0,-1-1 1,0 1-1,0 0 0,1-1 0,-1 1 0,1-1 1,-1 1-1,1-1 0,-1 0 0,1 1 0,0-1 1,0 0-1,0 0 0,0 0 0,0-1 0,0 1 1,0 0-1,0-1 0,0 1 0,0-1 0,0 0 1,0 0-1,0 1 0,0-1 0,0-1 0,1 1 1,-1 0-1,0 0 0,0-1 0,0 0 0,0 1 1,0-1-1,0 0 0,3-1 0,3-2-599,1-1 0,-1 0-1,0 0 1,0 0 0,-1-1-1,1 0 1,7-10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7:38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15376,'0'0'13739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7:39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6424,'0'0'18361,"16"-7"-18011,20-7-106,1 2 0,0 1-1,43-7 1,133 5 889,-133 10-670,-52 2-188,1 1 0,-1 1 0,33 6 0,-49-5-135,6 2 70,0-1 0,24 0 0,-33-6-102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7:47.0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129 94 4616,'0'0'3532,"2"-10"-2879,2-10 428,-2 0 0,2-23 2309,-5 48-2414,-23 64 0,3 1 0,4 1 0,-13 97 0,22-110-12,-20 76 0,21-83-79,2-15-241,24-69-499,-8 13-3315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7:47.47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0 218 12760,'0'0'1760,"4"-12"-1327,-1 3-348,-1 3-31,-1 0 1,1 0-1,1 0 1,-1 0 0,1 0-1,0 0 1,1 1 0,-1 0-1,1-1 1,0 1-1,1 1 1,6-8 0,7-2 139,1 1 1,1 0 0,0 2 0,0 0 0,1 1 0,0 1-1,1 1 1,0 1 0,0 1 0,1 1 0,0 1 0,0 1-1,0 1 1,26 1 0,-35 0-61,39 3 578,-51-2-622,1 0 0,-1 1-1,0-1 1,1 1 0,-1-1-1,1 1 1,-1 0 0,0 0-1,1 0 1,-1 0 0,0 0-1,0 1 1,0-1 0,0 1-1,0-1 1,2 4 0,-4-2-28,0 0 0,-1 0 1,0-1-1,0 1 1,0 0-1,0 0 0,0-1 1,0 1-1,-4 4 1,2-3-78,-1 0 0,1-1 1,-1 0-1,0 1 0,-5 3 1,-2-1-2736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7:47.76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57 11152,'0'0'3217,"13"-1"-2722,47-6 458,69-16 0,-114 20-768,-1-1 204,0 0 0,0 2-1,26-2 1,-19 0 127,3 0 482,-23 4-1078,0 0 0,-1 0 0,1 0 0,0 0 0,-1 1 0,1-1 0,0 0 0,-1 0 0,1 1 0,0-1 0,-1 0 0,1 1 0,0-1 0,-1 1 0,1-1 0,-1 1 0,1-1 0,-1 1 0,1-1 0,-1 1 0,1-1 0,-1 1 0,0 0 0,1-1 0,-1 1 0,0 0-1,1 1 1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7:49.20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1000 10848,'0'0'1872,"13"-12"-1327,148-120 690,-113 92-834,-2-3 0,-2-1 0,-3-2 0,-1-1 1,50-79-1,-51 62 176,-2-2 0,-3-1 0,-4-2 0,27-86-1,-55 147-414,0 1-1,0-1 0,0-14 0,-1 19-68,-1 0 0,0 0 0,0 0 0,-1 1-1,1-1 1,-1 0 0,1 0 0,-1 0 0,0 1 0,0-1 0,0 0 0,0 1 0,-2-4 0,2 5-72,0 1 0,0 0 0,1 0 0,-1-1 1,0 1-1,1 0 0,-1 0 0,0 0 0,0 0 1,1 0-1,-1 0 0,0 0 0,0 0 0,1 1 1,-1-1-1,0 0 0,0 0 0,1 1 0,-1-1 0,0 0 1,1 1-1,-1-1 0,0 0 0,1 1 0,-2 0 1,-18 13 132,20-13-130,-13 10 70,0 1 1,1 0 0,1 1-1,0 0 1,1 1-1,0 0 1,1 1-1,1 0 1,0 0-1,1 1 1,-8 28-1,0 9 137,3 1 1,-8 71-1,4 40 276,15-137-334,2 0-1,0 0 1,11 54-1,2-38 107,-13-41-245,0 0 1,0 0-1,1-1 0,-1 1 1,1 0-1,0-1 0,-1 1 1,1-1-1,0 0 0,1 0 1,-1 0-1,5 4 1,-5-6-16,0-1 0,1 1 0,-1 0 0,0-1 0,0 1 0,0-1 0,1 0 0,-1 0 0,0 1 0,0-2 0,2 0 0,-1 0 6,8-4 7,0 0 0,0-1 0,-1-1 0,0 0 0,0 0 0,-1-1-1,0 0 1,0 0 0,12-20 0,3-8 93,27-59 0,-30 55-29,-7 20-30,2-6 92,-24 56-92,1-1 0,1 1 0,1 1 1,1-1-1,2 1 0,3 46 0,-1-71-63,1-1 1,-1 1-1,1-1 1,1 0-1,2 8 1,-4-11-2,0 0 0,1 0 0,-1 0 1,1 0-1,-1 0 0,1 0 0,0 0 0,-1 0 1,1 0-1,0-1 0,0 1 0,0 0 1,-1 0-1,1-1 0,0 1 0,0 0 0,0-1 1,0 1-1,0-1 0,0 1 0,0-1 1,0 0-1,1 1 0,-1-1 0,0 0 1,0 0-1,0 0 0,2 1 0,7-3 14,-1-1 0,1 1 1,-1-1-1,0-1 0,0 0 0,0 0 0,-1-1 0,1 0 0,-1 0 1,0-1-1,10-9 0,8-11 54,42-49-1,-28 27 29,-27 30-40,-12 15-40,1 0 1,-1 0 0,1 1 0,0-1-1,0 1 1,0 0 0,0-1-1,0 1 1,0 0 0,1 0 0,-1 0-1,1 1 1,4-3 0,-7 4-17,0 0 1,0 0 0,0 0-1,1 0 1,-1 0-1,0 0 1,0 0 0,0 0-1,1 0 1,-1 0-1,0 0 1,0 0-1,0 0 1,0 1 0,1-1-1,-1 0 1,0 0-1,0 0 1,0 0 0,0 0-1,0 1 1,1-1-1,-1 0 1,0 0 0,0 0-1,0 1 1,0-1-1,0 0 1,0 0-1,0 0 1,0 1 0,0-1-1,0 0 1,0 0-1,0 0 1,0 1 0,0-1-1,0 0 1,0 0-1,0 0 1,0 1 0,0-1-1,0 0 1,-2 15 13,1-9 3,-1 10 3,2 0-1,0 1 1,0-1-1,2 0 1,0 0-1,8 29 1,-10-43-19,1 1 1,0-1 0,0 0-1,0 0 1,0 0 0,0 0-1,0 1 1,1-1 0,-1-1-1,1 1 1,0 0 0,-1 0-1,1-1 1,0 1 0,0-1-1,0 1 1,0-1 0,0 0-1,0 1 1,0-1 0,1-1-1,-1 1 1,0 0 0,1 0-1,-1-1 1,0 1 0,1-1-1,-1 0 1,1 0 0,-1 0-1,1 0 1,-1 0 0,0 0-1,1-1 1,3-1 0,4-1 3,-1 0 1,0 0 0,0-1 0,0-1 0,0 0 0,-1 0 0,12-9-1,138-125 156,-156 136-157,1 1 0,-1-1 0,1 1 1,-1 0-1,1 0 0,0 0 0,0 0 0,0 1 0,0-1 0,0 1 0,0 0 0,1 0 1,-1 0-1,5-1 0,-6 2-4,0 0 0,0 0 0,-1 1 0,1-1 0,0 1 0,0-1 0,0 1 0,-1 0 0,1 0 0,0-1 0,-1 1 0,1 0 0,-1 1 0,1-1 0,-1 0 0,1 0 0,-1 1 0,0-1 0,0 0 1,1 1-1,-1-1 0,0 1 0,-1 0 0,1-1 0,0 1 0,1 2 0,49 117 228,-27-76-24,-19-37-116,0 1-1,0-1 1,4 14-1,-8-19-70,0-1 0,0 1-1,0-1 1,0 0 0,1 1-1,-1-1 1,1 0-1,-1 0 1,1 0 0,0 0-1,0 0 1,0-1 0,0 1-1,3 2 1,-3-3-94,-1-1 0,0 1 0,1-1 0,-1 1-1,1-1 1,-1 0 0,0 1 0,1-1 0,-1 0 0,1 0 0,-1 0 0,1 0 0,-1 0 0,1 0 0,-1-1 0,1 1 0,-1 0 0,0-1 0,1 1 0,-1-1 0,0 0 0,1 1-1,-1-1 1,0 0 0,0 0 0,1 0 0,-1 0 0,1-1 0,7-7-4077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7:49.50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474 1 11856,'0'0'1992,"-10"10"-1634,-140 128 805,116-107-752,1 2 1,1 2-1,3 0 0,0 2 1,3 2-1,1 0 1,1 1-1,-22 55 0,33-71 65,10-19-134,0 0 0,0 1 0,0-1 0,1 1 0,0-1 1,0 1-1,0 0 0,-1 8 0,10-21 443,33-44-389,16-19-3625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7:50.40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1 398 11552,'0'0'1066,"10"-1"-691,-9 1-372,15-1 305,32-6 1,-42 5-195,1 1 1,-1-1-1,0-1 0,0 1 1,0-1-1,0 0 1,-1 0-1,1-1 1,-1 0-1,5-4 1,-1 0 120,-1-1 1,0 0-1,0-1 1,-1 0 0,10-19-1,-14 24-91,-1 0 1,0 0-1,0 0 0,0 0 0,-1-1 0,0 1 0,0 0 0,0-1 1,0 1-1,-1-1 0,0 0 0,0 1 0,-1-1 0,-1-9 0,1 14-109,1 0 1,0 1-1,-1-1 0,1 0 0,0 0 0,-1 0 0,1 1 0,-1-1 0,1 0 0,-1 1 0,0-1 0,1 0 0,-1 1 0,0-1 0,1 1 0,-1-1 0,0 1 0,0-1 0,1 1 0,-1-1 0,0 1 0,0 0 0,0-1 0,0 1 0,1 0 0,-1 0 0,0 0 0,0 0 0,0 0 0,0 0 0,0 0 1,0 0-1,0 0 0,1 0 0,-1 0 0,0 1 0,0-1 0,0 0 0,0 1 0,-1 0 0,-3 1 75,1 0 0,-1 0 0,1 0 0,-1 1 1,-7 6-1,6-3-27,0 0 0,0 1 1,1-1-1,0 1 0,0 0 0,0 1 1,1-1-1,0 1 0,1 0 1,0 0-1,0 0 0,1 0 0,-1 1 1,2-1-1,-1 0 0,1 1 0,1 10 1,-1-8 2,2 0 0,0 0 0,0 0 0,1-1 1,0 1-1,1-1 0,0 1 0,0-1 0,1 0 0,1 0 0,0-1 1,0 1-1,10 12 0,-12-18-16,0 0 0,0 0 0,1-1 0,0 1 0,0-1 0,8 6 0,-11-8-47,1 0 0,0-1 1,0 1-1,-1 0 0,1-1 1,0 1-1,0-1 0,0 0 0,-1 1 1,1-1-1,0 0 0,0 0 0,0 0 1,0 0-1,0-1 0,0 1 1,-1 0-1,1-1 0,0 0 0,0 1 1,0-1-1,1-1 0,7-4 56,0 0-1,0-1 0,-1-1 1,0 1-1,0-2 1,-1 1-1,12-16 0,46-75 389,-52 76-362,37-64 260,-25 40-45,44-59 0,-59 92-247,45-64 544,-56 78-611,0 0 0,0 0 0,0-1 0,0 1 1,0 0-1,0 0 0,0 0 0,0 0 1,0 0-1,0 0 0,0 0 0,0-1 1,1 1-1,-1 0 0,0 0 0,0 0 1,0 0-1,0 0 0,0 0 0,0 0 0,0 0 1,1 0-1,-1 0 0,0-1 0,0 1 1,0 0-1,0 0 0,0 0 0,0 0 1,1 0-1,-1 0 0,0 0 0,0 0 1,0 0-1,0 0 0,0 0 0,1 0 0,-1 0 1,0 0-1,0 0 0,0 0 0,0 1 1,0-1-1,1 0 0,2 7 129,1 14 1,2 154 450,-7-148-455,-1 0-1,-2 0 1,0 0 0,-13 39-1,16-63-101,-1 0 0,1 0-1,-1 0 1,0 0 0,0 0 0,0-1 0,0 1-1,0-1 1,0 1 0,-6 3 0,7-5-17,1-1 1,-1 1 0,0 0-1,0 0 1,0-1 0,0 1-1,0-1 1,0 1 0,0-1-1,-1 1 1,1-1 0,0 0-1,0 0 1,0 1 0,0-1-1,0 0 1,-1 0 0,1 0-1,0 0 1,0 0 0,0-1-1,0 1 1,0 0 0,-1 0-1,1-1 1,0 1 0,0-1-1,0 1 1,0-1 0,0 1-1,0-1 1,-1-1 0,-1-1 24,-4-3 98,0-1 1,1 0-1,0 0 0,-9-15 0,15 22-126,0-1 1,0 1-1,-1-1 1,1 0-1,0 1 1,0-1-1,0 0 0,0 1 1,0-1-1,0 0 1,0 1-1,0-1 1,1 0-1,-1 1 0,0-1 1,0 0-1,0 1 1,1-1-1,-1 1 1,0-1-1,1 0 0,-1 1 1,0-1-1,1 1 1,-1-1-1,1 1 1,-1-1-1,1 1 0,-1 0 1,1-1-1,-1 1 1,1-1-1,0 1 1,-1 0-1,1 0 0,1-1 1,24-6 186,2 7-30,1 1-1,32 6 0,2 0 131,-56-7-243,0 0-1,0 0 0,0 0 0,0-1 1,0 0-1,0-1 0,0 1 0,0-1 1,8-4-1,-11 4-692,-1 1 0,1-1 0,-1-1 0,0 1 0,1 0 0,2-4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7:53.59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295 642 4512,'0'0'8914,"-11"-2"-8436,-6-2-190,1 2-1,-22-1 1,31 2-162,1 1 0,0 0 0,-1 1 0,1 0 0,0 0 0,-1 0 0,1 1 0,0 0 0,0 0 0,0 0 0,-8 5 1,-2 5 228,1 0 1,0 1 0,1 1 0,0 0 0,-20 29 0,31-39-275,0 1-1,1-1 1,0 0-1,0 1 1,0 0-1,0-1 1,1 1-1,-1 0 1,1 0-1,1 0 0,-1 0 1,1 0-1,0 0 1,0 0-1,0 0 1,0 0-1,1-1 1,0 1-1,0 0 1,1 0-1,-1 0 0,1-1 1,0 1-1,0-1 1,0 1-1,1-1 1,0 0-1,0 0 1,0 0-1,0 0 1,6 5-1,-7-8-39,0 0 1,0 0-1,0 0 0,1 0 1,-1-1-1,0 1 1,0-1-1,0 1 0,1-1 1,-1 0-1,0 0 0,1 0 1,-1 0-1,0 0 0,0-1 1,1 1-1,-1-1 0,0 1 1,0-1-1,0 0 0,0 0 1,0 0-1,0 0 1,0 0-1,4-3 0,2-1 57,0-1 0,-1 0 0,1-1 0,11-12 0,-2-3 28,-1 0 0,-1-1-1,-1-1 1,-1 0 0,-2-1-1,17-46 1,34-166 401,-56 213-471,4-21 46,31-164 425,-32 82 45,-9 120-416,-4 9-36,-5 12-17,-1 9-44,0 0 0,1 1 0,-7 32 0,-11 75 121,21-96-117,1 0-1,2 0 1,2 36 0,1-56-38,1-1-1,1 0 1,0 0 0,1 0 0,1-1 0,0 1 0,0-1 0,1 0 0,1 0 0,10 17 0,-13-25-7,1-1 0,-1 0 0,1 0 0,0 0 0,0 0-1,0 0 1,1-1 0,-1 0 0,1 0 0,0 0 0,0 0 0,8 2-1,-5-2 5,1 0-1,-1-2 0,1 1 0,0-1 1,-1 0-1,1 0 0,12-2 0,-3-1 16,1 0 0,-1-2-1,0 0 1,0-1 0,-1-1-1,34-15 1,-31 10 29,0 0 0,-1-2 0,0 0 0,-1-1 0,-1-1 0,0-1 0,16-19 0,-32 34-46,0-1 1,0 1-1,0-1 1,0 1-1,-1-1 1,1 1-1,0-1 1,-1 0 0,1 1-1,0-4 1,-5-1 135,-7 10-52,-1 5-71,0-1 0,1 2 0,0-1 0,1 1 0,0 1-1,0 0 1,1 0 0,1 1 0,-9 16 0,14-23-25,0 0 1,1 0-1,0 0 0,0 0 1,1 0-1,0 0 1,-1 0-1,2 1 0,-1-1 1,0 0-1,1 1 1,0-1-1,1 1 0,-1-1 1,1 0-1,0 1 1,0-1-1,0 0 0,1 0 1,0 0-1,0 0 1,0 0-1,1 0 0,0-1 1,0 1-1,0-1 1,0 1-1,5 3 0,-4-4-2,0 0 0,0 0-1,0-1 1,0 0 0,0 0-1,1 0 1,-1 0 0,1-1-1,0 1 1,0-1-1,0 0 1,9 1 0,-10-2-1,0-1 0,0 0 0,0 0 0,0 0 0,0 0 0,0-1-1,0 1 1,0-1 0,0 0 0,0 0 0,-1-1 0,1 1 0,0-1 0,-1 0 0,1 0 0,-1 0 0,7-5 0,-5 2 11,1 1 0,0-1 0,-1-1 0,0 1-1,0-1 1,-1 0 0,0 0 0,0 0 0,0 0 0,-1-1 0,0 0 0,0 0-1,0 0 1,-1 0 0,0 0 0,0 0 0,-1 0 0,0-1 0,-1 1 0,1 0-1,-1-1 1,-1 1 0,1-1 0,-1 1 0,-1 0 0,1 0 0,-1-1-1,0 1 1,-1 0 0,-5-10 0,6 14 11,-1-1-1,0 1 0,0-1 1,-1 1-1,1 0 1,-1 0-1,1 1 0,-1-1 1,0 1-1,0 0 1,0-1-1,-1 2 1,1-1-1,0 1 0,0-1 1,-1 1-1,1 0 1,-1 1-1,1-1 0,-1 1 1,0 0-1,1 0 1,-1 0-1,1 1 1,-1-1-1,-7 3 0,9 1 82,9-2-79,12-2-24,29-6-3,4 0 2,62-16-1,-84 14 45,0 1-1,1 2 1,52-4 0,-60 7 23,-19 1-49,0 0 0,0 1 0,0 0 0,0 0 0,0 0 0,0 0 0,1 0 0,-1 0 0,0 1 0,5 1 0,2 1 100,-9-3-108,0 0 0,-1 0-1,1 0 1,0 1 0,-1-1-1,1 0 1,0 0-1,-1 0 1,1 1 0,0-1-1,-1 0 1,1 1 0,-1-1-1,1 1 1,-1-1 0,1 1-1,-1-1 1,1 1-1,-1-1 1,1 1 0,-1-1-1,1 2 1,-1-1 463,9 0-337,-9-1-119,1 0-1,-1 0 0,0 0 1,1 0-1,-1 0 1,0 1-1,0-1 1,1 0-1,-1 0 0,0 0 1,1 0-1,-1 0 1,0 0-1,1 0 0,-1 1 1,0-1-1,0 0 1,1 0-1,-1 0 1,0 1-1,0-1 0,0 0 1,1 0-1,-1 1 1,0-1-1,0 0 1,0 1-1,0-1 0,0 0 1,1 0-1,-1 1 1,0-1-1,0 0 0,0 1 1,0-1-1,0 0 1,0 1-1,0-1 1,0 1-1,2 7 62,0 4-82,-1 0 0,0 0 0,-1 0 0,-1 0 0,1 0 0,-2 0 0,-5 22 0,1 2 0,3-17 0,-1 0 0,0 1 0,-9 21 0,55-96 0,-33 42 0,6-9 0,1 0 0,0 1 0,2 1 0,0 1 0,40-33 0,-56 51 0,-1-1 0,1 1 0,0 0 0,0 0 0,-1 0 0,1 0 0,0 1 0,0-1 0,0 0 0,0 1 0,0-1 0,0 1 0,0 0 0,0-1 0,0 1 0,0 0 0,0 1 0,0-1 0,0 0 0,0 0 0,4 2 0,-3-1 0,-1 1 0,0-1 0,1 1 0,-1 0 0,0 0 0,0-1 0,0 2 0,0-1 0,0 0 0,0 0 0,-1 1 0,1-1 0,1 5 0,3 7 0,-1-1 0,0 1 0,-1 1 0,3 23 0,-7-37 0,3 19 0,0-1 0,2 1 0,0-1 0,12 28 0,-17-47 0,1 1 0,-1 0 0,0-1 0,0 1 0,1 0 0,-1-1 0,1 1 0,-1-1 0,0 1 0,1 0 0,-1-1 0,1 0 0,-1 1 0,1-1 0,-1 1 0,1-1 0,0 1 0,-1-1 0,1 0 0,0 0 0,-1 1 0,1-1 0,0 0 0,-1 0 0,1 0 0,0 1 0,-1-1 0,1 0 0,0 0 0,-1 0 0,1 0 0,0 0 0,-1-1 0,2 1 0,20-15 0,-10 6 0,-8 7 32,-1-1-1,0 1 1,0-1 0,0 0-1,0 0 1,-1-1-1,1 1 1,1-4 0,10-17-2703,-10 16-401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1:59.2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160 1 11952,'0'0'7717,"3"16"-7164,18 150 853,-9-51-303,14 108 1712,-25-221-2694,-1 0 0,0 0 0,0 0 0,0-1 0,0 1 0,0 0 1,0 0-1,0 0 0,0-1 0,-1 1 0,1 0 0,-2 3 0,1-5-77,0 1 1,0-1-1,0 1 0,0-1 1,0 0-1,0 1 1,0-1-1,0 0 0,0 0 1,0 0-1,0 0 0,0 0 1,0 0-1,0 0 0,0 0 1,0 0-1,0 0 0,0 0 1,-2-1-1,-12 0 66,0 0-1,-1 2 0,1 0 1,0 1-1,0 0 0,0 1 1,-26 9-1,6-3 67,20-2 125,15-7-294,0 0 0,0 0-1,0 1 1,0-1 0,0 0 0,0 0-1,0 1 1,0-1 0,0 0 0,0 0 0,0 0-1,0 1 1,0-1 0,0 0 0,0 0 0,1 0-1,-1 1 1,0-1 0,0 0 0,0 0-1,0 0 1,0 0 0,0 1 0,1-1 0,-1 0-1,0 0 1,0 0 0,0 0 0,1 0 0,-1 0-1,0 0 1,0 1 0,0-1 0,1 0-1,-1 0 1,0 0 0,32 8 230,-25-7-207,174 29 597,-140-22-133,0-1-1,79 2 0,-112-9-699,46-2 1442,-24-6-5584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7:53.90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61 0 15776,'0'0'4175,"-5"13"-3789,-3 6-257,-4 8 560,2 0 0,-13 49 1,23-75-652,-1-1 0,1 1 0,0-1 0,0 1 0,0-1 0,-1 1 0,1-1 1,0 1-1,0-1 0,0 1 0,0-1 0,0 1 0,0-1 0,0 1 0,0-1 0,0 1 0,0 0 0,0-1 0,0 1 0,1-1 1,-1 1-1,0-1 0,0 1 0,0-1 0,1 1 0,-1-1 0,0 0 0,1 1 0,-1-1 0,0 1 0,1-1 0,-1 0 0,1 1 0,18-8 387,-11 3-513,35-22-196,-21 12-2752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7:54.18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198 0 13360,'0'0'904,"-5"19"-600,-90 285 2607,69-219-1527,4 1-1,-15 130 0,35-202-1150,-3 24 1237,0 41 0,13-94-1586,-3-6-3169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7:54.41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51 14168,'0'0'3486,"13"-3"-3151,32-6 257,77-3 1,-54 10 696,128-18 1,-146 15-840,-31 5-3186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7:56.17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388 0 8536,'0'0'4172,"-11"16"-3591,10-15-566,-21 31 403,1 1 1,-22 47 0,-96 277 2275,21 10 386,97-297-2204,17-60-641,3-5-14,-1-1 1,1 0 0,0 1 0,0-1 0,0 7-1,2-11-160,-1 0 1,1 0-1,0 0 0,0 0 0,0-1 0,-1 1 1,1 0-1,0 0 0,0-1 0,-1 1 0,1-1 0,0 1 1,-1-1-1,1 1 0,0-1 0,-1 1 0,1-1 0,-1 0 1,1 1-1,-1-1 0,2-1 0,21-22 192,137-195 983,-68 86-532,-74 107-523,-14 18-72,1 1-1,0 0 1,0 0 0,0 1 0,1 0 0,13-11-1,-19 16-100,0 1-1,0 0 1,1 0-1,-1 0 1,0 0-1,0 0 1,0 0-1,0-1 1,1 1-1,-1 0 1,0 0-1,0 0 1,0 0-1,0 0 1,1 0-1,-1 0 1,0 0-1,0 0 1,0 0-1,1 0 1,-1 0-1,0 0 1,0 0-1,0 0 1,0 0-1,1 0 1,-1 0-1,0 0 1,0 0-1,0 0 1,1 0-1,-1 1 1,0-1-1,0 0 1,0 0-1,0 0 1,0 0-1,1 0 1,-1 0-1,0 0 1,0 1-1,0-1 1,0 0-1,0 0 1,0 0-1,0 0 1,1 1-1,-1-1 1,1 15 161,-4 19-20,3-33-139,-26 118 285,16-84-119,2 0 0,2 1 0,-4 56 0,10-90-160,0-1-1,0 1 1,0-1 0,0 0-1,0 1 1,1-1 0,-1 1-1,0-1 1,1 0 0,-1 1-1,1-1 1,0 0-1,-1 1 1,1-1 0,0 0-1,0 0 1,0 0 0,0 0-1,-1 0 1,2 0 0,-1 0-1,0 0 1,0 0 0,0 0-1,0-1 1,1 1-1,-1 0 1,0-1 0,0 1-1,1-1 1,-1 1 0,1-1-1,-1 0 1,0 1 0,1-1-1,-1 0 1,1 0 0,-1 0-1,0 0 1,1 0-1,1-1 1,7 0 25,-1-1 1,0 0-1,0 0 1,0-1-1,9-4 0,8-4 50,0-2 0,-1-1-1,37-27 1,64-60 232,-18 13 294,-107 87-345,-7 4-157,-14 10-23,-14 13-19,2 1 1,0 2 0,2 1 0,1 1 0,-33 47-1,59-73-54,0 1-1,-1 0 0,2 0 1,-1 1-1,1-1 0,-3 11 1,5-16-13,0 0 0,-1 0 0,1 0 0,0 0 0,0 0 1,0 0-1,-1 0 0,1 1 0,0-1 0,1 0 0,-1 0 0,0 0 0,0 0 1,0 0-1,1 0 0,-1 0 0,1 0 0,-1 0 0,1 0 0,-1 0 1,1 0-1,-1 0 0,1 0 0,0 0 0,-1 0 0,1 0 0,0 0 1,0-1-1,0 1 0,0 0 0,0-1 0,0 1 0,0-1 0,0 1 1,0-1-1,0 1 0,0-1 0,0 0 0,0 1 0,0-1 0,0 0 0,0 0 1,1 0-1,-1 0 0,2 0 0,3-1 5,1 1 0,0-2-1,-1 1 1,0-1 0,1 0 0,-1 0-1,0 0 1,0-1 0,0 0 0,0-1 0,-1 1-1,1-1 1,8-8 0,0-1 18,0 0 0,-1-1 1,17-25-1,-9 6-29,-2 0 0,-1-1 0,24-68 0,-37 84 0,-4 14 0,-3 11 0,-7 25 0,-7 43 0,14-62 0,1 0 0,0-1 0,1 1 0,0 0 0,1 0 0,3 17 0,-4-27 0,1-1 0,-1 0 0,1 0 0,-1 0 0,1 0 0,0 0 0,0 0 0,0 0 0,0 0 0,0 0 0,0 0 0,1 0 0,-1-1 0,1 1 0,-1 0 0,1-1 0,0 0 0,-1 1 0,1-1 0,0 0 0,3 2 0,-2-2 0,0-1 0,-1 1 0,1-1 0,0 0 0,0 0 0,-1 0 0,1 0 0,0-1 0,-1 1 0,1-1 0,0 1 0,-1-1 0,1 0 0,-1 0 0,3-2 0,6-2 0,0-2 0,0 0 0,-1 0 0,-1-1 0,1 0 0,10-12 0,4-8 0,-1-1 0,37-62 0,-32 48 0,-24 41 0,-3 9 0,-3 12 0,-34 197 0,36-215 0,0 1 0,0-1 0,0 1 0,0 0 0,0-1 0,0 1 0,0-1 0,0 1 0,1-1 0,-1 1 0,1-1 0,-1 1 0,1-1 0,-1 0 0,1 1 0,0-1 0,0 0 0,0 1 0,0-1 0,1 2 0,-1-3 0,0 1 0,0-1 0,0 0 0,0 1 0,0-1 0,0 0 0,0 0 0,0 0 0,0 0 0,0 0 0,0 0 0,0 0 0,0 0 0,0 0 0,0-1 0,0 1 0,0 0 0,0-1 0,0 1 0,0 0 0,0-1 0,0 1 0,-1-1 0,1 0 0,0 1 0,0-1 0,0 0 0,-1 1 0,1-1 0,0 0 0,-1 0 0,1 0 0,0-1 0,12-16 0,0 0 0,-1-2 0,-1 1 0,-1-1 0,13-40 0,-6 18 0,0 2 0,-5 8 0,26-46 0,-38 77 0,0 1 0,0 0 0,1-1 0,-1 1 0,0-1 0,0 1 0,0 0 0,0-1 0,1 1 0,-1 0 0,0 0 0,0-1 0,1 1 0,-1 0 0,0-1 0,1 1 0,-1 0 0,0 0 0,0 0 0,1-1 0,-1 1 0,0 0 0,1 0 0,-1 0 0,1 0 0,-1 0 0,0 0 0,1-1 0,-1 1 0,0 0 0,1 0 0,-1 0 0,1 0 0,-1 0 0,0 1 0,1-1 0,-1 0 0,0 0 0,1 0 0,-1 0 0,1 0 0,-1 0 0,0 1 0,1-1 0,-1 0 0,0 0 0,0 0 0,1 1 0,-1-1 0,0 0 0,1 1 0,-1-1 0,0 0 0,0 0 0,0 1 0,1-1 0,-1 0 0,0 1 0,0-1 0,0 1 0,0-1 0,0 0 0,0 1 0,1 0 0,8 30 0,-7-26 0,2 8 0,0 0 0,1 0 0,0-1 0,1 0 0,1 0 0,0 0 0,0-1 0,1 0 0,1 0 0,0-1 0,0 0 0,13 10 0,-19-17 0,1-1 0,-1 0 0,1 0 0,0 0 0,0-1 0,0 1 0,0-1 0,0 0 0,0 0 0,0-1 0,0 1 0,0-1 0,1 0 0,-1 0 0,0 0 0,0 0 0,0-1 0,1 1 0,-1-1 0,0-1 0,0 1 0,0 0 0,0-1 0,-1 0 0,1 0 0,6-4 0,-1 0 0,-1 0 0,0-1 0,0 1 0,0-2 0,-1 1 0,0-1 0,0 0 0,-1-1 0,8-13 0,8-24 0,-20 42 0,-1 0 0,1 1 0,-1-1 0,0 0 0,-1 0 0,1 0 0,-1 0 0,1 0 0,-1 0 0,-1-6 0,1 10 0,0 0 0,0-1 0,-1 1 0,1-1 0,0 1 0,0-1 0,-1 1 0,1 0 0,0-1 0,-1 1 0,1-1 0,-1 1 0,1 0 0,0 0 0,-1-1 0,1 1 0,-1 0 0,1 0 0,-1-1 0,1 1 0,-1 0 0,1 0 0,-1 0 0,1 0 0,-1 0 0,1 0 0,-1 0 0,1 0 0,-1 0 0,1 0 0,-1 0 0,1 0 0,-1 0 0,1 0 0,-1 0 0,1 1 0,-1-1 0,1 0 0,-1 0 0,1 0 0,0 1 0,-1-1 0,1 0 0,-1 1 0,0 0 0,-22 15 0,15-9 0,0 2 0,1-1 0,0 1 0,0 0 0,1 1 0,0 0 0,1 0 0,0 0 0,1 0 0,0 1 0,-4 15 0,6-19 0,1-1 0,0 1 0,0 0 0,1 0 0,0 0 0,0 0 0,0 0 0,1 0 0,1 7 0,0-10 0,-1 0 0,0 0 0,1 0 0,0 0 0,0 0 0,0-1 0,0 1 0,0-1 0,1 1 0,0-1 0,0 0 0,0 0 0,0 0 0,0 0 0,7 4 0,-6-5 29,0 1 0,1-1 1,0 0-1,-1 0 0,1 0 0,0-1 0,0 0 0,0 1 1,0-2-1,0 1 0,0-1 0,0 0 0,6 0 1,-3-1 37,0 0 1,-1-1-1,1 0 1,0 0-1,-1-1 1,1 0-1,10-6 1,4-5-728,0-1 0,-1-1 0,35-33 0,-34 29-1584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7:57.13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1 865 14168,'0'0'4427,"16"-14"-3933,-14 12-480,26-22 192,-1-2 0,-1-1 0,22-31 0,21-46 523,70-145 0,-14 24 341,-113 206-927,2-3 172,-2 0-1,0-1 0,9-25 0,-22 47 70,-4 4-265,-6 6-20,-11 18 61,1 1 1,2 1-1,1 0 1,1 2 0,1 0-1,2 0 1,1 2 0,2 0-1,1 0 1,2 0-1,1 1 1,1 1 0,2-1-1,1 66 1,5-83 10,-1 0 1,8 30-1,-7-42-122,-1 1-1,1-1 1,0 0 0,0 0 0,0 0-1,1 0 1,-1-1 0,1 1 0,0-1 0,1 0-1,-1 1 1,6 3 0,-7-6-18,1-1 0,0 0 0,-1 1 1,1-1-1,0 0 0,0-1 0,0 1 0,-1 0 0,1-1 1,0 1-1,0-1 0,0 0 0,0 0 0,0 0 1,0-1-1,0 1 0,4-2 0,3 0 45,1-1 0,-1-1 0,14-6 0,15-10 156,-1-2 1,0-2-1,50-43 0,-76 54 40,-11 9 15,-7 9-86,-3 3-127,0 1-1,1 0 0,0 1 1,1 0-1,-12 19 0,16-22-41,-1-1 0,1 1-1,0 1 1,1-1 0,-1 0 0,1 1 0,1-1-1,0 1 1,0-1 0,0 13 0,2-15-2,0-1 1,1 1-1,-1-1 1,1 0-1,0 0 1,0 0 0,5 7-1,-7-10-17,1 0 0,0 0 0,0 0 0,0 0 0,0 0 0,-1 0 0,1 0 0,1-1 0,-1 1 0,0 0 0,0 0 1,0-1-1,0 1 0,2 0 0,-3-1-3,1 0 0,0 0 0,-1 0 0,1 0 0,0-1 0,-1 1 0,1 0 0,0 0 0,-1 0 0,1-1 0,0 1 0,-1 0 0,1-1 0,-1 1 0,1 0 0,0-1 0,-1 1 0,1-1 0,-1 1 0,1-1 0,-1 1 0,0-1 0,1 1 0,-1-1 0,1 1 0,-1-1 0,0 0 0,1-1 0,3-8 58,0 0 0,-1 0-1,0-1 1,0 0-1,-1 0 1,1-20 0,6-27 129,-9 56-197,1 1 0,0-1 0,0 1 0,0-1 0,0 1 0,0 0 0,0 0 0,0-1 0,0 1 0,0 0 0,0 0 0,1 0 0,-1 0 0,0 0 0,1 0 0,-1 1 0,1-1 0,-1 0 0,1 1 0,-1-1 0,1 1 0,-1 0 0,1-1 0,0 1 0,1 0 0,8-1 0,0 0 0,19 1 0,-14 0 0,-1 0 0,117-7 0,-112 5 0,1-1 0,-1-1 0,0-1 0,25-10 0,-39 13 4,1-1-1,-1 0 1,0-1-1,6-4 1,-11 8-6,0-1-1,0 1 1,0-1-1,0 0 1,-1 1-1,1-1 1,0 0 0,0 0-1,-1 1 1,1-1-1,0 0 1,-1 0-1,1 0 1,-1 0 0,1 0-1,-1 0 1,0 0-1,1 0 1,-1 0-1,0 0 1,0 0-1,0 0 1,1 0 0,-1 0-1,0 0 1,0-1-1,-1 1 1,1 0-1,0 0 1,0 0 0,0 0-1,-1 0 1,1 0-1,-1 0 1,1 0-1,-1-1 1,-3-2-329,0 0 0,0 0 0,0 1 1,-1-1-1,1 1 0,-1 0 0,0 0 0,-5-2 0,6 3-1570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7:57.31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47 16575,'0'0'1264,"111"16"-808,-33-10 8,13-6 8,0-4-136,2 2-8,-13-8-8,-3-2 0,-15 0-88,-11-1 16,-11 5-152,-14 0 8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7:59.29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0 971 5520,'0'0'7574,"14"-7"-7087,-2 1-368,0-1-1,0 0 1,-1-1 0,0-1-1,0 0 1,-1 0 0,16-19-1,17-22 337,89-118 986,-98 116-961,-2-1 0,-3-1 0,34-85 0,-54 115-313,44-124 833,-45 122-595,-2 0-1,-1-1 1,4-45-1,-10 34 787,-2 34-465,-3 9-362,-5 9-9,-11 21-67,1 1 0,1 0 0,2 2 0,-22 69 0,17-29 20,-19 119-1,23-26 71,18-140-253,2-1 0,1 1-1,9 46 1,-10-74-97,-1 1 0,1 0 1,0-1-1,0 1 0,1-1 0,-1 1 0,4 4 0,-5-8-20,1 1 1,0 0-1,-1-1 0,1 1 1,0 0-1,0-1 0,-1 1 0,1-1 1,0 1-1,0-1 0,0 1 1,0-1-1,0 0 0,-1 1 0,1-1 1,0 0-1,0 0 0,0 0 1,0 0-1,0 0 0,0 0 1,0 0-1,0 0 0,0 0 0,0 0 1,0 0-1,0-1 0,0 1 1,0 0-1,0-1 0,-1 1 1,2-1-1,6-3 26,-1-1-1,0 0 1,0-1 0,-1 1-1,0-1 1,0-1 0,0 1 0,0-1-1,8-14 1,-1 3 22,35-48 369,54-100 1,-95 157-116,-1 12-133,0 19-54,-4-15-101,2 4 3,0-1 0,1 1 1,0-1-1,0 0 1,1 0-1,0 0 0,1-1 1,0 0-1,1 0 0,0-1 1,11 9-1,-15-13-18,1 0 0,0-1 0,0 1 0,1-1 1,-1 0-1,0 0 0,1-1 0,0 0 0,0 0 0,0 0 0,0-1 0,0 1 1,0-1-1,0-1 0,0 1 0,0-1 0,0 0 0,1-1 0,-1 0 0,0 0 1,0 0-1,8-3 0,-2-1 4,-1 0 0,0-1 1,1 0-1,-2-1 0,1 0 1,-1-1-1,0 0 0,11-13 1,-17 18-3,-1-1 0,1 1 0,-1-1 0,0 0 0,0 0 0,-1-1 0,1 1 1,-1-1-1,0 1 0,0-1 0,-1 1 0,1-1 0,-1 0 0,0 0 0,0 0 0,-1 0 0,1 0 0,-1 0 1,0 0-1,0 0 0,-1 0 0,0 0 0,0 0 0,-1-5 0,1 9-3,0-1 0,1 1 0,-1 0 0,0-1 0,0 1 0,0 0 0,0 0 0,0-1 1,0 1-1,0 0 0,0 0 0,-1 0 0,1 0 0,0 1 0,-1-1 0,1 0 0,0 1 0,-1-1 0,1 0 0,-1 1 0,1 0 0,-1-1 0,1 1 0,-1 0 0,1 0 0,-1 0 0,1 0 0,-1 0 0,0 0 1,1 0-1,-1 0 0,1 1 0,-1-1 0,1 1 0,-1-1 0,-2 2 0,-3 1 14,0 0 0,0 0 0,1 1 0,-1 0 0,1 0 0,-8 6 0,8-4-12,0 0 0,0 1 0,1-1 0,0 1 0,0 1 0,0-1-1,1 1 1,0-1 0,1 1 0,0 1 0,0-1 0,0 0 0,1 1 0,1-1 0,-1 1 0,1-1 0,1 1-1,0 0 1,1 12 0,-1-12-4,1 1-1,1-1 1,0 0 0,0 1-1,1-1 1,0 0-1,0 0 1,1 0-1,0-1 1,1 1 0,0-1-1,0 0 1,1-1-1,0 1 1,0-1 0,0 0-1,13 9 1,-8-8 23,0-1-1,0-1 1,0 0 0,1 0 0,0-1 0,0-1 0,1 0-1,-1 0 1,1-1 0,0-1 0,18 1 0,-23-3 15,0 0 0,0 0-1,1-1 1,-1 0 0,0 0 0,0-1 0,-1 0 0,1-1 0,0 1 0,-1-2 0,1 1 0,-1-1-1,0 0 1,0 0 0,-1-1 0,1 0 0,-1 0 0,0-1 0,8-9 0,-2-2 20,0 0 0,-2-1 0,0 0 0,13-33 0,-22 49-106,-1 1 0,1-1 0,-1 0 0,1 0 0,-1 1 0,0-1-1,0 0 1,1 0 0,-1 1 0,0-1 0,-1-2 0,-1-4-4184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8:03.53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92 752 6632,'0'0'8812,"12"-2"-8296,3 0-342,1 1 160,1-2 0,-1 0-1,25-8 1,-38 9-218,1 1 1,-1-1-1,0 0 1,0 0-1,0 0 1,0 0-1,0 0 1,0-1-1,0 0 1,0 1-1,-1-1 1,0 0-1,1 0 1,-1 0-1,-1-1 1,1 1-1,0 0 1,1-6-1,-2 8-77,-1 0 0,0 0 1,0-1-1,0 1 0,0 0 0,0 0 1,0 0-1,0 0 0,-1-1 0,1 1 0,0 0 1,-1 0-1,1 0 0,0 0 0,-1 0 1,1 0-1,-1 0 0,0 0 0,1 0 0,-1 0 1,0 0-1,0 0 0,1 0 0,-1 1 0,0-1 1,0 0-1,0 0 0,0 1 0,0-1 1,0 1-1,0-1 0,0 1 0,-1-1 0,1 1 1,0 0-1,0 0 0,-2-1 0,-3 0 54,0-1 0,0 1 0,0 1 0,0-1 0,-10 1 0,5 2 23,0 0 0,0 1 0,0 0 0,1 1 0,-1 0 0,1 1 0,0 0 0,0 0 0,1 1 0,-1 0 0,1 1 0,1 0 0,-1 1 0,1-1 0,1 2 0,-13 16 0,18-23-68,1 0 0,-1 0 1,1 0-1,0 0 0,-1 1 0,1-1 0,1 0 1,-1 1-1,0-1 0,0 1 0,1-1 0,-1 1 1,1-1-1,0 1 0,0 0 0,0-1 0,0 1 1,0-1-1,1 1 0,-1-1 0,1 1 0,0-1 1,-1 1-1,1-1 0,0 0 0,1 1 0,-1-1 1,0 0-1,1 0 0,-1 0 0,1 0 0,-1 0 1,1 0-1,0 0 0,0 0 0,0-1 0,3 3 1,2 1 37,0-1 1,0 0 0,1 0-1,-1-1 1,1 0 0,-1 0-1,1-1 1,0 0 0,0 0 0,13 1-1,0-3 59,0-1 1,1 0-1,38-8 0,65-23 283,-31 7-177,-41 13-64,-1-2 0,-1-2 0,0-3 0,82-43 0,-115 55-59,-16 7-102,0-1 0,0 1 0,0-1-1,-1 0 1,1 0 0,0 0-1,0 0 1,0 0 0,0 0 0,-1 0-1,4-4 1,-7 4 98,-5 4-60,-10 5 3,-55 31 77,28-17-78,1 2-1,-49 38 1,81-54-54,1 0 0,0 1 0,1 0 1,0 1-1,0 0 0,1 0 0,1 1 0,-1 0 1,2 1-1,-1-1 0,2 1 0,0 0 1,-5 17-1,9-27-8,1-1 0,-1 1 0,1 0-1,0 0 1,-1-1 0,1 1 0,0 0 0,0 0 0,0 0 0,0-1 0,1 1 0,-1 0 0,0 0 0,1-1 0,0 1 0,-1 0-1,1-1 1,0 1 0,-1 0 0,1-1 0,0 1 0,3 2 0,-2-2 0,0-1 1,0 1-1,1-1 0,-1 1 1,1-1-1,-1 0 0,1 0 0,0 0 1,-1 0-1,1-1 0,0 1 1,0-1-1,3 1 0,4-1 7,1 0 1,-1 0-1,0-1 0,0-1 0,0 0 0,0 0 1,10-4-1,-9 1 3,0 0 1,0-1-1,0-1 0,-1 1 1,0-2-1,15-14 1,52-60 123,-51 52-57,-11 15-31,-6 5 26,0 0 1,0 0 0,-1-1-1,9-15 1,-184 319 476,63-134-453,-16 26 71,47-73 138,168-233 190,-89 114-488,1 1 1,0 0-1,0 1 1,14-9-1,-12 9-2,0-1 0,15-13 0,73-80 73,112-146 0,-38 54-82,-64 89 0,-102 94 0,-5 7 0,1 0 0,-1 1 0,0-1 0,1 0 0,-1 0 0,1 1 0,-1-1 0,1 1 0,-1-1 0,1 0 0,-1 1 0,1-1 0,-1 1 0,1-1 0,0 1 0,-1-1 0,1 1 0,0 0 0,0-1 0,1 1 0,-1-2 0,6-12 0,-18 50 0,4-18 0,4-10 0,-2 7 0,0 1 0,1 0 0,1-1 0,0 1 0,0 28 0,3-40 0,-1 7 0,2 0 0,-1 0 0,2 0 0,2 12 0,-4-21 0,0-1 0,0 1 0,1-1 0,-1 1 0,1-1 0,-1 0 0,1 1 0,-1-1 0,1 0 0,0 1 0,-1-1 0,1 0 0,0 0 0,0 0 0,0 0 0,0 0 0,0 0 0,0 0 0,0 0 0,1 0 0,-1 0 0,0 0 0,0-1 0,1 1 0,-1-1 0,0 1 0,1-1 0,-1 1 0,1-1 0,-1 0 0,1 0 0,-1 1 0,0-1 0,1 0 0,-1 0 0,1-1 0,-1 1 0,1 0 0,-1 0 0,1-1 0,0 0 0,13-6 0,0 0 0,-1-2 0,0 0 0,-1 0 0,0-1 0,0-1 0,14-16 0,2 1 0,-14 12 0,-1-1 0,0 0 0,-1 0 0,0-2 0,-1 0 0,13-25 0,0 6 0,-8 13 0,-16 13 0,-1 8 0,-1 9 0,1 18 0,2 1 0,0-1 0,6 27 0,-7-45 0,1 0 0,0 0 0,0 0 0,1 0 0,-1 0 0,1-1 0,1 1 0,4 5 0,-7-9 0,1-1 0,0 0 0,0 0 0,0 0 0,1 0 0,-1 0 0,0 0 0,1-1 0,-1 1 0,1-1 0,-1 0 0,1 0 0,0 0 0,0 0 0,-1 0 0,1 0 0,0-1 0,0 1 0,0-1 0,0 0 0,0 0 0,5-1 0,3 0 0,0-2 0,0 1 0,0-2 0,-1 1 0,1-1 0,-1-1 0,0 0 0,0 0 0,0-1 0,9-8 0,14-12 0,39-40 0,-57 52 0,20-21 0,-17 16 0,34-28 0,-37 28 0,-64 89 0,2-10 0,42-53 0,0 1 0,1 0 0,0 0 0,0 0 0,0 1 0,-2 12 0,5-20 0,1 0 0,0 0 0,-1 0 0,1 0 0,0 0 0,0 0 0,0 1 0,0-1 0,0 0 0,0 0 0,0 0 0,0 0 0,0 0 0,1 0 0,-1 0 0,1 1 0,-1-1 0,1 2 0,0-3 0,0 0 0,-1 1 0,1-1 0,-1 1 0,1-1 0,0 0 0,-1 0 0,1 1 0,0-1 0,-1 0 0,1 0 0,0 0 0,-1 0 0,1 0 0,0 0 0,-1 0 0,1 0 0,0 0 0,-1 0 0,1 0 0,0 0 0,0 0 0,4-2 0,-1 0 0,1 1 0,-1-1 0,0-1 0,0 1 0,0 0 0,5-4 0,-3-1 0,1 1 0,-1-1 0,0 0 0,7-10 0,14-18 0,-26 35 0,-1 0 0,1 0 0,-1-1 0,0 1 0,1 0 0,-1 0 0,1 0 0,-1 0 0,1 0 0,-1-1 0,1 1 0,-1 0 0,0 0 0,1 0 0,-1 0 0,1 0 0,-1 1 0,1-1 0,-1 0 0,1 0 0,-1 0 0,0 0 0,1 0 0,-1 1 0,1-1 0,-1 0 0,0 0 0,1 0 0,-1 1 0,0-1 0,1 0 0,-1 1 0,0-1 0,1 0 0,-1 1 0,0-1 0,0 1 0,1-1 0,-1 0 0,0 1 0,0-1 0,0 1 0,1 0 0,12 27 0,-8-16 0,-2-8 0,-1-1 0,1 1 0,0 0 0,0-1 0,0 0 0,0 1 0,0-1 0,1 0 0,-1-1 0,1 1 0,0-1 0,0 1 0,0-1 0,0 0 0,0-1 0,0 1 0,1-1 0,-1 0 0,1 0 0,-1 0 0,1 0 0,-1-1 0,1 0 0,-1 0 0,1 0 0,-1 0 0,1-1 0,5-1 0,3-1 0,0 0 0,0-1 0,0-1 0,-1 0 0,1 0 0,-1-1 0,-1-1 0,17-11 0,-12 5 0,-1-1 0,0 0 0,-1-1 0,-1 0 0,-1-1 0,0 0 0,-1-1 0,12-23 0,4-18 0,26-78 0,2-30 0,-43 122 0,13-85 0,-24 126 0,-1-1 0,0 1 0,0-1 0,0 1 0,0-1 0,-1 1 0,1-1 0,-2-3 0,2 6 0,0 1 0,0 0 0,-1 0 0,1-1 0,0 1 0,0 0 0,0-1 0,0 1 0,-1 0 0,1 0 0,0-1 0,0 1 0,-1 0 0,1 0 0,0-1 0,0 1 0,-1 0 0,1 0 0,0 0 0,-1 0 0,1-1 0,0 1 0,-1 0 0,1 0 0,0 0 0,-1 0 0,1 0 0,0 0 0,-1 0 0,1 0 0,-2 0 0,1 1 0,0-1 0,0 1 0,0 0 0,-1-1 0,1 1 0,0 0 0,0 0 0,0 0 0,0 0 0,1 0 0,-1 0 0,-1 1 0,-11 15 0,0 1 0,1 0 0,1 1 0,1 0 0,-14 40 0,10-20 0,3 1 0,-8 49 0,13-54 0,2 0 0,1 0 0,2 0 0,1 0 0,2 0 0,11 60 0,-12-91 0,0-1 0,0 1 0,0 0 0,0-1 0,1 0 0,0 1 0,0-1 0,0 0 0,0 0 0,0 0 0,0 0 0,6 5 0,-7-7 0,1 0 0,-1 0 0,1 0 0,-1 0 0,1-1 0,-1 1 0,1-1 0,-1 1 0,1-1 0,0 1 0,-1-1 0,1 0 0,0 0 0,-1 0 0,1 0 0,0 0 0,-1 0 0,1 0 0,0-1 0,-1 1 0,1-1 0,-1 1 0,1-1 0,0 1 0,-1-1 0,1 0 0,-1 0 0,0 0 0,1 0 0,0-1 0,15-13-3939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8:05.53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162 0 8136,'0'0'18889,"-10"12"-18759,5-7-114,-2 2 4,1 0-1,0 1 1,0-1-1,1 1 1,0 1-1,0-1 1,1 1-1,0 0 1,1 0-1,-4 12 1,-30 213 489,15-89-150,-1 19 193,16-74 481,7-90-954,2-1-60,0 1 1,-1-1 0,1 0-1,-1 0 1,0 0 0,1 0-1,-1 0 1,0 0-1,1 0 1,-1 0 0,0 0-1,0-1 1,2-1 0,1-2 13,41-45 102,3 2 0,3 3 0,65-47 0,-101 81-103,0 1 1,1 1-1,1 0 1,-1 1-1,1 1 1,1 1-1,23-6 1,-39 12-28,1-1-1,-1 1 1,0 0 0,0 0 0,0 0 0,1 1 0,-1-1 0,0 0-1,0 1 1,0-1 0,0 1 0,0 0 0,0 0 0,0 0 0,0 0-1,0 0 1,0 0 0,0 0 0,0 1 0,-1-1 0,1 1 0,0-1-1,-1 1 1,0 0 0,1 0 0,-1-1 0,0 1 0,0 0 0,0 0-1,0 0 1,1 4 0,0 0 3,0 0-1,0 0 0,-1 0 1,0 1-1,0-1 1,0 1-1,-1-1 0,0 1 1,-1 11-1,-1-8 8,-1 1-1,0-1 1,0 0 0,-1 0-1,0 0 1,0 0 0,-1-1-1,-1 1 1,0-1 0,0-1-1,0 1 1,-1-1 0,-1 0-1,-13 11 1,11-10 40,-1-1-1,-1-1 0,1 0 1,-1-1-1,-1 0 1,1-1-1,-1 0 1,1-1-1,-2 0 0,1-1 1,-18 2-1,24-4-17,-1-1 1,1 0-1,-1-1 0,0 1 0,1-1 0,-1-1 0,1 1 0,0-1 1,-1 0-1,-6-4 0,-3-2-156,2-1 1,-30-20 0,31 27-1491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8:05.86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273 0 13968,'0'0'1321,"-3"13"-882,3-11-412,-4 12 210,1 0-1,-1 0 1,-1-1 0,-1 1 0,-9 17-1,-6-1 407,-1 0 0,-2-1 0,-49 47 0,-8 8 969,71-67-1160,8-10-194,9-8-49,6-10-2966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2:00.9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1 227 5224,'0'0'5372,"0"-12"-4960,0-23 54,6-37 0,-3 40 1707,0-40 532,-3 68-236,17 464 779,-2-204-2651,13 148 344,-24-365-821,22 169 786,-24-155 0,-2-52-845,-1-7-3505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8:07.01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152 506 6824,'0'0'9244,"-13"14"-8561,8-9-609,-19 23 614,1 0 1,-32 51-1,50-71-258,1 1-1,0 1 0,0-1 1,0 0-1,1 1 1,1 0-1,0-1 1,-2 15-1,4-24-399,0 1-1,0-1 0,0 0 1,1 1-1,-1-1 0,0 0 1,0 1-1,0-1 0,0 0 1,0 1-1,0-1 0,1 0 1,-1 1-1,0-1 0,0 0 1,0 0-1,1 1 0,-1-1 1,0 0-1,0 0 0,1 0 1,-1 1-1,0-1 0,0 0 1,1 0-1,-1 0 0,0 0 1,1 1-1,-1-1 0,0 0 1,1 0-1,-1 0 0,0 0 1,1 0-1,-1 0 0,0 0 0,1 0 1,-1 0-1,0 0 0,1 0 1,-1 0-1,0 0 0,1-1 1,-1 1-1,18-6 286,-17 5-240,16-7 97,-1-2-1,0 0 1,0-1 0,-1 0 0,23-24 0,-24 21-36,1 1-1,1 0 1,0 1 0,0 1-1,21-10 1,-36 20-125,-1 1-1,1 0 1,-1-1 0,1 1-1,0-1 1,-1 1 0,1 0 0,-1 0-1,1-1 1,0 1 0,0 0-1,-1 0 1,1 0 0,0 0 0,-1 0-1,1 0 1,0 0 0,-1 0-1,1 0 1,0 0 0,0 0 0,-1 0-1,1 0 1,0 0 0,-1 1-1,1-1 1,0 0 0,-1 1 0,1-1-1,-1 0 1,1 1 0,0-1 0,-1 1-1,1-1 1,-1 1 0,1-1-1,-1 1 1,0-1 0,1 1 0,-1 0-1,1-1 1,-1 2 0,1 2 19,0 0 0,0 0 0,-1 1 0,0-1 0,1 0 0,-2 5 0,1 5 7,0 9 37,0-1 46,6 39 1,-6-56-94,1 0 1,1 0-1,-1 1 0,1-1 1,0 0-1,0 0 0,0 0 1,0-1-1,1 1 0,0-1 1,0 1-1,7 7 0,-7-11-14,-1 1-1,0-1 1,1 0-1,-1 1 1,1-1-1,0 0 1,-1 0-1,1-1 1,0 1-1,-1-1 1,1 1-1,0-1 1,0 0-1,0 0 1,-1 0-1,1 0 1,0-1-1,5 0 1,1-1 21,1-1-1,-1 0 1,0 0 0,12-6 0,2-5 48,1 0 0,-2-1 0,0-1 0,-1-1 0,25-26 0,-14 10 63,-2-2 1,33-51-1,-27 26 2,-3-1-1,-3-2 0,26-76 1,-19 45 27,-31 78-133,0 5 28,-2 0-1,0 0 0,0 0 0,-1 0 0,0-1 1,2-22-1,-5 34-65,0 0 1,0 0-1,0 0 1,0 0-1,0 0 1,0-1-1,0 1 1,0 0-1,0 0 1,0 0-1,0 0 1,0 0-1,0 0 0,0 0 1,0 0-1,-1-1 1,1 1-1,0 0 1,0 0-1,0 0 1,0 0-1,0 0 1,0 0-1,0 0 1,0 0-1,0 0 1,0 0-1,0 0 1,0-1-1,0 1 1,-1 0-1,1 0 1,0 0-1,0 0 1,0 0-1,0 0 1,0 0-1,0 0 0,0 0 1,0 0-1,-1 0 1,1 0-1,0 0 1,0 0-1,0 0 1,0 0-1,0 0 1,0 0-1,0 0 1,0 0-1,-1 0 1,1 0-1,0 0 1,0 0-1,-8 6 59,-6 8-22,3 1-12,1 1 1,0 0-1,2 0 0,0 1 0,0 0 1,2 0-1,0 1 0,1-1 0,1 1 1,-3 22-1,1 14 30,2 0-1,4 65 1,2-83-15,2 0 0,1 0 0,2-1 0,1 0 1,20 51-1,-28-85-48,1 2-30,0 0-1,0 0 1,0-1-1,0 1 1,0 0-1,1-1 1,-1 1 0,1-1-1,0 0 1,-1 1-1,1-1 1,4 3-1,-4-5-823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8:07.23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0 226 15576,'0'0'1503,"81"-22"-1007,-15 4 24,11-7 8,9-3-136,1-2 16,2 2-104,-11 4 8,-3 5-136,-13 7 0,-1 2-120,-13 0 8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8:14.56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1161 6728,'0'0'8296,"14"-9"-7658,-11 7-602,48-30 801,54-46-1,-40 19-80,-2-2 0,80-102-1,6-42 367,-118 157-682,-2-1 0,33-77 1,-52 101-166,-2-1 0,0 0 0,-2-1 0,4-38 1,-10 63-240,1 1 1,-1 0 0,0 0-1,0 0 1,0-1 0,0 1-1,0 0 1,0 0-1,-1-1 1,1 1 0,0 0-1,-1 0 1,1 0 0,-1 0-1,0-3 1,0 4-19,1 0 0,0-1 1,-1 1-1,1 0 0,-1 0 0,1 0 0,0-1 1,-1 1-1,1 0 0,-1 0 0,1 0 0,-1 0 1,1 0-1,-1 0 0,1 0 0,0 0 0,-1 0 0,1 0 1,-1 0-1,1 0 0,-1 0 0,1 0 0,-1 1 1,1-1-1,0 0 0,-1 0 0,0 1 0,-3 1 29,1 0-1,0 1 1,-1 0-1,1 0 0,0-1 1,0 2-1,1-1 1,-4 4-1,-12 22 42,0 1-1,2 0 1,1 1 0,2 0 0,1 2 0,2-1-1,-10 48 1,16-57-54,1 0-1,0 0 0,2 0 1,1 1-1,0-1 0,2 0 1,1 0-1,0 0 0,2 0 1,1-1-1,0 0 0,11 22 1,-16-40-27,1-1 0,0 1-1,0 0 1,0-1 0,0 0 0,0 1 0,1-1 0,0 0 0,-1 0 0,1-1-1,0 1 1,1 0 0,-1-1 0,6 3 0,-6-4-2,0 0 1,0 0-1,1 0 0,-1-1 1,1 1-1,-1-1 1,1 0-1,-1 0 0,0 0 1,1 0-1,-1-1 1,1 0-1,-1 1 0,0-1 1,1 0-1,-1-1 0,4-1 1,9-5 3,0-1 0,0 0 0,-1-2-1,0 1 1,-1-2 0,0 0 0,13-15 0,83-106 69,-106 128-74,32-43 35,-2-1 0,-2-2-1,-2-2 1,-3 0 0,-2-2-1,20-64 1,-39 97 37,-1-1 0,-1 0 0,-1 0 0,0-39 0,-3 62-74,0 0 1,1-1-1,-1 1 0,0 0 1,0-1-1,0 1 1,0 0-1,0-1 0,-1 1 1,1 0-1,0-1 1,0 1-1,0 0 0,0-1 1,0 1-1,0 0 1,0-1-1,-1 1 1,1 0-1,0 0 0,0-1 1,0 1-1,-1 0 1,1 0-1,0 0 0,0-1 1,-1 1-1,1 0 1,0 0-1,-1 0 0,1-1 1,0 1-1,0 0 1,-1 0-1,1 0 0,0 0 1,-1 0-1,1 0 1,0 0-1,-1 0 0,1 0 1,0 0-1,-1 0 1,1 0-1,0 0 0,-1 0 1,1 0-1,0 0 1,-1 0-1,1 0 0,0 1 1,0-1-1,-1 0 1,1 0-1,0 0 0,-1 0 1,1 1-1,0-1 1,-19 15 59,5 2-29,1 1 1,0 0-1,-16 34 0,-24 65 41,29-61-20,-12 29 54,3 2-1,4 1 1,4 1-1,-21 138 0,45-207 62,1-19-166,0-1 0,0 0 0,0 0 0,0 0 1,0 0-1,0 0 0,0 0 0,0 0 0,0 1 1,0-1-1,0 0 0,0 0 0,0 0 0,0 0 1,0 0-1,0 0 0,0 0 0,0 1 0,0-1 1,0 0-1,0 0 0,0 0 0,0 0 0,0 0 0,0 0 1,0 0-1,0 0 0,0 0 0,0 1 0,1-1 1,-1 0-1,0 0 0,0 0 0,0 0 0,0 0 1,0 0-1,0 0 0,0 0 0,0 0 0,1 0 0,-1 0 1,0 0-1,0 0 0,0 0 0,0 0 0,0 0 1,0 0-1,0 0 0,1 0 0,-1 0 0,0 0 1,0 0-1,0 0 0,0 0 0,0 0 0,0 0 1,17-24 260,-7 6-249,-8 15-6,66-98 216,-56 86-161,0 1-1,0 0 1,1 1-1,26-20 1,-39 33-62,0 0 0,1 0 0,-1-1 1,0 1-1,1 0 0,-1 0 0,0-1 1,1 1-1,-1 0 0,1 0 0,-1 0 1,0 0-1,1 0 0,-1 0 0,1 0 1,-1-1-1,0 1 0,1 0 0,-1 0 0,1 1 1,-1-1-1,0 0 0,1 0 0,-1 0 1,1 0-1,-1 0 0,0 0 0,1 0 1,-1 1-1,0-1 0,1 0 0,-1 0 0,1 0 1,-1 1-1,0-1 0,0 0 0,1 1 1,-1-1-1,0 0 0,0 1 0,1-1 1,-1 0-1,0 1 0,1 0 0,5 22 13,-3-13-9,3 12 16,2-2 1,0 1-1,21 37 0,-26-52-21,1-1 0,-1 0-1,1 0 1,0 0-1,1-1 1,-1 0 0,1 1-1,0-2 1,0 1-1,0 0 1,0-1 0,1 0-1,0 0 1,-1-1-1,1 1 1,0-1 0,0-1-1,0 1 1,7 0-1,-5-2 5,-1 0 0,1 0 0,0-1 0,0 0 0,-1 0 0,1-1 0,0 0 0,-1 0 1,0-1-1,1 0 0,-1 0 0,8-6 0,-2 1 8,-1 0 0,0 0 0,-1-2 0,0 1 0,16-20 0,-17 18 4,0-1 0,-1 0 0,0 0 0,-1-1 0,-1 0 0,0-1 0,0 0 0,-2 0 0,1 0 0,3-20 0,-9 33-11,1-1 1,-1 1-1,0-1 0,0 1 1,0 0-1,0-1 0,0 1 0,0-1 1,0 1-1,0 0 0,0-1 1,-1 1-1,1-1 0,0 1 0,-1 0 1,1 0-1,-1-1 0,0 1 1,-1-2-1,2 3-2,-1-1 0,0 1 0,0-1-1,0 1 1,1-1 0,-1 1 0,0 0 0,0 0 0,0-1 0,0 1 0,0 0 0,0 0-1,0 0 1,1 0 0,-1 0 0,0 0 0,0 0 0,0 1 0,0-1 0,0 0 0,-1 1-1,-3 1 3,0 0-1,1 0 1,0 0 0,-1 1-1,1 0 1,0 0-1,0 0 1,1 0-1,-5 5 1,-2 4-7,1 0 1,1 0-1,0 1 1,1 0-1,0 0 1,1 1-1,1 0 1,0 0 0,1 1-1,0-1 1,1 1-1,1 0 1,0 0-1,1 0 1,1 0-1,2 26 1,-1-37-4,-1 0 1,1 0 0,0 0 0,1-1-1,-1 1 1,1 0 0,-1-1-1,1 1 1,0-1 0,0 0-1,0 1 1,1-1 0,-1 0-1,1 0 1,0-1 0,0 1 0,5 3-1,-4-4 3,0 0-1,0 0 0,1 0 1,-1 0-1,1-1 1,-1 0-1,1 0 1,0 0-1,0-1 0,-1 0 1,1 1-1,8-2 1,-1-1 6,0 0 1,-1-1-1,1 0 1,-1 0 0,0-1-1,0-1 1,0 0-1,-1-1 1,0 0 0,17-12-1,-5-1 11,0-1-1,-2-1 1,0-1 0,-1-1-1,-2 0 1,0-1 0,20-40-1,-28 34 54,-9 23 18,-7 20-4,2 0-55,-6 11 37,-9 36 0,18-55-57,1 0 1,0 1-1,0-1 0,0 1 1,1 0-1,0-1 0,0 1 1,0-1-1,0 1 0,1-1 1,0 1-1,0-1 0,3 6 1,-4-10-8,1 1 1,-1-1-1,1 0 1,0 0-1,0 0 1,-1 0 0,1 0-1,0 0 1,0 0-1,0 0 1,0-1-1,0 1 1,0 0-1,0-1 1,0 1-1,0 0 1,1-1-1,-1 1 1,0-1 0,0 0-1,0 1 1,2-1-1,1 0 5,-1 1 0,0-2-1,0 1 1,1 0 0,-1-1-1,0 1 1,0-1 0,6-2 0,4-3 21,0 0 1,-1-1 0,14-9-1,-23 14-19,33-26 60,-1-1-1,-1-1 1,-2-2-1,29-37 1,-4 6 119,-51 56-152,-3 3-13,1 0-1,0 1 1,-1-1-1,1 1 1,1-1-1,5-2 1,-9 5-18,0 1 0,0-1 1,0 1-1,0 0 0,0-1 1,1 1-1,-1 0 0,0 0 1,0 0-1,0 0 0,1 0 1,-1 0-1,0 0 0,0 0 1,1 0-1,-1 1 0,0-1 1,0 1-1,0-1 0,0 1 1,0-1-1,0 1 0,0-1 0,0 1 1,0 0-1,0 0 0,0-1 1,0 1-1,0 0 0,0 0 1,-1 0-1,2 2 0,8 10 40,-1 1-1,0 1 0,9 21 1,12 23 165,-21-46-135,0 1 0,0-1 0,1-1 0,1 0 0,0 0 0,0-1 0,14 10 0,-3-9-313,-14-9-5156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8:14.77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15472,'0'0'1767,"4"71"-1431,2-61-24,-4 0 0,2-2-56,-4-2-8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8:15.03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1 166 12960,'0'0'0,"87"-12"368,17-6 0,64-13 136,17-1 0,25 8-136,-55 4 8,-66 10-216,-21 0 8,5 3-64,-37 5-8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8:20.22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430 786 5520,'0'0'8460,"-14"-7"-8046,-45-24 8,54 29-361,-1 0 0,1 1 0,0 0 0,0 0 0,-1 0 0,1 1 0,0 0 1,-1 0-1,1 0 0,0 0 0,-1 1 0,1 0 0,0 0 0,-6 2 0,-3 3 129,1-1-1,0 2 0,-16 9 0,27-15-176,-19 12 231,-1 1 1,2 1-1,0 1 0,-19 19 0,30-26-123,1 0-1,1 0 1,-1 1-1,1 0 1,1 0-1,0 1 1,0 0-1,1 0 1,1 0-1,-6 20 1,9-27-73,1 0 0,-1 0 0,1 0 0,0-1 0,0 1 0,0 0 0,0 0 0,1 0 0,0-1 0,-1 1 0,1 0 0,1-1 0,-1 1 0,0 0 1,1-1-1,3 5 0,-2-3 11,1 0 0,1 0 0,-1 0 0,1 0 1,0-1-1,0 1 0,0-1 0,0-1 0,7 5 1,-2-3 14,-1 0 1,1-1-1,0 0 1,1-1-1,-1 0 0,1 0 1,-1-1-1,1 0 1,0-1-1,0 0 1,17-2-1,-14-1 18,0-2 0,-1 1 0,1-2-1,-1 0 1,0 0 0,0-2-1,-1 1 1,0-2 0,0 1 0,0-2-1,-1 1 1,0-2 0,-1 1 0,0-1-1,14-20 1,0-2 120,-1-1 0,-2-2 0,-2 0 0,20-50 0,-18 32-28,-3-1-1,-2-1 0,-3 0 1,8-70-1,5-228 542,-26 340-643,1 1 0,-2 0 0,1 0 0,-2 0 0,1-1 0,-5-13 0,5 25-73,1 1-1,0-1 0,0 0 1,0 1-1,0-1 0,-1 1 1,1-1-1,0 1 1,0 0-1,-1-1 0,1 1 1,0-1-1,-1 1 0,1-1 1,-1 1-1,1 0 1,0-1-1,-1 1 0,1 0 1,-1-1-1,1 1 0,-1 0 1,1 0-1,-1 0 1,1-1-1,-1 1 0,1 0 1,-1 0-1,1 0 1,-1 0-1,0 0 0,1 0 1,-2 0-1,1 0 0,0 1 1,0-1-1,0 1 0,0-1 0,0 1 1,0-1-1,0 1 0,0 0 1,0 0-1,0-1 0,0 1 0,0 0 1,0 0-1,0 0 0,0 2 1,-5 5 15,2 2 1,-1-1 0,1 0 0,1 1-1,-4 11 1,1 0 1,-14 52 29,2 0 0,5 2 0,2-1 0,3 2 0,3 79 0,7-82 3,14 95 1,-14-153-39,1 1 1,1-1-1,0 0 1,10 21-1,-12-32-5,0 0-1,0 0 0,0-1 0,0 1 0,1-1 0,0 0 1,-1 1-1,1-1 0,7 5 0,-8-7-3,0 0 0,0 0 0,0 0 0,0 0 0,0 0 0,0-1 1,0 1-1,1-1 0,-1 1 0,0-1 0,0 0 0,1 0 0,-1 0 0,0 0 0,0 0 0,1 0 0,-1-1 0,0 1 0,4-2 0,3-1 13,-1-1 1,0 0-1,0 0 0,0-1 0,-1 0 1,1 0-1,-1-1 0,10-10 0,4-7 40,22-30 1,-25 28-3,24-23 1,-25 32-20,-10 10 2,0-1 0,0 0 1,7-11-1,-18 36 39,0 0 1,1 0-1,-1 35 0,4-46-75,-2 14 5,1 1 0,5 37 0,-4-55-10,0 0 0,1 1 0,0-1 0,0 0 0,0 0 0,0 0 0,1 0 0,-1 0 0,1-1 0,0 1 0,0 0 0,1-1-1,-1 1 1,1-1 0,0 0 0,0 0 0,0 0 0,0 0 0,0 0 0,8 4 0,-9-6 0,1 0 0,0 0 0,0 0 0,1-1 0,-1 1 0,0-1 0,0 0 0,0 0 0,0 0 0,0 0 0,0 0 0,0-1 0,0 1 0,0-1 0,0 0 0,0 0 0,0 0 0,0 0-1,0-1 1,0 1 0,2-3 0,5-2 12,-1-1-1,0 0 0,-1-1 1,11-10-1,16-24 94,-2-1-1,38-65 1,-45 67 5,13-28 259,-36 62-169,-6 14-100,-6 49-68,2-1 0,3 1 0,3 63 0,2-78 35,1 0-1,13 59 1,-15-99-69,0 0-1,0 0 1,0 0-1,0 1 1,1-1-1,-1 0 1,0 0-1,1 0 1,-1 0-1,1 0 0,-1 0 1,1 0-1,-1 0 1,1 0-1,0 0 1,0 0-1,-1 0 1,1 0-1,0 0 1,0-1-1,0 1 1,0 0-1,0 0 1,0-1-1,0 1 1,0-1-1,0 1 1,0-1-1,2 1 1,-1-1 2,0-1 0,-1 1-1,1-1 1,-1 0 0,0 1 0,1-1 0,-1 0 0,1 0-1,-1 0 1,0 0 0,0 0 0,0 0 0,0 0 0,1-1 0,-1 1-1,-1 0 1,1-1 0,0 1 0,0 0 0,0-1 0,0-2-1,13-29 39,-2 0 0,10-46 0,6-19 11,-20 67-19,-8 25-26,1 0 1,0 1-1,1-1 1,0 1-1,0-1 1,0 1-1,0 0 1,1 0-1,5-8 1,-8 13-10,1-1 0,0 1 0,-1 0 1,1-1-1,0 1 0,0 0 0,-1 0 1,1 0-1,0 0 0,0-1 0,-1 1 1,1 0-1,0 0 0,0 0 0,0 1 1,-1-1-1,1 0 0,0 0 0,0 0 1,-1 1-1,1-1 0,0 0 0,-1 1 0,1-1 1,0 0-1,0 1 0,26 17-36,-10-7 20,10 3 14,-8-3 2,1-1 0,0-1-1,0-1 1,43 10 0,-58-17 10,1 0 0,0 0 0,-1-1 0,1 0 0,0 0 0,0 0 0,-1-1 0,1 0 0,0 0 0,-1 0 0,1-1 0,-1 0 1,0 0-1,1 0 0,-1-1 0,0 0 0,0 0 0,-1 0 0,1-1 0,-1 1 0,1-1 0,-1 0 0,0 0 0,4-6 0,-5 5 12,0 1 0,0-1 0,-1 0 0,0 1-1,0-1 1,0 0 0,0 0 0,-1-1 0,0 1 0,0 0-1,0 0 1,-1-1 0,0 1 0,0 0 0,0-1-1,-1 1 1,1 0 0,-1-1 0,0 1 0,-1 0-1,0 0 1,-3-9 0,4 13-15,0 0 1,0-1-1,0 1 0,-1 0 1,1 0-1,0 0 0,0 0 1,-1 0-1,1 0 0,0 0 1,-1 1-1,1-1 0,-1 0 1,1 1-1,-1-1 0,0 1 1,1-1-1,-1 1 0,1 0 1,-1 0-1,0 0 0,1 0 1,-1 0-1,0 0 0,1 0 1,-1 1-1,1-1 0,-1 0 1,0 1-1,1-1 0,-1 1 1,1 0-1,-1 0 0,1-1 1,0 1-1,-1 0 0,-1 2 1,-2 1 3,0 0 0,0 0 1,0 0-1,0 0 1,1 1-1,0 0 1,0 0-1,-4 7 1,3-2-7,1 0 1,0 1 0,0-1-1,1 1 1,1 0 0,0 0-1,0 0 1,1 0-1,0 1 1,1-1 0,3 22-1,-2-22 0,1-1-1,0 1 0,1 0 0,0-1 0,0 1 1,1-1-1,1 0 0,0-1 0,0 1 0,1-1 1,0 0-1,10 11 0,-13-16 2,0 0 0,1-1 0,-1 0 0,1 0 1,0 0-1,0 0 0,0-1 0,1 1 0,-1-1 0,1 0 0,-1 0 0,1-1 0,-1 1 0,1-1 1,0 0-1,0-1 0,0 1 0,0-1 0,0 0 0,-1 0 0,1 0 0,0-1 0,0 1 1,0-1-1,0 0 0,-1-1 0,1 1 0,4-3 0,3-2 12,-1 0 0,0-1 1,-1-1-1,1 1 0,-2-1 0,1-1 0,-1 0 1,0 0-1,11-17 0,129-169 146,-119 155 5,-30 40-166,0 0-1,0 0 1,1-1 0,-1 1 0,0 0 0,0 0 0,0 0 0,0 0-1,0 0 1,0 0 0,0 0 0,1 0 0,-1 0 0,0 0-1,0 0 1,0 0 0,0 0 0,0 0 0,1 0 0,-1 0 0,0 0-1,0 0 1,0 0 0,0 0 0,0 0 0,0 0 0,1 0 0,-1 0-1,0 0 1,0 0 0,0 0 0,0 0 0,0 0 0,0 1 0,0-1-1,0 0 1,1 0 0,-1 0 0,0 0 0,0 0 0,0 0 0,0 0-1,0 0 1,0 1 0,0-1 0,0 0 0,0 0 0,0 0-1,0 0 1,0 1 0,7 11 35,4 15-12,1 10-19,-10-25-3,2 0 0,-1-1-1,1 0 1,1 0 0,0 0 0,1-1 0,0 0 0,0 0-1,14 16 1,-13-19-1,-1-1-1,2 0 1,-1 0-1,1 0 1,0-1-1,0 0 1,1 0-1,-1-1 0,1 0 1,0-1-1,0 0 1,0 0-1,1-1 1,-1 0-1,1 0 1,-1-1-1,1-1 1,-1 0-1,1 0 1,14-3-1,-11 1-1,-1-1 0,0-1 0,0 0 0,0-1 0,-1 0 0,0-1 0,0 0 0,0-1 0,11-8 0,13-14 0,36-36 0,-63 57 0,27-23 0,-23 21 0,0-1 0,-1 1 0,0-2 0,0 0 0,-1 0 0,-1-1 0,12-20 0,-21 33 0,0 0 0,1-1 0,-1 1 0,0 0 0,0-1 0,0 1 0,1 0 0,-1-1 0,0 1 0,0 0 0,0-1 0,0 1 0,0-1 0,0 1 0,0 0 0,0-1 0,0 1 0,0 0 0,0-1 0,0 1 0,0-1 0,0 1 0,0 0 0,0-1 0,0 1 0,0 0 0,0-1 0,-1 1 0,1 0 0,0-1 0,0 1 0,0 0 0,-1-1 0,1 1 0,0 0 0,-1-1 0,1 1 0,-1 0 0,-16 1 0,-21 16 0,29-10 0,0 0 0,0 1 0,0 0 0,1 1 0,1 0 0,-1 0 0,1 1 0,1-1 0,0 1 0,0 1 0,-6 16 0,7-13 0,0 0 0,0 1 0,2-1 0,-1 1 0,2-1 0,0 1 0,1 0 0,1 27 0,1-35 0,0 1 0,1 0 0,0-1 0,0 1 0,0-1 0,1 0 0,5 9 0,-7-14 0,0 0 0,0 1 0,1-1 0,-1 0 0,1 0 0,-1 0 0,1 0 0,0 0 0,0 0 0,0-1 0,0 1 0,0-1 0,1 1 0,-1-1 0,0 0 0,1 0 0,-1 0 0,0 0 0,1 0 0,0 0 0,-1-1 0,1 1 0,-1-1 0,5 0 0,-5 0 0,-1 0 0,1-1 0,0 1 0,0-1 0,0 1 0,-1-1 0,1 0 0,0 0 0,-1 0 0,1 0 0,-1 0 0,1 0 0,-1 0 0,1 0 0,-1-1 0,0 1 0,0 0 0,2-2 0,16-32 0,-15 26 0,15-32 0,22-80 0,-33 94 0,16-51 0,-27 90 0,1-1 0,0 1 0,0 23 0,0 0 0,-11 123 0,-8 64 0,14-171 0,-3-1 0,-20 65 0,27-106 0,-1 0 0,0-1 0,0 0 0,-1 1 0,-7 9 0,11-16 0,0 0 0,0-1 0,0 1 0,-1 0 0,1-1 0,-1 1 0,1-1 0,-1 0 0,1 1 0,-1-1 0,0 0 0,1 0 0,-1 0 0,0 0 0,0-1 0,0 1 0,0 0 0,0-1 0,0 1 0,0-1 0,0 0 0,0 1 0,0-1 0,0 0 0,0 0 0,0-1 0,0 1 0,0 0 0,0-1 0,-4 0 0,-2-4 0,0 0 0,0-1 0,1 1 0,-1-1 0,1-1 0,1 1 0,-1-1 0,1 0 0,0-1 0,1 0 0,0 0 0,0 0 0,0 0 0,1-1 0,1 1 0,-1-1 0,1 0 0,1 0 0,0-1 0,-2-13 0,4 20 0,0-1 0,0 0 0,0 0 0,1 0 0,0 1 0,-1-1 0,1 0 0,0 1 0,1-1 0,-1 1 0,1-1 0,-1 1 0,1-1 0,0 1 0,0 0 0,1 0 0,-1 0 0,4-3 0,5-4 0,0 0 0,1 0 0,15-9 0,-14 10 0,158-96 0,-120 77 0,-1-2 0,-1-3 0,64-55 0,-109 85 0,18-18 0,-1 0 0,30-40 0,-46 54 0,0 1 0,-1-1 0,0 0 0,0-1 0,-1 1 0,0-1 0,0 0 0,-1 1 0,0-1 0,0 0 0,-1 0 0,0-1 0,-1 1 0,0-15 0,0 21 0,0-1 0,0 1 0,-1 0 0,1 0 0,-1-1 0,0 1 0,1 0 0,-1 0 0,0 0 0,0 0 0,0 0 0,0 0 0,-1 0 0,1 0 0,-1 0 0,1 0 0,-1 1 0,1-1 0,-3-1 0,2 2 0,0 0 0,0 0 0,0 1 0,0-1 0,0 1 0,0-1 0,0 1 0,0 0 0,0-1 0,0 1 0,0 0 0,0 0 0,0 1 0,-1-1 0,1 0 0,0 1 0,-2 0 0,-1 1 0,0 0 0,0 0 0,1 0 0,-1 1 0,1-1 0,0 1 0,-1 0 0,1 1 0,0-1 0,1 1 0,-1 0 0,1-1 0,0 2 0,0-1 0,0 0 0,-3 6 0,4-3 0,0 2 0,0-1 0,0 0 0,1 0 0,0 1 0,1-1 0,0 0 0,0 1 0,1-1 0,0 0 0,0 1 0,1-1 0,0 0 0,0 0 0,1 0 0,0 0 0,1-1 0,4 9 0,-5-11 0,0 0 0,0 0 0,1 0 0,0-1 0,0 1 0,0-1 0,1 0 0,-1 0 0,1 0 0,0-1 0,8 5 0,-9-6 0,0-1 0,0 1 0,1-1 0,-1 0 0,0 0 0,1 0 0,-1-1 0,1 1 0,-1-1 0,0 0 0,1-1 0,-1 1 0,1-1 0,-1 0 0,0 0 0,9-2 0,8-8 0,1 0 0,-1-1 0,-1-1 0,0-1 0,-1 0 0,21-22 0,27-19 0,30-31 0,-97 85 0,1 1 0,-1-1 0,1 1 0,-1-1 0,1 1 0,0-1 0,-1 1 0,1-1 0,0 1 0,-1 0 0,1-1 0,0 1 0,-1 0 0,1-1 0,0 1 0,0 0 0,-1 0 0,1 0 0,0 0 0,0 0 0,0 0 0,-1 0 0,1 0 0,0 0 0,1 0 0,-1 1 0,-1 0 0,1-1 0,-1 1 0,1 0 0,-1 0 0,0 0 0,1-1 0,-1 1 0,0 0 0,1 0 0,-1 0 0,0 0 0,0-1 0,0 1 0,0 0 0,0 0 0,0 0 0,0 1 0,-1 9 0,0 1 0,-5 16 0,4-22 0,-4 24 0,-14 77 0,19-89 0,11-31 0,-4 5 0,-1 1 0,22-33 0,49-52 0,-19 24 0,-56 67 0,-1 1 0,1-1 0,0 0 0,0 0 0,-1 1 0,1-1 0,0 0 0,0 1 0,0-1 0,0 1 0,0-1 0,0 1 0,0-1 0,0 1 0,0 0 0,0-1 0,0 1 0,0 0 0,0 0 0,0 0 0,2 0 0,-2 0 0,0 1 0,-1-1 0,1 1 0,0-1 0,0 1 0,0-1 0,-1 1 0,1-1 0,0 1 0,-1 0 0,1 0 0,0-1 0,-1 1 0,1 0 0,-1 0 0,1 0 0,-1-1 0,1 3 0,2 5 0,-1 0 0,0 0 0,-1 0 0,1 11 0,-1-15 0,0 13 0,0-8 0,-1 1 0,2-1 0,-1 0 0,1 1 0,1-1 0,-1 0 0,1 0 0,7 11 0,-10-19 0,2 1 0,-1-1 0,0 0 0,0 0 0,0 0 0,0-1 0,1 1 0,-1 0 0,0 0 0,1-1 0,-1 1 0,1-1 0,-1 1 0,1-1 0,-1 1 0,1-1 0,-1 0 0,1 0 0,-1 0 0,1 0 0,-1 0 0,1 0 0,-1 0 0,3-1 0,38-11 0,-5-5 0,0-1 0,44-29 0,64-54 0,-133 93 0,4-5 0,22-22 0,-7 5 0,-24 26 0,-6 3 0,0 1 0,0 0 0,0-1 0,0 1 0,0-1 0,0 0 0,0 1 0,0-1 0,0 0 0,0 0 0,0 1 0,-1-1 0,1 0 0,0 0 0,0 0 0,-1 0 0,1-1 0,-18 16 0,14-12 0,-7 8 0,-7 6 0,0 0 0,-18 24 0,30-34 0,1 0 0,1 0 0,-1 0 0,1 0 0,0 1 0,0-1 0,1 1 0,0-1 0,0 1 0,1 0 0,0 0 0,-1 8 0,2-8 0,0 0 0,0 0 0,1 0 0,0 0 0,0 0 0,1 0 0,0-1 0,0 1 0,0 0 0,1-1 0,0 1 0,5 6 0,-6-10 0,0 0 0,0 0 0,0-1 0,1 1 0,0-1 0,-1 0 0,1 1 0,0-1 0,0 0 0,0-1 0,0 1 0,0-1 0,1 1 0,-1-1 0,0 0 0,1 0 0,-1 0 0,1-1 0,-1 1 0,1-1 0,-1 0 0,1 0 0,-1 0 0,1 0 0,-1-1 0,5-1 0,13-2 0,-1-2 0,-1-1 0,37-17 0,54-36 0,-105 57 0,11-7 0,-1 0 0,1-1 0,-2-1 0,1 0 0,-2-1 0,0-1 0,23-30 0,-35 43 0,0-1 0,0 0 0,0 0 0,0 0 0,0 0 0,0 0 0,-1 0 0,1 0 0,-1 0 0,1 0 0,-1 0 0,0 0 0,0-1 0,0 1 0,0 0 0,0 0 0,0 0 0,-1 0 0,1 0 0,-1 0 0,1 0 0,-2-3 0,1 4 0,0 0 0,1-1 0,-1 1 0,0 0 0,0 0 0,0 0 0,-1 0 0,1 0 0,0 0 0,0 1 0,0-1 0,-1 0 0,1 0 0,0 1 0,-1-1 0,1 1 0,0 0 0,-1-1 0,1 1 0,-1 0 0,1 0 0,-1-1 0,1 1 0,-1 0 0,1 1 0,-1-1 0,1 0 0,0 0 0,-1 1 0,1-1 0,-1 1 0,-1 0 0,-3 2 0,0-1 0,1 1 0,-1 0 0,1 0 0,0 1 0,0 0 0,0 0 0,1 0 0,-1 0 0,1 1 0,0 0 0,-6 9 0,5-7 0,1 1 0,0 0 0,0-1 0,1 1 0,0 1 0,1-1 0,0 0 0,0 1 0,-1 8 0,3-11 0,-1 1 0,1-1 0,1 0 0,-1 0 0,1 0 0,0 0 0,0 0 0,1 0 0,-1 0 0,1 0 0,1-1 0,4 10 0,-5-12 0,1 1 0,0 0 0,0-1 0,0 0 0,0 1 0,0-1 0,1 0 0,0-1 0,-1 1 0,1-1 0,0 1 0,0-1 0,1 0 0,-1-1 0,0 1 0,0-1 0,1 0 0,5 1 0,-2-1 0,0-1 0,0 0 0,0 0 0,0-1 0,0 0 0,-1-1 0,1 1 0,0-2 0,-1 1 0,1-1 0,13-7 0,0-1 0,0-1 0,29-24 0,-19 11 0,0-2 0,-2-1 0,-1-2 0,-1 0 0,29-44 0,12-28 0,-67 102 0,-1-1 0,0 1 0,0-1 0,0 1 0,1-1 0,-1 1 0,0-1 0,1 1 0,-1 0 0,0-1 0,1 1 0,-1-1 0,1 1 0,-1 0 0,0-1 0,1 1 0,-1 0 0,1 0 0,-1-1 0,1 1 0,-1 0 0,1 0 0,-1 0 0,1-1 0,-1 1 0,1 0 0,0 0 0,0 0 0,-1 1 0,1-1 0,-1 1 0,1 0 0,-1 0 0,0-1 0,1 1 0,-1 0 0,0 0 0,0-1 0,1 1 0,-1 0 0,0 0 0,0-1 0,0 1 0,0 0 0,0 1 0,-3 44 0,2-41 0,-4 63 0,-5 45 0,8-95 0,-2 0 0,0 0 0,-1 0 0,-7 17 0,11-35 0,1 1 0,0 0 0,0-1 0,-1 1 0,1 0 0,0-1 0,-1 1 0,1 0 0,0-1 0,-1 1 0,1-1 0,-1 1 0,1-1 0,-1 1 0,1-1 0,-1 1 0,1-1 0,-1 0 0,0 1 0,1-1 0,-1 0 0,0 1 0,1-1 0,-1 0 0,0 0 0,1 1 0,-2-1 0,1 0 0,-1-1 0,1 1 0,0-1 0,0 1 0,0-1 0,0 1 0,0-1 0,0 1 0,0-1 0,0 0 0,0 0 0,0 0 0,0 1 0,-1-3 0,-2-3 0,-1 0 0,1-1 0,1 1 0,-5-9 0,8 14 0,-1 0 0,1 0 0,-1 0 0,1 1 0,-1-1 0,1 0 0,0 0 0,0 0 0,-1 0 0,1 0 0,0 0 0,0 0 0,0 0 0,0 0 0,0 0 0,0 1 0,0-1 0,1 0 0,-1-2 0,1 3 0,-1 0 0,1-1 0,-1 1 0,1 0 0,-1 0 0,1 0 0,-1-1 0,1 1 0,-1 0 0,1 0 0,-1 0 0,1 0 0,0 0 0,-1 0 0,1 0 0,-1 0 0,1 1 0,-1-1 0,1 0 0,-1 0 0,1 0 0,-1 0 0,1 1 0,0-1 0,37 23 0,-33-20 0,27 20 0,-14-10 0,1 0 0,33 16 0,-47-27 0,0 1 0,0-2 0,0 1 0,1 0 0,-1-1 0,0 0 0,0 0 0,1 0 0,-1-1 0,1 0 0,-1 0 0,0 0 0,1-1 0,-1 0 0,0 0 0,8-2 0,-11 2 39,-1 0 0,1 1 0,-1-1-1,1 0 1,0 0 0,-1 0 0,0 0 0,1 0 0,-1 0-1,0-1 1,1 1 0,-1 0 0,0-1 0,0 1 0,0 0-1,0-1 1,0 0 0,0 1 0,-1-1 0,1 0 0,0-2-1,0 2-572,-1-1-1,0 1 1,0 0 0,0 0-1,0 0 1,0-1-1,0 1 1,-2-4-1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8:21.06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48 9944,'0'0'4108,"10"7"-3063,34 18 2,-42-23-893,0-1 0,0 0 0,1 0 0,-1-1 1,0 1-1,1 0 0,-1-1 0,0 1 1,1-1-1,-1 0 0,1 0 0,-1 0 1,0 0-1,1 0 0,-1-1 0,1 1 1,-1-1-1,0 1 0,1-1 0,-1 0 1,0 0-1,0 0 0,0 0 0,0 0 1,0-1-1,0 1 0,0 0 0,0-1 1,0 0-1,0 1 0,-1-1 0,1 0 0,-1 0 1,1 0-1,-1 0 0,0 0 0,0 0 1,0 0-1,0-1 0,0 1 0,0 0 1,-1-1-1,1 1 0,-1 0 0,0-1 1,1 1-1,-1-1 0,0 1 0,-1 0 1,1-1-1,0 1 0,-1-1 0,0-3 1,0 5-113,1 0 1,-1 0-1,1 0 1,-1 0-1,0 0 1,1 1-1,-1-1 1,0 0 0,0 0-1,1 1 1,-1-1-1,0 1 1,0-1-1,0 0 1,0 1-1,0 0 1,0-1 0,1 1-1,-1 0 1,0-1-1,0 1 1,0 0-1,0 0 1,0 0-1,-1 0 1,1 0 0,0 0-1,0 0 1,0 0-1,0 0 1,0 0-1,0 1 1,0-1-1,0 0 1,1 1 0,-3 0-1,-4 2 264,0 1 0,0-1 0,-12 10-1,7-5 409,2 1-190,18-5-75,24-5-12,31-11-621,-42 7-3149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8:23.26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448 653 4312,'0'0'7196,"-10"-2"-6662,-10-1 193,-1 1-1,0 1 0,-34 2 1,28 3-166,0 0 0,0 2 0,0 1 0,-31 13 0,44-15-304,1 2 0,1-1 0,-1 2-1,1-1 1,0 2 0,1-1 0,0 2 0,0-1 0,-17 23 0,26-30-166,0 1 0,0 0 0,0-1 0,1 1 0,-1 0 0,1 0 0,0 0-1,0 0 1,0 0 0,0 0 0,0 0 0,1 1 0,-1-1 0,1 0 0,0 0 0,0 0 0,0 1 0,1-1 0,-1 0 0,1 0-1,1 5 1,-1-4-19,1-1-1,0 0 0,-1 1 1,2-1-1,-1 0 0,0 0 1,1 0-1,-1 0 0,1-1 1,0 1-1,0-1 1,0 1-1,0-1 0,0 0 1,0 0-1,1-1 0,-1 1 1,6 1-1,-1 0-1,0-1 0,0-1 0,0 1 0,0-1 0,0 0 0,0-1 0,0 0 0,1 0 0,-1-1 0,0 0 0,0-1 0,0 0 0,0 0 0,9-4 0,9-5 155,0-1 0,42-28 0,-44 25-75,-6 3-39,0 0 1,-1-1 0,-1-1 0,0-1-1,-1-1 1,0 0 0,-1 0 0,-1-2-1,-1 1 1,-1-2 0,0 0 0,8-21-1,-3 1 62,-2-1 0,-2 0 0,-2-1-1,-1 0 1,4-52 0,-8 49-17,0 7 57,-2-1 0,-1 1 1,-5-55-1,3 78-107,0 12-73,0 0 1,0-1 0,0 1-1,0 0 1,0-1 0,0 1 0,-1 0-1,1-1 1,-1 1 0,1 0-1,-1 0 1,0 0 0,0 0-1,0 0 1,0 0 0,0 0-1,-3-3 1,3 4-15,0 1-1,0 0 1,0-1-1,0 1 1,0 0 0,0 0-1,0 0 1,0-1-1,0 1 1,0 0-1,0 1 1,0-1 0,0 0-1,0 0 1,0 0-1,0 1 1,0-1 0,0 0-1,0 1 1,0-1-1,0 1 1,0-1-1,1 1 1,-1-1 0,0 1-1,-1 1 1,-21 21 128,22-22-132,-9 12 27,1 0-1,0 0 1,1 1-1,1 0 1,0 1-1,1-1 1,-5 19 0,-2 14 88,-7 51 0,12-40-12,3 0-1,2 0 0,3 1 1,8 60-1,-7-101-60,2-1-1,0 1 1,1-1 0,0 0-1,9 21 1,-10-32-32,0 0-1,1 1 1,-1-1 0,1 0-1,1-1 1,-1 1 0,1-1-1,0 0 1,0 0 0,0 0-1,1-1 1,0 0 0,0 0-1,0 0 1,11 5 0,-6-5-2,0-1 1,0 0 0,0-1-1,0 0 1,1-1-1,-1 0 1,0-1 0,1 0-1,-1-1 1,17-3 0,8-3 52,67-22 0,-78 20-76,-1 0 1,0-2-1,-1 0 1,0-2 0,-1-1-1,0 0 1,-2-2-1,22-19 1,-37 30-1,-1 1 0,0-1 0,0 1 0,0-1 0,-1 0 0,4-6 0,-7 10 0,1 0 0,-1 0 0,1 0 0,-1 0 0,0 0 0,1 0 0,-1 0 0,0 0 0,0 0 0,1 0 0,-1 0 0,0 0 0,0 0 0,0 0 0,0 0 0,-1 0 0,1 0 0,0 0 0,0 0 0,-1 0 0,1 0 0,0 0 0,-1 0 0,1 0 0,-1 0 0,1 1 0,-1-1 0,0 0 0,1 0 0,-1 0 0,0 1 0,1-1 0,-1 0 0,0 1 0,0-1 0,0 1 0,0-1 0,0 1 0,1-1 0,-1 1 0,0-1 0,0 1 0,0 0 0,-1-1 0,-4 0 0,0 0 0,1 0 0,-1 1 0,0-1 0,1 1 0,-1 0 0,0 1 0,1-1 0,-1 1 0,1 0 0,-1 1 0,1-1 0,-1 1 0,1 0 0,-7 4 0,0 0 0,1 0 0,0 1 0,1 1 0,-1-1 0,-13 16 0,19-19 0,1 0 0,1 0 0,-1 1 0,0 0 0,1-1 0,0 1 0,0 1 0,1-1 0,0 0 0,0 1 0,0-1 0,0 1 0,1-1 0,0 1 0,-1 11 0,2-12 0,0 0 0,1-1 0,0 1 0,0 0 0,0-1 0,0 1 0,1-1 0,0 1 0,0-1 0,0 0 0,0 0 0,1 0 0,-1 0 0,1 0 0,0 0 0,0-1 0,1 1 0,-1-1 0,6 4 0,-5-4 0,0 0 0,1 0 0,-1-1 0,0 0 0,1 0 0,-1 0 0,1 0 0,0-1 0,0 1 0,0-1 0,-1-1 0,1 1 0,8 0 0,-5-2 0,0 1 0,0-2 0,-1 1 0,1-1 0,-1 0 0,1 0 0,-1-1 0,9-4 0,-6 2 0,1-1 0,-1-1 0,0 1 0,-1-2 0,0 1 0,0-1 0,0-1 0,-1 0 0,0 0 0,-1 0 0,8-13 0,-13 18 0,0 0 0,-1 1 0,1-1 0,-1 0 0,1 0 0,-1 0 0,0 0 0,-1 0 0,1 0 0,-1 0 0,1-1 0,-1 1 0,0 0 0,-1 0 0,1 0 0,-1 0 0,0 0 0,0 0 0,0 0 0,-1 0 0,1 0 0,-1 0 0,0 1 0,0-1 0,0 0 0,0 1 0,-1 0 0,1 0 0,-1-1 0,0 1 0,0 1 0,0-1 0,-1 0 0,1 1 0,0 0 0,-1 0 0,0 0 0,1 0 0,-1 0 0,0 1 0,0 0 0,-5-2 0,-10-2 0,-1 1 0,1 0 0,-33-1 0,39 1 0,33-3 0,29-4 0,80-8 0,-12 2 0,19 0 0,-57 9 0,-79 8 23,1 0-1,-1 0 1,0 0 0,0-1 0,0 1-1,0 0 1,1 0 0,-1 0-1,0 0 1,0-1 0,0 1 0,0 0-1,0 0 1,1 0 0,-1-1-1,0 1 1,0 0 0,0 0 0,0-1-1,0 1 1,0 0 0,0 0-1,0 0 1,0-1 0,0 1 0,0 0-1,0 0 1,0-1 0,0 1-1,0 0 1,0 0 0,0-1 0,0 1-1,0 0 1,0 0 0,-1 0-1,1-1 1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8:24.23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133 10 6632,'0'0'10502,"-11"-2"-9811,5 2-580,2-1-36,-1 0 1,1 1-1,0-1 0,-1 1 1,1 0-1,0 0 0,-1 1 0,1-1 1,-1 1-1,1 0 0,0 0 1,0 1-1,0-1 0,0 1 0,-6 3 1,0 1 289,8-5-205,-1 0 0,1 0-1,0 0 1,-1 1 0,1-1 0,0 1-1,0 0 1,0-1 0,0 1-1,0 0 1,0 0 0,1 1 0,-1-1-1,-1 2 1,3-3-126,1-1 1,-1 1-1,0-1 1,0 0-1,0 1 0,1-1 1,-1 0-1,0 1 1,0-1-1,1 0 0,-1 1 1,0-1-1,1 0 1,-1 1-1,0-1 0,1 0 1,-1 0-1,1 0 0,-1 0 1,0 1-1,1-1 1,-1 0-1,1 0 0,-1 0 1,1 0-1,-1 0 1,0 0-1,1 0 0,-1 0 1,1 0-1,-1 0 1,1 0-1,-1 0 0,0 0 1,1 0-1,-1-1 1,1 1-1,0 0 0,21-6 309,-20 5-266,27-9 231,28-16 0,-28 11-3190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7:11.82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0 360 8336,'0'0'6533,"4"17"-5841,24 187 1308,-4 222 1952,-17-329-1571,-6-97-1625,2-7-393,2-13-97,22-232 705,-12 94-614,-9 96-127,-2-1-1,-3 1 1,-2-1-1,-3 0 1,-21-103-1,15 138-59,8 24-104,1-1 0,-1 1 0,1 0-1,0-1 1,0 0 0,-1-8 0,1 2 212,2 2 91,12-2-215,0 4-77,1 1 0,0 0 0,0 2 0,0-1 0,1 1 0,29-3 0,-20 3 0,202-38 883,-220 40-911,0 2 0,0-1-1,0 0 1,0 1 0,0 0-1,1 1 1,-1-1-1,0 1 1,0 0 0,7 3-1,-9-3-34,-1 1 0,1 0 0,-1 0 0,0 0-1,1 1 1,-1-1 0,0 1 0,0-1-1,-1 1 1,1 0 0,-1 0 0,1 0 0,-1 1-1,0-1 1,0 0 0,2 7 0,0-1-1,-1 1 1,0-1 0,-1 0 0,0 1-1,0 0 1,-1 0 0,0 11-1,-7 74 104,1-17-31,4-48-41,0-16 50,1 0-1,2 23 0,-2-36-96,0-1 0,1 1 0,-1-1 0,0 1 0,0-1 1,0 1-1,1-1 0,-1 1 0,0-1 0,0 0 0,1 1 1,-1-1-1,0 1 0,1-1 0,-1 0 0,1 1 0,-1-1 0,1 0 1,-1 0-1,0 1 0,1-1 0,-1 0 0,1 0 0,-1 1 0,1-1 1,-1 0-1,1 0 0,-1 0 0,1 0 0,-1 0 0,1 0 1,0 0-1,-1 0 0,1 0 0,-1 0 0,1 0 0,-1 0 0,1 0 1,-1-1-1,1 1 0,-1 0 0,1 0 0,-1 0 0,0-1 1,1 1-1,-1 0 0,1-1 0,0 0 0,26-17-2455,-22 14-270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2:01.4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9144,'0'0'3921,"2"10"-3524,57 395 1902,-8-38-790,2-107-487,12 66 605,-59-287-950,2 0 0,14 39 0,-19-68 291,-6-23-376,0-8-3423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33:59.02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56 1 6224,'0'0'12555,"1"10"-12279,-1 9-184,11 199 1132,-6-168-951,5 100 649,-9-124-654,-2 0 0,-1 0 0,-8 43 0,9-41 89,1-25-307,0 0 0,0 0 0,0 0-1,0 0 1,0 0 0,0 0 0,-1 0 0,0 0 0,1 0-1,-3 4 1,2-3 450,1-10-136,5-79 132,0-18-185,-16-193 676,9 276-736,-7-38 0,2 21-1,6 33-223,-1-9 173,1 10-23,0 7 60,4-5-214,1 1 1,-1 0-1,0 0 1,0 1-1,0-1 1,0 1-1,4 0 1,0 1 5,28 2 51,62 18 0,-83-18-65,0 2 1,0-1-1,0 2 1,-1 0-1,0 1 1,24 18-1,-26-17-4,0 0-1,-1 1 1,0 0 0,0 1-1,-1 0 1,-1 1 0,0 0-1,0 0 1,-1 1 0,-1-1-1,0 2 1,-1-1 0,0 0-1,-1 1 1,-1 0 0,0 0-1,0 0 1,-2 1 0,0-1-1,-1 0 1,0 1 0,-1-1-1,0 0 1,-1 1 0,-1-1-1,0 0 1,-9 20 0,8-24 4,0 0-1,-1-1 1,0 0 0,0 0-1,-1 0 1,-1-1 0,1 0 0,-1 0-1,-14 12 1,15-15-1,0-1 1,-1 0-1,0 0 0,0 0 1,0-1-1,0 0 0,0 0 1,0 0-1,-1-1 0,0-1 1,1 1-1,-1-1 0,-14 0 1,4-3 8,0 0 1,0-1-1,1-1 0,-1-1 1,1-1-1,0 0 1,1-1-1,-1-1 0,1 0 1,-20-15-1,31 20-30,4 1-1,0 1 0,0 0 0,-1 0 0,1 0 0,-1 0 0,1 1 0,0-1 0,-1 0 0,1 0 0,-1 1 0,0-1 0,1 1 0,-1 0 0,1-1 0,-1 1 0,0 0 0,1 0 0,-1 0 0,0 0 0,-2 1 0,2 2-269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34:02.81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111 93 5224,'0'0'12446,"0"-10"-12157,0-51 1974,10 69-1514,-5 4-628,-1-1 0,-1 1-1,0-1 1,2 21-1,8 27 136,28 44 299,-27-71-303,-1 1 1,-1 0-1,14 70 0,-24-89-155,-1 2 81,2 0 0,0-1 1,1 0-1,9 26 0,5 6 1055,-16-38-955,1-5 304,4-15-267,55-134 130,-15 28-121,-28 77-113,1 0-1,27-38 1,-33 59-37,-2-1 0,0 0 0,15-37 0,-13 28-46,-10 23-89,-1-1 1,0 1-1,0-1 0,3-10 0,-6 16-38,0 0 0,0 0 0,0 0 0,0 0 0,0 0 0,0 0 0,0 0 1,-1 0-1,1 0 0,0 0 0,0 1 0,-1-1 0,1 0 0,0 0 0,-1 0 0,1 0 0,-1 1 0,1-1 0,-1 0 0,0 0 0,1 1 0,-1-1 0,0 0 0,1 1 0,-1-1 0,0 1 0,0-1 1,0 1-1,1-1 0,-1 1 0,0-1 0,0 1 0,0 0 0,0 0 0,0-1 0,0 1 0,0 0 0,-1 0 0,-7-1 9,0 0 0,0 1 0,-12 0-1,9 1-5,-153 6-52,0 1-7,98-2 31,58-5 8,1 2-1,-1-1 0,1 1 1,-10 4-1,-17 6-101,18-7 124,1-1-662,7-3-3264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34:03.53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1 153 7632,'0'0'13577,"11"-10"-13201,38-32-24,-44 40-307,-1-1 0,0 1 0,1 0 0,0 0 0,-1 0 1,1 0-1,0 1 0,0 0 0,0 0 0,0 0 0,10 1 1,2-2 74,301-48 2219,-311 49-2221,-1-1 0,0 0 0,1 0 0,-1-1 0,0 1 0,0-1 0,-1-1 0,11-6 1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34:04.86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0 113 4816,'0'0'11194,"4"13"-10633,6 20 215,7 57-1,-11 12 2465,-3-89-2602,-2-12-395,-1-1 0,1 1 0,-1 0 0,1 0 0,-1 0 0,0 0 0,0 0 0,1 0 0,-1 0-1,0 0 1,0 0 0,0 0 0,0 0 0,0 0 0,-1 1 0,8-16-144,8-31 1,-1 5-19,5-17 50,-14 39-55,1 0 1,11-23-1,32-30 118,-45 65-170,0 0 1,0 0 0,1 0 0,0 1 0,0-1 0,0 1 0,0 0 0,1 1 0,0-1 0,6-3 0,-9 6-14,-2 1-7,0 0 0,0 0-1,0 0 1,0 0-1,1 0 1,-1 1 0,0-1-1,1 0 1,-1 1-1,0-1 1,1 1-1,-1-1 1,1 1 0,-1-1-1,1 1 1,-1 0-1,1 0 1,-1 0-1,1 0 1,-1 0 0,1 0-1,-1 0 1,1 1-1,-1-1 1,1 0-1,-1 1 1,1-1 0,-1 1-1,0 0 1,1-1-1,-1 1 1,2 2 0,3 0 2,0 1 1,-1 0 0,0 1-1,0-1 1,0 1 0,-1 0-1,1 0 1,-1 0 0,6 11-1,-1 1 56,0 0 0,7 23 0,-4 10 145,-4-11-37,-4-20-44,2 6 140,-6-12-241,3-7-70,0-1-3699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7:12.68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77 7832,'0'0'11302,"10"-3"-10661,26-6-112,0 2 1,0 1-1,0 2 0,38 1 0,-20 1 895,74-13 0,-102 7-588,-22 6-671,0 0 0,0 1 1,0 0-1,0 0 0,1 0 1,5-1-1,1-5 444,-10 4-877,-7 7-800,1-2-2657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7:12.98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77 13672,'0'0'1682,"16"-3"-1150,40-8-122,179-32 1531,-181 35-1161,-22 3 1363,52-2 0,-79 11-1834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7:13.97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57 186 8640,'0'0'5897,"-4"14"-5320,-9 40 339,-7 64-1,9 76 1211,8-120-1226,-3 55 2099,8-127-2006,2-8-660,3-8-114,34-118 987,29-172 0,-46 191-683,-18 85-308,1 0 1,1 0-1,2 1 1,19-39-1,-28 64-201,-1 1-1,1-1 1,0 1 0,0-1-1,0 1 1,0-1-1,1 1 1,-1 0-1,0 0 1,0-1 0,1 1-1,-1 0 1,1 0-1,-1 0 1,1 1 0,-1-1-1,1 0 1,0 1-1,-1-1 1,1 1 0,0-1-1,-1 1 1,1 0-1,0-1 1,0 1 0,-1 0-1,1 0 1,0 0-1,0 1 1,-1-1 0,1 0-1,2 2 1,1-1 1,-1 1 0,-1 0 0,1 0 1,0 0-1,0 0 0,-1 1 0,1 0 1,-1 0-1,0 0 0,0 0 0,0 0 1,3 5-1,6 10 28,0 1 0,-2 1-1,0 0 1,-1 0 0,-1 1 0,-1 0 0,7 38 0,-8-27 82,-2 1 0,-2-1 1,-1 1-1,-5 56 0,0-40 37,4-30-17,-1-1 0,-1 1 0,-1 0-1,0 0 1,-11 30 0,7-40 416,3-6-1691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7:15.60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1 187 7232,'0'0'11689,"1"-11"-11132,0 8-505,-1 0-16,0 0 0,0 1 0,1-1-1,-1 0 1,1 1 0,-1-1 0,1 1 0,0-1 0,0 1 0,0-1 0,1 1 0,-1-1 0,0 1 0,1 0 0,0 0 0,-1 0 0,1 0 0,0 0 0,0 0 0,0 0 0,0 1 0,0-1 0,1 1 0,-1-1 0,0 1 0,1 0 0,3-1 0,24-6 663,-1 1 0,1 2-1,0 1 1,43-1 0,-72 5-656,1 0 0,-1 0 0,0 1-1,0-1 1,0 0 0,1 0 0,-1 0-1,0 1 1,0-1 0,0 1 0,0-1 0,0 1-1,0-1 1,0 1 0,0 0 0,0-1-1,0 1 1,0 0 0,0 0 0,0 0 0,0 0-1,-1 0 1,2 1 0,-1 1 14,0-1 1,0 1-1,0 0 0,0-1 1,-1 1-1,1 0 0,-1 0 1,1 0-1,-1 5 0,-1 6 69,-1 0 0,-1 1 1,-4 15-1,5-22-55,1-2-36,-34 156 893,30-130-641,1 0 0,2 1 1,2 35-1,1-60-173,0 1 0,0 0-1,1-1 1,1 1 0,-1-1 0,6 12-1,-6-16-57,0 1 0,0-1-1,0-1 1,1 1 0,0 0 0,-1-1-1,1 1 1,0-1 0,1 0-1,-1 0 1,1 0 0,-1 0 0,1-1-1,4 3 1,-5-4-29,0 0-1,0-1 1,0 1 0,0-1-1,0 0 1,0 0-1,0 0 1,0 0 0,0-1-1,0 1 1,0-1 0,-1 0-1,1 1 1,0-1-1,0-1 1,0 1 0,4-3-1,4-2 57,0-1 0,17-14 0,-8 3-11,-1 0 0,-1-1 0,-1-1 0,-1-1 0,0 0 0,-2-2 0,13-25 0,71-174 720,-88 197-698,44-124 524,-53 147-618,0-1 0,0 1 0,0 0 0,1 0 0,-1-1 0,1 1 0,-1 0 0,1 0 0,-1 0 0,1 1 0,0-1 0,0 0 0,0 1 0,0-1 0,0 1 0,1 0 0,-1-1 0,0 1 0,1 0 0,-1 0 0,0 1 0,1-1 0,4 0 0,5-1 0,0 1 0,1 0 0,20 2 0,-10 0 0,-17-1 0,72 3 0,-69-3 0,0 2 0,0-1 0,1 2 0,-1-1 0,-1 1 0,11 5 0,-15-6 840,-2 0-1954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7:15.87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90 16184,'0'0'1693,"14"-3"-1144,326-38 2030,-67 13 958,-253 27-3048,-16 1-313,0 0 1,0 0-1,0-1 0,0 1 1,-1-1-1,1 0 0,5-2 1,-8-1 502,-6 1-633,-7 0-3274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33:43.16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99 4312,'0'0'9656,"12"-7"-9483,-7 5-149,14-9 91,0 2-1,0 0 0,24-7 0,-4 4 183,-8 3 135,36-7 1,-50 12-251,-14 3-112,1 1 0,-1-1-1,1 0 1,-1 1 0,1 0-1,-1-1 1,1 2-1,0-1 1,-1 0 0,1 1-1,-1-1 1,5 2-1,44 10 1269,-46-9-950,10 1-1792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2:02.8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39 153 7528,'0'0'6057,"-3"13"-5294,-2 29-69,2-1 1,2 52-1,63 461 4074,-45-451-2560,-15-96-1533,-1-11 44,1-16-191,-8-34-28,-34-239 744,21 217-984,6 23 16,2 0 0,-5-56-1,14 83-192,0-4 63,0 0-1,5-54 0,-1 74-127,-1 1 0,1 0 0,1 0 0,-1 0-1,2 1 1,-1-1 0,1 1 0,0-1 0,1 1 0,0 0 0,0 1 0,1-1 0,8-8 0,-9 11-9,1 1-1,-1-1 1,1 1 0,-1 0-1,1 1 1,0-1 0,1 1 0,-1 1-1,0-1 1,1 1 0,0 0 0,-1 0-1,1 1 1,0 0 0,0 0-1,0 1 1,0 0 0,0 0 0,0 0-1,0 1 1,-1 0 0,1 0 0,0 1-1,0 0 1,-1 0 0,1 1-1,-1 0 1,0 0 0,0 0 0,0 1-1,0 0 1,8 7 0,-11-8-6,0 0 0,0 0 0,0 1 0,-1-1 0,1 1-1,-1 0 1,0 0 0,0-1 0,-1 2 0,1-1 0,-1 0 0,0 0 0,1 6 0,-1-3-1,0 0 1,-1 0-1,0 1 1,-1-1-1,1 0 0,-2 0 1,-1 10-1,-4 2 0,0 1 0,-1-1 0,-1 0 0,-16 25 0,-6 6 17,-63 72 0,91-118-12,-1 0-1,1 1 1,0-1 0,0 1 0,0 0 0,-3 7 0,6-10-6,0-1 0,-1 0 1,1 0-1,0 0 0,0 1 1,0-1-1,0 0 1,0 1-1,0-1 0,0 0 1,0 0-1,0 1 0,1-1 1,-1 0-1,0 0 1,1 0-1,-1 1 0,1-1 1,-1 0-1,1 0 0,0 0 1,0 0-1,-1 0 1,1 0-1,0 0 0,0 0 1,0 0-1,0-1 0,0 1 1,0 0-1,0 0 1,0-1-1,0 1 0,1-1 1,0 1-1,10 4 1,1 0 0,-1-2 0,1 1 0,-1-2 0,17 3-1,69 1 23,-75-5-12,236 21 62,-253-22-69,0 1-1,0 0 0,-1 0 0,1 1 0,0 0 0,0 0 0,5 3 1,-9-4-2,-1 0 0,1 0 0,-1 0 0,1 1 1,-1-1-1,0 0 0,0 1 0,1-1 1,-1 1-1,0-1 0,0 1 0,0 0 0,-1-1 1,1 1-1,0 0 0,-1 0 0,1-1 0,-1 1 1,1 0-1,-1 0 0,0 0 0,0 0 1,0 0-1,0 0 0,0-1 0,-1 4 0,0 2 5,-1 0-1,1 0 0,-1-1 0,-1 1 0,0 0 0,0-1 0,0 0 0,0 1 0,-1-1 0,0-1 0,0 1 1,-9 8-1,-1 0 21,-2 0 1,0 0-1,-21 13 1,-3 0 63,-2-2-1,0-1 1,-2-3 0,-1-1-1,0-2 1,-1-3 0,-69 15-1,111-29-82,-1 0-1,1-1 0,-1 1 1,1-1-1,-1 0 0,1 0 0,-1-1 1,1 1-1,-1-1 0,1 0 1,0 0-1,-8-3 0,10 3-29,0-1 0,0 1 0,0-1 0,0 0 0,0 0 0,1 1 0,-1-1 0,1 0 0,-1 0 0,1-1 0,-1 1 0,1 0 0,0 0 0,0-1-1,0 1 1,0-1 0,1 1 0,-1-1 0,1 1 0,-1-1 0,1 1 0,0-1 0,0-3 0,1-16-226,1 0 0,0 1 0,9-32 0,-1 12-2738,-8 35 1901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33:43.94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30 5520,'0'0'12833,"14"-3"-12641,-5 1-150,6-1 27,0 0 1,1 1-1,-1 1 1,17 0-1,25 0 566,74-9 1,-130 9-829,19-1 1028,-12 3-1138,-8 3-1951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33:45.42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101 0 3808,'0'0'12623,"-7"11"-12276,0 0-209,0 1 0,0-1 0,1 1 0,1 0 0,0 1 0,-7 24-1,9-9 372,-1 41-1,2-21-86,0-20-164,2-13-53,-1-1 0,0-1 0,-1 1 0,-7 24 0,5-22 10,4-13-131,-1 1 1,0-1 0,0 0-1,0 0 1,0 1 0,0-1 0,-1 0-1,-2 4 1,0 2 914,4-8-468,0-8-291,0 5-243,7-4-3283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33:45.97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67 8032,'0'0'6649,"13"-5"-6182,98-31 434,-86 30-596,0 0 1,1 1-1,28-1 0,-37 5-86,-5 0 110,0 1 0,1 0-1,-1 0 1,0 2 0,1-1 0,16 6 0,-23-5 117,0 0 0,1 0 0,-1-1 0,0 0 0,8 0 0,-16 5-3398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33:46.75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59 4312,'0'0'12958,"13"-3"-12518,11-2-259,40-8 813,85-8 0,-84 13-59,9-1-99,-67 9-797,0 0 0,0 1 0,0-1 0,0 1-1,0 0 1,0 1 0,-1 0 0,8 2-1,-4 2-2795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33:49.70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21 35 4512,'0'0'10601,"-3"12"-10278,0-1-236,1-2-22,0-1 1,0 0-1,1 0 0,0 1 1,0-1-1,1 1 1,0 9-1,1-3 189,-1 1 1,-4 17-1,3-19 62,0-1 1,0 0-1,2 18 0,5 22 1785,0-43-1929,-6-10-165,0 0-1,0 0 1,0 0-1,0 0 1,1 0 0,-1 0-1,0 0 1,0 0-1,0 0 1,1 0-1,-1 0 1,0 0-1,0 0 1,0 0 0,0 0-1,1 0 1,-1 0-1,0 0 1,0 0-1,0 0 1,1 0-1,-1 0 1,0 0 0,0 0-1,0 0 1,0 0-1,1 0 1,-1 0-1,0 0 1,0 0-1,0-1 1,0 1 0,1 0-1,-1 0 1,0 0-1,0 0 1,0 0-1,0-1 1,0 1-1,0 0 1,0 0 0,0 0-1,1-1 1,-1 1-1,0 0 1,0 0-1,0 0 1,0 0-1,0-1 1,0 1 0,0 0-1,0 0 1,0 0-1,0-1 1,0 1-1,0 0 1,0 0-1,14-50 162,-1 9-61,-5-6 32,-7 35-80,1 0-1,0 1 1,0 0 0,2-1-1,-1 1 1,6-11-1,2-1 52,12-22 10,-19 38-102,12-13 97,-15 19-108,-1 1 0,1-1 0,-1 1 0,1 0 0,0 0 0,-1-1 1,1 1-1,-1 0 0,1 0 0,0 0 0,-1 0 0,1 0 0,0-1 0,-1 1 0,1 0 0,0 1 0,-1-1 0,1 0 0,0 0 0,-1 0 1,1 0-1,0 0 0,-1 1 0,1-1 0,-1 0 0,1 1 0,-1-1 0,1 0 0,0 1 0,-1-1 0,1 0 0,-1 1 0,1-1 0,-1 1 1,1 0-1,13 12 178,-11-10-167,0-1 1,0 1-1,0 0 0,0 0 0,0 1 1,-1-1-1,0 1 0,1-1 0,1 5 1,0 3 51,0 0 0,0 1 1,-1 0-1,0-1 1,2 24-1,-4 61 430,-1-52-144,2-23-63,-2-19-263,1 1-1,-1 0 1,0-1 0,1 1 0,-1-1 0,-1 1 0,0 4 0,4 12 449,-1-17-235,-2-12-241,-1-3-3185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33:51.68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0 692 5920,'0'0'6256,"11"2"-5920,32 4-3,-38-5-218,-1-1 0,0 0 1,1-1-1,-1 1 0,0-1 0,1 0 1,-1 0-1,0 0 0,0 0 0,0-1 1,0 1-1,0-1 0,5-4 0,0 0 175,0 0 0,-1-1-1,11-11 1,-2-2 120,0-2-1,-2 0 1,0 0 0,-2-1-1,14-32 1,10-16 250,-22 41-217,12-33 0,-14 32-226,37-121 706,-45 138-680,-1 0 0,4-21 0,-7 28-154,0-36 544,-2 21-184,1 22-331,-14 7-30,5 3-79,1-1 0,0 1 0,1 0 1,0 1-1,1 0 0,0 0 0,-5 14 0,2 1 24,0 0 0,-5 35 0,13-56-18,0 0-1,0-1 1,1 1-1,0 0 0,0 0 1,0-1-1,0 1 1,1 0-1,0 0 0,0-1 1,0 1-1,0-1 1,1 1-1,3 6 1,-3-7 13,0-1 0,1 0 1,-1 0-1,1 0 1,0-1-1,0 1 1,0 0-1,0-1 0,0 0 1,0 0-1,0 0 1,1 0-1,-1 0 1,1-1-1,0 0 0,-1 1 1,7 0-1,-8-2-12,0 0 0,0 0-1,0 0 1,0-1 0,0 1-1,0 0 1,0-1 0,0 0-1,0 1 1,0-1 0,0 0-1,0 0 1,0 0-1,0 0 1,-1 0 0,3-2-1,27-25 160,-25 22-130,-1 1-9,0-1 0,0 0 0,-1 0 1,0 0-1,5-9 0,-6 8 5,1 1 0,0-1-1,0 1 1,8-8 0,22-37 431,-32 39-378,-2 11-88,0 0 0,0 1 1,0-1-1,0 0 0,0 0 1,0 0-1,0 1 0,0-1 1,0 0-1,1 0 1,-1 0-1,0 1 0,0-1 1,1 0-1,-1 0 0,1 1 1,-1-1-1,0 0 0,1 1 1,-1-1-1,1 0 1,0 0-1,-1-27 186,0 28-224,0 26-232,-8 40 209,4-43 106,-2 41 1,6-63-45,0 0 0,0 0 1,0 0-1,0 0 0,0 1 1,1-1-1,-1 0 0,0 0 1,0 0-1,1 0 0,-1 0 0,1 0 1,-1 0-1,1 0 0,-1 0 1,1 0-1,0 0 0,0 0 0,-1 0 1,1 0-1,0 0 0,0-1 1,1 2-1,0-1 0,-1-1 1,1 1 0,0-1-1,0 1 1,-1-1-1,1 0 1,0 1 0,0-1-1,0 0 1,-1 0-1,1 0 1,0-1 0,2 1-1,3-2-10,0 0 0,0 0 1,0-1-1,0 0 0,-1 0 0,9-5 0,7-9-3242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33:52.88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72 0 6520,'0'0'10297,"-4"12"-9880,-2 12-24,0 1 0,-3 40 0,0 24 450,4-54-371,2 0 0,2 59 1,1-66-39,-1 1 1,-8 50-1,4-38-104,-1-12 24,4-25-257,1 0 0,0 0 0,0 0 0,0 0 0,1 0 0,-1 1 0,1-1 0,0 0 0,0 0 0,0 0 0,1 0 0,0 0 0,1 7 0,-1-10-42,0 0 0,0 0 0,0 0 0,0 0 0,0 0 0,0 0 0,1 0 0,-1-1 0,0 1 0,0 0 0,1-1 0,-1 1 0,0-1 0,1 1 0,-1-1 0,1 0 0,-1 0 0,0 1 0,1-1 0,-1 0 0,1 0 0,2-1 0,37-6 305,-32 5-302,25-7 138,-26 6-123,0 0 1,0 1-1,1 0 1,-1 0 0,1 1-1,-1 0 1,1 1-1,-1 0 1,1 0-1,11 2 1,-18-1-54,-1-1 0,1 1 0,0-1 0,-1 0 0,1 0 0,0 0 0,-1 0 0,1 0 0,0 0 0,-1 0 0,1-1 0,-1 1 0,3-1 0,2-1 67,5 4 40,-11-1-122,0-1 0,1 0 0,-1 0 0,0 0 0,1 0-1,-1 1 1,0-1 0,1 0 0,-1 0 0,1 0 0,-1 0 0,0 0-1,1 0 1,-1 0 0,0 0 0,1 0 0,-1 0 0,1 0-1,-1 0 1,0 0 0,1 0 0,-1 0 0,1 0 0,-1-1-1,0 1 1,1 0 0,4-1 394,-2 1-1361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33:53.28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62 13864,'0'0'1800,"10"-2"-1632,15-3-94,146-36 1169,-156 37-734,0 1 1,0 1 0,1 0 0,-1 1-1,22 1 1,-36 0-439,10-1 380,-10 1-345,1 0 0,-1 0 1,0 0-1,1 0 0,-1 0 0,0 0 0,1 0 0,-1 0 0,0 1 0,0-1 0,1 1 1,-1-1-1,0 1 0,0-1 0,0 1 0,0-1 0,2 2 0,2 2 1099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33:53.68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78 12160,'0'0'1929,"9"-5"-1624,16-5-13,0 1 0,0 1 0,41-8 0,-10 5 321,-37 7 115,1 0 0,38-2 0,-45 4 89,-12 2-743,0-1 0,0 1 0,-1 0-1,1 0 1,0-1 0,0 1 0,0 0 0,-1 0 0,1 0 0,0 0 0,0 0 0,0 0 0,0 0 0,-1 0 0,1 0 0,0 1 0,0-1-1,0 0 1,-1 1 0,1-1 0,0 0 0,0 1 0,1 0 0,7 5 825,-9-6-879,1 0-1,-1 0 1,1 0 0,-1 0 0,0 1-1,1-1 1,-1 0 0,1 1 0,-1-1-1,0 0 1,1 1 0,-1-1 0,0 0-1,0 1 1,1-1 0,-1 0 0,0 1-1,0-1 1,1 1 0,-1-1-1,0 1 1,0-1 0,0 0 0,0 1-1,0-1 1,0 1 0,0-1 0,0 1-1,0-1 1,0 1 0,0-1 0,0 1-1,0-1 1,0 1 0,0-1 0,-1 1-1,1 1-242,0 0 398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33:54.13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 9040,'0'0'3657,"10"0"-3073,-6 0-531,10-1 228,1 1 0,-1 0 0,1 1 0,-1 1 0,1 0 0,16 5 0,-13 0 96,-7-2-25,1-1 0,-1 0 1,1 0-1,21 2 0,-21-4 41,0 0 0,-1 1 0,14 6-1,24 4-2043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2:03.1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69 13464,'0'0'872,"60"22"-496,-3-22 128,21-6 8,13-8 104,12 0-1,-3-2 89,-3 1 8,-6 5-80,-19 4 8,-15 0-176,-17 2 16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35:19.65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77 4720,'0'0'17493,"11"-10"-17339,37-29-6,-46 37-133,0 0 0,0 1 0,1-1 1,-1 1-1,0 0 0,0 0 0,1 0 0,-1 0 0,1 0 0,-1 0 0,1 1 0,-1-1 0,1 1 0,0-1 0,-1 1 0,1 0 0,3 1 0,10-2 97,5-1 103,-1 0 1,36 2-1,-32 1 17,37-4 1,-47 1-132,-4 1 7,0-1 1,0 1 0,0 1-1,0 0 1,19 3 0,-17-2 40,1 0 1,-1 0-1,23-3 0,1 0 165,-29 2-210,-6 0-99,-1 0 0,1-1 1,-1 1-1,1 0 0,-1 0 0,1 0 1,0 0-1,-1 0 0,1 0 0,-1 0 1,1 0-1,-1 0 0,1 1 0,-1-1 1,1 0-1,-1 0 0,0 0 0,1 1 1,-1-1-1,1 0 0,-1 0 0,1 1 0,-1-1 1,0 0-1,1 1 0,-1-1 0,0 0 1,1 1-1,-1-1 0,0 1 0,1-1 1,-1 1-1,1 0 6,-1-1 0,0 1 1,1-1-1,-1 0 0,1 1 0,-1-1 1,1 0-1,-1 1 0,1-1 0,-1 0 0,1 0 1,-1 1-1,1-1 0,-1 0 0,1 0 1,0 0-1,-1 0 0,2 0 0,-13 0 313,-3 0-258,0 2-1,-19 3 0,-10 2 30,25-5-48,0-1 0,-1-1 0,-19-3 0,-67-6 194,77 6-129,0 0 1,0 2-1,-56 5 0,83-4-111,0 0 0,0 1 0,0-1 0,0 0 0,0 0 0,0 1 0,0-1 0,0 1 0,0-1 0,0 1 0,0-1 0,0 1 0,0-1-1,0 1 1,0 0 0,0 0 0,1-1 0,-1 1 0,0 0 0,0 0 0,0 1 0,-3 7-3497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8:30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55 243 4008,'0'0'5628,"-3"-10"-5222,-9-31 20,11 39-234,0-1 0,1 1 0,-1 0-1,1 0 1,0-1 0,-1 1 0,1 0 0,0 0 0,0-1 0,0 1 0,1 0 0,-1 0 0,1-1 0,-1 1 0,2-2 0,1-11 2655,-3 14-2790,0 1-1,0-1 0,0 1 1,0-1-1,0 1 1,0-1-1,0 0 1,0 1-1,0-1 0,1 1 1,-1 0-1,0-1 1,0 1-1,0-1 1,1 1-1,-1-1 0,0 1 1,1-1-1,-1 1 1,0 0-1,1-1 1,-1 1-1,1 0 0,-1-1 1,0 1-1,1 0 1,-1 0-1,1-1 1,-1 1-1,1 0 0,-1 0 1,1 0-1,-1 0 1,1 0-1,-1-1 1,1 1-1,-1 0 0,1 0 1,-1 0-1,1 0 1,-1 1-1,1-1 1,0 0-1,-1 0 0,1 0 1,-1 0-1,0 0 1,1 1-1,0-1 1,24 13 837,-14-5-773,-1 2 0,-1 0-1,0 0 1,0 0 0,-1 1 0,0 0 0,11 25-1,0-5 67,240 424 2435,-216-377-1617,-38-63-894,3 4 1012,-4-21-596,0-14-313,5-29-31,1 0 0,19-50 0,-24 81-158,91-217 341,-78 194-300,1 1 1,2 1-1,2 1 1,30-35 0,-39 53-29,3-4 28,1 0 0,38-32 0,-50 48-49,4-4 48,1 0 1,16-17-1,-24 21-14,-2 4-49,-1 0 0,0 0 0,0 0 0,1-1 0,-1 1 0,0 0 0,0 0 0,1 0 0,-1 0 0,0-1 0,0 1 0,0 0 0,1 0 0,-1 0 0,0-1 0,0 1 0,0 0 0,0 0 0,0-1 0,1 1 0,-1 0 0,0-1 0,0 1 0,0 0 0,0 0 0,0-1 0,0 1 0,0 0 0,0 0 0,0-1 0,0 1 0,0 0 0,0-1 0,0 1 0,-1 0 0,1 0 0,0-1 0,0 1 0,0 0 0,0 0 0,0-1 0,0 1 0,-1 0 0,1 0 0,0-1 0,0 1 0,0 0 0,-1 0 0,1 0 0,0 0 0,0-1 0,-1 1 0,1 0 0,0 0 0,0 0 0,-1 0 0,1 0 0,0 0 0,0 0 0,-1 0 0,1 0 0,0 0 0,-1-1 0,1 1 0,0 1 0,0-1 0,-1 0 0,1 0 0,-20-5 13,0 1-1,1 2 1,-1 0-1,-38 1 1,30 1-10,-15-1-4,-366 7 15,138 1 4,207-8-45,120 3-261,-20-2-3655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8:32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7432,'0'0'12279,"10"-4"-12064,0 0-163,1 0 1,-1 1-1,1 0 0,0 1 1,0 0-1,0 1 0,12 0 1,219 21 659,-29-1 160,-165-19-111,81-11 0,-91 6-151,-23 3-344,-13 1-250,-1 1 0,0-1 0,1 1 0,-1-1 0,0 1 0,1 0 0,-1 0 0,1 0 0,-1 0 0,1 0 0,-1 0 0,1 0 0,-1 0 0,0 1-1,1-1 1,-1 1 0,1-1 0,-1 1 0,0-1 0,0 1 0,1 0 0,-1-1 0,0 1 0,0 0 0,0 0 0,2 2 0,8 8-3201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8:33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71 6224,'0'0'19454,"11"-3"-19307,32-11 2,-42 14-138,0 0 1,-1 0-1,1 0 0,0 0 1,-1-1-1,1 1 1,0 0-1,-1-1 0,1 1 1,-1-1-1,1 1 0,0 0 1,-1-1-1,1 1 1,-1-1-1,1 1 0,-1-1 1,0 0-1,1 1 0,-1-1 1,0 1-1,1-1 1,-1 0-1,0 1 0,0-1 1,1 0-1,-1 1 0,0-1 1,0 0-1,0 0 1,0 0-6,0 1 1,0 0 0,0 0 0,0 0 0,0-1-1,0 1 1,-1 0 0,1 0 0,0 0 0,0 0 0,0-1-1,0 1 1,0 0 0,0 0 0,-1 0 0,1 0 0,0-1-1,0 1 1,0 0 0,-1 0 0,1 0 0,0 0-1,0 0 1,0 0 0,-1 0 0,1 0 0,0 0 0,0 0-1,0 0 1,-1 0 0,1 0 0,0 0 0,0 0-1,-1 0 1,1 0 0,0 0 0,0 0 0,0 0 0,-1 0-1,1 0 1,0 0 0,0 0 0,0 0 0,-1 0 0,1 0-1,0 1 1,0-1 0,0 0 0,0 0 0,-1 0-1,1 0 1,0 1 0,0-1 0,0 0 0,0 0 0,0 0-1,0 0 1,-1 1 0,1-1 0,0 0 0,0 0 0,0 1-1,0-1 1,-15 22 196,4-6-60,0 0 0,1 1 0,-12 30 0,19-38 35,5-7 96,10-13 120,-10 8-352,0 0-1,0 0 1,0 0-1,-1 0 1,0 0-1,1 0 0,-1 0 1,0 0-1,0 0 1,-1-1-1,1 1 1,-1 0-1,0-1 0,0 1 1,0 0-1,0-6 1,-2 0 51,0 1 0,-1 0 1,0 0-1,0 0 0,-6-11 0,8 17-83,1 0 0,-1 0-1,0 0 1,1 0 0,-1 0-1,1 0 1,-1 0 0,1 0-1,0 0 1,0 0 0,1-3-1,1-6-3728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8:34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54 352 6520,'0'0'10471,"-2"12"-9876,0 32 228,6 83 1,24 320 4501,-35-490-4509,1 17-677,-59-567 1808,63 566-1809,1-1 124,0 0-1,5-32 1,-4 59-249,0 0-1,1 0 1,-1 0-1,1 0 1,0 0 0,-1 0-1,1 1 1,0-1-1,-1 0 1,1 0-1,0 1 1,0-1 0,-1 1-1,1-1 1,0 0-1,0 1 1,0 0-1,0-1 1,2 0 0,25-7 101,-20 5-76,83-22 172,246-77 435,-321 96-596,29-9 33,-43 14-70,0 1 0,0 0 0,0-1 0,0 1 0,0 0 0,0 0 0,0 0 0,0 0 1,0 0-1,0 0 0,0 1 0,0-1 0,0 1 0,0-1 0,-1 1 0,1 0 0,3 2 0,-4-2-5,0 0 0,-1 0 0,1 0 0,0 0 0,-1 0 0,1 0 0,-1 0 1,0 0-1,1 1 0,-1-1 0,0 0 0,0 0 0,1 1 0,-1-1 0,0 0 0,0 0 1,-1 2-1,-2 27 38,1-17-22,-8 60 122,-4-1 0,-25 81-1,35-139-72,2-7 48,0 0 1,0-1-1,1 1 0,-1 0 0,1 10 1,2-18-153,1 0 0,-1 0 0,1 0 0,-1 0 0,1 0 0,-1 0 0,1 0 0,0 0 1,-1 1-1,5-2 0,3-2-333,1-3-3799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8:36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0 223 6224,'0'0'16101,"14"-6"-15723,2-2-249,-9 4-65,0 0-1,0 1 0,1 0 1,-1 0-1,1 1 0,0 0 0,0 0 1,13-1-1,-13 2 64,108-15 1113,-103 13-987,0 0 1,0-1-1,0 0 0,-1-1 0,0-1 1,19-11-1,-30 17-212,0-1 0,0 0 0,0 1 0,0-1 1,0 0-1,0 0 0,0 0 0,0 0 0,-1 1 0,1-1 0,0-1 0,0 1 1,-1 0-1,1 0 0,-1 0 0,1 0 0,-1 0 0,1 0 0,-1-1 0,0 1 1,0 0-1,1 0 0,-1-2 0,-1 1-5,1 0-1,-1 0 1,1 1-1,-1-1 1,1 0 0,-1 1-1,0-1 1,0 0-1,0 1 1,0-1 0,0 1-1,-1-1 1,-1-2-1,-6-3 35,1 0 0,-1 1 0,-1 0-1,-9-6 1,16 11-42,-6-5 27,-1 2-1,1-1 0,-1 1 0,0 1 0,0 0 0,0 0 0,-15-2 0,20 5-31,-1 0 0,1 0 0,0 0 0,0 0-1,0 1 1,0 0 0,0 0 0,0 0 0,0 1 0,0-1-1,0 1 1,0 0 0,1 1 0,-1-1 0,1 1 0,0 0 0,-5 4-1,4-3 6,-1 1 0,1 0-1,0 0 1,0 1 0,1 0 0,0 0-1,0 0 1,0 0 0,1 0-1,-5 13 1,7-15-13,0 0-1,0 1 1,0-1 0,1 0 0,0 0 0,0 0-1,0 0 1,0 0 0,1 0 0,0 1-1,-1-1 1,1 0 0,1 0 0,-1-1-1,1 1 1,-1 0 0,1 0 0,0-1 0,1 1-1,3 4 1,-1-1 19,1-1 0,1 0 0,-1-1-1,1 1 1,0-1 0,0 0 0,0-1 0,1 0 0,0 0-1,-1-1 1,2 1 0,-1-2 0,0 1 0,0-1 0,12 1-1,3 0 112,0-1-1,1-1 1,-1-1 0,32-4-1,11-8 408,-14 3-1234,-19 6-3360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8:37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0 194 7936,'0'0'12129,"10"-10"-11617,2-1-344,-7 7-54,1-1 1,-1 0-1,-1-1 1,1 1-1,-1-1 1,6-9-1,8-1 2373,-2 4-1425,-10 7-957,0 1 1,0 0-1,1 0 0,-1 0 0,1 1 1,-1 0-1,1 0 0,0 1 0,11-2 0,-6 0-21,37-9 326,103-15-1,52 12 135,-169 15-451,0 1 0,0 3 1,59 10-1,-90-12-109,-1 0 1,1 0-1,-1 0 0,1 1 1,-1-1-1,0 1 0,0 0 1,1 0-1,-1 0 0,0 0 1,-1 0-1,1 1 0,0 0 1,-1-1-1,3 5 0,6 14-3701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8:38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9536,'0'0'11486,"11"-7"-10959,3-4-336,-7 6-51,0 0-1,1 0 1,-1 1 0,1 0-1,9-3 1,-12 5 40,0 0 0,0 1 0,0 0 0,1 0 0,-1 1 0,0 0 0,1-1 0,7 2 0,44 8 582,-39-6-537,24 3 176,1-2 1,-1-2-1,1-2 1,46-6 0,-53 5-61,41 3 0,-61-1-257,46 5 405,-62-6-488,1 0-1,-1 1 1,0-1-1,1 0 1,-1 0-1,0 0 1,1 0-1,-1 0 1,0 0-1,0 1 1,1-1-1,-1 0 1,0 0-1,1 1 1,-1-1-1,0 0 1,0 0-1,0 1 1,1-1-1,-1 0 1,0 0-1,0 1 1,0-1-1,0 0 1,1 1-1,-1-1 0,0 0 1,0 1-1,0-1 1,0 0-1,0 1 1,0-1-1,0 0 1,0 1-1,0-1 1,0 0-1,0 1 1,0-1-1,0 1 1,-3 13-555,2-13 464,-3 11-3651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28:38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1 169 11256,'0'0'8023,"12"-10"-7332,-2 1-507,-4 4-80,0 0 0,0 0 0,0 1 0,1-1 0,-1 1 0,1 1 0,0-1 0,1 1 0,-1 1 0,13-4 0,145-28 1898,58-12 27,-192 38-1777,2 2 0,55-3 0,-27 11-3487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35:34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2504,'0'0'14751,"5"13"-14520,11 27-88,54 148 1133,45 155 880,-101-306-1583,24 47 0,-27-68-395,-9-12-100,1 0 0,-1-1 0,0 1 1,0 0-1,2 6 0,0 0 75,-2-7-42,-1 1 0,0-1 1,0 1-1,0 0 0,0-1 1,0 6-1,38-113 1360,-28 55-1357,2 1 1,33-76 0,-26 79-31,22-44 64,74-110 74,-103 181-233,-10 14 4,0 1 0,0-1 0,-1 0 0,0 0 0,3-6 0,-3 5 5,-1 4 2,-1 0 0,1 0 0,-1 0 0,0 0 0,1 0 0,-1-1 0,0 1 0,1 0 0,-1 0 0,0-1 0,0 1 0,0 0 0,0 0 0,0 0 0,-1-1 0,1 1 0,0 0-1,0 0 1,-1 0 0,1-1 0,-1 1 0,1 0 0,-2-1 0,0-1-2,0 1 1,0-1-1,0 1 0,0 0 0,-1-1 0,1 1 0,-1 0 1,0 1-1,1-1 0,-1 0 0,0 1 0,0 0 1,0-1-1,0 1 0,0 1 0,0-1 0,-1 0 1,1 1-1,0-1 0,-5 1 0,-7 0-15,0 1 0,0 1 0,-20 4 0,19-3 8,1 0-1,-16-1 1,-15-2 17,-85-12 0,108 8 13,6 0-14,0 2 0,0-1 0,0 2 0,0 0-1,-30 4 1,12-3-70,30-1 34,-1 1 0,1 0-1,0 0 1,0 0 0,-6 2 0,10-2-34,1 0-1,0 0 1,0 1 0,-1-1 0,1 0 0,0 1 0,0-1 0,-1 0 0,1 1 0,0-1 0,0 0 0,0 1 0,0-1 0,0 0 0,0 1 0,0-1 0,-1 1 0,1-1 0,0 0 0,0 1 0,0-1 0,1 1 0,-1-1 0,0 0 0,0 1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2:03.8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4 509 8744,'0'0'6269,"0"-11"-5817,-3-32-17,3 42-386,0 0 1,-1 0 0,1 0 0,0 0 0,0-1-1,0 1 1,1 0 0,-1 0 0,0 0 0,0 0 0,1 0-1,-1 0 1,0 0 0,1-1 0,-1 1 0,1 0 0,-1 0-1,1 0 1,0 1 0,-1-1 0,1 0 0,0 0-1,0 0 1,0 0 0,1-1 0,1 1 31,-1 1 0,1-1 0,0 0 0,0 1 0,-1-1 0,1 1 0,0 0 0,3 0 0,6-1 42,139-6 732,817-102 832,-301 33-620,16-3 555,-632 71-1339,0-3 1,-1-1-1,-1-3 0,0-2 1,50-25-1,-98 42-259,0 0-1,0-1 1,0 1 0,0 0 0,0-1 0,-1 1-1,1-1 1,0 1 0,0-1 0,0 0 0,-1 1-1,1-1 1,0 0 0,-1 1 0,1-1 0,-1 0-1,1 0 1,0-1 0,-2 1-2,1 1-1,-1-1 1,1 0-1,-1 0 1,0 0 0,1 1-1,-1-1 1,0 0 0,0 1-1,0-1 1,0 0-1,1 1 1,-1-1 0,0 1-1,0-1 1,0 1 0,-2-1-1,-35-13 27,17 7-3254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35:36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4616,'0'0'14706,"-3"11"-14459,-11 39 2,13-44-170,0 0 0,0 1 0,1-1 0,0 0 1,0 0-1,0 0 0,1 0 0,0 0 0,2 8 0,0 7 134,13 98 1435,-15-109-1474,0-1 0,1 1 0,0 0 0,4 11 1,-4 8 603,-5-27-725,0 0-1,0 0 0,0-1 0,-1 1 0,1-1 1,-1 1-1,1-1 0,-1 0 0,1-1 1,-5 1-1,-61-1 129,41 0 88,24 0 132,9 0 261,139-10-140,-116 10-430,-12-1-7,-1 1 1,1 0 0,-1 1 0,0 1-1,25 6 1,-7-6-27,-35 8-425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35:38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4720,'0'0'14633,"12"-1"-14440,10 0 31,0 2-1,41 5 1,24 13 453,-47-9-321,43 5 0,-30-9 387,60 14 1,-81-13 110,-19-7-3816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35:39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108 105 6128,'0'0'9584,"-10"-5"-9130,-31-13-6,20 6 775,20 12-1123,0-1 1,0 1 0,0-1 0,0 1 0,0 0-1,0-1 1,0 1 0,0 0 0,0-1 0,0 1-1,0 0 1,0 0 0,0 0 0,0 0 0,0 0-1,-1 0 388,1 0-400,0 0 0,0 0 0,1 0 0,-1 1 0,0-1 0,0 0 0,1 0 0,-1 0 0,0 1 0,1-1 0,-1 0 0,0 1 0,1-1 1,-1 0-1,0 1 0,1-1 0,-1 1 0,1-1 0,-1 1 0,1-1 0,-1 1 0,0 0 0,0 2-12,1 0 0,0 0 0,-1 0 0,1 0-1,0 0 1,0 0 0,1-1 0,-1 1 0,0 0 0,1 0 0,0 0 0,0-1 0,0 1-1,0 0 1,0-1 0,0 1 0,1 0 0,-1-1 0,1 0 0,0 1 0,0-1 0,0 0 0,0 0-1,0 0 1,0 0 0,0 0 0,1-1 0,-1 1 0,1-1 0,3 2 0,-2-1-31,-1 0 0,1 0 0,-1 0-1,1-1 1,0 0 0,-1 0 0,1 0 0,0 0 0,0 0 0,0-1 0,-1 0 0,1 1 0,0-2 0,0 1 0,0 0 0,0-1 0,0 0 0,-1 1 0,1-2 0,0 1 0,-1 0 0,7-4 0,-8 3-12,1 0 1,0 0 0,-1-1 0,0 0 0,1 1 0,-1-1 0,0 0-1,0 0 1,-1 0 0,1 0 0,-1 0 0,1 0 0,-1-1 0,0 1 0,0 0-1,-1-1 1,1 1 0,-1-1 0,1-4 0,-1 1 32,-1-1 0,1 0 0,-1 0 1,-1 0-1,0 1 0,0-1 0,-4-11 0,5 18-51,1 0-1,0 0 1,-1 0 0,1 0-1,-1 1 1,1-1-1,-1 0 1,1 0-1,-1 0 1,1 1 0,-1-1-1,0 0 1,1 1-1,-1-1 1,0 0 0,0 1-1,1-1 1,-1 1-1,0-1 1,0 1 0,0 0-1,0-1 1,0 1-1,0 0 1,0 0-1,1-1 1,-3 1 0,1 0 0,0 1 1,0-1-1,0 1 1,0-1-1,0 1 1,0 0-1,0 0 1,0 0 0,1 0-1,-1 0 1,0 0-1,-2 2 1,-1 2 15,0-1 0,0 1 0,0 0 0,1 1 0,-1 0 0,-6 11 0,10-15-13,1 1 0,-1-1-1,1 0 1,-1 1 0,1-1-1,0 1 1,0-1 0,0 1 0,0-1-1,0 1 1,0-1 0,1 1-1,-1-1 1,1 0 0,1 5-1,-1-6-6,-1 0 0,1 0 0,-1 1 0,1-1 0,-1 0 0,1 0 0,0 0 0,0 0 0,0 0 0,-1 0 0,1 0 0,0 0 0,0 0 0,0 0 0,0-1 0,1 1 0,-1 0 0,0-1 0,0 1 0,0-1 0,1 1 0,-1-1 0,0 1 0,0-1 0,1 0 0,-1 0 0,0 0 0,1 0 0,-1 0 0,2 0 0,5-2-9,0 0-1,0-1 0,-1 0 1,1 0-1,-1-1 1,1 0-1,-1 0 1,0-1-1,-1 0 0,10-8 1,12-14-3719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35:42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1 4912,'0'0'13830,"-10"9"-13566,-8 10-58,0 1 1,1 1-1,2 0 1,-19 32-1,20-21 337,1 0-1,-14 58 1,22-73-356,-24 107 1127,-16 168 0,40-256-1091,2 1 0,2-1 0,1 0 0,2 0 0,2 0 1,1 0-1,19 69 0,-15-82-118,2 0-1,0-1 1,1 0 0,1-1-1,28 34 1,-18-28 40,34 33-1,-35-39 22,-1 0 1,30 43-1,-22-31 100,-22-26-157,-1 1 0,0-1 0,6 10 0,-11-16-90,-1-1-1,0 1 0,1-1 0,-1 1 0,0 0 0,0-1 0,1 1 0,-1 0 0,0-1 0,0 1 0,0 0 0,0-1 0,0 1 0,0 0 0,0-1 0,0 1 0,0 0 0,0 0 0,0-1 0,-1 2 0,1-2-17,0 0-1,-1 1 0,1-1 1,0 0-1,-1 0 1,1 0-1,0 0 0,-1 0 1,1 0-1,0 0 1,-1 1-1,1-1 0,0 0 1,-1 0-1,1 0 0,0 0 1,-1 0-1,1 0 1,0-1-1,-1 1 0,1 0 1,0 0-1,-1 0 1,1 0-1,0 0 0,-1 0 1,1-1-1,0 1 0,-1 0 1,1 0-1,0 0 1,0-1-1,-1 1 0,1 0 1,0 0-1,0-1 1,0 1-1,-1 0 0,1-1 1,0 0-1,-21-17-479,11 9-2990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35:44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3208,'0'0'20881,"10"3"-20727,-4-1-161,9 4 152,0-1 1,0-1-1,1-1 1,-1 0-1,1-1 0,17 1 1,79-16 598,-104 12-637,1 1 0,-1 0 1,1 0-1,-1 0 0,0 1 0,1 1 1,-1-1-1,12 5 0,-6 6 247,-13-11-337,0 0 0,0 0 0,0 0 0,0 0 0,0 0 0,0 0 0,0 0-1,0-1 1,0 1 0,0 0 0,0-1 0,1 1 0,-1-1 0,0 1 0,0-1 0,1 1 0,-1-1 0,2 0 0,-3 1-10,0-1-1,1 1 1,-1-1-1,0 1 1,0 0 0,0-1-1,1 1 1,-1-1-1,0 1 1,0-1-1,0 1 1,0 0 0,0-1-1,0 1 1,0-1-1,0 1 1,0 0-1,0-1 1,0 1-1,-1-1 1,1 1 0,0-1-1,0 1 1,-1 0-1,1-1 1,0 1-1,-1-1 1,1 1 0,-1 0-1,-8 17-3921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35:47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3712,'0'0'11705,"8"10"-11322,-8-10-380,8 10 165,0 0 0,-1 0 0,-1 0 1,0 1-1,0 0 0,-1 1 1,7 22-1,-5-8 130,22 110 1058,-26-116-1067,-1 1 0,0-1 0,-2 0 0,-3 35-1,-8 6 890,11-60-1130,0 1 0,0-1 0,0 0 0,-1 1 0,1-1 0,0 0 0,0 1 1,-1-1-1,1 0 0,-1 0 0,1 1 0,-1-1 0,1 0 0,-1 0 0,-1 3 1,1-4-41,1 0 1,0 0-1,0 0 1,0 0-1,0 0 1,-1 0-1,1 0 1,0 0-1,0 0 1,0 0-1,0 0 1,-1 0-1,1 0 1,0 0 0,0 0-1,0 0 1,0 0-1,-1 0 1,1 0-1,0 0 1,0 0-1,0 0 1,0 0-1,-1 0 1,1 0-1,0 0 1,0 0 0,0-1-1,0 1 1,-1 0-1,1 0 1,0 0-1,0 0 1,0 0-1,0-1 1,0 1-1,0 0 1,0 0-1,-6-16 112,2-11-46,1 0 0,1 0 0,1 0 0,2 0 0,1 0 0,0 0 0,3 0 0,0 1 0,15-45 0,-14 50-26,-3 13-20,-1 0 1,1 1 0,0-1-1,5-8 1,1-3 40,3-4-35,-11 22-30,0 0 0,0 0 0,-1 0 0,1 0 0,0 1 0,0-1 0,0 0-1,0 1 1,0-1 0,0 1 0,0-1 0,0 1 0,0-1 0,0 1 0,1 0 0,-1-1 0,0 1-1,0 0 1,2 0 0,13-3 60,-15 2-55,1 1 1,-1-1-1,0 1 0,0 0 0,0-1 1,0 1-1,0 0 0,1 0 1,-1 0-1,0 0 0,0 0 0,0 0 1,1 0-1,-1 0 0,0 1 1,0-1-1,0 0 0,0 1 0,0-1 1,2 2-1,8 5 78,-1 1 1,0 0-1,0 1 0,-1 0 1,16 21-1,-18-21-44,0 1 0,-1 1 0,0-1 0,-1 1 0,0 0 0,-1 0 0,5 19 0,12 84 214,-20-97-173,-1 0-1,0 0 0,-2 0 1,0 0-1,-6 24 1,4-18-22,2-1 53,-2 8 79,3-23-147,1-7-46,0 0 0,0 0 0,0 0-1,0 1 1,0-1 0,0 0 0,0 0 0,0 0 0,0 1 0,0-1-1,0 0 1,0 0 0,0 0 0,0 1 0,0-1 0,0 0 0,0 0-1,0 0 1,0 1 0,-1-1 0,1 0 0,0 0 0,0 0 0,0 0-1,0 1 1,0-1 0,-1 0 0,1 0 0,0 0 0,0 0 0,0 0-1,0 0 1,-1 0 0,1 0 0,0 1 0,0-1 0,0 0 0,-1 0-1,1 0 1,0 0 0,0 0 0,0 0 0,-1 0 0,1 0 0,-1 0-77,1-2-93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35:50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0 776 3712,'0'0'11646,"8"-11"-11291,1 0-252,-1 1 19,-1 0 1,0-1-1,-1 0 0,10-21 0,40-87 1063,-11 28-503,0-4-106,-18 40-98,-2-1 0,30-102 1,-42 99 438,-7 29 1548,-7 13-2109,0 32-113,-1 9-224,-4 42 66,2 0 1,3 0 0,12 107-1,-10-168-77,-1 0-1,1 0 1,0 0-1,1 0 1,-1 0-1,1-1 1,0 1-1,0-1 1,4 6-1,-6-9 0,1 0 0,0 0-1,0 0 1,-1-1 0,1 1-1,0 0 1,0-1-1,0 1 1,0 0 0,0-1-1,0 1 1,0-1 0,0 0-1,0 1 1,0-1 0,0 0-1,0 0 1,1 1-1,0-2 9,1 1-1,-1 0 0,0 0 0,0-1 0,0 1 0,0-1 1,0 0-1,0 0 0,-1 0 0,1 0 0,0 0 0,3-2 1,3-4 22,1 0 1,-1 0 0,-1-1 0,1 0 0,-1-1-1,-1 1 1,9-16 0,34-74 166,-32 62-101,0 1-26,-7 17-2,-1-1 0,0-1 0,5-21 0,-8 23 32,-14 61-13,5-33-68,1 0 1,0 1 0,-1 15 0,5 18 93,2-1 0,16 73 0,-17-104-11,1-1-1,1 1 1,0-1 0,0 0-1,11 16 1,-15-26-105,14 15 157,-9-10-3764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36:01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83 5120,'0'0'16473,"3"16"-16089,0-1-289,16 97 510,7 209 1475,-26-319-2063,9 126 1852,-15-143-1393,-21-161 43,-16-94 9,37 236-423,1 9 76,-14-48 1,17 64-117,0 0 0,1 1-1,0-1 1,0 0 0,1-10 0,1 18-53,-1 0-1,1 0 0,-1 0 1,1 0-1,-1 0 1,1 1-1,-1-1 1,1 0-1,0 0 0,0 0 1,-1 1-1,1-1 1,0 0-1,0 1 1,0-1-1,0 1 1,0-1-1,0 1 0,0 0 1,0-1-1,0 1 1,0 0-1,0-1 1,0 1-1,2 0 0,28-4 109,-13 3-107,1 1-1,0 1 1,-1 1-1,1 1 1,-1 0-1,0 2 1,0 0-1,0 0 1,-1 2-1,1 0 1,-2 1-1,1 1 0,-1 1 1,0 0-1,-1 1 1,-1 0-1,1 1 1,-2 1-1,0 0 1,0 1-1,-1 1 1,17 28-1,-15-17-6,-1 0 0,-1 1 0,-1 0 0,-2 1 0,-1 0 1,-1 1-1,-1 0 0,3 40 0,-9-61 10,0 0 1,0 0-1,-1 0 1,0 0 0,0 0-1,-1 0 1,0 0-1,0-1 1,-1 1-1,0-1 1,0 1-1,0-1 1,-1 0 0,-1 0-1,1-1 1,-1 1-1,0-1 1,-8 8-1,5-7 22,0 0-1,-1-1 0,1 0 1,-1-1-1,0 0 0,-1 0 1,1 0-1,-1-2 0,0 1 1,0-1-1,0 0 0,0-1 1,-16 1-1,-12-1 73,0-3-1,0-1 1,-39-7 0,34 3-72,42 6-61,0 0 0,-1 0-1,1 0 1,0 0-1,0 0 1,-1 0-1,1 0 1,0 0 0,0 0-1,-1 1 1,1-1-1,0 0 1,0 1 0,-1-1-1,0 2 1,2-2 18,-1 0 0,1 1 0,-1-1 0,1 1 0,0-1 0,-1 1 0,1-1 0,0 1 0,-1-1 0,1 1 0,0 0 1,0-1-1,0 1 0,-1-1 0,1 1 0,0-1 0,0 1 0,0 0 0,0-1 0,0 1 0,0 1 0,1 1-500,-1-1 0,1 1 0,0 0 0,0 0 0,0 0 0,1-1 0,-1 1 0,1 0 0,2 2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36:05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67 6520,'0'0'16242,"2"11"-15862,3 19 141,18 53-1,2-17 66,57 183 1100,-72-208-1167,3 0-1,1-1 0,34 68 0,-44-101-427,-3-5-41,1 0 0,-1 0-1,0 0 1,0 0 0,-1 0-1,1 0 1,0 0 0,0 1-1,-1-1 1,1 4 0,2 2 264,-3-8-297,0 0-1,0 0 0,0 0 1,0 0-1,0 0 1,0 0-1,0 0 0,0 0 1,0 0-1,0 0 1,1 0-1,-1 0 0,0 0 1,0 0-1,0 0 0,0 0 1,0 0-1,0 0 1,0 0-1,0-1 0,0 1 1,0 0-1,0 0 1,0 0-1,1 0 0,-1 0 1,0 0-1,0 1 1,0-1-1,0 0 0,0 0 1,0 0-1,0 0 1,0 0-1,0 0 0,0 0 1,0 0-1,0 0 1,0 0-1,1 0 0,-1 0 1,0 0-1,0 0 1,0 0-1,0 0 0,0 0 1,0 0-1,0-5 31,1-1-1,0 0 0,0 0 1,1 1-1,2-7 1,3-12 25,10-71 78,22-91 121,-35 171-242,2-9 23,1 1 0,1 0 0,1 0 0,14-26 0,3 0 40,-17 30-48,1 0 0,23-31 0,19-24 58,-51 73-101,-1 0 1,0 1-1,0-1 1,0 0-1,1 0 0,-1 0 1,0 1-1,0-1 1,0 0-1,0 0 1,0 0-1,0 0 1,-1 1-1,1-1 1,0 0-1,0 0 1,0 0-1,-1 1 0,1-1 1,0 0-1,-1 0 1,1 1-1,-1-1 1,1 0-1,-1 1 1,1-1-1,-1 0 1,0 1-1,1-1 0,-1 1 1,0-1-1,1 1 1,-1-1-1,0 1 1,-1-1-1,-28-15-9,29 16 12,-13-5-10,0 0 0,1 2 0,-1 0 0,0 0 0,-1 1 1,1 1-1,-28 1 0,-103 16-108,93-8 92,-113 26-153,164-34 145,1 0 0,-1 0 0,0 1 0,0-1 0,1 0 0,-1 0 0,0 1 0,1-1-1,-1 1 1,0-1 0,1 0 0,-1 1 0,1-1 0,-1 1 0,1-1 0,-1 1 0,1 0-1,-1-1 1,1 1 0,-1 0 0,1-1 0,0 1 0,-1 0 0,1-1 0,0 1 0,0 0-1,-1 1 1,2 6-4346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36:07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5520,'0'0'12589,"12"-1"-12073,18-1 193,-1 2 0,1 0 1,43 8-1,-24 2 471,1-3-1,75 3 1,-80-3-276,-43-6-873,-1 0 0,1 0 1,-1 0-1,0 0 0,1 0 1,-1 0-1,0 0 1,1 1-1,-1-1 0,0 0 1,0 1-1,0-1 1,0 1-1,-1 0 0,2 2 1,11 28-1483,-11-28-568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2:05.0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 0 9144,'0'0'8969,"3"11"-8377,9 29 108,10 76 0,-3 54 227,-9-74-442,65 369 2260,-74-456-2518,2 0-1,-1 0 1,1-1 0,1 1-1,8 15 1,-12-24-216,0 0 0,0 1 0,0-1 0,0 0 0,0 0 0,1 0 0,-1 0 0,0 1 0,0-1 0,0 0 0,0 0 0,1 0 1,-1 0-1,0 0 0,0 1 0,0-1 0,0 0 0,1 0 0,-1 0 0,0 0 0,0 0 0,0 0 0,1 0 0,-1 0 0,0 0 0,0 0 0,1 0 0,-1 0 0,0 0 0,0 0 0,0 0 0,1 0 0,-1 0 1,0 0-1,0 0 0,0 0 0,1-1 0,-1 1 0,0 0 0,0 0 0,0 0 0,0 0 0,1 0 0,-1 0 0,0-1 0,0 1 0,0 0 0,0 0 0,0 0 0,1 0 0,-1-1 0,0 1 0,0 0 1,6-14 275,-2-28-97,-1 0 1,-2 0-1,-2 0 1,-9-63-1,4 36-37,1 9-39,-13-120 168,13 153-253,-1-1 1,-1 1-1,-1 0 0,-16-35 1,19 53-43,-1 0 1,0 0 0,0 0-1,-1 1 1,0 0 0,-1 1-1,1 0 1,-1 0 0,-1 0-1,-11-6 1,-20-18-23,30 19 70,10 11-32,0 1 0,0 0 0,0-1 0,0 1 0,0 0 0,0 0 0,0-1-1,0 1 1,0 0 0,0-1 0,0 1 0,0 0 0,0 0 0,0-1 0,0 1 0,1 0-1,-1 0 1,0-1 0,0 1 0,0 0 0,0 0 0,1-1 0,-1 1 0,0 0 0,0 0-1,0 0 1,1-1 0,-1 1 0,3-1 23,0-1-1,0 1 1,1 0 0,-1 0 0,0 1-1,6-2 1,-3 1-6,85-13 111,-1 5 1,99 1-1,-151 9-85,0 1 0,0 2 0,60 14 0,-71-10-14,0 0 0,-1 1 0,-1 2-1,0 0 1,42 27 0,-53-27-13,0 0 0,0 2 0,-1-1 0,-1 2 0,0-1 0,0 2 0,-2-1 0,0 2 0,12 24-1,-9-14 11,-2 1-1,-1 0 1,-1 0-1,-1 1 1,5 33-1,-11-46-5,0 1 1,-1-1-1,0 1 1,-2 0-1,0-1 0,0 1 1,-2-1-1,0 1 0,0-1 1,-10 23-1,8-25 6,-1-1 0,-1 0-1,0 0 1,-1-1 0,0 0 0,-1 0-1,0-1 1,0 0 0,-1-1 0,0 0-1,-1 0 1,-13 8 0,5-6 19,-1 0 0,0-2 0,-1 0 0,0-1 0,0-1 0,-1-1 0,1-1 0,-1-1 0,-1-1 0,1-1 0,0 0 1,-1-2-1,1-1 0,0 0 0,0-2 0,-1-1 0,2 0 0,-1-2 0,-22-8 0,6 1-444,23 8-3989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36:09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6016,'0'0'17134,"3"13"-16837,2 10-191,7 25 644,8 75 1,-8-54 576,-10-67-584,-1-8-290,3-19-152,3-35-221,-4 34-1,1 0 1,1 1 0,15-43-1,-17 58-56,1 1-1,0 0 1,0 0-1,1 0 1,1 0-1,-1 1 1,1 0-1,1 0 1,-1 1-1,1-1 1,1 2-1,14-12 0,-20 17-16,-1-1 1,1 1-1,0 0 0,1 0 0,-1 0 0,0 1 0,0-1 0,0 0 0,0 1 0,1-1 0,-1 1 0,0 0 0,0 0 0,1 0 0,-1 0 0,0 0 0,1 0 0,3 2 0,-3-1 4,0 0-1,0 1 1,0 0-1,0-1 1,0 1-1,-1 0 1,1 0-1,-1 1 1,1-1-1,-1 0 1,3 5-1,3 5 34,-1-1 0,-1 1 0,0 0 0,-1 1 0,5 14 0,-3-3 100,-2 0-1,4 41 1,-5-37-2,4 55 882,-8-75-1144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36:12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7328,'0'0'12394,"-4"13"-11850,1-4-401,1-6-111,1-1 1,0 1-1,0-1 0,0 1 1,0 0-1,1 0 0,-1-1 1,1 1-1,-1 0 0,1 0 1,0-1-1,0 1 0,0 0 1,1 0-1,-1 0 0,1-1 1,-1 1-1,1 0 0,0-1 1,0 1-1,0 0 0,0-1 1,1 1-1,-1-1 0,1 0 1,2 3-1,32 39 493,-1 1-1,-2 2 1,-2 1 0,-2 1-1,-2 2 1,-3 1 0,-2 0-1,-2 2 1,22 96 0,-32-93-115,-2 0 1,-2 0 0,-4 0 0,-5 77 0,-8-55 266,-3-1-1,-38 121 0,-4 12 650,48-174-1071,-16 97 276,22-117-530,1 0 1,1 1-1,1-1 1,0 1-1,6 29 0,3-8-4183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36:38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53 139 3408,'0'0'11410,"11"3"-11160,31 9-14,-36-11-117,-1 1 1,1-1 0,0-1 0,-1 1-1,1-1 1,-1 0 0,1 0 0,0 0 0,-1-1-1,8-2 1,0 1 288,-10 1-353,0 0 1,0 0-1,-1 0 0,1 0 1,0 0-1,-1-1 1,1 1-1,-1-1 1,0 1-1,1-1 0,-1 0 1,0 0-1,0 0 1,0 0-1,0 0 0,-1-1 1,1 1-1,-1-1 1,1 1-1,-1-1 0,0 1 1,0-1-1,0 0 1,1-2-1,-2-6 100,0 1 0,-1 0 0,-2-13 0,2 21-126,0-1-1,0 0 0,0 0 1,0 0-1,0 1 0,0-1 0,-1 0 1,1 1-1,-1-1 0,0 1 1,0 0-1,0 0 0,0 0 1,0 0-1,-4-3 0,4 4-10,0 0 0,1 0-1,-1 0 1,0 1 0,0-1-1,1 1 1,-1-1 0,0 1-1,0 0 1,0 0-1,0 0 1,1 0 0,-1 0-1,0 0 1,0 0 0,0 0-1,0 1 1,1-1 0,-4 2-1,-30 17 146,31-16-151,-4 2 43,0 1-1,0 0 0,1 1 0,0 0 0,1 0 0,-1 0 0,1 1 1,1 0-1,-1 0 0,1 1 0,1-1 0,-5 12 0,0-1 16,-12 35 83,18-41-128,0-1 0,1 1-1,0 0 1,0 0 0,2 20 0,0-28-7,0 0 0,1 0 0,0 0 0,0 0 0,1-1 0,-1 1 0,1 0 0,0 0 0,0-1 0,0 1 0,1-1 0,0 0 0,0 0 0,0 0 0,0 0 0,0 0 0,5 3 0,-5-5-2,0 0-1,0 0 0,0-1 1,1 1-1,-1-1 0,0 0 0,1 0 1,-1 0-1,1-1 0,-1 1 1,1-1-1,-1 0 0,1 0 0,-1 0 1,1 0-1,-1 0 0,0-1 1,6-1-1,7-2 24,-1-1 0,24-10 0,-32 12-15,33-18 282,-31 16-1357,0 0 1,18-7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36:40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4312,'0'0'9241,"7"10"-8893,-3-4-280,2 2 29,-1-1 0,1 1-1,-2 0 1,1 1 0,-1-1-1,5 19 1,31 120 2858,-39-145-2831,-1 0 1,1 0 0,-1 0-1,1 0 1,-1 1 0,0-1-1,0 0 1,0 0 0,0 0-1,0 0 1,-1 0 0,1 0-1,0 0 1,-1 0 0,0 0-1,1 0 1,-1 0 0,0 0-1,0 0 1,0-1 0,0 1-1,-1 0 1,-1 2 0,-4 2-135,1 0 1,-1-1-1,1 0 1,-14 7-1,-2 2 235,19-11-182,0-1-1,-1 0 1,1 0-1,-1 0 1,0 0-1,1-1 1,-1 0-1,0 0 1,0 0-1,-4 1 1,8-2-32,0 0 1,0 0-1,-1 0 0,1 0 0,0-1 1,0 1-1,0 0 0,0 0 0,0 0 1,0 0-1,0 0 0,-1 0 1,1 0-1,0 0 0,0 0 0,0 0 1,0 0-1,0 0 0,0 0 0,-1 0 1,1 0-1,0 0 0,0 0 0,0 0 1,0 0-1,0 0 0,0 0 1,0 0-1,-1 0 0,1 0 0,0 1 1,0-1-1,0 0 0,0 0 0,0 0 1,0 0-1,0 0 0,0 0 1,-1 0-1,1 0 0,0 0 0,0 1 1,0-1-1,0 0 0,0 0 0,0 0 1,0 0-1,0 0 0,0 0 0,0 0 1,0 1-1,0-1 0,0 0 1,0 0-1,0 0 0,0 0 0,0 0 1,0 0-1,0 1 0,0-1 0,0 0 1,0 0-1,0 0 0,0 0 1,13 3 384,24-10-123,42-12 0,-45 9-105,51-6 0,-35 4 3,-42 9-135,1 0-1,0 1 1,0 0 0,16-1 0,-7 0 20,-17 3-49,1-1 0,-1 1-1,1-1 1,-1 1 0,1 0 0,-1-1 0,1 1 0,0 0-1,-1 0 1,1 0 0,-1 0 0,1 1 0,0-1 0,-1 0-1,1 1 1,-1-1 0,1 1 0,1 0 0,3 1-31,1 0 167,-11 2-3468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36:44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5520,'0'0'7276,"2"12"-6816,26 191 2084,-13-84-213,-10-73-303,-5-46-2002,0 1 0,0-1 0,-1 1 0,1-1 0,0 0-1,0 1 1,0-1 0,-1 1 0,1-1 0,0 0 0,-1 1-1,1-1 1,0 0 0,-1 1 0,1-1 0,0 0-1,-1 1 1,1-1 0,-1 0 0,1 0 0,0 0 0,-1 1-1,1-1 1,-1 0 0,1 0 0,-1 0 0,1 0 0,-1 0-1,0 0 1,-20 2 89,5 0-34,-26 5 151,36-4-124,6-3-104,0 0 0,0 0-1,0 1 1,0-1 0,-1 0-1,1 0 1,0 0 0,0 0 0,0 0-1,0 0 1,-1 0 0,1 0-1,0 0 1,0 0 0,0 0-1,-1 0 1,1 0 0,0 0 0,0 0-1,0 0 1,0 0 0,-1 0-1,1 0 1,0 0 0,0 0-1,0 0 1,-1 0 0,1 0 0,0 0-1,0 0 1,0 0 0,0 0-1,0-1 1,-1 1 0,1 0 0,0 0-1,0 0 1,0 0 0,0 0-1,0-1 1,-5-1 669,15 3-425,97-3 47,-69 2-122,0-1 0,-1-2 0,39-8 0,-50 9 56,-16 1-3417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37:06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93 107 3616,'0'0'3389,"-7"-10"-3025,3 4-235,-43-70 2165,35 62 4236,14 19-6135,-1 1 0,1 1 0,-1-1 0,0 0 0,0 12 0,1-2-70,2 54 975,-4 92 0,-2-54-84,-28 253 1453,30-357-2633,-2 4 50,1 1 1,0-1-1,1 1 0,-1-1 0,2 1 1,-1 0-1,1-1 0,1 1 0,2 11 1,5 16 335,-7-31-334,0 0 0,-1-1 0,1 1 0,-1 0 0,0 0-1,-1 0 1,1 0 0,-1 0 0,0 7 0,27-12-15,109-23 108,-38 12-144,-68 8-30,55 2 144,-48 1 98,-32-1-190,-5-1-425,-7-2-4296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37:07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1 212 11352,'0'0'2140,"6"-11"-1830,-4 7-287,10-17 542,1 0 0,26-31 0,-27 41-129,0 1 0,0 1 0,1-1 1,0 2-1,0 0 0,1 0 0,0 1 1,0 1-1,1 1 0,0 0 0,0 0 1,0 2-1,1 0 0,19-1 0,-30 4-262,0 0-1,0 0 1,0 0-1,-1 1 0,7 1 1,18 2 699,-12 0-5,-16-4-947,-1 0 0,0 0 0,0 0-1,1 0 1,-1 1 0,0-1 0,1 0 0,-1 0 0,0 0-1,1 0 1,-1 0 0,0 0 0,1 0 0,-1 0-1,0 1 1,0-1 0,1 0 0,-1 0 0,0 0-1,0 1 1,0-1 0,1 0 0,-1 0 0,0 1-1,0-1 1,0 0 0,1 0 0,-1 1 0,0-1-1,0 0 1,0 1 0,0-1 0,0 0 0,0 1-1,0-1 1,0 0 0,0 0 0,0 1 0,0-1-1,0 0 1,0 1 0,0-1 0,0 1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37:07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0 200 11552,'0'0'2236,"15"-12"-1800,1-1-297,-4 3 13,1 0-1,0 0 1,0 1 0,1 1-1,27-12 1,21-2 1238,104-22 1,-71 21 13,-78 18-880,0 1 0,0 1-1,1 0 1,-1 1 0,34 1 0,-50 1-488,0 0 0,0 0 0,0 0 0,0 0 0,0 1 0,0-1 0,0 0 0,0 1 0,-1-1 1,1 0-1,0 1 0,0-1 0,0 1 0,0-1 0,-1 1 0,1 0 0,0-1 0,0 1 0,-1 0 0,1-1 1,-1 1-1,1 0 0,0 0 0,-1 0 0,0 0 0,1-1 0,-1 1 0,1 0 0,-1 0 0,0 0 0,0 0 0,1 2 1,-1 1-227,0 0 1,-1-1 0,1 1-1,-1 0 1,1 0 0,-3 4 0,2-1-1548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37:09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157 113 7432,'0'0'15934,"2"-10"-15671,3-16 735,0-47 1,-7 70-578,4 8-50,-2-3-334,0 0 0,0-1 0,0 1 0,0 0 0,0-1 0,0 1 0,-1 0-1,1-1 1,-1 1 0,1 0 0,-1-1 0,1 1 0,-1-1 0,0 1 0,-1 1 0,-2 7 52,-5 20 225,2 1 0,-6 55 1,12-70-183,0 1 1,2 0 0,0-1-1,0 1 1,2-1-1,0 0 1,6 18 0,-1 9 175,-8-42-282,1 0-1,-1 0 1,0 0 0,0 0-1,0 0 1,0 0 0,0 0 0,0 0-1,0 0 1,0 0 0,0 0 0,0 0-1,0 1 1,-1-1 0,1 0 0,0 0-1,-1 0 1,1-1 0,-1 1 0,1 0-1,-1 0 1,0 0 0,1 0 0,-1 0-1,-1 1 1,-1-1-25,1 0 0,-1 0-1,0 0 1,1 0 0,-1 0 0,0-1-1,1 0 1,-5 1 0,-8 1 48,-55 12 66,38-8 2,31-6-102,22-1-47,-1-2 1,22-5-1,-18 3-8,1 1 0,31-1 0,48 3 9,-43-2-602,-61 4 580,0 0 1,0 0-1,0 0 1,0 0-1,0 0 0,0 0 1,0 0-1,1 0 1,-1 0-1,0-1 0,0 1 1,0 0-1,0 0 1,0 0-1,0 0 0,0 0 1,0 0-1,0 0 1,0 0-1,0 0 0,1 0 1,-1-1-1,0 1 1,0 0-1,0 0 0,0 0 1,0 0-1,0 0 1,0 0-1,0 0 0,0-1 1,0 1-1,0 0 1,0 0-1,0 0 0,0 0 1,0 0-1,0 0 1,0-1-1,0 1 0,0 0 1,-1 0-1,1 0 1,0 0-1,0 0 0,0 0 1,0 0-1,0 0 1,0-1-1,0 1 0,0 0 1,0 0-1,0 0 0,-1 0 1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37:10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5120,'0'0'17458,"10"-5"-17141,4-3-134,1 1 0,-1 0 0,2 1 0,-1 1 0,1 0-1,30-4 1,109-3 1123,-121 12-817,0 0 0,54 9 1,19 10 425,-106-18-993,0 0-1,0-1 0,1 1 0,-1 0 0,0-1 0,0 1 0,-1 0 0,1 0 0,0 0 0,0 0 0,0 0 0,0 0 0,-1 0 0,1 0 0,-1 0 0,1 1 0,-1-1 0,1 0 0,-1 0 0,1 0 0,-1 2 0,1 0-1811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2:06.9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37 862 8136,'0'0'4814,"-5"10"-4052,2-2-695,-2 4 303,0-1-1,1 1 1,0-1-1,1 1 1,0 1 0,-2 17-1,5 41 3555,3-67-3070,4-8-402,9-14-120,-14 16-270,120-179 890,-68 96-613,129-215 1071,-48 76 1258,-130 217-1934,-4 12-419,-6 16-206,3-15-34,-20 81 221,3 0-1,-10 133 0,28-213-280,0 2 11,1 1 1,-1-1-1,1 1 1,1-1-1,0 1 1,0-1-1,1 0 1,0 1-1,6 14 1,-7-23-21,-1 0 1,1 0-1,0 0 1,-1 0 0,1 0-1,0 0 1,0 0-1,0 0 1,0 0 0,0-1-1,0 1 1,0 0-1,0-1 1,0 1-1,0-1 1,0 1 0,0-1-1,0 0 1,1 1-1,-1-1 1,0 0-1,0 0 1,0 0 0,1 0-1,-1 0 1,0 0-1,0 0 1,0 0-1,1-1 1,-1 1 0,0 0-1,0-1 1,0 1-1,0 0 1,0-1-1,0 0 1,2 0 0,3-3 14,1 0 0,-1 0 0,1 0 1,9-11-1,6-7 37,-1 0 1,27-39-1,32-60 88,-43 63-78,42-68 225,89-197 1,-157 304-168,-10 18-122,-1 1-1,0 0 0,0 0 1,0 0-1,0 0 1,0-1-1,0 1 0,0 0 1,0 0-1,0 0 1,1 0-1,-1 0 0,0 0 1,0-1-1,0 1 1,0 0-1,0 0 0,1 0 1,-1 0-1,0 0 1,0 0-1,0 0 0,0 0 1,1 0-1,-1 0 1,0 0-1,0 0 0,0 0 1,0 0-1,1 0 1,-1 0-1,0 0 0,0 0 1,0 0-1,0 0 1,1 0-1,-1 0 0,0 0 1,0 0-1,0 0 1,0 0-1,1 1 0,-1-1 1,0 0-1,1 3 28,0 0 0,0 1 0,0-1-1,0 0 1,-1 1 0,1 5 0,1 8-40,4 28 72,1 0 0,20 60 0,-21-88-43,0-1 0,1 0 0,0-1 1,1 0-1,1 0 0,0-1 0,2 0 1,-1 0-1,21 19 0,-25-27-6,-1-1 0,1 0 0,1-1 0,-1 1-1,1-1 1,0-1 0,0 1 0,0-1 0,0 0 0,0-1 0,1 1 0,-1-2 0,1 1-1,0-1 1,-1 0 0,1-1 0,0 1 0,0-2 0,-1 1 0,1-1 0,0 0-1,-1-1 1,1 1 0,0-2 0,-1 1 0,0-1 0,0 0 0,0 0 0,0-1 0,0 0-1,-1-1 1,0 1 0,12-11 0,7-12-4211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37:14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4008,'0'0'16958,"10"-8"-16725,33-28-2,-39 33-142,0 0 0,0 0 0,0 0 0,0 1 0,1-1 0,-1 1 0,1 0 0,-1 1 0,1-1 0,0 1 0,0 0 0,0 0 1,0 1-1,0-1 0,0 1 0,0 0 0,0 0 0,-1 1 0,1-1 0,8 3 0,23 1 228,26 2 261,30 4 70,-77-9-511,10 2 148,1-2 1,0-1-1,39-5 1,-10 1 22,5-1 113,-19 3 3,-24 3-339,-16-1-99,-1 0-1,0 0 1,1 1-1,-1-1 0,0 0 1,1 0-1,-1 0 1,0 1-1,1-1 0,-1 0 1,0 0-1,0 1 1,1-1-1,-1 0 0,0 0 1,0 1-1,0-1 1,0 0-1,1 1 0,-1-1 1,0 0-1,0 1 1,0-1-1,0 0 0,0 1 1,0-1-1,0 1 1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37:20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7136,'0'0'15790,"12"-6"-15630,5-2-70,0 0 0,1 1 0,0 0 0,28-5 1,22 1 207,1 4 1,117 1 0,-153 9 11,47 9 1,-64-9-146,-1 2 0,1 0-1,17 9 1,0 0 208,-19-9-138,0-1 1,16 4 0,3-3 469,-33-5-737,-7 6-873,-2 3-2753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37:21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6824,'0'0'12675,"10"14"-12149,32 50-6,-36-54-355,-1 0 0,-1 1 0,1-1 0,-2 1 0,0 0-1,0 0 1,-1 0 0,2 20 0,0-1 211,6 34 1110,2 101 1,-13-153-1373,0 1-1,-5 22 1,0-11-2632,5-20 1378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37:23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482 697 4616,'0'0'9765,"-11"-10"-9394,-65-57 1086,61 53-908,12 11-399,0-1 0,0 1 0,0 0-1,-1 1 1,1-1 0,-1 0-1,0 1 1,0 0 0,-7-3-1,2 1 49,0 1 0,-1 0 0,1 0 0,-1 1 0,1 0 0,-1 1 0,0 0 0,1 1 0,-1-1 0,0 2 0,1 0 0,-1 0 0,0 0 0,1 2 0,-11 2 0,-8 4 330,23-7-433,-1-1 0,1 1 0,0-1 0,0 2 0,0-1 0,0 0 0,1 1 0,-1 0 0,-6 5 0,-1 3 143,7-7-143,0 0 0,0 1-1,0-1 1,1 1 0,0 0-1,0 0 1,0 1 0,0-1-1,1 1 1,0 0 0,0 0-1,0 0 1,-3 11 0,1 8 30,0-5 32,-5 41 0,9-54-132,1-1-1,0 0 0,0 1 0,1-1 0,0 0 0,0 1 0,1-1 0,-1 0 1,1 0-1,1 0 0,2 6 0,-4-10-16,-1 0 0,1-1 0,0 1 0,-1-1 0,1 1 0,0-1 0,0 1 0,0-1 0,1 1 1,-1-1-1,0 0 0,0 0 0,1 1 0,-1-1 0,1 0 0,-1 0 0,1 0 0,-1-1 0,1 1 0,-1 0 0,1-1 0,0 1 0,-1-1 0,1 1 0,0-1 1,0 0-1,-1 0 0,1 0 0,0 0 0,0 0 0,-1 0 0,1 0 0,0 0 0,0-1 0,-1 1 0,1-1 0,0 1 0,-1-1 0,1 0 0,0 0 1,2-1-1,11-7 44,1 0 1,-2 0 0,1-2 0,-2 0-1,1 0 1,-1-1 0,-1-1 0,0 0 0,19-30-1,-17 22 22,-1-2-1,-1 0 0,0 0 1,-2-1-1,-1-1 1,7-30-1,-11 28-8,-1 0 1,-1 0-1,-1-1 1,-2 1-1,-1 0 0,-1-1 1,-1 1-1,-1 0 1,-2 0-1,0 0 1,-2 1-1,-1 0 0,-24-48 1,24 59 16,0 0 1,0 0-1,-2 1 1,0 0-1,0 1 1,-2 0-1,-19-17 1,30 28-75,-1 1 0,1-1 0,0 0 0,-1 0 0,1 1 0,-1 0 1,1-1-1,-1 1 0,0 0 0,0 0 0,1 1 0,-1-1 0,0 0 0,0 1 1,0 0-1,0-1 0,0 1 0,0 1 0,0-1 0,1 0 0,-1 1 0,0-1 0,0 1 1,0 0-1,0 0 0,1 0 0,-1 0 0,1 0 0,-1 1 0,-3 2 0,2 0-40,-1 0 0,1 0 0,0 0 0,0 1 0,1-1-1,-1 1 1,1 0 0,0 0 0,0 0 0,1 1 0,0-1 0,0 1-1,0-1 1,-1 7 0,1-6-98,1 0 0,-1 1-1,1-1 1,0 1 0,1 0-1,0-1 1,0 1 0,0-1 0,1 1-1,0-1 1,0 1 0,0-1-1,4 11 1,4 1-3598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37:24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6424,'0'0'16125,"15"-1"-15881,-2 1-189,89-11 352,-32 1 0,0 3-1,132 5 0,29 6 459,-157-5-157,-61-7-850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37:25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270 511 5824,'0'0'6616,"-2"-11"-6086,-7-33 21,8 41-416,1 0 0,-1 0 0,0 1 0,0-1 1,0 0-1,0 1 0,-1-1 0,1 0 0,-1 1 0,1 0 0,-1-1 0,0 1 0,0 0 1,0 0-1,0 0 0,0 0 0,-1 0 0,1 1 0,0-1 0,-1 1 0,0-1 0,1 1 1,-1 0-1,0 0 0,1 0 0,-1 0 0,0 1 0,0-1 0,-4 1 0,0 0 106,1 0 0,-1 0-1,1 1 1,-1 0-1,1 1 1,-1-1-1,1 1 1,0 0 0,0 1-1,-9 4 1,3 0 52,1 0 0,0 0 0,0 1 0,1 0 1,0 1-1,0 0 0,1 1 0,1 0 0,-9 11 1,16-19-250,0-1 1,0 1 0,1-1 0,-1 1 0,0-1 0,0 1 0,1-1 0,-1 1-1,1 0 1,0 0 0,-1-1 0,1 1 0,0 0 0,0-1 0,0 1-1,0 0 1,0 0 0,1-1 0,-1 1 0,0 0 0,2 2 0,-1-2-8,0 0 0,1 0 0,-1 0 1,1 0-1,-1 0 0,1 0 1,0-1-1,0 1 0,0-1 1,0 1-1,0-1 0,0 0 1,4 2-1,-1 0 6,1-1 0,0 0 0,0 0 0,0-1 0,0 0 0,0 0 0,0 0 0,0-1 0,0 1 0,0-2 0,9 0 0,-9-1-21,0 0 1,-1 0-1,1-1 0,0 0 1,-1 0-1,1 0 0,-1-1 1,0 1-1,0-1 0,-1-1 1,1 1-1,-1-1 0,0 1 1,0-1-1,0-1 0,4-7 1,0-2 14,0-1 0,-1 0 0,0 0 0,6-27 0,-9 24 3,0 1 0,-2-1 0,0 0 0,-1 0 0,-1 0 0,0 0 0,-2 0 0,0 0 0,-6-20 0,5 26 6,0 0-1,-1 0 1,-1 1 0,0 0 0,-1 0-1,0 0 1,-1 1 0,0 0 0,-1 0-1,0 1 1,0 0 0,-1 0-1,-18-14 1,20 19 4,1 1-1,-1 0 0,0 1 1,-13-5-1,16 6-39,0 1 0,1 0 0,-1 0 0,0 0 0,1 1-1,-1-1 1,0 1 0,0 0 0,0 0 0,0 0 0,-6 2 0,10-2-21,-1 0 1,1 0 0,-1 0-1,1 1 1,-1-1 0,1 0-1,-1 0 1,1 0 0,-1 1 0,1-1-1,-1 0 1,1 1 0,0-1-1,-1 0 1,1 1 0,-1-1 0,1 0-1,0 1 1,0-1 0,-1 1-1,1-1 1,0 1 0,-1-1-1,1 1 1,0-1 0,0 1 0,0-1-1,0 1 1,0-1 0,0 1-1,-1-1 1,1 1 0,0-1 0,0 1-1,1-1 1,-1 1 0,0-1-1,0 1 1,0-1 0,0 1 0,0-1-1,0 1 1,1-1 0,-1 1-1,0-1 1,0 1 0,1-1-1,-1 0 1,0 1 0,1-1 0,-1 1-1,0-1 1,1 1 0,24 21-2134,-21-19 120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37:26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22 110 6520,'0'0'16098,"-5"-10"-15713,-11-31-13,16 41-362,0-1 0,-1 1-1,1 0 1,0-1 0,0 1-1,0-1 1,0 1 0,0-1-1,1 1 1,-1 0 0,0-1-1,0 1 1,0-1 0,0 1-1,0 0 1,1-1 0,-1 1-1,0-1 1,0 1 0,0 0-1,1-1 1,-1 1 0,0 0-1,1-1 1,-1 1 0,0 0-1,1 0 1,-1-1 0,0 1-1,1 0 1,-1 0 0,1 0-1,0-1 1,15-2 257,-10 3-157,139-22 1470,-77 18-1047,-48 4-333,0-1 0,-1-1 0,1-1 0,19-5 0,-36 7-165,0 0 0,0 0 1,-1 1-1,1-1 0,0 1 0,0 0 1,-1 0-1,1 0 0,0 0 1,0 1-1,0-1 0,-1 1 0,1-1 1,0 1-1,-1 0 0,1 0 1,-1 0-1,1 1 0,-1-1 0,1 1 1,-1-1-1,0 1 0,4 3 0,-6-3-24,0-1 0,1 1 0,-1 0-1,0-1 1,0 1 0,-1 0 0,1-1 0,0 1-1,0 0 1,-1-1 0,1 1 0,-1-1-1,0 1 1,0 1 0,-2 4 19,-4 13 26,-2-1-1,0 1 1,-25 35-1,-45 50 199,-25 1 94,34-47 307,65-57-386,15-4-186,181-36 3,-92 21-101,-93 16 6,0 0 1,1 1-1,-1 0 1,0 1 0,0-1-1,0 1 1,0 0-1,0 1 1,0-1-1,6 3 1,20 5-19,-25-9-152,0 1-346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37:27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10248,'0'0'2322,"14"-2"-1907,-6 1-342,18-4 212,-1 2-1,30 0 1,164 0 2516,-9 0-3537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37:28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 7936,'0'0'10225,"-5"10"-9737,-35 77 408,4 1 0,4 1 0,-26 119 0,43-133-378,-7 123 0,19-125-233,2 1-1,12 78 1,34 111 366,-33-212-463,3-1 0,1-1 0,26 54 0,-28-75-41,1 0 0,21 30 0,-29-48-92,1-1 0,0 0 0,0 0-1,1 0 1,0-1 0,0-1 0,1 0 0,0 0-1,11 6 1,7 5 83,0 2-540,-10-13-2859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37:30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5824,'0'0'15930,"10"-5"-15675,-8 5-251,11-7 148,1 1 1,-1 1-1,1 0 0,1 1 0,17-3 0,-1 5 215,1 1-1,37 5 1,-32-2-110,102 6 802,-129-2-1184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1:43.5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484 101 4816,'0'0'7758,"-5"-10"-7324,-13-31 12,18 39-297,-2 0-1,1-1 1,0 1-1,0 0 1,-1 0-1,1 0 1,-1 0-1,1 0 0,-1 1 1,0-1-1,-3-2 1,4 4-78,1-1-1,-1 1 1,0-1-1,1 1 1,-1-1-1,1 1 1,-1-1 0,0 1-1,1-1 1,0 0-1,-1 1 1,1-1 0,-1 0-1,1 1 1,0-1-1,-1 0 1,1 1 0,0-1-1,0 0 1,0 0-1,-1 0 1,1 1 0,0-1-1,0-1 1,-7-2 1794,5 2-1271,5 5-157,-3-2-368,1 0 1,-1 0 0,0 0-1,0 0 1,1-1 0,-1 1-1,0 0 1,0 0 0,0 0-1,0 0 1,0 0 0,0 0-1,0 0 1,-1 0 0,1 0-1,0 0 1,0 0 0,-1 0-1,1-1 1,-1 2 0,-1 7 147,0 14 76,1 1 0,2 0 0,7 46 1,-3-21-45,-1-6-33,5 64 638,26 117 0,-25-151-159,-6-32 10,-3-40-671,-1-1 0,0 0 0,0 1 0,0-1-1,0 0 1,1 0 0,-1 1 0,0-1 0,0 0 0,0 1 0,0-1 0,0 0-1,0 1 1,0-1 0,0 0 0,0 1 0,0-1 0,0 0 0,0 1-1,0-1 1,0 0 0,0 1 0,-1-1 0,1 0 0,0 1 0,0-1-1,0 0 1,0 1 0,-1-1 0,1 0 0,0 0 0,0 1 0,0-1-1,-1 0 1,1 0 0,0 1 0,-1-1 0,1 0 0,0 0 0,0 0-1,-1 0 1,1 0 0,0 1 0,-1-1 0,1 0 0,0 0 0,-1 0-1,1 0 1,0 0 0,-1 0 0,1 0 0,-1 0 0,-72-14 1280,43 13-1259,0 0 0,0 3 0,1 0 0,-1 2 0,0 1 0,-44 13-1,-36 12-10,79-22-34,10-1-32,22-4-24,13-2 12,74-4 120,42 1 43,220 1 81,-269-1-176,-45 0 15,0 2-1,-1 1 1,66 12 0,6 5 255,-106-18-290,1 0 1,-1 1 0,0-1 0,0 0-1,1 0 1,-1 0 0,0 0-1,0 0 1,1 0 0,-1-1-1,0 1 1,0 0 0,1-1 0,-1 1-1,0 0 1,0-1 0,0 0-1,0 1 1,1-1 0,-1 0-1,0 1 1,0-1 0,1-1-1,6-8-2431,-5 6 331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37:31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8536,'0'0'7866,"8"14"-7323,26 49-3,-29-51-331,-1-1 0,0 1-1,0 0 1,-1 0 0,-1 0 0,0 0 0,0 17 0,2 8 532,0 9 627,-1 63 0,-3-77 16,17-57-848,-4-19-416,2 0 0,2 1 0,2 0 0,29-48 0,-44 84-112,4-9 19,2 0-1,22-28 1,-15 20-15,-14 19-9,0 1-1,0-1 1,1 1-1,0-1 1,-1 1 0,1 0-1,1 1 1,-1-1 0,8-4-1,5-3-2,-15 9 0,1 0 0,0 0 0,-1 1 0,1-1 0,0 1 0,0-1 0,4 0 0,1 0 4,-4 1 10,0 0 0,0 0 0,0 0 0,0 1 0,0-1 0,6 1 0,-8 0-8,0 1 1,0 0-1,0-1 0,0 1 1,0 0-1,0 0 0,0 0 1,0 0-1,0 0 0,-1 1 0,1-1 1,0 0-1,-1 1 0,1-1 1,1 3-1,9 11 65,0 1 0,-2 0 0,0 0 1,0 1-1,-2 0 0,8 19 0,-3 0 77,-2 2 0,7 37 1,-13-42 96,-1-1 0,-1 50 1,-3-81-224,6-5-3810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37:33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1 853 4720,'0'0'9496,"7"-14"-9032,88-188 1686,-55 100-1101,11-25 63,-17 38-388,-26 64-296,1 1-1,1 0 1,18-31 0,-18 41 399,-12 23 33,-3 12-776,-8 50 240,6-35-96,1 0 0,-1 52 0,6-56-48,0-14 12,3 34-1,-2-47-151,1 0-1,0 0 1,0-1 0,0 1 0,1-1-1,0 1 1,-1-1 0,2 1-1,-1-1 1,0 0 0,7 7 0,-8-9-23,0-1 0,1 1 0,0-1 0,-1 1 1,1-1-1,0 0 0,-1 0 0,1 0 1,0 0-1,0 0 0,0 0 0,0 0 0,0-1 1,0 1-1,0-1 0,0 1 0,1-1 1,3 0-1,-2 0 3,0-1 0,0 0 1,0 0-1,0 0 1,-1 0-1,1 0 0,0-1 1,0 0-1,4-3 0,5-3 22,-1-2-1,0 0 1,0 0 0,11-14-1,-1-4 17,-1 0 0,-1-2 0,-1 0 0,18-41 0,-21 40-10,0-4 28,-2 0 1,11-43-1,4-8 72,-27 79-122,0-1 0,0 1 0,-1-1 0,0 1 0,0-1 0,-1-13 0,0 20-24,3-9 77,-3 10-73,1-1 0,-1 1 0,0 0 0,0-1 0,1 1 0,-1-1 0,0 1-1,0-1 1,0 1 0,0-1 0,0 1 0,0-1 0,0 1 0,0 0 0,0-1 0,0 1 0,0-1 0,0 1 0,0-1 0,0 1 0,0-1 0,0 1 0,0-1 0,-1 0 0,1 0 33,-7 15 61,0 15-55,-6 18 7,3 0 1,1 0 0,-4 76-1,13-108-35,0 8 23,0-1 1,2 1-1,0 0 1,6 24-1,21 53 275,-22-93-195,-2-3-1291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37:34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1 229 5824,'0'0'15139,"11"1"-14975,11 0 17,0 0-1,0-2 0,24-3 1,-38 2-67,1 0 1,0 0 0,-1-1 0,1 0 0,-1-1-1,0 1 1,0-2 0,-1 1 0,1-1 0,12-11-1,-16 13-66,-1 0 0,1-1 0,-1 1 0,-1-1 0,1 0 0,0 1 0,-1-1 0,0 0 0,0-1 0,0 1 0,0 0 0,-1-1 0,1 1 0,-1-1 0,0 1 0,-1-1 0,1 1 0,-1-1 0,0 0 0,0 1 0,0-1 0,-2-6 0,2 10-37,-1-8 103,-1 1 0,-1-1 0,1 1 0,-8-15 0,10 22-99,0 0-1,-1 0 1,1 0-1,-1 0 0,0 0 1,1 0-1,-1 1 1,0-1-1,1 0 1,-1 0-1,0 0 0,0 1 1,0-1-1,0 0 1,0 1-1,0-1 1,0 1-1,0-1 0,0 1 1,0-1-1,0 1 1,0 0-1,0-1 1,0 1-1,0 0 0,-1 0 1,1 0-1,0 0 1,0 0-1,0 0 1,0 0-1,0 1 0,0-1 1,-1 0-1,1 0 1,0 1-1,0-1 1,0 1-1,0-1 0,0 1 1,0-1-1,0 1 1,0 0-1,1 0 1,-1-1-1,0 1 0,0 0 1,0 1-1,-47 41 506,41-37-429,1 1 0,0 0 0,0 0 0,1 1 0,0-1 0,0 1 0,0 0 0,1 0 0,1 1 0,0 0 0,-5 16 0,8-22-46,-1 0 0,1 1-1,0-1 1,0 0 0,0 0-1,1 0 1,-1 1 0,1-1 0,-1 0-1,1 0 1,0 0 0,0 0-1,3 6 1,25 36 373,-19-31-295,-5-7-65,0-1 0,0 1 0,0-1 0,1-1 0,0 1 0,0-1 0,0 0 0,1 0 0,0-1 1,0 0-1,0 0 0,0 0 0,1-1 0,0 0 0,-1-1 0,1 0 0,16 3 0,5 3 124,-25-7-160,0 1 1,-1-1-1,1 0 0,0 0 0,0-1 1,0 1-1,0-1 0,0 1 0,0-1 1,0 0-1,0-1 0,0 1 1,0-1-1,5-1 0,5-2 204,-8 2-4841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37:48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51 112 2504,'0'0'5500,"0"-10"-5199,2-44 332,-2 54-301,-3-27 4212,0 13-3552,4 7-424,1 9 340,1 15 2141,-2-8-2858,6 32 431,-1 0-1,-2 1 1,-1-1-1,-6 60 1,-7 42 540,-25 235 1717,26-323-2540,4-35-165,2 1 1,-1 30 0,2-12 69,1-27-21,0 1 0,1-1 0,2 19 0,-2-30-206,1 0-1,-1-1 1,0 1 0,1 0 0,-1-1 0,1 1-1,-1 0 1,1-1 0,-1 1 0,1-1 0,-1 1-1,1-1 1,-1 1 0,1-1 0,0 1 0,-1-1-1,1 0 1,0 1 0,0-1 0,-1 0 0,1 1-1,0-1 1,0 0 0,-1 0 0,1 0 0,0 0-1,0 0 1,-1 0 0,1 0 0,0 0 0,0 0-1,0 0 1,-1 0 0,1-1 0,1 1 0,33-10 262,-31 9-249,21-9 130,-2 0 0,31-19-1,-32 16 0,1 1-1,40-14 0,-49 22-16,0 0 0,0 1 0,1 1 0,19-2 0,-33 4-152,0 0 0,0 0 0,0 0 1,0 0-1,0 0 0,0 0 0,-1 0 0,1 0 0,0 0 0,0 0 0,0 1 0,0-1 0,0 0 0,0 0 0,0 1 0,-1-1 0,1 1 0,0-1 0,0 1 0,0-1 0,-1 1 0,1 0 0,0-1 0,-1 1 0,1 0 0,0-1 0,-1 1 0,1 0 0,-1 0 0,0-1 0,1 1 0,-1 0 0,1 0 0,-1 0 0,0 0 0,0 0 0,1 0 1,-1 0-1,0 0 0,0-1 0,0 1 0,0 0 0,0 1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37:48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0 146 11448,'0'0'7110,"15"-11"-6485,-1-2-433,-5 5-65,1 0 0,-1 1 0,2 0 0,-1 0 0,1 1 0,-1 1 0,14-6 0,14-3 984,1 1-1,67-12 0,-89 22-762,-10 1-181,0 0-1,1 1 1,-1 0-1,0 0 1,1 1-1,-1-1 1,1 2-1,-1-1 1,13 4-1,-19-4-165,-1 0 0,1 1 0,-1-1-1,1 1 1,-1-1 0,1 1 0,-1-1 0,1 1-1,-1-1 1,0 1 0,1-1 0,-1 1 0,0 0-1,0-1 1,1 1 0,-1-1 0,0 1 0,0 0-1,0-1 1,0 1 0,0 0 0,0-1 0,0 1-1,0 0 1,0-1 0,0 1 0,0 0 0,0-1-1,-1 2 1,-5 18-2598,6-18 1420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37:49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10248,'0'0'4384,"10"-6"-3783,14-6-123,1 0 0,1 2 0,29-9 0,32-3 1254,98-11 0,-162 30-1183,0 1 1,-1 2 0,34 2-1,-55-1-519,0-1 0,0 1-1,1 0 1,-1-1 0,0 1 0,0 0-1,0 0 1,0 0 0,0 0 0,0 0-1,0 0 1,0 0 0,-1 0 0,1 0-1,0 0 1,-1 0 0,1 0-1,0 1 1,-1-1 0,0 0 0,1 1-1,-1-1 1,0 0 0,1 1 0,-1 0-1,4 40 98,-5 20-500,0-41-2332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37:56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71 100 6128,'0'0'15663,"7"-10"-15368,24-35-4,-28 42-256,0 1 0,0-1 1,0 1-1,0 0 1,0 0-1,0 0 1,1 0-1,-1 1 0,1-1 1,0 1-1,-1 0 1,1 0-1,0 0 0,-1 1 1,1-1-1,5 1 1,13-3 182,-2-2 85,0 2 0,30-2 0,-28 4-72,25-1 156,-44 3-345,0-1 1,-1 1-1,1-1 1,0 1-1,0 0 0,0 0 1,-1 0-1,1 1 1,-1-1-1,1 1 1,-1-1-1,1 1 0,3 3 1,-5-4-30,-1-1 0,1 1 1,0 0-1,0-1 0,-1 1 0,1 0 1,-1-1-1,1 1 0,0 0 0,-1-1 1,1 1-1,-1 0 0,0 0 0,1 0 1,-1 0-1,0 0 0,1-1 0,-1 1 0,0 0 1,0 0-1,0 0 0,0 0 0,0 0 1,0 0-1,0 0 0,0 0 0,0 0 1,0 0-1,0-1 0,-1 1 0,1 0 1,0 0-1,-1 0 0,1 0 0,-1 0 1,1-1-1,-1 1 0,1 0 0,-1 0 0,1-1 1,-1 1-1,0 0 0,-18 24 51,-1-1 0,0-1 0,-29 25 0,-78 57 79,4-4 56,119-97-200,0 0 0,0 1 1,0-1-1,1 1 0,0 0 1,0 0-1,0 0 1,0 0-1,1 0 0,-2 7 1,4-12 1,-1 0 0,1 1 0,0-1 1,0 1-1,0-1 0,0 1 0,0-1 0,0 0 0,0 1 0,0-1 1,0 1-1,0-1 0,0 1 0,0-1 0,0 1 0,0-1 1,0 0-1,0 1 0,0-1 0,0 1 0,1-1 0,-1 0 1,0 1-1,0-1 0,1 1 0,-1-1 0,0 0 0,0 1 1,1-1-1,-1 0 0,0 1 0,1-1 0,-1 0 0,1 0 1,-1 1-1,0-1 0,1 0 0,-1 0 0,1 0 0,-1 0 1,0 1-1,1-1 0,-1 0 0,1 0 0,-1 0 0,1 0 1,-1 0-1,1 0 0,-1 0 0,0 0 0,1 0 0,0-1 1,31-2 68,-24 2-66,60-12 76,-49 8-33,1 1 0,-1 1 0,23 0 0,2-1 66,-33 2-83,0 1 1,0 0-1,17 1 1,-25 0-33,-1 0 0,0 1 0,0-1 1,0 1-1,0-1 0,1 1 0,-1 0 1,0 0-1,0 0 0,0 0 1,0 0-1,-1 0 0,1 0 0,0 1 1,2 2-1,-3-3-241,0 1 1,0-1-1,0 1 0,0-1 0,-1 1 1,1 0-1,-1 0 0,1-1 0,-1 1 1,1 0-1,-1-1 0,0 1 0,0 0 1,0 0-1,0 0 0,0-1 0,-1 1 1,1 0-1,-1 3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37:56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10544,'0'0'1464,"10"-4"-1114,168-54 994,-161 54-1289,204-39 2435,-193 39-2613,0 2 0,1 0 0,-1 2 0,1 2 0,47 8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37:58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6928,'0'0'17914,"14"-3"-17731,11-2-118,16-4 180,0 2 0,80-3 1,-94 12-153,164 11 501,-145-12-236,-45-2-352,-1 1-1,0 0 1,0 0 0,1 0-1,-1 0 1,0-1 0,0 1-1,1 0 1,-1 0 0,0 0-1,0-1 1,0 1 0,0 0-1,1-1 1,-1 1-1,0 0 1,0 0 0,0-1-1,0 1 1,0 0 0,0-1-1,0 1 1,0 0 0,0 0-1,0-1 1,0 1 0,0 0-1,0-1 1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38:00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33 5920,'0'0'18210,"-9"14"-18034,6-9-159,-3 4 16,0 1-1,0 0 0,1 0 1,1 0-1,-1 1 1,2-1-1,-1 1 0,2 0 1,-3 16-1,3 50 280,3-1 0,19 134 0,-1-23 246,-5-85-51,-8-71-236,-6-24 239,-1-13-346,-4-18-67,-4-100 155,-4-36-36,4 64-78,5 43 18,-13-60 0,-23-101 347,38 195-423,2 17-64,0 0 0,0 0 0,0 1 1,0-1-1,0 0 0,-1 0 1,1 1-1,0-1 0,-1 0 0,-1-3 1,1-10 51,2 15-69,0-1 0,0 0 1,-1 1-1,1-1 0,0 0 1,0 1-1,0-1 0,0 1 1,0 0-1,0-1 0,0 1 1,0 0-1,0-1 0,0 1 1,0 0-1,1 0 0,27-4-34,-7 2 20,1 1 1,0 2-1,42 6 0,69 20-43,-113-22 46,3 1 0,0 1 1,0 2-1,0 0 1,-1 2 0,-1 0-1,0 2 1,0 0-1,-1 2 1,25 22-1,-31-23-7,0 0-1,-1 1 1,-1 0-1,0 1 0,-1 1 1,-1 0-1,-1 1 1,0 0-1,-1 0 1,-1 1-1,11 38 0,-16-42 17,0 0 0,-1 0 0,-1 0-1,0 0 1,-1 0 0,-1 0 0,0 0 0,-1 0-1,-1 0 1,0 0 0,-1-1 0,-1 0-1,0 1 1,-1-1 0,0-1 0,-1 1-1,0-1 1,-2-1 0,1 1 0,-1-1-1,-1-1 1,0 0 0,-1 0 0,0-1-1,-1 0 1,0-1 0,-13 8 0,-1-4 44,0 0 1,-1-2 0,0-1-1,-44 10 1,-116 11 292,170-29-262,12-2-36,0 0 0,0 1 1,1 0-1,-1 0 1,0 0-1,1 0 1,-7 3-1,10-3-49,0 0 0,0 0-1,-1-1 1,1 1 0,1 0 0,-1 1-1,0-1 1,0 0 0,0 0 0,0 0-1,1 0 1,-1 1 0,1-1 0,-1 0-1,1 1 1,-1-1 0,1 0 0,0 1-1,-1-1 1,1 1 0,0-1 0,0 1-1,0-1 1,0 0 0,1 1 0,-1-1 0,0 1-1,0-1 1,2 3 0,-1 0-131,1 1 0,-1-1 0,1 1 0,1-1 0,3 6 1,1 0-3225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8:59:54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14368,'0'0'5370,"14"-2"-4801,73-7 264,112-17 1685,-44-19 1216,-151 44-3735,-1 0 0,1 0-1,0 1 1,-1 0 0,1 0-1,0 0 1,-1 0-1,1 0 1,0 1 0,-1-1-1,1 1 1,4 2 0,21 8-5191,-29-10 4840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1:45.0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117 110 7328,'0'0'5218,"-8"-10"-4731,-27-29 40,35 38-450,-1 0 0,0 0 0,0 0 0,0 0 1,0 0-1,0 0 0,0 0 0,-1 0 0,1 1 1,0-1-1,0 0 0,-1 1 0,1-1 1,0 1-1,-1 0 0,1-1 0,0 1 0,-1 0 1,1 0-1,-2 0 0,3 0-30,-1 0 0,1 0 0,0 0 0,-1 0 0,1 0 0,-1 0 0,1 0 0,0 0 0,-1-1 0,1 1 0,-1 0 0,1 0 0,0 0 0,-1 0 0,1 0 0,0-1 0,-1 1 0,1 0 0,0 0 0,-1-1 0,1 1 0,0 0 0,-1 0 0,1-1 0,0 1 0,0 0 0,-1-1 0,1 1 0,0 0 0,0-1 0,0 1 0,0-1 0,-1 1 0,1 0 0,0-1 0,0 0-3,0 1-1,0 0 1,0 0 0,0-1 0,0 1 0,0 0 0,-1 0-1,1-1 1,0 1 0,0 0 0,0 0 0,0-1-1,0 1 1,-1 0 0,1 0 0,0 0 0,0 0-1,-1-1 1,1 1 0,0 0 0,0 0 0,0 0 0,-1 0-1,1 0 1,0 0 0,0 0 0,-1 0 0,1-1-1,0 1 1,-1 0 0,1 0 0,0 0 0,0 0-1,-1 0 1,1 0 0,0 1 0,0-1 0,-1 0 0,1 0-1,0 0 1,0 0 0,-1 0 0,1 0 0,0 0-1,0 0 1,-1 1 0,1-1 0,0 0 0,0 0-1,0 0 1,-1 1 0,-6 1 2130,6 0-1770,0 4-287,0 0 0,0 0 0,1 0 0,0 0 0,0 0 0,1 0 0,-1 0 0,1 0 1,1 0-1,2 10 0,0 1 24,83 392 1711,-56-230-1043,-25-134-526,-5-15 365,-1-30-637,0 0 1,0 0-1,0 0 1,0 0-1,0 0 1,0-1-1,0 1 1,0 0-1,0 0 1,0 0-1,0 0 1,0 0-1,0 0 1,0 0-1,0 0 1,0 0-1,0 0 1,0 0-1,0 0 1,0 0-1,0 0 1,-1 0-1,1 0 1,0 0-1,0 0 1,0 0 0,0 0-1,0 0 1,0 0-1,0 0 1,0 0-1,0 0 1,0 0-1,0 0 1,0 0-1,0 0 1,0 0-1,-1 0 1,1 0-1,0 0 1,0 0-1,0 0 1,0 0-1,0 0 1,0 0-1,0 0 1,0 0-1,0 0 1,0 0-1,0 0 1,0 0-1,0 0 1,0 0-1,0 1 1,0-1-1,0 0 1,0 0 0,-5-17 217,-26-86 236,8 32-230,-38-187 448,51 209-564,-8-40 137,17 79-212,0 0 0,1 0 0,0-1 0,1 1 0,0 0 0,4-17-1,-3 21-28,0 0 0,0 0 0,1 0-1,0 0 1,0 1 0,0-1-1,1 1 1,0 0 0,0 0-1,0 0 1,0 1 0,1-1 0,8-5-1,-5 4 0,0 2-1,0-1 1,0 1-1,1 0 1,0 1-1,0-1 1,0 2-1,16-3 1,-14 3-3,1 0 0,-1 2 0,1-1 1,0 1-1,-1 1 0,1 0 0,-1 1 0,0 0 1,1 1-1,-1 0 0,0 1 0,0 0 0,-1 1 1,1 0-1,12 8 0,-15-7-3,-1 0 1,0 0-1,0 0 0,0 1 1,6 8-1,-11-12-2,0 0 1,0 0-1,-1 1 0,1-1 1,-1 0-1,1 1 0,-1-1 1,0 0-1,0 1 0,-1-1 0,1 1 1,-1 0-1,0-1 0,0 1 1,0-1-1,-1 7 0,-4 9 27,0 0 0,-1-1 0,-1 1 0,-1-1 0,-16 27 0,12-24-4,1 0 0,1 2 0,-6 22 0,15-43-28,1 0 0,-1 0-1,1 0 1,0-1 0,0 1 0,0 0 0,0 0 0,0 0 0,0 0 0,1-1 0,-1 1 0,0 0 0,1 0 0,0-1 0,-1 1 0,1 0-1,0 0 1,0-1 0,0 1 0,0-1 0,0 1 0,0-1 0,2 3 0,3 1 3,0 0 0,1-1 1,-1 1-1,10 4 0,-2-1-2,65 38 21,35 24 54,-106-65-43,-1 0 1,0 0-1,0 1 0,0 0 0,-1 0 1,0 1-1,0 0 0,-1 0 0,10 15 1,-15-19-20,1-1-1,0 0 1,-1 1 0,0-1 0,1 1 0,-1-1 0,0 1 0,0-1-1,-1 1 1,1-1 0,0 0 0,-1 1 0,1-1 0,-1 1 0,0-1-1,0 0 1,0 0 0,0 0 0,0 1 0,-1-1 0,1 0 0,-1 0-1,1 0 1,-1-1 0,0 1 0,-2 2 0,-1 0 17,0 1 1,0-1-1,-1 0 1,1-1-1,-1 1 1,0-1-1,0 0 1,-11 3-1,-11 2 79,-1-2 1,0 0-1,0-2 0,-1-2 0,-56-1 1,66-3-95,1 0 1,-1-1-1,1-1 1,0-1-1,1-1 1,-1 0-1,1-2 1,0 0-1,-32-20 1,45 25 5,0 1-1030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38:11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6928,'0'0'10743,"8"13"-10167,4 4-342,1 0 0,0 0 0,1-1 0,23 20 0,-6-8 157,-1 1 0,-1 1 0,-1 1 0,-2 2 0,-2 1 0,0 1 0,25 53 0,-28-45-121,-2 2-1,-2 1 0,-2 0 1,-2 1-1,-2 1 1,5 50-1,-14-68-132,-1 0 0,-1 1-1,-2-1 1,-1 0 0,-1 0-1,-2-1 1,-12 39 0,-10 14 272,-49 98 0,29-79 179,-99 152 0,123-220-371,-31 33 0,35-45-60,1 2 1,1 0 0,-29 49-1,45-68-149,0 1 1,0-1-1,0 1 0,1 0 1,0-1-1,0 1 0,-1 8 1,5 4-3834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38:17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0 150 4816,'0'0'6006,"10"-9"-5898,31-25 23,-40 33-109,-1 0 1,1 1-1,0-1 0,0 0 1,0 0-1,0 1 0,-1-1 1,1 0-1,0 0 0,-1 0 0,1 0 1,-1 0-1,1 0 0,-1 0 1,1 0-1,-1 0 0,0-1 1,1 1-1,-1 0 0,0 0 1,0 0-1,0 0 0,0 0 1,0-3-1,0 4 17,-1-1 0,1 1 0,0-1 0,0 1 0,0-1 0,0 0 0,0 1 0,0-1 0,0 1 0,1-1 0,-1 1 0,0-1 0,0 1 0,0-1-1,0 0 1,1 1 0,-1-1 0,0 1 0,1-1 0,-1 1 0,0 0 0,1-1 0,0 0 0,-1-13 5488,-1 34-5022,-6 30 0,5-37-324,0 1 0,0 0 1,1 0-1,1 0 0,0-1 0,3 17 0,-1-18 65,-1 1 0,-1 0-1,0 0 1,-1 15-1,-1 13 898,2-41-730,-3-11-194,-2-23-73,1 0 0,1-38 0,2 42-29,0 0 1,-2 0-1,-10-41 1,3 33 205,6 33-175,2 14-202,2-6-213,1 9 511,2-8-3549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38:19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73 5720,'0'0'12743,"11"-6"-12375,32-17-13,-38 21-275,0 0 0,0 1 0,0-1 0,0 1 0,0 0 0,0 0 0,0 1 0,9 0 0,5-1 181,50-11 551,-44 7-387,0 1 0,38-2 0,41 0 1336,-103 6-1550,-5 4-100,-2 1-90,1-1 0,-2 1 0,1-1 0,-1 0 0,1 0 0,-1-1 0,0 0 1,0 0-1,-8 2 0,-13 2 31,-31 5 0,37-8-10,9-1-1,0-1 0,0 0 0,0-1-1,0-1 1,-1 0 0,1 0 0,0-1 0,0-1 0,0 0 0,0-1 0,0 0 0,1-1-1,-1-1 1,-14-7 0,18 9 34,-8-3 50,17 6-124,0 0-1,0 0 1,-1 0 0,1 0-1,0 0 1,0 0-1,0 0 1,-1 0 0,1 0-1,0 0 1,0 0 0,0 0-1,-1 0 1,1-1-1,0 1 1,0 0 0,0 0-1,0 0 1,0 0 0,-1 0-1,1-1 1,0 1 0,0 0-1,0 0 1,0 0-1,0 0 1,0-1 0,0 1-1,0 0 1,-1 0 0,1 0-1,0-1 1,0 1-1,0 0 1,0 0 0,0 0-1,0-1 1,0 1 0,0 0-1,0 0 1,0 0-1,0-1 1,0 1 0,1 0-1,-1 0 1,0 0 0,0-1-1,0 1 1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38:25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25 137 4720,'0'0'14826,"12"-2"-14651,95-13 622,-99 15-687,-1-1 0,0 0 1,0 0-1,1-1 0,-1 0 0,0 0 0,-1-1 0,1 0 1,0 0-1,8-6 0,-14 8-97,0 0 0,0 0 0,0 0 1,-1 0-1,1 0 0,0 0 0,-1 0 0,1 0 0,-1 0 1,1 0-1,-1 0 0,0 0 0,1-1 0,-1 1 0,0 0 0,0-3 1,0-23 221,0 18-157,-1 7-65,0 0-1,-1 0 0,1 1 0,-1-1 0,1 0 1,-1 0-1,1 1 0,-1-1 0,0 1 0,0-1 1,0 1-1,-3-2 0,-1-2 36,4 4-37,0 0 1,0 0-1,1 0 1,-1 1-1,0-1 0,0 0 1,0 1-1,0 0 1,0-1-1,0 1 0,0 0 1,0 0-1,0 0 1,0 0-1,0 0 0,0 1 1,0-1-1,-3 1 1,1 0 0,-1 1 1,1-1 0,-1 1 0,1 0 0,0 0 0,-8 5 0,-25 17 51,27-18-13,0 0 1,0 0-1,-17 16 0,20-15 5,5-5-43,0-1-1,0 1 1,0 0-1,1 0 0,-1 0 1,0 0-1,1 0 0,-1 0 1,1 0-1,0 1 1,0-1-1,-1 1 0,2-1 1,-1 0-1,0 1 0,0-1 1,1 1-1,0 0 1,-1 3-1,-1 21 136,1-24-116,0 0 0,1 0 0,0 1 1,-1-1-1,1 1 0,0-1 0,1 0 1,-1 1-1,1-1 0,-1 0 0,1 0 1,0 1-1,0-1 0,0 0 0,1 0 0,-1 0 1,3 3-1,1 2 60,1-1 1,0 0 0,1 0-1,0 0 1,0-1-1,0 0 1,1-1-1,0 1 1,0-1-1,0-1 1,1 0-1,-1 0 1,1 0 0,0-1-1,0-1 1,15 4-1,-18-6-26,-1 0 0,1-1-1,-1 1 1,0-1 0,1 0 0,-1 0-1,8-3 1,-7 2-807,0 0 1,0 1-1,0 0 1,8-1-1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39:09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74 119 3808,'0'0'14918,"-5"11"-14778,-12 33-4,16-41-113,0-1 0,1 0 1,-1 1-1,1-1 0,-1 1 0,1-1 0,0 0 0,0 1 1,0-1-1,0 1 0,0-1 0,1 1 0,-1-1 0,1 1 0,0-1 1,1 4-1,1 5 102,3 11 234,14 36-1,-6-19-181,-6-21-67,0 0-1,18 30 1,-14-28 62,15 34-1,20 45 363,-33-74-336,-1 1-1,-2 1 1,15 48-1,10 56 810,-24-56-354,-9-61-552,-1 0-1,0 18 0,-1-19-54,0 1 1,6 22-1,1 10 84,-7-40-71,2-1 58,-1-3-107,-1 2 104,-1-15-34,27-48 49,-3-19 2,82-217 323,-65 193-308,-26 62-86,2 1 0,1 1 0,32-50 0,-31 55-35,0-1 1,-2-1 0,12-37-1,26-94-1,-50 154-13,-4 11-10,0-1 0,0 1 1,-1-1-1,1 1 0,0-1 0,-1 1 0,0-1 1,1 1-1,-1-1 0,0 1 0,0-4 1,3-5-10,-1 1 105,-3 9-91,1 0-1,-1-1 0,1 1 1,-1 0-1,0 0 0,1 0 1,-1-1-1,1 1 1,-1 0-1,1 0 0,-1 0 1,0 0-1,1 0 0,-1 0 1,1 0-1,-1 0 1,1 1-1,-1-1 0,0 0 1,1 0-1,-2 1 1,-35 6 45,0 0 1,-1-3-1,0-1 1,0-2 0,0-2-1,-57-7 1,45 0 17,29 3-56,0 2 0,-1 0 0,1 2 0,0 0 1,-22 2-1,17 3-3,1 1 0,0 0 0,0 2 1,0 1-1,1 1 0,0 1 0,1 1 1,-24 16-1,42-24-29,-1 0 1,1 0 0,0 0-1,-1-1 1,-7 2-1,13-4 14,0 0 0,0 0 0,0 0-1,0 0 1,0 0 0,0 0 0,0 0 0,0 0 0,0 0-1,0 0 1,0 0 0,0 0 0,1 0 0,-1 0 0,0-1-1,0 1 1,0 0 0,0 0 0,0 0 0,0 0-1,0 0 1,0 0 0,0 0 0,0 0 0,0 0 0,0 0-1,0 0 1,-1-1 0,1 1 0,0 0 0,0 0-1,0 0 1,0 0 0,0 0 0,0 0 0,0 0 0,0 0-1,0 0 1,0 0 0,0 0 0,0 0 0,0 0 0,0 0-1,0 0 1,0 0 0,0 0 0,0 0 0,-1-1-1,1 1 1,0 0 0,0 0 0,0 0 0,0 0 0,0 0-1,0 0 1,0 0 0,0 0 0,0 0 0,0 0 0,0 0-1,-1 0 1,1 0 0,0 0 0,0 1 0,4-6-3775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39:11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21 4720,'0'0'16937,"-10"5"-16576,-30 12-18,17-10 963,23-7-1284,-1 0-1,1 0 1,0 0 0,-1 0 0,1 0-1,-1 0 1,1 1 0,0-1-1,-1 0 1,1 0 0,0 0-1,-1 0 1,1 0 0,0 1 0,0-1-1,-1 0 1,1 0 0,0 1-1,0-1 1,-1 0 0,1 0 0,0 1-1,0-1 1,-1 0 0,1 1-1,0-1 1,0 0 0,0 1-1,0-1 1,0 0 0,0 1 0,0-1-1,-1 1 1,1-1 0,0 0-1,0 1 1,0-1 0,0 0-1,0 1 1,1-1 0,-1 0 0,0 1-1,0-1 1,0 0 0,0 1-1,0-1 1,1 1 0,-1 1 38,-1 5 260,1-6-295,0-1 0,0 1 1,0 0-1,0-1 1,0 1-1,0 0 1,0-1-1,0 1 1,0-1-1,0 1 1,0 0-1,1-1 1,-1 1-1,0-1 0,0 1 1,1-1-1,-1 1 1,0 0-1,1-1 1,-1 1-1,0-1 1,1 1-1,-1-1 1,1 0-1,-1 1 0,1-1 1,-1 1-1,1-1 1,-1 0-1,1 1 1,0-1-1,2 0 33,0-1-1,0 0 0,0 0 1,0 0-1,0 0 0,0 0 1,0 0-1,0-1 0,-1 0 1,5-3-1,-5 4-33,-1 0 0,1 0-1,-1-1 1,0 1 0,0-1 0,1 1 0,-1-1 0,0 0 0,-1 1 0,1-1-1,0 0 1,0 1 0,-1-1 0,1 0 0,-1 0 0,1 0 0,-1 0-1,0 0 1,0 0 0,0 1 0,0-1 0,0 0 0,0 0 0,0 0 0,-1 0-1,1 0 1,-1 0 0,1 1 0,-2-4 0,2 5-11,0-1-1,0 1 1,0-1 0,-1 1 0,1-1-1,0 1 1,0-1 0,0 1 0,0-1-1,-1 1 1,1-1 0,0 1 0,0 0-1,-1-1 1,1 1 0,0-1 0,-1 1-1,1 0 1,0-1 0,-1 1-1,1 0 1,-1-1 0,1 1 0,-1 0-1,1 0 1,0-1 0,-1 1 0,1 0-1,-1 0 1,1 0 0,-1 0 0,1 0-1,-1 0 1,1 0 0,-1 0 0,1 0-1,-1 0 1,0 0 0,1 0 0,-1 0-1,1 0 1,-1 0 0,1 0 0,0 0-1,-1 1 1,1-1 0,-1 0 0,1 0-1,-1 1 1,-2 1 27,1-1-1,0 1 1,-1 0-1,1-1 1,0 1-1,0 0 1,0 0 0,0 1-1,1-1 1,-1 0-1,-1 4 1,-15 16 493,18-22-508,-1 0-1,1 0 1,0 0 0,-1 0-1,1 1 1,0-1-1,0 0 1,-1 0 0,1 0-1,0 1 1,0-1 0,-1 0-1,1 0 1,0 0 0,0 1-1,0-1 1,-1 0-1,1 1 1,0-1 0,0 0-1,0 0 1,0 1 0,0-1-1,0 0 1,0 1-1,-1-1 1,1 0 0,0 1-1,0-1 1,0 0 0,0 1-1,11 0 425,16-10-134,-24 6-271,1 0 0,0 0 0,-1 0 0,0-1 0,1 1 0,-1-1 0,-1 0 0,1 0 0,0 0 0,-1 0 0,0-1 0,3-6 0,-5 11-43,0 0 0,0-1 0,0 1 1,0 0-1,0 0 0,0 0 0,0 0 0,0 0 0,0-1 0,0 1 0,0 0 1,0 0-1,0 0 0,0 0 0,0 0 0,0 0 0,1 0 0,-1-1 0,0 1 0,0 0 1,0 0-1,0 0 0,0 0 0,0 0 0,1 0 0,-1 0 0,0 0 0,0 0 1,0 0-1,0 0 0,0 0 0,1 0 0,-1 0 0,0 0 0,0 0 0,0 0 1,0 0-1,0 0 0,1 0 0,-1 0 0,0 0 0,0 0 0,0 0 0,0 0 1,0 0-1,0 0 0,1 0 0,-1 0 0,0 0 0,0 0 0,0 1 0,0-1 0,0 0 1,0 0-1,0 0 0,1 0 0,-1 0 0,0 0 0,0 1 0,5 4-4352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39:13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148 162 4416,'0'0'16311,"-9"16"-16067,-24 48-14,30-57-183,0-1-1,1 1 1,0-1 0,1 1 0,0 0 0,0-1-1,0 1 1,1 0 0,-1 0 0,2 9 0,0 3 67,-19 348 1969,17-352-1999,-22 167 1150,21-135-952,3-40-201,-1 1 1,0 0 0,-1 0-1,-3 15 1,4-23-80,-4 13 348,3-21-27,0-8-334,1-16 101,6-63 0,0 28-25,-1-375 447,-13 312-352,5 102-142,-2 1 0,0-1 1,-15-40-1,14 55-18,5 11 0,0 0 0,-1-1 0,1 1 0,1 0 0,-1-1 0,0 1 0,1-1 0,-1 1 0,1-1 0,-1-3 0,33 2 0,231-26 112,-237 27-102,-1 2 0,50 5 1,1-1 15,-61-3 16,-11-1-28,0 1 1,0 0-1,0 0 0,0 0 1,0 0-1,0 0 1,0 1-1,0 0 1,0 0-1,7 3 0,-8-4 0,0 1 0,0-1 0,1 1 0,-1-1-1,0 0 1,0 0 0,0 0 0,1-1-1,-1 1 1,0-1 0,0 0 0,0 0 0,0 0-1,5-2 1,-18 28 83,-6 6-61,1 0 0,2 1 0,-15 54 0,23-57 15,-2 7 97,5-19 352,1-15-1633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39:15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0 6632,'0'0'14149,"-11"1"-13811,-33 1-7,42-2-258,-1 1 1,1 0-1,0 0 0,-1 0 1,1 0-1,-1 0 0,1 0 0,0 0 1,0 1-1,0-1 0,0 1 1,0 0-1,0-1 0,0 1 1,1 0-1,-1 0 0,-2 4 1,2-4 26,-7 13 308,0 0 0,0 0 1,2 1-1,-10 27 0,15-39-320,1 1-1,1-1 1,-1 0-1,0 1 1,1-1-1,0 1 1,0-1-1,1 0 1,-1 1-1,1-1 1,0 1-1,0-1 1,0 0 0,0 0-1,1 0 1,0 0-1,0 0 1,0 0-1,0 0 1,1 0-1,-1-1 1,1 1-1,0-1 1,0 0-1,0 0 1,1 0-1,3 3 1,2-1 58,0 1 1,0-2-1,0 1 0,11 2 1,-16-5-96,0-1 0,0 0 0,1 0 1,-1 0-1,0-1 0,1 1 0,-1-1 0,0 0 0,1 0 1,-1-1-1,0 1 0,6-2 0,-5 0-113,0 0 1,-1 0-1,1 0 0,-1-1 1,5-3-1,0-3-3813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39:15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9344,'0'0'17978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39:16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6128,'0'0'15137,"-10"8"-14844,-31 23-4,41-30-157,-1-1-1,0 1 0,0-1 1,1 1-1,-1-1 0,0 1 1,1 0-1,-1-1 0,0 1 1,1 0-1,-1-1 0,1 1 1,-1 0-1,1 0 0,0-1 1,-1 1-1,1 0 0,0 0 1,0 0-1,-1 0 0,1 0 1,0 0-1,0 1 0,0-1-77,1 0 1,-1-1-1,1 1 0,-1 0 0,1 0 0,-1-1 0,1 1 0,0 0 0,-1-1 0,1 1 1,0-1-1,0 1 0,-1-1 0,1 1 0,0-1 0,0 0 0,0 1 0,1 0 0,7 1-36,0 0-1,0 0 0,14 1 1,-18-3 267,65 10 111,-29-3-46,67 2 0,-38-7-59,42-1 119,-96-2-296,0 2 0,0 0-1,0 0 1,0 2 0,0 0-1,28 10 1,-34-11 5,-10-2-106,1-1 0,0 1 0,0 0-1,-1 1 1,1-1 0,0 0-1,0 0 1,0 0 0,-1 0 0,1 1-1,0-1 1,-1 0 0,1 0-1,0 1 1,-1-1 0,1 1 0,0-1-1,-1 1 1,1-1 0,-1 1-1,1-1 1,0 1 0,-1-1 0,0 1-1,1 0 1,-1-1 0,1 1-1,-1 1 1,3 4 68,-2-1-336,-10-9-228,0-1-3401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1:46.3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0 525 5920,'0'0'11287,"11"-5"-11021,36-12 4,-44 16-214,1 0-1,-1 0 0,1 0 1,0 0-1,-1 1 0,1 0 0,0 0 1,0 0-1,-1 0 0,1 0 0,0 1 1,0 0-1,3 0 0,10 3 78,94 5 469,0-5-1,207-18 1,222-66 313,-268 24-564,42-7 2,94 2 53,-181 29-173,77-1 74,-10 2-25,-111 0-97,138-15 239,68 31 278,-66 4 132,-50-13 773,-273 24-1607,1 0 33,1 0-1,-1 0 1,1 0-1,0-1 1,-1 1-1,1 0 1,-1 0-1,1-1 1,-1 1-1,1-1 1,-1 0-1,1 1 1,-1-1-1,1 0 1,-1 0-1,0 0 1,2-1-1,-3 1-252,-1 1-1,1-1 0,-1 0 1,1 0-1,-1 1 0,1-1 1,-1 0-1,1 0 1,-1 1-1,1-1 0,-1 1 1,0-1-1,1 1 1,-3-2-1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39:17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6424,'0'0'12487,"10"1"-11903,158-1 1332,-112-2-1425,122-11 816,26-3 778,-185 15-1746,1 0-1,-1 2 1,1 0-1,24 5 1,-17-3-173,-15-2-3517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39:19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5624,'0'0'15935,"14"-5"-15656,30-9-113,117-33 805,-80 35-300,-47 8-266,-25 3-224,1 0-1,-1 1 1,1 0 0,-1 1-1,1 0 1,16 5-1,2-1 383,-28-4-635,1 0 0,-1 0-1,1 0 1,-1 1 0,0-1 0,1 0 0,-1 0-1,0 0 1,0 0 0,0 1 0,0-1 0,0 0 0,0 0-1,-1 2 1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39:20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0 141 9848,'0'0'8409,"14"-7"-7971,5-3-177,2 1-1,-1 1 1,2 1 0,29-6-1,-2 4 944,0-3-1,91-33 1,-92 29-1126,-35 12-2894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39:22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5416,'0'0'9648,"10"-2"-9151,33-3-8,-41 5-458,0 0-1,0 1 1,-1-1-1,1 1 1,0 0 0,-1-1-1,1 1 1,-1 0-1,1 0 1,-1 0-1,1 0 1,-1 0-1,1 0 1,-1 1 0,0-1-1,0 0 1,0 1-1,1-1 1,-1 1-1,-1-1 1,1 1 0,0-1-1,0 1 1,-1 0-1,2 1 1,2 6 118,20 32 353,35 70 740,5 13 94,-18-39-485,56 135 2230,-85-173-1810,-10-26-569,-5-9-402,1 0 0,-2 0 0,0 0 0,0 0 0,-2 22-1,0-5-43,1-29-106,7-14-88,40-94 9,4-10-10,78-123 88,-72 130-120,-17 30-15,-36 74-13,-1 1 0,0-1 0,0 0 0,-1 0 0,0-1 0,0 1 1,-1 0-1,0-1 0,0 1 0,-1-1 0,0-7 0,0 8 2,0-20-18,0 27 12,0-1 0,0 1 1,0-1-1,0 0 0,0 1 1,0-1-1,0 1 0,0-1 1,0 0-1,0 1 1,-1-1-1,1 1 0,0-1 1,0 1-1,-1-1 0,1 1 1,0-1-1,-1 1 0,1-1 1,-1 1-1,1-1 0,0 1 1,-1 0-1,1-1 0,-1 1 1,1 0-1,-1-1 0,1 1 1,-1 0-1,0-1 0,-9-6-37,-16 1 42,-1 1 0,1 2 0,0 0 0,-1 2 0,-48 3 0,15-1 25,-87 5 42,50 0 30,-64-6 88,161 0-194,0 0-1,0 0 1,-1 0 0,1 0 0,0 0 0,0 0 0,-1 0-1,1 0 1,0 0 0,-1 1 0,1-1 0,0 0 0,0 0-1,-1 0 1,1 0 0,0 0 0,0 1 0,0-1 0,-1 0-1,1 0 1,0 0 0,0 1 0,0-1 0,0 0 0,-1 0-1,1 0 1,0 1 0,0-1 0,0 0 0,0 0 0,0 1-1,0-1 1,0 0 0,0 1 0,0-1 0,0 0 0,0 0-1,0 1 1,0-1 0,0 0 0,0 0 0,0 1 0,0-1-1,0 0 1,0 1 0,0-1 0,0 0 0,1 1 0,5 12-318,23 26-2727,-27-37 1889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39:23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 5920,'0'0'17814,"-1"13"-17427,-1 16 63,1-1 0,4 37 0,0-39 83,-3-17-311,1-1-1,0 0 1,3 14-1,2 0 135,-5-15-239,1-1 0,0 1 0,0-1 0,0 0 0,1 0 0,-1 0 0,6 7 0,-7-12-97,-1 0 0,1-1 0,-1 1 0,1-1 1,-1 1-1,1-1 0,-1 1 0,0 0 0,1-1 0,-1 1 0,0 0 1,0 0-1,1-1 0,-1 1 0,0 0 0,0-1 0,0 1 0,0 0 1,0 0-1,0-1 0,0 1 0,0 0 0,0 0 0,0-1 1,0 1-1,0 0 0,-1 0 0,1-1 0,0 1 0,-1 0 0,0 1 1,0-1 0,-1 0 0,1 0 1,-1 0-1,1 0 1,-1 0-1,0-1 1,1 1-1,-1 0 0,0-1 1,0 1-1,1-1 1,-4 1-1,-5-1 32,1 1-1,-1-1 1,1 0 0,-16-3-1,-23-4 212,50 10-114,9-2-133,131-18 29,40-6-15,-176 22-88,0 0 0,0-1 0,0 0 0,-1 0 0,1 0-1,0 0 1,-1-1 0,6-3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39:24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6632,'0'0'20170,"17"-5"-19902,-9 2-230,21-5 100,0 0 0,37-4 0,292-34 1179,-352 46-1276,1-1-1,0 1 0,0 0 1,0 0-1,0 1 0,11 2 1,-16-3-45,0 1 1,0-1-1,0 1 1,-1 0-1,1 0 1,0 0-1,0 0 1,-1 0-1,1 0 1,-1 0-1,1 0 1,-1 1-1,1-1 0,-1 0 1,0 1-1,1-1 1,-1 1-1,0 0 1,0-1-1,0 1 1,-1 0-1,1 0 1,0 0-1,-1 0 1,1 0-1,-1-1 1,1 4-1,0 12-3773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39:26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9 4120,'0'0'8210,"-12"-2"-7560,-2 0-405,8 0-88,0 1 0,0 0 0,0 1 0,-1-1 1,1 1-1,-10 1 0,13 0 59,0 0 0,0-1-1,0 1 1,0 1 0,-1-1 0,2 0 0,-1 1-1,0 0 1,0 0 0,0 0 0,1 0 0,-1 0 0,1 0-1,0 0 1,0 1 0,-1-1 0,2 1 0,-1 0-1,0 0 1,0 0 0,1 0 0,0 0 0,-1 0 0,1 0-1,0 0 1,0 5 0,0-6-136,0 1 0,1-1-1,0 1 1,-1-1 0,1 0 0,0 1 0,0-1 0,1 1-1,-1-1 1,0 0 0,1 1 0,-1-1 0,1 1 0,0-1 0,0 0-1,0 0 1,0 1 0,0-1 0,0 0 0,1 0 0,-1 0-1,1 0 1,-1-1 0,1 1 0,0 0 0,0-1 0,0 1-1,0-1 1,0 1 0,0-1 0,0 0 0,0 0 0,0 0-1,1 0 1,-1 0 0,3 0 0,-3-1-31,0 1 1,0-1 0,-1 0-1,1 0 1,0 0-1,-1-1 1,1 1-1,0 0 1,-1-1-1,1 1 1,0-1-1,-1 1 1,1-1-1,-1 0 1,1 0-1,-1 0 1,1 0-1,-1 0 1,0 0-1,1 0 1,-1 0-1,0 0 1,0 0-1,0-1 1,0 1-1,0-1 1,0 1-1,0-1 1,0 1-1,0-4 1,0 3 6,0 0 1,0 0 0,0 0-1,-1 0 1,1 0 0,-1 0-1,0 0 1,1 0 0,-1 0-1,0 0 1,0 0 0,0-1-1,-1 1 1,1 0 0,0 0-1,-1 0 1,0 0 0,1 0-1,-1 0 1,0 0 0,0 0-1,0 0 1,-3-3 0,4 5-32,-1 0 0,1 0 0,-1 0 0,1 0 0,-1 0 1,1 0-1,-1 1 0,0-1 0,1 0 0,-1 0 1,1 0-1,-1 0 0,1 1 0,-1-1 0,1 0 0,0 1 1,-1-1-1,1 0 0,-1 1 0,1-1 0,0 1 0,-1-1 1,1 0-1,0 1 0,-1-1 0,1 1 0,0-1 1,-1 1-1,-9 15 207,7-13-179,-9 19 402,12-22-430,0 1 0,0-1-1,0 0 1,-1 0 0,1 1-1,0-1 1,0 0 0,0 1 0,0-1-1,0 0 1,0 0 0,-1 1 0,1-1-1,0 0 1,0 1 0,0-1-1,0 0 1,0 1 0,0-1 0,0 0-1,0 1 1,0-1 0,0 0 0,1 1-1,-1-1 1,0 0 0,0 0-1,0 1 1,0-1 0,0 0 0,1 1-1,-1-1 1,0 0 0,0 0 0,0 0-1,1 1 1,-1-1 0,0 0 0,0 0-1,1 0 1,-1 1 0,0-1-1,0 0 1,1 0 0,-1 0 0,0 0-1,1 0 1,-1 0 0,0 1 0,0-1-1,1 0 1,0 0 0,0-1 9,0 1 0,0-1 1,0 1-1,0-1 1,0 1-1,-1-1 0,1 0 1,0 1-1,0-1 0,0 0 1,0 0-1,-1 0 0,1 0 1,0 1-1,-1-1 0,1 0 1,-1 0-1,1 0 1,-1 0-1,1-1 0,-1 1 1,0 0-1,0 0 0,1 0 1,-1 0-1,0-2 0,0 1 17,1 0 0,-1 0 0,0 0 0,1 0 0,-1 0 0,0 0-1,0 0 1,-1 0 0,1 0 0,0 1 0,-1-1 0,1 0 0,-1 0 0,0-2-1,4 5-123,0-1-1,0 1 0,0-1 1,0 1-1,0-1 0,0 0 0,1-1 1,-1 1-1,0 0 0,0-1 1,0 0-1,3 0 0,0 0-2775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39:27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1 6520,'0'0'15209,"-10"9"-14921,-33 27-7,36-30-149,1 1 1,0 0-1,0 0 0,1 0 1,-1 1-1,2-1 0,-1 1 0,1 0 1,0 1-1,1-1 0,0 1 1,-2 9-1,-7 18 72,-11 28 176,2 1 0,-12 75 0,-10 137 469,36-193-440,5 115 1,2-189-383,2 16 102,0 1 0,2-1 0,0 0 0,2 0 0,1 0 0,1-1 0,1 0 1,2-1-1,0 0 0,1 0 0,2-1 0,30 40 0,-40-58-113,2 2 118,-1 0 0,2-1 0,-1 1 1,12 8-1,-17-14-131,0 0 0,1 0-1,-1 0 1,1-1 0,-1 1 0,0 0 0,1-1 0,-1 1 0,1-1-1,0 1 1,-1-1 0,1 0 0,-1 1 0,1-1 0,-1 0 0,1 0-1,0 0 1,-1 0 0,1-1 0,-1 1 0,1 0 0,0-1 0,-1 1-1,1-1 1,-1 1 0,1-1 0,-1 0 0,0 0 0,1 1 0,-1-1-1,0 0 1,1 0 0,0-2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39:30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6016,'0'0'19342,"11"5"-19275,-3-2-51,-1 1 0,0-1 1,1 0 0,-1-1 0,1 0-1,0 0 1,0 0 0,-1-1-1,12 0 1,177 7 806,-169-11-592,6-1-94,-15 8-3925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39:30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0 5224,'0'0'8928,"-10"8"-8482,-30 24-4,38-29-385,-1-1 1,1 1 0,0-1 0,0 1 0,1 0 0,-1 0 0,1 0 0,-1 0 0,1 0-1,0 0 1,0 0 0,0 1 0,0-1 0,1 0 0,0 1 0,-1-1 0,1 0-1,1 5 1,-2 1 109,-5 225 2464,3-206-2184,2-24-308,1 0 1,-1 0-1,1 1 0,-1-1 1,1 0-1,1 1 0,-1-1 1,2 6-1,-2-10-124,0 0 1,0 0-1,0 0 1,0 0-1,0 1 1,0-1-1,0 0 1,0 0-1,0 0 1,0 0-1,0 0 1,1 1-1,-1-1 0,0 0 1,0 0-1,0 0 1,0 0-1,0 0 1,0 0-1,1 0 1,-1 0-1,0 1 1,0-1-1,0 0 0,0 0 1,1 0-1,-1 0 1,0 0-1,0 0 1,0 0-1,0 0 1,1 0-1,-1 0 1,0 0-1,0 0 0,0 0 1,0 0-1,1 0 1,-1 0-1,0 0 1,0 0-1,0-1 1,9-5 278,6-14-141,-14 19-126,13-18-2650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2:09.5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0 212 4416,'0'0'13879,"10"-2"-13393,154-15 1350,-4-8-626,188-55 1,-249 52-531,198-30 0,-277 57-678,32 1-1,-29 3-2889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39:33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60 5624,'0'0'15030,"-1"12"-14811,-1 17 93,2 53 1,3-15 191,-2-36-181,4 35-1,18 63 609,-20-106-237,-2-21-26,-3-15-495,-1-21-89,1-1 1,5-63 0,3 56-25,2 0 0,1 0 0,26-71 0,-32 108-55,-1-1 0,1 1 0,0 0 0,0 0 0,1 0 0,-1 0 1,1 1-1,0-1 0,0 1 0,1 0 0,-1 0 0,1 1 0,9-6 0,-12 7-8,1 1-1,0-1 1,0 1-1,-1-1 1,1 1 0,0 0-1,0 0 1,1 1 0,-1-1-1,0 1 1,0-1 0,0 1-1,0 0 1,0 0-1,1 0 1,-1 1 0,0-1-1,0 1 1,0 0 0,3 1-1,0 0 18,0 0 1,-1 1-1,1-1 0,-1 1 0,0 1 0,0-1 1,0 1-1,0 0 0,0 0 0,-1 0 0,0 0 1,0 1-1,0 0 0,-1 0 0,1 0 0,2 7 1,20 62 367,29 133 0,-51-181-271,-2 0 1,0 44 0,-2-57-275,0-13 67,0-1 1,0 1-1,1-1 1,-1 1-1,0 0 1,0-1 0,0 1-1,1-1 1,-1 1-1,0 0 1,1-1 0,-1 1-1,0 0 1,1-1-1,-1 1 1,0 0 0,1 0-1,-1-1 1,0 1-1,1 0 1,-1 0 0,1-1-1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39:36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1064 4720,'0'0'5896,"11"-12"-5434,3-1-312,1 0 146,0-1-1,-1-1 0,20-28 0,36-80 1345,-50 87-1192,-1-1-1,-1-1 1,-3 0 0,19-69 0,1-26 849,-18 70-730,2-6 439,-18 53-702,-1 14-203,0-1 0,0 0 0,0 1 0,1-1 0,-1 0 0,1 1 0,-1-1 0,3-3 0,-3 4-11,1-1 0,0 0 0,-1 0 0,1 1 0,-1-1 0,0 0 0,0 0 0,0 1 0,-1-6 0,0 4-13,1 1 0,0-1 0,0 1 0,0-1 0,0 1 0,2-8 0,0 4 137,0-1 0,0 0 0,-1 0 1,1-13 439,-5 26-528,-14 49 21,3 1 0,-9 74-1,17-5-66,5-112-70,0 0 0,1-1 0,1 1 0,0-1 0,0 1 0,1 0 0,1-1 0,0 0 0,0 0 0,1 0 0,7 14 0,-9-23-10,0 1 0,0 0 1,0-1-1,0 0 0,0 1 0,0-1 0,0 0 0,1 0 0,-1 0 0,1 0 0,0-1 0,-1 1 0,1-1 1,0 1-1,0-1 0,0 0 0,6 1 0,-4-2 2,-1 1 1,1-1-1,0 0 1,0-1-1,-1 1 1,1-1-1,0 0 1,-1 0-1,1-1 1,7-2-1,2-3 12,0-1 0,-1 0 1,0-1-1,0 0 0,-1-1 0,14-14 0,-15 11 0,1 0 0,-2-1 0,0 0 0,-1 0 0,0-1-1,-1-1 1,0 0 0,-2 0 0,8-25 0,2-8 57,-10 35-36,-1 0-1,-1 0 1,3-21-1,3-48 58,-4 20-1,18-73 0,-18 97 30,-16 64-48,-17 165 274,18-114-111,8-47-121,0 0 0,2 0 0,1-1 0,7 34 0,0-3 111,-4-27-68,1 24 196,-6-54-338,0 0-1,1-1 1,-1 1-1,0-1 1,1 1 0,-1-1-1,1 1 1,-1-1-1,1 1 1,0-1 0,0 1-1,0-1 1,0 0-1,0 1 1,0-1-1,0 0 1,0 0 0,2 2-1,1 2 256,-5-5-341,1 0 0,0 0 0,0 0 0,0 0 0,0 0 1,0 0-1,0-1 0,0 1 0,0 0 0,0 0 0,0 0 0,0 0 0,0 0 0,0 0 1,0 0-1,0-1 0,0 1 0,0 0 0,0 0 0,0 0 0,0 0 0,0 0 0,1 0 1,-1 0-1,0 0 0,0-1 0,0 1 0,0 0 0,0 0-209,0 0 209,0 0 0,0 0 0,1 0 0,-1 0 0,0 0 0,0 0 0,0 0 1,0 0-1,0 0 0,0 0 0,0 0 0,1-1 0,-1 1 0,0 0 0,0 0 0,0 0 1,0 1-1,0-1 0,0 0 0,0 0 0,0 0 0,1 0 0,-1 0 0,0 0 0,0 0 1,0 0-1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39:39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0 5920,'0'0'21353,"-9"9"-21204,-31 29-4,36-33-93,0 0 0,0 0 1,1 0-1,0 1 0,0-1 0,0 1 0,1 0 0,0 0 0,0 0 0,-2 11 0,-1 3 94,0-7 37,2 1 0,-1-1 0,2 1 0,-2 27-1,10 10 202,-6-49-367,-1 0-1,1 0 0,1 0 1,-1 0-1,0 0 0,0 0 1,1 0-1,-1 0 0,1 0 1,-1 0-1,1 0 0,0 0 0,0-1 1,0 1-1,0 0 0,0-1 1,0 1-1,1 0 0,-1-1 1,0 0-1,1 1 0,-1-1 1,1 0-1,0 0 0,-1 1 0,4 0 1,-1-1 5,-1 0-1,1 0 1,-1 0 0,1-1 0,-1 0-1,1 1 1,0-2 0,-1 1 0,1 0 0,-1-1-1,1 1 1,-1-1 0,7-2 0,13-2 146,9-5 0,-8 6-31,-8 3-1655,-9-3-2898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39:40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99 7136,'0'0'8680,"-10"0"-7945,-31-1 1,19 4 3079,23-4-3654,0-1 11,0 0 0,0 0 0,0-1 0,0 1 0,-1 0-1,1 0 1,-1-1 0,1 1 0,-1 0 0,0-1 0,0 1-1,0 0 1,0-5 0,2-24 688,-2 29-773,1 0 1,-1 0-1,0 0 0,0-1 1,0 1-1,-1 0 1,1 0-1,0 0 1,-1 0-1,0-2 1,0-3 725,11 15-663,2 6-574,-6-7-2785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39:41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 6328,'0'0'16966,"-4"14"-16526,-2 5-194,1 1 0,1 0 0,1 0 0,-1 29 1,6 123 3196,0-158-2764,-1-13-630,-1-1 0,0 1 1,1 0-1,-1 0 0,0 0 1,0 0-1,0-1 1,0 1-1,0 0 0,0 0 1,0 0-1,0 0 0,-1 0 1,1-1-1,0 1 0,0 0 1,-1 0-1,1 0 0,-1 1 1,-1-1-18,1 1 1,-1-1-1,1 0 0,-1 1 1,0-1-1,0 0 1,0 0-1,0 0 0,0 0 1,0-1-1,0 1 1,0 0-1,0-1 0,0 1 1,0-1-1,-2 0 1,-37 4 176,31-5-171,8 1-19,-1 0 0,0 0 0,1 0 1,-1 0-1,1 0 0,-1 0 0,1 1 0,-1-1 1,1 1-1,-1 0 0,1 0 0,-3 1 1,-7 0 126,12-4-71,10-1-44,24-5 59,1 1 1,63-3 0,-21 4 106,21 0 50,-97 6-256,0 0 0,0 0 0,1 0 0,-1 1 1,0-1-1,0 0 0,0 0 0,0 1 0,0-1 0,0 0 0,0 1 1,0-1-1,0 1 0,0-1 0,-1 1 0,1 0 0,0-1 1,0 1-1,0 0 0,-1 0 0,1-1 0,0 1 0,-1 0 1,1 0-1,-1 0 0,1 0 0,0 2 0,1 8-4220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39:44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95 3616,'0'0'7493,"-4"-11"-7057,-12-33 17,15 42-190,0 0 0,1 0 0,-1 0 0,0-1-1,1 1 1,-1 0 0,1-1 0,0 1 0,0 0 0,0-1-1,0-3 1,1-3 4210,-1 14-3520,-17 247 2344,11-108-1810,2-78-205,8 86 0,-1-118-943,3 59 1019,-4-66-948,-1 10-19,-13 64 453,8-75-600,-4 15 28,7-40-253,1 0 0,-1 1 0,1-1 0,-1 1 0,1-1 0,0 0 0,0 1-1,-1-1 1,1 1 0,0-1 0,0 0 0,1 1 0,-1-1 0,0 3 0,1-4-10,-1 0 0,0 1 0,1-1 0,-1 0 0,0 1 0,1-1 0,-1 0 0,0 0 0,1 1 0,-1-1 0,0 0 0,1 0 0,-1 0 0,1 1 0,-1-1 0,1 0 0,-1 0 0,0 0 0,1 0 0,-1 0 0,1 0 0,-1 0 0,1 0 0,-1 0 0,1 0 0,-1 0 0,0 0 0,2 0 0,4-3 59,0 1 1,1 0-1,-1-1 0,10-6 0,-2 1-44,84-32 29,-84 35-51,1 2 0,-1-1 0,0 2 0,1 0 0,16-1 0,-26 4-2,-1-1 0,0 1 0,1 0 0,-1 0 0,0 1 0,0-1 0,7 4 0,-8-3 0,1-1 0,0 1 0,0-1 0,-1 0 0,1 1 0,0-2 0,6 2 0,-5 0 768,-4 1-1777,6-2-3433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39:44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10152,'0'0'7654,"13"-7"-7053,-12 6-583,15-9 336,1 1 1,1 1 0,0 0-1,26-7 1,-11 4 541,-21 6-429,0 1 1,0 1-1,16-3 0,-25 5-357,-1 1 0,1 0 0,0 0 0,0 0 0,0 0 0,0 0-1,-1 1 1,1-1 0,0 1 0,0 0 0,-1 0 0,1 0 0,0 0-1,-1 0 1,1 0 0,-1 1 0,0-1 0,1 1 0,2 2 0,-4-3-101,0 0 1,0 1-1,-1-1 1,1 0-1,0 0 1,-1 0-1,1 0 1,-1 0-1,1 1 1,-1-1-1,0 0 1,0 0-1,1 1 1,-1-1 0,0 0-1,0 1 1,0-1-1,0 0 1,0 0-1,-1 1 1,1-1-1,0 0 1,-1 0-1,1 1 1,0-1-1,-1 0 1,0 0-1,0 2 1,-4 10-3433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39:45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1 138 11152,'0'0'2929,"10"-6"-2388,36-16 305,0 3 1,53-15-1,-63 24-383,11-4 940,87-13 0,-118 25-1067,-7 1-5,0 0 0,0 0 0,0 1-1,16 1 1,-23-1-249,1 1-1,-1 0 0,1-1 1,-1 1-1,0 0 1,1 0-1,-1 0 0,0 0 1,0 1-1,0-1 1,0 1-1,0-1 1,0 1-1,0 0 0,0 0 1,-1-1-1,1 1 1,-1 0-1,1 1 0,-1-1 1,2 4-1,2 9-396,0 0 1,-1 0-1,4 26 0,-7-32-1374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39:46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 7736,'0'0'12834,"-8"11"-12285,0-1-390,5-6-100,-1 0 0,1 0 0,0 0 0,1 0-1,-1 1 1,1-1 0,-1 1 0,1 0 0,1 0 0,-1 0-1,1 0 1,0 0 0,0 0 0,0 6 0,-10 143 2515,12-140-2036,0 1-1,0-1 1,1 1 0,6 17-1,-7-29-501,1 11 1334,-3-14-1338,1 0-1,-1 1 1,0-1-1,1 0 0,-1 0 1,0 1-1,1-1 0,-1 0 1,0 0-1,0 0 1,1 0-1,-1 0 0,0 0 1,0 0-1,1 0 1,-1 0-1,0 0 0,0 0 1,1 0-1,-2-1 0,-19-1 99,1 1-1,-36 3 0,6-1 75,38-1 137,24 0-139,27-3 110,-11-3-88,167-28 784,-96 22-416,-75 9-938,-19 3 213,-1 0-1,0 0 1,0-1-1,1 1 1,-1-1-1,0 0 0,0-1 1,0 1-1,4-2 1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39:49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6928,'0'0'16338,"15"-5"-15997,-5 2-270,10-5 127,1 2-1,42-8 1,-11 9 314,0 3 0,71 5 0,-52-1-105,65 9 489,-98-11-665,-31 0-266,-1 0 1,1-1-1,-1 2 1,1-1-1,-1 1 1,0 0-1,12 4 1,-12-3-3493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3:23.8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178 158 5120,'0'0'4168,"-1"-12"-3512,0 8-595,-2-23 855,-1 0 0,-10-34 0,12 52-220,2 8-645,0 1 0,0-1 0,1 1 0,-1-1 0,0 1 0,0-1 1,0 1-1,-1-1 0,1 1 0,0 0 0,0-1 0,0 1 0,0-1 0,0 1 0,0-1 0,-1 1 0,1 0 0,0-1 0,0 1 1,-1-1-1,1 1 0,0 0 0,-1-1 0,1 1 0,0 0 0,-1 0 0,1-1 0,0 1 0,-1 0 0,1 0 0,0-1 0,-1 1 1,1 0-1,-1 0 0,1 0 0,-1 0 0,1 0 0,-1 0 0,1-1 0,0 1 0,-1 0 0,-3 14 1329,-50 200 871,45-178-1796,-1 0 0,-23 55 0,10-30 485,14-22-103,9-38-306,3-6-268,10-14-143,-2-1 1,0 0 0,-2-1-1,13-37 1,-11 26 21,20-38-1,-11 34 111,1 2-1,35-43 1,-55 75-237,-1 1 1,1 0-1,0 0 1,0 0-1,0 0 1,0 0-1,0 0 0,0 0 1,0 0-1,1 1 1,-1-1-1,0 0 1,0 1-1,1-1 1,-1 1-1,0-1 0,1 1 1,-1 0-1,2-1 1,-1 1-5,-1 1 1,0-1 0,0 0-1,0 1 1,0-1-1,0 1 1,0-1 0,0 1-1,0-1 1,0 1-1,-1 0 1,1-1 0,0 1-1,0 0 1,0 0-1,-1 0 1,1 0 0,0-1-1,0 3 1,3 5 36,0 0 0,-1 1 0,1 0 0,2 14 0,-4-17-38,6 30 193,-2-1 1,-1 1 0,-2 0-1,-1 37 1,2-77-136,-1-1 0,0 1 0,0-1-1,0 1 1,3-8 0,10-22 23,6-15 61,2 1 0,2 1 1,38-52-1,-63 97-135,0 1 0,1-1 0,-1 1 0,1-1 1,-1 1-1,1 0 0,-1-1 0,1 1 0,0 0 0,-1 0 0,1 0 0,0 0 1,0 1-1,0-1 0,0 0 0,2 0 0,-3 1-11,0 0-1,0 1 1,0-1-1,1 0 1,-1 0-1,0 1 1,0-1-1,0 1 1,0-1-1,0 1 1,0-1-1,0 1 1,0 0-1,0-1 1,0 1-1,0 0 1,0 0-1,0 0 1,-1 0-1,1-1 1,0 1-1,-1 0 1,1 0-1,-1 1 1,1-1-1,-1 0 1,1 0-1,0 1 0,9 27 36,-1 1 0,9 55 0,-1-6 14,-12-57-5,-1 0 0,-1 1 0,-1 29 0,2-16 354,-3-35-401,-1 0 0,0 0 0,0-1 1,1 1-1,-1 0 0,0 0 0,1-1 1,-1 1-1,1-1 0,-1 1 0,1 0 0,-1-1 1,1 1-1,0-1 0,-1 1 0,1-1 1,-1 1-1,1-1 0,0 0 0,0 1 0,-1-1 1,1 0-1,0 1 0,0-1 0,0 0 1,30 7 93,-16-4-77,-3-1-17,0 0 0,-1-1 1,1-1-1,0 0 0,0-1 0,20-3 0,71-20 30,-102 24-33,14-4 7,1-1 0,-1-1 0,0 0 0,0-1 0,-1 0 0,27-19 0,-35 22-5,-1-1 0,0 1 0,0-1 0,-1 1 0,1-1 0,-1-1 0,0 1 0,0-1 0,-1 1 0,1-1 0,-1 0 0,-1 0 0,1-1 0,-1 1 0,0-1 0,0 1 0,-1-1 0,0 1 0,0-11 0,-1 2 0,-1 1-1,-1-1 1,0 1 0,-7-25-1,7 32 1,0 1 0,0 0-1,-1 0 1,0 0-1,0 0 1,0 1 0,-1-1-1,0 1 1,0 0-1,0 0 1,0 0 0,-1 1-1,-6-6 1,10 10 2,0-1 0,0 0-1,-1 1 1,1-1 0,0 1 0,0-1 0,-1 1 0,1 0 0,0 0-1,-1-1 1,1 1 0,-1 0 0,1 0 0,0 0 0,-1 0 0,1 1 0,0-1-1,-1 0 1,1 1 0,-2 0 0,-1 0 0,1 1-1,-1 0 1,1 0-1,0 0 0,0 1 1,-1-1-1,-2 4 1,-4 5-2,1 0 0,-15 22-1,17-22-2,1 0-1,1 0 1,0 1-1,0 0 0,1 0 1,0 0-1,2 0 0,-1 0 1,1 1-1,1 0 0,0 23 1,1-27-4,1 1 0,0-1 0,0 0 0,1 0 0,0 0-1,1 0 1,0-1 0,0 1 0,1-1 0,0 1 0,0-1 0,1 0 0,0-1 0,1 1 0,-1-1 0,1 0 0,8 7 0,-10-11-1,0 0-1,1-1 1,-1 1 0,1-1 0,-1 0 0,1 0 0,0-1-1,-1 1 1,1-1 0,0 0 0,0 0 0,0 0 0,0-1-1,6 0 1,7-1-6,1 0 1,25-7-1,-34 7 10,17-6 0,0 0-1,-1-2 1,0-1 0,0-1-1,34-20 1,116-82 41,-173 110-38,118-84 32,-100 69-25,0 0 0,-1-1 0,22-28 0,2-12 80,-43 59-85,-1-1 1,0 1-1,0 0 0,1 0 0,-1 0 1,0-1-1,0 1 0,0 0 0,1 0 1,-1-1-1,0 1 0,0 0 0,0-1 0,0 1 1,0 0-1,1 0 0,-1-1 0,0 1 1,0 0-1,0-1 0,0 1 0,0 0 1,0-1-1,0 1 0,0 0 0,0-1 1,0 1-1,0 0 0,-1-1 0,1 1 1,0 0-1,0 0 0,0-1 0,-11 3 74,-18 15-12,-11 12-9,1 2 0,1 1 0,2 3 0,-62 74 0,87-94-43,-4 4 28,1 1 0,-15 26-1,27-41-28,-1-1-1,1 1 1,0 0-1,0 0 1,1 0-1,-1 1 1,1-1-1,0 0 1,1 0-1,-1 1 1,1-1-1,0 0 1,0 1-1,1-1 1,0 0-1,1 6 1,-2-10-8,1 0 1,-1 0-1,1 0 1,0 0-1,-1 0 1,1-1-1,0 1 1,0 0-1,-1 0 1,1-1-1,0 1 0,0 0 1,0-1-1,0 1 1,0-1-1,0 1 1,0-1-1,0 0 1,0 1-1,0-1 1,0 0-1,0 0 1,0 0-1,0 1 1,0-1-1,0 0 1,0-1-1,0 1 1,1 0-1,-1 0 1,0 0-1,2-1 1,35-12 43,-28 7-37,0 0 1,-1 0-1,0 0 1,0-1 0,-1 0-1,1-1 1,-2 0-1,9-10 1,52-78 76,-60 84-79,54-95 192,-62 107-198,0 0-1,0 0 0,0 0 1,0-1-1,0 1 0,0 0 0,0 0 1,0 0-1,0 0 0,1-1 1,-1 1-1,0 0 0,0 0 1,0 0-1,0 0 0,0 0 0,1-1 1,-1 1-1,0 0 0,0 0 1,0 0-1,0 0 0,1 0 1,-1 0-1,0 0 0,0 0 0,0 0 1,1 0-1,-1 0 0,0 0 1,0 0-1,0 0 0,1 0 0,-1 0 1,0 0-1,0 0 0,0 0 1,0 0-1,1 0 0,-1 0 1,0 0-1,0 0 0,0 0 0,1 0 1,-1 1-1,6 10 36,3 20-23,-9-30-11,7 35 1,-2-7 0,15 44 0,-18-66-4,1 1 0,0-1 0,1 0 0,0 1-1,0-2 1,0 1 0,1 0 0,0-1-1,0 0 1,11 9 0,-14-13 3,0-1 1,0 0-1,1 0 1,-1-1-1,0 1 1,1 0-1,-1-1 1,0 0-1,1 1 0,-1-1 1,1 0-1,-1 0 1,1 0-1,-1 0 1,0-1-1,1 1 0,-1-1 1,5-1-1,2-1 28,0 0 0,0-1 0,14-7 0,-8 1 14,-1 0 0,0-1-1,0 0 1,19-21 0,44-59 204,-33 36-81,-33 44-77,-1 1-1,2 0 1,16-11-1,-12 9 144,-15 12-232,-1 0 0,0-1 0,0 1 0,1 0 0,-1 0 0,0 0 0,1 0 0,-1 0 0,0 0 0,0 0 0,1-1 0,-1 1 0,0 0 0,1 0 0,-1 0 0,0 0 0,1 0-1,-1 0 1,0 0 0,0 0 0,1 1 0,-1-1 0,0 0 0,1 0 0,-1 0 0,0 0 0,0 0 0,1 0 0,-1 1 0,0-1 0,0 0 0,1 0 0,-1 0 0,0 0 0,0 1 0,0-1 0,1 0 0,-1 0 0,0 1-1,0-1 1,0 0 0,0 0 0,1 1 0,-1-1 0,0 0 0,0 1 0,0-1 0,0 0 0,0 1 0,0-1 0,0 0 0,0 0 0,0 1 0,0-1 0,0 0 0,0 1 0,1 19 99,-5 1-102,0-1 0,-1 0 0,-11 30 0,-8 28 0,22-70 0,4-11 0,0 1 0,0-1 0,1 1 0,-1 0 0,0 0 0,1 0 0,3-3 0,16-14 0,23-39 0,-33 40 0,0 1 0,2 0 0,0 1 0,1 1 0,0 0 0,26-18 0,-40 32 0,1 0 0,-1 1 0,1-1 0,-1 0 0,1 1 0,-1 0 0,1-1 0,-1 1 0,1 0 0,0 0 0,-1 0 0,1 0 0,-1 0 0,1 0 0,0 0 0,-1 1 0,1-1 0,-1 0 0,1 1 0,-1 0 0,1-1 0,-1 1 0,1 0 0,-1-1 0,0 1 0,1 0 0,-1 0 0,0 0 0,0 0 0,0 1 0,0-1 0,2 2 0,5 7 0,-1 0 0,0 0 0,8 16 0,-4-8 0,-4-7 0,1 0 0,0 0 0,0-1 0,2 0 0,-1-1 0,14 11 0,-20-18 0,-1 1 0,1-1 0,0-1 0,1 1 0,-1 0 0,0-1 0,0 1 0,1-1 0,-1 0 0,1 0 0,-1-1 0,1 1 0,-1-1 0,1 1 0,-1-1 0,1 0 0,0-1 0,-1 1 0,1-1 0,-1 1 0,1-1 0,-1 0 0,1 0 0,-1-1 0,0 1 0,0-1 0,1 1 0,4-5 0,11-8 0,0-1 0,-1-1 0,0 0 0,-1-1 0,-1-1 0,-1-1 0,-1-1 0,23-39 0,-17 14 0,-15 33 0,-1 1 0,2 0 0,-1 1 0,1-1 0,1 1 0,13-16 0,-20 25 0,1 1 0,-1 0 0,0 0 0,1-1 0,-1 1 0,0 0 0,1-1 0,-1 1 0,0 0 0,1 0 0,-1 0 0,0-1 0,1 1 0,-1 0 0,1 0 0,-1 0 0,1 0 0,-1 0 0,0 0 0,1 0 0,-1 0 0,1 0 0,-1 0 0,1 0 0,-1 0 0,0 0 0,1 0 0,-1 0 0,1 1 0,-1-1 0,1 0 0,-1 0 0,0 0 0,1 1 0,-1-1 0,0 0 0,1 0 0,-1 1 0,0-1 0,1 0 0,-1 1 0,0-1 0,0 0 0,1 1 0,-1-1 0,0 0 0,0 1 0,0-1 0,1 1 0,9 27 0,-7-20 0,3 12 0,0 0 0,-2 1 0,0-1 0,1 29 0,-6 84 0,1-129 0,0 1 0,0-1 0,-1 0 0,0 1 0,0-1 0,0 0 0,-3 7 0,4-10 0,-1 0 0,1-1 0,0 1 0,-1-1 0,1 1 0,-1-1 0,1 1 0,-1-1 0,1 1 0,-1-1 0,0 1 0,1-1 0,-1 0 0,0 1 0,1-1 0,-1 0 0,0 1 0,1-1 0,-1 0 0,-1 0 0,1 0 0,-1 0 0,0 0 0,1 0 0,-1-1 0,0 1 0,1 0 0,-1-1 0,1 1 0,-1-1 0,1 0 0,-1 0 0,-2-1 0,-6-5 0,0-1 0,0-1 0,0 0 0,1 0 0,1-1 0,-12-16 0,-25-26 0,45 52 0,0-1 0,0 1 0,0 0 0,0 0 0,0 0 0,-1 0 0,1-1 0,0 1 0,0 0 0,0 0 0,0 0 0,-1 0 0,1 0 0,0 0 0,0 0 0,0 0 0,0-1 0,-1 1 0,1 0 0,0 0 0,0 0 0,0 0 0,-1 0 0,1 0 0,0 0 0,0 0 0,0 0 0,-1 0 0,1 0 0,0 0 0,0 0 0,0 0 0,-1 1 0,1-1 0,0 0 0,0 0 0,0 0 0,0 0 0,-1 0 0,1 0 0,0 0 0,0 1 0,0-1 0,0 0 0,-1 1 0,1-1 0,0 1 0,0-1 0,0 1 0,0-1 0,0 0 0,0 1 0,0-1 0,0 1 0,0-1 0,1 0 0,-1 1 0,0-1 0,0 1 0,0-1 0,0 0 0,1 1 0,-1-1 0,0 1 0,0-1 0,1 1 0,15 19 0,0-1 0,1 0 0,35 29 0,-37-39 0,1 0 0,-1-1 0,2 0 0,-1-2 0,1 0 0,0 0 0,0-2 0,1 0 0,29 2 0,-44-6 0,1 1 0,0 0 0,1-1 0,-1 1 0,0-1 0,1 0 0,-1 0 0,1-1 0,-1 1 0,0-1 0,1 0 0,-1 0 0,0-1 0,7-2 0,-11-2 1000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39:50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5520,'0'0'5008,"-10"4"-4534,-53 22 1038,35-20 8829,49-10-9835,1 2 0,27 0 0,-10 1-85,40-3 334,127-10 1379,-143 11-1105,-63 4-1116,0 0-1,0 0 0,0 0 0,0 0 0,0 0 0,0 0 0,0 0 0,0 0 0,-1-1 0,1 1 1,0 0-1,-1 0 0,1 0 0,-1 0 0,0 1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39:53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65 112 6520,'0'0'5404,"-1"-9"-4815,-4-31 12,1 24 1529,4 16-2097,0 0-1,0 0 1,0 0-1,0 0 1,0 0 0,0 0-1,0 0 1,0 0-1,0 0 1,0-1 0,0 1-1,0 0 1,0 0-1,0 0 1,0 0 0,-1 0-1,1 0 1,0 0 0,0 0-1,0 0 1,0 0-1,0 0 1,0 0 0,0 0-1,0 0 1,0 0-1,0 0 1,0 0 0,-1 0-1,1-1 1,0 1-1,0 0 1,0 0 0,0 0-1,0 0 1,0 0-1,0 0 1,0 1 0,0-1-1,-1 0 1,1 0-1,0 0 1,0 0 0,0 0-1,0 0 1,0 0-1,0 0 1,0 0 0,0 0-1,0 0 1,0 0-1,0 0 1,0 0 0,-1 0-1,1 0 1,0 0 0,-5 18 2441,-3 47-859,1 125 0,25 68 900,-14-229-1631,1 1 1,17 49-1,-19-72-537,0 0-1,0 0 1,9 11-1,2 5 427,-14-23-624,-4-126-34,-6-1 1,-5 1-1,-36-140 0,44 237-77,3 8-5,-10-29 0,9 42 0,0-5 54,5 10-58,1-1 187,6 3-91,-3 1-161,23-2 54,0 1 1,0 2 0,-1 0-1,1 2 1,26 6 0,-30-4-14,0 1 1,-1 1-1,0 1 1,0 1-1,-1 1 1,0 1 0,-1 1-1,0 1 1,-1 0-1,0 1 1,18 19-1,-9-5 0,37 45 0,-58-64-2,0 1-1,0 0 1,-1 0 0,-1 0 0,1 1 0,-2 0-1,1 0 1,-2 0 0,4 18 0,-7-21-3,0 1-1,0-1 1,-1 1 0,-1-1 0,1 0 0,-2 1 0,1-1 0,-1 0 0,0 0 0,0 0 0,-1-1-1,-10 15 1,0 0 53,-2 0 0,-1-1-1,0-1 1,-1-1 0,-2-1-1,0 0 1,-33 22 0,31-26 59,-1-1 0,0-1 1,-1-1-1,0-1 0,-41 10 1,-9 5 34,74-25-141,-1 0 0,1 0 0,0 1 0,-1-1 0,1 0 0,-1 0 1,1 0-1,0 0 0,-1 1 0,1-1 0,0 0 0,-1 0 0,1 1 0,0-1 0,-1 0 0,1 1 0,0-1 0,0 0 1,-1 1-1,1-1 0,0 1 0,0-1 0,0 0 0,0 1 0,-1-1 0,1 1 0,0-1 0,0 0 0,0 1 0,0-1 1,0 1-1,0-1 0,0 0 0,0 1 0,10 15-35,17 7-4758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39:55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11 6824,'0'0'10194,"-9"-1"-9917,-41-2 425,23 3 3974,14-6-1227,10 6-3387,0 1 0,-1-1 0,1 1-1,0 0 1,0 0 0,-1 0 0,1 0 0,0 1 0,0 0 0,0-1 0,-2 3-1,-33 26 207,26-19-106,0-1-25,0 1 1,1 1 0,0 0-1,1 0 1,-15 23-1,21-28-39,0 0-1,0 1 1,1-1-1,0 1 1,0 0-1,1 0 1,0 0-1,0 1 1,1-1 0,0 0-1,0 1 1,1 12-1,1-19-62,-1 0 0,1 1 0,0-1 0,-1 1-1,1-1 1,0 0 0,0 0 0,0 1 0,1-1 0,-1 0 0,1 0-1,-1 0 1,1 0 0,-1-1 0,1 1 0,0 0 0,0-1 0,0 1 0,0-1-1,0 1 1,0-1 0,0 0 0,1 0 0,3 1 0,2 1 40,0-1 1,0 0-1,0-1 1,0 0-1,0 0 1,9 0-1,-10-2-21,-1 0 0,1-1-1,0 1 1,-1-1 0,0-1 0,1 1 0,-1-1-1,10-6 1,25-10 273,-34 17-451,23-5-885,-9 5-4546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39:56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37 7328,'0'0'16414,"-10"1"-15973,-31 4-19,39-5-377,1 0 1,0-1 0,0 1 0,0-1 0,0 1-1,0-1 1,0 0 0,-1 1 0,1-1-1,1 0 1,-1 0 0,0 0 0,0 0 0,0 0-1,0 0 1,1 0 0,-1 0 0,0 0 0,1 0-1,-2-2 1,-3-12 1590,40 8-727,-15 5-4435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39:58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184 101 5016,'0'0'6248,"2"-10"-5632,4-30 33,-6 38-421,0-1 0,0 0 0,0 0-1,-1 1 1,1-1 0,-1 1 0,0-1 0,1 0 0,-1 1 0,0-1 0,-1 1-1,1 0 1,0-1 0,-1 1 0,-2-4 0,-1 0 598,5 18 4443,4 65-4218,10 250 3583,-14-294-2699,-13-33-1555,-22 7-105,0-2 1,-69 1-1,104-6-259,-3 0-73,118-3 202,153-24 1,-208 24-103,-45 3-214,-10 4-436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39:59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6824,'0'0'8529,"14"16"-7832,-3-4-534,7 8 132,-1 0 0,0 2 1,17 30-1,231 386 5196,-204-343-3249,-53-77-949,-8-16-845,0-3-67,-2-14-55,-1-21-215,1-1 0,2 1 0,2-1-1,1 1 1,2-1 0,2 1 0,1 1-1,2 0 1,1 0 0,16-36 0,-8 27-15,3-11 70,41-71 0,-48 106-129,-12 17-15,0-1 0,0 0 0,0 0 0,-1 0 0,4-8 0,-5 12-18,-1-1 0,0 1 0,0-1 0,0 1 0,0-1 0,0 0 0,0 1-1,0-1 1,0 1 0,0-1 0,0 1 0,0-1 0,0 0 0,0 1 0,0-1 0,0 1 0,-1-1 0,1 1-1,0-1 1,0 1 0,-1-1 0,1 1 0,0-1 0,-1 1 0,1-1 0,-1 1 0,1 0 0,-1-1 0,1 1 0,0-1-1,-1 1 1,1 0 0,-1 0 0,1-1 0,-1 1 0,0 0 0,-25-6 15,20 5-15,-41-8 3,-18-4 18,0 4 0,-78-2-1,62 7 56,49 1-1,1 2 0,-35 3-1,65-2-77,0 0-1,0 0 1,0 0-1,0 0 0,0 0 1,0 0-1,0 0 0,1 0 1,-1 1-1,0-1 0,0 0 1,0 1-1,0-1 1,1 0-1,-1 1 0,0-1 1,0 1-1,1-1 0,-1 1 1,0 0-1,1-1 0,-1 1 1,1 0-1,-1-1 1,1 1-1,-1 0 0,1 0 1,-1-1-1,1 1 0,0 0 1,-1 0-1,1 0 1,0 0-1,0 0 0,-1-1 1,1 1-1,0 0 0,0 0 1,0 0-1,0 0 0,0 0 1,1 0-1,-1 0 1,0-1-1,0 1 0,1 1 1,1 3-504,0 1 0,0-1 0,1 0 0,0 0 0,4 6 0,-4-8-1020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40:01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186 121 3616,'0'0'6462,"-7"-12"-5972,-1-3-296,4 7-5,-1 0-1,1 1 0,-1-1 0,-10-11 1,9 13 477,5 5-485,0 0 1,-1 0 0,1-1-1,0 1 1,0 0 0,0-1-1,0 1 1,0-1 0,0 1-1,1-1 1,-1 1 0,1-1-1,-1 0 1,1 1 0,-1-1-1,1 0 1,0-1 0,-3-6 4939,1 15-4213,1 17-111,0 0 1,5 39-1,-2-37-393,-1 20 298,0-24 65,3 31 1,-3-35-313,-1-15-359,-1 0-1,1 0 1,0 1 0,1-1-1,-1 0 1,0 0-1,1 0 1,-1 0 0,1 0-1,0 0 1,1 4-1,3 8 729,-5-14-790,0 1-1,0-1 0,0 0 0,0 0 0,0 1 1,0-1-1,0 0 0,0 0 0,0 1 0,0-1 1,0 0-1,0 1 0,0-1 0,0 0 0,0 0 0,0 1 1,-1-1-1,1 0 0,0 0 0,0 1 0,0-1 1,0 0-1,-1 0 0,1 0 0,0 1 0,0-1 1,0 0-1,-1 0 0,1 0 0,0 0 0,0 1 1,0-1-1,-1 0 0,1 0 0,0 0 0,0 0 1,-1 0-1,-2 1 4,0-1 1,-1 1-1,1-1 0,0 1 1,0 0-1,0 0 1,-5 3-1,-16 5 50,-6-1 42,23-5-83,0-1 0,0 0 0,0-1 0,-9 2 0,16-3-31,2 0 26,34-2 77,0-2-1,39-8 1,49-5 309,-90 12-215,-27 4-160,0 0 1,0 0-1,0 0 1,0 1-1,0 0 0,10 2 1,-6 1-174,-2 0-883,-1-2-3026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40:03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28 6328,'0'0'12515,"-5"13"-11960,0 0-404,-2 2 72,2 1 0,0 0 0,-5 24 0,8-26-15,-2 9 344,0 1 0,0 25 0,-8 40 2153,8-48 980,9-52-3502,39-69 44,-33 58-164,0 0 1,2 1 0,20-27-1,-13 23 14,-14 16-58,1 0 0,0 1 0,1 0 0,10-9 0,13-7 29,40-28 191,-62 47-179,1 1 0,0 1 0,0 0 0,20-3 0,-15 2 57,-13 4-105,-1 0 0,1 0-1,0 0 1,0 0 0,-1 0 0,1 1-1,0-1 1,0 0 0,-1 1 0,1 0-1,0-1 1,-1 1 0,1 0 0,0 0 0,-1-1-1,1 1 1,-1 0 0,0 1 0,1-1-1,-1 0 1,0 0 0,0 1 0,1-1-1,-1 0 1,0 1 0,0 0 0,-1-1-1,2 3 1,3 6 48,-1-1 0,0 0 0,4 19 0,-2 5 85,-1 1 0,-2 1 0,-1-1 0,-4 49 0,1-14 281,-2-37-85,1 2-246,6-12-4890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40:04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7328,'0'0'6698,"9"13"-6190,-5-7-429,9 15 233,2-1 1,30 33-1,7 1 457,-1 3 0,-3 2 0,58 95 0,-75-102-387,-3 2 0,-2 0 0,-3 2 0,31 108-1,-47-133-181,-2 1 0,0 0 0,-2 0-1,-2 1 1,-1-1 0,-1 0-1,-2 0 1,-11 52 0,-1-24 311,-3-2 0,-2 0 0,-45 88 0,-58 94 1215,102-192-1495,14-29-3543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40:07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498 574 5520,'0'0'7792,"-11"-10"-7048,-37-29-15,43 36-602,0 1 1,0 0-1,-1 0 1,1 0-1,0 1 0,-1 0 1,1 0-1,-1 0 1,0 0-1,1 1 0,-1 0 1,1 1-1,-1-1 1,1 1-1,-1 0 0,1 0 1,-9 3-1,-5 1 321,12-4-329,-110 26 1960,103-23-1824,0 2 0,0-1 1,1 2-1,0 0 1,0 0-1,-14 12 0,21-15-85,-1 1 0,1 0 0,0 0 0,0 1 0,1 0 0,-1 0-1,1 0 1,1 1 0,-1 0 0,1 0 0,0 0 0,1 0 0,-1 1 0,2-1-1,-1 1 1,-2 15 0,4-20-113,1 0 0,0-1 0,1 1 0,-1 0 0,0 0 0,1 0 0,0-1 0,-1 1 0,1 0 0,0-1 0,0 1 0,1-1 0,-1 1 0,1-1 0,-1 1 0,1-1-1,0 0 1,-1 0 0,1 0 0,0 0 0,1 0 0,-1 0 0,0 0 0,0-1 0,1 1 0,-1-1 0,1 0 0,0 0 0,3 2 0,4 0 34,1 1 1,-1-1-1,1-1 1,-1 0-1,1 0 1,15-1 0,-9-1-6,-1-1 1,1-1 0,-1 0 0,1-1 0,-1-1-1,0-1 1,0 0 0,-1-1 0,1-1 0,-1 0-1,-1-1 1,1-1 0,23-18 0,-26 17-6,-1 0-1,0-1 1,0 0 0,-1 0 0,-1-1 0,0 0-1,-1-1 1,0 0 0,-1 0 0,0-1-1,-1 0 1,0 0 0,-1-1 0,-1 1 0,3-21-1,-5 18 9,-1 0-1,-1 0 0,-1 0 0,0-1 0,-1 1 0,-1 0 0,-1 0 0,0 1 1,-1-1-1,-1 1 0,-14-29 0,7 22 30,-1 0 1,-1 0-1,-1 2 1,0 0-1,-2 0 1,-37-32-1,41 42-36,0 0-1,0 1 0,-1 1 1,0 0-1,-1 2 1,0-1-1,0 2 1,-1 0-1,-31-7 1,27 13 22,20 0-106,1 1 0,0-1 0,-1 0 0,1 0 0,0 0 0,-1 0 0,1 0 0,0 0 0,0 1 0,-1-1 0,1 0 0,0 0 0,-1 1 0,1-1 0,0 0 1,0 0-1,-1 1 0,1-1 0,0 0 0,0 0 0,0 1 0,0-1 0,-1 0 0,1 1 0,0-1 0,0 0 0,0 1 0,0 0 0,0 1-23,1 1 0,0-1-1,0 0 1,0 1 0,0-1-1,0 0 1,0 0 0,1 0 0,-1 1-1,1-2 1,-1 1 0,3 3-1,50 55-2762,-50-55 1007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3:26.7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1361 6016,'0'0'5281,"10"-6"-4952,15-9 236,0-1 0,35-32 0,-47 36-321,9-8 101,-2 0 0,0-1 0,-2-1 0,19-29 0,187-347 2001,-142 247-1460,-66 122-490,-1-1-1,-1-1 1,19-62 0,-30 78 95,-2 13-147,-1 4 6,-9 27 207,-82 270 380,80-249-796,1 0-1,3 1 1,2 0 0,2 59-1,3-107-127,0 0-1,0-1 0,1 1 1,-1-1-1,1 1 1,-1 0-1,1-1 0,0 1 1,0-1-1,0 1 0,0-1 1,0 0-1,0 1 1,1-1-1,-1 0 0,1 0 1,0 0-1,0 0 0,0 0 1,2 2-1,-1-2 5,1-1 0,-1 1 0,1-1 0,-1 0 0,0 0 0,1 0 0,0 0 0,-1 0 0,1-1 0,0 1 0,-1-1 0,1 0 0,3-1 0,7-1 33,0 0 0,0-1 0,0-1 1,-1 0-1,0-1 0,21-11 1,-12 4 27,0-2 0,-1-1 0,-1 0 0,22-23 0,70-78 281,-103 106-334,54-60 306,102-149-1,-143 184-250,-1 0-1,-3-1 1,0-1 0,-3-1 0,-1 0-1,-2-1 1,8-43 0,-17 64-15,0 1 1,-2 0 0,0-1-1,-1 1 1,-1-1 0,0 1-1,-1-1 1,-5-17 0,7 34-53,0 0 1,-1 0 0,1-1 0,0 1 0,0 0 0,-1 0 0,1 0 0,-1 0 0,1 0 0,-1 0 0,1 0 0,-1 0 0,0 0 0,0 0 0,1 0 0,-1 0 0,0 0 0,0 1 0,0-1 0,0 0 0,0 0 0,0 1 0,0-1 0,0 1 0,0-1-1,0 1 1,0 0 0,0-1 0,-1 1 0,1 0 0,0 0 0,0-1 0,0 1 0,0 0 0,-1 0 0,1 0 0,0 1 0,0-1 0,0 0 0,0 0 0,-1 1 0,-1 0 0,-1 1 18,-1 1-1,1 0 1,0 0 0,0 0-1,0 0 1,0 1 0,1-1-1,-1 1 1,-3 5 0,-12 19 69,1 1 0,1 0 0,-20 49 0,-29 102 208,34-88-110,-98 307 631,80-240-186,130-306 286,-76 140-919,7-13 98,22-28 0,-30 44-90,0 0 1,0 1 0,0-1-1,1 1 1,-1-1-1,1 1 1,0 0 0,0 1-1,0-1 1,0 0 0,1 1-1,-1 0 1,9-2 0,-12 4-16,0 0 0,1 0 0,-1 0 1,0 0-1,1 0 0,-1 0 0,0 1 0,1-1 1,-1 0-1,0 1 0,0-1 0,0 1 1,1 0-1,-1-1 0,0 1 0,0 0 1,0 0-1,0-1 0,1 2 0,18 22 15,-15-18-14,7 12-7,-1 1 1,0 0-1,-2 0 0,12 32 1,-14-32-5,0 0 0,2-1 0,0 0 0,1 0 0,23 30 0,-28-42 21,1 1 0,0-1 0,1 1 0,0-2 1,0 1-1,9 5 0,-12-9-8,0 0 0,0-1 0,0 1-1,1-1 1,-1 0 0,0 0 0,0-1 0,1 1 0,-1-1 0,0 0-1,1 0 1,-1 0 0,0-1 0,1 1 0,4-3 0,7-1 3,0-2 0,-1 0 0,0 0 0,0-2 1,0 0-1,-1 0 0,0-1 0,-1-1 0,0-1 0,0 1 1,-1-2-1,-1 0 0,0 0 0,-1-1 0,17-26 0,-24 30 7,1 1-1,-1-1 1,-1 0-1,1 0 1,-1 0-1,-1 0 0,0 0 1,0-1-1,-1 1 1,0 0-1,-1 0 1,0-1-1,0 1 1,-5-16-1,5 23-7,0 0 0,0-1 0,0 1 0,0 0 0,0 0 0,0 0 1,-1 0-1,1 0 0,-1 0 0,0 1 0,1-1 0,-1 0 0,0 1 0,0 0 0,0-1 0,0 1 0,0 0 0,0 0 0,-1 0 0,1 0 0,-3-1 1,1 2-2,0-1 1,1 1-1,-1 0 1,0 0-1,0 0 1,0 1-1,0 0 1,1-1-1,-1 1 1,0 0-1,1 1 1,-6 1-1,2 1-9,-1 0 0,1 0 1,0 1-1,0 0 0,0 0 0,0 1 0,1-1 0,0 1 1,0 1-1,1-1 0,-8 12 0,8-8-16,0 1-1,1 0 1,0 0-1,1 0 1,0 1-1,1-1 1,0 1-1,1-1 1,0 1-1,1 0 1,0 0-1,1-1 1,0 1-1,1-1 1,0 1-1,1-1 1,0 1-1,1-1 1,0 0-1,0-1 1,2 1-1,-1-1 1,1 0-1,14 17 1,-15-20 17,1-2 1,0 1-1,0-1 0,0 0 1,1 0-1,-1 0 1,1-1-1,0 0 1,1-1-1,-1 1 0,1-1 1,-1-1-1,1 0 1,0 0-1,0 0 1,0-1-1,0 0 0,0 0 1,0-1-1,0 0 1,0-1-1,0 0 1,0 0-1,0-1 0,0 0 1,0 0-1,0-1 1,-1 1-1,1-2 1,-1 1-1,0-1 0,0 0 1,7-6-1,12-10 46,-1-2-1,-1 0 0,0-2 1,-2 0-1,-1-2 0,-1 0 1,-1-2-1,16-31 0,9-10-11,21-39-21,-57 88-13,-10 25 0,0 0 0,0 1 0,1-1 0,-1 0 0,1 1 0,0 10 0,-2 39 0,2-20 0,0 58 0,2-82 0,0 0 0,0 0 0,2 0 0,-1-1 0,1 1 0,6 13 0,-8-23 0,-1 1 0,1-1 0,0 0 0,0 0 0,0 1 0,0-1 0,1 0 0,-1 0 0,0 0 0,0 0 0,1 0 0,-1 0 0,0-1 0,1 1 0,-1 0 0,1-1 0,-1 1 0,1-1 0,0 1 0,-1-1 0,1 0 0,-1 1 0,1-1 0,0 0 0,-1 0 0,1 0 0,-1-1 0,1 1 0,0 0 0,-1-1 0,1 1 0,1-1 0,7-3 0,0 1 0,-1-1 0,17-9 0,10-10 0,-1-1 0,42-38 0,-48 36 0,2 2 0,1 1 0,46-25 0,-77 47 0,0 1 0,0-1 0,0 1 0,0-1 0,0 1 0,0 0 0,1-1 0,-1 1 0,0 0 0,0 0 0,0 0 0,0 0 0,0 0 0,0 0 0,0 0 0,1 0 0,-1 1 0,0-1 0,0 0 0,0 1 0,0-1 0,0 1 0,0-1 0,0 1 0,0-1 0,0 1 0,0-1 0,-1 1 0,1 0 0,1 1 0,2 2 0,-1 1 0,0 0 0,0 0 0,0 0 0,2 5 0,3 7 0,3 5 0,14 38 0,-18-39 0,1-2 0,1 1 0,14 23 0,-14-28 0,-8-13 0,0 0 0,0 0 0,1 0 0,-1 0 0,0 0 0,1 0 0,-1 0 0,1-1 0,0 1 0,-1-1 0,1 1 0,0-1 0,0 1 0,0-1 0,0 0 0,0 0 0,0 0 0,3 1 0,-2-3 0,-1 1 0,1-1 0,-1 0 0,0 1 0,1-1 0,-1 0 0,0-1 0,0 1 0,0 0 0,0-1 0,0 1 0,0-1 0,3-3 0,-2 3 0,0-1 59,0 1 0,-1-1 0,1 0 0,-1 0 0,0 0 1,0 0-1,0 0 0,0 0 0,0-1 0,0 1 0,1-5 0,1-21-5160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40:08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134 103 6520,'0'0'3790,"-10"1"-3323,-45 2 756,5-1 3295,32-3 1800,32 0-2847,26-2-2984,519-70 1107,-502 65-1420,141-13 823,-197 21-958,1 0 0,-1-1 0,0 1 0,1 0 0,-1 0 0,1 0 1,-1 0-1,0 0 0,1 0 0,-1 0 0,0 1 0,1-1 0,-1 1 0,0-1 0,0 1 0,1-1 0,-1 1 0,0-1 0,2 2 0,1 0-5,1 0-1151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40:09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466 605 6520,'0'0'6344,"-1"-10"-5848,-7-35 32,7 43-460,1 1 0,-1-1 0,0 0 1,1 0-1,-1 0 0,0 1 0,0-1 1,0 0-1,0 1 0,-1-1 0,1 1 1,0-1-1,-1 1 0,1 0 0,-1 0 1,1-1-1,-1 1 0,0 0 0,1 0 1,-1 1-1,0-1 0,-3-1 0,0 1 126,-1 0-1,0 0 1,1 0-1,-1 1 1,-7 0-1,9 0-105,-14 0 202,0 2 0,1 0 0,-1 1 0,1 1 0,-1 0 0,1 2 0,-20 8 0,15-4 156,0 2 0,0 0 0,1 1 0,-34 29 1,45-33-124,-1 1 0,1 1 1,-9 12-1,16-19-120,0 0 0,0 0 0,0 1 0,1 0-1,0-1 1,-1 1 0,2 0 0,-1 0 0,0 0 0,1 0 0,-1 10 0,2-13-152,0 0 0,0-1 1,1 1-1,-1 0 0,0-1 1,1 1-1,-1 0 0,1-1 1,0 1-1,-1 0 0,1-1 1,0 1-1,0-1 0,0 0 1,0 1-1,1-1 0,-1 0 1,0 1-1,0-1 0,1 0 1,-1 0-1,1 0 0,-1 0 1,1-1-1,-1 1 0,1 0 1,-1 0-1,1-1 0,0 1 1,-1-1-1,1 0 0,0 1 1,2-1-1,3 1 17,0-1 0,0 0-1,0 0 1,0 0 0,-1-1 0,1 0 0,8-2-1,2-2 7,0-1 0,0-1 0,-1 0-1,0-1 1,0-1 0,-1 0 0,0-1-1,0-1 1,-1 0 0,-1-1 0,0-1-1,0 0 1,13-20 0,-13 15-18,-1-1 0,-1 0 0,0-1 1,-2 0-1,-1-1 0,0 0 0,-1 0 0,-2 0 1,0-1-1,3-31 0,-6 26 40,-1 1 0,-1 0 0,-2 0 0,-5-37 0,3 45-9,0 0-1,-1 0 1,-1 1-1,-1 0 1,0 0-1,-1 0 1,-11-15-1,15 26-24,0 1-1,0 0 1,-1-1 0,0 2 0,0-1-1,0 0 1,-1 1 0,-6-4-1,10 6-29,-1 1 0,0-1 0,0 1-1,0 0 1,1 0 0,-1 0 0,0 0 0,0 0-1,0 0 1,-1 1 0,1 0 0,0 0-1,0-1 1,0 2 0,0-1 0,0 0-1,0 1 1,0-1 0,-5 2 0,8-1-38,-1-1 0,1 0 0,-1 0 0,1 0 0,-1 0 0,1 1 1,-1-1-1,1 0 0,-1 0 0,1 1 0,0-1 0,-1 0 0,1 1 0,0-1 1,-1 1-1,1-1 0,0 0 0,-1 1 0,1-1 0,0 1 0,0-1 0,0 1 1,-1-1-1,1 1 0,0-1 0,0 1 0,0-1 0,0 1 0,0-1 0,0 1 1,0-1-1,0 1 0,0-1 0,0 1 0,0-1 0,0 1 0,0-1 0,0 0 1,1 1-1,-1-1 0,0 1 0,0-1 0,0 1 0,1-1 0,-1 1 0,0-1 1,1 0-1,-1 1 0,0-1 0,1 0 0,-1 1 0,1-1 0,24 21-519,-21-19 459,21 15-599,27 12-1,-23-16-3256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40:10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89 6824,'0'0'9161,"-10"0"-8492,-49 0 4902,72-7-4085,68-20 248,101-19-1,-118 38-1057,-33 7 685,-35 5-1185,-81 108 145,-34 49-106,27-42-79,6-9 96,85-110-228,1 1 0,0-1 0,-1 1 0,1-1 0,-1 1 0,1-1 0,0 1 0,0-1 0,-1 1 0,1-1 0,0 1 0,0 0 0,0-1 0,-1 1 0,1-1 0,0 1 0,0-1 0,0 1 0,0 0 0,0-1 0,0 1 0,0-1 0,1 1 0,-1 0 0,0-1 0,0 1 0,0-1 0,1 1 0,0 0-1,-1 0-1,1-1 0,0 1 1,0-1-1,0 1 0,0-1 1,-1 0-1,1 1 0,0-1 1,0 0-1,0 0 0,0 0 0,0 0 1,0 0-1,2 0 0,42-5-9,-39 3 17,91-17 38,-59 9-13,0 3 0,1 1 0,43 0 0,93 12-651,-175-6 550,0 0-1,0 0 1,0 0 0,0 0-1,1 0 1,-1 0-1,0-1 1,0 1 0,0 0-1,0 0 1,0 0 0,0 0-1,1 0 1,-1 0-1,0 0 1,0 0 0,0 0-1,0-1 1,0 1 0,0 0-1,0 0 1,0 0 0,0 0-1,0 0 1,0 0-1,0-1 1,0 1 0,0 0-1,1 0 1,-1 0 0,0 0-1,0 0 1,0 0-1,0-1 1,0 1 0,-1 0-1,1 0 1,0 0 0,0 0-1,0 0 1,0-1-1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40:10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1 154 10752,'0'0'3809,"12"-5"-3257,306-107 2734,-290 104-2932,0 1 0,0 1-1,57-4 1,-62 7-200,-12 1-2689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40:15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99 4416,'0'0'12914,"-5"-10"-12681,-15-30-11,18 38-135,1 0 1,0 0-1,1 0 1,-1-1-1,0 1 1,0 0-1,1-1 1,0 1-1,-1 0 1,1-1-1,0 1 1,0-4-1,-2-9 521,9 47 2766,-1 43-2998,-3-30 14,34 253 1101,-34-180-712,0-1 332,3-80-774,-5-37-447,-1-1 0,0 0 0,0 1-1,1-1 1,-1 0 0,1 1-1,-1-1 1,1 1 0,-1-1-1,1 1 1,-1-1 0,1 1-1,-1-1 1,1 1 0,-1-1-1,2 1 1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40:16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4912,'0'0'17099,"10"-7"-16696,35-24-16,-43 29-336,1 1 1,0 0 0,0 0 0,-1-1-1,1 2 1,0-1 0,0 0-1,0 1 1,0-1 0,0 1 0,0 0-1,0 0 1,0 0 0,5 1-1,9 0 196,50-7 598,128-30 0,-129 22-532,57-14 535,-111 25-829,1 1 0,0 1 0,-1 0 1,20 1-1,-14 0-2840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40:19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0 6224,'0'0'7420,"-10"5"-6938,-73 41 2155,76-43-2444,0 1 0,0 0 0,1 1 0,-1-1 0,1 1-1,0 1 1,1-1 0,-1 1 0,1 0 0,0 0-1,1 0 1,-6 11 0,-7 21 387,3 0-1,-12 48 1,13-42-203,-13 54 307,4 1 1,5 0-1,-8 171 1,23-100 417,26 235-1,-19-357-809,3 0 0,16 53-1,-17-77-126,1-1 0,1 0 0,1-1 1,1 0-1,1 0 0,16 21 0,-23-36-118,1 0 0,-1-1-1,1 0 1,0 0 0,1 0 0,-1-1 0,1 0 0,0 0 0,1-1-1,-1 1 1,1-2 0,0 1 0,0-1 0,0 0 0,0-1 0,0 0-1,1 0 1,-1-1 0,1 0 0,-1 0 0,1-1 0,-1 0 0,1-1 0,-1 0-1,1 0 1,8-3 0,68-19-433,-53 13-3542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40:22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 4216,'0'0'18745,"11"-9"-18528,-1-1-151,-6 5-41,0 1 0,0 0 0,1 0 0,0 1 0,-1-1 0,1 1 0,0 0 0,1 0 0,-1 1 0,0-1 0,1 1 0,5-1 0,23-4 372,0 2-1,66-2 1,-10 2 202,90-4 1178,-146 4-1306,-1 0-921,-11 10-3291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40:23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7232,'0'0'8993,"0"14"-8453,12 243 2424,-4-49 1804,-8-207-4384,4-12 117,0-6-400,-1 1 0,-1-1-1,-1 1 1,0-18 0,3-25 46,3-15 18,12-83 214,-16 143-344,0 0 0,1 0 0,1 0 0,7-16 0,-10 27-32,-1 0 0,1 0 0,-1 0 0,1 0 0,0 1 0,0-1-1,0 0 1,1 1 0,-1-1 0,0 1 0,1 0 0,0 0 0,-1 0 0,1 0 0,0 0 0,0 1 0,0-1-1,0 1 1,0 0 0,1 0 0,-1 0 0,0 0 0,7 0 0,15-1-26,-21 1 25,0 1 1,0-1-1,0 1 0,0 0 1,0 0-1,0 0 0,0 1 0,0 0 1,7 1-1,-4 1 5,-1 0 1,0 0 0,0 1-1,0-1 1,0 1-1,0 1 1,-1-1 0,0 1-1,0 0 1,0 0-1,0 1 1,-1-1 0,0 1-1,0 0 1,-1 0-1,1 0 1,-1 1 0,4 11-1,0 8 100,0 1 0,-1 0 0,2 40 0,-4-34 2,4 114 475,-6-138-829,2 10 898,6-7-5079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40:26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1021 5920,'0'0'7864,"6"-13"-7439,39-80 462,61-105 1299,-23 45-1058,22-47 113,-86 161-991,31-92 962,-27 66-180,-22 64-1021,7-23 787,-8 23-738,0 0 0,1 0 0,-1 0 0,0 0 0,0 1 0,0-1 0,0 0 0,0 0 0,0 0 0,0 0 1,0 0-1,0 0 0,0 0 0,0 1 0,0-1 0,-1 0 0,1 0 0,0 0 0,-1 0 0,1 1 0,-1-1 0,0-1 0,0 2-25,1 1-1,-1-1 0,0 1 1,0 0-1,1-1 0,-1 1 1,1-1-1,-1 1 0,1 0 1,-1-1-1,1 1 0,-1 0 1,1 0-1,-1 0 1,1-1-1,0 1 0,-1 0 1,1 0-1,0 1 0,-2 3 58,-18 32 85,2 1 0,1 1 0,2 0 1,2 1-1,2 1 0,1 0 0,-4 43 0,13-77-142,1 1-1,-1-1 1,1 0-1,1 1 1,-1-1 0,1 0-1,1 0 1,3 14-1,-4-18-21,0-1 0,0 1 0,0-1 0,1 0 0,-1 0 0,1 1 0,-1-1 0,1 0 0,0 0 0,0-1 0,0 1 0,0 0 0,0 0 0,0-1 0,0 0 0,0 1 0,1-1 0,-1 0 0,0 0 0,1 0 0,-1 0 0,1-1 0,-1 1 0,1-1 0,0 1 0,-1-1 0,5 0 0,4-1 11,0 0 0,-1-1 0,1 0 1,-1-1-1,1 0 0,-1 0 0,0-1 0,0-1 1,0 0-1,-1 0 0,1-1 0,-2 0 0,1 0 1,0-1-1,-1 0 0,7-9 0,6-7 29,-1-1-1,-1-1 0,-1 0 1,21-41-1,-13 17 36,-2-2 1,-3 0-1,19-66 0,-21 48-17,-28 228 154,3-92-207,1-18 55,2 1 1,7 91 0,-3-131-20,0 0 0,1 0 1,0 0-1,1-1 0,0 1 0,0-1 0,10 18 0,2-12 7,-2-4-1059,-9-1-2676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3:26.9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 16384,'0'0'2231,"66"-10"-1951,-46 8 0,3 2-88,-5 0 8,-6 0-128,-10 2 8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40:27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5416,'0'0'20923,"-6"10"-20615,-3 3-137,1 1 0,0 0 0,1 1 0,-5 16 0,8-21 24,1 1 1,1-1-1,0 1 1,0 0 0,0 12-1,2-18-105,1 0 0,-1 0 0,1 0 0,0 0 0,0 0 0,1 0 0,-1 0 0,1-1 0,0 1 0,0 0 0,1-1 0,-1 1 0,5 4 0,4 8 205,-10-15-247,0 1 1,1-1-1,-1 1 0,0-1 1,1 0-1,0 0 0,-1 1 1,1-1-1,0 0 0,0 0 1,0-1-1,1 1 0,-1 0 1,0-1-1,1 1 0,-1-1 1,1 0-1,-1 0 0,1 0 0,-1 0 1,1 0-1,0-1 0,4 1 1,11-1 120,0-1 1,0-1 0,24-6-1,-27 5-50,-12 3-101,0 0-1,0-1 1,-1 1 0,1-1 0,0 0-1,0 0 1,-1 0 0,1 0 0,3-2-1,2 2-1389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40:28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11352,'0'0'7473,"-10"9"-6976,-48 44 456,52-48 274,9-8-277,11-8-203,-9 7-454,-1-1 0,1 0 1,-1 0-1,0 0 0,-1 0 0,4-7 0,-6 10-167,2 1 1692,-3 8-1161,-3 8-3861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40:30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149 108 5016,'0'0'8274,"-3"-11"-7788,-9-35 14,11 43-267,0 0 1,0 0-1,0 1 1,0-1-1,0 1 1,-1-1-1,1 1 1,-1-1-1,-2-2 1,-2-3 568,5 7-668,1 0 1,0 0 0,-1 1-1,1-1 1,-1 0 0,1 0-1,-1 1 1,0-1 0,1 0-1,-1 1 1,0-1 0,1 1-1,-1-1 1,0 1 0,0-1-1,0 1 1,1-1 0,-1 1-1,0 0 1,0-1 0,0 1-1,0 0 1,0 0 0,0 0-1,-1-1 1,0 2-7,1-1 0,-1 1-1,1-1 1,0 1 0,-1 0 0,1 0-1,0-1 1,-1 1 0,1 0 0,0 0-1,0 0 1,0 0 0,0 0 0,-1 2-1,-3 4 128,1-1 0,-1 1 0,1 1 0,-5 13 0,-1 3 75,2 0 0,0 1 0,2 0 0,1 1 1,-3 31-1,17 373 2868,-8-410-3015,1-2 128,-1 0 0,-2 25 0,3-6 130,1-9-196,1 47 372,-1-66-426,-3 0-3,0-8-175,0 1 1,0-1 0,0 1-1,1-1 1,-1 0 0,0 1 0,1-1-1,-1 1 1,1-1 0,0 0-1,-1 1 1,1-1 0,0 0-1,0 0 1,-1 0 0,1 0-1,0 1 1,0-1 0,3 1 0,21 19 70,-22-20-83,0 0 0,0 0 0,0 0 0,0 0 0,0 0 0,0-1 0,0 1 0,0-1 0,0 0 0,1 0 0,-1 0 0,0-1 0,0 1 0,4-1 0,-1 0-1,96-20 1,28-2-6,-118 22-2,-4-1-4,-1 1-1,1 1 1,-1 0-1,1 0 1,0 0-1,-1 1 1,11 2-1,-16-3 8,1 0-1,-1 1 1,0-1-1,1 0 1,-1-1-1,1 1 1,-1 0-1,0-1 1,1 1-1,-1-1 1,4-1-1,-4 1-152,-1 1 0,0-1 0,1 1 0,-1-1 0,0 0-1,1 1 1,-1-1 0,0 0 0,0 0 0,1 0-1,-1 0 1,0 0 0,0 0 0,0 0 0,0-1 0,-1 1-1,1 0 1,0 0 0,0-1 0,-1 1 0,2-3-1,-2-6-4065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40:30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0 135 11152,'0'0'3470,"14"-12"-2851,-2 1-449,-3 3-37,1-1-1,0 1 1,0 1-1,0 0 1,1 1-1,0 0 1,16-7 0,1 3 574,0 0 0,0 2 0,1 2 0,50-7 0,-76 13-497,1 0 0,0 0-1,-1 0 1,1 0-1,0 0 1,-1 1-1,1-1 1,5 3-1,-8-2-83,1 0-1,0 0 0,-1 0 0,1 0 0,-1 0 0,1 0 0,-1 1 0,0-1 1,1 1-1,-1-1 0,0 1 0,0-1 0,0 1 0,0 0 0,0-1 0,1 5 1,-3-5-111,1 0 0,0 0 0,-1 0 1,1 0-1,-1 0 0,1 0 1,-1 0-1,0 0 0,1 0 0,-1 0 1,0 0-1,1-1 0,-3 2 1,-4 5-3780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40:31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1 186 11048,'0'0'2488,"11"-5"-1835,128-54 1720,149-41 0,-283 99-2281,8-4 353,0 1 1,0 1-1,1 0 1,0 0 0,-1 2-1,1 0 1,27 1-1,-40 1-355,1-1 0,-1 1 0,0 0-1,0 0 1,1-1 0,-1 1 0,0 0 0,0 0-1,0 0 1,0 0 0,0 0 0,0 1 0,0-1-1,-1 0 1,1 0 0,0 0 0,-1 1 0,1-1-1,-1 0 1,1 1 0,-1-1 0,1 3-1,4 34-87,-10 18-2619,5-54 1818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40:32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14 6224,'0'0'7825,"-10"-1"-7029,-4-1-255,-9 0-365,5 1 7833,51 0-6994,29 1 102,-52 1-905,0-1 0,0-1 0,14-2 0,-16 2-77,0-1-1,0 2 1,0-1 0,0 1-1,11 2 1,57 3 817,-57-3-716,-18-2-181,0 0 1,0 0 0,1 0-1,-1 0 1,0 0 0,0 0 0,0 1-1,0-1 1,0 0 0,0 1-1,1-1 1,-1 0 0,1 2 0,-1-1-40,-1 0 0,0 0 0,0-1 1,1 1-1,-1 0 0,0 0 0,0 0 1,0 0-1,0 0 0,0 0 0,0 0 0,0 0 1,-1 0-1,1-1 0,0 1 0,0 0 1,-1 0-1,1 0 0,-1 0 0,1 0 1,-1-1-1,1 1 0,-2 1 0,-18 34 140,-2-2-1,-41 52 0,12-19-26,33-42-10,-1-1 0,-30 31 0,46-53-102,0 1 0,0 0 1,1 0-1,-1 0 0,1 0 0,-3 6 0,5-8-15,-1-1 1,1 1-1,-1 0 0,1-1 1,0 1-1,0 0 1,-1-1-1,1 1 0,0 0 1,0-1-1,0 1 1,0 0-1,0 0 0,0-1 1,0 1-1,0 0 1,0 0-1,0-1 0,0 1 1,0 0-1,1-1 1,-1 1-1,0 0 0,0-1 1,1 1-1,-1 0 1,1-1-1,-1 1 0,0-1 1,1 1-1,-1-1 1,1 1-1,-1-1 0,1 1 1,0-1-1,-1 1 1,2 0-1,2 0-2,0 1 0,0-1 0,0 0 0,1 0 0,-1 0 0,0-1 0,1 1 0,-1-1 0,6-1 0,44-5 0,-21 1 0,138-5 87,-152 7-74,-17 2-10,1 1 0,-1-1 0,1 1 1,0 0-1,-1 0 0,1 0 0,0 0 0,-1 0 0,1 0 0,-1 1 0,6 1 0,-6-2-9,1 1 0,-1-1-1,1 0 1,0 0-1,-1 1 1,1-2 0,4 1-1,3-1-735,-9 1 239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40:32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1 159 10344,'0'0'2992,"17"-2"-2287,33-6-25,0-2 1,66-23-1,-60 12 149,2 2 0,96-19 0,-97 27-398,-26 5 244,43-4 0,-62 10-1179,0 0 0,1 0 0,21 5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40:35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24 2608,'0'0'12913,"-10"-4"-12700,-32-12-3,39 15-128,-1 0 0,0 1 1,0-1-1,0 1 0,0-1 1,0 1-1,0 1 0,0-1 1,0 0-1,0 1 0,0 0 1,-4 1-1,-9 6-17,14-6-532,4-1-480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40:37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80 3808,'0'0'4997,"-11"-7"-4540,-31-22 13,40 28-377,1 0 0,-1 0 0,0-1 0,1 1 0,0 0 0,-1 0 0,1-1-1,0 1 1,0-1 0,-1 1 0,1-1 0,0 0 0,-1-2 0,2 3-2,0 1-1,0-1 0,-1 1 0,1-1 1,0 0-1,-1 1 0,1-1 0,-1 1 1,1-1-1,0 1 0,-1-1 0,1 1 1,-1 0-1,0-1 0,1 1 0,-1-1 1,1 1-1,-1 0 0,-1-1 0,-4-2 625,5 2-554,0 0 1,0 0 0,0 1 0,0-1 0,0 1 0,0-1 0,0 1 0,0-1 0,0 1 0,0 0 0,0 0 0,0-1 0,0 1 0,0 0 0,0 0 0,0 0 0,0 0 0,0 0 0,0 0 0,-1 0 0,0 1-1,-6-2 1177,8 1-1283,0 0 0,-1-1 0,1 1 0,0 0 0,0 0 0,0 0 0,-1 0 0,1 0 0,0-1 1,0 1-1,-1 0 0,1 0 0,0 0 0,-1 0 0,1 0 0,0 0 0,0 0 0,-1 0 0,1 0 0,0 0 0,-1 0 0,1 0 0,0 0 0,0 0 0,-1 0 0,1 1 0,0-1 0,0 0 0,-1 0 0,1 0 0,0 0 0,0 0 0,-1 1 1,1-1-1,0 0 0,0 0 0,0 0 0,-1 1 0,1-1 0,0 0 0,0 0 0,0 0 0,0 1 0,0-1 0,0 0 0,-1 1 0,1-1 0,0 0 0,0 0 0,0 1 0,0-1 0,0 0 0,0 0 0,0 1 0,0-1 0,0 0 0,0 1 0,0-1 1,0 0-1,0 0 0,1 1 0,-1-1 0,-4 56 1573,12 58-530,12 246 1192,-14-229-1183,-6-125-1010,1-1 0,-1 1 0,1-1-1,0 0 1,0 1 0,3 4 0,-4-9-86,0 0-1,1 0 1,-1 0 0,1 0 0,0 0 0,-1 0 0,1 0 0,0-1 0,-1 1-1,1 0 1,0 0 0,0-1 0,0 1 0,-1-1 0,1 1 0,0 0 0,0-1-1,0 0 1,0 1 0,0-1 0,0 0 0,0 1 0,0-1 0,0 0 0,0 0-1,0 0 1,0 0 0,1 0 0,-1 0 0,0 0 0,0 0 0,0 0 0,0-1-1,0 1 1,0 0 0,0-1 0,0 1 0,1-2 0,14-6-3720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40:38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0 158 6224,'0'0'14610,"6"-10"-14053,-3 5-498,-1 0 0,1 1-1,0 0 1,0-1 0,1 1-1,-1 1 1,1-1 0,0 0-1,0 1 1,0 0 0,0 0-1,1 0 1,-1 0 0,1 1-1,0 0 1,0 0 0,10-3-1,228-34 2158,-71 15-616,-19 3 237,-114 21-913,-26 4-324,-9-2-434,-8-2-564,8 0 64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3:27.3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1 184 11152,'0'0'2376,"98"-6"-1904,-5 2 16,36-4-72,14-4 16,-2-4-104,0 4 0,2-6-24,-8-5 15,-12 3-127,-12-2 8,-10 0-256,-14 2 8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40:46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 7024,'0'0'14575,"11"5"-14293,37 17-8,-42-21-174,1 1-1,-1-1 0,1 0 0,0 0 0,-1-1 1,1 0-1,0 0 0,-1-1 0,1 0 1,-1 0-1,10-2 0,-6 0 133,0 1 0,-1-1 0,18-8-1,-23 9-174,-1 0 0,1 0-1,-1-1 1,0 1 0,1-1 0,-1 0-1,0 0 1,-1 0 0,1-1-1,-1 1 1,5-7 0,-7 8-32,1 1-1,0-1 1,-1 0 0,1 0-1,-1 0 1,0 0 0,0 0 0,0 0-1,0 0 1,0 0 0,0 0-1,0 1 1,-1-1 0,1 0-1,-1 0 1,1 0 0,-1 0 0,0 0-1,1 1 1,-1-1 0,0 0-1,0 1 1,0-1 0,-1 1-1,1-1 1,0 1 0,-3-3 0,0 0 10,0 0 1,-1 0 0,1 1 0,-1 0 0,1 0 0,-1 0 0,0 0 0,-9-2 0,7 3 4,0 0 0,0 1 0,0 0 0,0 1 0,-1 0 0,1 0 1,0 0-1,0 1 0,0 0 0,0 0 0,0 1 0,0 0 1,0 0-1,1 1 0,-12 5 0,14-6-18,0 0 0,1 0 1,-1 1-1,0-1 0,1 1 0,0 0 1,0 0-1,0 0 0,0 1 0,0-1 0,0 1 1,1-1-1,0 1 0,-1 0 0,2 0 1,-1 0-1,0 0 0,1 1 0,0-1 1,0 0-1,0 0 0,0 1 0,1-1 0,-1 1 1,1-1-1,1 6 0,2 9 102,1 0 0,0 0 0,2-1 0,0 0 0,1 0 0,16 28 0,-19-42-50,0 0 0,0 0-1,1 0 1,-1-1 0,1 0 0,0 1 0,-1-2-1,10 5 1,-8-5-18,0 0 1,1 0-1,-1 0 0,0-1 0,1 0 1,-1 0-1,1-1 0,-1 0 0,10-1 1,4-1 66,33-10 1,-32 7-94,30-4 1,-36 7-352,31-2 615,-19 2-4306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40:48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437 631 3912,'0'0'4646,"6"-11"-4275,18-30 37,-24 40-331,1 0-1,-1 0 0,0 1 1,1-1-1,-1 0 1,0 0-1,0 1 1,0-1-1,0 0 1,0 0-1,0 0 1,0 1-1,0-1 1,0 0-1,0 0 1,0 0-1,0 1 1,-1-1-1,1 0 1,0 0-1,-1 1 1,1-1-1,0 0 0,-1 1 1,1-1-1,-1 0 1,1 1-1,-1-1 1,1 0-1,-1 1 1,0-1-1,1 1 1,-1-1-1,1 1 1,-1 0-1,0-1 1,0 1-1,1 0 1,-1-1-1,0 1 1,0 0-1,-1-1 1,-1 0 185,-40-36 1740,11 20-481,-2 1 0,-37-13-1,67 28-1386,1 0-13,-1 0 0,1 0 0,0 0 0,-1 1 0,1 0 0,-1 0 0,1 0 0,-1 0 0,1 0-1,-1 1 1,1-1 0,0 1 0,-1 0 0,-3 1 0,-5 3 353,0 1 0,-15 9 0,16-9-153,6-4-214,0 0-1,1 1 0,-1 0 1,1 0-1,0 0 0,0 1 1,0-1-1,0 1 0,0 0 1,1 0-1,0 0 0,0 0 1,0 1-1,0-1 0,1 1 1,-1 0-1,1 0 0,0 0 1,1 0-1,-1 0 0,1 0 1,0 0-1,1 1 0,-1-1 1,1 0-1,0 1 0,1 6 1,-1-6-50,1 0 1,0 0 0,0 0 0,1 0 0,-1 0 0,1 0 0,1-1 0,-1 1 0,1-1 0,0 0 0,0 1 0,1-2 0,-1 1 0,1 0 0,0-1 0,0 1 0,7 4 0,-8-6-28,1 0 1,0-1-1,0 0 1,0 1-1,0-2 0,0 1 1,0 0-1,1-1 1,-1 1-1,0-1 0,1-1 1,-1 1-1,1 0 1,-1-1-1,1 0 0,0 0 1,-1-1-1,1 1 1,-1-1-1,1 0 1,-1 0-1,0 0 0,7-3 1,-5 1-5,-1 0 1,0-1 0,0 1-1,-1-1 1,1 0 0,-1 0-1,1 0 1,4-7 0,26-39 95,-34 48-120,11-20 40,0 1 0,-2-1 0,0-1 0,-2 0 0,9-36 0,-8 14 44,-1-1 0,0-46 0,-8 77-57,0 0-1,-2 0 1,0 0-1,0 0 1,-2 0-1,0 0 1,0 1-1,-1 0 1,-1 0-1,0 0 1,-1 0-1,-1 1 1,-14-18-1,18 25-18,-1 1-1,1 0 1,-1 1-1,-1-1 1,1 1-1,0 0 1,-1 0-1,0 1 1,0 0-1,0 0 1,-1 0-1,1 1 1,-1 0-1,1 0 1,-1 0-1,0 1 1,1 0-1,-1 0 1,0 1-1,0 0 1,0 0-1,1 1 1,-1 0-1,0 0 1,0 0-1,1 1 1,-1 0-1,1 0 1,-1 1-1,-7 4 1,4-2-51,1 1 0,0-1 0,0 2 0,0-1 0,1 1 0,0 1 0,0-1 0,1 1 0,0 1 0,1-1 0,0 1 0,0 0 0,1 1 0,0-1 0,0 1 0,1 0 0,0 0 0,1 1 0,-3 16 0,-4 75-3027,9-96 1727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40:49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42 100 7328,'0'0'9629,"-4"14"-9083,-6 23 254,-6 40 0,11-49-64,3-22-473,1 0 1,0 1-1,0-1 0,0 1 0,1-1 1,0 1-1,0-1 0,2 13 1,0 5 600,-2-22-725,0 1 1,0-1-1,0 1 0,0 0 1,0-1-1,1 1 0,-1 0 0,1-1 1,1 4-1,4 11 1042,-4-15-922,2 3 621,4-10-664,-6 2-191,-1 1-1,1-1 1,-1 1 0,0-1 0,0 1-1,-1-1 1,1 0 0,0 1 0,-1-1-1,1-5 1,2-7 35,15-50 115,23-92 164,-38 146-308,1 1 0,0 0 0,0 1-1,1-1 1,9-14 0,0-1 19,-13 23-46,0 0 1,0 1-1,1-1 0,-1 0 0,0 1 0,1-1 0,-1 0 1,1 1-1,-1 0 0,1-1 0,0 1 0,-1 0 1,1 0-1,0 0 0,0 0 0,0 0 0,0 0 0,0 1 1,0-1-1,0 0 0,0 1 0,0 0 0,0 0 1,0-1-1,0 1 0,1 0 0,-1 1 0,0-1 1,0 0-1,0 1 0,0-1 0,0 1 0,0-1 0,0 1 1,0 0-1,0 0 0,0 0 0,0 0 0,-1 0 1,1 1-1,0-1 0,2 3 0,7 7 17,0 0-1,-1 1 1,0 1-1,-1 0 1,0 0 0,-1 1-1,-1 0 1,0 0-1,-1 0 1,0 1-1,-1 0 1,-1 1 0,4 22-1,-5-18 92,1-1 1,2 1-1,0-1 0,11 25 0,-17-43-104,1-1 0,-1 1 0,1 0 0,-1-1 0,1 1 0,-1 0 0,0 0 0,0-1 0,1 1 0,-1 0 0,0 0 0,0 0 0,0 0 0,0-1 0,0 1 0,0 0 0,0 0 0,0 0-1,0 0 1,0-1 0,0 1 0,0 0 0,-1 0 0,1 1 0,-9 5-4012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40:50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9 276 4720,'0'0'13878,"-2"-11"-13387,-5-30 3,7 40-462,0 1-1,0-1 1,0 1-1,0-1 0,0 1 1,1-1-1,-1 1 0,0-1 1,0 1-1,0-1 1,1 1-1,-1-1 0,0 1 1,1 0-1,-1-1 0,0 1 1,1-1-1,-1 1 1,0 0-1,1-1 0,-1 1 1,1 0-1,-1 0 0,1-1 1,-1 1-1,0 0 1,1 0-1,0-1 0,16-3 634,-12 4-389,23-8 638,1 1-1,56-4 1,-13 2-375,143-21 470,38-7-353,114-36 296,-105 42-257,-214 30-532,-1 1-1,64 10 1,-38-3 138,-56-2-163,-16-5-140,-1 1 1,0-1 0,0 0 0,1 1-1,-1-1 1,0 0 0,0 0 0,0 1-1,0-1 1,0 0 0,0 1 0,1-1 0,-1 0-1,0 1 1,0-1 0,0 0 0,0 1-1,0-1 1,0 0 0,0 1 0,0-1-1,0 0 1,-1 1 0,1-1 0,0 0-1,0 1 1,0-1 0,0 1 0,-3 3-56,0-1 1,0 1-1,0-1 1,0 1 0,-6 4-1,6-5 15,-22 19-3719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40:52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250 569 4912,'0'0'4457,"3"-11"-4013,7-31-8,-10 40-354,0 0 1,0 0-1,0 0 0,0-1 1,0 1-1,0 0 0,-1 0 1,1 0-1,-1 0 1,1 0-1,-1 0 0,0 1 1,0-1-1,0 0 0,0 0 1,0 0-1,0 1 0,-1-1 1,1 0-1,0 1 0,-1-1 1,1 1-1,-1 0 0,0 0 1,1-1-1,-1 1 0,0 0 1,0 0-1,0 1 1,0-1-1,0 0 0,0 1 1,-3-2-1,-1 0 137,0 1 1,-1-1-1,1 1 1,-1 0-1,1 0 0,-1 1 1,0 0-1,1 0 1,-1 0-1,1 1 0,-1 0 1,1 1-1,-1-1 1,1 1-1,0 0 0,0 1 1,0 0-1,0 0 1,0 0-1,0 0 0,1 1 1,0 0-1,-1 0 1,-4 6-1,-13 10 1060,20-18-1184,1 0 1,-1-1 0,1 1-1,-1 0 1,1 0 0,0 1 0,0-1-1,0 0 1,1 1 0,-1-1 0,0 1-1,1 0 1,-1-1 0,1 1-1,0 0 1,0 0 0,0 0 0,0 4-1,-2 7 280,2 1 0,-1 0 0,2 0 0,0-1 0,1 1-1,3 21 1,-3-32-309,0 1-1,0-2 1,0 1 0,1 0-1,-1 0 1,1 0-1,0 0 1,0-1 0,1 1-1,-1-1 1,0 0 0,1 0-1,0 0 1,0 0-1,0 0 1,0 0 0,0-1-1,1 1 1,-1-1-1,1 0 1,0 0 0,-1-1-1,1 1 1,0-1-1,0 1 1,0-1 0,0-1-1,5 2 1,-4-2-20,0 0 1,1 0-1,-1-1 1,0 0-1,0 0 1,1 0-1,-1 0 1,0-1 0,0 0-1,0 0 1,5-3-1,8-5 78,24-17-1,-33 20-84,0 0 0,-1 0-1,0-1 1,0 0 0,0 0-1,-1-1 1,0 0 0,-1 0 0,0-1-1,-1 1 1,9-21 0,-9 14 26,-1 0-1,0 0 1,-1 0 0,0 0 0,-2 0 0,0-1 0,-1-23 0,-5 0 103,-1 0 1,-2 0-1,-1 1 1,-2 0-1,-30-67 1,33 89-64,-1 0-1,-1 1 1,0 0 0,-1 0 0,0 1-1,-18-17 1,28 31-86,0-1-1,-1 1 1,1 0-1,-1 0 1,1 0-1,-1 0 0,1 0 1,-1 1-1,0-1 1,1 0-1,-1 1 1,0-1-1,0 1 1,1-1-1,-1 1 1,0 0-1,0 0 1,1 0-1,-3 0 1,3 0-33,0 0 1,0 1-1,0-1 1,1 1-1,-1-1 1,0 0-1,0 1 1,1-1-1,-1 1 1,0 0-1,0-1 1,1 1-1,-1-1 1,1 1-1,-1 0 1,1 0-1,-1-1 1,1 1-1,-1 0 1,1 0-1,0 0 0,-1-1 1,1 1-1,0 0 1,0 0-1,-1 0 1,1 0-1,0 0 1,0 0-1,0 0 1,0-1-1,0 1 1,0 0-1,1 0 1,-1 0-1,0 0 1,0 0-1,1 1 1,2 9-277,0 0 1,1-1-1,8 18 1,-2-8-3410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40:53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16 204 5624,'0'0'990,"-1"-10"-671,-3-34 149,4 42-359,-1 0 0,1 1 0,0-1 0,-1 0 1,1 0-1,-1 0 0,0 0 0,1 1 0,-1-1 0,0 0 0,-2-2 0,3 4-41,0 0-1,0 0 1,-1 0 0,1-1-1,0 1 1,0 0-1,0 0 1,0-1 0,0 1-1,-1 0 1,1 0-1,0 0 1,0-1-1,0 1 1,0 0 0,0-1-1,0 1 1,0 0-1,0 0 1,0-1 0,0 1-1,0 0 1,0 0-1,0-1 1,0 1 0,0 0-1,0 0 1,0-1-1,1 1 1,-1 0-1,0 0 1,0-1 0,0 1-1,0 0 1,0 0-1,1-1 1,-1 1 0,0 0-1,0 0 1,0 0-1,1 0 1,3-2 3312,-4 2-3310,0 0 0,1 0 0,-1 0 0,0 0 0,1 0 0,-1 0-1,0-1 1,1 1 0,-1 0 0,0 0 0,0 0 0,1 0 0,-1-1 0,0 1 0,1 0 0,-1 0 0,0 0 0,0-1 0,0 1 0,1 0 0,-1 0 0,0-1 0,0 1 0,0 0 0,1-1 0,-1 1 0,0 0 0,0-1 0,0 1 0,0 0 0,0-1 0,0 1 0,0 0 0,0-1 0,0 1 0,0 0-1,0-1 1,1 0 90,1-1 0,-1 1 0,0 0 0,1 0 0,-1 0 0,1 0 0,-1 0 0,1 0 0,0 1 0,-1-1 0,1 0 0,0 1 0,-1-1 0,4 1-1,0-2 77,36-10 1145,50-9-1,-9 2-538,-44 11-185,49-4 1,-2 0 555,-40 6-160,-45 6-1037,0 0-1,0 0 1,0 0 0,0 0 0,0 0-1,1-1 1,-1 1 0,0 0 0,0 0 0,0 0-1,0 1 1,0-1 0,1 0 0,-1 0-1,0 0 1,0 0 0,0 0 0,0 0-1,0 0 1,0 0 0,1 0 0,-1 0 0,0 0-1,0 0 1,0 0 0,0 0 0,0 1-1,0-1 1,0 0 0,0 0 0,1 0 0,-1 0-1,0 0 1,0 0 0,0 0 0,0 1-1,0-1 1,0 0 0,0 0 0,0 0-1,0 0 1,0 0 0,0 1 0,0-1 0,0 0-1,0 0 1,-5 8 246,-12 9-157,16-16-75,-16 15 107,-21 27-1,-5 5 33,-57 68 316,75-86-343,2 2 0,1 0 0,-19 39 0,31-53-55,1 0 0,1 1 0,0 0 0,-5 23 0,12-31-30,-1-1 1,2 1-1,0 13 1,0-11 100,0-13-152,0 1 0,0-1-1,0 0 1,0 1 0,0-1 0,0 0 0,0 1 0,0-1 0,0 1 0,0-1 0,0 0 0,1 1 0,-1-1 0,0 0 0,0 1 0,0-1 0,0 0-1,1 0 1,-1 1 0,0-1 0,0 0 0,1 1 0,-1-1 0,0 0 0,0 0 0,1 0 0,-1 1 0,0-1 0,1 0 0,-1 0 0,0 0-1,1 0 1,-1 1 0,0-1 0,1 0 0,-1 0 0,0 0 0,1 0 0,-1 0 0,1 0 0,17-5 117,-8 3-88,17-5-7,46-15 0,-3-1-24,-55 20 14,-1 0-1,29 0 1,3-1 14,-7 6 1,-12 0-50,-26-2-24,0 0 0,0 1 0,0-1 0,0 0 0,-1 1-1,1-1 1,0 1 0,0-1 0,0 1 0,0-1 0,0 1 0,-1 0-1,1-1 1,0 1 0,-1 0 0,1-1 0,1 3 0,0 3-4970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40:53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1 140 12456,'0'0'1349,"13"-9"-660,-4 3-541,2-1 35,0 0 0,0 0-1,0 1 1,1 1 0,0 0-1,0 1 1,18-5 0,66-8 1404,99-4 1,-65 0-189,-52 6-580,-65 15-1272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41:00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34 106 3912,'0'0'9024,"-3"-12"-8623,-3-2-255,3 7-35,0 1-1,1-1 1,0 0 0,0 0 0,0-10 0,-4-4 1036,1 13 988,5 8-2100,0 1 307,5 13 673,0 6-733,0 0-1,0 1 1,-2 0-1,-1 0 1,-1 39 0,5 32 268,-2-57-331,7 68 445,-7-35 40,4-1 0,18 80 0,-24-140-515,0 1 0,0-1 0,0 1 0,1-1 0,0 0 1,1 0-1,6 10 0,-10-17-175,0 1 1,0-1-1,0 0 1,0 0 0,0 1-1,1-1 1,-1 0-1,0 0 1,0 0-1,0 1 1,1-1-1,-1 0 1,0 0-1,0 0 1,0 0-1,1 0 1,-1 0 0,0 1-1,0-1 1,1 0-1,-1 0 1,0 0-1,1 0 1,-1 0-1,0 0 1,0 0-1,1 0 1,-1 0-1,0 0 1,0 0-1,1 0 1,-1 0 0,0 0-1,0 0 1,1-1-1,-1 1 1,0 0-1,0 0 1,1 0-1,-1 0 1,0 0-1,0-1 1,0 1-1,1 0 1,-1 0-1,0-1 1,6-15 85,-3 4-74,13-43-105,-9 26-3175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41:02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85 5320,'0'0'7061,"3"-9"-6660,10-30 21,-19 76 6816,-6 109-5841,22 84 219,-7-143-700,18 95 0,-9-65 182,-8-93-160,-3-20-213,-2-15-478,-35-264 233,-19-178-593,49 382-174,3 58 118,3 3 24,16 8 298,-9 1-70,-1 0 0,1 0 0,0 0 0,0-1 0,-1 0 0,9-4 0,-8 3-59,1 1-1,-1-1 1,1 1-1,0 0 1,11 0-1,-2 2 13,0 2-1,0 0 1,0 1-1,30 8 1,21 5 4,-55-14-33,0 1 0,0 1 1,-1 0-1,1 0 0,-1 2 1,0-1-1,-1 2 0,1-1 1,12 11-1,-10-6 7,0 1 1,-1 1-1,0 0 0,-1 1 1,0 0-1,11 19 0,-3-4-12,-12-18-3,-1 0 0,0 0 0,0 1 0,-1 0 0,0 0 0,7 25 0,-2 16 113,9 97 1,-19-129-68,-1 0-1,-1 1 1,-1-1 0,0 0-1,-2-1 1,0 1 0,-1-1-1,-1 1 1,-14 28 0,15-39-23,0 0 0,-1 0 0,-1 0 1,1-1-1,-1 0 0,-1 0 0,0-1 1,0 0-1,-1 0 0,0-1 0,0 0 0,0-1 1,-1 0-1,0 0 0,0-1 0,-1-1 1,-15 6-1,7-5 10,0 0 1,-1-2 0,1 0-1,-1-1 1,1-1 0,-1-1-1,-33-4 1,15 4 55,31 1-41,1-1 0,-1 0 0,0 0 0,0-1 0,-11-2-1,4 2-245,28 7-4977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41:06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 5416,'0'0'18326,"-11"5"-18018,3-2-245,4-2-32,-1 1 1,1 0-1,-1-1 0,1 2 1,0-1-1,0 1 0,0-1 1,0 1-1,0 0 0,0 0 0,1 1 1,0-1-1,-1 1 0,2 0 1,-5 5-1,1 3 160,-1 1 0,2 0 0,0 0 1,0 1-1,1-1 0,1 1 0,0 0 0,1 0 0,0 0 0,1 28 1,4-37-77,-1-1 0,0 1 0,1-1 0,0 0 0,0 0 0,0 0 0,1 0 0,5 4 0,-6-6-66,1 0 0,0-1-1,0 1 1,-1-1-1,1 0 1,0 0 0,0-1-1,0 1 1,0-1-1,0 0 1,6 0 0,49-8 429,-3 0 40,-49 8-738,8 0 303,-8 3-4321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3:36.2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397 1079 7432,'0'0'7365,"-12"-9"-6976,-38-29-9,44 34-308,1 1 1,-1 0-1,1 0 0,-1 0 0,0 1 0,0 0 0,0 0 1,-1 1-1,1-1 0,0 1 0,-1 1 0,-9-1 0,1 2 86,0 0-1,0 1 1,-20 6-1,30-7-113,-17 4 163,2-1 130,-37 13-1,53-15-270,0-1-1,0 1 1,0 0-1,0 1 1,0-1-1,0 1 1,1-1-1,-1 1 1,1 0-1,0 0 1,-1 1-1,2-1 1,-1 1-1,-3 5 1,4-6-26,1 1 1,0-1-1,1 1 0,-1-1 1,0 1-1,1-1 1,0 1-1,0 0 1,0-1-1,0 1 0,1 0 1,0-1-1,-1 1 1,2 3-1,1 0 17,-1 1 1,1-1-1,0 0 1,1 0-1,5 9 0,-4-10-13,0 0-1,1-1 0,-1 0 1,1 0-1,0 0 0,1-1 0,-1 0 1,1 0-1,-1-1 0,1 0 1,13 5-1,-6-4 45,0 0 0,-1-1 1,2 0-1,-1-1 0,19 0 1,-24-2-28,0-1 1,0 0 0,-1-1-1,1 0 1,0 0-1,-1-1 1,0 0 0,0-1-1,0 1 1,0-2 0,0 1-1,-1-1 1,0 0-1,11-10 1,-1-1 71,-2-1 0,0 0 0,0 0 0,17-30 0,-21 27-55,-1 0 0,-1 0-1,0-1 1,-2 0 0,0-1 0,6-38-1,-4 3 116,0-84-1,-9 99-72,-2 0 0,-2 0-1,-19-83 1,12 64 50,9 47-103,0 0 1,-1 1-1,0-1 1,-1 1-1,0-1 1,-1 1-1,-1 0 1,-7-12-1,13 24-54,-1 1-1,1-1 0,-1 0 1,1 0-1,-1 0 0,0 1 1,0-1-1,1 0 0,-1 0 1,0 1-1,0-1 0,0 1 1,1-1-1,-1 1 1,0-1-1,0 1 0,0 0 1,-1-1-1,1 1-2,0 0 0,0 0 0,1 0 0,-1 0 1,0 0-1,1 1 0,-1-1 0,1 0 0,-1 0 0,0 1 0,1-1 0,-1 0 1,1 1-1,-1-1 0,1 1 0,-1-1 0,1 1 0,-1-1 0,1 1 0,-1 0 1,-2 3 16,1 1 0,-1-1 1,1 1-1,0-1 0,1 1 1,-2 6-1,-14 49 89,4 0-1,2 1 1,-5 113 0,16-137-26,2 0 1,1-1 0,2 1-1,18 66 1,-14-70 4,-5-16-38,1-1 0,1 0 0,12 26 0,-16-38-31,0 0-1,1 0 1,-1-1 0,1 0-1,0 1 1,0-1 0,0 0 0,0 0-1,0 0 1,1-1 0,0 1-1,-1-1 1,1 0 0,0 0 0,0 0-1,0-1 1,0 1 0,0-1-1,7 2 1,-6-3-4,0 0-1,0 0 0,0 0 1,0-1-1,0 0 1,0 0-1,0 0 1,0-1-1,0 1 1,0-1-1,-1 0 0,1 0 1,4-4-1,9-5 66,29-24 0,-36 26-64,3-4 67,0 0-1,-1-1 0,-1 0 1,0-1-1,19-31 0,-15 26 157,-15 20-172,-1 5 77,6 129 126,-5-121-254,0 0 0,0 0-1,8 24 1,-7-31-11,0 0 0,0 0 0,0 0 0,1 0 1,0-1-1,1 1 0,-1-1 0,1 1 0,0-1 0,5 4 0,-7-7-7,0 0-1,1-1 0,-1 1 0,0-1 0,1 0 0,-1 0 0,1 0 1,-1 0-1,1 0 0,0-1 0,-1 1 0,1-1 0,0 0 0,-1 1 1,1-1-1,0-1 0,0 1 0,-1 0 0,1 0 0,0-1 0,-1 0 1,1 1-1,-1-1 0,1 0 0,3-3 0,3 0 22,0-1 0,0 0 0,-1-1-1,0 0 1,13-12 0,-1-3 49,-1-1-1,0-1 0,-2-1 1,-1 0-1,19-38 1,54-139 207,-82 185-262,22-61 141,19-85 0,7-82 209,-52 229-348,-2 3 16,-8 28-22,-86 304-97,-15 46-59,5-90 79,74-205 49,8-17 3,9-22 0,-1 0-1,-2 0 1,-1-2 0,-20 30 0,18-36-72,0-1 0,-33 32 0,55-76 24,12-11 62,1 1 0,1 1 0,41-50 0,-4 4-17,171-256-21,-122 181 26,-22 34 46,84-159 1,11-114 62,-165 362-85,4-17 10,-16 37-12,-3 12-2,-7 14-3,-70 180-32,8-17-35,-35 62-38,-88 189-18,163-366 51,-2-2 1,-4-1-1,-56 73 0,-32 50-63,86-133 100,38-46 26,10-10 33,12-9-1,44-34 24,103-98 0,120-97 6,-238 202-27,-2-3 0,74-86 0,-112 118-25,90-111 153,-81 96-40,0-1 0,26-55 0,-19 35 159,-21 41-181,-2 6-17,-10 31-19,-15 33-14,3 2 0,3 1 1,-9 74-1,24-128-39,-1 15-5,3-27-3,0-1 0,0 0 0,1 0 0,-1 0 0,0 0 0,0 1 0,1-1 0,-1 0 0,0 0 0,1 0 0,-1 0 0,1 0 0,0 0 0,-1 0 0,1 0 0,0 0 0,0 0 0,-1 0 0,3 1 0,-2-2-3,0 0 0,0 0 0,-1 0 0,1 0-1,0 0 1,0 0 0,0 0 0,0-1 0,0 1 0,0 0-1,-1 0 1,1-1 0,0 1 0,0 0 0,-1-1 0,1 1-1,0-1 1,0 1 0,0-2 0,16-11 7,-17 13-9,22-22 10,-1 0 1,-1-2-1,-2-1 1,25-39-1,-7 8 16,-9 17 15,-2-2-1,28-59 1,-51 93-27,0 3 0,-1 1 0,0-1 0,1 1 0,0 0 0,0 0 0,0-1 0,0 1 0,1 0 0,3-4 0,-5 7-11,-1 0-1,0 0 0,0 0 0,0 0 1,0 0-1,1-1 0,-1 1 0,0 0 1,0 0-1,0 0 0,1 0 0,-1 0 1,0 0-1,0 0 0,0 0 0,1 0 1,-1 0-1,0 0 0,0 1 0,0-1 1,0 0-1,1 0 0,-1 0 0,0 0 1,0 0-1,0 0 0,0 0 0,1 0 0,-1 0 1,0 1-1,0-1 0,0 0 0,0 0 1,0 0-1,0 0 0,0 1 0,1-1 1,-1 0-1,0 0 0,0 0 0,0 0 1,0 1-1,0-1 0,0 0 0,0 0 1,0 0-1,0 0 0,0 1 0,0-1 1,0 0-1,0 0 0,0 0 0,0 1 1,0-1-1,0 0 0,0 0 0,0 0 1,0 0-1,-1 1 0,0 14 26,0-13-23,-5 34 13,2 1-1,1 0 1,2 0 0,1-1-1,9 61 1,-7-89-26,0 0-1,0-1 1,0 1 0,1-1 0,7 14 0,-9-20 11,0 1 1,0 0-1,0 0 1,1-1 0,-1 1-1,0-1 1,1 1-1,-1-1 1,1 0-1,-1 1 1,1-1 0,0 0-1,0 0 1,-1 0-1,1 0 1,0-1-1,0 1 1,0 0 0,0-1-1,0 1 1,0-1-1,0 0 1,0 0-1,0 0 1,0 0 0,0 0-1,0 0 1,2 0-1,4-3 11,1 0 0,-1 0 0,0 0 0,-1-1 0,1 0 0,0-1-1,-1 0 1,0 0 0,0 0 0,7-9 0,2-2 17,0-1 1,22-32-1,-16 14 24,26-58 1,-24 46-39,-10 15-17,-8 19 0,-1 1 0,10-14 0,-15 26 0,0 0 0,0 0 0,0 0 0,0 0 0,0 0 0,0 1 0,0-1 0,0 0 0,0 0 0,0 0 0,0 0 0,0 0 0,0 1 0,0-1 0,1 0 0,-1 0 0,0 0 0,0 0 0,0 0 0,0 0 0,0 0 0,0 1 0,0-1 0,0 0 0,0 0 0,1 0 0,-1 0 0,0 0 0,0 0 0,0 0 0,0 0 0,0 0 0,1 0 0,-1 0 0,0 0 0,0 0 0,0 0 0,0 0 0,0 0 0,0 0 0,1 0 0,-1 0 0,0 0 0,0 0 0,0 0 0,0 0 0,0 0 0,1 0 0,-1 0 0,0 0 0,0 0 0,0 0 0,0 0 0,0 0 0,0 0 0,1 0 0,-1 0 0,0-1 0,0 1 0,0 0 0,0 0 0,0 0 0,0 0 0,0 0 0,0 0 0,0-1 0,0 1 0,3 16 0,-3-12 0,3 34 0,-3 0 0,-1 0 0,-1 0 0,-2 0 0,-16 61 0,17-88 0,0 1 0,0-1 0,-1-1 0,-7 14 0,9-21 0,1 1 0,-1-1 0,0-1 0,0 1 0,0 0 0,-1 0 0,1-1 0,-1 1 0,1-1 0,-1 0 0,0 0 0,0 0 0,0 0 0,0 0 0,0 0 0,0-1 0,-6 2 0,6-2 0,1-1 0,-1 0 0,1 0 0,0 0 0,-1 0 0,1-1 0,0 1 0,-1-1 0,1 1 0,0-1 0,-1 0 0,1 0 0,0 0 0,0 0 0,0 0 0,-4-3 0,-28-28 0,24 21 0,8 9 0,0 0 0,0 1 0,1-1 0,-1 0 0,1 0 0,0 0 0,0 0 0,-1-1 0,1 1 0,1 0 0,-1 0 0,0-1 0,0-3 0,2 6 0,0 0 0,0 0 0,1 0 0,-1 0 0,0 0 0,0 0 0,0 0 0,1 0 0,-1 1 0,0-1 0,0 0 0,0 1 0,0-1 0,2 1 0,39 23 0,-30-17 0,1 1 0,19 7 0,1-3 0,36 7 0,-55-15 0,1-1 0,1-1 0,-1 0 0,0-2 0,17 0 0,-21-2 0,0 0 0,1-1 0,-1 0 0,-1-1 0,1 0 0,-1-1 0,1 0 0,-1-1 0,-1 0 0,1 0 0,-1-1 0,0 0 0,9-10 0,10-12 0,0-2 0,26-40 0,-53 70 0,9-12 0,0 0 0,-1-1 0,0 0 0,-2 0 0,8-17 0,-51 200 0,32-153 0,1 0 0,1 0 0,0 0 0,1 0 0,1 0 0,0 1 0,1-1 0,1 0 0,4 19 0,-6-33 0,1 0 0,-1 0 0,1 0 0,-1 0 0,1 0 0,0 0 0,0 0 0,0 0 0,0 0 0,0 0 0,0-1 0,0 1 0,0-1 0,1 1 0,-1-1 0,1 1 0,-1-1 0,1 1 0,0-1 0,-1 0 0,1 0 0,0 0 0,0 0 0,0 0 0,0-1 0,0 1 0,0-1 0,0 1 0,0-1 0,0 1 0,0-1 0,0 0 0,0 0 0,0 0 0,3-1 0,11-3 0,0 0 0,-1-2 0,1 0 0,-1 0 0,-1-2 0,1 1 0,-1-2 0,24-19 0,-5-1 0,0-1 0,30-37 0,-63 67 0,0 0 0,0 0 0,0 0 0,0-1 0,0 1 0,0 0 0,0 0 0,0 0 0,0 0 0,0-1 0,0 1 0,0 0 0,1 0 0,-1 0 0,0 0 0,0 0 0,0-1 0,0 1 0,0 0 0,1 0 0,-1 0 0,0 0 0,0 0 0,0 0 0,0 0 0,1 0 0,-1-1 0,0 1 0,0 0 0,0 0 0,0 0 0,1 0 0,-1 0 0,0 0 0,0 0 0,0 0 0,1 0 0,-1 0 0,0 0 0,0 0 0,0 1 0,0-1 0,1 0 0,-1 0 0,0 0 0,0 0 0,0 0 0,0 0 0,1 0 0,-1 0 0,0 1 0,0 13 0,-10 31 0,7-35 0,2 1 0,-1-1 0,2 1 0,-1-1 0,1 1 0,3 19 0,-1-18 0,-3-12 0,1 1 0,0-1 0,0 1 0,0-1 0,0 1 0,0-1 0,0 1 0,0-1 0,0 0 0,1 1 0,-1-1 0,0 1 0,0-1 0,0 1 0,0-1 0,0 0 0,1 1 0,-1-1 0,0 1 0,0-1 0,1 0 0,-1 1 0,0-1 0,1 0 0,-1 1 0,0-1 0,1 0 0,-1 1 0,1-1 0,-1 0 0,0 0 0,1 0 0,-1 1 0,1-1 0,-1 0 0,1 0 0,-1 0 0,1 0 0,-1 0 0,0 0 0,1 0 0,-1 0 0,1 0 0,-1 0 0,1 0 0,-1 0 0,1 0 0,-1 0 0,1-1 0,-1 1 0,0 0 0,1 0 0,1-2 0,0 1 0,0 0 0,0 0 0,0-1 0,-1 1 0,1-1 0,0 0 0,-1 1 0,0-1 0,3-3 0,7-15 0,-1 0 0,-1-1 0,0 0 0,5-25 0,-11 34 0,0 0 0,-1 0 0,-1 0 0,0 0 0,0-1 0,-2 1 0,1 0 0,-2-1 0,-3-16 0,5 28 0,-1-1 0,1 1 0,-1-1 0,1 1 0,-1-1 0,0 1 0,0-1 0,1 1 0,-1 0 0,0 0 0,0-1 0,0 1 0,-1 0 0,1 0 0,0 0 0,0 0 0,-1 0 0,1 0 0,0 1 0,-1-1 0,1 0 0,-1 1 0,1-1 0,-1 1 0,1-1 0,-1 1 0,1 0 0,-1 0 0,0 0 0,1 0 0,-1 0 0,1 0 0,-1 0 0,1 0 0,-1 0 0,0 1 0,1-1 0,-3 2 0,-10 8 0,23-8 0,32-6 0,168-44 0,-202 46 0,0 0 0,0 1 0,1-1 0,-1 1 0,0 1 0,1-1 0,-1 1 0,1 1 0,-1-1 0,1 1 0,-1 0 0,9 4 0,-12-4 0,-1 0 0,1 1 0,-1 0 0,1 0 0,-1 0 0,0 0 0,0 1 0,0-1 0,0 1 0,0 0 0,-1-1 0,1 1 0,-1 1 0,0-1 0,1 0 0,-2 0 0,1 1 0,0-1 0,-1 1 0,1 0 0,-1-1 0,0 1 0,0 0 0,-1 0 0,1 4 0,0 9 0,0 1 0,-1 0 0,-1 0 0,-6 28 0,7-31 0,0-14 0,0-1 0,0 0 0,0 0 0,0 0 0,0 1 0,1-1 0,-1 0 0,0 0 0,0 0 0,0 1 0,0-1 0,0 0 0,0 0 0,1 0 0,-1 0 0,0 0 0,0 1 0,0-1 0,0 0 0,1 0 0,-1 0 0,0 0 0,0 0 0,0 0 0,1 0 0,-1 0 0,0 0 0,0 0 0,0 0 0,1 0 0,-1 0 0,0 0 0,0 0 0,0 0 0,1 0 0,1-1 0,1 0 0,-1 0 0,0-1 0,1 1 0,-1-1 0,0 0 0,0 0 0,0 1 0,2-4 0,31-36 0,-23 27 0,0 0 0,0 0 0,1 2 0,1-1 0,20-13 0,-32 25 0,0 0 0,0 1 0,-1-1 0,1 1 0,0 0 0,0 0 0,0-1 0,0 1 0,0 0 0,0 1 0,0-1 0,0 0 0,-1 0 0,1 1 0,0-1 0,0 1 0,0 0 0,0-1 0,-1 1 0,1 0 0,2 2 0,32 23 0,-26-17 0,0 1 0,-2 0 0,1 0 0,9 16 0,19 24 0,-26-38 0,0 0 0,13 22 0,-22-32 0,5 4 0,-5-4 0,-4-3 0,-14-14 466,11 10-5019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41:07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9 193 14064,'0'0'1393,"-2"-11"-862,-1-3-177,1-1-1,1 1 1,1-1 0,0 1 0,2-15 0,1 11 1766,12-33 0,-15 50-2065,0 1 0,0 0-1,0-1 1,0 1 0,0-1-1,0 1 1,0-1 0,0 1-1,0-1 1,0 1 0,1 0-1,-1-1 1,0 1 0,0-1-1,0 1 1,0 0 0,1-1-1,-1 1 1,0 0 0,1-1 0,-1 1-1,0 0 1,0-1 0,1 1-1,-1 0 1,1 0 0,-1-1-1,0 1 1,1 0 0,-1 0-1,0 0 1,1 0 0,-1-1-1,1 1 1,-1 0 0,1 0-1,-1 0 1,0 0 0,1 0-1,-1 0 1,1 0 0,-1 0-1,1 0 1,-1 0 0,0 1-1,1-1 1,-1 0 0,1 0-1,-1 0 1,0 0 0,1 1-1,-1-1 1,1 0 0,9 3-2860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41:08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522 749 3808,'0'0'10521,"-12"-6"-9961,5 2-461,0 0-17,0 0 0,0 1 1,0 0-1,0 1 1,-1-1-1,1 1 1,-1 1-1,1-1 1,-1 1-1,0 1 0,-8-1 1,-55 9 2032,-119 28 0,174-30-1531,0-1-1,0 2 1,1 0 0,-17 11-1,31-17-558,-2 1 88,0 0 0,0 1-1,0-1 1,1 1 0,-1 0 0,0 0 0,1 0-1,0 0 1,0 0 0,0 0 0,-2 6 0,0-1 136,1 1 1,0-1 0,-3 16 0,6-21-192,-1 0-1,1 1 1,0-1 0,1 0-1,-1 0 1,0 0-1,1 1 1,0-1-1,0 0 1,0 0-1,0 0 1,0 0 0,1 0-1,-1 0 1,1-1-1,0 1 1,-1 0-1,1-1 1,1 1 0,-1-1-1,0 0 1,0 0-1,5 3 1,-1 0 11,1 0 1,0-1-1,0 0 1,1 0-1,-1-1 1,1 0-1,15 4 0,-13-5-22,1-1-1,0 0 0,0-1 0,0 0 0,0-1 0,0 0 0,0 0 0,0-1 0,0-1 0,-1 0 0,1-1 0,12-6 0,15-7 120,63-43-1,-99 59-160,19-13 45,0 0 1,-1-1-1,-1-1 0,-1-1 1,21-24-1,-32 32-3,0 0 0,0-1 0,-1 1 0,0-1 0,-1 0 0,-1-1 0,1 1 0,-1-1 0,-1 0 0,0 0 0,-1 0 0,0 0 0,1-22 0,-4 14 33,0 0-1,-2 0 1,0 0 0,-1 1-1,-11-32 1,-44-86 362,42 101-331,9 16-42,-2 0 0,-1 1 0,0 0 0,-1 1 0,-1 0 0,-1 1 0,0 1 0,-21-19 0,1 4 47,16 12 3,-23-16-1,33 29-87,1 0-1,-1 1 0,0-1 0,0 2 0,0-1 0,0 1 1,-10-2-1,10 2 0,-1 2 1,0-1 0,1 1-1,-1 0 1,0 1 0,0 0-1,-10 1 1,16 0-39,-1-1 0,1 1 1,0 1-1,-1-1 0,1 0 0,0 1 1,0-1-1,0 1 0,0 0 0,0 0 1,0 0-1,1 1 0,-1-1 0,1 1 1,-1-1-1,1 1 0,0 0 0,0 0 1,0 0-1,0 0 0,-1 5 0,-1 1-33,1 0-1,1 0 0,-1 0 0,2 0 0,-1 1 1,1-1-1,1 0 0,-1 1 0,2-1 1,0 11-1,2-3-956,0-1 1,1 1 0,0-1-1,8 17 1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41:09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0 201 8432,'0'0'5488,"10"-9"-4911,29-29-58,-26 28 482,-6 12-305,-3 14 19,-4-12-617,5 52 1215,-4 110 1,2-116-528,-2-40-470,0 1 1,-1 0 0,-1 17 0,0-20-90,0 0 0,1 0 0,2 13 0,0 9 1402,-2-29-1586,0-1 0,0 1-1,0-1 1,0 0 0,0 1 0,0-1-1,0 0 1,0 1 0,0-1 0,0 1-1,0-1 1,0 0 0,0 1 0,0-1-1,1 0 1,-1 1 0,0-1 0,0 0-1,0 1 1,1-1 0,-1 0 0,0 0-1,0 1 1,1-1 0,-1 0 0,0 0-1,0 1 1,1-1 0,-1 0 0,0 0-1,1 0 1,-1 1 0,1-1 0,-1 0-1,1 0-16,0-1-1,-1 1 1,1 0 0,-1-1-1,1 1 1,-1-1-1,1 1 1,-1-1-1,1 1 1,-1-1-1,1 1 1,-1-1-1,0 1 1,1-1-1,-1 1 1,0-1-1,1 0 1,-1 1-1,0-1 1,0 0-1,0 1 1,1-1-1,-1 0 1,0 1-1,0-1 1,0-1 0,4-24 133,4-27 114,2 0-1,2 0 1,37-98 0,-42 137-232,5-14 52,1 1-1,1 0 1,18-25-1,-27 45-73,1 0 1,0 0-1,0 1 0,1 0 0,-1 0 0,1 0 0,1 1 1,-1-1-1,1 2 0,0-1 0,0 1 0,0 1 0,0-1 1,14-2-1,-18 5-7,0 1 1,-1 0 0,1 0-1,0 0 1,0 0 0,0 1-1,-1 0 1,1-1 0,0 1-1,-1 1 1,1-1 0,-1 0-1,1 1 1,-1 0 0,1 0-1,-1 0 1,0 0 0,0 0-1,0 1 1,0-1 0,-1 1-1,1 0 1,2 4 0,5 5 42,-1 0 1,-1 1-1,0 0 1,9 20-1,-4 1 139,-1 1 0,-1 0-1,-3 0 1,0 1 0,4 68 0,-11-39 703,0-59-770,-1-5-144,0 0-1,1 0 1,-1-1-1,0 1 0,0 0 1,0 0-1,0 0 0,0-1 1,-1 1-1,1 0 1,0 0-1,0 0 0,0-1 1,-1 1-1,1 0 1,-1 0-1,-10 13-882,7-11-2670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41:10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0 175 7432,'0'0'7640,"11"1"-6878,25 0 402,-1-2 0,64-10 0,405-54 2877,-216 27-3017,33-2-46,-169 28-459,-80 5 57,128 5-1,-109 3 88,-54 9 251,-37-8-891,-1-1 0,1 0-1,0 1 1,-1-1 0,1 0-1,-1 1 1,1-1 0,-1 0-1,1 1 1,-1-1 0,0 0-1,-1 1 1,-10 12-733,-1 0-1,-1-1 1,-19 14-1,29-23-556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41:11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6824,'0'0'488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41:12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511 567 8536,'0'0'3518,"2"-12"-2766,5-34-6,-7 45-673,0-1 0,0 1 0,0-1 0,-1 1 0,1-1 0,0 1 0,0-1 1,-1 1-1,1-1 0,-1 1 0,0 0 0,1-1 0,-1 1 0,0 0 0,0-1 1,1 1-1,-1 0 0,0 0 0,0 0 0,-1 0 0,1 0 0,-2-2 0,-25-9 1003,28 11-1056,-9-1 154,0 0 1,0 1 0,-1-1-1,1 2 1,0-1 0,0 1-1,-1 1 1,1 0 0,0 0-1,0 0 1,-1 2 0,-8 2-1,-3 3 152,0 0 0,0 2-1,-33 20 1,3 0 314,-26 16 483,67-39-906,1 0 1,1 1-1,-1 0 1,1 0-1,-13 19 1,19-24-167,-2 2 61,0 0-1,1-1 1,0 2-1,0-1 1,0 0-1,1 1 0,0-1 1,0 1-1,0 0 1,-1 6-1,2-1 100,0 0 0,0 0 0,1 0 0,2 20-1,-2-28-173,1 0 0,0 0 0,0 0 0,0 0 0,0 0 0,0 0 0,1-1 0,-1 1 0,1 0 0,0-1 1,-1 1-1,1-1 0,0 0 0,1 1 0,-1-1 0,0 0 0,1-1 0,-1 1 0,1 0 0,-1 0 0,1-1 0,4 2 0,2 0 3,-1-1 1,1 0-1,-1-1 1,1 1-1,0-2 1,-1 1-1,1-1 1,0-1-1,0 1 1,-1-1-1,1-1 1,-1 0-1,1 0 1,-1-1-1,0 0 1,0 0-1,0-1 1,0 0-1,7-5 1,0 0 0,0-1 0,-1-1 0,-1 0 0,1-1 0,-2 0 0,0-1 0,0-1 0,13-21 1,-15 20-10,-2 0 0,0 0 0,-1-1 1,-1 0-1,0-1 0,-1 1 0,-1-1 1,0 0-1,-1 0 0,-1-1 0,-1 1 1,-1 0-1,0-1 0,-1 1 0,-1 0 1,0 0-1,-1-1 0,-1 2 1,-7-18-1,1 3 46,-1 1 0,-1 1 0,-2 0 0,-1 1 0,-29-41 0,15 27 58,21 27 4,-2 1-1,0 0 1,-1 1 0,-25-24-1,12 26 195,24 11-330,0 0 1,-1-1-1,1 1 0,-1 0 1,1 0-1,-1 0 0,1 0 0,-1 0 1,1-1-1,-1 1 0,1 0 1,-1 0-1,1 0 0,-1 0 0,1 1 1,0-1-1,-1 0 0,1 0 1,-1 0-1,1 0 0,-1 0 0,1 1 1,-1-1-1,1 0 0,0 0 1,-1 1-1,1-1 0,-1 0 0,1 0 1,0 1-1,-1-1 0,1 1 1,0-1-1,0 0 0,-1 1 1,1-1-1,0 1 0,0-1 0,-1 0 1,1 1-1,0-1 0,0 1 1,0-1-1,0 1 0,0-1 0,0 1 1,0-1-1,0 1 0,0-1 1,0 1-1,0-1 0,0 1 0,0 0 1,3 10-52,-1 0 1,2 0-1,0-1 1,0 1-1,1-1 1,0 0-1,0 0 1,10 11-1,1 2-2261,33 34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41:13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17 8336,'0'0'2746,"-2"9"-2042,-7 30 15,9-39-685,0 1 0,0-1 0,0 1 0,0-1 0,0 1 0,0-1 0,-1 1 0,1 0 0,0-1 0,0 1 0,-1-1 0,1 0 0,0 1 1,-1-1-1,1 1 0,0-1 0,-1 1 0,1-1 0,0 0 0,-1 1 0,1-1 0,-1 0 0,1 1 0,-1-1 0,1 0 0,-1 0 0,1 1 0,-1-1 0,1 0 0,-1 0 0,1 0 0,-2 0 0,-1 3 1768,3-3-1765,0 0 0,0 0 0,0 0 0,0 1 0,0-1 0,0 0 0,-1 0 0,1 0 0,0 0 0,0 1 0,0-1 0,0 0 0,0 0-1,0 0 1,0 0 0,-1 0 0,1 0 0,0 0 0,0 1 0,0-1 0,0 0 0,-1 0 0,1 0 0,0 0 0,0 0 0,0 0 0,0 0 0,-1 0 0,1 0 0,0 0 0,0 0 0,0 0 0,0 0-1,-1 0 1,1 0 0,0 0 0,0 0 0,0 0 0,-1 0 0,1 0 0,0 0 0,0 0 0,0-1 0,0 1 0,0 0 0,-1 0 0,1 0 0,0 0 0,0 0 0,0-1 0,-1 1-1,1 0 1,0 0 0,0 0-1,0-1 1,-1 1 0,1 0 0,0 0-1,0 0 1,-1 0 0,1 0 0,0 0-1,0 0 1,-1 0 0,1-1-1,0 1 1,0 0 0,-1 0 0,1 0-1,0 0 1,-1 0 0,1 0-1,0 1 1,0-1 0,-1 0 0,1 0-1,0 0 1,0 0 0,-1 0-1,1 0 1,0 0 0,0 0 0,-1 1-1,1-1 1,0 0 0,0 0-1,0 0 1,-1 1 0,1-1 0,0 0-1,0 0 1,0 0 0,0 1-1,-1-1 1,-3 5 3942,9-6-2823,19 0-725,0-2 0,-1-1 0,1-1 0,42-16 0,36-6 235,-24 16-41,101-1 1,-176 11-612,15 1 93,-5-1 65,0 0 0,23 3 0,-22-2 75,0 1 231,-14 0-470,0-1-1,0 1 0,1 0 1,-1-1-1,0 1 0,0-1 1,0 1-1,0 0 1,0-1-1,0 1 0,0-1 1,0 1-1,0 0 0,0-1 1,-1 1-1,1-1 1,0 1-1,0 0 0,-1-1 1,1 1-1,0-1 0,0 1 1,-1-1-1,1 1 1,-1-1-1,1 1 0,-1 0 1,-14 19 16,0 0 1,-2-2 0,0 1 0,-1-2-1,-32 25 1,-3 3 0,-56 47-33,-44 40-33,108-92-41,34-32 38,0 0 1,1 1-1,1 0 1,-1 1 0,2 0-1,-1 0 1,-8 15-1,14-21 6,-1 10-299,4-14 330,0 1 0,1-1 0,-1 1 0,0-1 0,0 0 0,1 1 0,-1-1-1,1 1 1,-1-1 0,0 0 0,1 1 0,-1-1 0,1 0 0,-1 0 0,1 1 0,-1-1 0,1 0 0,-1 0 0,1 0 0,-1 1 0,1-1 0,-1 0 0,1 0 0,-1 0 0,1 0 0,-1 0 0,1 0 0,0 0-1,11 0 14,-1-1 0,1 0 0,0 0-1,-1-1 1,21-6 0,-4 1 30,-6 4-2,0 0 1,37 1-1,0 0 19,9 0 4,-40 1 15,0 0-1,-1-1 1,41-10 0,-66 12-59,-1-1-1,1 1 1,0-1-1,0 1 1,0 0-1,0-1 1,0 1-1,0 0 1,0 1-1,0-1 1,-1 0-1,1 0 1,0 1-1,0-1 1,0 1-1,0 0 1,3 1-1,1-3 37,1 0-761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41:14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38 10656,'0'0'537,"-1"9"-253,-2 31 311,3-40-488,0 1 1,0-1-1,0 1 1,0-1 0,0 1-1,0-1 1,0 1-1,0-1 1,0 1 0,0-1-1,0 1 1,0-1 0,0 1-1,1-1 1,-1 1-1,0-1 1,0 1 0,0-1-1,1 1 1,-1-1-1,0 0 1,0 1 0,1-1-1,-1 1 1,1-1-1,-1 0 1,0 1 0,1-1-1,-1 0 1,1 0-1,-1 1 1,0-1 0,2 0-1,15-1 1607,-6-1-1351,103-5 1904,74-2 49,84-20 455,-220 21-2195,-34 5-308,-1-1 1,0 0 0,0-2 0,23-10 0,-29 13-136,3-2-118,-8 1-3217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41:15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77 7328,'0'0'1302,"-1"-11"-726,0-4-271,0-8-13,2-4 3115,10 28 2343,-5 2-4890,4 3-753,-1 0 211,0 1-1,0 0 1,-1 0 0,1 1 0,7 10 0,39 57 665,-39-51-567,31 36 0,-21-28-130,-2 0 0,-1 2 0,23 45 0,-22-37-92,-3-4 49,-2 2 0,25 71 0,13 89 416,-46-159-520,6 22 69,-4 1 1,-1 1 0,-4-1-1,-3 2 1,-2-1-1,-8 90 1,0-108-90,-1 0 1,-3 0-1,-1-1 1,-3 0-1,-2-1 1,-1-1-1,-27 50 1,-19 14 200,-5-3 0,-85 102 0,114-159-182,14-16 63,-30 30 0,20-22-36,23-22-4910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42:12.6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70 5824,'0'0'16789,"12"-7"-16539,-2 0-186,-5 3-32,0 0 0,0 0 0,1 1 0,0 0 0,0 0 0,0 1 0,0-1 0,0 1 0,0 1 0,1-1 0,-1 1 0,11-1 0,166-1 796,164-6 318,-221 5-678,33-2 426,-141 6-735,1 0 0,34 6 0,-49-5-136,40 8 369,-41-8-347,-1 0 0,1 0 0,0 1 0,-1-1 1,1 1-1,-1 0 0,1-1 0,-1 1 0,0 0 0,0 0 0,0 1 1,3 3-1,-4-5-88,-1-1 1,0 1-1,1-1 1,-1 0-1,0 1 0,1-1 1,-1 1-1,0-1 1,0 0-1,0 1 1,0-1-1,1 1 0,-1-1 1,0 1-1,0-1 1,0 1-1,0-1 1,0 1-1,0-1 0,0 1 1,0-1-1,0 1 1,0-1-1,-1 1 1,1-1-1,0 1 0,0-1 1,0 0-1,0 1 1,-1-1-1,1 1 1,0-1-1,0 0 0,-1 1 1,1-1-1,0 1 1,-1-1-1,1 0 1,-1 0-1,1 1 0,-1-1 1,-2 3-2333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3:36.3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71 16879,'0'0'2280,"18"-62"-1912,-6 56-416,0 4 0,-6 4-144,-2 2 16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42:13.5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 5824,'0'0'15281,"14"0"-14872,42-1-14,134 2 1010,19 16-240,213 6 1051,-369-24-1798,1-2-1,-1-2 0,55-14 0,-106 19-345,0-1 0,0 1 0,-1-1 0,1 1 0,0-1 0,0 0 0,-1 0 0,1 0 0,2-2 0,-4 3-166,0 0 0,1-1-1,-1 1 1,0-1 0,0 1 0,0 0-1,0-1 1,0 1 0,0-1-1,1 1 1,-1-1 0,0 1-1,0 0 1,-1-1 0,1 1 0,0-1-1,0 1 1,0-1 0,0 1-1,0 0 1,0-1 0,0 1-1,-1-1 1,1 1 0,0 0 0,0-1-1,-1 1 1,1 0 0,0-1-1,0 1 1,-1 0 0,1-1-1,0 1 1,-1 0 0,1 0 0,-1-1-1,1 1 1,0 0 0,-1 0-1,1 0 1,-1 0 0,1 0-1,-1-1 1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42:16.0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103 95 5520,'0'0'8393,"-4"13"-8028,-19 78 532,-12 100 0,-1 136 854,31-211-798,5-103-712,0-13-235,0-1 1,0 1-1,0 0 0,0 0 1,0 0-1,1 0 1,-1 0-1,0 0 0,0 0 1,0 0-1,0 0 1,0 0-1,0 0 1,0-1-1,0 1 0,0 0 1,0 0-1,0 0 1,0 0-1,1 0 0,-1 0 1,0 0-1,0 0 1,0 0-1,0 0 1,0 0-1,0 0 0,0 0 1,0 0-1,1 0 1,-1 0-1,0 0 0,0 0 1,0 0-1,0 0 1,0 0-1,0 0 1,0 0-1,0 0 0,0 0 1,1 0-1,-1 0 1,0 1-1,0-1 0,0 0 1,0 0-1,0 0 1,0 0-1,0 0 1,0 0-1,0 0 0,0 0 1,0 0-1,0 0 1,0 0-1,0 1 0,1-1 1,-1 0-1,0 0 1,0 0-1,0 0 1,0 0-1,0 0 0,0 0 1,0 0-1,0 0 1,0 1-1,6-10 215,0-16-101,0 0-1,-1 0 0,-2 0 1,0 0-1,-2-29 1,1 18-10,7-314 695,-8 298-663,4-46 201,3 36 45,-8 62-382,0 0 1,0 0-1,0 0 0,0-1 0,1 1 0,-1 0 0,0 0 0,0 0 0,0 0 0,0 0 0,0 0 1,0 0-1,0-1 0,0 1 0,0 0 0,0 0 0,0 0 0,0 0 0,1 0 0,-1 0 0,0 0 1,0 0-1,0 0 0,0 0 0,0 0 0,0 0 0,0 0 0,1 0 0,-1 0 0,0 0 0,0 0 1,0 0-1,0 0 0,0 0 0,0 0 0,1 0 0,-1 0 0,0 0 0,0 0 0,0 0 0,0 0 1,0 0-1,0 0 0,1 0 0,-1 0 0,0 0 0,8 6 103,5 10-18,9 18 86,28 61 0,12 19 42,-35-66-115,-1 1 0,-3 1 0,-3 1 0,17 60 0,-26-80 86,20 39-1,-10-26 216,-10-29-41,-11-15-343,1 1 0,-1-1 0,1 0 0,-1 0 0,0 1 0,1-1 0,-1 0 0,1 0 0,-1 0 0,1 0 0,-1 0-1,1 0 1,-1 0 0,1 0 0,-1 0 0,0 0 0,1 0 0,-1 0 0,1 0 0,-1 0 0,1 0 0,-1-1 0,1 1 0,1-1 3,-1-1 1,1 1-1,-1 0 1,0-1-1,1 0 1,-1 1-1,0-1 1,0 0-1,0 1 0,0-1 1,0 0-1,-1 0 1,1 0-1,-1 0 1,1 0-1,0-2 1,54-297 545,-37 195-403,41-172 432,-56 267-510,-1-1-1,0 1 1,-1-1 0,0-20 0,-9 75-353,9-29-21,1-1 1,6 20-1,-3-13-3193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42:17.3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167 837 9744,'0'0'244,"0"-10"-128,0 4-132,-5-60 568,4 61-373,1 1 0,-1-1 1,0 0-1,0 1 0,-1-1 0,0 1 0,1-1 0,-1 1 0,-1 0 1,1 0-1,-1 0 0,-5-6 0,5 9 0,0 0 1,0 0-1,-1 0 0,1 0 1,0 1-1,-1 0 1,1 0-1,-1 0 0,1 0 1,-1 0-1,1 1 0,0-1 1,-1 1-1,-4 2 1,3-1-33,1 0 0,0 1 0,-1-1 0,1 1 0,0 0 1,0 0-1,0 1 0,1-1 0,-1 1 0,1 0 1,0 0-1,0 0 0,0 0 0,1 0 0,-1 1 1,1-1-1,-3 8 0,2-2 116,0 0-1,0 0 1,1 0 0,1 1-1,-1-1 1,1 0-1,1 16 1,1-23-199,-1 0 1,1 0-1,0 1 0,0-1 0,0 0 1,0-1-1,1 1 0,-1 0 0,1 0 1,0 0-1,0-1 0,0 1 0,0-1 1,0 1-1,0-1 0,0 0 1,1 0-1,-1 0 0,1 0 0,0-1 1,0 1-1,-1-1 0,1 1 0,5 0 1,-2 1-4,0-1 1,0 0 0,1-1 0,-1 1 0,1-1-1,-1-1 1,1 1 0,-1-1 0,1 0-1,-1 0 1,7-2 0,-6 0-16,0 0 0,-1 0 0,1 0 1,-1-1-1,0 0 0,0-1 0,0 1 0,0-1 1,0 0-1,-1 0 0,0-1 0,0 0 0,0 0 0,0 0 1,-1 0-1,0-1 0,0 0 0,0 1 0,-1-2 0,0 1 1,3-9-1,-3 8 7,-1-1 0,0 1 0,-1 0 0,0-1 0,0 1 0,0-1 0,-1 1 0,0-1 0,-1 1 0,1-1 0,-1 1 0,-1-1 0,0 1 0,0 0 0,0 0 0,-1-1 0,0 2 0,0-1 0,-6-9 0,6 12-16,0 0-1,0 0 1,-1 0 0,1 1-1,-1-1 1,0 1 0,0 0 0,0 0-1,0 0 1,-1 0 0,1 1-1,-1-1 1,1 1 0,-1 1-1,0-1 1,0 1 0,0 0 0,-8-1-1,-20 0 199,32 2-211,-3 0 21,4 0-42,2 0-3,7-1 17,0 0 0,0-1-1,14-4 1,3-1-1,9-1-4,0-2 0,-1-1 1,0-2-1,0-1 1,34-21-1,-54 25 1,0 0-1,0 0 1,-1-2-1,0 1 1,-1-2-1,-1 1 1,0-2-1,-1 1 1,0-2-1,9-18 1,-4 4 29,-1 0 0,-2-1 0,-1-1 0,10-47 0,-15 48 129,-1-1 0,0-63-1,-5 89-71,-1 8-11,2 14 13,21 141 141,15 81-17,-4-54 15,-29-155-100,1 50 0,-5-79-151,-2-9-5082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42:17.6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1 226 11760,'0'0'1876,"16"-14"-1474,-8 7-341,9-8 69,1 1 0,0 1 0,1 1 0,0 1 0,24-11 1,-2 4 170,162-62 1383,-186 75-1490,-1 0 1,1 2-1,0 0 1,-1 1-1,1 1 1,22 0-1,-34 1-132,1 1-1,0-1 0,-1 1 1,1 0-1,-1 1 1,0-1-1,1 1 0,-1 0 1,0 0-1,0 1 0,0-1 1,0 1-1,-1 0 1,1 1-1,-1-1 0,1 1 1,-1 0-1,-1 0 1,1 0-1,0 0 0,-1 1 1,5 8-1,3 12-2436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42:21.5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1 335 5320,'0'0'9402,"10"-2"-9010,-1-2-272,-7 3-89,1 0 1,0 0 0,-1 0-1,1 0 1,0 1-1,0-1 1,0 1 0,0-1-1,-1 1 1,1 0-1,0 0 1,0 1 0,0-1-1,0 1 1,0-1-1,0 1 1,-1 0 0,5 2-1,-1-1 50,0 0-1,-1-1 1,1 1-1,0-1 1,0 0-1,0 0 1,0-1-1,0 0 1,0 0-1,0 0 1,0-1-1,0 0 1,-1 0-1,1 0 1,0-1 0,0 0-1,-1 0 1,1 0-1,-1-1 1,0 0-1,1 0 1,-1 0-1,-1-1 1,1 1-1,0-1 1,-1 0-1,5-6 1,-1 0 88,-1-1 0,0-1 0,-1 1 0,0-1 0,8-24 0,-12 29-102,0 1 0,-1-1-1,0 0 1,0 0 0,-1 0 0,0 1 0,0-1 0,-1 0 0,0 0 0,0 0 0,0 1 0,-1-1-1,-3-7 1,3 7-5,-1 1 0,0 0-1,-1 0 1,1 0-1,-1 0 1,0 1 0,-1-1-1,1 1 1,-1 0-1,0 1 1,0-1 0,-1 1-1,-7-5 1,10 7-31,-1 0 1,0 0 0,-1 0 0,1 0 0,0 1-1,0 0 1,-1 0 0,1 0 0,-1 0-1,1 1 1,-1 0 0,1 0 0,-1 0-1,1 0 1,-1 1 0,1-1 0,0 1-1,-1 0 1,1 1 0,-8 2 0,6-1-5,1 0 0,0 0 0,0 0 0,0 0 1,0 1-1,0 0 0,1 0 0,0 0 0,0 1 1,0-1-1,0 1 0,1 0 0,-6 9 0,4-2 28,0 1-1,1 0 0,0 0 0,-3 26 1,2-8 65,1-1 0,2 1 0,1 35 0,3-46-52,0-1-1,1 0 1,1 0-1,1 0 1,0 0-1,10 19 1,-14-32-43,1-1 1,1 1-1,-1-1 1,1 0-1,0 0 1,0 0-1,1-1 1,-1 1-1,1-1 0,0 0 1,0 1-1,0-2 1,1 1-1,-1 0 1,1-1-1,0 0 1,0 0-1,0-1 0,1 1 1,-1-1-1,1 0 1,9 2-1,-5-2 18,0-1-1,1 0 0,-1 0 0,0-1 1,1 0-1,-1-1 0,0 0 1,1 0-1,-1-1 0,0-1 1,0 0-1,0 0 0,-1-1 0,11-4 1,11-10 81,-1 0 0,50-41 0,6-3 64,-29 19-76,-39 28-32,36-22-1,-48 34-66,0-1-1,1 1 1,0 1-1,0-1 1,0 1 0,0 0-1,0 1 1,0-1-1,0 2 1,8-1-1,-1 2 4,1 0-1,-1 1 1,16 5 0,19 2 32,-38-7-31,1 1 0,-1 0 0,15 6 0,-23-6-3,-8-7 21,-3-5 0,0 1-1,-1 0 1,0 1 0,0 0-1,-14-8 1,-14-10 65,22 12-50,5 5 22,-1 0 1,1 0-1,-24-11 0,31 17-54,0 1 1,0 0 0,0 0 0,0 0 0,-1 0-1,1 0 1,0 1 0,-1-1 0,1 1 0,0 0 0,-1 0-1,1 0 1,-1 1 0,1-1 0,0 1 0,-1 0-1,1 0 1,0 0 0,0 0 0,-4 3 0,-1 1-9,0 0 0,0 1 0,1 0 1,0 1-1,1 0 0,-1 0 1,1 0-1,0 1 0,1-1 1,0 1-1,0 1 0,1-1 1,0 1-1,0 0 0,1 0 1,0 0-1,1 0 0,0 0 1,-1 11-1,1-5 4,1 1 1,0 0 0,1-1-1,1 1 1,0 0-1,2-1 1,-1 1-1,2-1 1,0 0 0,11 26-1,-12-33-13,1 0 0,-1 0 0,2-1-1,-1 1 1,1-1 0,8 8 0,-11-13 0,0 0-1,0-1 1,0 1 0,0-1 0,1 1 0,-1-1 0,1 0-1,-1 0 1,1 0 0,-1 0 0,1-1 0,-1 1-1,1-1 1,0 1 0,-1-1 0,1 0 0,0 0 0,-1 0-1,1 0 1,0-1 0,-1 1 0,1-1 0,4-1-1,-3 1 9,0-1-1,0 0 0,0 0 1,0 0-1,0 0 0,-1-1 1,1 1-1,-1-1 0,1 0 1,-1 0-1,0 0 0,0-1 1,-1 1-1,1-1 0,-1 1 1,1-1-1,-1 0 0,2-4 1,3-10 40,-1 1 0,0-1 0,3-19 1,0-1 73,-7 32-78,-1-1-1,0 1 0,0 0 1,-1-1-1,0-9 0,0 5 117,18 38-5,11 31-83,-20-38-72,0 0 0,2-1 0,23 33 0,-25-42-20,0 0-1,0 0 0,19 14 1,-22-20 16,-1 0 0,1-1 0,-1 0 0,1 0 1,0-1-1,0 1 0,0-1 0,0-1 0,12 3 0,-14-4 7,0 0-1,0 0 1,-1-1-1,1 1 0,0-1 1,0 0-1,-1 0 0,1 0 1,-1-1-1,1 1 1,-1-1-1,1 0 0,-1 0 1,4-3-1,-1 1 8,0 0-1,-1-1 1,0 0 0,0 0-1,0-1 1,6-9 0,12-25 172,-2-2 0,31-86-1,-41 98-80,-6 9-22,-4 18-56,-1-1-1,1 1 0,0 0 1,0-1-1,0 1 1,0 0-1,1 0 0,-1 0 1,1 0-1,0 0 1,0 0-1,2-3 0,-3 7-20,0 0 1,0-1-1,0 1 0,-1 0 0,1-1 0,0 1 0,0 0 0,-1 0 0,1 0 0,0 0 0,-1 0 0,1 0 0,-1 0 0,1 0 0,0 2 0,0-2 2,71 163 20,-70-161-25,42 80 0,-42-81 7,-1 0-1,0 0 0,-1 0 1,1 0-1,0 0 1,0 0-1,-1 0 0,1 0 1,-1 0-1,0 0 1,0 0-1,0 1 0,0-1 1,0 0-1,0 0 1,0 0-1,-1 0 0,1 0 1,-1 0-1,0 0 1,1 0-1,-1 0 0,0 0 1,0 0-1,0 0 1,-1 0-1,1 0 0,0-1 1,-2 3-1,0-1 9,0 0 0,0 0-1,0 0 1,0 0 0,0 0 0,0-1 0,-1 0-1,1 1 1,-1-1 0,0 0 0,0-1-1,0 1 1,0-1 0,0 0 0,0 0 0,0 0-1,0 0 1,0-1 0,0 1 0,-1-1-1,-3 0 1,-7-2 65,0-1 1,0 0-1,0 0 0,-20-9 0,26 9-39,21 5-44,-1-1 1,1 0-1,1 0 0,15-2 1,63-6-40,-78 5 31,0 0 1,0-1-1,0-1 1,-1 0-1,0 0 1,1-1-1,-2-1 0,1 0 1,-1 0-1,14-11 1,-9 4 1,0-1 1,-1 0-1,-1-1 0,0-1 1,19-28-1,-1 1 2,-14 19 8,20-34 0,-16 11 205,-19 56-140,-1 19-53,0 29 32,-1-51-34,-1-1 0,0 1 0,1-1 0,0 0 0,0 1 0,1-1-1,3 8 1,-5-12-11,0 0-1,1 0 0,-1 0 0,1 0 0,0 0 0,-1 0 1,1 0-1,0 0 0,-1 0 0,1 0 0,0 0 1,0 0-1,0-1 0,0 1 0,0 0 0,0-1 1,0 1-1,0 0 0,0-1 0,0 0 0,0 1 0,1-1 1,-1 1-1,0-1 0,0 0 0,0 0 0,1 0 1,-1 0-1,0 0 0,0 0 0,0 0 0,1 0 0,-1 0 1,0-1-1,0 1 0,0 0 0,2-1 0,11-7 17,-1 0 0,0-1 0,0 0 1,-1-1-1,0 0 0,0-1 0,17-22 0,5-3 99,-34 36-113,0-1-1,1 1 1,-1 0 0,0 0-1,0-1 1,1 1-1,-1 0 1,0 0-1,1 0 1,-1-1-1,0 1 1,0 0-1,1 0 1,-1 0-1,0 0 1,1 0-1,-1 0 1,0 0-1,1 0 1,-1 0 0,1 0-1,-1 0 1,0 0-1,1 0 1,-1 0-1,0 0 1,1 0-1,-1 0 1,0 0-1,1 0 1,-1 0-1,0 1 1,0-1-1,1 0 1,-1 0-1,0 0 1,1 1 0,-1-1-1,0 0 1,0 0-1,1 1 1,-1-1-1,0 0 1,0 0-1,0 1 1,0-1-1,1 0 1,-1 1-1,0-1 1,0 1-1,8 20 84,-7-16-78,4 16-6,0 0 1,-1 1-1,-2 0 1,0 0-1,-1-1 1,-1 1-1,-2 0 1,0 0-1,-5 22 1,0-12 1,-1 0 1,-2-1-1,-1-1 1,-1 0-1,-25 43 1,34-68-2,0 1-1,-1 0 1,0-1 0,0 0 0,0 0-1,-9 9 1,12-14 0,0 1 0,-1 0-1,1 0 1,-1 0 0,1-1 0,-1 1 0,1-1-1,-1 1 1,1-1 0,-1 0 0,1 1-1,-1-1 1,0 0 0,1 0 0,-1 0-1,1 0 1,-1 0 0,0-1 0,1 1-1,-1 0 1,1-1 0,-1 1 0,1-1 0,-1 0-1,1 1 1,-1-1 0,1 0 0,0 0-1,-1 0 1,1 0 0,0 0 0,-2-2-1,1 1 4,0 0 0,0 0 0,0 0-1,0 0 1,0-1 0,1 1 0,-1-1-1,1 1 1,-1-1 0,1 1 0,0-1-1,0 0 1,0 0 0,0 0 0,0-3-1,1 0 7,0 1 0,-1 0 0,2-1 0,-1 1 0,1-1 0,0 1 0,3-10 0,0 3 8,1-1 0,1 1 0,0 0 0,0 0 0,16-20 0,-12 21-1,-1 0 0,1 1 0,1 0 1,0 1-1,19-12 0,63-32 71,-51 31-71,-32 16-23,-1 1 0,2 0 1,-1 0-1,1 1 0,-1 1 1,1 0-1,0 0 0,0 1 1,1 0-1,-1 1 0,14 0 1,-23 2-9,0 0 0,0-1 0,0 1 0,-1 0 1,1 0-1,0 0 0,0 0 0,-1 0 0,1 0 1,0 1-1,-1-1 0,1 0 0,-1 1 0,0-1 0,1 1 1,-1 0-1,0-1 0,0 1 0,0 0 0,0 0 0,0 0 1,-1 0-1,1 0 0,-1 0 0,1 2 0,3 8-151,-2 0 0,3 21 0,1 53-704,-5-54-3293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42:23.2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0 930 5824,'0'0'4457,"10"0"-3802,-2 1-484,-5-1-104,1 1-1,-1-1 1,1 0 0,-1 0 0,1 0-1,-1-1 1,1 1 0,-1-1-1,1 0 1,-1 0 0,1 0-1,-1 0 1,0-1 0,0 1 0,1-1-1,4-3 1,0-3 120,-1 0 0,0 0-1,-1 0 1,0-1 0,0 0 0,7-16 0,25-65 621,-27 61-564,18-48 418,-4-1 0,-3-2 0,16-120 0,-33 160-281,-1-54 0,-4 75-183,-2 1 1,1-1-1,-2 0 0,-1 1 0,-6-21 1,10 38-147,-1-1 1,1 1 0,-1-1-1,0 1 1,1 0 0,-1-1-1,0 1 1,0 0 0,0 0-1,0 0 1,0 0-1,0 0 1,0 0 0,-1 0-1,-1-1 1,3 2-26,-1-1 0,0 1 0,1 0 0,-1 0 0,0 0 0,1 0 0,-1 0 0,1 0-1,-1 0 1,0 0 0,1 0 0,-1 0 0,1 1 0,-1-1 0,0 0 0,1 0 0,-1 1 0,1-1 0,-1 0 0,1 1 0,-1-1 0,1 0 0,-1 1 0,1-1 0,-1 1-1,1-1 1,-1 0 0,1 1 0,0 0 0,-1-1 0,1 1 0,0-1 0,-1 1 0,1-1 0,0 1 0,0-1 0,0 1 0,0 0 0,-1 0 0,-9 29 251,0 1 0,2 0 0,2 0 0,-5 48 0,7-23 127,6 97 0,4-79 82,2 0 1,30 122-1,-37-194-461,0 1 1,-1 0-1,1 0 0,0-1 0,0 1 1,1-1-1,-1 1 0,0-1 0,1 1 1,-1-1-1,1 0 0,0 0 0,0 0 1,0 0-1,0 0 0,0 0 0,0 0 0,1-1 1,3 3-1,-3-3-2,1 0 1,0-1 0,0 1-1,0-1 1,0 1-1,0-1 1,0 0-1,-1-1 1,1 1-1,0-1 1,0 1-1,0-1 1,4-2-1,1 0 13,0 0 0,0-1 0,-1 0 0,1-1 0,-1 1 0,12-11 0,43-41 205,-4 4 61,-3-3 287,-56 55-578,1 0 0,-1-1 0,1 1 0,0 0 0,-1 0 0,1 0 0,0-1 0,-1 1 0,1 0 0,-1 0 0,1 0 0,0 0 0,-1 0 0,1 0 0,0 0 0,-1 0 0,1 1 0,0-1 0,-1 0 0,1 0 0,-1 0 0,1 1 0,0-1 0,-1 0 0,1 1 0,-1-1 0,1 0 0,-1 1 0,1-1 0,-1 1 0,1-1 0,-1 1 1,0-1-1,1 1 0,-1-1 0,0 1 0,1-1 0,-1 1 0,0 0 0,1 0 0,15 33 15,-14-29-3,20 54 31,14 31 1,-31-79-33,1 0-1,0 0 0,1-1 0,0 0 1,15 16-1,-21-25-13,0 0 0,0 1 1,0-1-1,1 0 0,-1 0 0,0 0 1,1 0-1,-1 0 0,1 0 0,0 0 1,-1-1-1,1 1 0,0-1 0,-1 1 1,1-1-1,0 1 0,-1-1 0,1 0 1,0 0-1,3 0 0,-4 0 0,0-1 1,0 0-1,0 0 0,0 1 0,0-1 0,0 0 1,0 0-1,0 0 0,0 0 0,-1 0 0,1 0 1,0 0-1,0 0 0,-1 0 0,1 0 1,-1-1-1,1 1 0,-1 0 0,0 0 0,1 0 1,-1-1-1,0 1 0,0 0 0,0-1 1,0 1-1,0 0 0,0 0 0,0-1 0,0 1 1,-1-2-1,-1-11 56,0-1 1,0 0 0,-2 1-1,0 0 1,0 0 0,-2 0-1,0 0 1,0 1-1,-1-1 1,-1 2 0,0-1-1,0 1 1,-17-17-1,11 20 116,13 8-169,0 1 1,1 0-1,-1 0 0,0-1 0,0 1 0,0-1 1,1 1-1,-1-1 0,0 1 0,1-1 0,-1 1 1,0-1-1,1 0 0,-1 1 0,1-1 0,-1 0 0,1 1 1,-1-1-1,1 0 0,0 0 0,-1 1 0,1-1 1,-1-1-1,20 1 84,56 0-15,61 0 99,-77 7-27,-57-5-167,-1 0 0,1-1 0,0 1 0,-1 0 0,1 0 0,0 0 0,-1 0 0,1 0 0,-1 0 0,0 0 0,1 0 0,-1 0-1,0 1 1,0-1 0,0 1 0,0-1 0,0 1 0,1 2 0,4 9-4338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42:23.6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13 11152,'0'0'2722,"12"-1"-1976,3-1-578,92-7 1471,188 8-1,-181 14-1068,66 4-2552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42:28.2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0 882 6824,'0'0'7522,"11"-7"-7067,-1 1-326,-4 3-58,-1 0 0,0-1 1,1 1-1,-1-1 0,-1-1 0,1 1 0,-1-1 0,0 1 1,0-1-1,6-10 0,8-15 500,-1-1-1,-2-1 1,-1-1-1,-1 0 1,13-55 0,-1 1 635,-12 45-94,-13 40-1047,1 1-1,-1 0 0,1-1 1,-1 1-1,1 0 0,-1 0 0,1-1 1,0 1-1,0 0 0,-1 0 1,1 0-1,0 0 0,0 0 1,0 0-1,0 0 0,0 0 1,2-1-1,-2 2-23,-1 0 0,1 0 0,0-1 0,0 1 0,0 0 1,0 0-1,0 0 0,0 0 0,0 0 0,0 0 0,0 0 0,0 0 0,0 1 1,0-1-1,0 0 0,0 0 0,0 1 0,1 0 0,3 3 60,1-1 1,-1 1-1,0 0 0,0 1 1,8 9-1,6 10 53,-1 1 1,-1 1-1,-2 0 1,0 1-1,-2 1 1,-1 0 0,-1 0-1,10 44 1,-17-55-40,0 1 1,-1-1 0,-1 1 0,-1 23 0,-1-36-84,0-1 0,0 1 0,0-1-1,-1 0 1,0 1 0,0-1 0,0 1-1,0-1 1,-1 0 0,0 0 0,0 0 0,0 0-1,0 0 1,0 0 0,-1-1 0,0 1-1,1-1 1,-1 1 0,-1-1 0,1 0 0,0 0-1,-6 3 1,5-5-8,1 1-1,-1-1 1,1 0-1,-1 0 0,0-1 1,0 1-1,1-1 1,-1 1-1,0-1 1,0 0-1,1-1 0,-1 1 1,0-1-1,0 0 1,1 0-1,-1 0 1,1 0-1,-1 0 1,1-1-1,-7-3 0,-5-4 61,-1-2-1,1 1 0,-14-15 0,5 6 39,18 14-66,0 0 0,1-1-1,0 1 1,0-1 0,0 0 0,1 0 0,-6-11 0,5 9 39,4 8-87,1 0-1,0-1 1,0 1-1,-1-1 1,1 1-1,0-1 1,0 1-1,0 0 0,-1-1 1,1 1-1,0-1 1,0 1-1,0-1 1,0 1-1,0-1 0,0 1 1,0-1-1,0 0 1,0 1-1,0-1 1,0 1-1,0-1 0,0 1 1,1 0-1,-1-1 1,0 1-1,0-1 1,1 1-1,-1-1 0,0 1 1,1-1-1,16-7 136,-10 7-121,-1 0-1,1 1 1,-1-1-1,8 2 0,134 17 155,33 4-69,-169-21-109,0-1 1,-1-1-1,1 1 0,0-2 0,0 0 1,0 0-1,-1-1 0,1 0 0,20-10 1,-27 10 5,0 1 1,0-1-1,0-1 1,0 1 0,0-1-1,-1 1 1,1-1-1,-1 0 1,0-1 0,0 1-1,-1-1 1,1 0 0,-1 0-1,0 0 1,-1 0-1,1-1 1,-1 1 0,0-1-1,0 1 1,-1-1-1,2-9 1,-2 6 10,-1 0 1,0 0-1,-1 0 0,1 1 0,-2-1 0,1 0 1,-1 1-1,-1-1 0,0 1 0,0-1 0,0 1 1,-1 0-1,0 0 0,-1 1 0,0-1 1,-10-11-1,15 18-8,-1 0 1,0 0-1,0 0 1,0 1-1,0-1 1,0 0-1,0 1 1,0-1-1,0 0 1,0 1-1,0-1 1,0 1-1,0 0 1,-1-1-1,-1 1 0,2 0-1,1 0-1,-1 0 1,1 0-1,-1 0 0,0 0 1,1 1-1,-1-1 1,1 0-1,-1 0 0,1 1 1,-1-1-1,0 0 1,1 1-1,0-1 0,-1 1 1,1-1-1,-1 0 1,1 1-1,-1-1 0,1 1 1,0-1-1,-1 2 1,0-1 0,0 1 0,1 0 1,-1 0-1,0 0 0,1 0 1,0 1-1,-1-1 0,1 0 1,0 0-1,0 0 1,0 0-1,0 0 0,1 0 1,-1 0-1,0 0 0,2 3 1,-1 0-11,1 0-1,0-1 1,0 1 0,1-1 0,-1 0-1,1 0 1,0 0 0,0 0 0,0 0-1,1 0 1,-1-1 0,1 0 0,0 0-1,0 0 1,8 5 0,-6-5-4,1-1 0,0 1 0,-1-1 0,1-1 0,0 1 0,0-1 0,0 0 0,0-1 0,0 0 1,8 0-1,9-4-16,1 0 0,-1-1 0,0-1 0,0-2 0,25-11 0,-19 3 7,11-4-9,-39 19 25,1 0 0,-1 0 0,1 0 0,0 0 0,0 1 0,0-1 0,-1 1 0,1 0 0,0 0 0,0 0 0,0 0 0,3 1 0,-4 0 1,1 0 0,-1 1 0,0-1 0,1 1 0,-1-1 0,0 1 0,0 0 0,0 0 0,0 0 0,0 0 0,0 1 0,-1-1 0,1 0 0,-1 1 0,0-1 0,0 1 0,1 0 0,-2-1 0,2 5 0,2 3 0,-2 1 0,1-1 0,1 19 0,-3-2 6,-1 1 0,-2 0 0,-1-1 0,-1 1 0,-1-1 0,-1 0 0,-2 0 0,0-1 0,-2 0-1,-20 38 1,-19 28 210,51-116-121,-1 7-71,3-8 11,13-43 1,57-157 9,-53 173-33,2 1 1,48-78-1,-54 99-8,-13 22-3,-1 1 0,1 0 0,0 1 0,1-1 0,0 1 0,0 0 0,0 0 0,0 0 0,1 1 0,10-8 0,-14 12-2,0 1 0,0 0 0,-1-1 0,1 1 0,0 0-1,0 0 1,0 0 0,0 0 0,0 0 0,0 0 0,0 0 0,0 1 0,0-1 0,0 1 0,0 0-1,-1-1 1,1 1 0,0 0 0,0 0 0,-1 0 0,1 0 0,-1 0 0,1 0 0,-1 1-1,1-1 1,-1 1 0,0-1 0,2 2 0,3 4-7,-1 0 0,1 0 0,-1 0 0,8 15 0,-10-14 6,0-1 0,0 1 1,-1 0-1,0 0 0,0 0 0,-1 0 0,0 1 1,0-1-1,-1 0 0,0 0 0,-2 15 0,1-19 8,0 0-1,0 0 1,0 0-1,0 1 0,-1-2 1,1 1-1,-1 0 1,0 0-1,0-1 0,-1 1 1,1-1-1,-1 1 1,1-1-1,-1 0 0,0 0 1,0 0-1,-1-1 1,1 1-1,-1-1 0,1 0 1,-1 1-1,0-2 1,1 1-1,-1 0 0,-5 0 1,2 0 23,0-1 0,0 0 0,0 0-1,0 0 1,-1-1 0,1 0 0,0-1 0,0 0 0,-12-3 0,19 4-26,0 0-1,0 0 1,0 0-1,1 0 1,-1 0-1,0 0 1,0-1-1,0 1 1,0 0-1,1 0 1,-1 0-1,0 0 1,0-1-1,0 1 1,0 0-1,0 0 1,1 0-1,-1-1 1,0 1-1,0 0 1,0 0-1,0 0 1,0-1-1,0 1 1,0 0-1,0 0 1,0-1-1,0 1 1,0 0-1,0 0 1,0-1-1,0 1 1,0 0-1,0 0 1,0 0-1,0-1 1,0 1-1,0 0 1,-1 0-1,1-1 1,0 1-1,0 0 1,0 0-1,0 0 1,0 0-1,-1-1 1,1 1-1,0 0 1,0 0-1,0 0 1,0 0-1,-1 0 1,1-1-1,0 1 1,0 0 0,-1 0-1,1 0 1,0 0-1,-1 0 1,23-8-9,380-104-211,-254 60 137,-133 47 70,16-6-14,-30 10 28,0 1-1,0 0 0,0-1 1,0 0-1,0 1 0,-1-1 1,1 0-1,0 1 0,0-1 1,0 0-1,-1 0 1,1 0-1,0 1 0,-1-1 1,1 0-1,-1 0 0,1 0 1,-1 0-1,0 0 0,1 0 1,-1 0-1,0 0 0,1-2 1,-2 5-1,0 0 1,-1 0-1,1 0 1,0-1-1,-1 1 0,1 0 1,-1-1-1,1 1 1,-1-1-1,0 0 1,1 1-1,-1-1 1,-3 2-1,3-2 1,-17 11 11,0 1 1,1 1 0,1 1-1,0 1 1,1 0 0,1 1-1,-15 22 1,9-12 17,15-22-24,1 1 0,0 0-1,0 1 1,1-1-1,0 1 1,0 0 0,1 0-1,0 0 1,0 0-1,-3 12 1,6-18-6,0 0 1,-1 0-1,1 0 1,0 1-1,0-1 0,0 0 1,0 0-1,0 0 0,0 1 1,1-1-1,-1 0 1,0 0-1,1 0 0,-1 0 1,0 0-1,1 0 1,-1 1-1,1-1 0,0 0 1,-1 0-1,1-1 0,0 1 1,0 0-1,1 1 1,-1-1-2,1-1 1,-1 1-1,0-1 1,1 0 0,-1 0-1,0 1 1,1-1 0,-1 0-1,1 0 1,-1-1 0,0 1-1,1 0 1,-1 0 0,1-1-1,-1 1 1,0-1-1,2 0 1,4-2 2,0 0 0,0-1 0,-1 0 0,0 0 0,1 0 0,6-8 0,-3 1 2,0 0 1,-1-1 0,0 0-1,-1 0 1,8-17 0,26-70 148,-42 99-147,0-1-1,0 1 1,0-1 0,0 1-1,0-1 1,0 1-1,1-1 1,-1 1-1,0 0 1,0-1-1,1 1 1,-1-1-1,0 1 1,1-1-1,-1 1 1,0 0-1,1-1 1,-1 1-1,1 0 1,-1 0 0,1-1-1,-1 1 1,0 0-1,2-1 1,5 9 86,7 32-77,-9-22-1,-1-8-17,1 0 0,-1-1 0,1 0 0,1 0 0,0 0 0,0-1 0,1 0 0,0 0 0,11 9 0,-15-14 1,1-1 0,-1 0 0,0 0 0,1 0 0,-1 0 0,1 0 1,-1-1-1,1 0 0,0 0 0,0 0 0,0 0 0,-1 0 0,1-1 0,0 1 1,0-1-1,0 0 0,0-1 0,0 1 0,0-1 0,0 1 0,-1-1 0,1 0 1,0-1-1,0 1 0,-1-1 0,1 1 0,-1-1 0,5-3 0,6-4 16,-1 0-1,0 0 0,-1-2 1,0 1-1,0-2 0,-1 1 1,-1-2-1,0 1 0,0-2 1,-2 1-1,1-1 0,-2 0 0,0-1 1,0 1-1,-2-2 0,8-28 1,-1 7 300,-12 37-242,3 5-49,25 101 0,-16-57 3,-12-43-25,1 0 0,0 1 0,0-1 0,1 0 0,0 0 0,0 0 0,0 0 0,1 0 0,0-1 0,0 1 0,0-1 0,1 0 0,5 6 0,-4-6-6,0 0-1,1-1 1,0 0-1,0 0 1,0-1 0,0 0-1,0 0 1,1 0-1,0-1 1,-1 1 0,1-2-1,0 1 1,0-1-1,0 0 1,0 0-1,0-1 1,0 0 0,0 0-1,0-1 1,0 0-1,0 0 1,0-1 0,0 1-1,-1-2 1,11-3-1,24-14 14,0-1-1,-2-2 0,60-46 1,-61 42 7,-29 20-10,0-1 0,-1 0 0,15-17 0,1-2 18,-23 27-26,-1 0 1,0 1 0,0-1 0,0 0-1,0 0 1,0 0 0,1 0 0,-1 0-1,0 0 1,0 0 0,0 0-1,0 0 1,0 0 0,0 0 0,0 0-1,1 1 1,-1-1 0,0 0-1,0 0 1,0 0 0,0 0 0,0 0-1,0 0 1,0 1 0,0-1 0,0 0-1,0 0 1,0 0 0,0 0-1,0 0 1,0 1 0,0-1 0,0 0-1,0 0 1,0 0 0,0 0 0,0 0-1,0 1 1,0-1 0,0 0-1,0 0 1,0 0 0,0 0 0,0 0-1,0 1 1,0-1 0,0 0 0,0 0-1,0 0 1,-1 0 0,1 0-1,0 0 1,-3 14 29,-4 1-8,-2 1 1,1-1 0,-2 0-1,-16 19 1,-3 4 8,8-8 7,5-9-13,1 1 0,-13 25-1,25-41-12,0 0 0,1 0 0,0 0 0,0 0 0,0 0 0,0 1-1,1-1 1,0 0 0,1 1 0,-1-1 0,1 1 0,0 0-1,2 9 1,-1-15-9,-1 0 0,0 0 0,1 0-1,-1 0 1,1 0 0,-1 0 0,1-1-1,-1 1 1,1 0 0,0 0 0,-1 0-1,1-1 1,0 1 0,0 0-1,-1-1 1,1 1 0,0-1 0,0 1-1,0-1 1,0 1 0,0-1 0,0 0-1,0 1 1,0-1 0,0 0 0,0 0-1,0 0 1,0 0 0,0 0 0,0 0-1,0 0 1,0 0 0,0 0 0,0 0-1,0-1 1,0 1 0,0 0 0,-1 0-1,1-1 1,2 0 0,1-1-2,1 0 0,-1 0 0,0 0 0,1 0 0,-1-1 0,0 1 1,6-7-1,1-3 12,-1-1 0,-1 0 0,0-1 0,0 0 0,-2 0 0,0-1 0,0 0 0,6-25 0,5-7 3,-14 40-16,1 13 0,-1 1 0,5 7 0,0 0 0,1 0 0,0 0 0,1-2 0,18 17 0,-25-26 0,0 0 0,0 0 0,0-1 0,0 0 0,1 0 0,-1 0 0,0 0 0,1-1 0,0 0 0,-1 0 0,1 0 0,0 0 0,9 0 0,-7-2 0,0 0 0,1 0 0,-1 0 0,0-1 0,0 0 0,0-1 0,0 1 0,8-5 0,8-7 0,-1 0 0,0-2 0,37-34 0,-52 43 0,13-12 0,0-1 0,-2-1 0,-1 0 0,-1-2 0,0 0 0,-2 0 0,15-35 0,-12 19 0,-2 0 0,-1-2 0,-3 0 0,7-44 0,-16 69 0,-1 1 0,-1 0 0,0 0 0,-2-1 0,1 1 0,-6-20 0,7 33 0,-1 1 0,1-1 0,0 0 0,-1 1 0,1-1 0,-1 0 0,0 1 0,1-1 0,-1 1 0,0-1 0,0 1 0,0-1 0,0 1 0,0 0 0,0-1 0,-2 0 0,2 2 0,0-1 0,0 1 0,0 0 0,0 0 0,0 0 0,1 1 0,-1-1 0,0 0 0,0 0 0,0 0 0,0 1 0,1-1 0,-1 0 0,0 1 0,0-1 0,1 1 0,-1-1 0,0 1 0,0-1 0,1 1 0,-1-1 0,1 1 0,-1 0 0,1-1 0,-1 1 0,1 0 0,-1 0 0,1-1 0,-1 1 0,1 0 0,0 0 0,-1 1 0,-8 16 0,1 2 0,0-1 0,1 1 0,2 0 0,0 1 0,-4 37 0,1-10 0,3-25 0,1 1 0,1 0 0,1 0 0,2 1 0,0-1 0,1 0 0,2 0 0,0 0 0,2 0 0,1 0 0,0-1 0,20 45 0,-22-59 0,0 0 0,0 0 0,1-1 0,0 1 0,1-1 0,0 0 0,0-1 0,1 1 0,0-1 0,0-1 0,16 12 0,-19-15 0,0 0 0,1-1 0,-1 1 0,1-1 0,-1 0 0,1-1 0,0 1 0,0-1 0,0 0 0,0 0 0,0-1 0,0 1 0,0-1 0,0 0 0,0-1 0,0 1 0,7-2 0,21-1 0,-13 1 0,-1 0 0,1-1 0,27-8 0,-30 6 0,-14 5 0,-1 0 0,1-1 0,-1 1 0,0-1 0,1 0 0,-1 0 0,0 0 0,0 0 0,0 0 0,1 0 0,-1-1 0,0 1 0,2-3 0,-4 4 0,1-1 0,-1 1 0,1 0 0,0-1 0,-1 1 0,1 0 0,0-1 0,-1 1 0,1 0 0,0 0 0,0-1 0,-1 1 0,1 0 0,0 0 0,-1 0 0,1 0 0,0 0 0,0 0 0,-1 0 0,1 0 0,0 1 0,0-1 0,0 0 0,9 0 0,-5-3 0,0 0 0,0-1 0,0 0 0,-1 0 0,0 0 0,0-1 0,4-4 0,-7 7 0,1 0 0,-1 0 0,0-1 0,0 1 0,-1 0 0,1 0 0,0 0 0,-1-1 0,1 1 0,-1 0 0,0-1 0,0 1 0,0 0 0,0 0 0,0-1 0,0 1 0,0 0 0,-1-1 0,1 1 0,-1 0 0,-1-3 0,1 3 0,1 0 0,-1 0 0,0 0 0,0 0 0,0 0 0,-1 0 0,1 0 0,0 0 0,-1 0 0,1 1 0,-1-1 0,1 1 0,-1-1 0,0 1 0,0 0 0,0-1 0,1 1 0,-1 0 0,0 0 0,-1 1 0,1-1 0,0 0 0,0 1 0,0-1 0,0 1 0,0-1 0,-1 1 0,1 0 0,0 0 0,0 0 0,-1 0 0,1 1 0,0-1 0,0 0 0,0 1 0,0 0 0,-1-1 0,1 1 0,0 0 0,0 0 0,-3 3 0,-3 0 0,1 1 0,-1 0 0,1 1 0,0 0 0,0 0 0,-8 11 0,12-13 0,1-1 0,0 1 0,0-1 0,0 1 0,0 0 0,1 0 0,0 0 0,-1 0 0,2 0 0,-1 0 0,0 0 0,1 0 0,0 0 0,0 0 0,0 0 0,1 7 0,0-5 0,1-1 0,0 1 0,0 0 0,1-1 0,-1 1 0,1-1 0,0 0 0,1 1 0,-1-2 0,1 1 0,0 0 0,0-1 0,9 7 0,-4-3 0,1 0 0,0-1 0,0-1 0,0 0 0,1 0 0,11 4 0,-5-5 0,-1-1 0,1 0 0,-1-1 0,1-1 0,0-1 0,0-1 0,0 0 0,0-1 0,0-1 0,0 0 0,17-5 0,-29 6 0,-4 0 0,1 1 0,0-1 0,0 1 0,-1-1 0,1 1 0,0-1 0,-1 0 0,1 0 0,-1 0 0,1 0 0,-1 0 0,1 0 0,-1 0 0,0 0 0,0 0 0,1-1 0,-1 1 0,1-3 0,-3 1 844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42:28.5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1 116 13864,'0'0'4031,"19"-7"-3455,241-66 915,-172 58-950,1 5 0,122-1 0,-172 13-3259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42:31.2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0 976 6328,'0'0'9937,"11"-11"-9413,0 1-445,19-19 736,0-2 0,48-64 0,-76 91-738,19-28 609,15-34 0,-31 55-477,-1 1-1,0-1 1,-1 0-1,0 0 1,0 0-1,-1 0 1,1-23-1,-3 32-126,0 0 0,0 1 0,0-1 0,0 0 0,-1 0 0,1 0 0,-1 0 0,1 0 0,-1 1 0,0-1 0,0 0 0,1 0 0,-1 1 0,-2-3 0,3 4-50,-1-1 0,1 1 1,0 0-1,-1-1 0,1 1 0,0 0 1,-1 0-1,1 0 0,0 0 0,-1-1 0,1 1 1,0 0-1,-1 0 0,1 0 0,-1 0 1,1 0-1,0 0 0,-1 0 0,1 0 1,-1 0-1,1 0 0,0 0 0,-1 0 1,1 0-1,-1 1 0,-1-1 3,1 1 0,0 0 0,0 0 0,0-1 0,0 1 0,0 0 0,0 0 0,0 0 0,0 0 0,0 0 0,-1 3 0,-3 6 78,0 0 0,0 1 0,1 0-1,0-1 1,1 2 0,0-1 0,0 0 0,2 0 0,-1 1 0,1 12 0,1-6 35,1 1 0,0-1 1,1 1-1,1-1 0,9 29 1,-11-44-127,0 0 0,0-1 1,1 1-1,-1 0 0,1 0 1,0-1-1,0 1 0,0-1 0,0 0 1,0 0-1,0 1 0,1-1 1,-1-1-1,1 1 0,-1 0 0,1-1 1,0 1-1,-1-1 0,1 0 1,0 1-1,0-2 0,0 1 0,0 0 1,0 0-1,0-1 0,0 0 1,0 0-1,1 0 0,-1 0 0,0 0 1,3-1-1,6 0 17,-1-1 1,1-1-1,-1 0 0,0 0 1,0-1-1,0 0 0,14-9 1,-2-2 47,-1 0-1,0-2 1,22-23 0,32-24 336,-48 41-240,-18 15-57,-1 0 0,1 1 0,18-10 0,-27 16-119,0 1 1,0 0-1,0 0 0,0 0 0,0 0 0,0-1 1,0 2-1,0-1 0,0 0 0,0 0 1,0 0-1,0 0 0,0 1 0,0-1 0,0 0 1,0 1-1,0-1 0,0 1 0,0-1 1,0 1-1,0-1 0,0 1 0,-1 0 0,1-1 1,0 1-1,0 0 0,0 1 0,21 27 85,-20-26-79,4 7 5,-1 1 0,0 0 0,-1 0 0,0 0 1,-1 1-1,4 20 0,7 26 188,-14-57-197,0-1 0,1 1 0,-1-1 0,0 1 0,0-1 1,0 1-1,1-1 0,-1 0 0,0 1 0,0-1 0,1 0 0,-1 1 0,0-1 0,1 0 0,-1 1 0,0-1 1,1 0-1,-1 0 0,1 1 0,-1-1 0,1 0 0,-1 0 0,0 0 0,1 0 0,-1 1 0,1-1 0,-1 0 0,1 0 1,-1 0-1,1 0 0,-1 0 0,1 0 0,18-9 135,15-19-36,19-32 18,-38 42-70,1-1-1,1 2 0,0 0 0,25-17 1,-40 33-51,0 0 0,0 0-1,0 0 1,0 0 0,0 0 0,1 0 0,-1 1 0,0-1 0,1 1 0,-1 0 0,0-1 0,1 1 0,-1 0 0,0 1-1,1-1 1,-1 0 0,0 0 0,1 1 0,-1 0 0,0-1 0,1 1 0,-1 0 0,0 0 0,0 0 0,0 0 0,0 1-1,0-1 1,0 1 0,0-1 0,-1 1 0,1-1 0,2 5 0,5 4 7,0 1 1,-1 0 0,-1 0-1,8 16 1,-15-27-13,22 46 85,-15-30-5,1 0-1,14 23 1,-21-38-64,1 1 1,-1 0-1,0 0 0,1-1 1,-1 1-1,1-1 0,0 1 1,-1-1-1,1 0 0,0 0 1,0 0-1,0 1 1,0-2-1,0 1 0,0 0 1,0 0-1,0-1 0,0 1 1,4 0-1,-3-2 4,1 1-1,-1 0 1,0-1-1,1 1 1,-1-1-1,0 0 1,0 0 0,1 0-1,-1-1 1,0 1-1,4-3 1,6-6 46,0 1-1,-1-2 1,-1 0 0,14-15-1,-20 21-35,4-4-15,-1-1-1,0 0 1,0-1-1,-1 1 1,0-2-1,-1 1 1,0-1-1,-1 1 1,0-2-1,3-13 1,6-21-15,-7 25 0,-1 0 0,5-31 0,-9 42 0,0-11 0,0-31 0,-2 51 0,0 1 0,1-1 0,-1 0 0,1 1 0,-1-1 0,1 1 0,-1-1 0,1 1 0,0-1 0,1-1 0,4-9 0,0-5 0,-1 0 0,0 0 0,-1 0 0,2-20 0,2-74 0,-3 27 0,-4 75 0,0-1 0,-1 0 0,-1 0 0,1 1 0,-4-16 0,6 16 0,-1 1 0,-4 13 0,-3 9 0,0 0 0,2 1 0,0 0 0,0 0 0,-1 20 0,2-14 0,-5 46 0,4 0 0,2 0 0,12 104 0,-6-142 0,12 44 0,-3-14 0,-12-55 0,0 1 0,0-1 0,0 0 0,0 0 0,1 0 0,0 0 0,-1 0 0,1 0 0,1 0 0,-1-1 0,1 1 0,-1-1 0,4 4 0,-4-5 0,1-1 0,-1 1 0,0-1 0,1 0 0,-1 0 0,1 0 0,-1 0 0,1 0 0,-1 0 0,1-1 0,0 1 0,-1-1 0,1 1 0,0-1 0,-1 0 0,1 0 0,0-1 0,-1 1 0,1-1 0,0 1 0,3-2 0,6-2 0,0-1 0,-1 0 0,1 0 0,-1-1 0,0-1 0,-1 0 0,1 0 0,10-11 0,11-12 0,29-35 0,-52 49 0,7-9 0,-16 25 0,1-1 0,-1 1 0,1-1 0,-1 1 0,0-1 0,1 1 0,-1 0 0,1-1 0,-1 1 0,1 0 0,0-1 0,-1 1 0,1 0 0,-1-1 0,1 1 0,0 0 0,-1 0 0,1 0 0,-1 0 0,1 0 0,0 0 0,-1 0 0,1 0 0,0 0 0,-1 0 0,1 0 0,0 0 0,-1 0 0,1 0 0,-1 0 0,1 1 0,1-1 0,-2 2 0,1-1 0,-1 1 0,0-1 0,1 1 0,-1-1 0,0 1 0,0-1 0,0 1 0,0 0 0,0-1 0,-1 1 0,1-1 0,0 1 0,-1-1 0,1 0 0,-1 1 0,1-1 0,-1 1 0,-1 1 0,0 4 0,-1 5 0,1 0 0,0 0 0,1 0 0,0 0 0,1 0 0,1 1 0,0-1 0,4 21 0,-3-25 0,0 0 0,1 0 0,0 0 0,0 0 0,1 0 0,0-1 0,0 0 0,1 0 0,0 0 0,0 0 0,1-1 0,-1 0 0,12 10 0,-14-15 0,-1 1 0,1 0 0,0-1 0,0 0 0,-1 1 0,1-1 0,0 0 0,0-1 0,0 1 0,0 0 0,0-1 0,0 0 0,0 0 0,0 1 0,1-2 0,-1 1 0,0 0 0,6-2 0,-7 1 0,0 1 0,0-1 0,0 0 0,0 0 0,-1 0 0,1 0 0,0 0 0,0 0 0,0 0 0,-1-1 0,1 1 0,-1-1 0,1 1 0,-1-1 0,0 0 0,1 1 0,-1-1 0,0 0 0,0 0 0,0 0 0,-1 0 0,1 0 0,0 0 0,-1 0 0,1 0 0,-1 0 0,1-4 0,-1-2 0,-1 0 0,1 1 0,-1-1 0,-1 0 0,1 0 0,-1 1 0,-1-1 0,1 1 0,-7-11 0,2 5 0,0 0 0,-1 1 0,-1 0 0,-11-12 0,18 22 0,0 1 0,0-1 0,0 1 0,0-1 0,0 1 0,0 0 0,-1 0 0,1 0 0,-1 0 0,1 1 0,-1-1 0,1 0 0,-1 1 0,1 0 0,-5 0 0,220-13 0,-189 8 0,-19 3 0,0 1 0,1 0 0,-1 0 0,1 0 0,5 0 0,-26 5-366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3:36.6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12360,'0'0'2888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42:31.4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0 208 16280,'0'0'1410,"13"-5"-865,103-38-25,2 5-1,2 6 0,147-22 1,-179 40-307,-46 6-138,1 2 0,79-1 0,-122 7-92,26 2 174,-26-2-263,1 0 0,0 0 0,-1 0 1,1 1-1,0-1 0,-1 0 0,1 0 1,-1 0-1,1 1 0,0-1 0,-1 0 1,1 1-1,-1-1 0,1 0 0,-1 1 1,1-1-1,-1 1 0,1-1 0,-1 1 1,1-1-1,-1 1 0,1-1 0,-1 1 1,0-1-1,0 1 0,1 0 0,-1-1 1,0 1-1,1 0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42:31.7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75 102 12552,'0'0'248,"-63"-25"-136,51 11 8,12-6 176,0 8 0,8 4-96,10-2 0,17 4 0,3 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42:33.2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0 199 9144,'0'0'8519,"9"-11"-7799,-3 4-620,7-8 392,-1 1 0,-1-1 0,0-1 0,14-27 0,4-35 3870,-37 127-3595,-2 50 0,5-49-487,2 6 269,8 99 1,-1-70 2,-2-63-169,1 0 0,9 37 0,-11-51-215,-1-7-151,0-1-1,0 1 1,0-1 0,0 1 0,0-1 0,0 1 0,0-1 0,0 1-1,0-1 1,0 1 0,0-1 0,1 1 0,-1-1 0,0 1-1,0-1 1,0 0 0,1 1 0,-1-1 0,0 1 0,1-1 0,-1 0-1,0 1 1,1-1 0,-1 0 0,0 1 0,1-1 0,0 1-1,-1-1 1,0 1-1,0 0 0,0-1 1,0 1-1,0-1 1,0 1-1,0-1 1,0 1-1,0-1 0,0 1 1,0-1-1,0 1 1,0-1-1,-1 1 1,1-1-1,0 1 0,0-1 1,0 1-1,-1-1 1,1 1-1,0-1 1,-1 1-1,1-1 0,0 0 1,-1 1-1,1-1 1,-1 1-1,1-1 1,0 0-1,-1 1 0,0-1 1,-2 3 51,1-1-34,0 1 0,-1-1 0,0 0-1,1 0 1,-1 0 0,0 0 0,0-1-1,0 1 1,0-1 0,0 1 0,-5 0-1,-12 7 98,15-7-74,1 0 0,0 0 0,-1 0 0,1-1 0,-1 1-1,1-1 1,-10 1 0,39-3-76,1-1 0,26-7-1,36-3 54,-61 10-193,0-1 0,0-1 0,40-12 0,-12-5-4466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42:34.1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1 152 10656,'0'0'7625,"6"10"-6952,10 23-71,0 1 0,15 53-1,-14-20 487,-2 1-1,10 115 1,-24-112 547,-8-87-197,-2-15-1302,-15-123 539,12 72-379,-7-97 409,17 145-484,3 0 0,1 0 0,7-43 0,-9 74-184,1-1 1,0 0-1,0 1 0,0-1 0,0 1 0,0-1 1,1 1-1,0 0 0,-1-1 0,1 1 1,1 0-1,-1 0 0,4-4 0,-4 6-17,1-1 0,-1 1-1,1-1 1,-1 1 0,1 0-1,0 0 1,0 0 0,0 0-1,0 1 1,-1-1 0,1 1 0,0-1-1,0 1 1,0 0 0,0 0-1,5 1 1,5 1 11,0 1 0,-1 0 0,1 0-1,-1 2 1,1-1 0,-1 2 0,17 9 0,74 52 76,-102-66-106,20 14 19,-1 2-1,-1 0 1,0 1 0,-1 1 0,-1 1 0,-1 0 0,0 1-1,18 36 1,-27-45 8,-1 0 0,0 1-1,-1-1 1,-1 1-1,0 1 1,-1-1 0,0 0-1,-1 1 1,-1 0 0,0-1-1,0 1 1,-2 0 0,0-1-1,0 1 1,-1 0-1,-1-1 1,-8 24 0,8-29-1,-1-1 0,0 0 0,0 0 0,-1 0 1,0 0-1,-1-1 0,1 1 0,-1-2 0,-12 11 1,6-7 8,-1 0 1,0-1 0,-1 0 0,-20 8 0,17-11-4,-1 0 1,1-2-1,-1 0 1,0 0-1,0-2 1,0 0 0,0-1-1,0-1 1,0-1-1,0 0 1,-22-7-1,36 8-62,0 0-1,0 0 1,1 0-1,-1-1 0,0 0 1,1 1-1,0-1 1,-1 0-1,1 0 0,0-1 1,-5-3-1,8 5-2,-1 0 1,1 0-1,-1 1 0,1-1 1,0 0-1,-1 0 0,1 1 0,0-1 1,-1 0-1,1 0 0,0 0 1,0 0-1,0 0 0,-1 1 0,1-1 1,0 0-1,0 0 0,1 0 1,-1 0-1,0-1 0,1 0-22,0 0-1,0 0 1,0 1-1,0-1 1,0 0-1,0 1 1,0-1-1,1 1 1,-1 0-1,1-1 1,-1 1-1,1 0 1,1-1-1,20-13-4210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42:36.8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0 224 9240,'0'0'5756,"11"7"-5087,-3-2-529,2 1 60,0 0 1,1 0 0,0-1-1,0-1 1,18 6 0,-9-5 323,0 0 1,0-2-1,33 3 1,-45-6-352,0-1-1,0 1 1,0-1 0,0-1 0,0 0 0,0 0 0,-1 0 0,1-1 0,-1 0 0,0-1 0,0 1 0,9-7 0,-12 7-30,0 0 0,0 1 0,-1-2 0,1 1 0,-1 0-1,0-1 1,0 0 0,0 1 0,-1-1 0,1 0 0,-1-1 0,3-4-1,-5 7-92,1 0-1,-1-1 0,1 1 0,-1 0 1,0 0-1,0-1 0,0 1 0,0 0 1,0-1-1,0 1 0,0 0 0,-1 0 1,0-1-1,1 1 0,-1 0 0,0 0 1,0 0-1,0 0 0,0 0 0,0 0 1,-1 0-1,1 0 0,0 0 0,-1 1 1,0-1-1,1 0 0,-3-1 0,-2-1 26,1 0 0,-1 1 0,1-1 0,-1 1-1,0 0 1,0 1 0,-1 0 0,1 0 0,0 0 0,-1 0 0,0 1-1,1 0 1,-1 1 0,1 0 0,-1 0 0,-11 1 0,8 0-5,-1 1 0,1 0-1,0 1 1,0 0 0,0 1 0,0-1 0,1 2 0,0 0 0,-18 11 0,26-15-60,-12 8 92,2 0 0,-1 1 0,1 0 0,-15 18 0,23-25-78,1 1 0,0-1 0,0 0-1,0 1 1,0-1 0,1 1 0,-1 0 0,1-1 0,0 1-1,0 0 1,0 0 0,1 0 0,0 0 0,-1 0 0,1 0-1,0 0 1,1 0 0,-1 0 0,1 0 0,0-1-1,0 1 1,2 6 0,0-3 5,0-1 0,0 0-1,0 0 1,1 0 0,0-1-1,0 1 1,1-1 0,-1 0 0,1 0-1,0 0 1,0-1 0,11 7-1,-7-6 5,1 0-1,0 0 1,-1-1-1,1-1 0,1 1 1,-1-2-1,19 3 0,-10-3 7,0-1-1,0-1 0,0 0 0,1-2 0,-1 0 0,0-1 0,-1-1 0,36-13 0,-27 6 11,0-2 0,-1-1 1,43-31-1,65-61 110,-48 34-2,-65 56-104,1-1 58,-1 0 0,26-28 1,-41 36 73,-12 7 78,-15 10-11,2 3-197,0 1 0,1 1 0,1 1 0,-22 22 0,-57 71 88,85-93-115,0-1-1,-10 19 0,18-27-13,1-1 0,0 1 0,-1 0 0,2-1 0,-1 1 0,1 0 0,-1 0 0,1 0 0,1 0 0,-1 0 0,1 0 0,0 8 0,0-12-9,1 0-1,-1 0 1,0 0-1,1 0 1,-1 0-1,1-1 1,0 1-1,-1 0 1,1 0-1,0 0 1,-1-1-1,1 1 0,0 0 1,0-1-1,-1 1 1,1-1-1,0 1 1,0-1-1,0 1 1,0-1-1,0 0 1,0 1-1,0-1 1,0 0-1,0 0 1,0 0-1,0 0 1,0 0-1,0 0 0,0 0 1,0 0-1,0 0 1,0 0-1,0 0 1,0-1-1,1 1 1,6-2 8,-1 1 1,0-1 0,13-5-1,-8 0-7,0 0 0,0-1 1,0 0-1,-1-1 0,0 0 0,15-17 0,15-12-62,-32 31 27,-13 16 58,1-4-28,-99 214 56,0 1-39,90-196 1,8-15-18,0 0-1,-1 0 1,-1 0-1,1-1 1,-12 13 0,54-65 79,140-157-247,-144 163 105,76-66 0,6-7-3,-16 13 34,-36 38 23,-63 60 8,0 0 0,0-1 0,0 1 0,0 0 0,0 0 0,1 0 0,-1 0 0,0 0 0,0-1 0,0 1 0,0 0 0,1 0 0,-1 0 0,0 0 0,0 0 0,0 0 0,1 0 0,-1 0 0,0 0 0,0 0 0,0 0 0,1 0 0,-1 0 0,0 0 0,0 0 0,0 0 0,1 0 0,-1 0 0,0 0 0,0 0 0,1 0 0,-1 0 0,0 0 0,0 0 0,0 0 0,0 0 0,1 1 0,3 8 0,-1 12 0,-5 18 20,-2 0-1,-1 0 0,-2-1 1,-17 53-1,18-75-3,4-14-7,1 1-1,0-1 0,0 1 1,0-1-1,0 1 0,0 0 1,1 0-1,-1-1 0,1 1 1,0 0-1,0 0 0,0 0 1,0 0-1,0-1 0,1 5 1,17-24 17,56-84-17,-1 2-3,-57 79-4,-5 5 5,2 1 0,17-17 0,-27 28-6,1 0 1,-1 0 0,1 1-1,0-1 1,0 1 0,0 0-1,0 0 1,1 0 0,-1 0 0,1 1-1,-1 0 1,1 0 0,-1 0-1,7 0 1,-9 1 3,0 1 0,-1-1-1,1 1 1,0-1 0,-1 1 0,1 0-1,-1 0 1,1 0 0,-1 0 0,1 0-1,-1 0 1,0 0 0,0 1 0,1-1-1,-1 0 1,0 1 0,0-1 0,0 1-1,0-1 1,-1 1 0,1-1 0,0 1-1,-1 0 1,1-1 0,0 3 0,2 6 21,0 0 0,2 18 1,-1 0 111,1-1 1,1 1-1,2-1 0,14 34 1,-21-58-124,1 1 1,0-1 0,-1 0 0,1-1 0,1 1-1,-1 0 1,0-1 0,1 1 0,-1-1 0,1 0 0,0 0-1,0 0 1,0 0 0,0 0 0,0 0 0,0-1-1,0 0 1,1 1 0,-1-1 0,0-1 0,7 2-1,-3-1 15,0-1 1,1 0-1,-1 0 0,0-1 0,1 1 0,-1-2 1,0 1-1,0-1 0,10-4 0,-6 1-30,1 0 0,-2-1 0,1 0 0,-1-1 0,0-1 0,0 1 0,-1-1 0,12-13 0,7-12 0,26-38 0,-44 57 0,6-11 0,-1 0 0,-1-2 0,20-54 0,-18 41 0,-14 32 0,0 3 0,0 1 0,0-1 0,0 0 0,5-8 0,-6 13 0,-1-1 0,0 1 0,1-1 0,-1 1 0,1-1 0,-1 1 0,1-1 0,-1 1 0,1 0 0,-1-1 0,1 1 0,0 0 0,-1-1 0,1 1 0,-1 0 0,1 0 0,0-1 0,-1 1 0,1 0 0,0 0 0,-1 0 0,1 0 0,-1 0 0,1 0 0,0 0 0,-1 0 0,1 0 0,0 0 0,-1 0 0,1 1 0,0-1 0,-1 0 0,1 0 0,-1 1 0,1-1 0,-1 0 0,1 1 0,0-1 0,-1 1 0,1-1 0,-1 0 0,0 1 0,1-1 0,-1 1 0,1-1 0,0 2 0,7 8 0,-1 0 0,0 0 0,0 1 0,-1 0 0,0 0 0,-1 0 0,-1 1 0,5 13 0,0 12 0,7 51 0,-14-76 0,-1-1 0,-1 0 0,0 1 0,-1-1 0,0 1 0,-4 20 0,4-27 0,0-1 0,-1 1 0,1-1 0,-1 0 0,0 0 0,0 0 0,0 1 0,0-2 0,-1 1 0,0 0 0,0 0 0,0-1 0,0 0 0,0 0 0,-1 0 0,1 0 0,-1 0 0,0 0 0,-7 2 0,7-3 0,0-1 0,0-1 0,0 1 0,-1-1 0,1 1 0,0-1 0,-1 0 0,1-1 0,0 1 0,0-1 0,-1 0 0,1 0 0,0 0 0,0-1 0,0 1 0,-6-4 0,-7-4 0,1 0 0,-20-16 0,34 23 0,-4-3 0,1 1 0,-1-1 0,1 0 0,-6-8 0,-6-7 0,17 20 0,0 0 0,0 0 0,-1 0 0,1-1 0,0 1 0,0 0 0,0 0 0,0-1 0,0 1 0,-1 0 0,1 0 0,0-1 0,0 1 0,0 0 0,0-1 0,0 1 0,0 0 0,0 0 0,0-1 0,0 1 0,0 0 0,0-1 0,0 1 0,0 0 0,0 0 0,0-1 0,0 1 0,1 0 0,-1 0 0,0-1 0,0 1 0,0 0 0,0 0 0,0-1 0,1 1 0,-1 0 0,0 0 0,0 0 0,0-1 0,1 1 0,-1 0 0,0 0 0,0 0 0,1 0 0,-1-1 0,0 1 0,0 0 0,1 0 0,-1 0 0,1 0 0,17-4 0,26 6 0,1 3 0,84 19 0,-85-13 0,0-3 0,89 5 0,-126-13 0,-1 0 0,1 0 0,0-1 0,0 0 0,0-1 0,-1 0 0,1 0 0,-1 0 0,12-6 0,-17 7 24,-1 1 0,0 0 0,0-1 0,0 1 1,1-1-1,-1 1 0,0-1 0,0 0 0,0 1 0,0-1 0,0 1 0,0-1 1,0 1-1,0-1 0,0 1 0,0-1 0,-1 1 0,1-1 0,0 1 0,0-1 1,0 1-1,-1-1 0,1 1 0,0 0 0,0-1 0,-1 1 0,1-1 0,0 1 0,-1 0 1,1-1-1,0 1 0,-1 0 0,1-1 0,-1 1 0,1 0 0,-1-1 0,1 1 1,-1 0-1,1 0 0,-1-1 0,-17-10-4969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42:37.7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96 11 12760,'0'0'12561,"-12"9"-11985,-37 29-8,45-35-450,1 0 1,-1 1 0,1 0 0,0-1 0,0 1 0,0 0 0,-3 7 0,5-9-20,0-1-1,0 1 1,0 0-1,1 0 1,-1 0-1,1-1 1,0 1-1,-1 0 1,1 0-1,0 0 1,0 0-1,0 0 1,0 0-1,1-1 1,0 5-1,0-5-18,0 0-1,0 0 0,0 0 1,0 0-1,0 0 0,0 0 1,0 0-1,1-1 0,-1 1 0,0 0 1,1-1-1,-1 1 0,0-1 1,1 1-1,-1-1 0,1 0 1,-1 0-1,2 1 0,0-1 19,0 1 1,0-1-1,-1 0 0,1 1 0,0-2 0,0 1 1,0 0-1,3-1 0,-2-2-41,0 1 1,0-1-1,0 0 0,-1-1 1,1 1-1,-1-1 0,0 0 1,0 1-1,0-1 0,0-1 1,-1 1-1,0 0 0,0-1 1,0 1-1,0-1 0,0 1 1,-1-1-1,0 0 0,0 0 1,-1 0-1,1 0 0,-1 1 1,0-7-1,-1 9-24,1 0 0,-1 0 0,0 0 0,1 1 0,-1-1 0,0 0 0,0 0 0,0 1 0,-1-1 0,1 1 0,0-1 0,0 1 0,-1 0 0,1-1 0,-1 1 0,1 0 1,-1 0-1,0 0 0,1 0 0,-1 0 0,0 0 0,0 1 0,1-1 0,-1 1 0,-3-1 0,4 0-263,-1 1-1,1 0 1,-1 0 0,1-1 0,0 1-1,-1 0 1,1 0 0,-1 1 0,1-1 0,-1 0-1,1 0 1,0 1 0,-1-1 0,1 1-1,-1-1 1,1 1 0,0-1 0,0 1 0,-1 0-1,0 1 1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43:10.1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260 268 6224,'0'0'8128,"-10"15"-7480,1-2-495,-8 11 190,1 2 0,-16 34 0,7-4 350,4-6 254,-39 64 0,56-107-815,0 1 0,1 0 1,-1 0-1,-2 14 1,-9 21 397,13-40-410,0 1-1,-1-1 1,1 1 0,0-1 0,-1 0 0,0 0 0,0 0 0,0 0 0,0 0-1,-4 2 1,6-5 83,8-23 682,-1 4-742,63-190 511,-35 114-465,8-18 18,-18 53 8,16-64 0,-36 107-62,0 1 1,1 0-1,1 0 0,0 0 1,10-16-1,-16 31-139,1 1 1,-1 0-1,0 0 1,0 0-1,0 0 1,0 0-1,0-1 1,1 1-1,-1 0 1,0 0-1,0 0 1,0 0-1,0 0 0,1 0 1,-1 0-1,0 0 1,0 0-1,0 0 1,0 0-1,1 0 1,-1 0-1,0 0 1,0 0-1,0 0 1,1 0-1,-1 0 1,0 0-1,0 0 0,0 0 1,1 0-1,-1 0 1,0 0-1,0 0 1,1 0-1,-1 1 44,2-1-43,-1 1 1,1 0-1,-1-1 1,0 1-1,0 0 1,1 0-1,-1 0 0,0 0 1,0 0-1,0 0 1,0 1-1,0-1 1,0 0-1,0 0 1,-1 1-1,1-1 0,0 1 1,-1-1-1,1 0 1,-1 1-1,0-1 1,1 1-1,-1 2 0,5 8 43,7 19 35,-1 0 0,-2 0 0,8 44 1,-1-4 46,52 230 372,-33-188-150,-20-78-530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43:10.4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1 133 12960,'0'0'1856,"96"-78"-1352,-53 56 8,-1 10-128,-6-1 7,-9 7-119,-5 4 16,-8 2-112,-2 2 0,0 4-96,0 5 0,-2-3-120,2 4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43:13.2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0 536 7528,'0'0'2501,"5"-10"-1866,27-64 345,-18 37-305,2 0-1,2 2 1,29-46-1,-13 34 445,3 2-1,60-59 1,-96 102-1042,0 1-1,0 0 1,0 0 0,0 0-1,1 0 1,-1 0 0,0 1-1,0-1 1,1 0 0,-1 0-1,0 1 1,1-1 0,-1 1-1,1-1 1,-1 1 0,0 0-1,1 0 1,-1-1 0,1 1-1,2 0 1,-3 1-12,0 0-1,0 0 1,0 0-1,0 0 1,0-1 0,0 1-1,0 0 1,0 1-1,0-1 1,-1 0 0,1 0-1,0 0 1,-1 0 0,1 1-1,-1-1 1,1 0-1,-1 1 1,1-1 0,-1 0-1,0 1 1,0-1-1,0 2 1,2 10 96,-1 0 0,-1-1 1,0 1-1,-1 0 0,-1 0 0,-2 14 0,-25 77 766,22-79-629,-10 9 518,16-32-577,3-5-18,5-8 14,38-75 132,23-34 35,-59 108-335,0 0 0,0 0 0,1 1 0,0 0-1,1 1 1,1 0 0,14-9 0,-25 18-53,0 0 1,0 1-1,-1-1 0,1 0 1,0 1-1,0-1 1,0 1-1,0 0 0,0-1 1,0 1-1,0 0 0,-1-1 1,1 1-1,0 0 1,0 0-1,0 0 0,0 0 1,0 0-1,2 0 0,-3 1 1,1 0-1,0 0 0,0 0 1,0 0-1,-1 1 0,1-1 0,-1 0 1,1 0-1,-1 1 0,1-1 0,-1 0 1,0 1-1,0-1 0,1 0 1,-1 2-1,13 116 261,-2-19-37,-10-92-184,1 0 0,0 0-1,1 0 1,0 0 0,0-1-1,8 15 1,-10-20-36,1 0 0,-1 0-1,1 0 1,-1 0 0,1 0-1,0-1 1,0 1 0,0 0-1,0-1 1,0 0 0,4 2 0,-5-2-9,1-1 1,-1 1 0,1-1-1,-1 0 1,1 1 0,-1-1-1,1 0 1,-1 0 0,1 0 0,-1 0-1,1-1 1,-1 1 0,1 0-1,-1-1 1,0 1 0,1-1-1,-1 1 1,1-1 0,-1 1-1,2-3 1,9-4 19,-1-1 0,0-1-1,-1 0 1,0 0 0,0-1-1,-1 0 1,-1 0 0,10-15-1,2-9 82,24-55 0,-27 52 0,-13 29-87,-1 1 18,0 0 0,0 1 0,0 0 0,8-10 0,-10 16-37,-1 0 1,0-1-1,0 1 0,1 0 0,-1 0 0,0 0 1,0 0-1,1-1 0,-1 1 0,0 0 0,1 0 1,-1 0-1,0 0 0,1 0 0,-1 0 0,0 0 1,1 0-1,-1 0 0,0 0 0,1 0 0,-1 0 1,0 0-1,1 0 0,-1 0 0,0 0 0,0 1 1,1-1-1,-1 0 0,0 0 0,1 0 0,-1 0 1,1 1-1,10 11 41,4 15-22,-5-4-14,-1 1 1,-1-1 0,7 34-1,-13-47-4,0 1-1,-1 0 1,0 0-1,0 0 1,-1-1-1,-1 1 1,0 0-1,0 0 1,-1 0-1,-4 12 1,5-20-1,0-1 0,0 1 1,0-1-1,-1 1 0,1-1 0,-1 1 1,1-1-1,-1 0 0,0 0 0,0 0 1,0 0-1,0 0 0,0 0 0,0 0 1,-1-1-1,1 1 0,0-1 0,-6 2 1,4-1 8,0-1 1,0-1 0,0 1 0,0-1 0,0 1-1,0-1 1,0-1 0,0 1 0,-1 0 0,1-1-1,-6-2 1,-1 0 25,1-1 0,-1 0 0,1-1 0,0 0-1,1 0 1,-1-1 0,1-1 0,-12-10 0,13 9-12,1 2 7,0 0 0,1-1 0,0 0 0,-9-13 0,16 19-37,0 1 0,0 0 0,-1-1-1,1 1 1,0 0 0,0 0 0,0 0 0,0 0-1,0 0 1,-1 0 0,1 0 0,0 0 0,0 0 0,0 0-1,0 0 1,0 0 0,-1 1 0,1-1 0,0 0-1,0 1 1,1 0 0,29 8-79,15 10 56,-33-12 12,0-1-1,1-1 0,0 0 1,0 0-1,1-2 1,-1 0-1,1 0 0,-1-1 1,24-1-1,-26-2 22,-1-1 0,1 0-1,-1 0 1,1-2 0,-1 1 0,0-1-1,-1-1 1,1 0 0,-1-1 0,0 0-1,0 0 1,0-1 0,-1 0 0,11-11 0,-7 4 19,-1 0 0,0-1 0,-2 0 0,1-1 0,-2 0 0,0 0 0,-1-1 0,8-23 0,-3 7 24,9-32 180,-20 63-126,0 6-49,-2 11-13,-3 9-6,1 1 0,2 40-1,0-6 20,-1-49-36,1 1 0,0 0 0,1-1 0,0 1 1,1-1-1,0 1 0,0-1 0,1 0 0,0 0 0,8 14 0,-10-22-14,-1-1 4,1 0-1,-1 1 1,1-1-1,-1 0 1,1 0-1,0 0 1,0 0-1,0 0 1,-1 0-1,1-1 1,0 1-1,2 1 1,-2-2-1,0 0-1,0 1 1,1-1-1,-1 0 1,0-1 0,0 1-1,0 0 1,1 0 0,-1 0-1,0-1 1,0 1 0,0-1-1,0 1 1,0-1-1,0 1 1,2-2 0,1 0 5,0-1 1,-1 1 0,1-1-1,-1 0 1,1 0-1,-1 0 1,0-1 0,0 1-1,0-1 1,3-6 0,21-46 84,-15 28-45,40-85 231,-49 111-128,-1 10-86,0 14-35,-1-19-21,1 16 28,1 0 0,8 24 0,-1-2 5,-10-40-47,0 0 1,0 0-1,0 0 1,0 0-1,1 0 0,-1-1 1,0 1-1,1 0 0,-1 0 1,1 0-1,-1 0 1,1 0-1,-1 0 0,1-1 1,-1 1-1,1 0 0,0 0 1,0-1-1,-1 1 1,1 0-1,0-1 0,0 1 1,0-1-1,-1 1 0,1-1 1,2 1-1,-1-1 0,-1 0 1,1 0-1,-1 0 0,1-1 1,-1 1-1,1 0 0,0-1 1,-1 1-1,0-1 0,1 0 1,-1 1-1,1-1 0,-1 0 1,3-2-1,2-2 7,0 0 0,0-1-1,0 0 1,-1 0 0,7-9 0,2-8 30,0 0 0,-2-1-1,-1-1 1,15-45 0,-26 69-34,0 0-1,0 0 1,1-1 0,-1 1 0,0 0-1,1 0 1,-1 0 0,1 0-1,0 0 1,-1 0 0,1 0-1,0 0 1,-1 0 0,1 0 0,0 0-1,0 0 1,0 1 0,0-1-1,1-1 1,-1 2-1,0 0 0,0 0 0,0 0 0,0 0 0,0 0-1,0 0 1,0 0 0,0 1 0,0-1 0,0 0 0,0 0 0,-1 1 0,1-1 0,0 1 0,0-1 0,0 1-1,0-1 1,0 1 0,-1-1 0,1 1 0,1 1 0,25 21-2,-3-3 0,35 23 0,-50-37 0,1-1 0,0 0 0,-1-1 0,2 0 0,-1 0 0,0-1 0,19 3 0,-22-5-1,0-1 0,0 1 0,0-1 0,1-1 1,-1 1-1,0-1 0,0 0 0,0-1 0,0 0 0,0 0 0,10-5 0,-14 5 2,0 1-1,0-1 1,0 0-1,-1 0 1,1 0-1,-1 0 1,1 0-1,-1-1 1,0 1-1,0-1 1,0 1-1,0-1 1,0 0-1,-1 0 1,1 0-1,-1 0 0,0 0 1,0 0-1,0 0 1,0 0-1,0 0 1,-1-1-1,1 1 1,-1 0-1,0-1 1,0 1-1,-1-6 1,0 6 8,0 0 0,0-1 0,0 1 0,0 0 1,-1 0-1,1 0 0,-1 0 0,0 0 0,0 0 1,0 0-1,0 1 0,-1-1 0,1 1 0,-1 0 0,1-1 1,-1 1-1,0 0 0,0 1 0,0-1 0,0 0 0,0 1 1,0 0-1,0-1 0,-1 1 0,1 1 0,0-1 1,-1 0-1,1 1 0,0 0 0,-1-1 0,1 2 0,-1-1 1,1 0-1,-1 0 0,1 1 0,0 0 0,-1 0 1,1 0-1,0 0 0,0 0 0,0 1 0,0-1 0,-5 4 1,3-1-6,0 0 0,0 1 0,0-1 1,0 1-1,1 0 0,0 1 0,0-1 1,0 1-1,1-1 0,0 1 0,0 0 0,0 0 1,1 1-1,0-1 0,0 0 0,1 1 1,-1-1-1,1 1 0,1 0 0,-1-1 1,1 1-1,1 0 0,-1-1 0,1 1 0,0-1 1,0 1-1,1-1 0,2 8 0,2-1 8,0-1-1,1 0 1,0 0-1,1-1 0,15 18 1,-19-25-17,1 1 1,0-1-1,0 1 0,0-1 1,0-1-1,0 1 0,1-1 1,0 0-1,0 0 0,0 0 1,0-1-1,0 0 0,0 0 1,8 0-1,-10-2 2,1 0 0,0 0-1,-1 0 1,1-1 0,0 0 0,-1 0-1,1 0 1,-1-1 0,1 1 0,-1-1-1,0 0 1,1 0 0,-1-1 0,0 1-1,-1-1 1,1 0 0,5-6-1,1 0 10,0-2-1,-1 1 0,0-1 0,11-20 0,1-7 21,-17 27-16,2 0 0,0 0 0,0 1 0,1 0 1,0 0-1,12-12 0,-19 21-10,1 1 0,-1-1 0,1 0 0,0 1 0,-1-1 0,1 1 0,-1-1 0,1 1 0,0 0 0,-1-1 0,1 1 0,0 0 0,0-1 0,-1 1 0,1 0 0,0 0 0,0-1 0,0 1 0,-1 0 0,1 0 0,1 0 0,0 1 0,-1 0 0,0 0 0,0 0 0,-1 0 0,1 0 0,0 0 0,0 1 0,0-1 0,-1 0 0,1 0 0,0 3 0,60 97 0,-57-92 0,1 0 0,1-1 0,-1 1 0,1-1 0,1 0 0,0-1 0,0 1 0,0-1 0,1-1 0,0 0 0,15 10 0,-16-13 0,-1 0 0,1 0 0,-1-1 0,1 0 0,0 0 0,0-1 0,0 0 0,0 0 0,0 0 0,0-1 0,0 0 0,0 0 0,0-1 0,0 0 0,0 0 0,-1-1 0,12-4 0,-9 3 0,1 0 0,-1-1 0,0 0 0,-1-1 0,1 0 0,12-10 0,-19 13 0,1-1 0,-1 1 0,1-1 0,-1 0 0,0 0 0,0 0 0,0 0 0,0 0 0,-1 0 0,1 0 0,-1-1 0,0 1 0,0-1 0,0 1 0,0-1 0,0 1 0,-1-1 0,0 0 0,0 1 0,0-1 0,-1-4 0,-8-34-4024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43:17.6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303 758 5720,'0'0'7764,"-13"-5"-7208,-43-19-3,51 22-431,0 1 0,0-1 1,-1 1-1,1 0 0,0 1 1,-1-1-1,1 1 0,0 0 0,-1 0 1,1 1-1,0-1 0,-1 1 0,-5 2 1,-1 1 210,-1 1 1,1 1-1,-17 10 0,3-2 251,22-12-496,1 0-1,-1 0 1,1 0-1,-1 0 1,1 1 0,0 0-1,0 0 1,0 0-1,0 0 1,1 0-1,-1 0 1,1 1-1,-3 5 1,1-1 140,2 0 0,-1 0 0,1 0 0,0 0-1,-1 14 1,3-18-149,0 0 0,0 1 0,0-1-1,0 0 1,0 0 0,1 0-1,0 0 1,0 0 0,0 0 0,1 0-1,-1 0 1,1 0 0,0 0 0,0 0-1,3 3 1,-1-1 6,0-1-1,1 0 1,-1-1 0,1 1-1,1-1 1,-1 0-1,0 0 1,13 6 0,-8-5 13,1-1-1,0 0 1,0 0 0,0-1 0,0 0 0,1-1-1,-1-1 1,1 0 0,-1 0 0,21-2 0,-21-1-25,0-1 1,0 0 0,0-1 0,-1 0 0,0 0 0,0-1 0,0-1 0,0 0-1,-1 0 1,0-1 0,0 0 0,-1 0 0,0-1 0,0 0 0,7-11-1,4-5 95,-1-2-1,-1 0 0,-2-1 0,16-36 0,-17 28-39,-1-1 0,-2-1 0,-1 0 0,-2 0 0,-2-1 0,3-63 0,-6 32 12,-6-69 0,0 108-92,-1 0 1,-1 1-1,-2 0 1,-18-53 0,11 63-14,14 19-34,0-1 0,0 1 0,-1-1 0,1 1 0,0-1 0,-1 1 0,1 0 0,0-1 0,-1 1 0,1 0 0,0 0 0,-1-1 0,1 1 0,-1 0 0,1 0 0,-1-1 0,1 1 0,0 0 0,-1 0 0,1 0 0,-1 0 0,1 0 0,-1 0 0,1 0 0,-1 0 0,1 0 0,-1 0 0,1 0 0,-1 0 0,1 0 0,-1 0 0,-5 8-10,1 0 0,0 0-1,0 1 1,1-1 0,0 1-1,1 0 1,0 0 0,0 1-1,-1 10 1,-1 13-13,0 44 0,3-38-9,-2 11 49,3-1-1,2 1 0,2-1 1,18 89-1,-13-96 18,9 34 90,-8-45-62,-3-8 56,1-1-1,1-1 1,1 0 0,12 21-1,-10-19-19,-10-20-85,-1 0 0,1-1 1,0 1-1,1-1 0,-1 1 1,0-1-1,1 1 0,-1-1 0,1 0 1,0 0-1,0 0 0,0 0 0,0 0 1,0 0-1,0 0 0,0-1 0,1 1 1,-1-1-1,4 2 0,15 6 70,-17-7-64,0 0 1,1 0 0,-1-1-1,0 1 1,1-1 0,-1 0-1,1 0 1,-1-1-1,1 1 1,0-1 0,-1 0-1,9-1 1,-2-1 2,0-1 0,0-1 0,-1 1 0,1-2 0,-1 1 0,0-2-1,-1 1 1,1-1 0,-1-1 0,13-11 0,-15 11-8,-1 1-1,1-1 1,-1 0 0,-1-1-1,1 1 1,-1-1 0,-1 0-1,1-1 1,-1 1 0,-1-1-1,0 0 1,0 0 0,2-9-1,-5 15-8,0 0 0,0 0 0,-1 1 0,1-1 0,0 0 0,-1 0 0,0 1 0,1-1 0,-1 1 0,0-1 0,-1 1-1,1-1 1,0 1 0,-1-1 0,1 1 0,-1 0 0,0 0 0,1 0 0,-1 0 0,0 0 0,0 0 0,-1 1 0,1-1 0,-3-1-1,3 1-2,0 1 0,0 0 0,0-1 0,-1 1 0,1 0 0,0 0 0,-1 0 0,1 1 0,-1-1 0,0 1 0,1-1 0,-1 1 0,1 0 0,-1 0 0,0 0 0,1 0 0,-1 0 0,1 0 0,-1 1 0,1 0 0,-1-1 0,1 1 0,-1 0 0,1 0 0,-3 2 0,0 0 1,1 0 0,0 0 0,-1 1 0,1 0 0,1 0 0,-1 0 0,0 0 0,1 0 0,0 1 1,0 0-1,1-1 0,-1 1 0,1 0 0,0 0 0,0 1 0,0-1 0,1 0 0,0 1 0,0-1 0,1 0 0,-1 1 0,1-1 1,0 1-1,0-1 0,1 1 0,0-1 0,0 1 0,0-1 0,1 0 0,-1 0 0,1 1 0,0-1 0,1 0 0,3 5 0,-3-6-2,-1-1 0,1 1 0,0-1 0,1 0 0,-1 0 0,1 0-1,-1 0 1,1-1 0,0 1 0,0-1 0,0 0 0,0 0 0,0-1-1,0 1 1,1-1 0,-1 0 0,8 1 0,-3 0 5,1-1-1,-1-1 1,1 0 0,-1 0-1,1 0 1,-1-2-1,12-1 1,-5-2 1,-1 0 1,1-1-1,-1 0 0,27-17 1,49-41 81,-80 55-61,-10 9-25,-1 0 0,0-1 0,1 1 0,-1-1 1,0 1-1,1-1 0,-1 1 0,1 0 0,-1-1 0,1 1 0,-1 0 0,1 0 0,-1-1 0,1 1 0,-1 0 0,1 0 0,-1 0 0,1 0 0,0-1 0,-1 1 0,1 0 0,-1 0 0,1 0 0,-1 0 0,1 0 0,-1 1 0,1-1 0,0 0 0,-1 0 0,1 0 0,-1 0 0,1 1 0,-1-1 0,1 0 0,-1 0 0,1 1 0,6 22 98,-6-17-98,1 23 27,0 1-1,-2-1 1,-1 0-1,-9 49 1,3-24-11,-3 15 70,-34 128-1,25-155-2,8-19-42,6-9 86,8-21-36,11-26-26,-3-1-28,-2-1 1,-1 0 0,5-52-1,0-4 5,51-224 131,-51 267-138,29-70 1,-41 115-39,1-1 1,0 1 0,0-1-1,1 1 1,-1 0 0,0 0 0,6-5-1,-7 7 1,0 0 0,-1 1-1,1-1 1,-1 1 0,1-1-1,0 0 1,0 1 0,-1 0-1,1-1 1,0 1 0,0-1-1,0 1 1,-1 0 0,1 0-1,0-1 1,0 1 0,0 0-1,0 0 1,0 0-1,0 0 1,0 0 0,-1 0-1,1 0 1,0 0 0,0 0-1,0 1 1,0-1 0,0 0-1,-1 1 1,1-1 0,0 0-1,0 1 1,0-1 0,-1 1-1,1-1 1,0 1 0,-1-1-1,1 1 1,1 1 0,14 18 17,0 0 0,-1 1 1,-1 1-1,16 34 1,-27-50-12,-1 0 0,1 1-1,-1-1 1,0 1 0,0 0 0,-1-1 0,0 1 0,0 0 0,-1 0 0,0 0 0,0 0 0,0-1 0,-1 1 0,0 0 0,-1 0 0,1-1 0,-1 1 0,-1-1 0,1 1 0,-1-1 0,0 0 0,-5 8 0,5-10 12,0 0 0,0 0 1,-1 0-1,1-1 0,-1 0 1,0 1-1,1-1 0,-2-1 1,1 1-1,0-1 0,0 1 1,-1-1-1,1 0 0,-1-1 1,0 1-1,-7 1 0,5-2 9,1-1-1,-1 0 1,0 0-1,0 0 1,1-1 0,-1 0-1,0 0 1,1-1-1,-1 1 1,1-1-1,-9-5 1,2 2 24,9 4-36,1 0 0,0 0 0,0-1 0,0 1 0,0-1 0,0 0 1,1 0-1,-1 0 0,0 0 0,-3-4 0,6 6-17,0 0 0,-1 0 1,1-1-1,0 1 0,0 0 0,-1 0 0,1-1 1,0 1-1,0 0 0,-1-1 0,1 1 1,0 0-1,0 0 0,0-1 0,-1 1 0,1 0 1,0-1-1,0 1 0,0-1 0,0 1 0,0 0 1,0-1-1,0 1 0,0 0 0,0-1 0,0 1 1,0 0-1,0-1 0,0 1 0,0-1 1,0 1-1,0 0 0,1-1 0,12-1 3,31 12-5,-33-7 2,35 7-71,1-1 1,-1-3-1,2-1 0,55-3 1,-97-2 63,1-1 0,-1 0 0,0 0 0,1-1 0,-1 0 0,0 0 0,0-1 0,0 1 0,0-1 0,0-1 0,-1 1 0,0-1 0,1 0 0,-1 0 0,5-6 0,-7 7 8,0 0 0,-1 0 0,0 0-1,1 0 1,-1-1 0,0 1 0,-1-1-1,1 0 1,0 0 0,-1 1 0,0-1-1,0 0 1,0 0 0,-1 0 0,1 0-1,-1 0 1,0 0 0,0 0 0,0 0-1,-1 0 1,1 0 0,-1 0-1,0 0 1,0 0 0,-3-5 0,4 8 2,-20-41 24,18 39-20,0 0 0,0 0 1,0 1-1,0-1 0,0 0 0,-1 1 0,1-1 0,-1 1 1,0 0-1,-5-3 0,8 5-1,-1-1 0,0 1 0,1 0 0,-1 0-1,0 0 1,1 0 0,-1 0 0,1 0 0,-1 0 0,0 1 0,1-1 0,-1 0-1,1 0 1,-1 0 0,0 0 0,1 1 0,-1-1 0,1 0 0,-1 1 0,1-1-1,-1 0 1,1 1 0,-1-1 0,1 1 0,0-1 0,-1 1 0,1-1 0,-1 1-1,1-1 1,0 1 0,0-1 0,-1 1 0,1 0 0,-10 21 102,8-13-106,0 0 0,0 1 1,0 0-1,1-1 0,1 1 0,0 0 1,0 0-1,1-1 0,0 1 0,1 0 1,2 9-1,-2-13-2,-1 0 0,1-1 0,1 1 0,-1 0 0,1 0 0,0-1 0,0 0 0,1 0 0,-1 0 1,1 0-1,0 0 0,0-1 0,1 1 0,0-1 0,-1 0 0,1-1 0,1 1 0,7 3 0,-8-4 0,0-1 0,1 1 0,0-1 0,0-1 0,0 1 0,-1-1 0,1 0 0,0 0 0,0-1 0,1 0 0,-1 0 0,0 0 0,0-1 0,0 0 0,0 0 0,-1-1 0,1 1 0,0-1 0,0 0 0,-1-1 0,1 1 0,-1-1 0,0 0 0,0-1 0,9-7 0,8-8 0,0-1 0,21-26 0,-25 31 0,-16 16 0,-2 7 0,-2 7 0,0-10 0,1-3 0,0 1 0,0-1 0,1 1 0,-1-1 0,0 1 0,1-1 0,-1 1 0,1-1 0,0 1 0,0-1 0,0 1 0,0-1 0,0 1 0,1 0 0,0 2 0,1-5 0,0-1 0,0 1 0,0-1 0,0 1 0,0-1 0,0 0 0,0 0 0,0 0 0,-1 0 0,1 0 0,0 0 0,2-3 0,-2 3 0,14-11 0,0-1 0,19-19 0,-13 10 0,-21 21 0,0 0 0,0-1 0,1 1 0,-1 0 0,1 0 0,-1 0 0,1 0 0,-1 1 0,1-1 0,0 0 0,-1 1 0,1-1 0,0 1 0,-1-1 0,1 1 0,0 0 0,0 0 0,-1-1 0,1 1 0,0 1 0,0-1 0,2 1 0,-1-1 0,-1 1 0,0 0 0,0 0 0,0 1 0,0-1 0,0 0 0,-1 1 0,1-1 0,0 1 0,-1 0 0,1-1 0,-1 1 0,1 0 0,-1 0 0,0 0 0,2 2 0,45 74 0,-48-77 0,1 0 0,0 1 0,0-1 0,0 0 0,0 0 0,0 0 0,0 0 0,0 0 0,0 0 0,0 0 0,0 0 0,1-1 0,-1 1 0,0 0 0,1-1 0,-1 1 0,0-1 0,1 1 0,-1-1 0,1 0 0,-1 1 0,0-1 0,1 0 0,-1 0 0,1 0 0,-1 0 0,1 0 0,-1-1 0,1 1 0,-1 0 0,3-2 0,3 0 0,-1 0 0,1-1 0,0 0 0,-1 0 0,6-5 0,35-24 0,45-42 0,-57 45 0,34-40 0,-103 92 0,16-8 0,1-1 0,1 1 0,1 0 0,0 1 0,1 0 0,-15 22 0,26-33 0,-27 51 0,28-50 0,0-1 0,0 0 0,0 1 0,1-1 0,0 0 0,0 1 0,0 0 0,1-1 0,0 8 0,0-12 0,0 0 0,0 0 0,0 1 0,1-1 0,-1 0 0,0 0 0,1 0 0,-1 1 0,1-1 0,-1 0 0,1 0 0,-1 0 0,1 0 0,0 0 0,0 0 0,-1 0 0,1 0 0,0 0 0,0-1 0,0 1 0,0 0 0,2 1 0,-1-2 0,0 1 0,1 0 0,-1-1 0,0 1 0,0-1 0,0 0 0,1 0 0,-1 1 0,0-2 0,1 1 0,2-1 0,3 0 0,0-1 0,-1 0 0,0-1 0,1 0 0,-1 0 0,8-5 0,0-2 0,0-1 0,0-1 0,-1 0 0,-1-1 0,0 0 0,-1-1 0,21-30 0,-20 21 0,0 0 0,-1-1 0,-1 0 0,-2 0 0,8-29 0,-8 13 0,-1-1 0,-2 1 0,-2-1 0,-2 0 0,-1 0 0,-2 0 0,-8-46 0,9 86 0,0-1 0,0 0 0,0 0 0,-1 0 0,1 1 0,-1-1 0,1 0 0,-1 1 0,0-1 0,1 0 0,-1 1 0,0-1 0,0 1 0,0-1 0,-1 1 0,-1-3 0,2 4 0,0 0 0,0-1 0,0 1 0,0 0 0,0 0 0,0 0 0,0 0 0,0 0 0,0 0 0,0 1 0,1-1 0,-1 0 0,0 0 0,0 1 0,0-1 0,0 0 0,0 1 0,0-1 0,0 1 0,1-1 0,-1 1 0,0 0 0,0-1 0,1 1 0,-1 0 0,0-1 0,1 1 0,-1 0 0,1 0 0,-1 1 0,-7 8 0,0 1 0,1 0 0,0 0 0,1 1 0,0 0 0,1 0 0,0 1 0,-5 20 0,2 3 0,-6 71 0,12-75 0,2-1 0,5 59 0,-2-72 0,0-1 0,1 0 0,0 0 0,2 0 0,0-1 0,14 28 0,-18-41 0,0 1 0,-1-1 0,1 0 0,1 0 0,-1 0 0,0 0 0,1-1 0,-1 1 0,1-1 0,0 1 0,0-1 0,0 0 0,0 0 0,0-1 0,1 1 0,-1 0 0,0-1 0,1 0 0,-1 0 0,1 0 0,0 0 0,-1-1 0,1 1 0,0-1 0,-1 0 0,1 0 0,0 0 0,-1 0 0,1-1 0,-1 0 0,1 0 0,0 0 0,-1 0 0,0 0 0,7-4 0,0-1 0,1 0 0,-1-1 0,0-1 0,-1 0 0,0 0 0,0-1 0,-1 0 0,10-13 0,12-14 0,-22 26 0,7-9 0,-14 19 0,-1-1 0,1 1 0,-1-1 0,1 1 0,-1-1 0,1 1 0,-1-1 0,1 1 0,-1-1 0,1 1 0,0 0 0,-1-1 0,1 1 0,0 0 0,-1-1 0,1 1 0,0 0 0,0 0 0,-1 0 0,2 0 0,-1 0 0,0 1 0,0 0 0,0-1 0,0 1 0,0 0 0,0 0 0,-1 0 0,1-1 0,0 1 0,-1 0 0,1 0 0,0 0 0,-1 0 0,1 0 0,-1 0 0,0 1 0,1 0 0,4 24 0,-3-7 0,0 0 0,-2 0 0,-1 1 0,-3 21 0,3-34 0,0 1 0,-1-1 0,-1 0 0,1 0 0,-1 0 0,-4 8 0,5-12 0,-1 0 0,1 0 0,0 0 0,-1 0 0,1 0 0,-1 0 0,0-1 0,0 1 0,0-1 0,0 0 0,0 0 0,0 0 0,-5 2 0,5-4 0,1 1 0,-1 0 0,0-1 0,0 0 0,1 0 0,-1 1 0,0-2 0,0 1 0,0 0 0,1 0 0,-1-1 0,0 0 0,1 1 0,-1-1 0,0 0 0,1-1 0,-1 1 0,1 0 0,-3-2 0,4 2 0,1 1 0,0 0 0,0 0 0,0-1 0,0 1 0,0 0 0,0 0 0,0-1 0,0 1 0,0 0 0,0 0 0,0 0 0,0-1 0,0 1 0,0 0 0,0 0 0,0-1 0,0 1 0,1 0 0,-1 0 0,0-1 0,0 1 0,0 0 0,0 0 0,0 0 0,0 0 0,1-1 0,-1 1 0,0 0 0,0 0 0,0 0 0,1 0 0,-1 0 0,0-1 0,0 1 0,0 0 0,1 0 0,-1 0 0,0 0 0,0 0 0,0 0 0,1 0 0,-1 0 0,0 0 0,1 0 0,16-4 0,-9 3 0,19-6 0,0 2 0,48-3 0,-3 1 0,-54 7 992,-7 3-3072,-5-1-801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8:59:54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10040,'0'0'2056,"0"64"-1496,2-56 16,2 2 8,-4-4-40,0-4 0,2-2-88,2-2 0,2-2-128,2-2 15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3:38.1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321 72 10152,'0'0'3089,"2"-11"-2229,6-32-72,-2 25 2091,-6 31-1617,-6 147 1162,-11 118 161,17-272-2531,-2 36 440,2 0-1,6 50 1,1 32 1228,0-88-540,-4-31-697,-3-3-146,-7-2-43,6 2-102,1-2-189,0 0 1,0 0 0,0 1-1,0-1 1,0 0 0,0 0-1,0 0 1,0 0 0,0 1-1,0-1 1,0 0 0,0 0-1,0 0 1,0 1 0,0-1-1,0 0 1,0 0 0,0 0-1,0 0 1,0 0 0,-1 1-1,1-1 1,0 0 0,0 0-1,0 0 1,0 0 0,0 0-1,-1 0 1,1 0 0,0 1-1,0-1 1,0 0 0,0 0-1,0 0 1,-1 0 0,1 0-1,0 0 1,-158 15 490,143-14-441,-1 1-1,-24 7 1,-12 2 93,26-6 41,25-5-175,0 0 1,1 0-1,-1 0 1,0 1 0,0-1-1,0 0 1,1 0-1,-1 1 1,0-1 0,0 1-1,1-1 1,-1 1-1,0-1 1,1 1 0,-1-1-1,0 1 1,1-1-1,-1 1 1,1 0 0,-1-1-1,1 1 1,0 0-1,-1 0 1,1-1-1,-1 2 1,1-1-6,1 0 0,-1-1 0,0 1 0,1 0 0,-1-1-1,0 1 1,1 0 0,-1-1 0,1 1 0,-1-1 0,1 1 0,-1-1 0,1 1 0,0-1-1,-1 1 1,1-1 0,0 1 0,-1-1 0,1 0 0,0 1 0,-1-1 0,1 0 0,0 0-1,0 1 1,-1-1 0,1 0 0,0 0 0,0 0 0,-1 0 0,3 0 0,27 0 106,116-24 128,-35 5-108,22 5 56,-65 7 17,112-24 0,-178 31-208,0-1 0,-1 1 0,1 0 0,-1-1 0,1 1 0,0 0 0,-1 0 0,1 0 0,0 0 0,-1 0 0,1 0 0,0 1 0,-1-1 0,1 0 0,-1 1 0,1-1 0,-1 1 0,1 0 0,-1-1 0,1 1 0,2 2 0,-11 3 268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43:19.0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105 132 7432,'0'0'5329,"-11"0"-4556,-36 2-2,45-2-648,0 1 0,0-1-1,-1 0 1,1 0 0,0 1 0,0-1 0,0 1 0,0 0 0,0 0 0,0 0-1,0 0 1,0 0 0,0 0 0,0 0 0,1 0 0,-1 1 0,0-1-1,-1 3 1,2-2-5,0-1 0,0 1 0,0 0 0,0 0-1,1 0 1,-1 0 0,1 0 0,-1 0-1,1 0 1,0 0 0,0 0 0,0 0 0,0 0-1,0 0 1,1 3 0,1 5 169,0-1 0,1 0 1,1 0-1,-1 0 0,9 14 0,-12-23-287,4 5 109,-1 1 0,1 0 0,0-1 0,0 0 0,0 0 0,1 0 1,-1 0-1,1-1 0,0 0 0,1 0 0,-1 0 0,1-1 0,0 0 0,-1 0 0,2 0 0,-1-1 0,0 1 0,0-2 0,1 1 0,-1-1 0,1 0 0,-1 0 0,1 0 0,-1-1 0,1 0 0,0-1 0,-1 1 0,1-1 0,11-4 0,-15 4-62,1-1 0,-1 0 0,1 0 1,-1 0-1,0 0 0,0 0 0,0-1 0,0 1 0,-1-1 1,1 0-1,-1 0 0,1 0 0,-1 0 0,0 0 0,0-1 1,0 1-1,-1-1 0,1 1 0,-1-1 0,0 0 0,0 1 1,0-1-1,0 0 0,-1-4 0,2 0 16,-2-1 0,1 1 0,-1 0 1,0 0-1,-1 0 0,0 0 0,-1 0 0,1 0 0,-1 0 0,-4-10 0,4 13-3,0 1 0,-1-1 0,1 1 0,-1 0-1,1 0 1,-1 0 0,-1 0 0,1 1 0,0-1 0,-1 1-1,0 0 1,-7-6 0,7 8 35,0-1 0,1 1 0,-1 0 0,0 0 0,0 0 0,0 0 0,0 1 0,0-1 0,0 1 0,0 0 0,0 0 0,0 1 0,0-1 0,0 1 0,-5 1-1,127-34 1321,64-23-906,-178 54-489,-1 0 0,1 0-1,-1 0 1,1 0-1,-1 1 1,1 0 0,-1 0-1,1 0 1,0 0 0,-1 0-1,1 1 1,-1 0-1,1-1 1,-1 1 0,1 1-1,-1-1 1,0 0-1,1 1 1,4 3 0,-5-2 11,0 0 0,0 0 0,0 0 0,0 0 0,-1 0 0,0 1 0,1-1 0,-1 1 0,0 0 1,-1 0-1,1-1 0,-1 1 0,0 0 0,0 0 0,0 1 0,0-1 0,0 4 0,0 1 51,0 1-1,0-1 0,-1 1 0,0 0 0,-1-1 0,0 1 0,0-1 0,-1 0 0,-1 1 0,1-1 1,-6 12-1,5-12 368,9-11-147,10-12-29,-5 2-222,1 1 0,17-13 0,9-8-7,-35 29-44,0 1 0,0-1 0,0 1 0,0 0 0,0 0 0,0 0 0,1 0 0,-1 0 0,1 1 0,-1-1 0,1 1 0,0 0 0,-1 0 0,1 1 0,7-1 0,-7 1 0,-1 0 0,0 1 0,1 0 0,-1-1 0,0 1 0,0 0 0,0 1 0,0-1 0,1 1 0,-2-1 0,1 1 0,0 0 0,0 0 0,-1 0 0,1 0 0,-1 1 0,1-1 0,1 4 0,18 22 0,-1 1 0,23 42 0,-43-70 51,0 1 0,0 0 0,1-1 1,-1 1-1,1-1 0,-1 1 0,1-1 0,-1 0 0,1 0 0,0 0 0,-1 0 1,1 0-1,0 0 0,0 0 0,0 0 0,3 0 0,18 2-4944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43:20.3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22 126 8936,'0'0'8649,"-3"10"-7880,-3 18-351,1-1 1,1 1-1,2 1 0,1-1 0,3 45 1,27 152 1862,-18-154-1037,3 81 1,-14-140-930,1 1-1,1-1 1,0 0 0,1-1-1,0 1 1,1 0-1,7 14 1,-11-26-296,0 1 0,0-1 0,0 0-1,0 1 1,0-1 0,0 0 0,0 1 0,0-1-1,1 0 1,-1 1 0,0-1 0,0 0 0,0 0-1,0 1 1,1-1 0,-1 0 0,0 0 0,0 1 0,1-1-1,-1 0 1,0 0 0,0 0 0,1 1 0,-1-1-1,0 0 1,1 0 0,-1 0 0,0 0 0,1 0-1,-1 0 1,0 0 0,1 0 0,-1 1 0,0-1-1,1 0 1,-1 0 0,0-1 0,1 1 0,-1 0 0,0 0-1,0 0 1,1 0 0,-1 0 0,0 0 0,1 0-1,-1 0 1,0-1 0,1 1 0,-1 0 0,0 0-1,0 0 1,1-1 0,-1 1 0,0 0 0,0 0-1,0-1 1,1 1 0,-1 0 0,0 0 0,0-1 0,0 1-1,0 0 1,1-1 0,-1 1 0,0-1 0,13-28 310,-5-2-219,-1 0 0,-1-1 0,-2 1 0,-1-1 0,-2 0 0,-1 0 0,-1 0 0,-10-57 0,-24-72 374,-2-15 176,15 78-388,19 87-159,3 10-102,0 0 0,-1 0 0,1-1 0,0 1 0,0 0 0,0 0 0,0 0 0,0-1 0,0 1 0,0 0 0,0 0 0,0 0 0,1-1 0,0-1 0,0 0-6,1-1-1,-1 0 1,1 1 0,0-1 0,0 1 0,0-1-1,1 1 1,-1 0 0,1 0 0,0 0 0,0 0-1,0 1 1,0-1 0,5-2 0,-3 2 8,1 0 0,0 0 1,0 1-1,0 0 0,1 0 0,-1 0 1,0 1-1,9-1 0,-1 1 8,0 1-1,0 1 0,-1 0 0,1 0 0,0 2 1,-1-1-1,25 10 0,-29-9-20,0 1 0,0 0 0,-1 0 0,0 1 0,0 1 0,0-1 0,0 1 0,-1 0 0,0 1 0,0 0 0,6 8 0,-10-10 0,0-1 0,0 1 0,-1-1 0,1 1 0,-1 0 0,0 0 0,-1 0 0,1 0 0,-1 0 0,0 0 0,0 0 0,-1 1 0,0-1 0,0 0 0,0 1 0,0-1 0,-1 0 0,0 0 0,0 1 0,0-1 0,-4 9 0,-2 1 0,0 1 0,-1-1 0,-1-1 0,0 0 0,-1 0 0,0-1 0,-1 0 0,-15 13 0,-4 1 0,-1-2 0,-45 27 0,58-42 0,9-4 0,29 1 0,23 3 0,72 29 0,-49-14 0,-53-21 0,-1 1 0,24 12 0,-33-15 0,0 0 0,-1-1 0,1 1 0,0 1 0,-1-1 0,1 0 0,-1 1 0,1-1 0,-1 1 0,0 0 0,0-1 0,-1 1 0,1 0 0,0 0 0,-1 1 0,0-1 0,2 5 0,-3-6 0,0 1 0,-1-1 0,1 1 0,0-1 0,-1 0 0,0 1 0,1-1 0,-1 1 0,0-1 0,0 0 0,0 0 0,-1 0 0,1 0 0,0 1 0,-1-2 0,0 1 0,1 0 0,-1 0 0,0 0 0,-3 1 0,-6 7 0,-1-1 0,-14 8 0,21-14 0,-40 22 0,-1-3 0,-1-1 0,-67 19 0,11-11 0,103-29 17,-1 0 0,1 0 1,0 1-1,-1-1 0,1 0 0,0 0 0,-1 0 1,1 0-1,0 0 0,-1 0 0,1 1 0,0-1 1,-1 0-1,1 0 0,0 0 0,-1 1 1,1-1-1,0 0 0,0 0 0,0 1 0,-1-1 1,1 0-1,0 1 0,0-1 0,0 0 0,-1 1 1,1-1-1,0 0 0,0 1 0,0-1 0,0 0 1,0 1-1,0-1 0,0 0 0,0 1 0,0-1 1,0 0-1,0 1 0,0-1 0,0 1 0,0-1 1,0 0-1,0 1 0,1-1 0,-1 0 1,0 1-1,0-1 0,0 0 0,0 0 0,1 1 1,6 6-4959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43:21.3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587 221 5624,'0'0'7578,"-2"-11"-7011,0-2-276,-1 1 0,0-1 0,-1 1 0,-1 0 0,0 0-1,-1 0 1,0 1 0,0 0 0,-15-19 0,14 23-88,-1 0 0,0 1-1,0-1 1,0 2 0,-1-1 0,0 1-1,0 1 1,0-1 0,0 1 0,-1 1-1,1 0 1,-19-3 0,21 5-77,-1-1 0,0 2 1,0-1-1,0 1 0,1 0 0,-1 1 1,0 0-1,0 0 0,1 1 0,-1 0 0,0 0 1,1 1-1,0 0 0,0 0 0,0 1 1,0 0-1,-8 5 0,-9 12 271,1 1 0,1 1 0,1 1-1,1 1 1,1 1 0,1 1 0,1 0 0,2 1 0,1 1-1,-12 34 1,19-41-71,0 0 0,2 0 1,1 1-1,-2 41 0,5-48-109,1 1-1,1-1 1,0 1 0,1-1 0,1 0 0,1 0 0,8 23-1,-9-32-134,1 1 0,0-1 0,0 0 0,1-1 0,-1 1 0,2-1 0,-1 0 0,1 0-1,0 0 1,0-1 0,0 0 0,1 0 0,0-1 0,0 0 0,0 0 0,0 0 0,1-1-1,-1 0 1,1 0 0,0-1 0,13 2 0,1-1 82,0-1-1,0 0 1,0-2-1,0 0 1,0-2-1,40-8 1,-54 8-475,-2 1 464,-1 0 0,0 0-1,0 1 1,10-1-1,-14 1-309,0 0-1,0 0 0,0 1 1,0-1-1,0 0 0,0 0 1,0 1-1,0-1 1,0 0-1,-1 1 0,1-1 1,0 1-1,0-1 0,0 1 1,-1 0-1,1-1 1,0 1-1,-1 0 0,1-1 1,0 1-1,-1 0 0,1 0 1,-1-1-1,1 1 1,-1 0-1,0 0 0,1 0 1,-1 0-1,0 0 0,0 0 1,1 1-1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43:22.4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1 433 11760,'0'0'5645,"10"-3"-4937,2 1-408,-1-1 0,1-1 1,-1 0-1,1-1 0,-1 0 1,0 0-1,-1-1 0,15-11 0,-5-3 308,-2-1 0,0-1 0,-1-1 0,23-42 0,-23 34 243,-2-1 0,-2-1 1,17-59-1,-27 79-563,2-8 800,-4 15 352,-1 22-690,-4 84-360,2-28 124,-3-1 1,-16 84-1,20-150-514,-1 0 0,1-1 0,-1 1 0,0 0 0,0 0 0,0-1 0,-1 0 0,1 1 0,-1-1 0,0 0 0,0 0 0,-1 0 0,1-1 0,-6 5 0,7-6 0,-1-1 0,1 1 0,-1-1 0,1 0 0,-1 0 0,0 0 0,0 0 0,1 0 0,-1-1 0,0 1 0,0-1 0,0 0 0,0 1 0,0-1 0,0-1 0,1 1 0,-1 0 0,0-1 0,0 1 0,0-1 0,0 0 0,1 0 0,-1 0 0,0 0 0,-4-4 0,3 3 0,2 1 0,-1 0 0,1 0 0,-1 0 0,1 0 0,0-1 0,-1 1 0,1-1 0,0 0 0,0 0 0,0 0 0,0 0 0,1 0 0,-1 0 0,0 0 0,1 0 0,0-1 0,-1 1 0,1 0 0,0-1 0,0 0 0,0 1 0,0-6 0,1 8 0,0-1 0,0 1 0,0-1 0,1 1 0,-1-1 0,0 1 0,1 0 0,-1-1 0,0 1 0,1 0 0,-1-1 0,0 1 0,1 0 0,-1-1 0,1 1 0,-1 0 0,0 0 0,1 0 0,-1-1 0,1 1 0,-1 0 0,1 0 0,-1 0 0,1 0 0,-1 0 0,1 0 0,-1 0 0,1 0 0,-1 0 0,1 0 0,0 0 0,19 1 0,-19-1 0,21 3 0,4 0 0,-1 0 0,1-2 0,-1-1 0,36-4 0,-46 5 871,-6 3-5777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43:22.7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70 15976,'0'0'6671,"10"0"-5829,44-2 804,-51 1-1221,-1 0 1,1 0-1,-1-1 0,0 1 0,0-1 0,0 1 1,0-1-1,3-3 0,0 1 55,-3 2-282,0 0 1,0 0-1,0 0 0,0-1 1,0 1-1,-1 0 0,1-1 1,1-3-1,-3 6-276,1-1-1,-1 0 0,0 0 1,0 1-1,0-1 1,1 0-1,-1 0 0,0 0 1,0 1-1,0-1 1,0 0-1,0 0 1,-1 0-1,1 1 0,0-1 1,0 0-1,0 0 1,-1 1-1,1-1 0,0 0 1,-1 0-1,1 1 1,-1-1-1,1 0 0,-1 1 1,1-1-1,-1 1 1,1-1-1,-1 1 1,1-1-1,-1 1 0,-1-2 1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49:08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62 112 4512,'0'0'7856,"-2"-11"-7347,1-5-274,-1 3 250,0 1 0,-6-24 1,5 17 2443,2 14 261,-2 20-2512,-35 305 3640,37-312-4170,1-4 7,0 1 1,0 0-1,0-1 0,0 1 1,1 6-1,0-10-130,-1 0 0,0-1 0,0 1 0,0 0 0,1-1 0,-1 1 0,0-1 0,1 1 0,-1 0 0,1-1 0,-1 1 0,1-1 0,-1 1 0,1-1 0,-1 1 0,1-1-1,-1 0 1,1 1 0,-1-1 0,1 0 0,0 1 0,-1-1 0,1 0 0,0 0 0,-1 1 0,1-1 0,0 0 0,-1 0 0,1 0 0,0 0 0,-1 0 0,1 0 0,0 0 0,0 0 0,-1 0 0,1 0 0,0-1 0,-1 1 0,1 0 0,0 0 0,-1-1-1,2 1 1,65-26 429,-39 15-257,48-14-1,-62 22-136,-1 0 0,0 1 0,0 1 0,1 0 0,-1 0 0,20 3 0,-29-2-44,0 1-1,0 0 1,0 0-1,0 0 1,0 0-1,0 1 0,-1-1 1,1 1-1,0 0 1,-1 0-1,0 1 1,1-1-1,-1 1 0,0-1 1,0 1-1,-1 0 1,1 0-1,0 0 0,-1 0 1,0 1-1,0-1 1,0 1-1,0-1 1,0 1-1,1 7 0,-1-4 14,-1 0 0,0 0-1,-1 0 1,0 1-1,0-1 1,0 0-1,-1 0 1,0 0 0,-1 0-1,1 0 1,-1-1-1,-1 1 1,1 0-1,-1-1 1,0 1-1,-1-1 1,1 0 0,-1 0-1,0 0 1,-1-1-1,0 0 1,1 0-1,-2 0 1,1 0 0,0 0-1,-1-1 1,0 0-1,0-1 1,0 1-1,-1-1 1,1 0 0,-8 2-1,-70 11 269,51-10-60,-51 14 0,79-18-208,0 0 1,0 0 0,0 1-1,1 0 1,-1 0-1,1 0 1,0 0 0,0 1-1,0-1 1,0 1 0,0 0-1,1 0 1,-6 9-1,9-13-31,0 0 0,0 1 0,0-1 0,0 0 0,0 1 0,0-1 0,0 0 0,0 1 0,0-1-1,0 0 1,0 1 0,0-1 0,0 0 0,0 1 0,0-1 0,0 0 0,0 1 0,0-1 0,1 0 0,-1 1 0,0-1-1,0 0 1,0 1 0,1-1 0,-1 0 0,0 0 0,0 1 0,1-1 0,-1 0 0,0 0 0,0 1 0,1-1-1,-1 0 1,0 0 0,1 0 0,-1 0 0,1 1 0,4 0-3936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49:08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0 127 15272,'0'0'5049,"10"-8"-4316,8-6-392,1 0 0,0 2 0,1 1 0,0 0 0,0 1 0,33-10 0,-16 11 229,0 2 0,0 2 0,49-1 0,-79 7-507,-1 0 0,1 0 0,-1 1 0,1 0 0,-1 0 0,7 3 0,-1 0-3060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49:08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16184,'0'0'2883,"-1"12"-2005,-13 209 3394,13-215-4058,0 0 0,1-1 1,0 1-1,0 0 0,0 0 1,1-1-1,0 1 1,2 6-1,-3-12-200,0 0-1,0 0 1,0 0-1,0 0 1,0 1 0,0-1-1,0 0 1,0 0 0,0 0-1,1 0 1,-1 0 0,0 1-1,0-1 1,0 0-1,0 0 1,0 0 0,0 0-1,1 0 1,-1 0 0,0 0-1,0 0 1,0 0 0,0 1-1,1-1 1,-1 0-1,0 0 1,0 0 0,0 0-1,0 0 1,1 0 0,-1 0-1,0 0 1,0 0 0,0 0-1,0 0 1,1 0-1,-1 0 1,0-1 0,0 1-1,0 0 1,0 0 0,1 0-1,-1 0 1,0 0 0,0 0-1,0 0 1,0 0-1,0 0 1,0-1 0,1 1-1,6-9 99,-4 5-44,14-20 108,6-8-3618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49:09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15272,'0'0'4081,"0"11"-3619,-1 12-143,-2-1 0,0 1-1,-2-1 1,-8 26 0,12-47-307,-5 18 554,0-1 0,1 2 0,1-1 0,-3 32 0,7-50-508,0 0-1,1 0 1,-1 1 0,0-1-1,1 0 1,-1 0 0,1 0-1,-1 0 1,1 0-1,-1 0 1,1 0 0,0 0-1,-1-1 1,1 1 0,0 0-1,0 0 1,0 0-1,-1-1 1,1 1 0,0 0-1,0-1 1,0 1-1,0-1 1,0 1 0,0-1-1,1 0 1,-1 1 0,0-1-1,0 0 1,0 0-1,2 0 1,41 2 516,-34-2-385,22 0 155,25-1 319,-1 2 0,1 3 1,71 14-1,-122-16-604,0-1-1,0 1 0,0 0 1,0 0-1,-1 1 1,1 0-1,-1 0 0,0 0 1,0 0-1,0 1 1,0 0-1,-1 0 0,1 0 1,4 6-1,-7-6-25,0 0-1,1-1 1,-2 1-1,1 0 1,0 0-1,-1 0 1,0 1-1,0-1 1,0 0-1,0 0 1,-1 1-1,1-1 1,-1 0-1,0 1 1,-1-1-1,1 0 1,-1 0-1,0 1 1,0-1-1,-2 7 1,-2 0 4,0 0 1,0 0-1,-1-1 1,0 0-1,-1 0 0,0 0 1,-1-1-1,0 0 1,0-1-1,-1 1 1,0-2-1,0 1 1,-1-1-1,0-1 1,0 0-1,-1 0 0,0-1 1,-13 5-1,5-3 21,1-1 0,-1-1-1,-1-1 1,1 0-1,0-2 1,-1 0 0,0-1-1,1-1 1,-1-1-1,-26-4 1,42 4 615,0 1-1102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49:09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 17383,'0'0'6320,"14"-10"-5861,-5 3-356,3-2 40,0 0-1,0 1 0,0 0 1,1 1-1,1 0 1,18-6-1,4 4 463,-1 1 0,1 1 0,48-1 0,-80 8-508,0 0 1,0 0-1,1 0 0,-1 1 1,0-1-1,0 1 0,0 0 1,0 1-1,0-1 1,0 1-1,0-1 0,5 4 1,-1 1-172,0 0 1,0 1-1,10 10 0,-1 0-2794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3:39.2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163 226 12256,'0'0'2770,"10"-7"-2284,32-16 34,-42 23-505,1 0 1,-1 0-1,1 0 1,-1 0-1,1 0 1,-1 0-1,1-1 1,-1 1-1,1 0 1,-1 1-1,1-1 1,-1 0-1,1 0 1,-1 0 0,1 0-1,-1 0 1,1 0-1,-1 1 1,1-1-1,-1 0 1,1 0-1,-1 1 1,0-1-1,1 0 1,-1 1-1,1-1 1,-1 0 0,0 1-1,1-1 1,-1 1-1,0-1 1,0 1-1,1-1 1,-1 1-1,0-1 1,0 1-1,0-1 1,1 1-1,-1 0 1,4 23 352,-3-17-228,4 54 756,-2 1 0,-2 0 1,-4-1-1,-16 102 0,13-128-433,0 0 945,-4 68 0,11-96 142,2-22-652,-3 11-1003,13-169 909,-6 42-354,-3 62-81,-7-75 0,1-22 367,2 158-683,1-1 0,0 1 0,0 0 0,1 0 0,0 0 0,0 0 1,1 0-1,4-8 0,-5 13-27,-1 0 1,1 0-1,0 1 1,0-1-1,0 0 1,0 1-1,1 0 1,-1-1 0,1 1-1,-1 0 1,1 0-1,0 1 1,0-1-1,0 0 1,0 1-1,0 0 1,0 0 0,0 0-1,0 0 1,0 0-1,1 0 1,5 0-1,4 1 31,0 0 0,0 1 0,0 1 0,0-1 0,0 2 0,-1 0 0,1 1-1,-1 0 1,18 8 0,-13-3 41,0 1-1,0 1 0,-2 0 1,1 1-1,24 25 1,-35-32-55,1 1 1,-1 0 0,0 1 0,0-1 0,-1 1 0,6 11-1,-8-14-29,-1 0 0,0 0-1,0-1 1,0 1 0,0 0-1,0 0 1,-1 1 0,0-1-1,0 0 1,0 0 0,0 0-1,-1 0 1,1 0 0,-1 0-1,-2 4 1,0 2-14,-1 1 0,-1-1 0,0-1 0,0 1 0,-1-1 0,0 0 0,-1 0 0,1 0 0,-2-1 0,1 0 0,-1-1 0,-1 0 0,1 0 0,-1 0 0,0-1 0,-1-1 0,1 1 0,-17 5 0,22-9 0,-3 1 0,0 0 0,0 0 0,1 0 0,-1 1 0,-10 9 0,17-12 0,-1-1 0,1 1 0,-1 0 0,1 0 0,-1 0 0,1 0 0,0 0 0,-1 0 0,1 0 0,0 0 0,0 0 0,0 0 0,0 0 0,0 0 0,0 0 0,0 0 0,0 0 0,0 0 0,1 0 0,-1 0 0,0 0 0,1 0 0,-1 0 0,1 0 0,-1 0 0,1-1 0,-1 1 0,1 0 0,-1 0 0,1 0 0,1 0 0,25 28 0,-23-24 0,29 23 0,2-1 0,71 42 0,-8-6 0,-97-63 0,-1 1 0,1-1 0,0 1 0,-1-1 0,1 1 0,0-1 0,0 1 0,-1-1 0,1 1 0,-1 0 0,1-1 0,-1 1 0,1 0 0,-1 0 0,1-1 0,-1 1 0,0 0 0,1 0 0,-1 0 0,0 0 0,0-1 0,0 1 0,1 0 0,-1 0 0,0 0 0,0 0 0,0 0 0,0-1 0,-1 1 0,1 0 0,0 0 0,0 0 0,0 0 0,-1 0 0,1-1 0,0 1 0,-1 0 0,1 0 0,-1-1 0,1 1 0,-1 0 0,1 0 0,-2 0 0,-1 2 0,0 0 0,0-1 0,0 1 0,0-1 0,-1 0 0,1 0 0,-1 0 0,-7 2 0,-21 6 0,0-1 0,-1-2 0,0-1 0,-65 2 0,-138-13 0,198 3 0,-6 1 0,20 1 0,0-1 0,-1-1 0,-35-8 0,60 10 29,-1-1 1,1 1-1,0 0 0,-1 0 0,1 0 1,-1 0-1,1 0 0,-1 0 0,1-1 1,0 1-1,-1 0 0,1 0 1,-1-1-1,1 1 0,0 0 0,-1 0 1,1-1-1,0 1 0,0 0 0,-1-1 1,1 1-1,0-1 0,0 1 1,-1 0-1,1-1 0,0 1 0,0-1 1,0 1-1,0 0 0,0-1 0,-1 1 1,1-1-1,2-7-3614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49:10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18087,'0'0'2224,"1"14"-1376,1 146 2458,-3-146-2900,0 0 208,0 0 0,0 0 0,2 0 0,2 20-1,-3-33-580,0-1-1,0 1 0,0-1 0,0 0 0,0 1 0,0-1 0,0 1 0,1-1 0,-1 0 0,0 1 0,0-1 1,0 1-1,0-1 0,1 0 0,-1 1 0,0-1 0,0 0 0,1 1 0,-1-1 0,0 0 0,0 0 0,1 1 1,-1-1-1,0 0 0,1 0 0,-1 1 0,1-1 0,-1 0 0,0 0 0,1 0 0,-1 0 0,0 0 0,1 1 1,0-1-1,5-4-3490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49:10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12 199 13464,'0'0'6818,"1"-10"-6053,0 2-584,0 0-1,0 0 0,1 0 1,0 0-1,1 0 0,-1 1 1,2-1-1,-1 1 0,1 0 1,0 0-1,9-11 0,-6 9 96,2 0 0,-1 1-1,1 0 1,0 1 0,0 0-1,1 1 1,0 0 0,0 0 0,17-6-1,-23 10-206,-1 1 0,1 0 0,-1 0-1,1 0 1,-1 0 0,1 1 0,-1-1-1,1 1 1,0 0 0,-1 0 0,1 0-1,-1 1 1,1-1 0,0 1 0,-1 0 0,1 0-1,-1 0 1,0 0 0,1 1 0,-1 0-1,0-1 1,0 1 0,0 0 0,0 0-1,0 1 1,-1-1 0,1 1 0,0-1 0,-1 1-1,0 0 1,0 0 0,0 0 0,0 0-1,3 6 1,-1 2 5,1 0 1,-2 0-1,1 1 0,-2-1 0,1 1 0,-2 0 1,1-1-1,-2 1 0,0 0 0,0 0 1,-1 0-1,0-1 0,-4 16 0,-5 11 89,-1 0 0,-27 60 0,6-31 125,-2-1 0,-4-2 0,-70 93 0,102-149-188,6-7-58,0-1 0,-1 1 0,1 0 0,-1-1 0,1 1 0,-1 0 0,0-1 0,1 1 0,-1 0 0,1-1 0,-1 1 0,0-1 0,0 0 0,1 1 0,-1-1 0,0 1 0,-1-1 0,42-10 102,1 1 0,0 2-1,0 2 1,58 0 0,-4 0-15,-35 3 741,-23 1-5767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49:12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457 161 10448,'0'0'6758,"7"-11"-5897,20-34-175,-25 43-578,-1-1 1,0 1 0,0-1-1,0 0 1,0 1-1,-1-1 1,1 0 0,-1 0-1,1 0 1,-1 1-1,0-1 1,0 0-1,0 0 1,-1 0 0,1 0-1,-1 1 1,1-1-1,-1 0 1,0 0 0,0 1-1,0-1 1,0 1-1,-1-1 1,1 1 0,-1-1-1,0 1 1,1 0-1,-4-3 1,2 3-2,0 0 1,0-1-1,-1 1 1,1 1-1,-1-1 1,1 0-1,-1 1 1,0 0-1,1 0 1,-5-1-1,-41-4 666,38 6-646,0 0 0,0 2 0,0-1 0,0 1 0,0 1 0,0 0 0,1 0 0,-1 1 1,1 1-1,0 0 0,0 0 0,-10 7 0,1 1 66,1 1 0,1 0-1,1 1 1,0 0 0,-16 20 0,26-27-111,0 0 1,0 0-1,0 1 1,1 0-1,0 0 1,1 0-1,0 0 1,1 1-1,-4 11 1,7-17-51,-1-1 0,1 1 0,0 0-1,0-1 1,0 1 0,0 0 0,0-1 0,1 1 0,0 0 0,0-1 0,0 1 0,0-1 0,0 0 0,1 1 0,-1-1 0,1 0-1,0 0 1,0 0 0,0 0 0,1 0 0,-1 0 0,1 0 0,-1-1 0,1 0 0,0 1 0,0-1 0,0 0 0,5 2-1,7 4 168,1-2 0,0 0 0,0 0 0,0-1 0,0-2-1,1 1 1,0-2 0,32 1 0,-52-2-157,0 0 0,0 0 0,-1 0 1,1 0-1,0 1 0,0-1 0,0 1 0,0 0 1,1 0-1,-5 3 0,-8 6 35,13-10-70,-38 22 168,-52 41 1,80-55-143,1 1-1,0 0 1,1 1 0,0 0-1,1 1 1,0 0 0,1 0-1,-12 24 1,18-33-26,1 0-1,0 0 0,0 0 1,0 0-1,0 0 1,0 0-1,1 0 1,0 0-1,-1 1 1,1-1-1,0 0 1,0 0-1,1 0 1,-1 0-1,1 1 0,-1-1 1,1 0-1,0 0 1,0 0-1,1 0 1,-1 0-1,0-1 1,1 1-1,0 0 1,0-1-1,0 1 1,0-1-1,0 1 1,0-1-1,0 0 0,1 0 1,5 3-1,0 1 10,2-1-1,-1 0 1,0-1-1,1 0 0,0-1 1,0 0-1,0 0 1,19 2-1,-13-4 17,0 0-1,1-2 1,-1 1 0,0-2-1,0 0 1,1-1 0,-2-1 0,1 0-1,0-2 1,-1 1 0,17-10-1,-2-1 45,0-1 0,-1-2 0,-1-1 0,32-30 0,91-70 80,-126 103-138,2 1 1,0 1-1,0 2 1,40-14-1,-66 27-18,0 0 0,0 0 0,0 0 0,0 0 0,0 0 0,0 0 0,0 0 0,0 0 0,0 0 0,0 1 0,0-1 0,0 0 0,0 1 0,0-1 0,0 0 0,-1 1 0,1 0 0,0-1 0,0 1 0,0-1 0,-1 1 0,1 0 0,0-1 0,-1 1 0,1 0 0,-1 0 0,1 0 0,0 1 0,18 34 0,-10-17 0,101 159 0,-94-159 0,0-1 0,1 0 0,0 0 0,2-2 0,31 22 0,-50-38 0,1 1 0,-1-1 0,1 1 0,-1-1 0,1 0 0,-1 1 0,1-1 0,-1 0 0,1 0 0,-1 1 0,1-1 0,-1 0 0,1 0 0,0 0 0,-1 1 0,1-1 0,-1 0 0,1 0 0,0 0 0,-1 0 0,1 0 0,0 0 0,-1-1 0,1 1 0,-1 0 0,1 0 0,-1 0 0,1 0 0,0-1 0,-1 1 0,1 0 0,-1-1 0,1 1 0,-1 0 0,1-1 0,-1 1 0,1-1 0,0 0 0,10-25 0,-6 9 0,15-20 874,-8 16-5795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49:12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611 1 19703,'0'0'1526,"-16"13"-1133,-184 167 840,113-102-676,5-4 603,-85 96 1,158-159-882,0 0 0,0 1 0,1 0 0,-12 26 1,19-37-238,1 0 1,-1 0 0,1 0 0,0 0-1,-1 0 1,1 0 0,0 0 0,0 0 0,-1 0-1,1 0 1,0 0 0,0 0 0,0 0 0,0 0-1,1 0 1,-1 0 0,0 0 0,0 0 0,1 2-1,0-2-13,-1-1 0,1 1 0,-1 0 0,1-1-1,0 1 1,-1-1 0,1 1 0,0-1-1,0 0 1,-1 1 0,1-1 0,0 0 0,0 1-1,-1-1 1,1 0 0,0 0 0,0 0 0,0 0-1,1 0 1,5 0 32,-1-1 0,1 1 1,0-2-1,12-3 0,20-8-3610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49:16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50 908 12664,'0'0'6337,"8"-10"-5636,17-19 816,56-53-1,-63 64-571,10-9 383,-26 26-1161,0-1 0,0 1 1,0 0-1,0 0 0,0 0 0,0 0 0,0 0 1,0 0-1,0 0 0,0 1 0,0-1 1,5 0-1,-7 1-145,0 0-1,0 1 1,1-1 0,-1 0 0,0 0 0,0 0 0,0 0-1,1 1 1,-1-1 0,0 0 0,0 0 0,0 1 0,0-1-1,0 0 1,0 0 0,1 0 0,-1 1 0,0-1 0,0 0-1,0 1 1,0-1 0,0 0 0,0 0 0,0 1 0,0-1-1,0 0 1,0 0 0,0 1 0,0-1 0,0 0 0,0 0-1,-1 1 1,1-1 0,0 0 0,0 4 95,-7 53 459,-23 99 0,22-120-448,-5 23 16,-82 300 640,64-269-268,-23 108 0,50-181-275,4-23-3,7-31-28,118-314 374,-57 174-401,-57 150-183,76-195 0,-70 185 0,2 0 0,1 1 0,43-56 0,-54 81 0,-1-1 0,2 1 0,-1 0 0,1 0 0,22-17 0,-31 27 0,0 1 0,0-1 0,0 1 0,0-1 0,0 0 0,0 1 0,0 0 0,0-1 0,1 1 0,-1 0 0,0-1 0,0 1 0,0 0 0,0 0 0,0 0 0,1 0 0,-1 0 0,0 0 0,0 0 0,0 1 0,0-1 0,0 0 0,0 1 0,1-1 0,-1 0 0,0 1 0,0-1 0,0 1 0,0 0 0,0-1 0,-1 1 0,1 0 0,0 0 0,0-1 0,0 1 0,-1 0 0,1 0 0,0 0 0,-1 0 0,1 0 0,-1 0 0,1 0 0,-1 0 0,1 0 0,-1 2 0,3 3 0,-1 1 0,0-1 0,-1 1 0,0-1 0,0 1 0,0 11 0,-2 5 0,-1 1 0,-1-1 0,-1 0 0,-2 0 0,0 0 0,-10 23 0,1-8 0,-2-1 0,-36 57 0,52-92 0,-14 21 0,0 0 0,-22 23 0,33-41 0,-1 0 0,0 0 0,0-1 0,0 1 0,-1-1 0,1 0 0,-1-1 0,0 1 0,0-1 0,0 0 0,-1-1 0,1 1 0,-1-1 0,-7 1 0,12-3 0,0 0 0,0 0 0,0 0 0,0 0 0,0 0 0,0-1 0,0 1 0,0-1 0,0 1 0,1-1 0,-1 0 0,0 0 0,0 0 0,1 0 0,-1 0 0,0 0 0,1 0 0,-1 0 0,1-1 0,0 1 0,-1 0 0,1-1 0,0 1 0,0-1 0,0 0 0,0 1 0,-1-4 0,1 4 0,1 1 0,0-1 0,0 1 0,0-1 0,0 1 0,0-1 0,0 1 0,0-1 0,1 1 0,-1-1 0,0 1 0,0-1 0,0 0 0,0 1 0,1-1 0,-1 1 0,0 0 0,1-1 0,-1 1 0,0-1 0,1 1 0,-1-1 0,0 1 0,1 0 0,-1-1 0,1 1 0,0-1 0,15-9 0,-15 10 0,35-17 0,63-19 0,-38 15 0,197-68 0,-234 79 0,1-1 0,-1-1 0,-1-1 0,0-1 0,-1-1 0,0-1 0,-1-1 0,-1-1 0,20-24 0,-35 37 0,0-1 0,-1 1 0,1-1 0,-1 0 0,-1-1 0,1 1 0,-1 0 0,0-1 0,-1 0 0,0 0 0,2-7 0,-3 11 0,-1 1 0,0-1 0,0 1 0,0-1 0,0 1 0,0-1 0,0 1 0,0-1 0,-1 0 0,0 1 0,1-1 0,-1 1 0,0 0 0,0-1 0,0 1 0,0 0 0,-1-1 0,1 1 0,-1 0 0,1 0 0,-1 0 0,0 0 0,0 1 0,0-1 0,0 0 0,0 1 0,0-1 0,0 1 0,0 0 0,-1 0 0,1 0 0,0 0 0,-4-1 0,0 0 0,0 0 0,1 1 0,-1 0 0,0 0 0,0 0 0,0 1 0,0-1 0,0 2 0,0-1 0,0 1 0,0-1 0,1 2 0,-1-1 0,-6 3 0,5-1 0,0 0 0,0 1 0,0 0 0,0 0 0,1 0 0,-1 1 0,1 0 0,0 1 0,-9 10 0,8-7 0,0 1 0,0 0 0,1 0 0,0 1 0,0 0 0,2 0 0,-1 0 0,1 1 0,1-1 0,0 1 0,1 0 0,0 0 0,-1 23 0,4-26 0,1 0 0,-1 0 0,2 0 0,-1-1 0,1 1 0,0-1 0,1 1 0,0-1 0,0-1 0,1 1 0,10 12 0,0-1 0,1-1 0,36 32 0,-45-45 0,-1 0 0,1-1 0,0 0 0,0 0 0,0-1 0,1 1 0,-1-2 0,1 1 0,0-1 0,0 0 0,0-1 0,13 1 0,-15-2 0,0 1 0,1-2 0,-1 1 0,0-1 0,1 0 0,-1 0 0,0 0 0,0-1 0,0 0 0,0 0 0,0-1 0,0 0 0,-1 0 0,1 0 0,9-8 0,7-13 0,-1-1 0,-1 0 0,-1-2 0,19-34 0,-25 40 0,10-22 0,28-71 0,-44 99 0,-4-7 0,-3 19 0,0 1 0,0-1 0,0 0 0,1 1 0,-1-1 0,1 1 0,2-5 0,-3 6 0,0 0 0,1 1 0,-1-1 0,1 1 0,0-1 0,-1 1 0,1 0 0,-1-1 0,1 1 0,0-1 0,-1 1 0,1 0 0,0 0 0,-1-1 0,1 1 0,0 0 0,-1 0 0,1 0 0,0 0 0,0 0 0,-1 0 0,1 0 0,0 0 0,0 0 0,-1 0 0,1 0 0,0 0 0,-1 1 0,1-1 0,0 0 0,-1 0 0,1 1 0,1 0 0,3 1 0,0 1 0,-1 0 0,1 0 0,0 0 0,-1 0 0,0 1 0,0 0 0,0 0 0,0 0 0,-1 0 0,0 1 0,1-1 0,-2 1 0,4 6 0,5 10 0,14 46 0,-17-45 0,6 26-378,-10-31-75,1 1 0,1-1 0,13 26 0,-16-38 391,-1-1-1,0-1 0,1 1 1,0 0-1,0 0 0,0-1 0,1 0 1,-1 0-1,1 0 0,-1 0 1,1 0-1,0-1 0,0 1 0,0-1 1,1 0-1,-1 0 0,0-1 0,10 3 1,-9-4 57,0 0-1,0 0 1,0 0 0,0 0 0,0-1-1,0 0 1,0 0 0,0-1 0,0 1 0,-1-1-1,1 0 1,0 0 0,-1 0 0,1-1 0,-1 0-1,0 0 1,6-5 0,7-7 45,0-1 0,22-26 0,-29 30-25,35-39 116,65-79 486,-101 121-504,-6 9-13,-6 17 33,1-2-118,-2 13 25,-5 73 90,8-89-104,1 0 0,1 0-1,0 0 1,1 0-1,0-1 1,6 17 0,-5-22-17,-1 0 1,1 0-1,0 0 1,1 0-1,0-1 1,-1 0-1,2 1 1,-1-1-1,8 6 1,-10-9-5,0 0 0,0-1 0,0 1 0,1 0 0,-1-1 0,0 0 0,1 0 0,-1 0 0,1 0 0,-1 0 0,1 0 0,0 0 0,-1-1 0,1 0 0,0 1 0,-1-1 0,1 0 0,0 0 0,0-1 0,-1 1 0,1 0 0,0-1 0,-1 0 0,1 1 0,4-3 0,4-4 22,0 1-1,0-2 1,0 1 0,-1-2 0,-1 1-1,15-17 1,46-66 141,-25 29-27,-29 42-60,1 0 1,0 1-1,1 0 0,40-29 1,-57 47-75,0 0 0,0 0 0,0 0 0,1 0 0,-1 1 0,0-1 0,1 1 0,-1-1 0,0 1 0,1-1 0,-1 1 0,1-1 0,-1 1 0,1 0 0,-1 0 0,1 0 0,-1 0 0,1 0 1,-1 0-1,1 0 0,-1 1 0,0-1 0,1 1 0,2 0 0,-2 0 2,-1 1 0,1 0-1,0-1 1,-1 1 0,1 0 0,-1-1 0,0 1 0,1 0 0,-1 0 0,0 0-1,0 1 1,0-1 0,0 0 0,0 3 0,2 8 16,0 0 1,-1 1-1,0-1 0,-1 16 1,-7 168 291,6-196-317,0-1 0,0 0 0,0 0 0,0 1 0,0-1 0,0 0 0,-1 1 0,1-1 0,0 0 0,0 0 0,0 1 0,0-1 0,0 0 0,0 0 0,0 1 0,0-1 0,1 0 0,-1 0 0,0 1 0,0-1 0,0 0 0,0 0 0,0 1 0,0-1 0,0 0 0,1 0 0,-1 1 0,0-1 0,0 0 0,0 0 0,1 0 0,-1 1 0,0-1 0,0 0 0,0 0 0,1 0 0,-1 0 0,0 0 0,0 1 0,1-1 0,-1 0 0,0 0 0,0 0 0,1 0 0,-1 0 0,0 0 0,1 0 0,-1 0 0,0 0 0,0 0 0,1 0 0,-1 0 0,0 0 0,0 0 0,1 0 0,-1-1 0,0 1 0,0 0 0,1 0 0,-1 0 0,0 0 0,0 0 0,1 0 0,-1-1 0,15-15 0,93-122 0,-89 117 0,1 0 0,1 2 0,1 0 0,29-19 0,-48 36 0,1 0 0,0-1 0,0 1 0,0 1 0,0-1 0,8-2 0,-11 4 0,0 0 0,1 0 0,-1 0 0,0 0 0,0 0 0,0 0 0,0 0 0,0 0 0,0 0 0,1 0 0,-1 1 0,0-1 0,0 0 0,0 1 0,0-1 0,0 1 0,0-1 0,0 1 0,0 0 0,0-1 0,0 1 0,-1 0 0,1 0 0,0 0 0,0 0 0,-1-1 0,1 1 0,0 0 0,-1 0 0,1 0 0,0 2 0,2 6 0,-1 0 0,0-1 0,0 1 0,-1 0 0,0 0 0,0 0 0,-1 0 0,-2 12 0,2-10 0,-1 1 0,2-1 0,-1 1 0,5 19 0,-5-30 0,0-1 0,0 1 0,0-1 0,0 1 0,0 0 0,1-1 0,-1 1 0,0-1 0,0 0 0,0 1 0,0-1 0,1 1 0,-1-1 0,0 1 0,1-1 0,-1 1 0,0-1 0,1 0 0,-1 1 0,0-1 0,1 0 0,-1 1 0,1-1 0,-1 0 0,0 1 0,1-1 0,-1 0 0,1 0 0,-1 0 0,1 0 0,-1 1 0,1-1 0,-1 0 0,1 0 0,-1 0 0,1 0 0,-1 0 0,1 0 0,-1 0 0,1 0 0,0 0 0,-1 0 0,1-1 0,-1 1 0,0 0 0,1 0 0,-1 0 0,1-1 0,-1 1 0,1 0 0,-1 0 0,1-1 0,-1 1 0,0-1 0,1 1 0,-1 0 0,0-1 0,1 1 0,-1-1 0,27-32 0,-21 24 0,2-1 0,72-89 0,-68 86 0,1 1 0,0 0 0,1 1 0,0 0 0,18-10 0,-30 20 0,0 0 0,-1 0 0,1 0 0,0 0 0,0 1 0,0-1 0,0 1 0,0-1 0,0 1 0,0 0 0,0 0 0,0-1 0,0 2 0,0-1 0,0 0 0,0 0 0,0 1 0,0-1 0,0 1 0,0-1 0,0 1 0,0 0 0,0 0 0,0 0 0,-1 0 0,1 0 0,0 0 0,-1 0 0,1 1 0,-1-1 0,3 3 0,3 5 0,0 0 0,-1 0 0,0 1 0,8 18 0,-1-3 0,-9-18 0,0 0 0,1-1 0,0 1 0,0-1 0,0 0 0,0-1 0,10 8 0,-11-10 0,0-1 0,0 1 0,0-1 0,1 0 0,-1 0 0,1 0 0,-1-1 0,1 0 0,0 0 0,-1 0 0,1 0 0,0-1 0,0 0 0,4 0 0,1-1 0,0-1 0,0 0 0,0 0 0,0-1 0,-1 0 0,1-1 0,-1 0 0,16-10 0,-14 7 0,0 0 0,-1-1 0,1 0 0,-1-1 0,-1 0 0,13-15 0,-18 18 0,0-1 0,0 0 0,0-1 0,-1 1 0,0-1 0,2-8 0,-4 12 0,0 1 0,-1-1 0,1 1 0,-1-1 0,0 1 0,0-1 0,-1-5 0,1 8 0,0 0 0,0-1 0,-1 1 0,1 0 0,-1 0 0,1-1 0,-1 1 0,1 0 0,-1 0 0,0 0 0,1 0 0,-1 0 0,0 0 0,0 0 0,0 0 0,0 0 0,0 0 0,0 1 0,0-1 0,-2-1 0,1 2 0,0-1 0,0 1 0,-1 0 0,1-1 0,0 1 0,-1 0 0,1 0 0,0 0 0,-1 1 0,1-1 0,0 1 0,-1-1 0,1 1 0,0 0 0,0 0 0,0 0 0,0 0 0,0 0 0,0 0 0,0 0 0,-4 4 0,-1 0 0,1 1 0,-1 0 0,1 0 0,-9 11 0,12-12 0,0 0 0,-1 1 0,2-1 0,-1 1 0,1 0 0,0 0 0,0 0 0,0 0 0,1 0 0,0 0 0,0 0 0,1 0 0,0 0 0,1 12 0,-1-13 0,1 0 0,0 0 0,0 0 0,0 0 0,1-1 0,0 1 0,-1 0 0,2-1 0,-1 1 0,1-1 0,-1 1 0,1-1 0,0 0 0,1-1 0,-1 1 0,1 0 0,-1-1 0,7 5 0,-3-4 0,0 0 0,0 0 0,1 0 0,-1-1 0,1 0 0,0 0 0,0-1 0,0 0 0,0 0 0,1-1 0,-1 0 0,0 0 0,1-1 0,-1 0 0,0-1 0,0 0 0,1 0 0,-1-1 0,0 0 0,0 0 0,0-1 0,0 0 0,-1 0 0,12-7 0,139-83 0,-78 44 0,-63 40 0,-1 0 0,35-11 0,-50 19 0,0 1 0,1 0 0,-1-1 0,0 1 0,0 0 0,0 0 0,0 0 0,1 0 0,-1 0 0,0 0 0,0 0 0,0 0 0,1 0 0,-1 0 0,0 1 0,0-1 0,0 0 0,0 1 0,0-1 0,0 1 0,0 0 0,0-1 0,0 1 0,1 1 0,0-1 0,-1 1 0,0 0 0,1 0 0,-1 0 0,0 0 0,0 0 0,-1 0 0,1 0 0,0 0 0,-1 0 0,1 0 0,-1 3 0,2 6 0,-2 1 0,0-1 0,-3 22 0,-1-7 0,2-20 0,1 1 0,-1 0 0,2 0 0,-1-1 0,1 1 0,0 0 0,1 12 0,-1-18 0,0-1 0,1 0 0,-1 0 0,0 0 0,0 1 0,0-1 0,0 0 0,0 0 0,0 0 0,0 1 0,0-1 0,1 0 0,-1 0 0,0 0 0,0 0 0,0 1 0,0-1 0,1 0 0,-1 0 0,0 0 0,0 0 0,0 0 0,1 0 0,-1 0 0,0 0 0,0 0 0,0 1 0,1-1 0,-1 0 0,0 0 0,0 0 0,0 0 0,1 0 0,-1 0 0,0 0 0,1-1 0,10-4 0,11-16 0,-19 18 0,35-40 0,-23 26 0,29-27 0,35-21 0,-79 64 0,1 1 0,-1-1 0,1 1 0,-1-1 0,1 1 0,-1 0 0,1 0 0,-1-1 0,1 1 0,-1 0 0,1 0 0,0-1 0,-1 1 0,1 0 0,-1 0 0,1 0 0,-1 0 0,1 0 0,0 0 0,-1 0 0,1 0 0,-1 0 0,1 0 0,0 0 0,-1 0 0,1 1 0,-1-1 0,1 0 0,-1 0 0,1 0 0,-1 1 0,1-1 0,-1 0 0,1 1 0,-1-1 0,1 1 0,-1-1 0,1 0 0,-1 1 0,0-1 0,1 1 0,-1-1 0,0 1 0,1-1 0,-1 1 0,0 0 0,0-1 0,1 1 0,-1 0 0,6 33 0,-5-27 0,-1-7 0,2 18 0,0-1 0,2 1 0,0-1 0,12 32 0,-14-46 0,0 0 0,-1 1 0,1-1 0,1 0 0,-1 0 0,0 0 0,1 0 0,-1-1 0,1 1 0,0-1 0,0 1 0,6 3 0,-6-5 0,0 0 0,-1 0 0,1 0 0,0-1 0,1 1 0,-1-1 0,0 1 0,0-1 0,0 0 0,0 0 0,0-1 0,0 1 0,0-1 0,0 1 0,0-1 0,0 0 0,0 0 0,3-2 0,14-6 0,0-1 0,-1 0 0,0-2 0,27-22 0,64-65 0,-91 80 0,-1-1 0,-1-1 0,-1-1 0,0 0 0,-2-1 0,0-1 0,-2 0 0,-1-1 0,-1 0 0,8-28 0,1-14 0,15-91 0,-30 125 0,-1 1 0,-1 0 0,-1 0 0,-3-1 0,-5-36 0,7 67 0,0 0 0,-1 0 0,1 0 0,-1 0 0,1 0 0,-1 1 0,0-1 0,0 0 0,0 0 0,0 1 0,0-1 0,0 0 0,0 1 0,-1-1 0,-1-1 0,2 3 0,1-1 0,-1 1 0,0 0 0,0-1 0,0 1 0,0 0 0,0 0 0,0-1 0,0 1 0,0 0 0,0 0 0,0 0 0,0 0 0,0 0 0,0 1 0,0-1 0,0 0 0,0 0 0,0 1 0,0-1 0,0 0 0,0 1 0,0-1 0,1 1 0,-1-1 0,0 1 0,0 0 0,0-1 0,1 1 0,-1 0 0,0-1 0,0 2 0,-6 6 0,-1 0 0,2 1 0,-1 0 0,1 0 0,1 1 0,0 0 0,-7 18 0,-21 76 0,33-103 0,-9 35 0,2 0 0,1 1 0,2-1 0,1 1 0,2 0 0,2 0 0,1 0 0,2-1 0,2 1 0,14 51 0,-15-70 0,1 0 0,1-1 0,1 1 0,17 28 0,-22-41 0,1 0 0,-1 0 0,1-1 0,0 0 0,0 1 0,1-2 0,-1 1 0,1 0 0,0-1 0,0 0 0,0 0 0,0 0 0,1-1 0,-1 1 0,1-1 0,-1-1 0,1 1 0,0-1 0,7 1 0,-1-2 0,1 0 0,0-1 0,-1-1 0,1 0 0,-1 0 0,0-2 0,1 1 0,-1-2 0,-1 1 0,1-2 0,-1 1 0,0-1 0,0-1 0,0 0 0,9-9 0,6-6 0,-1-1 0,-1-1 0,-1-1 0,27-39 0,21-40 0,-71 104 0,0 0 0,0 0 0,0 0 0,0 0 0,0 0 0,0 0 0,0 0 0,0 0 0,0 1 0,0-1 0,0 0 0,0 0 0,0 0 0,0 0 0,0 0 0,1 0 0,-1 0 0,0 0 0,0 0 0,0 0 0,0 0 0,0 0 0,0 0 0,0 0 0,0 0 0,0 0 0,0 0 0,0 0 0,1 0 0,-1 0 0,0 0 0,0 0 0,0 0 0,0 0 0,0 0 0,0 0 0,0 0 0,0 0 0,0 0 0,0 0 0,1 0 0,-1 0 0,0 0 0,0 0 0,0 0 0,0 0 0,0 0 0,0-1 0,0 1 0,0 0 0,0 0 0,0 0 0,0 0 0,0 0 0,0 0 0,0 0 0,0 0 0,0 0 0,0 0 0,0 0 0,0-1 0,0 1 0,0 0 0,0 0 0,0 0 0,0 0 0,0 0 0,0 0 0,0 0 0,0 9 0,-3 13 0,-7 11 0,-95 293 0,101-313 0,2-8 0,0 1 0,0 0 0,0-1 0,-1 1 0,0-1 0,0 0 0,0 0 0,-1 0 0,-5 6 0,8-11 0,0 0 0,0 1 0,0-1 0,0 0 0,0 1 0,0-1 0,0 0 0,0 0 0,0 0 0,0 0 0,0 0 0,0 0 0,0 0 0,0-1 0,0 1 0,0 0 0,0-1 0,0 1 0,0 0 0,0-1 0,0 1 0,0-1 0,0 1 0,1-1 0,-1 0 0,0 1 0,-1-2 0,-22-23 0,22 23 0,-15-20 0,1 0 0,1 0 0,-14-29 0,28 50 0,1 1 0,0-1 0,0 1 0,-1-1 0,1 1 0,0-1 0,0 1 0,0-1 0,0 0 0,0 1 0,0-1 0,0 1 0,0-1 0,0 1 0,0-1 0,0 0 0,0 1 0,0-1 0,1 1 0,-1-1 0,0 1 0,0-1 0,1 1 0,-1-1 0,0 1 0,1-1 0,-1 1 0,0 0 0,1-1 0,-1 1 0,1-1 0,-1 1 0,1 0 0,-1-1 0,0 1 0,1 0 0,-1 0 0,1-1 0,0 1 0,-1 0 0,1 0 0,-1 0 0,1 0 0,-1 0 0,2-1 0,31-2 0,-28 2 0,61 1 0,82 8 0,-56-1 0,-44-4 0,150 2 0,-173-10 0,-21 4 0,1-1 0,-1 1 0,1 0 0,0 1 0,7-1 0,-19 0 255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49:17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14064,'0'0'3689,"12"-4"-3264,58-18 37,1 3 0,0 3 0,1 3 0,1 3 0,117 0 0,-177 10-359,-6-1-26,-1 1-1,1 0 0,-1 0 1,1 1-1,-1 0 0,1 0 1,-1 1-1,0-1 0,7 4 1,-5 2 122,-8-3-2817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49:17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65 7632,'0'0'3585,"-2"-11"-3016,-5-32 14,7 43-565,0-1-1,0 1 1,0 0-1,0-1 1,0 1 0,0-1-1,0 1 1,-1 0-1,1-1 1,0 1 0,0-1-1,0 1 1,0 0-1,-1-1 1,1 1 0,0 0-1,0-1 1,-1 1-1,1 0 1,0-1 0,0 1-1,-1 0 1,1 0-1,0-1 1,-1 1 0,1 0-1,0 0 1,-1 0 0,1-1-1,-1 1 1,1 0-1,0 0 1,-1 0 0,1 0-1,-1 0 1,1 0-1,0 0 1,-1 0 0,1 0-1,-1 0 1,1 0-1,0 0 1,-1 0 0,1 0-1,-1 0 1,1 0-1,0 1 1,-1-1 0,1 0-1,-1 0 1,1 0-1,0 1 1,-1-1 0,1 0-1,0 0 1,0 1-1,-1-1 1,1 0 0,0 1-1,-1 0 1,-1 0 147,-9 6 184,1-1 1,0 1 0,0 0 0,0 1 0,1 0-1,1 1 1,-1 0 0,1 0 0,1 1 0,-13 20-1,17-15 646,3-15-955,0 1 1,0-1-1,0 0 1,0 0-1,0 0 1,0 1-1,1-1 1,-1 0-1,0 0 1,0 1-1,0-1 0,0 0 1,0 0-1,0 0 1,1 0-1,-1 1 1,0-1-1,0 0 1,0 0-1,1 0 1,-1 0-1,0 0 1,0 0-1,0 1 0,1-1 1,-1 0-1,0 0 1,0 0-1,1 0 1,-1 0-1,0 0 1,1 0-1,0 0 45,0-1 0,0 1 0,0 0 1,0-1-1,0 1 0,1-1 0,-1 1 0,0-1 0,0 0 0,0 0 0,-1 1 0,1-1 1,0 0-1,0 0 0,0 0 0,0 0 0,-1 0 0,1 0 0,1-2 0,11-23 594,-10 17-3202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49:43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98 104 7432,'0'0'6721,"-2"9"-6432,-17 127 382,11-42-288,-7 99 400,13-164-456,-1 1-1,-10 42 0,12-64-146,0-4 326,-3-13-187,-5-27 63,2 1 0,-4-68 0,8-76 427,7 127-504,2 0 0,18-76 0,-20 109-220,-3 13-30,1-1 0,0 1-1,0 0 1,0-1 0,6-9 0,-7 15-43,0 0 1,-1 0 0,1-1-1,0 1 1,0 0 0,0 0-1,0 0 1,0 0 0,0 0-1,0 0 1,0 1-1,0-1 1,1 0 0,-1 0-1,0 1 1,0-1 0,1 1-1,-1-1 1,0 1 0,1 0-1,-1 0 1,1-1 0,-1 1-1,0 0 1,1 0 0,-1 0-1,1 0 1,-1 0-1,0 1 1,1-1 0,-1 0-1,0 1 1,3 0 0,6 5 14,0 0 1,-1 0 0,0 1-1,0 0 1,-1 0 0,0 1-1,14 17 1,-7-6-1,-1 1 0,-1 0 0,0 1 0,-1 1 0,15 41 0,-17-33 4,-1 0-1,-2 0 0,-1 1 0,2 35 0,-7-52-8,0 0-1,-1 1 0,-1-1 0,0 0 0,-1 0 1,-4 16-1,4-23-7,-1 0 1,1 0-1,-1 0 1,0 0-1,-1 0 1,0-1-1,0 0 1,0 0 0,-1 0-1,0 0 1,0-1-1,0 1 1,-10 6-1,6-6 19,0 0-1,0 0 1,-1-1-1,0 0 0,-20 6 1,23-9 38,0 0 1,1-1-1,-1 0 0,0-1 1,0 1-1,0-1 1,0 0-1,0-1 0,0 0 1,-11-2-1,18 3-61,-1-1 0,1 1 0,-1 0 1,1 0-1,-1-1 0,1 1 0,0 0 0,-1 0 0,1-1 0,-1 1 0,1-1 0,0 1 0,-1 0 0,1-1 0,0 1 0,-1-1 0,1 1 0,0-1 1,0 1-1,-1-1 0,1 1 0,0-1 0,0 1 0,0-1 0,0 1 0,0-1 0,0 1 0,0-1 0,0 1 0,0-1 0,0 1 0,0-1 0,0 1 1,0-1-1,0 1 0,0-1 0,1 1 0,-1-1 0,0 1 0,0-1 0,1 0 0,12-23 145,-11 22-142,8-12 20,2 0 0,-1 1-1,2 0 1,0 1 0,0 0 0,1 1 0,0 1 0,26-14 0,14-4 0,65-23 0,-91 39-20,-10 5-7,92-34-64,-107 40 48,-2 0 8,-1 1 1,1 0-1,0 0 1,-1-1-1,1 1 1,0 0-1,-1 0 0,1 0 1,0 0-1,-1 0 1,1 0-1,0 0 1,-1 0-1,1 0 1,0 0-1,-1 1 1,2-1-1,-4 10-6,-7 12 24,-14 28-1,16-38-5,0 1 1,1 0-1,1 1 0,0 0 0,1-1 1,-4 28-1,7-38-9,1-1 0,0 0 0,0 0 0,0 0 0,0 1 0,1-1 0,-1 0 0,0 0 0,1 0 0,0 0 0,-1 1 0,1-1 0,0 0 0,0 0 0,0-1 0,0 1 0,1 0 0,-1 0 0,0 0 0,1-1 0,-1 1 0,1-1 0,0 1 0,-1-1 0,1 1 0,0-1 0,0 0 0,0 0 0,0 0 0,3 1 0,-1-1 1,0 0-1,0 0 1,0-1 0,0 1-1,0-1 1,0 0 0,0 0-1,0 0 1,0-1-1,0 1 1,0-1 0,0 0-1,0 0 1,-1 0 0,7-4-1,-6 4 9,-1-1 0,1 0 0,-1 0 0,0-1-1,0 1 1,0-1 0,0 1 0,0-1 0,-1 0 0,1 0 0,-1 0-1,3-5 1,-4 6 2,0 0 0,0-1 0,0 1 0,-1 0 0,1-1 0,0 1 0,-1-1 0,0 1 0,0 0 0,0-1 0,0 1 0,0-1 0,0 1 0,-1-1 0,1 1 0,-1 0 0,1-1 0,-1 1 0,-2-4 0,0 0 33,0 0 0,-1 0 0,0 1 0,0 0 0,0 0 0,0 0 0,-8-6 0,-4-2 124,-18-11 1,31 23-147,-4-3 31,-7-2 41,14 6-93,0 0-1,-1 0 1,1 0 0,0 0-1,0 0 1,-1 0 0,1 0-1,0-1 1,0 1 0,-1 0 0,1 0-1,0 0 1,0-1 0,-1 1-1,1 0 1,0 0 0,0 0-1,0-1 1,0 1 0,-1 0 0,1 0-1,0-1 1,0 1 0,0 0-1,0-1 1,0 1 0,0 0-1,0-1 1,10 4-7,1-1-12,1 1 0,0-2 0,0 1 1,0-2-1,12 0 0,61-8-13,-66 6 27,-2-1 0,1-1 0,0-1 0,-1 0 0,0-1 0,0-1 0,23-13 0,-38 18 5,0 1 0,0 0 0,-1 0 0,1-1 0,0 1 0,-1-1 0,1 1 0,-1-1 0,0 0 0,0 1 0,0-1 0,1 0 0,-1 0 0,-1 0 0,1 0 0,0 0 0,-1 0 0,1 0 0,-1 0 0,1 0 0,-1 0 0,0-1 0,0 1 0,0 0 0,0-3 0,-1 3 0,1 0 1,-1 0-1,1 0 0,-1 1 1,0-1-1,0 0 1,0 1-1,0-1 0,0 0 1,0 1-1,0-1 1,0 1-1,-1 0 0,1-1 1,0 1-1,-1 0 1,0 0-1,1 0 1,-1 0-1,1 0 0,-1 0 1,0 0-1,0 1 1,0-1-1,1 0 0,-1 1 1,0 0-1,-3-1 1,1 1 2,0 0 0,0 0 1,0 0-1,0 1 0,0-1 1,0 1-1,0 0 1,0 0-1,1 1 0,-1-1 1,0 1-1,1 0 0,-1-1 1,1 2-1,-1-1 1,1 0-1,0 1 0,0-1 1,0 1-1,0 0 0,1 0 1,-1 0-1,-3 7 1,4-6-6,-1 0 0,1 0-1,0 0 1,0 1 0,0-1 0,1 1 0,-1-1 0,1 1 0,0 0 0,1 0 0,-1-1 0,1 1 0,0 0 0,0 0 0,1 0 0,-1-1 0,1 1 0,0 0 0,3 7 0,-2-6-5,1 0 0,1-1 0,-1 1 1,1-1-1,0 0 0,0 1 1,0-2-1,1 1 0,0-1 0,0 1 1,0-1-1,0-1 0,1 1 1,-1-1-1,1 0 0,0 0 1,0-1-1,0 1 0,1-1 0,-1-1 1,0 1-1,1-1 0,-1 0 1,1-1-1,-1 1 0,1-1 1,-1 0-1,1-1 0,-1 0 0,1 0 1,-1 0-1,0-1 0,11-4 1,-8 2 24,1-1 1,-1 0 0,0-1 0,0 0 0,-1 0 0,0-1 0,0 0 0,-1 0 0,8-10 0,-4 3 39,0 0 0,-2-1 0,0-1 0,11-25 0,-17 35-13,0 0 1,0 0-1,0 0 0,1 1 1,5-9-1,-9 14-45,0 0 1,1 0 0,-1 0-1,0-1 1,0 1-1,0 0 1,0 0 0,0 0-1,1 0 1,-1 0-1,0 0 1,0 0 0,0-1-1,0 1 1,1 0-1,-1 0 1,0 0 0,0 0-1,0 0 1,0 0-1,1 0 1,-1 0 0,0 0-1,0 0 1,0 0-1,1 0 1,-1 0-1,0 0 1,0 0 0,0 0-1,1 0 1,-1 0-1,0 0 1,0 0 0,0 1-1,4 6 39,-2 11-10,0 7-24,-2 1 0,-1-1-1,0 0 1,-10 42 0,11-65-4,-1 0 0,1 0 1,-1 0-1,0 0 0,0 0 1,0 0-1,0 0 0,0-1 1,0 1-1,0 0 1,-1-1-1,1 1 0,-1-1 1,1 1-1,-1-1 0,0 0 1,-3 2-1,4-2 7,-1-1 0,1 1 0,-1-1 1,1 1-1,-1-1 0,1 0 0,-1 0 0,1 0 0,-1 0 0,0 0 0,1 0 0,-1-1 1,1 1-1,-1 0 0,1-1 0,-1 1 0,1-1 0,-1 1 0,1-1 0,0 0 0,-1 0 1,1 0-1,0 1 0,-2-3 0,2 3 1,0-1 0,0 0 0,0 1 0,1-1 0,-1 0 0,0 1 1,0-1-1,1 0 0,-1 0 0,1 0 0,-1 1 0,0-1 0,1 0 0,0 0 0,-1 0 0,1 0 0,-1 0 1,1 0-1,0 0 0,0 0 0,0 0 0,0-2 0,0 2-2,0 0 0,1 0 0,-1 0 0,1 0 0,-1 0 0,1 0 0,0 0 0,-1 0 0,1 1 0,0-1 0,0 0 0,-1 0 0,1 1 0,0-1 0,0 1 0,0-1 0,2 0 0,4-2 18,0 0-1,0 0 1,1 1 0,13-2-1,24-2 77,0 2 0,1 2 0,56 4 0,-88-1-3684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49:45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56 3912,'0'0'8292,"-1"-6"-7878,-6-20 20,6 25-362,1-1 0,-1 1 0,1 0 0,-1-1 0,0 1 1,0 0-1,0 0 0,0-1 0,0 1 0,0 0 0,0 0 1,0 0-1,0 0 0,0 0 0,-1 1 0,1-1 0,0 0 1,-1 0-1,1 1 0,0-1 0,-1 1 0,1-1 0,-1 1 1,1 0-1,-1 0 0,1-1 0,-2 1 0,-1 0 79,0 1 0,1-1 0,-1 0 0,1 1 0,-1 0 0,1 0 0,-1 0 0,1 0 0,-4 2 0,-2 2 33,1 0 0,-1 0 0,1 1 0,0 0 0,0 1 0,1 0 0,0 0 0,0 0 0,-6 9 0,10-11-108,-1 0-1,1 0 0,0 0 0,1 1 1,0-1-1,-1 1 0,1-1 1,1 1-1,-1 0 0,1 0 0,0 0 1,1-1-1,-1 1 0,1 0 1,1 0-1,0 10 0,0-14-51,-1 1 0,1-1 0,-1 0 0,1 0 0,0 0 1,0 0-1,-1 0 0,2 0 0,-1-1 0,0 1 0,0 0 0,0 0 0,1-1 0,-1 1 0,1-1 0,0 1 0,-1-1 0,1 0 0,0 1 1,0-1-1,0 0 0,0 0 0,0 0 0,0-1 0,0 1 0,0 0 0,0-1 0,0 1 0,0-1 0,0 0 0,0 0 0,3 0 0,-1 0 18,1 0-1,-1-1 1,0 1-1,0-1 1,1 0-1,-1-1 0,0 1 1,0-1-1,0 1 1,0-1-1,-1 0 1,1-1-1,0 1 1,-1-1-1,5-3 0,-4 1 21,0-1 0,0 1 1,0-1-1,0 0 0,-1 0 0,0 0 0,-1 0 0,1-1 0,-1 1 0,0-1 0,-1 0 0,1 1 0,-1-1 0,-1 0 0,1 0 0,-1 0 0,-1 1 0,1-1 0,-1 0 1,0 0-1,-3-9 0,4 15-47,0 0 1,0 1-1,-1-1 1,1 1-1,0-1 1,0 1-1,-1-1 1,1 1-1,0-1 1,-1 1-1,1-1 1,0 1-1,-1-1 1,1 1-1,0-1 1,-1 1-1,0-1 1,1 1-7,-1 0 0,1 0-1,0 0 1,0 0 0,0 0 0,-1 0 0,1 0 0,0 1 0,0-1-1,-1 0 1,1 0 0,0 0 0,0 0 0,0 0 0,-1 0 0,1 0-1,0 1 1,0-1 0,0 0 0,0 0 0,-1 0 0,1 0 0,0 1-1,0-1 1,0 0 0,0 0 0,0 1 0,-2 1 11,1 0 0,1 1 0,-1-1 0,0 0 0,0 1 1,0 2-1,1 0-13,0 0 1,1 0 0,-1-1 0,1 1-1,0 0 1,0-1 0,0 1 0,0-1-1,3 5 1,-1-1 7,1-1-1,0 1 0,0-1 1,8 8-1,-10-12-1,1 0 1,-1 0 0,1 0-1,0-1 1,0 1-1,1-1 1,-1 0-1,0 0 1,1 0-1,-1 0 1,1-1-1,0 1 1,0-1-1,-1 0 1,1 0-1,0 0 1,0-1-1,0 1 1,0-1-1,0 0 1,0 0-1,0 0 1,0-1-1,0 0 1,0 1-1,-1-1 1,8-3-1,-1 0 49,-1 0-1,0-1 0,1 1 1,-2-2-1,1 0 1,-1 0-1,0 0 0,0-1 1,11-12-1,-7 5 43,-5 7-18,0 0-1,5-10 1,-9 14-42,-1 0-1,1 1 0,-1-1 1,1 1-1,0-1 1,0 1-1,0 0 0,5-2 1,1-2 145,-9 6-185,0 0 0,0 0 0,0 0-1,0 0 1,0 0 0,0 0 0,1 0 0,-1 0-1,0-1 1,0 1 0,0 0 0,0 0 0,0 0-1,0 0 1,0 0 0,0 0 0,1 0 0,-1 0-1,0 0 1,0 0 0,0 0 0,0 0 0,0 0-1,0 0 1,1 0 0,-1 0 0,0 0-1,0 0 1,0 0 0,0 0 0,0 0 0,0 0-1,0 0 1,1 0 0,-1 0 0,0 0 0,0 0-1,0 0 1,0 0 0,0 0 0,0 0 0,0 1-1,1-1 1,-1 0 0,0 0 0,0 0 0,0 0-1,0 0 1,0 0 0,0 0 0,0 0 0,0 1-1,0-1 1,0 0 0,0 0 0,0 0 0,0 0-1,0 0 1,0 0 0,0 0 0,0 1 0,0-1-1,0 0 1,0 0 0,0 1 153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49:49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1039 6728,'0'0'6152,"-2"-6"-5635,0-2-292,-1 0 0,2 0 0,-1 0-1,1 0 1,0 0 0,1 0 0,0 0 0,1-12 0,4-2 188,1 1 1,0 0-1,12-24 1,33-57 578,-6 14 123,-45 87-1106,2-3 110,0 1 0,0-1 1,0 1-1,4-6 0,-5 8-95,-1 1 0,0-1 0,1 1 0,-1 0 0,1-1 0,-1 1 0,1-1 0,-1 1 0,1 0 0,-1-1-1,1 1 1,-1 0 0,1 0 0,-1-1 0,1 1 0,0 0 0,-1 0 0,1 0 0,-1 0 0,1 0 0,0-1 0,-1 1 0,1 1 0,-1-1 0,1 0 0,0 0-1,-1 0 1,1 0 0,-1 0 0,1 0 0,0 1 0,-1-1 0,1 0 0,-1 0 0,1 1 0,-1-1 0,1 1 0,-1-1 0,1 1 0,3 3 34,0 0 1,-1 1 0,0-1 0,0 1-1,0 0 1,0 0 0,-1 0-1,0 0 1,0 0 0,0 0-1,1 11 1,1 1 55,-2 0-1,0 26 1,-3-12 86,-1 0 1,-2 0-1,-1 0 0,-13 41 0,16-59 351,10-24-60,-5 7-517,93-131 725,-77 112-554,1 1 1,0 1-1,40-30 0,-56 48-109,0 0 0,0 0 0,1 1 1,-1-1-1,9-2 0,-13 5-30,1 0 0,0-1 0,0 1 0,0 0 0,0 0 1,0 0-1,0 0 0,0 0 0,0 0 0,0 0 0,-1 0 0,1 0 0,0 0 1,0 0-1,0 1 0,0-1 0,0 0 0,0 1 0,-1-1 0,1 1 1,0-1-1,0 1 0,-1-1 0,1 1 0,0-1 0,0 1 0,-1 0 1,1-1-1,-1 1 0,1 0 0,-1 0 0,1-1 0,-1 1 0,1 0 1,-1 0-1,0 0 0,1 0 0,-1 1 0,3 8 20,0 2 0,-1-1-1,0 0 1,0 0 0,-2 1 0,0 16-1,-1-7 27,-2 0-1,-8 33 1,11-53-47,0-1-1,0 0 1,0 0-1,0 1 1,0-1 0,-1 0-1,1 1 1,0-1 0,0 0-1,0 1 1,0-1 0,0 0-1,0 0 1,0 1-1,0-1 1,0 0 0,0 1-1,0-1 1,0 0 0,0 0-1,0 1 1,1-1 0,-1 0-1,0 1 1,0-1-1,0 1 1,7-9 82,30-63 30,50-82 189,-84 148-271,1 0 0,-1 1 0,1-1 0,0 1 0,1 0 0,8-7 0,-13 11-31,0 0 0,0 0 0,0 0 1,1-1-1,-1 1 0,0 0 0,0 0 0,0 0 0,1 0 1,-1 0-1,0 0 0,0 0 0,1 0 0,-1 0 0,0 0 1,0 0-1,0 0 0,1 0 0,-1 0 0,0 0 0,0 0 1,1 0-1,-1 0 0,0 0 0,0 0 0,0 0 0,1 1 1,-1-1-1,0 0 0,0 0 0,0 0 0,5 8 54,0 12-10,-5-19-42,2 26 8,-1 0 0,-1-1-1,-4 33 1,0 42-57,4-98 42,0 0 0,0 0 0,1 0 0,-1 0 0,1 0 1,-1 0-1,1 0 0,0 0 0,0 0 0,1-1 0,1 4 0,-2-5 3,0 0 0,0 1 0,0-1 1,0 0-1,1 0 0,-1-1 0,0 1 1,1 0-1,-1 0 0,1 0 0,-1-1 0,1 1 1,-1-1-1,1 1 0,-1-1 0,1 0 0,-1 0 1,1 0-1,0 1 0,-1-2 0,4 1 1,5-1 5,1-1 0,-1 0 1,0 0-1,0-1 0,0 0 1,0-1-1,10-5 1,4-4-1,35-24 1,-22 7 30,49-46 0,-24 18 49,-54 52-66,-1 0 1,13-8-1,-17 13-8,0-1 0,0 0 0,0 1 0,1 0 0,-1 0 0,0 0 0,1 0 0,-1 0 0,7 0 0,-10 1-13,1 0 0,-1 0 0,0 1 0,0-1 0,0 0 0,0 0 0,0 0 0,0 0 0,0 1 0,0-1 0,1 0 0,-1 0 0,0 0 0,0 0 0,0 1 0,0-1 0,0 0 0,0 0 0,0 0 0,0 1 0,0-1 0,0 0 0,0 0 0,0 0 0,0 1 0,0-1 0,0 0 0,-1 0 0,1 0 0,0 0 0,0 1 0,0-1 0,0 0 0,0 0 0,0 0 0,0 0 0,-1 0 0,1 1 0,0-1 0,0 0 0,0 0 0,0 0 0,-7 9 6,-10 8 18,-1 0-1,-1-2 0,-26 17 0,-22 18 57,51-37-61,1 1 0,0 1 0,1 0 0,-20 28 0,34-42-22,-1 0 0,0 0 0,0 0 0,1 0 0,-1 1 0,1-1 0,-1 0 0,1 0 0,-1 1 0,1-1 0,0 0 0,-1 1 0,1-1 0,0 0 0,0 1 0,0-1 0,0 0 0,0 1 0,0-1 0,1 0 0,-1 0 0,0 1 0,1-1 0,-1 0 0,1 1 0,-1-1 0,1 0 0,1 2 0,0-1 0,-1-1 0,1 0 0,-1 1 1,1-1-1,0 0 0,0 0 0,0 0 0,0 0 0,0-1 1,0 1-1,0 0 0,0-1 0,0 1 0,0-1 1,0 0-1,0 0 0,3 0 0,2 0 10,0-1 0,-1 0-1,1 0 1,0-1 0,-1 0-1,1 0 1,-1 0 0,0-1-1,0 0 1,0 0 0,0-1 0,0 0-1,-1 0 1,0 0 0,1 0-1,-1-1 1,8-10 0,0-2 26,1-1 0,-2-1 0,-1-1 0,10-21 0,16-49 222,-41 140-74,3-36-171,0 1 1,1 0-1,1 0 1,3 24 0,-3-35-11,0 0 0,0 1 1,0-1-1,1 0 0,0-1 0,0 1 1,0 0-1,0 0 0,0-1 1,1 1-1,-1-1 0,1 0 1,0 0-1,0 0 0,0 0 1,1 0-1,-1-1 0,1 1 1,-1-1-1,1 0 0,5 2 0,-1-1-3,0-1-1,1 0 0,-1 0 0,1-1 0,-1 0 1,1 0-1,-1-1 0,1-1 0,0 1 0,15-4 0,-5 0 3,0-1-1,-1-1 0,34-15 0,-26 7 27,0-1 1,-1-2-1,-1 0 1,-1-2-1,-1 0 1,35-38-1,-46 44-2,13-18 1,-21 26-16,0 0 1,0 0-1,0 0 1,-1 0 0,1-1-1,-1 1 1,1-9-1,-2 13-5,-1 0-1,0 0 1,0 0-1,0 0 1,0 0-1,0 0 1,0 0-1,0 0 1,0 0-1,0 0 1,-1 0-1,1 0 1,-1-1-1,1 2-1,0-1-1,-1 1 1,1 0-1,0-1 1,0 1-1,-1 0 1,1-1-1,0 1 1,-1 0-1,1 0 1,0-1 0,-1 1-1,1 0 1,-1 0-1,1 0 1,0 0-1,-1 0 1,1 0-1,-1-1 1,1 1-1,0 0 1,-2 0-1,1 1 2,-1-1 0,0 0-1,0 1 1,0-1-1,0 1 1,1 0-1,-1 0 1,0-1 0,1 1-1,-1 0 1,1 1-1,-3 0 1,-14 14 2,1 0 0,0 1 0,-17 23-1,27-31-2,1 0-1,0 0 1,1 1-1,-1 0 0,2 0 1,-1 1-1,2-1 0,-1 1 1,-1 11-1,4-17-1,1-1 0,0 0 0,0 0 0,0 0 0,0 1 0,1-1 0,0 0 0,0 0 0,0 0 0,0 0 0,0 0 0,1 0 0,0 0 0,3 5 0,-4-7 0,0-1 0,1 1 0,-1 0 0,0-1 0,1 1 0,0-1 0,-1 0 0,1 1 0,0-1 0,-1 0 0,1 0 0,0 0 0,0 0 0,0 0 0,0-1 0,0 1 0,0-1 0,0 1 0,0-1 0,0 1 0,0-1 0,0 0 0,0 0 0,1 0 0,-1 0 0,0-1 0,0 1 0,0-1 0,0 1 0,3-2 0,0 0 7,-1 0-1,0 0 1,0-1 0,0 0 0,0 1-1,0-1 1,-1 0 0,1-1-1,-1 1 1,0-1 0,0 1-1,0-1 1,0 0 0,-1 0-1,0 0 1,1-1 0,-2 1-1,1-1 1,0 1 0,1-7-1,1-8 37,-1 0 0,0 0-1,0-32 1,-3 41-14,0-41 207,-3 45-149,0 13-62,-6 119-81,3-24-20,1-57 37,-11 102-85,9-100 68,-15 51 0,20-93 57,-2 11-2,-8 17-1,11-30 7,-1 1 0,0 0 0,0-1 0,0 1 0,0-1 0,-1 0 0,1 0 1,-1 0-1,0 0 0,-4 4 0,6-7-2,0 1 0,0-1-1,0 1 1,0-1 0,0 1 0,0-1 0,0 0 0,0 1 0,0-1 0,0 0 0,0 0 0,0 0-1,0 0 1,-1 0 0,1 0 0,0 0 0,0 0 0,-2-1 0,1 1 7,0-1 0,0 0 0,0 0 0,0 0 1,0 0-1,1 0 0,-1-1 0,0 1 0,-2-3 0,1 1 18,0-1 0,0 0-1,0 0 1,0-1-1,0 1 1,1 0-1,-4-9 1,4 6-8,1-1 1,-1 1-1,1-1 1,1 0-1,-1 1 0,1-1 1,1 0-1,-1 1 0,1-1 1,0 0-1,1 1 0,0-1 1,0 1-1,5-10 0,1 0 15,0 0-1,2 1 0,0 0 0,21-26 0,-4 12-15,42-38 0,38-23 28,2-1-24,-6 3 30,-100 86-49,0 1 0,0-1 0,1 1-1,-1 0 1,5-2 0,-8 4-5,1 0 0,-1-1 1,1 1-1,0 0 0,-1 0 1,1-1-1,0 1 0,-1 0 0,1 0 1,0 0-1,-1 0 0,1 0 1,0 0-1,-1 0 0,1 0 1,0 0-1,-1 1 0,1-1 1,-1 0-1,1 0 0,0 1 0,-1-1 1,1 0-1,-1 0 0,1 1 1,-1-1-1,1 1 0,-1-1 1,1 1-1,-1-1 0,1 1 1,-1-1-1,1 1 0,-1-1 0,0 1 1,1-1-1,-1 1 0,0-1 1,1 2-1,1 5-6,0 0 0,-1 0-1,0 0 1,0 1 0,0-1 0,-1 0-1,0 9 1,-2 3-28,-5 28 0,2-31 20,4-14 12,0 1 0,0-1-1,0 1 1,1 0 0,-1-1-1,1 1 1,-1 0 0,1-1-1,0 1 1,0 0 0,1 5-1,-1-9 4,1 1 0,-1 0 0,1 0 0,-1 0 0,1-1 0,-1 1 0,1 0 0,-1 0 0,0-1 0,1 1 0,-1 0 0,0-1 0,1 1 0,-1 0-1,0-1 1,1 1 0,-1-1 0,0 1 0,0 0 0,1-2 0,-1 2 0,33-53 24,-25 37-11,1 1 0,1 1 1,0 0-1,20-22 1,-29 35-13,0 0 0,0 0 0,0 1 0,0-1 0,0 0 0,0 0 1,0 1-1,0-1 0,0 0 0,1 1 0,-1-1 0,0 1 0,0 0 0,1-1 1,-1 1-1,0 0 0,0 0 0,1 0 0,-1 0 0,0 0 0,1 0 0,-1 0 1,0 0-1,0 1 0,1-1 0,-1 0 0,0 1 0,0-1 0,1 1 0,-1-1 0,0 1 1,0 0-1,0-1 0,2 2 0,2 3 6,0 0-1,0 0 1,-1 1-1,1 0 1,3 7-1,-2-5 14,14 23 6,-12-17-36,1-1 0,13 16-1,-19-25 2,1 0 0,0-1 0,0 1-1,0-1 1,1 0 0,-1 0 0,1 0-1,-1-1 1,1 0 0,10 4 0,-8-4 12,0-1 1,0 0 0,0 0-1,0 0 1,0-1-1,0 0 1,1-1 0,-1 0-1,0 0 1,0 0 0,0-1-1,0 0 1,-1 0-1,1 0 1,0-1 0,-1 0-1,0-1 1,1 1-1,-1-1 1,10-9 0,-10 8 6,0-1 1,-1 0 0,0 0 0,0 0-1,0 0 1,0-1 0,-1 0 0,0 0-1,-1 0 1,0 0 0,0-1 0,0 1-1,-1-1 1,0 0 0,0 1 0,-1-1-1,0 0 1,-1-12 0,0 18-5,0 0 1,0 0 0,0 0 0,-1 0-1,1 0 1,-1 0 0,1 1 0,-1-1-1,0 0 1,0 0 0,0 1 0,-1-3-1,2 3-3,-1 1 0,0-1-1,1 1 1,-1-1 0,1 1-1,-1-1 1,0 1 0,0-1-1,1 1 1,-1-1 0,0 1 0,0 0-1,1 0 1,-1-1 0,0 1-1,0 0 1,0 0 0,0 0-1,1 0 1,-1 0 0,0 0-1,0 0 1,0 0 0,0 0-1,1 0 1,-1 1 0,0-1-1,0 0 1,-1 1 0,-2 1 4,-1 1-1,1-1 1,0 1 0,0 0 0,0 0 0,0 1 0,1-1-1,0 1 1,-1-1 0,1 1 0,0 0 0,1 0 0,-5 9-1,4-7-9,0 0 0,0 1 0,1-1 0,0 1 0,1-1 0,-1 1 0,1-1 0,1 1 0,-1 12 0,1-16-2,1 1 0,0 0 0,0 0 0,0 0 0,0 0 0,0-1 0,1 1 0,0 0 0,0-1-1,0 1 1,0-1 0,0 0 0,1 0 0,-1 0 0,1 0 0,0 0 0,0-1 0,0 1 0,0-1 0,0 0 0,7 4 0,-4-3 1,1 0 1,0 0 0,-1-1-1,1 0 1,0 0-1,0 0 1,0-1 0,0 0-1,0-1 1,1 0-1,9 0 1,-7-2 10,1 0-1,0 0 1,-1-1-1,0 0 1,0-1 0,0 0-1,18-10 1,-15 6 0,0-1-1,-1 0 1,0-1 0,19-21-1,-8 3 23,-2 0-1,-1-1 0,-1-1 1,16-34-1,-15 19 49,-1 0 1,-2 0-1,20-93 0,5-148 245,-41 277-309,0 5-6,0 0-1,-1 0 1,0 0-1,0 0 1,0 1-1,0-1 1,-1 0-1,1 0 1,-2-5-1,2 9-5,-1-1-1,1 1 1,0 0-1,0 0 1,0-1-1,0 1 1,-1 0-1,1 0 0,0-1 1,0 1-1,-1 0 1,1 0-1,0 0 1,0-1-1,-1 1 1,1 0-1,0 0 0,-1 0 1,1 0-1,0 0 1,-1-1-1,1 1 1,0 0-1,-1 0 1,1 0-1,0 0 1,-1 0-1,1 0 0,0 0 1,-1 0-1,1 0 1,0 1-1,-1-1 1,1 0-1,0 0 1,-1 0-1,1 0 1,0 0-1,0 0 0,-1 1 1,1-1-1,0 0 1,0 0-1,-1 1 1,1-1-1,0 0 1,0 0-1,-1 1 0,1-1 1,0 0-1,0 1 1,-13 15 3,4 0-3,0 1 0,2-1 0,0 1 0,0 1-1,-5 25 1,-11 94-84,17-81 20,3 1-1,6 100 1,2-106-43,2-1 0,23 82 0,-22-109 66,0-1 1,18 36-1,-24-56 41,-1 1-1,0-1 1,1 1-1,0-1 1,-1 0-1,1 0 1,0 0-1,0 0 1,0 0-1,0 0 1,1-1 0,-1 1-1,0-1 1,1 1-1,-1-1 1,1 0-1,3 1 1,-3-1 0,0-1 1,0 0-1,0 0 1,0 0-1,0 0 1,0 0-1,0 0 1,0-1-1,0 1 1,0-1-1,-1 0 0,1 0 1,0 0-1,0-1 1,4-2-1,0 0 13,0-1-1,0-1 0,0 1 1,-1-1-1,0 0 0,0-1 1,6-7-1,32-54 95,-26 37-68,34-61 135,-30 49 29,-17 35-142,-5 8-60,0 0-1,0 0 1,0 0-1,0 0 1,0 0 0,0 0-1,0 0 1,0 0-1,0 0 1,0 0-1,0 0 1,0 0 0,0 0-1,0 0 1,0 0-1,0 0 1,0 0-1,0 0 1,0 0 0,0 0-1,0 0 1,0 0-1,0 0 1,0 0-1,0 0 1,1 0 0,-1 0-1,0 0 1,0 0-1,0 0 1,0 0-1,0 0 1,0 0-1,0 0 1,0 0 0,0 0-1,0 0 1,0 0-1,0 0 1,0 0-1,0 0 1,0 0 0,0 0-1,0 0 1,0 0-1,0 0 1,0 0-1,0 0 1,0 0 0,0 0-1,0 0 1,0 0-1,0 0 1,0 0-1,0 0 1,0 0 0,1 0-1,-1 0 1,0 0-1,0 0 1,0 0-1,-3 15 144,2-10-149,-14 85 12,14-78-34,0 0 1,1 0 0,1 0 0,0 1 0,4 17 0,-5-28 25,0-1-1,1 0 1,-1 0-1,1 0 1,-1 1-1,1-1 1,-1 0-1,1 0 1,0 0-1,0 0 1,0 0-1,-1 0 1,1 0-1,0 0 1,0-1-1,0 1 1,0 0 0,2 1-1,-1-2 2,0 1 1,0 0-1,0-1 1,0 1-1,1-1 1,-1 1-1,0-1 0,0 0 1,0 0-1,3 0 1,2-1 11,1-1 0,-1 1 1,1-1-1,13-6 0,-1-1 30,0-1 0,0-1 0,18-14 0,53-44 146,-54 40-123,-12 7-24,-14 12-13,19-13 0,-30 23-29,0 0 1,0 0-1,0 0 0,0-1 0,1 1 1,-1 0-1,0 0 0,0 0 0,0 0 1,0 0-1,0 0 0,0 0 0,0 0 1,0 0-1,1 0 0,-1-1 0,0 1 1,0 0-1,0 0 0,0 0 0,0 0 1,0 0-1,1 0 0,-1 0 0,0 0 1,0 0-1,0 0 0,0 0 1,0 0-1,0 0 0,1 0 0,-1 0 1,0 0-1,0 0 0,0 0 0,0 0 1,0 0-1,0 1 0,1-1 0,-1 0 1,0 0-1,0 0 0,0 0 0,0 0 1,0 0-1,-2 8 4,-12 13-7,12-17 2,-9 12-11,-1 2 3,0 0 1,1 1-1,0 1 1,-8 25-1,18-42 12,0-1-1,0 1 1,0 0-1,1 0 1,-1 0-1,1 0 1,0 0-1,0 0 1,0 0-1,0 0 1,0 0-1,1 0 1,-1 0-1,1-1 1,0 1-1,0 0 1,0 0-1,0 0 1,0-1-1,1 1 1,-1-1-1,1 1 1,-1-1-1,1 0 1,0 1-1,0-1 0,0 0 1,1 0-1,-1 0 1,0-1-1,1 1 1,-1 0-1,1-1 1,-1 0-1,1 1 1,5 0-1,3 2-23,0-1 0,0-1 0,1 0-1,-1 0 1,0-1 0,1-1 0,-1 0-1,1 0 1,-1-1 0,1-1 0,-1 0-1,0 0 1,14-6 0,-22 7-66,-1 0 0,0 0 0,1 0-1,-1-1 1,0 1 0,0-1 0,0 1 0,0-1 0,0 0-1,0 1 1,-1-1 0,1 0 0,-1 0 0,1-1 0,0-1-1,3-13-4373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3:39.7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 12056,'0'0'7035,"12"3"-6207,274 44 1776,-217-40-1923,1-3 1,94-7-1,-108-1-596,175-17 1711,-183 14-2737,-2-1 1,69-21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49:50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15272,'0'0'3367,"45"-19"-3239,-37 12-80,-3 3 0,-2 3-128,-10-3 8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49:50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0 211 12456,'0'0'288,"47"-20"8,27-7 112,26-2 0,14-8 152,18 3-8,18-8-48,-36 21 0,-56 24 111,-11 5 17,11 1-112,-10-1 8,-13 1-184,-21-1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49:52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157 740 8136,'0'0'5694,"5"-7"-5259,27-48 517,29-65 0,-55 108-784,63-162 2110,-64 161-2003,0 0 0,-2 0 0,1-1 0,-1 1 0,-1-1-1,-1 0 1,1-18 0,-5 21 340,3 11-601,0-1 0,0 1 0,0 0 0,-1 0 0,1 0 0,0 0 0,0 0 0,0 0 1,0 0-1,0 0 0,-1 0 0,1 0 0,0 0 0,0 0 0,0 0 0,0 0 0,0 0 0,-1 0 0,1 0 0,0 0 0,0 0 0,0 0 0,0 0 0,0 0 0,-1 0 0,1 0 0,0 1 0,0-1 0,0 0 0,0 0 1,0 0-1,0 0 0,-1 0 0,1 0 0,0 0 0,0 1 0,-12 18 398,-50 127 208,44-100-522,-55 150 164,-21 55-92,75-207-131,-25 54 117,44-97-119,-1 0 0,1 1 1,-1-1-1,0 0 0,1 0 1,-1 0-1,0 0 0,0 0 0,0 0 1,0 0-1,0 0 0,0 0 0,0 0 1,0 0-1,0-1 0,-1 1 1,1 0-1,0-1 0,0 1 0,-2 0 1,2-1-21,1-1 1,0 1 0,0 0-1,-1 0 1,1 0 0,0-1 0,0 1-1,-1 0 1,1 0 0,0-1-1,0 1 1,0 0 0,0-1 0,0 1-1,-1 0 1,1 0 0,0-1 0,0 1-1,0 0 1,0-1 0,0 1-1,0 0 1,0-1 0,0 1 0,0 0-1,0-1 1,0 1 0,0 0-1,0-1 1,0 1 0,1 0 0,-1-1-1,3-12 167,3 2-95,0 0 1,1 1 0,1-1-1,16-17 1,40-33 108,-58 55-179,189-158 373,-168 143-337,-10 5-9,0 0 1,0-2 0,14-21 0,25-26 139,-23 32-33,-29 24-100,-6 17-9,-11 56-40,-6 42-1,18-99 3,0 0-1,1 0 1,0 0-1,0 0 1,1 0 0,1 8-1,-2-14-3,1 1-1,-1-1 1,1 1-1,-1-1 1,1 1-1,0-1 1,-1 0-1,1 1 1,0-1-1,0 0 1,0 1-1,0-1 1,0 0-1,0 0 1,1 0-1,-1 0 1,0 0-1,0 0 1,1-1-1,-1 1 1,1 0-1,-1-1 1,1 1 0,-1-1-1,1 1 1,-1-1-1,1 0 1,-1 1-1,1-1 1,-1 0-1,1 0 1,0 0-1,-1 0 1,2-1-1,8 0 14,-1-1 0,0-1 0,1 1 0,-1-2 0,-1 1 0,1-2 0,14-7 1,-7 2 18,0-2 1,-1 1 0,16-16 0,-23 19 5,-1 0-1,-1-1 1,0 0-1,0 0 1,-1-1-1,0 0 1,0 0 0,4-12-1,-9 21-25,-1-1-1,1 1 1,-1-1-1,1 1 1,-1 0-1,0-1 1,0 1-1,1-1 1,-1 1 0,0-1-1,0 1 1,0-1-1,-1 1 1,1 0-1,0-1 1,0 1-1,-1-1 1,1 1-1,-1 0 1,1-1-1,-1 1 1,0 0 0,0-1-1,1 1 1,-2-1-1,1 1-4,0 0 0,0 1 0,0-1 0,0 1-1,0-1 1,0 1 0,0-1 0,0 1 0,0-1 0,0 1-1,0 0 1,0 0 0,-1 0 0,1 0 0,0 0 0,0 0 0,0 0-1,0 0 1,0 0 0,0 0 0,0 0 0,0 1 0,-1-1 0,1 0-1,0 1 1,0-1 0,0 1 0,0 0 0,1-1 0,-1 1-1,0-1 1,-2 3 0,-3 2 3,0 0-1,1 1 0,-1 0 1,1 0-1,0 1 0,0-1 1,1 1-1,0 0 1,-4 10-1,5-11-17,1-1-1,0 1 1,1 0 0,-1-1-1,1 1 1,0 0 0,1 0-1,-1 0 1,1 0 0,0 0-1,1 0 1,-1 0 0,3 9-1,-2-11 5,1 0-1,0 0 0,0 0 0,0 0 0,0-1 0,0 1 1,1-1-1,-1 1 0,1-1 0,0 0 0,0 0 0,0 0 1,1 0-1,-1 0 0,1-1 0,-1 0 0,1 0 0,0 0 1,0 0-1,0 0 0,5 1 0,-3-2 0,0 1 0,0-1 1,0 0-1,-1-1 0,1 1 0,0-1 1,0-1-1,0 1 0,0-1 0,0 0 1,0 0-1,0-1 0,-1 1 0,11-6 0,-3 0 8,-1-1-1,0-1 1,-1 0-1,0 0 0,0-2 1,13-15-1,-14 15 9,18-20 64,-2-1 0,-1-1 0,-2 0 0,-1-2 0,-2-1 0,-2-1 0,-1 0 0,16-51-1,3-48 190,-30 107-138,-1 0 0,0-51 0,-5 76-103,0-1 0,0 1 0,0-1 1,-1 1-1,0-1 0,0 1 0,-2-6 0,3 10-20,-1-1 0,1 0 0,0 1 0,-1-1 0,1 1 0,-1-1 0,1 1 0,0-1 0,-1 1 0,1-1 0,-1 1 0,1-1 0,-1 1 0,0 0 0,1-1 0,-1 1 0,1 0 0,-1-1 0,0 1 0,1 0 0,-2 0 0,1 0 1,-1 0 0,1 0 0,0 0-1,-1 0 1,1 1 0,0-1 0,-1 1-1,1-1 1,0 1 0,0-1 0,0 1 0,0 0-1,-1 0 1,1-1 0,-1 3 0,-7 5 2,2 0 1,-1 0 0,1 1 0,0 0-1,1 1 1,0-1 0,0 1 0,-6 17-1,-2 7-14,-11 47-1,15-44-7,2 0 0,1 1 0,-2 40 0,9-63 6,-1 1 0,2-1 0,0 0 0,1 0-1,0-1 1,1 1 0,1 0 0,0-1 0,1 0 0,12 25 0,-14-34 6,0 0 1,0 0 0,0 0 0,1-1-1,-1 0 1,1 1 0,0-1-1,0-1 1,1 1 0,-1 0 0,1-1-1,0 0 1,0 0 0,0-1-1,0 1 1,0-1 0,1 0 0,-1-1-1,1 1 1,-1-1 0,1 0-1,-1 0 1,1-1 0,0 1 0,-1-1-1,1-1 1,10-1 0,-4-1 18,-1 0 0,0-1 0,0 0 0,0-1 0,0-1 1,11-7-1,58-45 141,-50 34-78,-15 13 1,-1 0-1,0-1 0,23-26 1,-72 74 163,-31 55-103,55-74-117,1 1 0,1 0 1,-11 30-1,19-44-19,-1 0 0,1 0-1,0 1 1,1-1 0,-1 1-1,1-1 1,0 6 0,0-9-4,0 0 1,0 0 0,0 0 0,0 0-1,1 0 1,-1 0 0,0 0 0,0-1-1,1 1 1,-1 0 0,1 0 0,-1 0-1,1-1 1,-1 1 0,1 0 0,0 0-1,-1-1 1,1 1 0,0-1 0,-1 1 0,1 0-1,0-1 1,0 1 0,0-1 0,-1 0-1,1 1 1,0-1 0,0 0 0,0 1-1,0-1 1,0 0 0,0 0 0,0 0-1,0 0 1,-1 0 0,1 0 0,0 0-1,0 0 1,0 0 0,1-1 0,3 0 2,-1 0 0,1 0 0,-1-1 1,1 0-1,-1 1 0,0-2 0,1 1 0,-1 0 1,0-1-1,-1 0 0,1 0 0,5-6 1,6-6 22,18-26 0,-21 26-4,5-7 31,-2-1 1,-1-1-1,0 0 1,-2-1-1,-1 0 0,14-47 1,-14 29 35,-1 0-1,-3-1 1,4-62 0,-9 79-6,-2-1 1,-5-49-1,5 76-80,-4-16 57,4 17-60,0-1 0,-1 1 1,1 0-1,0 0 0,0-1 0,0 1 1,0 0-1,0 0 0,0-1 0,-1 1 1,1 0-1,0 0 0,0 0 0,0-1 1,-1 1-1,1 0 0,0 0 0,0 0 1,-1 0-1,1-1 0,0 1 0,0 0 1,-1 0-1,1 0 0,0 0 0,-1 0 1,1 0-1,0 0 0,0 0 0,-1 0 1,1 0-1,0 0 0,-1 0 0,1 0 1,0 0-1,0 0 0,-1 0 0,1 0 1,0 0-1,0 1 0,-1-1 0,1 0 1,0 0-1,0 0 0,-1 0 0,1 0 1,0 1-1,0-1 0,0 0 0,-1 0 1,1 0-1,0 1 0,0-1 0,0 0 1,0 0-1,-1 1 0,-3 5 1,0-1-1,1 1 1,-1 0-1,1 1 1,0-1-1,1 0 1,-4 13 0,1 3-8,-3 25 0,3 1-16,2 0-1,7 91 0,27 95-654,-24-189-586,-5-28-3590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49:53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15176,'0'0'2975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49:56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313 539 7024,'0'0'4897,"-7"-3"-4289,-5-1-354,0 1-1,-23-4 1,27 7-154,1-1 0,0 1 1,0 0-1,0 0 0,-1 1 0,1 0 0,-13 4 1,5 0 112,1 1 0,0 0 1,0 2-1,0-1 0,1 1 1,-12 11-1,19-15-92,0 1 1,1 0-1,0 0 1,0 0-1,0 1 1,1 0-1,-1-1 1,2 2-1,-1-1 1,1 0-1,-1 1 1,2 0-1,-1 0 1,1 0-1,-2 8 1,4-11-49,0 0-1,0 0 1,0 0 0,0 0-1,0 0 1,1 0 0,0 1-1,0-1 1,0 0 0,0-1 0,1 1-1,0 0 1,-1 0 0,1-1-1,1 1 1,-1-1 0,0 1 0,4 3-1,-4-5-32,0 0 0,0-1 1,0 1-1,1 0 0,-1 0 0,0-1 0,1 1 0,-1-1 0,1 0 0,-1 0 0,1 0 0,0 0 0,-1 0 1,1-1-1,0 1 0,0-1 0,0 0 0,-1 0 0,1 0 0,0 0 0,0 0 0,0 0 0,-1-1 0,1 1 0,0-1 1,0 0-1,3-2 0,2-1 39,0 0 1,0-1 0,-1 0 0,0-1 0,0 0-1,0 0 1,-1 0 0,0-1 0,0 0-1,-1 0 1,8-12 0,3-9 342,22-56 0,-27 52-135,-11 30-248,1 0-1,-1 0 1,0-1 0,0 1 0,0 0-1,0 0 1,0 0 0,0 0 0,0-1-1,-1 1 1,1 0 0,-1 0 0,-1-2-1,2 3-31,0 1-1,0 0 1,0 0-1,0 0 1,0 0-1,0 0 0,0 0 1,0-1-1,0 1 1,0 0-1,-1 0 1,1 0-1,0 0 1,0 0-1,0 0 0,0 0 1,0 0-1,0 0 1,0 0-1,-1-1 1,1 1-1,0 0 0,0 0 1,0 0-1,0 0 1,0 0-1,0 0 1,-1 0-1,1 0 1,0 0-1,0 0 0,0 0 1,0 0-1,0 0 1,-1 0-1,1 0 1,0 0-1,0 0 1,0 0-1,0 1 0,0-1 1,0 0-1,-1 0 1,1 0-1,0 0 1,0 0-1,0 0 1,0 0-1,0 0 0,0 0 1,0 1-1,0-1 1,0 0-1,-1 0 1,1 0-1,0 0 0,0 0 1,0 0-1,0 0 1,0 1-1,0-1 1,0 0-1,0 0 1,0 0-1,0 0 0,0 1 1,-3 10 216,3-6-187,1 1-1,0-1 1,0 0 0,1 0 0,-1 0-1,1 1 1,0-2 0,0 1-1,1 0 1,-1 0 0,1-1 0,0 1-1,0-1 1,1 0 0,-1 0-1,5 4 1,-3-4 1,0 0 0,-1 0-1,2 0 1,-1 0 0,0-1-1,1 0 1,0 0 0,0 0 0,0-1-1,0 0 1,0 0 0,0-1 0,8 2-1,-4-3 35,0 0 0,1 0 0,-1-1 0,0 0 0,0-1 0,0 0 0,16-6 0,3-4 212,32-18-1,-26 13-76,3-4 37,19-8 119,-51 27-315,1-1-1,0 1 1,-1 0 0,1 1 0,0 0 0,14-1 0,-14 1-7,-1 1 127,-12 3-9,-32 8-49,6-3 47,-1 3-1,2 0 1,-35 19-1,63-29-139,1 0 0,-1 1-1,1-1 1,-1 1 0,1 0 0,0 0-1,-1 0 1,1 0 0,0 0-1,0 1 1,1-1 0,-1 1 0,0-1-1,1 1 1,0-1 0,-1 1 0,1 0-1,0 0 1,0-1 0,1 1 0,-1 0-1,1 0 1,-1 0 0,1 0-1,0 0 1,0 0 0,0 0 0,0 0-1,1 0 1,-1 0 0,1 0 0,1 3-1,0 0-1,0-1 0,1 0 0,0 1 0,0-1-1,0-1 1,0 1 0,1 0 0,0-1 0,0 1-1,0-1 1,0 0 0,1-1 0,-1 1 0,1-1-1,8 5 1,-4-4 0,0 0 0,0-1 1,0-1-1,0 1 0,0-1 0,0 0 0,0-1 0,19 0 0,-15-2 3,0 0 1,0-1-1,0 0 0,0-1 0,21-8 0,-7-1 28,0-1-1,-1-1 1,-1-1 0,46-36-1,-50 33 18,0-1-1,-2 0 1,0-1-1,-1-1 1,-1-1-1,-1 0 1,-1-1-1,-2-1 1,21-45-1,-14 21 90,25-91-1,-39 117-92,-2 0-1,0-1 1,-2 0-1,-1 0 1,0 0 0,-5-37-1,4 59-49,0 0 0,0 0-1,0 1 1,0-1 0,0 0 0,0 0 0,0 0-1,-1 0 1,1 1 0,0-1 0,-1 0 0,1 0 0,-1 1-1,1-1 1,-1 0 0,1 1 0,-1-1 0,1 0-1,-1 1 1,1-1 0,-1 1 0,-1-2 0,1 2-3,1 1 1,-1-1 0,0 0 0,1 0 0,-1 0 0,0 1 0,1-1 0,-1 0-1,0 1 1,1-1 0,-1 0 0,1 1 0,-1-1 0,1 1 0,-1-1 0,1 1-1,-1-1 1,1 1 0,-1-1 0,1 1 0,-1 0 0,1-1 0,0 1 0,-1 0-1,1-1 1,0 1 0,0 1 0,-13 29 10,2 0 0,-13 58 0,16-51-77,3-1-1,1 1 1,0 50-1,17 115-204,-11-180 257,2 0 1,7 29-1,-9-45 8,0-1 0,0 0 0,1 0 0,0 0 0,0 0 0,0-1 0,0 1-1,1-1 1,0 0 0,0 0 0,1 0 0,9 9 0,-12-13 6,1 0-1,-1 0 1,1 0-1,0 0 1,-1 0-1,1 0 1,-1-1-1,1 1 1,0-1-1,0 0 1,-1 0-1,1 0 1,0 0-1,0 0 1,-1-1-1,1 1 1,0-1-1,-1 0 1,1 1 0,3-3-1,1 0 21,1-1 0,-1 1 0,1-2-1,-1 1 1,9-8 0,17-15 147,34-29 260,-56 43-321,3-4 21,-13 16-120,0 0 1,-1 0-1,1 1 0,0-1 1,0 0-1,0 1 0,-1-1 1,1 1-1,0-1 0,0 1 1,0 0-1,0-1 0,0 1 0,0 0 1,1-1-1,-1 1-10,-1 0 1,0 1-1,0-1 0,0 0 1,1 0-1,-1 0 0,0 0 1,0 0-1,0 0 0,0 0 1,0 1-1,1-1 0,-1 0 1,0 0-1,0 0 0,0 0 1,0 1-1,0-1 0,0 0 1,0 0-1,0 0 1,0 1-1,0-1 0,0 0 1,0 0-1,0 0 0,0 0 1,0 1-1,0-1 0,0 0 1,0 0-1,0 0 0,0 1 1,0-1-1,-1 11 35,0-8-23,-2 21 40,1 36 0,2-49-34,1-1 0,0 1 1,1-1-1,0 0 0,0 1 0,5 9 1,-7-19-14,0 0 0,1-1 0,-1 1 0,0 0 1,1-1-1,-1 1 0,0-1 0,1 1 0,-1 0 0,1-1 0,-1 1 1,1-1-1,-1 1 0,1-1 0,-1 1 0,1-1 0,0 0 1,-1 1-1,1-1 0,-1 0 0,1 1 0,0-1 0,-1 0 1,1 0-1,0 0 0,1 1 0,0-1 5,-1-1-1,1 1 1,-1 0-1,1-1 0,-1 1 1,1-1-1,-1 0 1,1 1-1,-1-1 1,1 0-1,1-1 1,4-4 34,0 0 0,0 0 0,7-9 0,-14 14-40,24-28 130,-2 0 0,25-44 0,-38 56-136,-7 13 0,0 0 0,0-1 0,0 1 0,1 0 0,-1 1 0,5-5 0,-12 63 0,5-48 0,0 1 0,0-1 0,1 0 0,0 0 0,0 1 0,0-1 0,1 0 0,4 8 0,-5-13 0,0 1 0,0-1 0,0 0 0,1 0 0,-1 1 0,1-1 0,0 0 0,0 0 0,0-1 0,0 1 0,0 0 0,0 0 0,0-1 0,0 0 0,1 1 0,-1-1 0,1 0 0,-1 0 0,1 0 0,-1 0 0,1-1 0,-1 1 0,1-1 0,0 1 0,2-1 0,3 0 0,-1-1 0,0 0 0,0 0 0,0-1 0,0 1 0,0-1 0,-1-1 0,1 0 0,0 0 0,10-6 0,6-6 0,31-26 0,-47 35 0,107-80 0,-91 66 0,-17 14 0,-1 1 0,1 0 0,10-6 0,-8 9 0,-21 22 0,-10 9 0,5-7 0,1 1 0,1 1 0,-18 36 0,33-57 0,-1 1 0,1 0 0,0 0 0,1 0 0,-2 7 0,2-10 0,0-1 0,0 0 0,0 1 0,0-1 0,0 1 0,0-1 0,0 1 0,0-1 0,0 1 0,1-1 0,-1 0 0,0 1 0,0-1 0,0 1 0,0-1 0,1 0 0,-1 1 0,0-1 0,0 1 0,1-1 0,-1 0 0,0 1 0,1-1 0,0 0 0,0 0 0,-1 0 0,1 0 0,0 0 0,0 0 0,-1 0 0,1 0 0,0 0 0,0-1 0,-1 1 0,1 0 0,0 0 0,-1-1 0,1 1 0,0-1 0,-1 1 0,1 0 0,-1-1 0,1 1 0,0-2 0,8-6 0,0 0 0,-1 0 0,-1-1 0,12-16 0,22-44 0,-18 30 0,-17 28 0,-6 9 0,1 0 0,1 0 0,-1-1 0,0 1 0,0 0 0,1 0 0,-1 0 0,4-2 0,-4 24 0,-1-6 0,1 0 0,1 0 0,0 0 0,0 0 0,1 0 0,1-1 0,10 24 0,-13-35 0,-1-1 0,1 1 0,0-1 0,0 1 0,0-1 0,0 1 0,0-1 0,0 0 0,1 0 0,-1 0 0,0 1 0,1-1 0,-1 0 0,0-1 0,1 1 0,0 0 0,-1 0 0,4 0 0,-2 0 0,0 0 0,0-1 0,0 0 0,0 0 0,0 0 0,0 0 0,0 0 0,0-1 0,6-1 0,1-1 0,0-1 0,0 0 0,0-1 0,17-11 0,-9 3 0,-1 0 0,-1-1 0,0-1 0,-1-1 0,-1 0 0,0-1 0,-1 0 0,-1-1 0,16-33 0,1-11 0,36-111 0,-62 166 0,1-7 0,6-24 0,-10 31 0,-3 6 0,2 1 0,1 1 0,-1 0 0,0-1 0,0 1 0,0 0 0,1 0 0,-1-1 0,0 1 0,1 0 0,-2 1 0,-9 19 0,0 0 0,1 0 0,-10 35 0,9-17 0,-8 50 0,16-68 0,0 0 0,2 0 0,2 37 0,0-47 0,0 0 0,1 0 0,1 0 0,0 0 0,0 0 0,1-1 0,0 1 0,10 15 0,-13-24 0,0-1 0,0 1 0,0-1 0,0 0 0,0 1 0,1-1 0,-1 0 0,0 0 0,1 0 0,-1 0 0,1 0 0,-1 0 0,1 0 0,-1-1 0,1 1 0,-1 0 0,1-1 0,0 1 0,0-1 0,-1 0 0,1 1 0,0-1 0,0 0 0,-1 0 0,1 0 0,0-1 0,0 1 0,-1 0 0,1 0 0,0-1 0,-1 1 0,1-1 0,0 0 0,-1 0 0,2 0 0,6-4 0,-1 0 0,0 0 0,0-1 0,14-12 0,-5 1 0,0-1 0,-2 0 0,0-1 0,-1-1 0,19-33 0,43-114 0,-54 113 0,26-103 0,-47 153 0,0 0 0,0 0 0,0-1 0,-1 1 0,1 0 0,-1-1 0,0 1 0,-1 0 0,1-1 0,-2-5 0,2 10 0,0-1 0,0 1 0,-1-1 0,1 1 0,0-1 0,-1 1 0,1 0 0,0-1 0,-1 1 0,1 0 0,0-1 0,-1 1 0,1 0 0,0 0 0,-1-1 0,1 1 0,-1 0 0,1 0 0,-1 0 0,1 0 0,-1-1 0,1 1 0,-1 0 0,1 0 0,0 0 0,-1 0 0,1 0 0,-1 0 0,1 0 0,-1 0 0,1 0 0,-1 0 0,1 1 0,-1-1 0,-1 1 0,0-1 0,0 1 0,0 0 0,0 0 0,0 0 0,-3 3 0,-2 2 0,0 0 0,1 1 0,-1 0 0,1 1 0,1-1 0,0 1 0,0 0 0,0 1 0,1-1 0,0 1 0,-4 15 0,-2 10 0,-9 60 0,13-52 0,-2 69 0,8-91 0,1 0 0,0 0 0,2 0 0,1-1 0,9 32 0,-12-48 0,-1-1 0,1 0 0,0 0 0,0 0 0,0 0 0,0 0 0,1 0 0,-1 0 0,1 0 0,-1 0 0,1-1 0,-1 1 0,1-1 0,0 1 0,0-1 0,0 1 0,0-1 0,0 0 0,0 0 0,0 0 0,0 0 0,4 0 0,-2 0 0,0-1 0,0 1 0,0-1 0,0 0 0,0-1 0,0 1 0,0-1 0,0 0 0,0 0 0,0 0 0,0 0 0,4-3 0,14-7 0,-1-1 0,0-1 0,-1-1 0,23-20 0,-34 26 0,-9 8 0,0 0 0,1 0 0,-1-1 0,0 1 0,0 0 0,0 0 0,1-1 0,-1 1 0,0 0 0,1 0 0,-1 0 0,0 0 0,0-1 0,1 1 0,-1 0 0,0 0 0,1 0 0,-1 0 0,0 0 0,1 0 0,-1 0 0,0 0 0,1 0 0,-1 0 0,0 0 0,1 0 0,-1 0 0,0 0 0,1 0 0,-1 0 0,0 0 0,0 0 0,1 0 0,-1 1 0,0-1 0,1 0 0,-1 0 0,0 0 0,0 1 0,1-1 0,-1 0 0,0 0 0,0 0 0,1 1 0,-1-1 0,0 0 0,0 1 0,0-1 0,0 0 0,1 0 0,-1 1 0,0-1 0,0 0 0,0 1 0,0-1 0,0 0 0,0 1 0,0-1 0,0 0 0,0 1 0,0-1 0,0 0 0,0 1 0,0 0 0,-2 27 0,2-23 0,-2 11 0,1-6 0,0 1 0,0 0 0,1 0 0,1 0 0,0 0 0,2 13 0,-3-23 0,1-1 0,-1 1 0,0 0 0,0 0 0,1 0 0,-1 0 0,1-1 0,-1 1 0,1 0 0,-1 0 0,1-1 0,-1 1 0,1 0 0,-1-1 0,1 1 0,0 0 0,0-1 0,-1 1 0,1-1 0,0 1 0,0-1 0,1 1 0,-1-1 0,1 0 0,-1 0 0,0 0 0,1 0 0,-1 0 0,1 0 0,-1 0 0,0 0 0,1 0 0,-1-1 0,1 1 0,1-2 0,4-1 0,-1 0 0,1-1 0,-1 0 0,6-6 0,-11 10 0,87-74 0,-81 69 0,-4 7 0,-6 14 0,-11 19 0,-1-1 0,-1-1 0,-27 39 0,21-34 0,-9 15 0,-2-1 0,-60 71 0,82-112 0,5-9 0,6-2 0,0 0 0,0 0 0,0 0 0,0-1 0,0 1 0,-1 0 0,1 0 0,0 0 0,0-1 0,0 1 0,0 0 0,0 0 0,0 0 0,0 0 0,0-1 0,0 1 0,0 0 0,0 0 0,0 0 0,0-1 0,0 1 0,0 0 0,0 0 0,0 0 0,0-1 0,0 1 0,0 0 0,0 0 0,0 0 0,0 0 0,1-1 0,1-5 0,0 0 0,1 0 0,0 0 0,0 0 0,0 0 0,1 1 0,7-9 0,36-34 0,-45 46 0,20-18 0,1 1 0,2 1 0,0 2 0,42-22 0,114-41 0,-159 69 584,-11 4-5769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49:57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12864,'0'0'2816,"48"2"-2160,2 0 7,16 0-207,11 0 16,10-2-144,3-2 16,5 0-88,-3-2 8,-9 0-160,-8-9 8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50:00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2 759 4416,'0'0'3742,"0"6"-3394,-1 19 74,1-25-403,0 0 0,0 0 1,0 1-1,0-1 0,0 0 1,0 0-1,0 1 0,0-1 1,0 0-1,0 0 0,1 0 1,-1 1-1,0-1 0,0 0 1,0 0-1,0 0 0,0 1 1,1-1-1,-1 0 0,0 0 1,0 0-1,0 0 0,1 0 1,-1 1-1,0-1 0,0 0 1,1 0-1,-1 0 0,0 0 1,0 0-1,1 0 0,-1 0 1,0 0-1,0 0 0,1 0 1,-1 0-1,0 0 0,0 0 1,1 0-1,-1 0 0,0 0 1,0 0-1,0 0 0,1 0 1,-1 0-1,0-1 0,0 1 1,1 0-1,-1 0 0,0 0 1,0-1-1,12-6 522,-3 0-220,-1 0-1,0-1 0,-1-1 0,9-11 1,0 1 148,15-19 1330,-1-1 0,32-57 0,-59 86-641,-3 10-1112,1-1-1,-1 1 0,0 0 0,0 0 1,0 0-1,0 0 0,0-1 0,0 1 1,0 0-1,0 0 0,0 0 0,0 0 1,0-1-1,0 1 0,0 0 0,0 0 1,0 0-1,0-1 0,0 1 0,0 0 1,0 0-1,0 0 0,0 0 1,0-1-1,0 1 0,0 0 0,0 0 1,0 0-1,0 0 0,0-1 0,-1 1 1,1 0-1,0 0 0,0 0 0,0 0 1,0 0-1,0-1 0,0 1 0,-1 0 1,1 0-1,0 0 0,0 0 0,0 0 1,0 0-1,-1 0 0,1 0 0,0 0 1,-1 0 5,1 1 0,-1 0 0,1-1 1,-1 1-1,1 0 0,-1 0 0,1-1 0,0 1 1,-1 0-1,1 0 0,0 0 0,0-1 0,0 1 1,0 0-1,-1 0 0,1 1 0,0 2 85,-3 7 74,1-1 0,0 2 0,1-1 0,0 0 0,1 15 1,0-22-170,1 0 0,-1 0 0,1 0 1,0 0-1,1 0 0,-1 0 0,1 0 0,0 0 1,0 0-1,0-1 0,0 1 0,0-1 1,1 1-1,0-1 0,0 0 0,0 0 1,5 4-1,-4-4-18,0-1 1,0 0-1,0 0 0,1 0 1,-1 0-1,1-1 0,-1 0 0,1 0 1,-1 0-1,1 0 0,-1-1 1,1 1-1,0-1 0,5-1 1,9-1 35,-1-1 0,21-5 0,-36 7-51,18-5 47,-2 0 0,1-2 0,-1 0 0,0-1 0,-1-1 0,24-17 0,-37 24-21,-1-1-1,1 0 1,-1 0-1,0-1 1,0 1 0,0-1-1,5-9 1,-8 12-10,0 0 1,0 0-1,0 0 1,0 0-1,0 0 0,0 0 1,0-1-1,-1 1 1,1 0-1,-1-1 1,0 1-1,0 0 0,0-1 1,0 1-1,0 0 1,0-1-1,-1 1 0,1 0 1,-1-1-1,1 1 1,-1 0-1,-1-3 1,1 4-13,0 0 1,1 0-1,-1 1 1,0-1-1,1 0 1,-1 1-1,0-1 1,0 1-1,0-1 1,1 1-1,-1-1 1,0 1-1,0 0 1,0-1-1,0 1 1,0 0-1,0 0 1,0 0-1,0 0 1,0 0-1,0 0 1,0 0-1,0 0 1,-1 0-1,-2 1 17,0-1-1,0 1 0,0 1 1,-6 1-1,-2 2 22,1 1 1,0 0-1,-19 15 0,26-19-38,1 1-1,-1 0 1,1 0 0,0 0-1,0 0 1,0 1-1,1-1 1,-1 1-1,1-1 1,0 1 0,0 0-1,0 0 1,0 0-1,-2 8 1,4-10-9,0 1 1,0-1-1,0 0 0,1 0 1,-1 1-1,0-1 0,1 0 1,0 1-1,-1-1 1,1 0-1,0 0 0,0 0 1,0 0-1,0 0 0,1 0 1,-1 0-1,1 0 1,-1 0-1,1-1 0,-1 1 1,1-1-1,0 1 0,0-1 1,0 1-1,3 0 1,2 3 1,1-1 1,0-1 0,0 0 0,0 0 0,14 3 0,-8-3 5,1-1 0,-1 0 1,1-1-1,-1-1 1,1 0-1,17-4 0,-10 1 1,-1-2 0,0 0 0,32-14 1,19-11 213,113-65 1,-167 83 23,-29 12-12,1 2-205,0 1 1,0 0-1,0 0 1,1 1-1,-1 0 0,-12 9 1,-50 37 92,67-47-116,-4 4 10,-4 2 22,0 1 0,-17 18-1,27-25-36,1 0 0,-1 0 0,1 0 0,0 0 0,-1 1 0,2-1 0,-1 0 0,0 1 0,1 0 0,-1-1 0,1 1 0,0 0 0,0 0 0,1-1 0,-1 1 0,1 4 0,0-6-7,0-1-1,0 0 1,0 1 0,0-1 0,1 1 0,-1-1 0,0 0 0,1 1 0,-1-1-1,1 0 1,0 1 0,-1-1 0,1 0 0,0 0 0,0 0 0,0 0-1,0 0 1,0 0 0,0 0 0,0 0 0,0 0 0,0 0 0,0 0-1,0 0 1,1-1 0,-1 1 0,0-1 0,1 1 0,-1-1 0,0 1-1,1-1 1,-1 0 0,0 0 0,1 1 0,-1-1 0,1 0 0,-1 0-1,3-1 1,3 0 2,0 1-1,0-2 1,0 1-1,-1-1 1,1 0 0,10-5-1,0-2 6,-1 1 1,-1-2-1,0 0 0,0-1 1,-1 0-1,0-2 0,-1 1 0,18-24 1,-15 15 23,-1-1 1,-1-1 0,-1 0-1,-1-1 1,12-34-1,-4 0 64,-1-1-1,-4-1 0,-2 0 1,8-95-1,-20 146-51,-1-1 1,0 1 0,-1 0-1,-3-16 1,4 24-41,0 1 0,0 0 1,0-1-1,0 1 1,0-1-1,0 1 0,-1 0 1,1-1-1,0 1 0,0 0 1,0-1-1,-1 1 1,1 0-1,0-1 0,-1 1 1,1 0-1,0 0 0,0-1 1,-1 1-1,1 0 0,-1 0 1,1-1-1,0 1 1,-1 0-1,1 0 0,0 0 1,-1 0-1,1 0 0,-1 0 1,1 0-1,0 0 0,-1 0 1,1 0-1,-1 0 1,1 0-1,0 0 0,-1 0 1,1 0-1,-1 0 0,1 0 1,0 0-1,-1 0 0,1 0 1,-1 1-1,1-1 1,0 0-1,-1 0 0,1 1 1,-18 13-9,12-7-4,-1 1 0,1 0 0,1 0 0,-1 1 0,1 0 0,1 0 0,-5 13 0,1-1-40,2 1-1,-5 27 0,6-22-4,2 1 0,2 0-1,0-1 1,5 45 0,-1-49 0,1 1 1,1-1 0,1 0-1,1-1 1,17 38 0,-19-49 27,1 0 0,1-1 0,0 0 0,0 0 0,14 15 0,-19-24 28,0 1 0,0-1 0,0 0 0,0 1 0,0-1 0,0 0 0,1 0 0,-1 0 1,0-1-1,1 1 0,-1 0 0,0-1 0,1 0 0,-1 1 0,0-1 0,1 0 0,-1 0 0,1 0 0,-1-1 0,0 1 0,1 0 1,-1-1-1,0 0 0,3-1 0,2 0 12,0-1 0,0-1 0,0 1 0,-1-1 0,1 0 0,7-7 0,9-10 76,31-36 0,-9 9 288,-47 50-343,0 1 0,0 0-1,0 1 1,0-1-1,1 0 1,0 0-1,-2 7 1,0-2 1,1-3-16,-6 17 33,2 0-1,-8 37 1,13-53-47,0 1-1,1-1 1,0 1 0,0-1 0,0 1 0,1-1-1,0 1 1,0-1 0,0 1 0,1-1 0,0 0-1,1 0 1,-1 0 0,5 7 0,-6-12 2,0 1-1,0-1 1,0 1 0,0-1 0,0 0-1,0 1 1,1-1 0,-1 0 0,1 0-1,-1 0 1,1 0 0,-1 0 0,1 0-1,0 0 1,-1 0 0,1-1 0,0 1-1,0-1 1,-1 1 0,1-1 0,0 0-1,0 0 1,0 1 0,0-1 0,-1-1-1,1 1 1,0 0 0,0 0 0,0-1-1,-1 1 1,1-1 0,0 1 0,0-1-1,1-1 1,7-3 50,-1 0-1,0 0 1,-1-1-1,15-12 0,-21 16-40,14-11 129,-1-1 0,-1-1-1,0 0 1,0-1 0,17-29 0,-18 28 6,-5 10 133,-13 15-286,1 1 0,0 0 1,0 0-1,1 0 0,1 0 0,-1 0 1,2 1-1,-1-1 0,1 1 0,0 17 0,1-25 0,1 0 0,-1 0-1,0 0 1,0 0 0,1 0 0,-1 0-1,1 0 1,0-1 0,-1 1-1,1 0 1,0 0 0,0 0-1,0-1 1,0 1 0,1 0-1,-1-1 1,0 1 0,1-1 0,1 2-1,0-1 4,0-1 0,-1 1 0,1-1 0,0 0 0,0 0 0,0 0 0,0 0 0,0-1 0,0 1 0,0-1 0,5 0 0,4 0 18,0-2-1,0 1 1,0-2-1,0 1 1,14-6-1,178-70 350,-154 54-249,13-5 38,-48 21-92,-13 7-43,1-1 0,-1 1-1,1 0 1,0 0 0,-1 0 0,5-1 0,-3 2 56,-5 0-5,-14 6 40,1 3-80,0 0 0,1 1 0,0 0 0,0 1 0,-20 24 0,30-32-34,1 1-1,1-1 1,-1 0-1,0 1 1,1-1 0,0 1-1,0 0 1,0-1-1,0 1 1,0 0 0,1-1-1,0 1 1,0 0-1,0 0 1,0 0 0,0-1-1,1 1 1,0 0-1,1 5 1,-1-6 0,0 0-1,0 0 1,1 0-1,-1 0 1,1 0-1,0 0 1,0-1 0,0 1-1,0-1 1,0 1-1,0-1 1,1 0-1,-1 0 1,1 0-1,-1 0 1,1 0 0,0 0-1,0-1 1,0 1-1,0-1 1,0 0-1,6 1 1,-1-1 6,0 0 1,0 0-1,0-1 0,0-1 1,0 1-1,0-1 1,0-1-1,0 1 0,12-6 1,7-2 24,34-20 1,-52 24-29,7-3-1,-1-1 0,0-1 0,0 0 0,-1-1 0,0-1 0,0 0 0,-2-1 0,0 0 0,0-1 0,15-25 0,-25 36 0,0 1 0,-1-1 0,0 0 0,0 0 0,0 0 0,0 0 0,1-4 0,-2 6 0,0 1 0,0-1 0,0 1 0,0-1 0,0 0 0,-1 1 0,1-1 0,0 1 0,0-1 0,0 1 0,0-1 0,-1 0 0,1 1 0,0-1 0,0 1 0,-1-1 0,1 1 0,-1-1 0,1 1 0,0 0 0,-1-1 0,1 1 0,-1-1 0,1 1 0,-1 0 0,1-1 0,-1 1 0,1 0 0,-1 0 0,1-1 0,-1 1 0,0 0 0,1 0 0,-1 0 0,1 0 0,-1 0 0,0 0 0,1 0 0,-1 0 0,1 0 0,-1 0 0,0 0 0,1 0 0,-1 0 0,-4 1 0,0 0 0,0 0 0,1 0 0,-1 1 0,0-1 0,1 1 0,0 0 0,-1 1 0,1-1 0,0 1 0,-6 4 0,4-2 0,0 1 0,0-1 0,0 1 0,1 0 0,0 1 0,-5 7 0,8-11 0,0 0 0,1 0 0,-1 0 0,1 1 0,0-1 0,0 0 0,0 0 0,0 1 0,1-1 0,-1 1 0,1-1 0,0 1 0,0-1 0,0 0 0,0 1 0,1-1 0,-1 1 0,1-1 0,0 0 0,0 1 0,0-1 0,1 0 0,-1 0 0,4 5 0,-2-4 0,1 1 0,-1-1 0,1 0 0,0 0 0,1 0 0,-1 0 0,1-1 0,0 1 0,-1-1 0,1-1 0,1 1 0,-1-1 0,0 0 0,6 2 0,-1-2 0,0 1 0,1-2 0,-1 0 0,0 0 0,1-1 0,-1 0 0,1-1 0,-1 0 0,0 0 0,11-4 0,11-4 0,57-25 0,-39 9 882,-24 10-5849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50:05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0 805 7328,'0'0'5233,"10"-5"-4729,4-3-328,0 0 0,-1-1 1,1 0-1,13-13 0,3-8 187,-2-1 0,-2-2-1,34-51 1,55-116 825,-100 172-1015,8-15 213,-1-1 1,-2-1-1,19-65 0,-37 103-308,-1 1-1,1-1 0,-1 0 1,0 0-1,-1 1 0,0-1 1,0 0-1,0 0 0,-3-13 1,3 20-60,0-1 1,0 0 0,0 0-1,-1 1 1,1-1 0,0 0-1,0 1 1,-1-1-1,1 0 1,-1 0 0,1 1-1,0-1 1,-1 1 0,1-1-1,-1 0 1,1 1-1,-1-1 1,0 1 0,1-1-1,-1 1 1,1 0 0,-2-1-1,1 1 2,0 0-1,1 0 1,-1 0-1,0 0 1,0 0-1,0 0 1,1 0-1,-1 0 1,0 0-1,0 0 0,1 1 1,-1-1-1,0 0 1,0 1-1,1-1 1,-1 1-1,-1 0 1,-2 2 50,0 1 0,-1 0 0,1 0 0,-6 9 0,-1 3 21,1 0 1,1 0-1,-9 20 0,-18 56 131,22-54-157,-12 31 51,4 2-1,2 0 1,-18 123 0,36-176-80,1 1 0,0-1-1,4 32 1,-2-44-15,0 0 0,0 0-1,1 0 1,0 0 0,0 0-1,5 8 1,-6-11-3,1-1 1,0 1-1,0 0 0,0 0 0,0-1 0,1 0 1,-1 1-1,1-1 0,-1 0 0,1 0 1,0 0-1,6 2 0,-6-2-1,0-1 0,1 0 0,-1 0 0,1 0 0,-1-1 0,1 1 0,-1-1 0,1 0 0,-1 0 0,1 0 0,5-1 0,-3-1 10,0 1 1,0-1 0,0 0 0,-1 0-1,1-1 1,6-4 0,0 0 28,-1-1 1,0-1 0,-1 0 0,0 0 0,12-16 0,-13 15-3,47-62 251,-51 64-222,0 0 0,0 0 0,-1-1 0,0 1 0,-1-1 0,0 0 1,3-13-1,-6 20-27,1 1 0,-1-1 1,0 0-1,0 1 0,1-1 1,-1 1-1,-1-1 1,1 0-1,0 1 0,0-1 1,-1 0-1,1 1 0,-1-1 1,1 1-1,-1-1 0,1 1 1,-1-1-1,0 1 1,0 0-1,0-1 0,-2-1 1,3 3-40,0 0 0,0 0 0,0 0 0,0 0 0,0-1 0,0 1 0,0 0 0,-1 0 0,1 0 0,0 0 0,0 0 0,0-1 0,0 1 1,0 0-1,0 0 0,0 0 0,0 0 0,0-1 0,0 1 0,0 0 0,0 0 0,0 0 0,0 0 0,0-1 0,0 1 0,0 0 0,0 0 0,0 0 1,0 0-1,0-1 0,0 1 0,0 0 0,0 0 0,0 0 0,0 0 0,1 0 0,-1-1 0,0 1 0,0 0 0,0 0 0,0 0 0,0 0 0,1 0 1,9-5 233,-7 4-220,0 1 1,0-1-1,1 1 0,-1 0 1,4 0-1,-4 0-13,0 1 0,0 0 0,0 0 0,-1 1 0,1-1 0,0 0 0,-1 1 0,1-1 0,-1 1 0,0 0 0,1 0 0,-1 0 0,0 0 0,0 0 0,0 1 0,-1-1 0,1 1 0,0-1 0,-1 1 0,0 0-1,0-1 1,1 1 0,0 4 0,1 5 36,0 1 1,-1 0-1,2 24 0,-4-36-54,2 37 88,-3-25-54,2-1 1,0 1-1,0-1 1,1 1 0,1-1-1,4 16 1,-6-26-27,0 1 1,0-1-1,1 0 1,-1 0-1,0 1 1,1-1 0,0 0-1,-1-1 1,1 1-1,0 0 1,0 0-1,0-1 1,0 1 0,0-1-1,0 0 1,3 2-1,-1-2 0,-1 0 0,0 0 1,1 0-1,-1-1 0,1 1 0,-1-1 0,1 0 0,-1 0 0,1 0 0,5-1 0,1-2 5,-1 1-1,1-1 1,-1-1-1,0 0 1,0 0-1,0 0 1,11-9-1,36-30 128,85-84-1,-100 89-41,-35 33-74,1-2 17,0 1 0,-1-1 0,1 0 0,-1-1 0,7-11 0,-13 19-39,0 0 1,0 0-1,0 0 1,1 0-1,-1-1 1,0 1 0,0 0-1,0 0 1,0 0-1,0 0 1,0 0-1,0 0 1,0 0-1,0 0 1,0-1-1,0 1 1,0 0-1,0 0 1,0 0-1,0 0 1,0 0 0,0 0-1,0 0 1,0-1-1,0 1 1,0 0-1,0 0 1,0 0-1,0 0 1,0 0-1,0 0 1,0 0-1,0 0 1,0-1-1,-1 1 1,1 0 0,0 0-1,0 0 1,0 0-1,0 0 1,0 0-1,0 0 1,0 0-1,0 0 1,0 0-1,0 0 1,-1 0-1,1 0 1,0 0-1,0-1 1,0 1 0,0 0-1,0 0 1,0 0-1,0 0 1,-1 0-1,1 0 1,0 0-1,0 0 1,0 0-1,0 1 1,0-1-1,0 0 1,0 0-1,-1 0 1,1 0-1,-8 3 70,-14 11-30,1 2-1,1 0 1,1 1-1,0 1 1,-26 33-1,-2 11 0,40-52-35,0 1 0,2 0 0,-1 0 0,-4 14 0,9-22-4,0 0-1,0 0 1,1 1-1,-1-1 0,1 0 1,0 0-1,0 0 1,0 0-1,1 6 1,-1-8-2,0 0 0,1 0 1,-1 1-1,0-1 1,1 0-1,0 0 0,-1 0 1,1 1-1,0-1 0,-1 0 1,1 0-1,0 0 0,0 0 1,0 0-1,0-1 0,0 1 1,0 0-1,0 0 1,0-1-1,0 1 0,1 0 1,-1-1-1,0 1 0,0-1 1,3 1-1,0 0 3,1 0 1,0-1-1,0 1 0,-1-1 1,1 0-1,0-1 0,0 1 1,-1-1-1,1 0 0,6-2 1,-4 1 10,1-1 0,-1-1 0,0 1 1,0-1-1,11-8 0,-7 4 17,-1-1-1,-1 0 1,0 0 0,0-1-1,-1 0 1,0-1-1,8-15 1,-9 13 38,0 0 0,-1-1-1,-1 0 1,-1 0 0,5-21 0,-9 35-64,0-1-1,0 1 0,1-1 1,-1 1-1,0-1 1,0 1-1,0-1 1,0 1-1,0 0 1,0-1-1,0 1 1,0-1-1,0 1 0,-1-1 1,1 1-1,0-1 1,0 1-1,0-1 1,0 1-1,-1 0 1,1-1-1,0 1 1,0-1-1,-1 1 0,0 0-1,1 0 0,0 0 0,-1 0 0,1 0 0,0 0 0,-1 0 0,1 1 0,-1-1 0,1 0 0,0 0 0,0 0-1,-1 1 1,1-1 0,0 0 0,-1 1 0,1-1 0,0 0 0,0 0 0,-1 1 0,1-1 0,0 1 0,0-1 0,0 0-1,0 1 1,-1-1 0,1 0 0,0 1 0,0 0 0,-2 4 7,1 0-1,0 1 1,0-1 0,0 0-1,1 1 1,-1-1-1,1 0 1,1 1 0,-1-1-1,1 1 1,2 7 0,0 1-19,1-1 1,1-1-1,9 19 0,-14-29 10,1-1 0,0 0-1,0 0 1,-1 1 0,1-1-1,0 0 1,0 0 0,0 0 0,1 0-1,-1 0 1,0 0 0,0 0-1,0 0 1,1 0 0,-1-1-1,0 1 1,1-1 0,2 2-1,-2-2 3,1 0-1,-1 1 0,1-1 1,-1 0-1,1 0 0,-1-1 1,1 1-1,-1 0 0,1-1 1,3-1-1,1 0 10,0-1 0,-1-1 1,1 1-1,0-1 0,-1-1 0,9-6 0,16-19 108,31-37 0,-25 26-49,-5 6-11,-32 35-60,0 0 0,0 0 1,0-1-1,0 1 0,0 0 0,1 0 1,-1 0-1,0-1 0,0 1 0,0 0 0,1 0 1,-1 0-1,0-1 0,0 1 0,1 0 0,-1 0 1,0 0-1,0 0 0,1 0 0,-1 0 0,0 0 1,0 0-1,1-1 0,-1 1 0,0 0 0,1 0 1,-1 0-1,0 0 0,0 0 0,1 1 0,-1-1 1,0 0-1,0 0 0,1 0 0,-1 0 0,0 0 1,0 0-1,1 0 0,-1 0 0,0 1 0,0-1 1,1 0-1,-1 0 0,0 0 0,0 1 0,0-1 1,1 0-1,-1 0 0,0 0 0,0 1 0,0-1 1,0 0-1,0 0 0,1 1 0,-1-1 0,0 0 1,0 0-1,0 1 0,0-1 0,0 0 0,0 1 1,0-1-1,1 22 4,-1-19-4,-2 30 11,0-1 0,-11 46-1,11-61 36,4-10-6,-2-7-38,0 0-1,0 0 1,0 0-1,1 0 1,-1 0 0,0 0-1,0 0 1,0 0-1,1 0 1,-1 0-1,0 0 1,0 0-1,0 1 1,1-1 0,-1-1-1,0 1 1,0 0-1,0 0 1,1 0-1,-1 0 1,0 0 0,0 0-1,0 0 1,1 0-1,-1 0 1,0 0-1,0 0 1,0 0-1,1-1 1,-1 1 0,0 0-1,0 0 1,7-6 16,0 0-1,-1 0 1,0-1 0,0 0 0,-1 0 0,6-9 0,7-9 9,-10 15-15,7-11 42,2 1 0,0 1 1,30-27-1,-45 45-52,0-1 1,0 1-1,1-1 0,-1 1 1,0 0-1,0 0 0,1 0 0,2-1 1,-4 2-3,0 0 0,0 0 1,-1 0-1,1 0 0,0 0 1,0 0-1,-1 0 1,1 0-1,0 1 0,0-1 1,0 0-1,-1 0 0,1 1 1,0-1-1,-1 0 0,1 1 1,0-1-1,-1 1 0,1-1 1,0 1-1,-1-1 0,1 1 1,-1-1-1,1 1 0,-1 0 1,1-1-1,-1 1 0,1 1 1,4 9-3,0 0 0,-1 1 1,0-1-1,-1 1 0,3 21 1,-4-19-14,1-1 1,0 1-1,1 0 1,6 14-1,-9-26 17,0 0-1,0 0 1,1 0-1,-1-1 1,0 1 0,1 0-1,-1 0 1,1-1-1,0 1 1,-1-1-1,1 1 1,0-1 0,0 0-1,0 0 1,0 0-1,0 0 1,0 0-1,0 0 1,0 0 0,1-1-1,2 1 1,-2 0 0,0-1 1,0 0 0,-1-1 0,1 1 0,0 0 0,0-1-1,-1 1 1,1-1 0,0 0 0,-1 0 0,1 0-1,-1 0 1,1-1 0,-1 1 0,0-1 0,0 1 0,5-5-1,2-3 20,-1 0-1,0-1 0,0 0 1,-1-1-1,10-19 0,24-62 127,-20 42-60,20-42 114,-41 91-195,1 0 0,-1 0 0,1 0 0,-1 0 0,1 0 0,-1 0 0,1 1 0,0-1 0,-1 0 0,1 0 0,0 1 0,0-1 0,0 0 0,0 1 0,1-2 0,-2 2-4,0 0 0,0 0 0,1 0 1,-1 0-1,0 0 0,1 0 1,-1 0-1,0 0 0,0 0 0,1 0 1,-1 0-1,0 0 0,0 0 1,1 1-1,-1-1 0,0 0 0,0 0 1,1 0-1,-1 0 0,0 0 1,0 1-1,0-1 0,1 0 0,4 11 40,1 11-45,-1 1 0,-1 0 0,-1 0 0,0 39 1,-1-23-13,-1-24-1,1 54-74,-2-61 91,-1 1-1,0 0 1,0 0 0,-1 0 0,-4 11 0,6-19 0,0-1 0,0 0 0,0 0 0,-1 1 1,1-1-1,0 0 0,0 0 0,0 0 0,-1 0 0,1 1 0,0-1 0,0 0 0,0 0 0,-1 0 0,1 0 1,0 0-1,0 1 0,-1-1 0,1 0 0,0 0 0,0 0 0,-1 0 0,1 0 0,0 0 0,0 0 0,-1 0 1,1 0-1,0 0 0,0 0 0,-1 0 0,1 0 0,0 0 0,0 0 0,-1 0 0,1-1 0,0 1 0,0 0 1,-1 0-1,1 0 0,0 0 0,0 0 0,-1-1 0,-7-6 65,3 2-2,1 0 0,1 0 0,-1-1 0,1 1 0,-5-12 0,13 21-45,2 0 1,-1-1-1,0 0 0,1 0 1,0 0-1,-1-1 1,1 0-1,13 2 1,-10-3-35,0-1 1,0-1-1,1 0 1,-1 0 0,0-1-1,-1 0 1,1-1-1,0 0 1,-1 0 0,1-1-1,-1 0 1,0-1-1,9-6 1,-2 0 21,-1-1-1,0 0 1,-1-1 0,0-1 0,-1 0 0,12-17-1,-18 19 16,0 1-1,-1-1 1,8-18-1,6-14 22,-28 105-75,7-53 25,-11 87-64,12-83 51,0 1 0,0 0 0,1-1-1,0 1 1,6 18 0,-7-29 17,1 0 0,-1 0-1,1 0 1,0 0-1,0 0 1,0 0 0,0 0-1,0 0 1,2 1 0,-3-2 2,1-1 0,-1 0 0,1 1 0,-1-1 1,1 0-1,-1 0 0,1 1 0,-1-1 0,0 0 0,1 0 1,0 0-1,-1 0 0,1 0 0,-1 0 0,1 0 1,-1 0-1,1 0 0,-1 0 0,1 0 0,-1 0 1,1 0-1,-1 0 0,1-1 0,-1 1 0,1 0 1,-1 0-1,0 0 0,1-1 0,-1 1 0,1 0 1,-1-1-1,1 1 0,-1 0 0,0-1 0,1 1 1,-1 0-1,0-1 0,1 1 0,-1-1 0,5-5 19,0-1 0,-1 1 0,1-1 0,-1 1 0,5-13 0,13-40 102,-10 22-53,24-66 155,-21 56-70,-14 42-132,1 1 0,0-1 0,-1 1 0,1 0 0,1 0 0,-1-1 0,4-3 0,-6 8-21,1-1 0,-1 1 0,0 0 0,0 0 0,1 0 0,-1 0 0,0-1 0,1 1 0,-1 0 0,0 0 0,1 0 0,-1 0 0,0 0 0,0 0 0,1 0 0,-1 0 0,0 0 0,1 0 0,-1 0 0,0 0 0,1 0 0,-1 0 0,0 0 0,0 1 0,1-1 0,-1 0 0,0 0 0,1 0 0,-1 0 0,0 1 0,0-1 0,1 0 0,-1 0 0,0 0 0,0 1 0,0-1 0,1 0 0,8 12 0,-6-8 0,66 75-58,-56-67 38,0 0 1,1-1 0,28 17-1,-39-25 11,1-1 1,0 0-1,0-1 1,0 1-1,1-1 0,-1 0 1,0 0-1,0 0 1,1 0-1,-1-1 0,0 0 1,1 0-1,7-1 1,-9 1 9,0-1 0,1 0 0,-1 0 0,0 0 0,0-1 0,0 1 0,0-1 0,0 0 0,-1 1 0,1-1 0,0-1 1,-1 1-1,1 0 0,-1-1 0,0 1 0,0-1 0,0 1 0,2-5 0,0 0 16,0-1 0,-1 1 0,0-1-1,-1 0 1,1 0 0,-1 0 0,-1 0 0,0 0 0,0-1 0,0 1-1,-1 0 1,0 0 0,-2-9 0,2 16-17,0 0 0,0 0 0,-1 0 0,1 0 0,0 0 0,0 0 0,-1 0 0,1 0 0,-1 0 0,1 0 0,-1 1 0,1-1 0,-1 0 0,1 0 0,-1 0 0,0 1 0,1-1 0,-1 0 0,0 1 0,-1-2 0,2 2 0,-1 0 0,0 0 0,0 0 0,0-1 0,0 1 0,0 0 0,1 0 0,-1 0 0,0 0 0,0 1 0,0-1 0,0 0 0,0 0 0,1 0 0,-1 1 0,0-1 0,0 0 0,-1 1 0,-2 2 0,-1 0 0,1 0 0,-1 1 0,1-1 0,-7 9 0,2-2 0,1 0 0,1 0 0,0 0 0,0 1 0,1 1 0,1-1 0,-7 17 0,10-21 0,0-1 0,0 1 0,1-1 0,0 1 0,0 0 0,1 0 0,0-1 0,0 1 0,0 0 0,1 0 0,0-1 0,0 1 0,1 0 0,0-1 0,4 11 0,-4-13-1,0-1-1,0 0 1,1 0-1,-1 0 1,1 0-1,0 0 1,0-1-1,0 1 1,0-1-1,0 1 1,0-1-1,1-1 1,-1 1-1,1 0 1,6 2-1,-5-3 0,0 0 0,-1 1 0,1-1 1,0-1-1,0 1 0,0-1 0,0 0 0,0 0 0,0 0 1,0-1-1,-1 0 0,7-1 0,0-2 4,-1-1-1,0 0 1,-1 0 0,1-1-1,-1 0 1,0-1-1,-1 0 1,13-13 0,5-8 9,24-34 0,-50 62-11,75-112 11,-74 111-11,0-1 0,-1 1 0,1-1 0,1 1 0,-1 0 0,0-1 0,0 1 0,0 0 0,1 0 0,0-1 0,-1 2 0,-1-1 0,0 1 0,0 0 0,0 0 0,1 0 0,-1 0 0,0 0 0,0 0 0,1 0 0,-1 0 0,0 0 0,0 0 0,0 0 0,1 0 0,-1 0 0,0 0 0,0 0 0,0 0 0,1 0 0,-1 0 0,0 0 0,0 1 0,0-1 0,1 0 0,-1 0 0,0 0 0,0 0 0,0 0 0,1 1 0,3 10 0,-1 14 0,2 0 0,15 47 0,-16-61 0,1-1 0,0 1 0,0-1 0,1 0 0,0 0 0,0 0 0,1-1 0,15 15 0,-20-22 0,0 0 0,1 0 0,-1 0 0,0-1 0,1 1 0,-1-1 0,0 0 0,1 0 0,0 0 0,-1 0 0,1 0 0,0 0 0,-1 0 0,1-1 0,0 0 0,0 1 0,-1-1 0,6-1 0,-4 1 0,0-1 0,0-1 0,0 1 0,0-1 0,0 1 0,0-1 0,0 0 0,-1-1 0,1 1 0,-1-1 0,6-4 0,-2-1 0,1 0 0,-1 0 0,-1 0 0,0-1 0,0 0 0,6-12 0,-1-3 0,12-35 0,-9 11 0,-9 31 0,0-1 0,1 1 0,9-18 0,-7 13 0,-8 22 0,0 0 0,0 0 0,0 0 0,0 0 0,0 0 0,0 0 0,0 0 0,0 0 0,0-1 0,0 1 0,0 0 0,0 0 0,0 0 0,1 0 0,-1 0 0,0 0 0,0 0 0,0 0 0,0 0 0,0 0 0,0 0 0,0 0 0,0 0 0,1 0 0,-1 0 0,0 0 0,0 0 0,0 0 0,0 0 0,0 0 0,0 0 0,0 0 0,1 0 0,-1 0 0,0 0 0,0 0 0,0 0 0,0 0 0,0 0 0,0 0 0,0 0 0,0 0 0,0 1 0,1-1 0,-1 0 0,0 0 0,0 0 0,0 0 0,0 0 0,0 0 0,0 0 0,0 0 0,0 0 0,0 0 0,0 1 0,0-1 0,0 0 0,0 0 0,0 0 0,4 7 0,0 8 0,-1-1 0,0 1 0,-1-1 0,-1 1 0,0 19 0,-1-14 0,1-4 0,0 0 0,-2 0 0,0 1 0,-1-1 0,-1 0 0,-5 19 0,7-33 0,0 0 0,1 0 0,-1-1 0,0 1 0,0 0 0,0-1 0,0 1 0,0-1 0,0 1 0,0-1 0,-1 1 0,1-1 0,0 0 0,-1 0 0,1 1 0,-1-1 0,0 0 0,-2 1 0,1-1 0,0 0 0,0-1 0,0 1 0,-1-1 0,1 0 0,0 0 0,0 0 0,0 0 0,-1 0 0,-2-2 0,3 2 0,1 0 0,0 0 0,0 0 0,-1 0 0,1 0 0,0 0 0,-4 1 0,6-1 0,0 0 0,0 0 0,0 0 0,0 0 0,0 0 0,0 0 0,0 0 0,0 0 0,0 0 0,0 0 0,0 0 0,0 0 0,0 0 0,-1 0 0,1 0 0,0 0 0,0 0 0,0 0 0,0 0 0,0 0 0,0 0 0,0 0 0,0 0 0,0 0 0,0 0 0,0 0 0,0 0 0,0 0 0,0 0 0,0 0 0,0 1 0,0-1 0,0 0 0,0 0 0,0 0 0,0 0 0,0 0 0,0 0 0,0 0 0,0 0 0,0 0 0,0 0 0,0 0 0,0 0 0,0 0 0,0 0 0,0 0 0,0 0 0,0 1 0,0-1 0,0 0 0,0 0 0,0 0 0,0 0 0,0 0 0,0 0 0,0 0 0,0 0 0,0 0 0,0 0 0,0 0 0,0 0 0,0 0 0,0 0 0,0 0 0,0 0 0,0 0 0,0 0 0,0 0 0,12 3 0,12 0 0,0-2 0,0 0 0,0-2 0,0-1 0,0 0 0,-1-2 0,30-8 0,-37 7 0,0 0 0,0-2 0,-1 1 0,0-2 0,0 0 0,0-1 0,-1-1 0,-1 0 0,0 0 0,0-1 0,13-15 0,-20 18 0,0 0 0,0 0 0,-1 0 0,0-1 0,4-10 0,-7 15 0,-1 0 0,1 0 0,-1 0 0,0-1 0,0 1 0,0 0 0,-1-1 0,1 1 0,-1 0 0,0-1 0,-1 1 0,1 0 0,-1-1 0,0-3 0,0 7 0,1 0 0,0 0 0,-1 0 0,1 0 0,-1 0 0,0 0 0,1 0 0,-1 0 0,0 0 0,1 0 0,-1 1 0,0-1 0,0 0 0,0 1 0,0-1 0,0 0 0,1 1 0,-1-1 0,0 1 0,-2-1 0,0 0 0,1 1 0,0-1 0,-1 1 0,1 0 0,-1 0 0,1 0 0,-1 0 0,1 0 0,-3 1 0,-1 1 0,0-1 0,0 1 0,0 1 0,1-1 0,-1 1 0,-8 5 0,11-6 0,0 0 0,0 1 0,0-1 0,1 1 0,-1-1 0,1 1 0,0 0 0,0 0 0,0 0 0,0 0 0,0 0 0,1 1 0,-1-1 0,1 0 0,0 1 0,0-1 0,0 1 0,0-1 0,1 1 0,0 0 0,0 4 0,0-3 0,1 1 0,0-1 0,0 0 0,0 0 0,1 0 0,-1 0 0,1 0 0,1 0 0,-1-1 0,1 1 0,-1-1 0,1 1 0,1-1 0,3 4 0,-1-1 0,1-1 0,1 0 0,-1 0 0,1 0 0,0-1 0,0 0 0,1-1 0,-1 0 0,1 0 0,0-1 0,0 0 0,0-1 0,0 1 0,13 0 0,-7-2 0,0 0 0,0-1 0,0-1 0,0 0 0,0-1 0,0 0 0,0-2 0,18-5 0,-30 8 102,-1 0-1,1 0 1,-1 0 0,0 0 0,1-1-1,3-2 1,-5 3-527,-1 1 1,1-1-1,0 0 0,-1 1 1,1-1-1,-1 0 0,1 0 1,-1 0-1,1 0 0,-1 0 1,1-1-1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50:05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9848,'0'0'138,"12"2"285,20 3-85,0-2 0,37-2 1,195-25 1173,-17 0 412,-40 19 121,-144 7-2675,69 10 0,-123-11-10543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50:10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273 656 4312,'0'0'9854,"-10"3"-9380,-6 1-259,0 2 1,0 0 0,0 1 0,1 1-1,-18 12 1,18-9 69,1 2 0,1 0 0,-15 17 0,-30 47 1128,54-71-1256,1-1-1,0 0 0,0 1 0,-3 7 0,6-10-88,-1-1 1,0 0-1,1 0 1,-1 1-1,1-1 1,0 0-1,-1 1 1,1-1-1,1 0 1,-1 1-1,0-1 1,0 0-1,1 1 1,0 2-1,0-4-36,-1-1-1,1 1 1,0 0-1,-1 0 1,1 0-1,0-1 0,0 1 1,0 0-1,-1-1 1,1 1-1,0 0 1,0-1-1,0 1 1,0-1-1,0 0 0,0 1 1,0-1-1,0 0 1,0 0-1,0 1 1,1-1-1,-1 0 0,0 0 1,0 0-1,0 0 1,1-1-1,4 1 67,0-1 0,-1 0 0,11-3-1,-5 1 15,-1-2 0,1 0-1,0 0 1,15-11 0,38-32 251,-48 34-278,-1 0 1,-1-1-1,0-1 0,-1 0 1,18-29-1,-5 0 143,22-53 0,-37 72-107,-1 0 0,-2-1 0,0 0 0,-2-1 1,-1 1-1,-1-1 0,-1 0 0,-2 0 1,-1 0-1,-1 0 0,-6-42 0,6 66-76,0-1 0,0 0 0,-1 0 0,-2-6-1,4 11-35,0-1 1,-1 0-1,1 1 0,-1-1 0,1 0 0,0 1 0,-1-1 0,1 0 0,-1 1 0,1-1 1,-1 1-1,1-1 0,-1 1 0,0-1 0,1 1 0,-1-1 0,0 1 0,1 0 0,-1-1 1,0 1-1,0 0 0,1-1 0,-1 1 0,0 0 0,0 0 0,1 0 0,-1 0 1,0 0-1,0 0 0,0 0 0,1 0 0,-1 0 0,0 0 0,0 0 0,1 1 0,-2-1 1,-2 2 3,0 1 0,1-1-1,-1 1 1,1-1 0,0 1 0,0 0 0,0 1 0,0-1 0,0 0 0,-4 8 0,-1 2 11,-11 25-1,11-17-18,0 1 0,1 0 1,1 0-1,1 0 0,2 1 0,0 0 0,1 0 1,1 23-1,2-20-10,2 0 1,0-1-1,1 1 0,2-1 1,1 0-1,19 47 1,-25-70 6,5 12 8,0-1 1,1 0-1,9 12 0,-14-22 7,0 0 1,1 0-1,-1 0 0,1 0 0,0-1 1,-1 1-1,1-1 0,0 0 1,1 1-1,-1-1 0,0-1 0,1 1 1,-1-1-1,1 1 0,-1-1 1,1 0-1,5 1 0,-6-2 2,0 0-1,0-1 1,0 1 0,0 0-1,0-1 1,0 0-1,0 0 1,0 0 0,-1 0-1,1 0 1,0-1-1,-1 1 1,1-1 0,3-3-1,2-1 47,0-1 0,13-15 0,-6 4 48,-1-1 0,0 0 1,-2-1-1,0-1 0,10-23 1,-21 40-57,1 0 0,0 0 0,0 0 0,0 1 0,1 0 1,-1-1-1,4-2 0,-2 49 213,-4-40-265,1 14 27,5 23 1,-4-35-28,-1 0 0,0 0 0,1 0 0,0-1 0,0 1 0,1-1 0,-1 1 0,1-1 0,5 7 0,-7-10 0,0 0-1,0-1 0,0 1 0,1 0 0,-1 0 0,0-1 0,1 1 0,-1 0 0,1-1 0,-1 0 0,0 1 1,1-1-1,-1 0 0,1 1 0,-1-1 0,1 0 0,-1 0 0,1 0 0,-1-1 0,1 1 0,-1 0 0,1 0 0,-1-1 1,0 1-1,1-1 0,-1 1 0,3-2 0,2-1 9,0-1 0,0 1 0,-1-1 0,1 0 0,4-5-1,7-9 29,0-1 0,-2 0 0,21-33 0,-27 38-22,23-36 74,-3-2 1,-1-2-1,-4 0 0,-1-1 1,-3-2-1,17-77 0,-30 105-41,-2 9 39,0-1 0,-2 0 0,3-36 0,-6 57-89,0 0-1,-1 0 0,1 0 1,0 0-1,0 0 0,0 0 1,0 0-1,0 0 0,0 1 0,0-1 1,0 0-1,0 0 0,0 0 1,0 0-1,0 0 0,0 0 1,-1 0-1,1 0 0,0 0 0,0 0 1,0 0-1,0 0 0,0 0 1,0 0-1,0 0 0,0 0 1,-1 0-1,1 0 0,0 0 0,0 0 1,0 0-1,0 0 0,0 0 1,0 0-1,0 0 0,0 0 1,-1 0-1,1 0 0,0 0 0,0 0 1,0 0-1,0 0 0,0 0 1,0 0-1,0 0 0,0 0 1,0-1-1,0 1 0,0 0 0,-1 0 1,1 0-1,0 0 0,0 0 1,0 0-1,0 0 0,0 0 1,0 0-1,0 0 0,0-1 0,0 1 1,0 0-1,0 0 0,0 0 1,0 0-1,0 0 0,0 0 1,0-1-1,-6 9 12,-4 12-28,1 0 0,-10 32 1,11-28 8,-161 467-175,107-312 57,-62 205-212,122-374 349,2-10-13,0 0 1,0 0-1,0 0 1,0 0-1,0 0 0,0 0 1,0 0-1,0 0 1,0 0-1,0 0 1,0-1-1,0 1 1,0 0-1,0 0 0,0 0 1,0 0-1,0 0 1,0 0-1,0 0 1,0 0-1,0 0 1,0 0-1,0 0 1,0 0-1,0 0 0,0 0 1,0 0-1,0 0 1,0 0-1,0 0 1,0 0-1,0 0 1,0 0-1,1 0 0,-1 0 1,0 0-1,0 0 1,0 0-1,0 0 1,0 0-1,0 0 1,0 0-1,0 0 1,0 0-1,0 0 0,0 0 1,0 0-1,0 0 1,0 0-1,0 0 1,0 0-1,0 0 1,0 0-1,0 0 1,1 0-1,-1 0 0,0 0 1,0 0-1,0 0 1,0 0-1,0 0 1,0 0-1,0 0 1,0 0-1,0 0 0,0 0 1,0 0-1,0 0 1,9-18 76,7-13 26,23-35-1,-2 4-11,198-352 332,-95 136-123,-82 160-168,11-34 17,-62 137-136,-7 13-7,-2 4 0,-15 28 21,-9 27-48,-21 75 0,19-52-49,-47 147-180,-46 119-156,85-257 275,-50 106-115,83-186 242,1-6 11,3-4 19,3-15-5,1 1 0,1-1-1,1 1 1,13-22 0,41-54 80,-27 43-46,7-13 7,154-207 187,-63 121-170,-125 139-63,1 0 0,0 0 0,15-9 0,-23 17-15,0-1 0,1 1 0,-1 0 0,0 0 0,0 0 1,1-1-1,-1 1 0,0 0 0,1 0 0,-1 0 0,0 0 0,0 0 0,1 0 1,-1 0-1,0 0 0,1 0 0,-1 0 0,0 0 0,1 0 0,-1 0 0,0 0 1,1 0-1,-1 0 0,0 0 0,1 0 0,-1 0 0,0 0 0,0 0 0,1 0 1,-1 1-1,1-1 0,-1 1 0,0-1 0,1 1 0,-1-1 1,0 1-1,0 0 0,0-1 0,1 1 1,-1 0-1,0-1 0,0 1 0,0 0 1,0-1-1,0 2 0,-4 23-11,4-24 9,-17 62-34,-6 27-42,20-74 55,1 1 0,1-1 0,1 25 0,0-40 22,0 0-1,0 0 0,0-1 0,0 1 0,0 0 0,0 0 0,1 0 0,-1 0 0,0 0 0,0 0 0,1 0 1,-1 0-1,1-1 0,-1 1 0,1 0 0,-1 0 0,2 1 0,-2-2 2,1 0 0,-1 0 0,1 1 0,-1-1-1,1 0 1,-1 0 0,1 0 0,-1 0 0,1 0 0,-1 0 0,1 0-1,-1 0 1,1 0 0,-1 0 0,1 0 0,0 0 0,-1 0-1,1 0 1,-1-1 0,1 1 0,-1 0 0,1-1 0,4-1 14,-1-1 1,0 0-1,0-1 1,7-6-1,-9 8-9,33-36 166,-2-1-1,37-58 1,-44 59-30,-20 29-98,4-6 33,-9 14-70,-1 1 0,1-1 0,-1 1 0,1-1 0,-1 1 0,1-1 0,-1 1 0,1-1 0,-1 1 0,1 0 0,0-1 0,-1 1 0,1 0 0,0 0 0,0-1 0,-1 1 0,2 0 0,-2 0-4,1 0 0,-1 0 0,0 0 0,1 0 0,-1 0 0,0 1 0,1-1 0,-1 0 0,0 0 0,0 0 0,1 1 0,-1-1 0,0 0 0,0 0 0,1 1 0,-1-1 0,0 0 0,0 0 0,0 1 0,0-1 0,1 0 0,-1 1 0,0-1 0,0 0 0,0 1 0,0-1 0,0 1 0,2 11 6,-2-9-1,2 15-1,0 5-11,1 0 1,1 0-1,1-1 0,10 30 0,-14-50 4,0 0 1,0-1-1,0 1 0,0 0 0,0 0 0,0-1 0,0 1 0,0-1 0,1 1 0,-1-1 0,1 1 0,-1-1 0,1 0 0,-1 0 0,1 0 0,0 0 0,-1 0 1,1 0-1,0 0 0,0 0 0,0-1 0,0 1 0,0-1 0,0 1 0,0-1 0,0 0 0,0 0 0,0 0 0,0 0 0,0 0 0,0 0 0,0-1 0,0 1 1,0 0-1,-1-1 0,1 0 0,0 1 0,0-1 0,0 0 0,0 0 0,2-2 0,7-5 20,1 0-1,-1-1 1,0-1 0,-1 1-1,15-20 1,-6 4 55,24-40 0,33-71 416,-69 128-427,-7 8-63,0 0 1,0 0-1,0 0 1,0 0-1,1 0 1,-1 0-1,0 0 0,0 0 1,0 0-1,0 0 1,0 0-1,1 0 1,-1 0-1,0 0 0,0 0 1,0 0-1,0 0 1,0 0-1,1 0 1,-1 0-1,0 0 0,0 0 1,0 0-1,0 0 1,0 1-1,0-1 1,0 0-1,1 0 0,-1 0 1,0 0-1,0 0 1,0 0-1,0 0 1,0 0-1,0 1 0,1 0 2,-1 1 0,1-1 0,-1 1 0,0-1-1,1 1 1,-1-1 0,0 1 0,0-1 0,0 1 0,0 2-1,-35 317-207,34-315 198,-3 17-29,3-22 36,1 0 0,0 0 0,-1 0-1,1 0 1,0 0 0,-1 0-1,0 0 1,1 0 0,-1 0 0,1 0-1,-1 0 1,0 0 0,0-1 0,-1 3-1,2-3 4,-1 0-1,1 0 0,0 0 0,-1 0 0,1-1 0,0 1 0,0 0 1,-1 0-1,1 0 0,0 0 0,0 0 0,-1 0 0,1 0 1,0 0-1,-1-1 0,1 1 0,0 0 0,0 0 0,0 0 0,-1-1 1,1 1-1,0 0 0,0 0 0,0-1 0,0 1 0,-1 0 1,1 0-1,0-1 0,0 1 0,0 0 0,0 0 0,0-1 0,0 1 1,0-1-1,-4-12 55,3 11-46,-4-16 89,1-1-1,1 0 0,-1-30 1,3 38-32,1 10-61,-1 0-1,1 0 1,0 1-1,0-1 1,0 0-1,0 0 1,0 0-1,0 1 0,0-1 1,1 0-1,-1 0 1,0 0-1,1-1 1,-1 2-9,1-1 1,0 1 0,-1-1 0,1 1 0,0 0 0,0-1 0,-1 1-1,1 0 1,0 0 0,0 0 0,0 0 0,-1-1 0,1 1 0,0 0 0,0 0-1,0 0 1,-1 0 0,3 1 0,5 0-36,0 0 0,0 1 0,13 4 0,15 4-54,-23-9 77,-1 0 0,0-1 0,0-1-1,1 0 1,-1-1 0,0 0-1,0 0 1,0-2 0,-1 1 0,1-1-1,-1-1 1,0 0 0,15-10 0,-10 6 40,-1-2 0,0 0 0,-1-1 0,0 0 0,-1-1 0,-1-1 0,0 0 0,13-19 0,-7 4 21,22-30 289,-40 59-335,0 0 1,0 0-1,0 0 0,0-1 1,0 1-1,0 0 1,0 0-1,0 0 1,0 0-1,0 0 1,0 0-1,0 0 1,0 0-1,0 0 0,0 0 1,0 0-1,0 0 1,0 0-1,0 0 1,0 0-1,0-1 1,0 1-1,1 0 0,-1 0 1,0 0-1,0 0 1,0 0-1,0 0 1,0 0-1,0 0 1,0 0-1,0 0 1,0 0-1,0 0 0,0 0 1,0 0-1,0 0 1,0 0-1,0 0 1,1 0-1,-1 0 1,0 0-1,0 0 0,0 0 1,0 0-1,0 0 1,0 0-1,0 0 1,0 0-1,0 0 1,0 0-1,0 0 0,0 0 1,0 0-1,0 0 1,0 0-1,0 0 1,1 0-1,-1 1 1,0-1-1,0 0 1,0 0-1,0 0 0,0 0 1,0 0-1,0 0 1,-1 7 36,-3 10-9,-2 3-36,0 1 1,1 0 0,-4 34-1,8-45-20,1 0 0,0 1-1,0-1 1,1 0 0,0 0-1,1 0 1,0 0 0,1 0-1,6 16 1,-9-24 23,1 0-1,0 0 1,0 0 0,0 0 0,0 0-1,1 0 1,-1 0 0,0-1-1,1 1 1,-1-1 0,1 1-1,-1-1 1,1 1 0,0-1 0,0 0-1,0 0 1,0 0 0,0 0-1,0 0 1,0 0 0,0 0-1,0-1 1,0 1 0,0-1 0,0 0-1,0 1 1,1-1 0,-1 0-1,0 0 1,0 0 0,0-1 0,0 1-1,1 0 1,-1-1 0,3-1-1,9-2 1,-1-1 0,0-1 0,24-14 0,35-28-12,-51 33 15,-10 7 20,-1 1 1,-1-1-1,18-18 0,-56 76 63,26-43-84,0-1 1,1 1 0,0-1-1,0 1 1,0 0 0,1 0-1,0 0 1,0 0 0,1 0-1,0 7 1,0-12 1,0-1-1,0 1 1,0-1-1,1 0 1,-1 1-1,0-1 1,1 0-1,-1 1 1,0-1-1,1 0 1,0 0-1,-1 0 1,1 1-1,0-1 1,-1 0-1,1 0 1,0 0-1,0 0 1,0 0-1,0 0 1,0 0-1,0-1 1,0 1-1,1 0 1,-1 0-1,0-1 1,0 1-1,1-1 1,-1 1-1,0-1 1,0 0-1,1 1 1,-1-1-1,0 0 1,1 0-1,-1 0 1,2 0-1,1 0 1,0-1 0,0 1 0,0-1 0,0 0-1,0 0 1,-1 0 0,1-1 0,0 1 0,-1-1-1,1 0 1,-1 0 0,4-3 0,0-1 25,0 0 1,-1 0-1,0-1 0,0 0 1,0 0-1,-1-1 1,8-15-1,-10 18 5,-1-1-1,1 1 1,-2-1 0,1 0 0,0 0-1,-1 0 1,0 0 0,-1 0-1,1 0 1,-1 0 0,-1 0-1,-1-12 1,2 16-30,-1 0 1,0-1-1,0 1 1,0 0-1,0 0 1,-1-1-1,1 1 0,-1 0 1,1 1-1,-1-1 1,0 0-1,1 0 1,-1 1-1,0-1 1,0 1-1,0-1 0,0 1 1,-1 0-1,1 0 1,0 0-1,0 0 1,-5-1-1,-2-1 0,0 1-1,0 1 1,0 0 0,0 0-1,-9 0 1,20-1 0,5-1 0,0 2 0,36-6 0,1 1 0,58 0 0,-96 6 0,-1 0 0,1 1 0,-1-1 0,1 1 0,-1 0 0,0 1 0,10 3 0,-13-4 0,0 0 0,-1 0 0,0 0 0,1 0 0,-1 0 0,1 1 0,-1-1 0,0 0 0,0 1 0,0-1 0,0 0 0,0 1 0,0 0 0,0-1 0,0 1 0,-1-1 0,1 1 0,0 0 0,-1 0 0,0-1 0,1 1 0,-1 0 0,0 0 0,0-1 0,0 1 0,0 0 0,-1 2 0,1-4 0,0 14 0,-2-1 0,0 0 0,-5 16 0,7-29 0,0 0 0,0 0 0,0 1 0,0-1 0,-1 0 0,1 0 0,0 0 0,0 1 0,0-1 0,0 0 0,0 0 0,0 0 0,0 1 0,0-1 0,0 0 0,0 0 0,0 0 0,0 1 0,0-1 0,0 0 0,0 0 0,0 0 0,0 1 0,0-1 0,0 0 0,0 0 0,1 0 0,-1 1 0,0-1 0,0 0 0,0 0 0,0 0 0,0 0 0,0 1 0,1-1 0,-1 0 0,0 0 0,0 0 0,1 0 0,8-2 0,11-10 0,89-73 0,-107 83 0,1 1 0,-1-1 0,0 1 0,1-1 0,-1 1 0,1 0 0,-1 0 0,5-1 0,-6 2 0,0 0 0,0 0 0,0 0 0,0 0 0,0 0 0,0 1 0,0-1 0,0 0 0,0 0 0,-1 1 0,1-1 0,0 0 0,0 1 0,0-1 0,0 1 0,0-1 0,0 1 0,-1 0 0,1-1 0,0 1 0,0 0 0,-1 0 0,1-1 0,0 3 0,40 54 0,-22-28 0,2-1 0,29 30 0,-50-57 0,18 15 0,-17-16 0,0 1 0,-1 0 0,1-1 0,0 1 0,0-1 0,0 1 0,0-1 0,-1 1 0,1-1 0,0 1 0,0-1 0,0 0 0,0 0 0,0 1 0,0-1 0,0 0 0,0 0 0,0 0 0,0 0 0,1 0 0,-2-1 40,1 1 1,-1 0-1,0 0 1,0 0-1,1-1 1,-1 1-1,0 0 1,0 0-1,0-1 1,1 1-1,-1 0 1,0-1-1,0 1 1,0 0-1,0-1 1,0 1-1,1 0 1,-1-1-1,0 1 1,0-1-1,0-3-3781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3:07.3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1275 3712,'0'0'7432,"12"-3"-7026,85-14 734,-89 15-1004,0 0 0,-1-1 0,1 0 0,-1 0 0,0 0 0,0-1 0,0 0 0,0-1 0,0 0 0,-1 0 0,0 0 0,0 0 0,-1-1 0,10-13 0,-2 1 105,0 0 0,-2-2 0,-1 1-1,11-27 1,-9 15 197,-2 0 0,11-63 0,0-66 1163,-20 151-1504,11-59 1435,-12 68-1522,0 0 1,0 0-1,0 0 0,0-1 1,0 1-1,0 0 0,0 0 1,0 0-1,0 0 0,0 0 1,0 0-1,0 0 0,0 0 1,0 0-1,0-1 0,0 1 1,0 0-1,0 0 0,0 0 1,1 0-1,-1 0 0,0 0 1,0 0-1,0 0 0,0 0 1,0 0-1,0 0 0,0 0 1,0 0-1,0 0 0,0 0 1,1 0-1,-1 0 0,0 0 1,0 0-1,0 0 0,0 0 1,0 0-1,0 0 0,0 0 1,0 0-1,1 0 0,-1 0 1,0 0-1,0 0 0,0 0 1,0 0-1,0 0 0,0 0 1,0 0-1,0 0 0,0 0 1,1 0-1,-1 0 0,0 0 1,0 0-1,0 0 0,0 1 0,0-1 1,0 0-1,0 0 1,8 10 176,5 13-92,23 57 217,39 131 1,-64-173-234,-2 1 1,-2 0-1,3 49 0,-10-82-53,0 0 0,0 0 0,0 0 1,-1 0-1,1 0 0,-2 0 0,1 0 0,-1 0 0,1 0 0,-4 6 0,4-12-20,0 1 1,1-1-1,-1 1 1,0-1-1,0 1 0,1-1 1,-1 0-1,0 1 1,0-1-1,0 0 0,0 0 1,0 0-1,1 1 1,-1-1-1,0 0 0,0 0 1,0 0-1,0-1 1,0 1-1,-1 0 0,-20-4 68,22 4-71,-14-4 34,0 0 1,0-1 0,1-1 0,0 0-1,0-1 1,1 0 0,0-1-1,0 0 1,-11-10 0,-7-11 189,-51-59-1,79 85-198,-1 0-1,0-1 1,1 1-1,0-1 0,0 1 1,0-1-1,0 0 1,1 1-1,-1-1 1,1 0-1,-1-7 1,29 13 36,34 13-92,-38-7 1,2-2 1,-1-2-1,41 4 0,-53-8 30,-1 0-1,1-1 1,-1 0 0,1-1 0,-1-1 0,0 1-1,1-2 1,-1 0 0,-1 0 0,1-1-1,-1 0 1,12-8 0,-7 2 18,0-1 0,-1 0 0,0-1 0,-1 0 0,-1-1 0,20-28 0,101-122 481,-132 162-486,1 0 1,0 0-1,0 0 0,0 1 0,0-1 1,0 1-1,0-1 0,0 1 0,0 0 1,1 0-1,-1 0 0,0 0 0,1 0 0,-1 1 1,1-1-1,-1 1 0,1-1 0,-1 1 1,5 0-1,-5 1-8,0-1 0,0 1 0,0-1 0,0 1 0,0 0 0,0 0 0,0 0 1,0 0-1,0 1 0,-1-1 0,1 0 0,0 1 0,-1-1 0,1 1 0,-1-1 0,0 1 0,0 0 0,1 0 0,-1 0 0,0-1 1,0 1-1,-1 0 0,1 0 0,1 4 0,3 12 23,0 0-1,-2 0 1,1 1 0,-2 0 0,-1-1-1,-1 32 1,-3-17 32,-1 0-1,-17 62 1,6-12 85,11-72-74,1-11 39,5-21 22,7-12-55,2 0 0,1 1-1,30-57 1,-33 73-36,1 1 0,0-1 0,1 2 0,1 0 1,0 0-1,0 1 0,2 0 0,0 1 0,16-11 0,-28 22-35,-1 0 0,1 0 0,-1 0 1,1 0-1,0 1 0,0-1 0,-1 0 0,1 1 0,0-1 0,0 1 0,-1 0 0,1-1 0,0 1 1,0 0-1,0 0 0,0 0 0,-1 1 0,1-1 0,0 0 0,0 1 0,0-1 0,-1 1 0,1-1 0,3 3 1,-2-1 2,0 0-1,0 1 1,0 0 0,0 0 0,-1 0 0,1 0 0,-1 0 0,0 0 0,0 0 0,0 1 0,2 4 0,1 2-1,-1 0 1,0 1-1,-1 0 0,0 0 1,0 0-1,-1 0 1,-1 0-1,0 0 0,0 1 1,-3 21-1,4-21-1,0-11-5,0-8 0,0-1 7,0-1 0,0 0 0,1 1 0,6-13 0,-1 2-4,3-8 51,23-43 0,-30 63-44,0 0 1,1 0-1,0 1 1,0-1 0,0 1-1,1 0 1,0 1 0,0-1-1,0 1 1,14-8-1,-19 13-10,0-1-1,0 1 0,1-1 0,-1 1 0,0 0 0,0 0 1,0 0-1,0 0 0,1 0 0,-1 0 0,0 0 0,0 0 1,0 0-1,0 0 0,0 1 0,1-1 0,-1 0 0,0 1 1,0-1-1,0 1 0,0-1 0,0 1 0,0 0 0,0-1 1,0 1-1,0 0 0,-1 0 0,1 0 0,0-1 0,0 1 1,-1 0-1,1 0 0,0 0 0,-1 0 0,1 0 0,0 2 0,3 6 3,0-1-1,-1 1 1,4 14-1,-4-14-2,7 28 6,5 47 0,8 28 1,-21-108-18,1 1 0,-1 0 1,1-1-1,0 0 0,0 0 0,0 0 0,1 0 0,-1 0 0,1 0 0,0-1 1,0 0-1,7 5 0,-10-8 6,-1 1-1,1-1 1,0 1 0,0-1-1,0 0 1,0 1 0,0-1-1,0 0 1,0 0 0,0 0-1,0 0 1,0 0 0,0 0-1,0 0 1,0 0 0,0 0 0,0 0-1,0 0 1,0-1 0,1 1-1,20-11 14,-19 10-10,36-24 30,-1-1 0,-1-2 0,-2-2 0,0 0-1,52-64 1,-67 73-4,-12 13-1,0-1 1,-1 1-1,0-1 0,8-14 0,-15 23-25,0 0 0,0 0 0,0 0 0,-1 0 0,1 0 0,0 0 0,0 0 0,0 0 0,0 0 0,0 0 0,0 0 0,0 0 0,0 0 0,-1 0 0,1 0 0,0 0 0,0 0 0,0 0 0,0 0 0,0 0 0,0 0 0,0-1 0,0 1 0,0 0 0,-1 0 0,1 0 0,0 0 0,0 0 0,0 0 0,0 0 0,0 0 0,0 0 0,0 0 0,0 0 0,0 0 0,0-1 0,0 1 0,0 0 0,0 0 0,0 0 0,0 0 0,-10 9 23,-67 89-20,66-82 1,1 1-1,1 0 0,1 1 0,-9 26 0,-2 26 6,18-64-8,0 0-1,0 1 1,1 0-1,0-1 1,0 1-1,0-1 1,1 1-1,3 11 0,-4-17-1,0 0 0,0-1-1,0 1 1,0-1-1,0 1 1,0-1-1,0 1 1,1 0-1,-1-1 1,0 1-1,0-1 1,1 1-1,-1-1 1,0 1 0,1-1-1,-1 1 1,0-1-1,1 1 1,-1-1-1,1 0 1,-1 1-1,1-1 1,-1 0-1,1 1 1,-1-1-1,1 0 1,-1 1 0,1-1-1,-1 0 1,1 0-1,-1 0 1,1 0-1,0 0 1,-1 1-1,1-1 1,-1 0-1,1 0 1,0 0-1,-1-1 1,1 1 0,-1 0-1,1 0 1,-1 0-1,1 0 1,0 0-1,-1-1 1,1 1-1,-1 0 1,1-1-1,-1 1 1,1 0-1,-1-1 1,1 1 0,-1 0-1,0-1 1,1 1-1,-1-1 1,1 0-1,4-4 11,-1 0 1,0-1-1,7-11 0,-10 16-10,17-32 21,0-1 0,14-44 1,-26 64 40,-1 0 0,-1 0 0,-1-1 0,0 0 0,0 0 0,-2 0 1,1-22-1,2 62-58,2 0 1,0 0-1,2-1 1,1 0-1,1 0 1,18 32-1,-24-50-14,0 1 0,0-1 0,0-1-1,0 1 1,1-1 0,0 1-1,0-1 1,1-1 0,-1 1 0,1-1-1,9 6 1,-11-8 4,0-1-1,0 1 1,0 0-1,0-1 1,0 0 0,0 0-1,0 0 1,1-1-1,-1 1 1,0-1-1,0 0 1,1 0 0,-1 0-1,0-1 1,0 0-1,1 0 1,-1 0-1,0 0 1,0 0 0,5-3-1,-1-1 9,1 0 0,-1-1-1,-1 1 1,1-2 0,-1 1-1,0-1 1,0 0 0,8-12 0,4-8 27,17-35 0,-15 26-4,10-24-7,-3-1 1,35-112-1,-33 89 9,-16 41-11,-1 0 0,11-78-1,-20 93-2,-2-1-1,-1 0 1,-1 1-1,-1-1 1,-7-38-1,5 53-3,0 1 1,-7-18-1,9 27-8,-1 0 1,0 0-1,0 0 0,-1 0 0,1 0 0,-1 0 0,0 1 0,0-1 0,0 1 1,-4-4-1,6 6-2,0 1 0,-1-1 1,1 0-1,0 1 0,0 0 1,0-1-1,0 1 0,0 0 1,0-1-1,-1 1 0,1 0 1,0 0-1,0 0 1,0 0-1,0 0 0,-1 0 1,1 0-1,0 1 0,0-1 1,0 0-1,0 1 0,-1-1 1,1 0-1,0 1 0,0 0 1,0-1-1,0 1 0,0 0 1,0-1-1,0 1 0,1 0 1,-1 0-1,-1 1 0,-4 4-4,0 1 0,1 0-1,-8 12 1,13-18 3,-15 24-16,2 1-1,1 1 0,1 0 1,1 0-1,-7 38 1,3 1-67,-7 82 1,15-72-14,3 0-1,3 1 0,4-1 1,19 111-1,-22-179 86,1 0 0,0 0 1,0 0-1,1 0 0,0-1 0,0 1 0,0-1 1,1 0-1,1 0 0,-1 0 0,1-1 0,0 0 0,0 0 1,7 7-1,-9-13 8,-1 1 1,0 0 0,0-1-1,1 1 1,-1-1 0,0 0-1,1 0 1,-1 0 0,1 0 0,-1 0-1,0 0 1,1-1 0,-1 1-1,0-1 1,0 1 0,1-1-1,-1 0 1,0 0 0,0 0-1,3-2 1,-1 1 2,11-5 10,0-2 0,-1 0 1,0-1-1,0-1 0,-1 0 0,0 0 0,-1-1 0,20-26 0,3-10 42,36-64-1,-37 55 15,-2-2 1,-3-1 0,-3-1-1,31-108 1,-44 115 14,7-72 0,-17 101-47,-2 0 1,-1-1-1,-1 1 1,-1 0 0,-6-29-1,7 51-23,0 0-1,0 0 0,0 0 1,0 0-1,0 0 1,0 1-1,-1-1 0,1 1 1,-1-1-1,0 1 1,-2-3-1,4 4-7,-1 1 0,1-1 0,-1 1-1,1 0 1,-1-1 0,0 1 0,1 0 0,-1 0 0,1-1 0,-1 1 0,0 0-1,1 0 1,-1 0 0,0 0 0,1-1 0,-1 1 0,1 0 0,-1 0-1,0 1 1,1-1 0,-2 0 0,0 1-2,1-1 1,0 1-1,-1 0 0,1-1 1,0 1-1,0 0 0,0 0 1,0 0-1,0 0 0,0 0 1,0 1-1,0-1 0,-1 2 1,-18 29-13,2 1-1,1 1 1,2 0 0,1 1 0,1 0 0,-7 40 0,5 0-97,-11 151 0,24-192 78,1 0 0,2 1 0,2-1 0,1 0 0,1 0 0,2-1 0,18 52 0,-8-29-7,-12-37 8,1-1 0,16 35 0,-18-47 20,0 1 1,0-1-1,1 0 1,-1 0 0,1-1-1,0 1 1,1-1-1,0 0 1,-1 0 0,2-1-1,8 5 1,-10-5 3,1-1-1,-1-1 1,1 1 0,0-1 0,0 0-1,8 2 1,-11-4 9,1 0 0,-1 0 0,1 0 0,-1 0 0,0 0 0,1-1 0,-1 1 0,0-1-1,1 0 1,-1 0 0,0-1 0,0 1 0,4-2 0,-3 0 1,0 0-1,0 0 1,0-1 0,0 1-1,0-1 1,-1 1 0,0-1-1,0 0 1,0-1-1,0 1 1,-1 0 0,1-1-1,-1 1 1,0-1 0,-1 0-1,1 0 1,1-9-1,0-4 22,-1-1-1,0 1 0,-2-29 1,-1 11 71,-1 1 0,-9-44 0,11 78-87,0-1 1,-1 1 0,1-1-1,0 1 1,-1-1 0,1 1-1,-1-1 1,0 1-1,0-1 1,1 1 0,-1 0-1,0-1 1,0 1 0,0 0-1,0 0 1,0 0-1,-1 0 1,1 0 0,0 0-1,0 0 1,-1 0-1,-1-1 1,2 4-1,0-1 0,0 0 0,1 1 0,-1-1 0,1 1 0,-1-1 0,1 1 0,-1-1 0,1 1 0,0 2 0,-1-3-5,-1 16 1,0 0 1,2 0 0,-1 1-1,2-1 1,0 0 0,2 0-1,6 28 1,-4-24-23,2-1 0,0 0 0,1-1 0,1 1 0,22 34-1,-29-51 16,2 2-2,-1 0-1,1 0 1,-1-1-1,8 7 1,-10-10 4,0 0-1,0 0 0,1 0 1,-1-1-1,0 1 1,0 0-1,1-1 1,-1 1-1,1-1 1,-1 1-1,0-1 1,1 0-1,-1 1 1,1-1-1,-1 0 0,1 0 1,-1 0-1,1 0 1,-1-1-1,1 1 1,-1 0-1,0 0 1,3-2-1,13-6 18,-1-1 0,1-1 0,-2-1 0,0 0 0,0-1 0,-1-1-1,14-16 1,-9 10 11,44-34 0,-19 20 69,-43 33-95,-1 0 1,1 0-1,0 0 0,-1 0 0,1 0 1,-1 0-1,1 0 0,0 0 0,-1 0 0,1 0 1,-1 0-1,1 1 0,0-1 0,-1 0 1,1 0-1,-1 1 0,1-1 0,-1 1 1,1-1-1,-1 0 0,1 1 0,-1-1 0,0 1 1,1-1-1,-1 1 0,0-1 0,1 1 1,-1-1-1,1 2 0,11 19 48,-11-18-44,5 9 2,43 81 115,-40-77-81,1-1 0,1 0 0,20 21-1,-28-32-16,1-1-1,0 0 1,0 0-1,0 0 0,0-1 1,0 1-1,1-1 0,-1 0 1,1 0-1,0-1 1,9 3-1,-2-3 49,1 0 0,-1 0 0,17-2-1,-25 1-37,1-1-1,0 0 0,-1 0 0,1 0 1,-1-1-1,1 1 0,-1-1 1,0 0-1,0-1 0,0 1 0,0-1 1,0 1-1,0-1 0,-1 0 0,1-1 1,-1 1-1,0-1 0,0 1 1,0-1-1,-1 0 0,1 0 0,-1 0 1,0 0-1,0-1 0,2-5 0,1-4-725,0-1 0,-1 1 0,-1-1 0,0 0 0,0-17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50:10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16072,'0'0'3375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50:10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49 13560,'0'0'5815,"-33"-37"-5327,36 33 0,8 0-184,4 0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50:12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14 200 6728,'0'0'7561,"-3"-6"-7022,3 5-532,-2-3 163,0-1 0,0 0 1,1 0-1,0 0 0,0 0 0,0 0 0,0 0 0,1 0 1,1-10-1,0 9 52,0 0-1,1 0 1,0 0 0,1 0-1,-1 1 1,1-1 0,0 1-1,1 0 1,-1 0 0,1 0 0,0 0-1,0 1 1,0 0 0,1-1-1,0 2 1,9-7 0,-6 4-30,1 1 1,0 0 0,0 1 0,1 0-1,-1 0 1,1 1 0,0 0-1,0 1 1,13-2 0,-1 3 241,-1 0 0,0 2 0,0 0 0,1 2 1,31 7-1,-51-10-391,0 1 1,1 0-1,-1-1 1,0 1-1,0 0 0,0 1 1,1-1-1,-1 0 1,0 1-1,-1-1 0,1 1 1,0-1-1,0 1 1,-1 0-1,1 0 0,-1 0 1,1 0-1,-1 0 1,0 0-1,0 0 0,0 0 1,0 1-1,0-1 1,0 0-1,-1 1 0,1-1 1,-1 0-1,1 1 1,-1-1-1,0 1 1,0-1-1,0 1 0,-1-1 1,1 0-1,-1 4 1,-2 4 21,1 0 1,-2 0-1,1 0 1,-1 0-1,-1-1 1,0 1-1,0-1 1,-10 12 0,1-3 37,0-2 1,-2 0-1,-18 15 0,14-14 50,0-1 0,-1 0 0,-32 16 0,47-30-98,-10 5 90,16-7-139,-1 1 0,1-1 0,0 0-1,-1 0 1,1 0 0,0 1 0,0-1 0,-1 0 0,1 1 0,0-1 0,0 0 0,0 1 0,-1-1 0,1 0-1,0 1 1,0-1 0,0 0 0,0 1 0,0-1 0,-1 0 0,1 1 0,0-1 0,0 1 0,0-1 0,0 0 0,0 1-1,0-1 1,1 0 0,-1 1 0,0-1 0,0 1 0,0-1 0,0 0 0,0 1 0,0-1 0,1 0 0,-1 1-1,11 15 69,1 0 0,1-1 0,17 16-1,-4-4 34,-10-10-23,-9-10-1,-1 0 0,0 0 0,0 0 0,0 1 0,-1 0 0,6 11 0,-7-12 130,-1 0 0,-1 0 0,1 0 0,-1 1 0,-1-1 0,1 1 0,-1-1 0,0 14 0,0-24-231,0 0 0,0 0 0,0 0-1,0 1 1,0-1 0,0 0 0,1 0-1,-1 1 1,1-1 0,0 1 0,2-3-1,7-6-4489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50:12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9536,'0'0'8177,"-8"4"-7608,-22 12-1,28-15-468,0 0-1,1 0 1,-1 0-1,1 1 1,-1-1 0,1 0-1,0 1 1,-1-1-1,1 1 1,0 0 0,0-1-1,0 1 1,0 0-1,0 0 1,0 2 0,1-4-55,0 1 1,-1-1-1,1 1 1,0-1-1,0 1 1,0-1 0,0 0-1,0 1 1,0-1-1,1 1 1,-1-1-1,0 1 1,0-1 0,0 0-1,0 1 1,0-1-1,1 1 1,-1-1-1,0 0 1,0 1 0,1-1-1,0 1 1,-1-1-4,1 1 1,0-1-1,-1 1 1,1-1-1,0 0 1,0 0 0,0 1-1,-1-1 1,1 0-1,0 0 1,0 0-1,0 0 1,0 0 0,-1 0-1,1 0 1,1 0-1,7-2 182,-1 1 0,0-1-1,0-1 1,0 0 0,0 0-1,0 0 1,9-7 0,-16 9-181,0 1 1,0-1 0,0 1 0,0-1 0,0 0 0,-1 1 0,1-1-1,0 0 1,0 0 0,-1 1 0,1-1 0,-1 0 0,1 0 0,-1 0-1,1 0 1,-1 0 0,1 0 0,-1 0 0,0 0 0,0 0-1,1 0 1,-1 0 0,0 0 0,0 0 0,0 0 0,0-2 0,-1 3-17,1-1 1,0 1 0,0 0 0,-1-1 0,1 1-1,0 0 1,0-1 0,-1 1 0,1 0 0,-1 0-1,1-1 1,0 1 0,-1 0 0,1 0 0,0 0-1,-1 0 1,1 0 0,-1 0 0,1-1 0,0 1-1,-1 0 1,1 0 0,-1 0 0,1 0 0,-1 0-1,1 1 1,-16-1 289,13 1-211,3-1-106,-19 3 770,18-3-886,1 0 0,-1 1 0,1-1 0,-1 0 0,0 1 0,1-1 0,-1 0 0,1 1 0,-1-1 0,1 0 0,0 1 0,-1-1 0,1 1 0,-1-1 0,1 1 0,0-1 0,-1 1 0,1 0 0,0-1 0,0 1 0,0-1 0,-1 1 0,1 0 0,0-1 1,0 1-1,0-1 0,0 2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53:51.6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47 1 3808,'0'0'12160,"8"10"-11958,-3-2-181,2 0 54,-1 1-1,0-1 0,0 2 1,-1-1-1,0 0 1,-1 1-1,1 0 1,-2 0-1,4 14 0,-1 14 410,12 41-1,-10-52-234,-2 1 0,0 0-1,2 50 1,-2 44 413,-4-102-510,-2 25 236,1 2-93,0-39-205,-1 1 0,1 0 0,-2-1 1,-1 12-1,1-5 279,-1 1 1,2 23-1,1-17 333,-1-21-246,-17-14-137,-11-25-172,1-1-1,2-1 1,-21-47 0,35 71-55,9 14-82,1 0 0,-1 0 0,1 0-1,-1 0 1,1 0 0,0-1 0,-1 1-1,1 0 1,0 0 0,1-1 0,-1 1-1,0-1 1,1 1 0,-1-1 0,1 1-1,0-5 1,0 7-12,0-1 0,0 1 0,0 0 0,0 0 0,0 0 0,0-1 0,1 1 0,-1 0 0,0 0 0,0 0 0,0-1 0,0 1-1,1 0 1,-1 0 0,0 0 0,0 0 0,0-1 0,1 1 0,-1 0 0,0 0 0,0 0 0,0 0 0,1 0 0,-1 0 0,0 0 0,0 0 0,1 0 0,-1 0 0,0 0-1,0 0 1,1 0 0,-1 0 0,0 0 0,0 0 0,1 0 0,-1 0 0,0 0 0,0 0 0,1 0 0,-1 0 0,0 1 0,0-1 0,0 0 0,1 0 0,-1 0-1,0 1 1,14 10-66,-5-4 39,2 1 16,0 1-1,-1 0 1,0 1 0,0 0 0,-1 0 0,13 21 0,3 1-38,16 27 34,-19-24 46,-17-28-5,0 1 1,-1-1-1,6 14 0,-10-21-18,0 1 1,0-1-1,0 0 0,0 1 0,0-1 0,0 0 0,0 1 0,0-1 0,0 0 1,0 1-1,0-1 0,0 0 0,0 1 0,0-1 0,0 0 0,1 0 1,-1 1-1,0-1 0,0 0 0,0 1 0,0-1 0,1 0 0,-1 0 1,0 1-1,0-1 0,1 0 0,-1 0 0,0 0 0,1 0 0,-1 1 0,0-1 1,0 0-1,1 0 0,0 0 0,1-12 237,3-10-133,37-72 202,-22 59-233,-16 30-60,-1 1 1,0-1-1,-1 1 1,1-1-1,-1 0 0,3-8 1,3-5 387,-4 17-917,-2 10-2791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53:54.3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230 117 5120,'0'0'12983,"1"10"-12724,1 20-34,2 0 0,1-1-1,1 0 1,12 34 0,-13-49-119,0 0 0,-1 0 0,-1 0 0,0 1 0,1 19 0,-2 75 274,-1-29-109,5 50 337,-4-121-530,-2-8-59,1 0 1,-1 0 0,0 0-1,1 0 1,-1 0 0,0 0 0,0 0-1,0 1 1,0-1 0,0 0 0,0 0-1,0 0 1,0 0 0,0 0 0,0 0-1,-1 2 1,1-3 0,-1 1 1,1-1-1,0 1 1,0-1-1,0 0 1,0 1-1,0-1 1,0 0-1,0 1 1,0-1-1,0 1 1,0-1-1,0 0 1,0 1-1,0-1 1,0 1-1,0-1 1,0 0-1,0 1 1,0-1-1,0 1 1,1-1-1,-1 0 1,0 1-1,0-1 1,1 0-1,-1 1 1,3-1 452,-1-12-188,-6-182 1251,-2 145-1337,4 34-146,0 1 0,1 0 0,0 0-1,1 0 1,4-26 0,-2 23-26,0-1 0,-1-22 0,-3 6 17,1 22-26,0-1 0,2-21 0,1 20-10,-1-1 1,-1 1 0,-1 0 0,0-1 0,-5-27 0,3-7 4,3 48-10,0 1 0,0-1-1,0 1 1,0-1-1,0 1 1,0-1 0,0 1-1,0-1 1,0 1 0,0-1-1,0 1 1,0-1 0,0 1-1,0-1 1,-1 1-1,1-1 1,0 1 0,0 0-1,-1-1 1,1 1 0,0-1-1,0 1 1,-1 0 0,1-1-1,-1 1 1,1 0 0,0-1-1,-1 1 1,1 0-1,-1-1 1,1 1 0,-1 0-1,1 0 1,-1 0 0,1-1-1,-1 1 1,1 0 0,-1 0-1,1 0 1,-1 0-1,1 0 1,-1 0 0,1 0-1,-1 0 1,1 0 0,-1 0-1,1 0 1,-1 0 0,1 1-1,-1-1 1,1 0 0,0 0-1,-1 0 1,1 1-1,-1-1 1,1 0 0,-1 1-1,0-1 1,-2 2-4,0 0-1,1 0 1,-1 0-1,0 0 1,1 0-1,-1 1 1,-2 3-1,-26 27 46,13-14-22,-33 50 111,40-53-80,0 0-1,-1 0 1,-1-1 0,-20 18 0,6-1 56,23-27-87,0 1 0,-1 0 0,1-1 0,-8 6 0,7 0 0,5-7 2,2-5 32,14-22 45,-2 6-60,48-83 79,54-77 161,-106 162-245,-7 11-24,-1 0 0,1 0-1,-1 1 1,1-1 0,0 1 0,1-1 0,-1 1 0,0 0 0,1 0 0,0 1 0,7-5 0,-11 7-4,1-1 0,0 1 0,0-1 0,0 1 0,1 0 0,-1-1 0,0 1 0,0 0 0,0 0 0,0 0 1,0 0-1,0 0 0,0 0 0,2 0 0,5 15 85,-6-10-94,18 37 62,-13-28-46,0 0-1,8 26 1,-7-14 25,2-1-1,20 42 1,-26-61-27,8 20 21,-12-26-26,1 1 0,-1 0 0,1 0 0,-1 0 0,0 0 0,0 0-1,1 0 1,-1-1 0,0 1 0,0 0 0,0 0 0,0 0 0,0 0 0,0 0 0,0 0 0,0 0 0,-1 0-1,1 0 1,0 0 0,0 0 0,-1 1 0,-1-2-2,-1 1 0,1 0-1,0-1 1,0 1 0,0-1 0,0 0-1,0 0 1,0 0 0,-1 0 0,1 0-1,0 0 1,0-1 0,-4 0 0,-3 0 8,-244-17 248,177 22-27,48-2-140,28-2-95,0 0 1,-1 0-1,1 0 1,-1 0-1,1 0 1,0 0-1,-1 0 1,1 0 0,0 0-1,-1 0 1,1 0-1,0 0 1,-1 0-1,1 0 1,0 0-1,-1 0 1,1 0-1,0 1 1,-1-1-1,1 0 1,0 0-1,-1 0 1,1 0-1,0 1 1,0-1-1,-1 0 1,1 0-1,0 1 1,0-1 0,0 0-1,-1 1 1,1-1-1,0 0 1,0 1-1,0-1 1,0 0-1,-1 1 1,1-1-1,0 0 1,0 1-1,1 0-2,-1-1 0,0 0 0,1 1 0,-1-1 0,0 0 0,1 1 0,-1-1 0,1 0 0,-1 0 0,0 0 0,1 1 0,-1-1 0,1 0 0,-1 0-1,1 0 1,-1 0 0,1 0 0,-1 0 0,1 1 0,-1-1 0,1-1 0,-1 1 0,1 0 0,-1 0 0,1 0 0,-1 0 0,2 0 0,14-9-3579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53:57.0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1 229 6016,'0'0'6489,"12"7"-6193,40 25-4,-48-30-232,1 0 1,0 0-1,0 0 0,-1 0 0,1-1 1,0 0-1,1 0 0,-1 0 1,0-1-1,0 0 0,0 0 0,0 0 1,0 0-1,0-1 0,7-1 1,-3 0 59,-4 2-36,-1-1-1,1-1 1,-1 1-1,1-1 0,-1 0 1,1 0-1,-1 0 1,0 0-1,0-1 1,0 1-1,0-1 0,0 0 1,-1-1-1,4-2 1,-2-1 50,0 1 1,-1-1 0,0 1-1,0-1 1,0 0-1,-1-1 1,4-12 0,-1-3 296,-1-1 0,-2 1 0,0-1 0,-1-39 0,-4 47 43,2 16-465,0 0-1,0 0 1,0 0 0,0 0-1,0 0 1,0 0 0,0-1-1,-1 1 1,1 0 0,0 0-1,0 0 1,0 0-1,0 0 1,0 0 0,0 0-1,0 0 1,-1 0 0,1 0-1,0 0 1,0 0 0,0 0-1,0 0 1,0 0 0,0 0-1,0 1 1,0-1-1,-1 0 1,1 0 0,0 0-1,0 0 1,0 0 0,0 0-1,0 0 1,0 0 0,0 0-1,0 0 1,0 0 0,0 0-1,-1 0 1,1 1-1,0-1 1,0 0 0,0 0-1,0 0 1,0 0 0,0 0-1,0 0 1,0 0 0,0 1-1,0-1 1,0 0 0,0 0-1,0 0 1,0 0-1,0 0 1,0 0 0,-6 31 361,-2 117 145,-2 110 226,10 18 747,0-276-1465,0 1 1,0 0-1,-1-1 0,1 1 0,0 0 0,0-1 0,0 1 1,-1 0-1,1-1 0,0 1 0,-1-1 0,1 1 0,-1 0 0,1-1 1,-1 1-1,1-1 0,-1 1 0,1-1 0,-1 0 0,1 1 0,-1-1 1,1 1-1,-1-1 0,0 0 0,1 0 0,-1 1 0,0-1 1,1 0-1,-1 0 0,0 0 0,1 0 0,-2 0 0,-28 1 358,16-1-295,5 1-31,-20 3 314,-36 0 0,65-4-242,20-8-64,-2 0-55,7 2-15,2 2 0,-1 0 1,0 2-1,1 0 0,-1 2 1,50 6-1,-35-1-7,39 8 123,-80-13-107,1 0 0,-1 1 0,0-1 0,1 0 1,-1 0-1,1 0 0,-1 0 0,0 0 1,1 0-1,-1 0 0,1 0 0,-1 0 0,1 0 1,-1 0-1,0 0 0,1 0 0,-1-1 0,0 1 1,1 0-1,-1 0 0,1 0 0,-1 0 1,0-1-1,1 1 0,-1 0 0,0 0 0,1-1 1,-1 1-1,0 0 0,0-1 0,1 1 0,-1 0 1,0-1-1,0 1 0,1-1 0,0-14-796,-1 7-2010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53:58.7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239 88 4720,'0'0'8309,"-9"-10"-7857,-26-35-11,33 42-362,0 0 0,-1 1 0,0-1 0,1 1 0,-1 0 0,0-1 0,0 1 0,0 0 0,0 1 0,0-1 0,-1 1 0,1-1 0,-1 1 0,1 0 0,0 0 0,-1 1 0,0-1 0,1 1 0,-1-1 0,1 1 0,-1 0 0,0 1 0,1-1 0,-1 0-1,-6 3 1,4-1 108,-1 0-1,0 1 0,1 0 0,-1 0 0,1 0 0,0 1 0,0 0 0,1 0 0,-1 1 0,-8 9 0,10-9-106,1-1 1,0 2-1,0-1 0,0 0 0,1 0 0,0 1 0,0 0 1,0-1-1,1 1 0,0 0 0,0 0 0,0 0 1,1 0-1,-1 0 0,2 6 0,0 3 75,0 0-1,1-1 1,1 1-1,9 27 1,-7-31-73,0 1-1,0-1 0,1 0 1,1 0-1,0 0 1,1-1-1,0 0 1,0-1-1,1 0 1,10 9-1,-15-15-33,1 1 0,-1-1-1,1 0 1,0 0 0,0-1 0,0 0 0,0 0-1,0 0 1,0 0 0,0-1 0,1 1 0,-1-1-1,1-1 1,-1 1 0,1-1 0,-1 0-1,11-1 1,-5-1 84,0-1 0,1 0-1,-1 0 1,0-1-1,0-1 1,-1 1 0,13-9-1,-21 12-108,6-3 58,-1 1 0,-1-1 0,1-1 0,-1 1-1,1-1 1,-2 0 0,1 0 0,0-1-1,-1 0 1,0 0 0,0 0 0,7-13 0,-4 2 67,9-36 0,-11 35-43,14-33 0,-20 50-102,0 0-1,0 1 0,0-1 1,1 0-1,-1 1 0,0-1 0,0 1 1,1-1-1,-1 0 0,0 1 1,1-1-1,-1 1 0,1-1 1,-1 1-1,1-1 0,-1 1 1,1-1-1,-1 1 0,1 0 0,-1-1 1,1 1-1,-1 0 0,1-1 1,0 1-1,-1 0 0,1 0 1,0 0-1,-1-1 0,1 1 1,0 0-1,-1 0 0,1 0 1,1 0-1,-1 1-1,0 0 0,1 0 1,-1 0-1,0 1 0,0-1 0,0 0 1,0 0-1,0 0 0,-1 1 1,1-1-1,0 1 0,-1-1 0,2 3 1,2 8-4,-1 0 1,4 21-1,-1 26 106,-3 68 0,10-135 130,-2-9-158,-1 1 1,17-35 0,1-4 43,-15 33-26,2 1 0,0 0 0,29-28 0,-44 48-88,1 0 0,-1 0 0,1 0 0,0 0-1,0 0 1,0 1 0,-1-1 0,1 0 0,0 1 0,0-1-1,0 1 1,0-1 0,0 1 0,0-1 0,0 1 0,0-1-1,1 1 1,-1 0 0,0 0 0,0 0 0,0-1 0,0 1-1,0 0 1,0 0 0,1 1 0,-1-1 0,1 0 0,-1 1 0,1 0 0,-1 0 0,0 1 1,0-1-1,0 0 0,0 0 0,0 1 0,0-1 1,0 1-1,0-1 0,-1 1 0,1-1 1,0 1-1,-1-1 0,0 1 0,1 1 0,2 10 21,-2 0-1,1 0 1,-1 17-1,-1 117 306,-1-147-328,1 0 0,0 1 0,0-1 0,0 1 0,0-1 1,0 0-1,0 1 0,0-1 0,0 1 0,0-1 0,0 0 0,0 1 0,0-1 1,0 0-1,0 1 0,0-1 0,0 1 0,0-1 0,0 0 0,1 1 0,-1-1 1,0 0-1,0 1 0,0-1 0,1 0 0,-1 1 0,0-1 0,0 0 0,1 0 1,-1 1-1,0-1 0,1 0 0,-1 0 0,0 0 0,1 1 0,-1-1 0,0 0 1,1 0-1,-1 0 0,1 0 0,-1 0 0,0 0 0,1 1 0,-1-1 0,0 0 1,1 0-1,-1 0 0,1-1 0,-1 1 0,0 0 0,1 0 0,-1 0 0,1 0 0,-1 0 1,0 0-1,1 0 0,-1-1 0,0 1 0,1 0 0,-1 0 0,0 0 0,1-1 1,-1 1-1,0 0 0,0-1 0,1 1 0,-1-1 0,21-20 139,-3-6-50,1-1-11,1 1 0,1 0 0,1 1 0,38-33 0,-59 58-77,0 0 0,1 0 0,-1 0 0,0 0 0,0 1 0,0-1-1,1 0 1,-1 1 0,0-1 0,1 1 0,-1 0 0,0-1 0,1 1-1,-1 0 1,0 0 0,1 0 0,-1 0 0,1 0 0,-1 0-1,0 0 1,1 0 0,-1 1 0,0-1 0,1 0 0,-1 1 0,0-1-1,1 1 1,-1 0 0,0-1 0,0 1 0,0 0 0,0 0-1,0 0 1,1 0 0,-1 0 0,-1 0 0,1 0 0,0 0 0,0 0-1,0 0 1,0 2 0,5 5 14,-1 1 0,-1 1 1,1-1-1,3 14 0,-5-16-13,51 132 327,-38-107-191,-9-23-3729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54:31.6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316 0 6328,'0'0'5117,"-11"4"-4376,-19 10-11,0 1 0,1 2 0,-51 37 0,66-42-441,0 0 0,1 0 0,0 1 0,2 1 0,-1 0 0,2 1-1,-15 24 1,21-31-185,1-1 0,0 1 0,0-1 0,0 1 0,1 0 0,0 0 0,1 0 0,0 0 0,0 0 0,0 1 0,1-1 0,1 0 0,-1 0 0,1 0 0,0 0 0,1 0 0,0 0 0,6 14 0,-7-19-73,0 0 0,0 0 1,0-1-1,1 1 1,-1 0-1,1 0 0,0-1 1,0 1-1,0-1 0,0 0 1,0 0-1,1 1 1,-1-1-1,0-1 0,1 1 1,0 0-1,-1-1 0,1 1 1,0-1-1,0 0 0,0 0 1,0 0-1,0 0 1,0 0-1,0-1 0,0 1 1,0-1-1,1 0 0,-1 0 1,0 0-1,0 0 0,0-1 1,0 1-1,0-1 1,6-2-1,-1 0 12,-1 0 1,1-1-1,-1 0 1,0 0-1,0-1 0,-1 0 1,1 0-1,-1-1 0,0 0 1,0 0-1,-1 0 1,8-11-1,-3 0 24,0 1 1,-1-1-1,-1-1 1,-1 0-1,-1 0 1,0 0-1,-1-1 1,-1 1-1,-1-1 0,-1 0 1,1-30-1,-4 44 2,1 0-1,-1 0 1,1 0-1,-1 0 1,-1 0-1,1 0 0,-1 1 1,-2-6-1,4 10-63,0 0 0,0 0 1,0 0-1,0 0 0,0 0 0,0 0 0,0 0 0,0 0 0,0-1 0,0 1 0,0 0 0,0 0 0,0 0 1,0 0-1,0 0 0,0 0 0,0 0 0,0 0 0,-1 0 0,1 0 0,0 0 0,0 0 0,0 0 0,0 0 0,0 0 1,0 0-1,0 0 0,0-1 0,0 1 0,0 0 0,0 0 0,-1 0 0,1 0 0,0 0 0,0 0 0,0 0 0,0 0 1,0 0-1,0 0 0,0 0 0,0 1 0,0-1 0,-1 0 0,1 0 0,0 0 0,0 0 0,0 0 0,0 0 1,0 0-1,0 0 0,0 0 0,0 0 0,0 0 0,0 0 0,0 0 0,0 0 0,0 0 0,0 0 0,0 0 0,-1 1 1,1-1-1,-2 9 154,0 15 8,4 15-46,1 0 0,11 50 0,-11-74-95,1-1-1,0 0 1,2 1 0,-1-1 0,2-1 0,0 0-1,1 0 1,0 0 0,12 14 0,-17-23-11,0 0 0,1 0 1,0-1-1,0 1 0,0-1 0,0 1 1,1-1-1,0-1 0,-1 1 0,1-1 1,0 1-1,0-1 0,10 2 0,-10-3-3,-1-1 0,0 0 0,1 0 0,-1 0 0,1-1 0,-1 0 0,0 0 0,0 0 0,1 0 0,-1 0 0,0-1 0,0 0 0,0 0 0,0 0 0,-1 0 0,1 0 0,4-5 0,22-20 86,-1-1 0,-2-1 0,-1-2-1,29-43 1,-26 35 25,-1-1 14,-18 24-17,0 2-1,1 0 1,0 0-1,15-13 1,-26 27-108,1 0 1,-1-1 0,1 1-1,0 0 1,-1 0-1,1-1 1,0 1 0,-1 0-1,1 0 1,0 0-1,-1 0 1,1 0-1,0 0 1,0 0 0,-1 0-1,1 0 1,0 0-1,-1 1 1,1-1-1,0 0 1,-1 0 0,1 0-1,0 1 1,-1-1-1,1 0 1,-1 1 0,1-1-1,0 1 1,-1-1-1,1 1 1,-1-1-1,1 1 1,-1-1 0,0 1-1,1-1 1,-1 1-1,1 1 1,15 25 131,-15-25-131,4 10 34,0 0 1,-1 0 0,4 22 0,3 9 37,-2-16-25,2 11 55,21 44 1,-28-72-71,1-1 1,0 1-1,1-1 1,0-1-1,0 1 1,1-1 0,0 0-1,0-1 1,14 12-1,-20-19-32,-1 1-1,1 0 1,0-1 0,-1 1 0,1-1-1,0 1 1,0-1 0,0 1-1,0-1 1,-1 1 0,1-1-1,0 0 1,0 0 0,0 1-1,0-1 1,0 0 0,0 0-1,0 0 1,0 0 0,0 0-1,0 0 1,-1 0 0,1 0-1,0-1 1,0 1 0,0 0-1,0-1 1,0 1 0,0 0-1,1-2 1,-1 1-6,1-1 1,-1 0-1,0 0 0,0 0 1,0 0-1,0 0 1,0 0-1,0 0 0,-1-1 1,1 1-1,-1 0 0,1 0 1,-1-3-1,16-65-297,-9 45-3192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54:32.0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701 1 12456,'0'0'2105,"-15"15"-1722,-218 218 929,170-171-804,-36 37 1405,-150 115 0,243-209-1707,1 0 0,-1 0 1,1 0-1,-7 9 0,6-7 128,6-7-323,0 0 0,0 0-1,0 0 1,0 1 0,0-1-1,0 0 1,-1 0-1,1 0 1,0 0 0,0 0-1,0 0 1,0 0 0,0 0-1,0 0 1,0 0 0,0 0-1,0 0 1,0 1 0,0-1-1,0 0 1,0 0 0,0 0-1,0 0 1,0 0-1,0 0 1,0 0 0,0 0-1,0 0 1,0 1 0,0-1-1,0 0 1,0 0 0,0 0-1,0 0 1,0 0 0,0 0-1,0 0 1,0 0-1,0 1 1,0-1 0,0 0-1,0 0 1,0 0 0,0 0-1,0 0 1,0 0 0,0 0-1,0 0 1,0 0 0,0 0-1,1 0 1,-1 0-1,0 1 1,0-1 0,0 0-1,0 0 1,0 0 0,0 0-1,0 0 1,10-1 245,17-6-120,147-63-10,-109 37-3107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3:09.0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14 216 6424,'0'0'6669,"-1"-11"-6193,-1-1-310,0 3 24,1 1 1,0 0-1,0-13 1,0 15 980,-1 12 34,0 19-280,7 47 316,4 0 0,3 0 0,36 120 0,-46-185-1050,-1-4-108,-1-1 0,1 0 1,0 1-1,-1-1 0,1 0 0,0 0 0,1 0 1,1 4-1,-3-6 93,0 3 873,3-54-695,-1-12-188,-10-11 170,-22-93 1,3 23 254,26 136-512,0-1 0,1 1-1,0 0 1,0-1-1,1 1 1,0 0 0,3-15-1,-3 21-67,-1 1-1,0-1 1,1 0-1,0 1 1,-1-1-1,1 1 1,0-1-1,0 0 1,0 1-1,0 0 1,0-1-1,0 1 1,0 0-1,0 0 1,1-1-1,-1 1 1,0 0-1,1 0 1,-1 0-1,1 1 1,-1-1-1,1 0 1,0 0-1,-1 1 0,1-1 1,0 1-1,-1 0 1,1-1-1,0 1 1,0 0-1,-1 0 1,1 0-1,0 0 1,-1 0-1,1 1 1,0-1-1,0 0 1,-1 1-1,1-1 1,-1 1-1,1 0 1,2 1-1,32 15 60,-25-10-52,0-2 1,1 0 0,12 4-1,164 46 421,-186-54-416,1 0 1,-1 0-1,0-1 1,1 1-1,-1-1 1,1 0-1,-1 0 1,0 0-1,1 0 0,-1 0 1,1 0-1,-1-1 1,0 1-1,5-2 1,20-21 8,-20 11-4217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54:34.6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81 27 15176,'0'0'6135,"-69"-26"-5383,61 26-176,4 4 8,8 2-144,4 6 0,11 6-200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54:39.6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0 899 6328,'0'0'10257,"13"3"-9879,-6-2-310,-4 0-40,0 0 0,0 0-1,0 0 1,0-1 0,0 1-1,0-1 1,1 0 0,-1 0-1,0 0 1,0-1 0,0 1-1,0 0 1,0-1-1,0 0 1,1 0 0,-2 0-1,1 0 1,0-1 0,0 1-1,0-1 1,0 1 0,-1-1-1,1 0 1,-1 0-1,3-3 1,15-20 270,-1-2 0,-2 0 1,0 0-1,-2-2 0,-1 0 0,-1-1 0,-2 0 0,-1-1 1,-1 0-1,5-37 0,-9 46 127,0-11 481,-7 33-369,-2 6-314,-2 10-87,0 37 34,4-39-128,0-1 0,1 0 0,0 1 0,1-1 0,1 1 1,0-1-1,0 0 0,4 14 0,-4-24-32,0 0 0,0 0 0,1 0 0,-1-1 0,1 1 0,-1 0 0,1-1 0,0 1-1,0-1 1,0 1 0,0-1 0,0 0 0,1 0 0,-1 0 0,1 0 0,-1-1 0,1 1 0,0 0 0,0-1 0,-1 0 0,1 0 0,0 0 0,0 0 0,0 0 0,0-1 0,1 1 0,-1-1 0,4 0 0,-1 0-1,0 0 0,0-1 0,0 1 1,-1-1-1,1-1 0,0 1 1,0-1-1,-1 0 0,1 0 0,-1-1 1,0 0-1,0 0 0,0 0 1,6-5-1,26-28 193,56-67 0,-93 103-202,6-8 68,0 1-1,0 0 1,16-12 0,-20 17-52,1 1 1,-1-1-1,1 1 1,-1 0-1,1-1 1,0 1-1,0 0 1,0 1-1,0-1 1,-1 0-1,1 1 1,0 0-1,0 0 1,0 0-1,0 0 1,0 0-1,4 1 1,4 1 1,-1 0 0,1 1-1,0 0 1,-1 1 0,1 0 0,-1 1 0,13 8 0,-11-6-25,-12-7 27,-15-3 67,0 1-54,0 0 1,0 1 0,0 0 0,1 2 0,-1 0 0,-17 3 0,28-4-27,1 1 0,-1-1 0,1 1 0,0 0-1,-1 1 1,1-1 0,0 1 0,0-1 0,0 1 0,0 0 0,0 0 0,0 0 0,0 0 0,1 1 0,-1-1 0,1 1 0,0-1 0,-1 1 0,1 0 0,1 0 0,-1 0 0,0 0 0,1 1 0,-1-1 0,1 0 0,0 0 0,0 1-1,0-1 1,1 1 0,-1-1 0,1 1 0,0 4 0,0-3 4,0 0 0,1 1-1,0-1 1,0 0 0,0 0 0,0 1-1,1-1 1,0 0 0,0 0 0,0-1-1,1 1 1,0 0 0,6 7 0,-8-10-9,1 0 0,0 0 0,0 0 0,0-1 0,0 1 0,0 0 0,1-1 0,-1 0 0,0 1 0,0-1 0,1 0 0,-1 0 0,1-1 0,-1 1 0,1 0 0,0-1 0,-1 0 0,1 1 0,-1-1 0,1 0 0,0 0 0,-1-1 0,1 1 0,0 0 0,-1-1 0,1 0 0,-1 1 0,1-1 0,2-2 0,1 0 2,-1 0 0,1-1 1,-1 1-1,0-1 0,0-1 0,0 1 0,-1-1 1,1 0-1,4-6 0,0-1 33,-1-1-1,12-24 1,-19 34-57,10-16 261,-7 18-65,-1 12-84,-1-1-69,1 1 0,0-1 0,1 1 0,0-1 0,10 18 0,-2-3-7,-7-14-17,0 0 0,1-1 0,0 0 0,0 0 0,1 0 1,0-1-1,16 15 0,-21-21 0,1-1-1,0 0 1,1 1 0,-1-1-1,0-1 1,1 1-1,-1 0 1,1-1 0,-1 0-1,1 0 1,0 0-1,-1 0 1,1 0 0,0-1-1,0 1 1,-1-1-1,1 0 1,0-1 0,0 1-1,0-1 1,-1 1 0,1-1-1,0 0 1,-1 0-1,1-1 1,-1 1 0,6-4-1,1-1 9,0 0-1,0-1 1,-1-1-1,0 0 1,-1 0-1,15-18 1,38-59 23,26-79 123,-77 144-139,9-22 31,-1-2 0,-2 0 0,-2-1 0,-3-1 0,-1 0 0,7-87-1,-16 126-32,-1 1 6,1-1-1,-1 1 0,0-1 0,-1 1 0,1-1 1,-1 1-1,-1 0 0,-2-10 0,4 16-13,0 0 0,0-1 0,0 1 0,-1-1-1,1 1 1,0-1 0,0 1 0,-1-1 0,1 1 0,0 0 0,0-1-1,-1 1 1,1 0 0,-1-1 0,1 1 0,0 0 0,-1-1 0,1 1-1,-1 0 1,1 0 0,0-1 0,-1 1 0,1 0 0,-1 0 0,1 0-1,-1 0 1,1 0 0,-1 0 0,1 0 0,-1 0 0,1 0 0,-1 0-1,0 0 1,0 0 4,-1 1 0,1 0 0,0-1 0,-1 1 0,1 0 0,0 0 0,0 0-1,-1 0 1,1 0 0,-2 2 0,-22 35 81,11-10-79,2 0 1,1 1 0,2 0-1,1 1 1,0 0-1,3 0 1,0 1-1,2-1 1,2 1 0,0 0-1,2-1 1,1 1-1,2 0 1,1-1 0,13 43-1,-14-60-6,1 0 0,1 0 0,0-1 0,1 0-1,0 0 1,0-1 0,2 0 0,-1 0 0,12 10 0,-14-15-2,1 0 0,0 0 0,0-1 0,1 0 0,-1 0 0,1-1 0,0 0 0,1 0 0,-1-1 0,1 0 0,-1 0 0,1-1 0,0 0 0,16 1 0,-4-4-28,1 0 0,-1-1-1,1-1 1,-1-1-1,0-1 1,0-1-1,-1-1 1,31-14 0,-34 12-1219,0 0 1,22-16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54:43.9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1 930 5824,'0'0'9521,"12"4"-9170,4 0-198,-1-1 0,28 3 0,-37-6-86,1 0 0,0 0 1,0 0-1,0-1 0,-1 0 0,1 0 1,0-1-1,-1 1 0,1-1 1,-1-1-1,9-3 0,-10 3 10,0-1-1,0 1 1,0 0 0,0-1-1,0 0 1,-1-1 0,1 1-1,-1 0 1,0-1-1,-1 0 1,1 0 0,-1 0-1,0-1 1,0 1-1,-1-1 1,1 0 0,-1 1-1,-1-1 1,1 0 0,-1 0-1,0 0 1,0 0-1,-1-1 1,1 1 0,-2 0-1,1 0 1,-1 0 0,1 0-1,-2 0 1,1 0-1,-5-11 1,5 14-40,0 0 0,-1 0-1,0 1 1,1-1 0,-1 0-1,0 1 1,0-1 0,-1 1 0,1 0-1,0 0 1,-1 0 0,0 0-1,1 0 1,-1 1 0,0-1-1,0 1 1,0-1 0,0 1 0,0 0-1,0 0 1,0 1 0,-4-1-1,3 0 11,-1 1 0,1 0 0,-1 0-1,1 0 1,-1 0 0,1 1 0,-1 0-1,1 0 1,0 0 0,-1 1-1,1-1 1,0 1 0,0 0 0,-8 5-1,3 0 46,0 1-1,0-1 1,0 2-1,1-1 1,0 1-1,1 1 1,0-1-1,1 1 1,-7 12-1,10-16-41,0 0 1,1 1-1,-1-1 0,1 1 1,0 0-1,1 0 0,0 0 0,0 0 1,0-1-1,1 1 0,0 0 0,0 0 1,1 0-1,0 0 0,0 0 0,4 12 1,0-6-2,1-1 0,0 1 0,0-1 0,1-1 0,1 1 0,0-1 1,0-1-1,1 0 0,1 0 0,0 0 0,0-1 0,21 14 0,-23-20-30,0 0 0,1 0 1,-1 0-1,1-1 0,0 0 0,0-1 0,0 0 0,0 0 0,0-1 0,0 0 0,14-3 0,2 0 36,0-2 0,43-13 0,-47 11-13,-2-2-1,1 0 1,-1 0 0,26-20 0,64-56 150,-103 80-181,21-19 47,-1-1 0,-1-1 0,-2-2 0,-1 0 0,-1-2 0,-1 0 0,-2-1 0,-1-1 0,17-44 0,-19 37 32,-3 0 1,0-1-1,-3 0 1,-2-1-1,-1 1 1,-2-1-1,-2-80 1,-3 118-84,0-24 102,-8-40 0,8 61-81,-1 0-1,1 0 0,-1 1 0,0-1 0,0 1 0,0-1 0,-1 1 0,0 0 0,0-1 0,0 2 1,-1-1-1,1 0 0,-8-6 0,10 10-24,1 1 0,-1 0 0,1-1 0,-1 1 0,1 0 0,-1 0 0,1-1 0,-1 1 0,1 0 1,-1 0-1,0 0 0,1 0 0,-1 0 0,1 0 0,-1 0 0,1 0 0,-1 0 0,0 0 0,1 0 0,-1 0 0,1 0 0,-1 0 0,1 0 0,-1 1 0,0-1 0,1 0 1,-1 0-1,1 1 0,-1-1 0,1 0 0,-1 1 0,1-1 0,0 1 0,-1-1 0,1 0 0,-1 1 0,1-1 0,-1 2 0,-11 21 4,11-21-8,-17 47-28,1 1 0,3 1-1,2 0 1,-9 80 0,16-95-15,2 0 1,1 1 0,2-1 0,1 0 0,2 0 0,9 44 0,-4-49 31,11 32 0,-15-52 10,1-1 0,-1 0-1,2 0 1,-1 0 0,2-1-1,12 16 1,-2-6 2,-14-14 0,0-1 0,0 0 0,0 0 0,1 0 0,0-1 0,0 1 0,0-1 0,0 0 0,1 0 0,-1 0 0,1-1 0,0 1 0,0-1 0,-1 0 0,1-1 0,9 3 0,-3-2 9,0-1-1,0 0 1,0-1 0,0 0-1,0 0 1,0-1 0,0-1-1,0 1 1,0-2 0,-1 0-1,1 0 1,-1-1-1,0 0 1,0-1 0,0 0-1,0 0 1,-1-1 0,11-9-1,-11 8 7,0 0 0,-1-1 0,0 0 0,-1 0 0,0 0 0,8-12-1,-12 15 0,-1-1 0,1 0 0,-1 1 0,0-1 0,0 0 0,0 0 0,-1 0 0,0 0 0,0 0 0,0 0 0,-1-1 0,-1-9 0,1 10 12,-1 0 0,1 0 1,-1-1-1,-4-10 1,4 15-10,0-1-1,0 1 1,-1 0 0,1 0-1,0 0 1,-1 0-1,1 0 1,-1 0 0,0 1-1,0-1 1,0 0 0,0 1-1,0-1 1,0 1 0,-4-2-1,3 2-3,0-1 0,0 1 0,0 0 0,0 0 0,0 0 0,0 0-1,0 0 1,-1 1 0,1 0 0,0 0 0,-1-1 0,1 2 0,0-1 0,0 0 0,-1 1-1,1-1 1,0 1 0,0 0 0,0 0 0,0 1 0,0-1 0,-4 2 0,2 1-5,1-1-1,0 1 1,0 0 0,0-1 0,0 2-1,1-1 1,-1 0 0,1 1 0,0 0-1,1-1 1,-1 1 0,1 0 0,-3 7 0,3-3-7,-1 0 0,1 1 1,1-1-1,0 0 0,0 1 1,1-1-1,0 0 0,0 1 1,1-1-1,1 1 0,-1-1 1,1 0-1,1 0 0,0 0 1,0 0-1,1-1 0,0 1 1,0-1-1,11 14 0,-10-17-7,0 1-1,1-1 1,-1 0-1,1-1 0,1 1 1,-1-1-1,0 0 1,10 3-1,1 3-6,-13-8 11,0 0 0,0 0 0,0-1 0,0 1 0,1-1 0,-1 0 0,0 0 0,1-1 0,-1 1 0,0-1 0,1 0 0,-1 0 0,0 0 0,1-1 0,6-1 0,4-2 9,-1-1-1,0 0 1,17-10 0,-8 4 0,21-11 58,75-52 1,-102 63-52,-1 1 37,30-12 0,-16 8 64,-18 3-65,-11 10-46,-1 0 0,1 0 0,-1 1-1,1-1 1,0 0 0,-1 1 0,1-1-1,0 0 1,0 1 0,0-1 0,0 1-1,-1-1 1,1 1 0,0-1 0,0 1-1,0 0 1,0 0 0,0-1 0,2 1-1,12-11 13,-9 7-17,-31 38 1,20-27 0,-5 4 0,0 0 0,1 1 0,0 1 0,1-1 0,1 1 0,0 1 0,1-1 0,-6 18 0,7-13 0,-4 23 0,9-39 0,0 1 0,0 0 0,1-1 0,-1 1 0,0 0 0,1-1 0,0 1 0,-1 0 0,1-1 0,0 1 0,0-1 0,1 1 0,1 2 0,0 0 0,0-1 0,0 0 0,0 0 0,1-1 0,-1 1 0,1-1 0,0 1 0,0-1 0,1-1 0,-1 1 0,0 0 0,1-1 0,0 0 0,-1 0 0,1 0 0,0-1 0,0 0 0,0 0 0,0 0 0,0 0 0,0-1 0,0 0 0,0 0 0,1 0 0,-1 0 0,0-1 0,0 0 0,0 0 0,0-1 0,-1 1 0,1-1 0,5-3 0,3-1 0,0-1 0,-1-1 0,0 0 0,0 0 0,-1-1 0,0-1 0,10-11 0,64-81 4,-57 63 14,-2 0 0,-2-2-1,-2 0 1,26-67 0,-28 51 3,-3-1 1,-2 0-1,8-65 1,-17 81 5,11-90 56,-15 110-29,-2 0 1,0-1 0,-7-41 0,1 41 54,2 19-47,-1 15-44,-83 478-283,73-412 211,8-46 14,-4 39-1,8-40 15,2 0-1,1 0 0,1 1 1,8 53-1,-7-73 45,-2-8-13,0-1 0,0 0 0,1 0 0,-1 0 0,0 0 0,1 0-1,0 0 1,-1 0 0,1 0 0,0-1 0,0 1 0,0 0 0,0 0 0,2 1 0,16-9 68,-7-2-41,0-1-1,-1 0 0,0 0 0,0-1 0,-1-1 0,0 0 1,12-17-1,4-4 42,67-63 298,-66 61-245,-23 28-104,0 0 1,0 0 0,1 0-1,0 1 1,0 0-1,1 0 1,7-6-1,-2 3-1,-6 5-2,-1 0-1,0 0 1,1 1-1,-1-1 0,1 1 1,8-3-1,-11 5-15,-1 0-1,0 0 1,1 0 0,-1 0-1,1 0 1,-1 0-1,0 0 1,1 0-1,-1 1 1,1-1-1,-1 0 1,0 1 0,1-1-1,-1 1 1,0 0-1,0-1 1,0 1-1,1 0 1,-1 0 0,0 0-1,0 0 1,0 0-1,0 0 1,0 0-1,0 0 1,-1 0-1,1 0 1,0 1 0,-1-1-1,2 1 1,8 19-1,-1 1 0,-1 0 0,0 0 0,-2 0 1,-1 1-1,4 27 0,2 10 0,-9-52-2,0 1 0,0-1 0,1 0 0,7 15 0,-9-21 0,0 0 0,0 0 0,0-1 0,0 1 0,0 0 0,1-1 0,-1 1 0,1-1 0,-1 1 0,1-1 0,-1 0 0,1 0 0,0 0 0,0 0 0,0 0 0,-1 0 0,1 0 0,0 0 0,0-1 0,0 1 0,0-1 0,0 0 0,0 1 0,0-1 0,0 0 0,4 0 0,8-3 8,-1 0 0,1 0 0,-1-2 0,0 1 0,0-2 0,19-9 0,-2-3 24,39-30-1,-65 45-29,-1 0 0,1 0 0,-1-1 0,0 1 1,0-1-1,0 0 0,0 0 0,-1 0 0,0 0 0,3-8 0,2-1 0,-6 9 48,-6 12 5,2-2-50,-4 7 3,1-1-1,1 1 1,0 0 0,-5 20-1,10-30-9,-1 0 0,1 0 0,-1 0 0,1 0 0,0 0 0,0 1 0,0-1 0,1 0 0,-1 0 0,1 0 0,-1 0 0,1 0 0,0 0 0,1 0 0,-1 0 0,0 0 0,1 0 0,-1 0 0,1-1 0,0 1 0,0-1 0,0 1 0,0-1 0,1 0 0,3 4 0,-4-5 0,0 0-1,0 0 1,0 0-1,0 0 1,0 0-1,0-1 0,0 1 1,0-1-1,0 1 1,0-1-1,0 0 1,0 1-1,1-1 1,-1 0-1,0-1 1,0 1-1,0 0 1,0-1-1,0 1 1,1-1-1,-1 1 1,0-1-1,0 0 1,0 0-1,-1 0 1,1 0-1,0 0 1,0-1-1,0 1 1,1-3-1,0 2 11,-1 0-1,1-1 1,-1 1-1,0-1 1,0 0-1,0 1 1,0-1-1,-1 0 1,1 0-1,-1 0 1,0-1-1,0 1 1,0 0-1,0 0 1,0-1-1,-1 1 1,0 0-1,1-1 1,-2-5-1,-1 0 19,-1-1-1,0 1 1,0 0-1,-1 0 1,-1 0-1,1 0 1,-1 1-1,-1 0 1,0 0-1,0 0 1,0 1 0,-9-8-1,11 13-12,-1-1-1,0 1 1,0 0-1,0 0 1,0 0 0,0 1-1,-1-1 1,1 1-1,0 1 1,-1-1 0,1 1-1,0 0 1,-1 0-1,1 0 1,-1 1 0,1 0-1,-6 1 1,39-12 33,63-19 41,-77 26-82,1 0 0,-1 0-1,0 1 1,28 1 0,-16 2 9,37 4 0,-61-4-13,0-1 0,0 1 0,-1 0-1,1 0 1,0 0 0,0 0 0,-1 0 0,1 1 0,0-1-1,-1 0 1,1 1 0,-1-1 0,0 1 0,0 0 0,1-1 0,-1 1-1,0 0 1,0 0 0,-1-1 0,1 1 0,0 0 0,0 0-1,-1 0 1,1 4 0,1 5 13,0 0 0,-1 1-1,-1 12 1,0-15-3,-5 76 421,22-98-20,62-83-79,-73 90-294,-1 0 0,1 0 1,0 0-1,0 1 0,1 0 0,-1 0 0,10-5 0,-11 8-28,-1 0 0,0 0 0,1 0 0,-1 0 0,1 0 0,0 1 0,-1 0 0,1 0 0,0 0 0,0 1 0,0 0 0,0 0 0,5 0 0,-7 1-11,0 0 1,0 0 0,0 1-1,-1-1 1,1 0-1,0 1 1,-1 0 0,1 0-1,-1 0 1,0 0-1,1 0 1,-1 0 0,0 1-1,-1-1 1,4 5-1,22 44 5,-23-43-11,0 1 14,1 0 0,1 0 0,0-1 0,0 1 0,0-2 0,1 1 0,0-1 0,12 10 0,-15-13 14,0-1 1,0 1 0,0-1-1,1 0 1,-1 0 0,1-1-1,0 0 1,0 1 0,0-1-1,0-1 1,0 1 0,7 0-1,-5-1 2,-1 0-1,1-1 0,0 0 0,-1-1 0,1 1 1,0-1-1,-1 0 0,1-1 0,-1 0 0,10-4 1,5-3-3,34-22 1,-9 5-591,-45 26 513,-1 0 1,0 0-1,1 0 1,-1-1 0,1 1-1,-1 0 1,0 0-1,1-1 1,-1 1-1,0 0 1,0-1-1,1 1 1,-1 0 0,0-1-1,0 1 1,1 0-1,-1-1 1,0 1-1,0 0 1,0-1 0,1 1-1,-1-1 1,0 1-1,0 0 1,0-1-1,0 1 1,0-1-1,0 1 1,0 0 0,0-2-1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54:44.3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11152,'0'0'2992,"71"0"-2304,-9 10-152,23 2-8,6 6-176,-1-1-9,-9-5 129,4 0-8,-5-6 16,-3 10-8,-9 2-32,-11-6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54:49.4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220 615 6632,'0'0'9380,"-9"7"-8914,-98 69 966,97-70-1225,1 2 1,0-1-1,0 1 0,1 0 1,0 1-1,1 0 0,0 0 1,0 1-1,-8 14 0,13-20-136,0 1 0,0-1 0,0 1 0,1 0 0,-1-1 0,1 1 0,0 0 0,0 0 0,1 0 0,0 0 0,0 0 0,0 0 0,0 0 0,1 0 0,-1 0 0,2 0 0,-1-1 0,0 1 0,1 0 0,0 0 0,0-1 0,0 1 0,0-1 0,5 6 0,-4-7-40,-1 0 0,1-1 0,-1 0-1,1 0 1,0 1 0,0-1 0,0-1 0,0 1 0,0 0 0,0-1-1,1 0 1,-1 0 0,0 0 0,1 0 0,-1 0 0,1-1 0,-1 1 0,1-1-1,-1 0 1,1 0 0,-1 0 0,1-1 0,-1 1 0,1-1 0,5-2-1,0 1 11,1-1-1,-1-1 0,0 0 1,0 0-1,0-1 0,-1 0 1,1 0-1,7-7 0,-3 0 15,-1 0 0,0-1 0,-1-1 0,0 0 0,13-22 0,36-82 226,-44 79-191,-2 0 0,-2-1-1,-1 0 1,-2 0 0,-2-1 0,-2-1 0,-1 1-1,-3 0 1,-1-1 0,-9-69 0,6 94-28,0-1 0,-1 1 0,0 0 0,-2 0 0,-11-27 0,15 42-30,0-1 1,1 0-1,-1 0 0,0 1 1,0-1-1,-1 1 1,1 0-1,0 0 0,-1-1 1,1 2-1,-1-1 0,0 0 1,-5-2-1,7 4-24,1 0 0,-1 0 0,0 0-1,0 0 1,1 0 0,-1 0 0,0 0 0,1 1-1,-1-1 1,0 0 0,1 0 0,-1 1 0,0-1-1,1 0 1,-1 1 0,1-1 0,-1 1-1,1-1 1,-1 1 0,1-1 0,-1 1 0,1-1-1,-1 1 1,0 1 0,-11 18 48,9-16-39,-7 15 0,0 0 1,2 1-1,0 0 0,1 0 0,1 1 1,1 0-1,1 0 0,1 0 0,-1 28 1,3 0-27,3-1-1,2 1 1,11 50 0,-10-73 1,1 0-1,15 39 0,-16-51 15,1-1-1,0 0 0,1-1 0,1 1 0,0-1 1,14 15-1,-21-25 2,1-1 0,0 1-1,0 0 1,0-1 0,0 1 0,0-1 0,1 1-1,-1-1 1,0 0 0,1 0 0,-1 0 0,1 0-1,-1-1 1,1 1 0,-1-1 0,5 1 0,-2-1 1,0 0 1,-1-1 0,1 0-1,0 1 1,-1-1-1,1-1 1,-1 1 0,8-4-1,-1-1 22,0 0 1,-1-1-1,0 0 0,0-1 0,0 0 0,8-9 0,6-15 86,-20 26-69,0 0 0,0 1-1,1-1 1,0 1-1,0 0 1,6-6 0,-10 11-34,-1 0 1,0 0 0,1-1-1,-1 1 1,0 0 0,1 0 0,-1 0-1,1-1 1,-1 1 0,0 0 0,1 0-1,-1 0 1,1 0 0,-1 0 0,0 0-1,1 0 1,-1 0 0,1 0-1,-1 0 1,1 0 0,-1 0 0,0 0-1,1 0 1,-1 1 0,1-1 0,-1 0-1,0 0 1,1 0 0,-1 1-1,0-1 1,1 0 0,-1 0 0,0 1-1,1-1 1,-1 0 0,0 1 0,0-1-1,1 0 1,-1 1 0,0-1 0,0 0-1,1 1 1,-1-1 0,0 1-1,0-1 1,0 0 0,0 1 0,0-1-1,0 1 1,0-1 0,0 0 0,0 1-1,0 0 1,3 28 25,-3-24 6,1 34 41,8 51-1,-7-79-75,0 1-1,1-1 1,0 0-1,1 0 1,0 0-1,1 0 1,0-1-1,1 0 1,9 13-1,-14-21-6,1 0-1,0 0 0,0 0 1,0 0-1,0-1 0,0 1 1,0 0-1,1-1 0,-1 0 1,0 0-1,1 1 0,-1-1 0,1-1 1,-1 1-1,1 0 0,0-1 1,-1 1-1,1-1 0,3 0 1,0 0 1,-1 0 1,0-1-1,1 0 1,-1 0-1,1-1 1,-1 0-1,0 0 1,0 0-1,5-3 1,5-4 9,-1 0 1,0-1-1,-1 0 1,0-1 0,13-15-1,-9 7 9,-2-1-1,-1 0 0,0-1 1,-2-1-1,17-38 1,36-122 149,-46 113-43,-3-1 0,-3-1 0,5-105 0,-18 159-54,0 0 0,-1 1-1,-4-23 1,4 32-22,1 7-51,0 0 0,0 0 0,0 1 0,0-1 0,0 0 1,0 0-1,0 0 0,0 0 0,0 0 0,0 0 0,0 0 0,0 0 0,0 0 0,0 0 1,0 1-1,0-1 0,0 0 0,0 0 0,0 0 0,0 0 0,-1 0 0,1 0 1,0 0-1,0 0 0,0 0 0,0 0 0,0 0 0,0 0 0,0 0 0,0 0 1,0 0-1,0 0 0,-1 1 0,1-1 0,0 0 0,0 0 0,0 0 0,0 0 1,0 0-1,0 0 0,0 0 0,0 0 0,0 0 0,-1-1 0,1 1 0,0 0 0,0 0 1,0 0-1,0 0 0,0 0 0,0 0 0,0 0 0,0 0 0,0 0 0,0 0 1,0 0-1,-1 0 0,1 0 0,0 0 0,0 0 0,0 0 0,0-1 0,0 1 1,0 0-1,0 0 0,0 0 0,-7 16 82,-147 722 92,148-707-186,-8 54-23,-48 225-161,53-275 173,-37 115-97,46-150 121,0 0 0,0 0 0,0 0 0,0 0-1,0 0 1,0 0 0,0 0 0,1 0-1,-1 0 1,0 0 0,0 0 0,0 0-1,0 0 1,0 1 0,0-1 0,0 0-1,0 0 1,0 0 0,0 0 0,0 0 0,0 0-1,0 0 1,0 0 0,0 0 0,0 0-1,0 0 1,0 0 0,0 0 0,0 0-1,0 0 1,0 0 0,7-8 45,9-16-1,14-32 23,-2-1-1,31-95 0,-31 75-18,22-52 76,5 3-1,77-130 1,-93 183-35,-3-1-1,-3-1 1,34-118 0,-64 175 107,-10 37-124,-63 254-61,-43 151-204,62-263 126,-116 339-80,141-448 93,13-30 25,6-10 41,7-15 8,10-23 11,30-52 125,3 1-1,4 1 1,107-130 0,77-74 145,-172 207-260,29-48 88,-84 116-116,10-11-52,-10 16 1,-3 11 4,-24 229-31,17-183 24,1 81 1,5-137 39,-1 1 0,1-1-1,0 0 1,0 1 0,0-1 0,0 1 0,1-1-1,-1 0 1,0 1 0,0-1 0,1 0-1,-1 0 1,1 1 0,-1-1 0,1 0 0,0 0-1,-1 1 1,1-1 0,0 0 0,1 1-1,-1-2 2,0 0 0,-1 1 0,1-1 0,0 0 0,0 0-1,0 0 1,0 0 0,-1 0 0,1-1 0,0 1-1,0 0 1,0 0 0,-1-1 0,1 1 0,0 0 0,0-1-1,-1 1 1,1 0 0,0-1 0,-1 1 0,1-1-1,0 1 1,0-2 0,7-5 23,0-1 0,-1-1 0,10-12 0,67-121 158,-63 100-24,3 2 0,44-59 0,-68 98-155,1 0 0,0 0 0,0 0 0,-1 1-1,1-1 1,0 0 0,0 1 0,0-1 0,0 0 0,0 1-1,0-1 1,0 1 0,0-1 0,0 1 0,0 0-1,0 0 1,0-1 0,0 1 0,0 0 0,0 0 0,1 0-1,-1 0 1,0 0 0,0 0 0,0 0 0,0 1-1,0-1 1,0 0 0,0 0 0,0 1 0,0-1 0,0 1-1,0-1 1,0 1 0,0-1 0,0 1 0,0 0-1,0 0 1,-1-1 0,2 3 0,4 2 11,-1 1 0,1 1 0,-2-1 0,7 10 0,-10-13-15,11 19 22,-1 1 0,13 37 0,-18-41-17,1-1-1,1 0 1,1 0-1,0 0 1,16 20 0,-23-35-3,0 0 1,0-1-1,0 1 1,1-1-1,-1 0 1,1 1-1,0-1 1,0 0-1,-1 0 1,1-1-1,0 1 1,0-1-1,1 1 1,-1-1-1,0 0 1,0 0-1,1-1 1,-1 1-1,4 0 1,-3-2 2,-1 1 0,0-1 0,1 0 0,-1 0 0,1 0 0,-1 0 1,0-1-1,0 1 0,0-1 0,0 0 0,0 1 0,0-2 0,0 1 1,-1 0-1,1 0 0,-1-1 0,1 0 0,3-5 0,6-9 25,0-1-1,-1-1 1,-1 0-1,12-32 1,22-88 87,-44 139-118,2-8 0,0 0 0,0 0 0,1 0 0,1 0 0,-1 0 0,1 1 0,6-9 0,-10 16 0,0 0 0,0 0 0,0 0 0,0 0 0,0 0 0,1-1 0,-1 1 0,0 0 0,0 0 0,0 0 0,1 0 0,-1 0 0,0 0 0,0 0 0,0 0 0,0 0 0,1 0 0,-1 0 0,0 0 0,0 0 0,0 0 0,1 0 0,-1 0 0,0 0 0,0 0 0,0 0 0,1 0 0,-1 0 0,0 0 0,0 0 0,0 0 0,1 1 0,-1-1 0,0 0 0,0 0 0,0 0 0,0 0 0,0 0 0,1 0 0,-1 1 0,0-1 0,0 0 0,0 0 0,0 0 0,0 0 0,0 1 0,0-1 0,0 0 0,0 0 0,0 0 0,0 1 0,1-1 0,-1 0 0,5 18 0,-3-10 0,7 31 0,-1 1 0,-2 0 0,0 44 0,-6 123 0,0-199 0,-1 1 0,1-1 0,-1 0 0,-5 15 0,6-22 0,0 1 0,0-1 0,-1 0 0,1 0 0,-1-1 0,1 1 0,-1 0 0,1 0 0,-1 0 0,0 0 0,1 0 0,-1 0 0,0-1 0,0 1 0,0 0 0,1-1 0,-1 1 0,0-1 0,0 1 0,0-1 0,0 1 0,0-1 0,0 1 0,0-1 0,0 0 0,0 0 0,0 1 0,0-1 0,0 0 0,-1 0 0,1 0 0,0 0 0,0 0 0,0-1 0,0 1 0,0 0 0,0 0 0,0-1 0,0 1 0,0 0 0,0-1 0,0 1 0,0-1 0,0 0 0,0 1 0,1-1 0,-2-1 0,-4-2 0,-1-1 0,1 1 0,1-2 0,-1 1 0,1-1 0,0 1 0,0-2 0,1 1 0,-7-11 0,-2-9 0,-12-33 0,20 46 0,5 12 0,-1 1 0,1 0 0,0 0 0,0-1 0,0 1 0,0 0 0,0-1 0,0 1 0,0 0 0,0 0 0,0-1 0,0 1 0,0 0 0,0-1 0,0 1 0,0 0 0,0 0 0,0-1 0,0 1 0,1 0 0,-1 0 0,0-1 0,0 1 0,0 0 0,0 0 0,0-1 0,1 1 0,-1 0 0,0 0 0,0 0 0,1-1 0,-1 1 0,0 0 0,0 0 0,0 0 0,1 0 0,-1 0 0,0-1 0,0 1 0,1 0 0,14-2 0,-9 1 0,83-8 0,-58 7 0,46-8 0,-68 8 0,1-1 0,-1 1 0,0-2 0,0 1 0,0-2 0,0 1 0,0-1 0,14-11 0,-4-1 0,-2 0 0,19-24 0,19-19 0,-45 51 0,49-50 0,-53 51 0,0 0 0,0 0 0,-1 0 0,0 0 0,-1-1 0,7-16 0,-11 21 0,3-1 0,-6 37 0,-4 21 0,-5 71 0,11-105 0,1 1 0,1-1 0,1 0 0,5 26 0,-6-41 0,0 0 0,0 0 0,0-1 0,1 1 0,0 0 0,-1-1 0,1 0 0,0 1 0,1-1 0,-1 0 0,1 0 0,-1 0 0,1 0 0,3 2 0,-4-3 0,1-1 0,-1 0 0,0 1 0,1-1 0,0 0 0,-1 0 0,1 0 0,0-1 0,-1 1 0,1-1 0,0 0 0,0 1 0,-1-1 0,1 0 0,0 0 0,0-1 0,-1 1 0,1-1 0,5-1 0,8-5 0,0 0 0,0-1 0,-1-1 0,0-1 0,-1 0 0,19-17 0,-7 6 0,-9 8 0,-1-1 0,-1 0 0,0-1 0,21-29 0,-33 41 0,-1 0 0,1 0 0,-1 0 0,1 0 0,0 1 0,4-4 0,-7 23 0,-4 0 0,2 0 0,0 0 0,1 1 0,1-1 0,0 0 0,1 0 0,1 0 0,1 0 0,8 28 0,-10-42 0,1-1 0,-1 0 0,1 1 0,-1-1 0,1 0 0,0 0 0,0 0 0,0-1 0,0 1 0,0 0 0,1-1 0,-1 1 0,0-1 0,1 0 0,-1 0 0,1 0 0,-1 0 0,1 0 0,-1 0 0,1-1 0,0 1 0,-1-1 0,1 0 0,0 0 0,0 0 0,-1 0 0,4-1 0,0 1 0,-1-1 0,0 1 0,1-1 0,-1-1 0,0 1 0,0-1 0,0 0 0,0 0 0,0 0 0,-1-1 0,1 1 0,-1-1 0,6-5 0,-3 1 0,0-1 0,-1-1 0,0 1 0,0-1 0,-1 0 0,0 0 0,-1 0 0,7-19 0,-9 21 0,0-1 0,0 1 0,-1-1 0,0 1 0,0-1 0,-1 1 0,0-1 0,0 1 0,-1-1 0,0 0 0,0 1 0,-5-14 0,4 17 0,0 1 0,0-1 0,0 1 0,0 0 0,-1 0 0,1 0 0,-1 0 0,0 0 0,0 1 0,0-1 0,0 1 0,-1 0 0,1 0 0,-1 0 0,1 0 0,-5-1 0,1 0 0,-1 1 0,0-1 0,0 1 0,0 0 0,0 1 0,-14-1 0,4-3 0,48-13 0,3 2 0,1 2 0,0 1 0,0 2 0,59-11 0,-71 18 0,0 1 0,1 1 0,-1 1 0,0 1 0,0 1 0,0 1 0,0 1 0,0 1 0,22 7 0,-36-8 0,1 0 0,-1 1 0,0 0 0,0 0 0,-1 0 0,1 1 0,-1 0 0,8 8 0,-12-10 0,0 0 0,1 1 0,-1-1 0,-1 1 0,1 0 0,-1 0 0,1 0 0,-1 1 0,0-1 0,-1 0 0,1 1 0,-1-1 0,0 1 0,0-1 0,0 1 0,0 9 0,1 3 0,-1-15 0,-1 0 0,1 0 0,-1-1 0,0 1 0,0 0 0,0 0 0,0 0 0,0 0 0,0-1 0,0 1 0,-2 3 0,3-5 0,-1 0 0,0 0 0,0 0 0,0 0 0,0 0 0,0 0 0,1 0 0,-1 0 0,0 0 0,0 0 0,0 0 0,0 0 0,0 0 0,1 0 0,-1 0 0,0 0 0,0 0 0,0 0 0,0 0 0,0 0 0,0 1 0,1-1 0,-1 0 0,0 0 0,0 0 0,0 0 0,0 0 0,0 0 0,0 0 0,0 0 0,1 1 0,-1-1 0,0 0 0,0 0 0,0 0 0,0 0 0,0 0 0,0 0 0,0 1 0,0-1 0,0 0 0,0 0 0,0 0 0,0 0 0,0 1 0,12-11 0,-2 0 0,2-3 0,1 0 0,0 1 0,1 1 0,30-19 0,-43 30 0,1-1 0,-1 0 0,1 1 0,-1-1 0,1 1 0,0 0 0,-1 0 0,1-1 0,-1 1 0,1 0 0,0 0 0,-1 0 0,1 1 0,0-1 0,-1 0 0,1 1 0,-1-1 0,1 1 0,-1-1 0,3 2 0,29 22 0,-24-17 0,2 3 0,0 0 0,0 0 0,-1 1 0,0 1 0,-1-1 0,0 2 0,-1-1 0,-1 1 0,0 0 0,-1 1 0,0-1 0,6 23 0,-11-31 87,0 1 0,0-1 0,-1 1 0,0-1 0,0 1 0,0 0 0,0-1 0,-1 1 0,-2 7 0,2-10-532,0 0-1,0 0 1,-1 0 0,1-1-1,-1 1 1,0-1-1,1 1 1,-1-1 0,0 1-1,-4 2 1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54:49.7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17487,'0'0'4160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54:50.2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13864,'0'0'1744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54:05.9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4 264 5920,'0'0'6324,"6"-10"-6096,20-30-6,-24 38-174,-1 0-1,1 0 1,0 0-1,0 0 1,0 1-1,1-1 0,-1 0 1,0 1-1,0 0 1,1-1-1,-1 1 1,1 0-1,-1 0 1,1 0-1,0 1 0,-1-1 1,1 1-1,0-1 1,5 1-1,1-1 86,150-35 1097,-131 32-1100,0 1 0,0 1 0,31 1 0,11 0 41,178-6 287,214-16-27,224-12 50,-616 33-430,6-4 79,138-28 0,-43 5 83,-127 25 129,51 4-1,-293 38-107,-1-1-101,-261 32 64,235-42-124,-363 12 76,309-29-63,12-16-10,239 4-55,-5-1-17,-1 1 0,-66 6 0,72-3-4,23-1 0,-1 0 0,0 0 0,1 1 0,-1-1 0,1 1 0,-1 0 0,1 1 0,-6 1 0,81-13 80,72-20 172,232-80 0,-303 89-175,-49 16 31,0-1-1,37-17 0,-58 23-97,-1 0-1,0-1 1,1 1 0,-1 0-1,0 0 1,1 0 0,-1-1-1,1 1 1,-1 0 0,0 0-1,0-1 1,1 1 0,-1 0 0,0-1-1,1 1 1,-1 0 0,0-1-1,0 1 1,0 0 0,1-1-1,-1 1 1,0-1 0,0 1-1,0 0 1,0-1 0,0 1-1,0-1 1,0 1 0,0-1-1,0 1-3,0 0 0,0-1-1,-1 1 1,1 0 0,0 0 0,0-1-1,-1 1 1,1 0 0,0 0 0,0 0-1,-1-1 1,1 1 0,0 0-1,-1 0 1,1 0 0,0 0 0,-1 0-1,1 0 1,0 0 0,-1-1 0,1 1-1,0 0 1,-1 0 0,1 0-1,0 1 1,-1-1 0,1 0 0,0 0-1,-1 0 1,1 0 0,0 0 0,0 0-1,-1 0 1,0 1 0,-62 18 128,35-12-91,-32 14 0,-13 11 28,-86 32 51,-142 24 34,266-77-131,25-7-15,0-1 1,0 0-1,0-1 0,0 0 0,-13 0 1,23-2-11,0 0 0,-1 0 0,1 0 1,0 0-1,0 0 0,0 0 0,0 0 0,-1 0 1,1-1-1,0 1 0,0 0 0,0 0 1,-1 0-1,1 0 0,0 0 0,0 0 0,0-1 1,0 1-1,0 0 0,0 0 0,-1 0 0,1 0 1,0-1-1,0 1 0,0 0 0,0 0 1,0 0-1,0-1 0,0 1 0,0 0 0,0 0 1,0 0-1,0-1 0,0 1 0,0 0 1,0 0-1,0 0 0,0-1 0,0 1 0,0 0 1,0 0-1,0 0 0,0-1 0,0 1 1,0 0-1,0 0 0,1 0 0,-1 0 0,0-1 1,0 1-1,0 0 0,0 0 0,0 0 0,1 0 1,-1 0-1,0-1 0,0 1 0,0 0 1,0 0-1,1 0 0,-1 0 0,0 0 0,0 0 1,0 0-1,1 0 0,-1 0 0,30-3 8,-11 3 10,13-3-3,0 3-1,0 0 1,-1 2 0,1 1 0,52 13 0,-30-2 19,0 3 1,-2 2-1,0 2 1,75 42-1,-93-45 12,-17-10 120,28 18-1,-44-24-140,0-1 1,1 1-1,-1-1 0,0 1 0,0-1 0,0 1 0,0-1 0,0 1 1,-1 0-1,1 0 0,0-1 0,-1 1 0,1 4 0,3 25-873,-3-22-1160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54:07.4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0 157 7136,'0'0'8201,"5"-12"-7908,19-37-2,-21 44-243,0 1 1,1 0-1,-1 1 1,1-1-1,0 1 1,0-1-1,1 1 1,-1 0-1,1 1 1,-1-1-1,1 1 1,0 0-1,0 0 1,0 0-1,0 1 1,6-2-1,11-3 97,5-3 25,0 1 0,0 1 0,1 1 0,38-2 0,-48 7-71,1 0-1,0 2 0,-1 0 1,1 1-1,0 1 1,-1 1-1,27 9 0,-40-12-61,-1 1 0,1 0 0,-1 0 0,0 1 0,0-1 0,0 1 0,0 0 0,0 0 0,0 1 0,-1-1 0,1 1 0,-1-1 0,0 1 0,4 8 0,-5-9-16,0 1 0,-1 0 0,0-1 0,0 1 0,0 0 0,0 0 0,0 0 0,-1 0 0,0 0 0,0 0 1,0 0-1,0 0 0,0-1 0,-1 1 0,0 0 0,0 0 0,0 0 0,-2 5 0,-3 4 19,-1-2 0,1 1 1,-2 0-1,0-1 0,0-1 0,-1 0 0,0 0 1,-18 15-1,-10 5 147,-46 27 1,51-36-78,-44 24 182,42-26-87,33-19-194,0 1-1,0-1 1,0 1-1,0 0 1,0-1-1,1 1 1,-1 0-1,0-1 1,0 1-1,1 0 1,-1 0-1,1 0 1,-1 0-1,0 0 1,1 0-1,-1 0 1,1 0-1,0 0 1,-1 0-1,1 0 1,0 0 0,0 0-1,0 0 1,0 0-1,-1 0 1,2 1-1,-1 1 2,1 0-1,-1-1 0,1 1 1,0-1-1,0 1 0,1-1 1,-1 1-1,0-1 0,1 0 1,2 3-1,4 5 14,0-1 1,1 0-1,16 12 1,121 93 80,-53-27 37,-79-73-80,-14-14-52,1 1 0,0 0 1,0-1-1,0 1 0,-1 0 1,1-1-1,0 1 0,0 0 1,-1 0-1,1 0 0,-1-1 1,1 1-1,-1 0 0,1 0 1,-1 0-1,0 0 0,1 0 1,-1 0-1,0 0 0,0 0 1,0 0-1,0 0 0,0 0 1,0 0-1,0 0 0,0 0 1,0 0-1,0 0 0,0 0 1,-1 0-1,1 0 0,0 0 1,-1 0-1,1 0 0,-1 0 1,1 0-1,-1 0 0,1-1 1,-1 1-1,0 0 0,1 0 1,-1-1-1,0 1 0,1 0 1,-3 0-1,-3 3 57,-1 0 1,0-1-1,0 0 1,0 0-1,-9 1 1,5 0-61,-9 1 58,0-1 1,0 0-1,0-2 1,0 0 0,0-1-1,-21-2 1,-44 2 223,67 3-281,18-4-11,0 0 0,-1 0 1,1 0-1,0 0 0,0 0 0,0 1 0,0-1 0,0 0 1,0 0-1,0 0 0,0 0 0,0 0 0,-1 0 0,1 0 1,0 1-1,0-1 0,0 0 0,0 0 0,0 0 0,0 0 0,0 0 1,0 0-1,0 1 0,0-1 0,0 0 0,0 0 0,0 0 1,0 0-1,0 0 0,0 0 0,0 1 0,0-1 0,0 0 0,0 0 1,0 0-1,1 0 0,-1 0 0,0 0 0,0 0 0,0 1 1,0-1-1,0 0 0,0 0 0,0 0 0,0 0 0,0 0 0,1 0 1,-1 0-1,0 0 0,0 0 0,0 0 0,0 0 0,0 1 1,4 0-46,0 1 0,-1-1 0,1 1 0,0-1 0,0 0 0,4 1 0,20 1-2994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54:08.3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150 86 9144,'0'0'12382,"-12"-8"-12243,-37-24 3,47 31-129,0 0 0,1 0 0,-1 0 0,0 0 0,0 1 0,0-1 0,0 0 0,0 1 0,0-1 0,0 1 0,-3 0 0,-8 6 230,12-5-204,0-1 0,0 1 0,0-1 0,1 1 0,-1-1 0,0 1 0,0-1 0,0 1 0,0-1 0,0 0-1,0 0 1,0 1 0,-2-1 0,3 1 270,0 0-297,0-1 0,0 0 0,0 0 0,0 1 0,0-1-1,-1 0 1,1 0 0,0 1 0,0-1 0,0 0 0,0 1 0,0-1-1,0 0 1,0 0 0,0 1 0,0-1 0,0 0 0,1 0 0,-1 1-1,0-1 1,0 0 0,0 0 0,0 1 0,0-1 0,0 0 0,1 0 0,-1 1-1,0-1 1,0 0 0,0 0 0,0 0 0,1 0 0,-1 1 0,0-1-1,1 0 1,2 0 29,0 0 0,0 0 0,0 0 0,0-1-1,0 1 1,0-1 0,0 0 0,5-2 0,-7 3-31,1-1 0,-1 0 0,0 0 1,0 0-1,1 0 0,-1 0 0,0-1 0,0 1 1,0 0-1,0 0 0,0-1 0,0 1 0,-1-1 1,1 1-1,0 0 0,-1-1 0,1 1 0,0-4 1,-1 5-3,-1-1 0,1 0 0,0 0 0,0 0 0,0 0 0,-1 1 0,1-1 0,0 0 0,-1 0 0,1 1 1,-1-1-1,1 0 0,-1 0 0,1 1 0,-1-1 0,1 0 0,-1 1 0,0-1 0,1 1 0,-1-1 0,0 1 0,0-1 1,1 1-1,-1 0 0,0-1 0,0 1 0,-1-1 0,0 0 8,-1 0-1,1 0 1,-1 1 0,1-1 0,-1 0-1,1 1 1,-1 0 0,-3-1 0,4 2-8,-1-1 0,1 0 0,-1 1 0,0 0 0,1 0 0,0-1 0,-1 1 0,1 1 0,-1-1 0,1 0 0,0 1 0,0-1 0,0 1 1,0-1-1,0 1 0,0 0 0,0 0 0,1 0 0,-3 3 0,4-5-9,0 0 0,0 0 0,0 0 0,0 1-1,0-1 1,0 0 0,0 0 0,0 1 0,0-1 0,0 0 0,0 0 0,0 1 0,0-1 0,0 0 0,0 0-1,0 0 1,0 1 0,1-1 0,-1 0 0,0 0 0,0 0 0,0 1 0,0-1 0,0 0 0,1 0 0,-1 0-1,0 1 1,0-1 0,0 0 0,0 0 0,1 0 0,-1 0 0,0 0 0,0 0 0,1 1 0,-1-1 0,0 0-1,0 0 1,0 0 0,1 0 0,-1 0 0,0 0 0,0 0 0,1 0 0,-1 0 0,0 0 0,0 0 0,1 0-1,-1 0 1,0 0 0,0 0 0,1-1 0,14 1-14,-8-2-15,0 0 0,1 1 0,13-1-1,-14 1-4,1 0 0,0 0 0,-1 0 0,14-5 0,19-14-3096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3:10.4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 1 5320,'0'0'16466,"1"10"-16189,-1 42 304,-1-1-1,-11 71 1,11-112-392,0 0 1,0 1 0,1 10 0,1-3 693,29-21 424,32-5-982,-45 5-257,1 0-1,-1 1 1,0 1 0,1 1 0,24 3 0,-32-1-24,0 0 0,0-1 1,0-1-1,0 1 0,0-2 1,0 1-1,0-1 0,-1-1 1,1 0-1,0 0 0,14-6 1,-18 6-187,0-1 350,-7-4-3871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54:09.3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72 6328,'0'0'4269,"1"-10"-3713,0-7-397,2-20 1867,-2 30 3819,6 93-5198,-8 129 0,4 68 65,2-170-366,-5-75-169,-1-23-26,2 1 1,2 24-1,-5-25 233,2-15-371,0 0 1,0 1 0,0-1 0,0 0 0,0 0-1,0 0 1,0 1 0,-1-1 0,1 0-1,0 0 1,0 0 0,0 0 0,0 1-1,0-1 1,-1 0 0,1 0 0,0 0-1,0 0 1,0 0 0,-1 0 0,1 0 0,0 0-1,0 1 1,0-1 0,-1 0 0,1 0-1,0 0 1,0 0 0,-1 0 0,1 0-1,0 0 1,0 0 0,0 0 0,-1 0-1,1 0 1,0 0 0,0-1 0,0 1 0,-1 0-1,1 0 1,0 0 0,0 0 0,0 0-1,-1 0 1,1 0 0,0-1 0,0 1-1,0 0 1,-1 0 0,-3-10-198,2 5-2759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54:10.1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325 0 7432,'0'0'4261,"10"3"-3825,1 0-286,-7-1-55,0-1 0,0 1 0,0-1 0,0 0 0,1-1 0,-1 1 1,8-1-1,-11 0-57,-1 0 1,1 0 0,-1 0-1,0 0 1,1 0 0,-1 1-1,0-1 1,1 0 0,-1 0-1,1 0 1,-1 0 0,0 0-1,1 1 1,-1-1 0,0 0 0,1 0-1,-1 1 1,0-1 0,0 0-1,1 0 1,-1 1 0,0-1-1,0 0 1,1 1 0,-1-1-1,0 0 1,0 1 0,0-1-1,0 1 1,0-1 0,1 0-1,-1 1 1,0-1 0,0 0-1,0 1 1,0-1 0,0 1-1,0-1 1,0 0 0,0 1 0,0-1-1,-1 1 1,1-1 0,0 0-1,0 1 1,0-1 0,0 0-1,0 1 1,-1-1 0,1 0-1,-1 1 1,-11 23 924,10-21-917,-14 22 309,-2-1 1,0 0-1,-23 21 1,-70 62 623,71-70-557,10-10-94,16-16-115,1 1-1,0 1 1,0 0-1,2 1 0,-1 0 1,-16 28-1,28-41-197,0-1 0,0 1 1,-1-1-1,1 1 0,0-1 0,0 1 0,0-1 0,-1 1 0,1-1 1,0 1-1,0-1 0,0 1 0,0-1 0,0 1 0,0 0 1,0-1-1,0 1 0,0-1 0,1 1 0,-1-1 0,0 1 1,0-1-1,0 1 0,1-1 0,-1 1 0,0-1 0,0 1 0,1-1 1,-1 0-1,1 2 0,1-1 1,-1-1 1,0 1 0,1 0-1,-1 0 1,1-1-1,0 1 1,-1 0-1,1-1 1,0 0-1,1 1 1,45 0 86,63-14 42,24-1-40,107-3 119,-141 16 35,-101 0-253,1 1 0,-1 0 0,1 0 0,-1 0 0,0 0 0,1 0 0,-1 0 0,1 0 0,-1 0 0,0 0 0,1 0 0,-1 0 0,1 1 0,-1-1 0,0 0 0,1 0 0,-1 0 0,0 0 0,1 1 0,-1-1 1,0 0-1,1 0 0,-1 1 0,0-1 0,1 0 0,-1 1 0,0-1 0,0 0 0,1 1 0,-1-1 0,0 0 0,0 1 0,0-1 0,0 0 0,1 1 0,-1-1 0,0 0 0,0 1 0,0-1 0,0 1 0,0-1 0,0 0 0,0 1 0,0-1 0,0 1 0,0-1 0,0 0 0,0 1 0,-1 0 0,-8 18-1470,7-17-29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54:11.3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5824,'0'0'8313,"0"12"-7900,2 205 1554,-2-180-1518,0-14 93,1 0-1,7 41 0,-8-64-493,0 1-1,0-1 0,0 1 1,0 0-1,1-1 1,-1 1-1,0-1 0,0 1 1,0 0-1,0-1 1,0 1-1,1-1 1,-1 1-1,0-1 0,1 1 1,-1-1-1,0 1 1,1-1-1,-1 1 1,1-1-1,-1 1 0,0-1 1,1 0-1,-1 1 1,2-1-1,10-11 692,-9 8-763,14-19 267,-1-1 0,25-49 0,-27 47-85,0-1 1,32-40-1,-27 44-16,32-29 0,-45 45-105,-1 1-1,2 1 1,-1-1 0,1 1 0,-1 0-1,1 0 1,0 1 0,1 0 0,-1 0-1,15-3 1,-20 5-25,0 1 0,0 0 0,0 1 0,0-1-1,0 0 1,0 0 0,0 1 0,0-1 0,-1 1 0,1 0 0,0-1 0,0 1 0,-1 0-1,1 0 1,0 0 0,-1 1 0,1-1 0,-1 0 0,1 0 0,-1 1 0,0-1 0,0 1 0,0-1-1,1 1 1,-1 0 0,-1-1 0,1 1 0,0 0 0,0 0 0,0 3 0,3 5 24,-2 0 1,1 0 0,-1 1-1,0 14 1,0 121 218,-3-79-99,-1-53-97,2-6 232,13-19-32,94-123 189,-53 63-212,-49 65-194,1 0 1,-1 1-1,1-1 0,0 1 0,0 0 1,8-4-1,-12 8-30,-1 0 0,1 0 0,-1 0-1,1 0 1,-1 0 0,1 1 0,-1-1 0,1 0 0,0 1 0,-1 0 0,1-1 0,0 1-1,0 0 1,-1 0 0,1 0 0,0 0 0,0 0 0,-1 0 0,1 1 0,0-1-1,-1 0 1,1 1 0,0 0 0,-1-1 0,1 1 0,0 0 0,-1 0 0,1 0-1,-1 0 1,0 0 0,1 0 0,1 1 0,2 7 11,1 1 0,-1-1 0,-1 1 1,0 0-1,0 0 0,-1 0 0,0 1 0,2 16 1,-3-17-12,2 16 21,0 1-1,-3-1 1,0 27 0,-1-49-25,3 56 288,-3-58-287,0 0 0,0 0 0,0 0 0,0 0 1,1 0-1,-1 0 0,1 0 0,-1 0 0,1 0 0,1 2 0,5 2-3386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54:13.1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0 337 5824,'0'0'10985,"13"-4"-10696,-1-1-213,-1 1-2,1 0 0,-1 1-1,1 0 1,-1 1 0,21-2 0,309-6 1084,-80 5-715,160-4 102,-209 11-242,-19 1 18,-20 0 106,-27-7-61,-38-1-223,3 10-85,-66-10-14,-45 5-33,0 0 1,0 0 0,-1 0 0,1 0-1,0 0 1,0-1 0,0 1-1,0 0 1,0 0 0,0 0 0,0 0-1,0 0 1,0 0 0,0 0-1,0 0 1,0 0 0,0 0 0,0 0-1,0 0 1,0-1 0,0 1-1,0 0 1,0 0 0,0 0 0,0 0-1,0 0 1,0 0 0,0 0 0,0 0-1,1 0 1,-1 0 0,0 0-1,0 0 1,0 0 0,0-1 0,0 1-1,0 0 1,0 0 0,0 0-1,0 0 1,0 0 0,0 0 0,0 0-1,0 0 1,0 0 0,0 0-1,1 0 1,-1 0 0,0 0 0,0 0-1,0 0 1,0 0 0,0 0-1,0 0 1,0 0 0,-11-6 201,-16-6-135,27 11-65,-21-7 69,2 0-10,0 0 1,1-1-1,-24-16 1,-27-17 198,53 33-176,-1-1 0,1-1 0,0 0 0,1-1 0,-21-21 0,24 22 86,0 0-1,-25-17 1,18 13 65,18 15-235,1 0 0,0 0 1,-1 0-1,1 0 0,0 0 0,-1-1 0,1 1 0,0 0 1,-1 0-1,1-1 0,0 1 0,0 0 0,-1 0 1,1-1-1,0 1 0,0 0 0,-1-1 0,1 1 1,0 0-1,0-1 0,0 1 0,0-1 0,-1 1 1,1 0-1,0-1 0,0 1 0,0 0 0,0-1 1,11-1 168,21 9-118,47 22-43,98 31-101,28 14-62,-201-73 145,0 0-1,0 1 1,0-1-1,0 1 1,0 0 0,0 1-1,-1-1 1,1 0 0,-1 1-1,0 0 1,0 0-1,0 0 1,0 0 0,0 1-1,-1-1 1,5 8 0,-7-11 1,0 1 1,0 0 0,-1 0 0,1 0 0,0-1 0,0 1 0,-1 0 0,1-1-1,-1 1 1,1 0 0,0-1 0,-1 1 0,1 0 0,-1-1 0,0 1 0,1-1-1,-1 1 1,1-1 0,-1 1 0,0-1 0,-1 1 0,-19 12 28,16-10-19,-3 1-2,1-1 1,-1 0-1,0-1 0,0 0 1,-14 3-1,-21 5 27,-168 70 168,190-72-135,1 0 0,1 2 0,0 1 0,0 0 0,1 1 0,0 1 0,-21 21 0,37-32-58,0 0 0,0 0-1,1 1 1,-1-1-1,1 1 1,0-1 0,0 1-1,0 0 1,-1 3 0,1-3-5,1-1 1,-1 0 0,0 1-1,0-1 1,0 0 0,0 0-1,-1 1 1,1-1 0,0 0 0,-1 0-1,0 0 1,1-1 0,-3 3-1,0 4 43,4-6 15,2-8-10,23-81 78,-17 53-33,2 0 0,20-44 0,-10 25 195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55:00.0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357 454 5224,'0'0'8130,"-11"2"-7698,-6-1-254,3 0 127,-1 1 1,1 0 0,-14 4-1,4 1 609,-40 19-1,54-21-699,0 0 0,0 1 0,1 1 0,0-1 0,0 1 0,-11 12 0,13-11-79,-6 5 163,1 0 0,0 2 0,1-1-1,-16 29 1,25-39-233,1 0-1,-1 0 0,1-1 1,0 1-1,0 1 1,0-1-1,0 0 0,1 0 1,-1 0-1,1 0 1,1 7-1,0-8-27,-1 1 0,1-1 0,0 0 0,1 0 0,-1 0 0,0-1 0,1 1 1,0 0-1,0 0 0,0-1 0,0 1 0,0-1 0,0 0 0,0 0 0,1 0 0,-1 0 0,4 2 0,2 2 33,0-1 0,0 0 0,0-1-1,1 0 1,-1 0 0,15 4-1,-20-8-48,0 1-1,1 0 0,-1-1 0,1 0 0,-1 0 0,0 0 0,1 0 0,-1-1 0,1 1 0,-1-1 0,0 0 0,1 0 0,-1 0 0,0 0 0,0-1 0,0 1 0,0-1 0,0 0 0,0 0 1,0 0-1,2-3 0,7-6 33,-1-1 1,0 0-1,0-1 1,-1-1 0,-1 0-1,-1 0 1,0 0-1,0-1 1,-2 0 0,9-27-1,-8 13 18,0-1-1,-2 1 1,-2-1 0,0 0-1,-3-32 1,-2 6 166,-19-112 1,12 96-56,-3-13 190,12 84-360,0 0-1,0 0 1,0 1-1,0-1 0,-1 0 1,1 1-1,0-1 1,0 0-1,-1 1 1,1-1-1,0 0 0,-1 1 1,1-1-1,0 1 1,-1-1-1,1 0 1,-1 1-1,1-1 0,-1 1 1,0-1-1,0 0 1,0 1-6,1 0 1,-1 0 0,1 1 0,-1-1-1,1 0 1,-1 0 0,1 0-1,-1 0 1,1 1 0,-1-1-1,1 0 1,-1 1 0,1-1-1,-1 0 1,1 1 0,0-1 0,-1 0-1,1 1 1,0-1 0,-1 1-1,1-1 1,-1 1 0,-1 4 7,-1 0 1,0 0 0,1 0-1,-3 9 1,-5 27-11,1 1 0,-3 55 1,2 88-88,9-175 80,2 26-17,1 0 0,2 0 1,15 62-1,-9-51 11,-9-44 8,-1 0 1,1 1 0,0-1-1,0 0 1,0 0 0,0 0-1,1 0 1,-1 0 0,1 0-1,0 0 1,0 0 0,0-1-1,0 1 1,4 3 0,-4-5 3,1 1 1,-1-1 0,0 0-1,0 0 1,1-1 0,-1 1-1,1 0 1,-1-1 0,1 0-1,-1 1 1,1-1 0,-1 0-1,0 0 1,1 0 0,-1-1-1,1 1 1,-1 0 0,1-1-1,-1 0 1,5-1 0,5-3 16,1-1 1,-1 0 0,0-1 0,0 0 0,-1 0 0,0-2-1,0 1 1,-1-1 0,13-15 0,-9 9 38,-2-2 0,1 1 0,-2-2 0,0 1 0,13-32 0,-19 42 3,-5 6-37,1-1-1,0 1 1,0 0-1,-1 0 1,1 0-1,0 0 1,-1 0-1,0-1 0,1 1 1,-1 0-1,0 0 1,1-1-1,-1 1 1,0 0-1,0-2 1,-15 16 208,5-3-206,1 1 1,0 0 0,1 1-1,1 0 1,-1 0-1,-6 18 1,11-24-21,1-1 0,0 0 0,0 0 0,0 1 0,1-1 0,0 1 0,0-1 0,0 1 0,1-1 0,0 1 0,0 0 0,0-1 0,1 1 0,-1-1 0,2 1 0,-1-1 0,0 1 0,5 9 1,-4-11-5,0-1 0,0 0 0,1 0 0,-1-1 0,0 1 1,1 0-1,0-1 0,-1 0 0,1 1 0,0-1 1,0 0-1,1-1 0,-1 1 0,0 0 0,1-1 0,-1 0 1,0 0-1,1 0 0,0 0 0,5 0 0,-6-1 3,0 0 0,0 0 0,0 0 0,0-1 0,0 1 0,0-1 0,0 0 0,0 0 0,0 0 0,-1 0 0,1-1 0,0 1 0,-1-1 0,1 1 0,-1-1 0,1 0 0,-1 0 0,0 0 0,0 0 0,0-1 0,0 1 0,0 0 0,0-1 0,2-5 0,-1 2 16,0 0 0,0 0-1,-1 0 1,0-1 0,0 1 0,-1-1 0,1 0 0,-1 1 0,-1-1 0,1 0 0,-1 0 0,-1 1 0,1-1 0,-3-11 0,1 12 2,1 1-1,-1 0 0,-1 0 0,1-1 0,-1 2 0,0-1 0,0 0 0,0 0 0,0 1 0,-1 0 0,0 0 0,0 0 0,0 0 0,0 0 0,-1 1 0,0 0 0,1 0 0,-8-3 0,4 1 17,6 4-20,0 0 1,0-1-1,-1 1 1,1 0-1,0 1 1,-1-1-1,1 0 1,0 1-1,-5-1 0,29 13 14,-2-5-56,0-1 1,0 0-1,1-2 1,-1 0-1,1-1 1,0-2-1,28 0 1,-33-1 8,0-1 0,0 0 1,-1-1-1,1-1 0,-1-1 0,20-6 0,-22-2 37,-12 11-19,-1 0 1,1 1-1,0-1 0,-1 0 1,1 0-1,0 0 0,0 1 0,0-1 1,0 0-1,-1 1 0,1-1 0,0 1 1,0-1-1,0 1 0,0 0 1,0-1-1,2 1 0,2-6 49,-3 5-5,-2 7 13,0-9-55,0 3-6,0 0 0,0-1 0,-1 1 1,1 0-1,0-1 0,0 1 0,0 0 0,0-1 0,0 1 1,0-1-1,0 1 0,0 0 0,1-1 0,-1 1 0,0 0 0,0-1 1,0 1-1,0 0 0,0-1 0,0 1 0,1 0 0,-1 0 1,0-1-1,0 1 0,0 0 0,1-1 0,-1 1 0,0 0 0,0 0 1,1 0-1,-1-1 0,0 1 0,1 0 0,-1 0 0,0 0 1,1 0-1,-1 0 0,0-1 0,1 1 0,-1 0 0,0 0 1,1 0-1,0 0 0,4-6 38,-5 5-38,0 1 0,0-1 1,1 1-1,-1 0 0,0-1 1,0 1-1,1-1 0,-1 1 1,0-1-1,0 1 0,1 0 1,-1-1-1,0 1 0,1 0 1,-1-1-1,0 1 0,1 0 1,-1 0-1,1-1 0,-1 1 1,1 0-1,0-1-1,0 0 1,0 0-1,-1 0 0,1 0 1,0 0-1,-1-1 1,1 1-1,-1 0 0,1 0 1,-1 0-1,1 0 1,-1-1-1,0 1 0,0 0 1,1-1-1,-1 1 1,0 0-1,0 0 0,0-1 1,-1 1-1,1 0 1,0-1-1,0 1 0,-1-2 1,-9-33 41,8 29-33,-1 1 0,-1 0-1,1 0 1,-1 0 0,0 0 0,-1 1 0,-8-10 0,12 14-7,-1 0 0,0 0 1,1 0-1,-1 0 0,0 0 1,0 0-1,0 1 0,1-1 1,-1 0-1,0 1 0,0-1 1,0 1-1,0 0 0,0 0 1,0 0-1,0 0 0,0 0 1,0 0-1,0 0 0,0 1 1,0-1-1,0 1 0,0 0 1,0-1-1,0 1 0,0 0 1,1 0-1,-1 0 0,0 0 0,1 0 1,-3 3-1,-1 0-1,2 0-1,-1 0 1,0 0-1,1 1 1,0-1-1,0 1 0,0 0 1,0 0-1,1 0 1,0 0-1,0 1 1,0-1-1,1 1 1,0-1-1,-1 7 1,0 1-14,1 0 0,0 1 0,1-1 0,0 1 1,3 15-1,0-16-2,0-1 0,0 1 1,2-1-1,-1 0 0,1-1 1,1 1-1,8 11 0,-10-16 5,0 0 0,1-1 0,0 0 0,1 0 0,-1 0-1,1-1 1,0 1 0,0-2 0,1 1 0,-1-1 0,1 1 0,11 3-1,-13-6 9,0-1-1,0 0 0,1 0 0,-1-1 0,0 1 0,1-1 0,-1 0 0,0-1 0,1 1 0,-1-1 0,0 0 0,1-1 0,-1 1 0,0-1 0,0 0 0,0 0 0,0-1 0,-1 1 0,1-1 0,-1 0 0,6-5 0,8-7 15,-1 0-1,0-1 1,20-28 0,-36 43-11,31-43 44,-25 33-27,1 0 0,0 0 0,1 0 0,0 1 0,13-10 0,-2 2 74,-20 17-70,6 4 112,-5 29-21,-1 28-4,-3 22 93,9-85-164,-1 0-1,1 0 0,-1-1 0,7-7 0,25-27 31,-25 25-11,0 0 0,1 0 1,1 1-1,0 1 0,27-17 1,-40 27-51,0 1 1,0-1-1,0 1 0,0 0 1,0 0-1,0-1 1,0 1-1,1 0 1,-1 0-1,0 0 0,0 0 1,0 0-1,0 0 1,0 0-1,0 0 0,0 1 1,0-1-1,0 0 1,0 1-1,0-1 1,0 1-1,0-1 0,0 1 1,0-1-1,0 1 1,0 0-1,0-1 0,0 1 1,-1 0-1,1 0 1,0 0-1,-1 0 1,1-1-1,0 1 0,-1 0 1,1 0-1,0 2 1,3 6 5,-1-1 1,0 1-1,4 15 0,-2-6 6,31 95 189,-34-110-180,-1 1-1,1-1 0,0 0 1,0 0-1,0 0 0,1 0 0,-1 0 1,1 0-1,-1 0 0,1-1 1,0 1-1,4 1 0,-6-15-918,4-3-3134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55:00.3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14168,'0'0'3407,"5"12"-3145,1 1-166,-2-5-28,-1 1 1,1-1-1,-1 0 0,-1 1 1,0 0-1,0 0 0,1 9 0,-2-1 119,1-5 72,-1 0 1,0 0-1,-1 0 0,-2 15 0,1-24-152,1-1 0,0 0 0,-1 1 0,1-1 0,1 1 1,-1-1-1,0 0 0,0 1 0,1-1 0,1 4 0,4 4-2421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55:00.7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175 0 12256,'0'0'2712,"-1"14"-2140,-2 23-193,-2 0 0,-2 0-1,-14 45 1,-18 29 397,-24 79 875,61-182-1549,-7 20 314,2 0 0,1 0 0,2 1 0,-2 34 1,5-56-232,1 18 771,0-24-946,0-1 0,0 0 0,0 1 0,0-1 0,0 0-1,0 0 1,0 1 0,0-1 0,0 0 0,0 1 0,0-1 0,0 0 0,1 1 0,-1-1 0,0 0-1,0 0 1,0 1 0,1-1 0,-1 0 0,0 0 0,0 0 0,1 1 0,-1-1 0,0 0 0,0 0-1,1 0 1,-1 0 0,0 1 0,1-1 0,-1 0 0,0 0 0,0 0 0,1 0 0,-1 0 0,0 0-1,1 0 1,-1 0 0,0 0 0,1 0 0,-1 0 0,0 0 0,1 0 0,-1 0 0,0 0 0,1 0-1,-1-1 1,0 1 0,0 0 0,1 0 0,-1 0 0,0 0 0,0-1 0,1 1 0,-1 0 0,0 0-1,0 0 1,1-1 0,-1 1 0,0 0 0,0-1 0,8-6-3002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55:00.8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34 14464,'0'0'0,"-2"-4"528,-2 2 0,4-2 144,6 2 7,4-4 49,10 0 0,14 0-208,10 2 8,11 8-136,7 4 0,5 4 0,-3-2 16,5-2-128,-1-2-8,-7 11-80,-9-7 8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55:03.6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1 609 6728,'0'0'7698,"13"-6"-7124,1 0-404,0-1 0,0-1 0,-1 0 1,0 0-1,-1-2 0,13-11 1,15-20 844,-1-2 0,-3-2 0,40-63 1,-70 99-428,0 0 1,1 0 0,12-11-1,-19 20-577,0 0-1,0-1 1,0 1-1,0 0 0,0 0 1,0 0-1,0 0 1,1 0-1,-1 0 1,0 0-1,0 0 0,0 0 1,0 0-1,0 0 1,0 0-1,1 0 1,-1 0-1,0 0 0,0 0 1,0 0-1,0 0 1,0 0-1,0 0 0,1 0 1,-1 0-1,0 0 1,0 1-1,0-1 1,0 0-1,0 0 0,0 0 1,0 0-1,1 0 1,-1 0-1,0 0 1,0 0-1,0 0 0,0 1 1,0-1-1,0 0 1,0 0-1,0 0 1,0 0-1,0 0 0,0 0 1,0 0-1,0 1 1,0-1-1,0 0 0,0 0 1,0 0-1,0 0 1,0 0-1,0 0 1,0 1-1,0-1 0,0 0 1,0 0-1,1 9 175,-3 2-71,-11 105 640,12-104-684,1 1 0,1-1 0,0 1 0,1 0 0,0-1 0,1 0 0,5 15 0,-6-22-50,0 0 0,1 0-1,-1 0 1,1-1 0,1 1-1,-1-1 1,0 0 0,1 0-1,0 0 1,0-1-1,0 1 1,1-1 0,-1 0-1,1 0 1,-1 0 0,1-1-1,0 0 1,0 1 0,0-2-1,1 1 1,-1-1 0,0 0-1,1 0 1,-1 0 0,0-1-1,1 1 1,-1-2 0,1 1-1,-1 0 1,0-1 0,1 0-1,-1 0 1,0-1 0,0 1-1,1-1 1,-1-1 0,-1 1-1,10-6 1,-1-1 8,-1-1 0,0 0 0,0-1 0,14-16 0,-20 19-2,0 0 0,0-1 0,0 1 0,-1-1 1,0 0-1,-1 0 0,6-18 0,-9 21-5,0 1 0,0 0 0,-1 0 0,1-1 0,-1 1 1,-1 0-1,1 0 0,-1-1 0,0 1 0,0 0 0,0 0 0,-1 0 0,0 0 0,0 0 0,0 1 0,-1-1 0,1 0 0,-5-4 0,7 9-11,0-1 0,-1 1 0,1-1 0,-1 1 0,1-1 0,-1 1 0,1 0 0,-1-1 0,1 1 0,-1 0 0,0 0 0,1-1 0,-1 1 0,1 0 0,-1 0 0,0 0 0,1 0 0,-1-1 0,0 1 0,1 0 0,-1 0 0,1 0 1,-1 1-1,0-1 0,1 0 0,-1 0 0,0 0 0,0 1 0,-1 0 1,1 0 1,-1 0-1,1 0 1,0 0-1,-1 0 1,1 1-1,0-1 1,0 0-1,0 1 1,-1 2-1,-2 2 13,0 2 0,1-1-1,-4 12 1,5-11-5,0 1 0,1-1-1,0 1 1,0-1 0,0 1 0,1-1-1,2 17 1,-1-20-17,0-1 0,0 1 1,0-1-1,1 1 0,0-1 0,0 0 0,0 1 0,0-1 1,0 0-1,1 0 0,0-1 0,0 1 0,0-1 0,0 1 1,1-1-1,4 4 0,-1-2 2,-1-1 0,1 0 0,0 0 0,0-1 0,1 0-1,-1 0 1,0 0 0,1-1 0,0 0 0,0-1 0,-1 0 0,11 0 0,-4-1 5,-1-1 1,1-1-1,0 0 0,-1-1 0,0-1 1,17-6-1,14-6 33,64-33 0,-53 22 34,-36 19 41,31-20-1,-44 23 66,-10 7-87,-16 9-13,-9 7-20,2 1 1,0 2-1,1 1 0,-34 37 1,34-22 30,25-34-77,-1 0 0,1 1-1,-1-1 1,1 0 0,0 0-1,0 1 1,0-1 0,1 0-1,-1 1 1,1-1-1,0 4 1,0-5-9,0-1 1,0 0-1,1 1 0,-1-1 0,0 0 1,1 1-1,0-1 0,-1 0 0,1 1 0,-1-1 1,1 0-1,0 0 0,0 0 0,0 0 1,0 0-1,0 0 0,0 0 0,0 0 1,0 0-1,0 0 0,0 0 0,1-1 1,-1 1-1,0-1 0,0 1 0,1-1 1,-1 1-1,0-1 0,1 1 0,-1-1 0,1 0 1,-1 0-1,0 0 0,1 0 0,-1 0 1,1 0-1,-1 0 0,0-1 0,3 0 1,4 0 18,0-1 0,-1 0 0,1 0 0,-1-1 1,11-5-1,-8 2-6,-1 0 0,0-1 0,11-9 1,-12 9 79,1 0 1,-1 1-1,15-9 0,-22 15-93,-1 0-1,0 0 0,0 0 0,1 0 1,-1 1-1,0-1 0,0 0 0,1 0 0,-1 0 1,0 0-1,0 0 0,1 1 0,-1-1 1,0 0-1,0 0 0,0 0 0,0 1 1,1-1-1,-1 0 0,0 0 0,0 1 0,0-1 1,0 0-1,0 0 0,1 1 0,-1-1 1,0 0-1,0 0 0,0 1 0,0-1 0,0 0 1,0 1-1,0-1 0,0 1 0,1 10 38,0-5-21,0 0 0,1 1 0,-1-1 0,1 0 0,0 0 0,1 0 0,5 10 0,-6-13-17,0 0 1,0 0-1,0 0 1,0-1-1,0 1 1,0 0-1,1-1 1,-1 0-1,1 0 1,0 0-1,0 0 1,0 0-1,0 0 1,0-1-1,0 1 1,6 1-1,-4-3-1,0 1 0,-1-1-1,1 0 1,0-1-1,0 1 1,-1-1 0,1 0-1,0 0 1,-1-1-1,7-2 1,43-23 54,-40 19-20,-1-2 1,1 0-1,-2 0 1,1-1 0,16-20-1,-17 12 118,-3 12-112,0 0 0,1 0-1,14-7 1,3-3-45,-17 11-17,-8 6 18,-1-1-1,1 0 1,0 0 0,-1-1-1,1 1 1,0 0 0,-1-1-1,0 1 1,1 0-1,-1-1 1,2-3 0,4 1 38,-6 5 7,-3 3-23,-21 23 6,1 0 0,1 2 1,-32 61-1,51-85-33,0 0 0,0 0 0,0 0 0,1 0-1,0 0 1,0 0 0,1 0 0,-1 0 0,1 1 0,0-1 0,0 0-1,1 0 1,-1 0 0,3 7 0,-2-10 2,0 1 0,0-1-1,0 1 1,0-1 0,1 0-1,-1 0 1,1 1 0,-1-1 0,1 0-1,0 0 1,0 0 0,0-1-1,0 1 1,0 0 0,0-1 0,1 1-1,-1-1 1,0 0 0,1 0 0,-1 0-1,1 0 1,-1 0 0,1-1-1,0 1 1,-1-1 0,1 1 0,0-1-1,2 0 1,4 0 0,-1-1 1,1 0-1,-1-1 0,0 0 0,0 0 1,1 0-1,-1-1 0,-1-1 0,1 1 1,0-1-1,-1 0 0,14-11 0,0-2 19,0 0 0,32-38 0,-33 31 17,-1-1 0,-1-1 0,-1-1 0,-1 0 0,-2-1 0,17-45 0,-8 6 79,24-124 0,-41 160-55,-1 0 0,1-50 1,-8 71-4,-3 12-13,-5 18-15,-31 107-71,-34 183 0,71-292 28,1-5 13,0 0 1,0 0-1,1 0 1,1 0-1,0 0 1,1 0-1,0 0 1,4 21-1,-4-34 4,0 0 0,0 0 0,0 0 0,0 1-1,0-1 1,1 0 0,-1 0 0,0 0 0,0 0 0,0 0 0,0 0-1,0 1 1,0-1 0,1 0 0,-1 0 0,0 0 0,0 0 0,0 0 0,0 0-1,0 0 1,1 0 0,-1 0 0,0 0 0,0 0 0,0 0 0,0 0 0,1 0-1,-1 0 1,0 0 0,0 0 0,0 0 0,0 0 0,1 0 0,-1 0 0,0 0-1,0 0 1,0 0 0,0 0 0,0 0 0,1 0 0,-1 0 0,0 0-1,0 0 1,0-1 0,12-7 27,8-12 16,-6 5-12,1-3 12,28-23 1,-38 37-27,-1 0 1,1 0 0,0 1 0,0 0 0,0 0-1,1 1 1,-1-1 0,1 1 0,-1 0 0,1 0 0,8-1-1,-11 3-10,-1 1 1,0-1-1,0 0 0,0 0 0,0 1 0,0-1 0,0 1 0,0 0 1,0 0-1,0 0 0,0 0 0,0 0 0,0 0 0,-1 0 0,1 0 0,0 1 1,-1-1-1,1 1 0,-1-1 0,1 1 0,-1 0 0,0-1 0,0 1 0,2 3 1,3 6-1,-1 1 1,0 0 0,4 12 0,-2-5 6,0-1-6,3 7-70,23 45 0,-28-63 15,0 1 0,0-1-1,1 0 1,-1 0 0,1-1 0,1 0 0,0 0-1,-1 0 1,14 7 0,14 3-4099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55:06.0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1 585 7632,'0'0'8152,"13"0"-7518,12 1-258,0-1 1,1-1-1,35-7 0,-51 6-220,0 0 0,1-1 0,-1 0 0,0 0 0,-1-1 0,1-1 0,-1 1 0,0-2 0,0 1 0,0-1 0,-1 0 0,13-13 0,-18 16-94,-1-1-1,1 1 0,-1-1 1,0 0-1,0 1 1,-1-1-1,1 0 0,-1 0 1,0 0-1,0-1 0,0 1 1,0 0-1,-1 0 0,1 0 1,-1-1-1,0 1 1,-1 0-1,1 0 0,-1-1 1,0 1-1,0 0 0,0 0 1,0 0-1,-3-4 0,2 2 1,-1 0 0,0 1 0,0-1-1,-1 1 1,1 0 0,-1 0-1,0 0 1,0 1 0,-1-1-1,1 1 1,-1 0 0,0 0 0,0 1-1,-1-1 1,-9-4 0,11 7-12,-1 0 1,1-1 0,-1 1 0,1 1 0,-1-1-1,1 1 1,-1-1 0,0 1 0,1 1 0,-1-1-1,1 1 1,-1 0 0,-8 2 0,5 0 32,1 0 0,-1 1 0,1-1 0,0 1 1,0 1-1,1 0 0,-10 8 0,7-5 7,1 0 0,0 1-1,1-1 1,0 2 0,1-1 0,0 1-1,0 0 1,1 0 0,0 0-1,1 1 1,-5 14 0,8-17-36,0-1 0,1 0 0,0 1 0,0-1-1,0 0 1,1 1 0,0-1 0,0 0 0,1 0 0,0 0 0,0 0 0,1 0 0,0 0 0,0 0 0,1-1 0,-1 1-1,6 5 1,-5-7-12,0 0-1,1 1 0,-1-2 0,1 1 1,0 0-1,0-1 0,1 0 1,0 0-1,-1-1 0,1 0 0,0 0 1,0 0-1,1 0 0,-1-1 0,1 0 1,-1-1-1,1 1 0,12 0 1,-3-2-3,-1-2 0,1 1 0,-1-2 1,0 0-1,0-1 0,0 0 0,0-1 1,-1-1-1,15-7 0,19-13 85,54-40 0,-51 32-15,16-12 52,28-19 334,-94 65-473,1-1 0,-1 0 0,0 0 0,1 0 0,-1 1 0,0-1 0,1 1 0,-1-1 0,1 1 0,-1 0 0,1-1 0,-1 1 0,1 0 0,-1 0 0,1 0 0,1 0 0,-2 1-6,0-1-1,-1 0 1,1 1-1,0-1 1,-1 1-1,1-1 1,-1 1-1,1-1 1,0 1-1,-1-1 1,1 1-1,-1 0 1,1-1-1,-1 1 1,0 0-1,1-1 1,-1 1 0,0 0-1,1-1 1,-1 1-1,1 1 1,0 5 46,-1 0 1,1 0-1,-1-1 1,0 1-1,-2 10 1,1-10-62,-13 76 280,7-46-93,7-36-176,0 0 0,0 0 0,0 0 0,-1-1 0,1 1 0,0 0 0,0 0 0,0 0 0,0 0 0,1 0 0,-1 0 1,0-1-1,0 1 0,1 0 0,-1 0 0,0 0 0,1 1 0,0-2-1,-1 0 1,0 1-1,1-1 1,-1 0-1,1 1 1,-1-1-1,1 0 1,-1 0-1,1 0 1,-1 1-1,1-1 1,-1 0-1,1 0 1,-1 0-1,1 0 1,-1 0-1,1 0 1,-1 0-1,1 0 1,-1 0-1,2 0 1,1-1 23,1 0 1,-1-1 0,1 1 0,-1-1-1,1 1 1,5-5 0,9-8 58,0-1 0,25-27-1,-22 20 2,32-25 0,-46 42-69,0 0 0,0 0-1,1 1 1,0 0 0,0 0 0,0 1 0,0 0 0,0 0 0,11-1-1,-18 3-17,1 1 0,-1 0 0,1 0 0,-1 0 0,1 0 1,-1 0-1,1 0 0,-1 1 0,1-1 0,-1 0 0,1 1 0,-1-1 0,0 1 0,1 0 0,-1-1 0,0 1 0,1 0 0,-1 0 0,0 0 0,2 1 0,-1 1 2,1 0 0,-1 0-1,0 0 1,0 0 0,0 0 0,-1 0 0,1 0-1,1 5 1,1 6 14,-1-1-1,0 1 0,1 17 1,-4-30-21,1 12 12,0-6-7,0 0-1,-1 0 1,2-1-1,-1 1 1,1 0-1,3 6 1,-4-11-5,0 0 1,0-1 0,0 1-1,0-1 1,0 1-1,0-1 1,1 1 0,-1-1-1,1 0 1,-1 0 0,1 1-1,-1-1 1,1 0-1,-1 0 1,1-1 0,0 1-1,0 0 1,0-1-1,-1 1 1,1-1 0,0 1-1,0-1 1,0 0 0,0 0-1,0 0 1,0 0-1,2 0 1,11-2 16,1 0 0,-1-1 0,0-1 0,-1 0 0,1-1 0,-1-1 0,21-10 0,93-63 211,-108 66-185,-7 4-12,-4 4 4,-1 0-1,0-1 1,8-9-1,-12 10 23,-8 7 4,-13 10 11,-19 17 13,-42 42-1,68-60-84,-1 0-1,2 2 0,-1-1 0,2 1 1,-1 0-1,2 1 0,-11 25 0,18-38-4,-1 1-1,1-1 0,-1 1 1,1 0-1,0-1 1,-1 1-1,1 0 0,0 0 1,0-1-1,0 1 0,1 0 1,-1-1-1,0 1 1,1 0-1,-1-1 0,1 1 1,-1 0-1,1-1 0,0 1 1,1 1-1,-1-1-1,1 0 1,0 0-1,0 0 0,0 0 0,0 0 0,1 0 1,-1-1-1,0 1 0,1-1 0,0 0 0,3 2 1,2 0-3,1-1 1,0 1 0,0-2 0,0 1-1,1-1 1,14-1 0,-16 0 3,0-1 0,0-1-1,1 0 1,-1 0 0,0-1-1,0 0 1,-1 0 0,1 0 0,-1-1-1,1-1 1,6-4 0,-4 2 4,-1-1 1,0 0-1,0 0 0,-1-1 1,0 0-1,0 0 1,7-13-1,-2-3 9,-1-1 0,-1-1 1,-1 0-1,12-49 0,-15 49-2,5-20 25,-2 1-1,-2-2 0,-2 1 1,-2-1-1,-4-84 0,-1 126-32,1 0 0,-1 0 0,0 1 1,-1-1-1,1 1 0,-1-1 0,-5-10 0,7 15-1,-1 0 0,0 1 0,1-1-1,-1 0 1,0 0 0,1 0 0,-1 0 0,0 1 0,0-1 0,0 0 0,0 1 0,0-1 0,0 1 0,0-1 0,0 1 0,0-1 0,0 1 0,-2-1 0,2 1 0,-1 0 0,0 1 0,0-1 0,1 0 0,-1 0 0,0 1-1,1-1 1,-1 1 0,0 0 0,1-1 0,-1 1 0,1 0 0,-1 0 0,1 0 0,-3 2 0,-3 3 0,0 1 0,0 0 0,1 1 0,-1-1 0,2 1 0,-1 0 0,1 1 0,-7 15 0,2 0 0,0 1 0,-6 28 0,9-23 0,2 0 0,1 0 0,2 1 0,1-1 0,1 1 0,1 0 0,2-1 0,12 53 0,-12-71 0,0-1 0,2 0 0,-1 0 0,1 0 0,1-1 0,0 1 0,0-1 0,1-1 0,0 1 0,11 10 0,-14-16 0,0 0 0,0 0 0,0-1 0,1 1 0,-1-1 0,1 0 0,0-1 0,0 1 0,0-1 0,0 0 0,0 0 0,0 0 0,1-1 0,-1 0 0,1 0 0,-1 0 0,1-1 0,-1 1 0,1-1 0,-1-1 0,1 1 0,-1-1 0,1 0 0,6-2 0,2-3 0,0 0 0,-1-1 0,1 0 0,-1-1 0,20-17 0,-9 5 0,37-41 0,-51 50 0,-2-1 0,0 0 0,0 0 0,6-15 0,-6 10 0,6-2 0,-22 74 0,4-39 0,-22 94 0,22-98 0,0 0 0,-1 0 0,0 0 0,-1-1 0,-1 0 0,-14 20 0,19-29 0,1 1 0,-1-1 0,0 0 0,0 0 0,0 0 0,0-1 0,-1 1 0,1 0 0,0-1 0,-1 1 0,1-1 0,-1 0 0,1 0 0,-1 0 0,0 0 0,1 0 0,-1-1 0,0 1 0,0-1 0,0 0 0,1 0 0,-1 0 0,0 0 0,0 0 0,0-1 0,1 1 0,-1-1 0,0 1 0,1-1 0,-1 0 0,0 0 0,1-1 0,-1 1 0,1 0 0,0-1 0,-1 1 0,1-1 0,0 0 0,0 0 0,0 0 0,0 0 0,0 0 0,1 0 0,-1-1 0,-1-2 0,3 5 0,-1 0 0,1-1 0,0 1 0,0 0 0,0 0 0,0-1 0,-1 1 0,1 0 0,0-1 0,0 1 0,0 0 0,0 0 0,0-1 0,0 1 0,0 0 0,0-1 0,0 1 0,0 0 0,0-1 0,0 1 0,0 0 0,0-1 0,0 1 0,0 0 0,0 0 0,1-1 0,-1 1 0,0 0 0,0-1 0,0 1 0,0 0 0,0 0 0,1-1 0,-1 1 0,0 0 0,0 0 0,1 0 0,-1-1 0,0 1 0,0 0 0,1 0 0,-1 0 0,0 0 0,0 0 0,1-1 0,-1 1 0,0 0 0,1 0 0,-1 0 0,0 0 0,1 0 0,-1 0 0,0 0 0,1 0 0,18 1 0,15 5 0,-1 2 0,0 1 0,51 22 0,-49-17 0,1-2 0,62 14 0,-81-24 212,0-1 1,1 0-1,21-3 1,17-4-4998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3:11.9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97 894 5720,'0'0'6592,"10"-10"-6088,18-17-67,-2-2 1,-2-1 0,27-41-1,3-25 1233,66-162 0,-98 201-983,-3-2 1,-3-1-1,10-67 0,-24 112-284,0 1 1,-1-21-1,-3 29 281,-3 13-376,-5 19-101,10-25-192,-42 139 413,40-133-416,-5 17 22,-113 395 480,78-293-274,-80 164 0,112-270-213,-21 44 135,-62 95 0,82-145-66,11-14-86,0 0 0,0 0 0,0 0-1,0 0 1,0 0 0,0-1 0,0 1-1,0 0 1,0 0 0,0 0 0,0 0-1,0 0 1,0 0 0,0 0 0,0 0 0,0 0-1,0 0 1,0 0 0,0 0 0,0 0-1,18-27 175,76-93 189,164-161 0,-169 190-152,39-35 146,-101 102-174,1 2-1,57-37 1,-84 59-182,-1 0 0,1-1-1,-1 1 1,1 0 0,-1-1-1,1 1 1,-1 0 0,1 0-1,-1-1 1,1 1 0,-1 0 0,1 0-1,-1 0 1,1 0 0,0 0-1,-1 0 1,1 0 0,-1 0 0,1 0-1,-1 0 1,1 0 0,0 0-1,-1 11 82,-17 22-80,13-27 9,-7 13 4,2-4-9,1 0 1,0 0-1,1 1 1,-9 29-1,15-41-9,0 0-1,0 0 0,0 1 0,1-1 0,0 0 1,0 0-1,0 1 0,0-1 0,1 0 0,0 1 1,0-1-1,0 0 0,0 0 0,0 0 0,1 0 1,0 0-1,0 0 0,0 0 0,0-1 0,1 1 1,-1-1-1,1 1 0,0-1 0,6 5 0,-3-3 7,0 1-1,0-2 1,0 1-1,1-1 1,0 0-1,10 4 1,-12-6-7,0-1-1,0 0 1,1 0 0,-1 0 0,0-1 0,0 0 0,0 0 0,1 0 0,-1-1 0,0 1 0,7-3 0,-6 2 0,0-1-1,0 0 1,-1 0 0,1 0-1,-1-1 1,1 1-1,-1-1 1,0-1-1,0 1 1,0-1 0,-1 0-1,1 0 1,-1 0-1,0 0 1,0-1 0,-1 0-1,1 0 1,-1 0-1,0 0 1,3-8 0,-3 6 7,-1 0 1,0-1 0,0 1 0,-1-1-1,0 1 1,0-1 0,0 0 0,-1 1-1,-1-1 1,1 0 0,-1 0-1,0 1 1,-1-1 0,0 1 0,-5-13-1,4 12 7,0 0-1,-1 0 0,-1 0 0,1 1 0,-1-1 0,0 1 0,-1 0 0,-10-10 1,12 13-3,0 1 1,-1 0 0,1 0 0,-1 0 0,0 0-1,0 1 1,0 0 0,0 0 0,0 0 0,0 1 0,-1 0-1,1 0 1,0 0 0,-1 0 0,-6 1 0,-7 3 36,13-1-26,7-1-25,22-2-24,1-2-1,40-9 1,-11 2 13,332-30 296,-361 38-251,-16 1-12,1 0 0,0 0 1,0 1-1,-1 1 0,12 1 0,-18-2-16,1 1 1,0 0-1,-1 0 1,1 0-1,-1 0 0,1 1 1,-1-1-1,0 1 1,1-1-1,-1 1 0,0 0 1,0 0-1,0 0 1,0 0-1,-1 0 0,1 0 1,0 0-1,-1 1 1,1-1-1,1 6 0,0 0 20,0 1 0,-1-1 0,0 1 0,0 0 0,-1 0 0,0 0 0,-1 17 0,-10 67 183,6-67-144,-2 11 50,3-26-31,1 0-1,1 0 1,0 0-1,0 0 1,1 13 0,0-23-80,1-1 1,-1 1-1,0-1 1,0 1-1,0-1 1,0 0-1,1 1 1,-1-1-1,0 1 1,0-1-1,1 0 1,-1 1-1,0-1 1,1 0-1,-1 1 1,0-1-1,1 0 1,-1 0-1,1 1 1,-1-1-1,0 0 1,1 0-1,-1 0 1,1 1-1,-1-1 1,1 0-1,-1 0 1,1 0-1,-1 0 1,0 0-1,1 0 1,-1 0-1,1 0 1,-1 0-1,1 0 1,-1 0-1,1 0 1,0-1-1,19-5-25,-20 6 18,10-5-8,0 0 0,-1 0 0,0-1-1,0-1 1,-1 1 0,12-12-1,32-40-3281,-48 53 2321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56:09.91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41 7328,'0'0'3784,"68"-40"-3704,-50 52 8,-1 8-40,-5-2-8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56:16.46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46 0 5824,'0'0'15302,"1"14"-15019,-10 251 1427,-15-73-328,19-156-655,0 51 0,3-4 974,0-74-1570,2-3-123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56:17.33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53 1 6128,'0'0'11879,"-1"14"-11471,-22 230 1407,0 9 42,17-112 598,6-140-2468,2-6-522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56:18.07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79 7024,'0'0'12679,"10"-2"-12324,91-20 1204,88-24 145,-182 44-1669,0 0 0,0 1 0,0-1 0,0 2 0,0-1 1,0 1-1,10 0 0,9 8-3074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56:19.96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59 124 6632,'0'0'14038,"9"10"-13794,30 30-23,-33-36-136,-1 0 1,1 0-1,1 0 0,-1-1 0,0 1 0,1-2 0,0 1 0,0-1 0,-1 0 0,14 2 0,-12-2-7,5 1 108,0-1 0,0-1 0,24 1 0,-30-2-93,-1-1 0,1 0-1,-1 0 1,1 0-1,-1-1 1,1 0-1,-1 0 1,0 0 0,9-6-1,-13 7-72,-1-1 0,0 1 0,1-1 0,-1 1 0,0-1 0,0 1 0,0-1 0,0 0 0,-1 0 0,1 0 0,0 1 0,-1-1 0,1 0 0,-1 0 0,1 0 0,-1 0 0,0 0 0,0 0 0,0 0 0,0 0 0,0 0 0,-1 0 0,1 0 0,0 1 1,-1-1-1,0-2 0,-2-5 32,1 0 1,-1 0 0,-1 1 0,-5-11-1,6 13-27,-1 1 0,1 0-1,-1 0 1,0 0-1,-1 0 1,1 1 0,-1 0-1,0 0 1,0 0 0,-7-4-1,-4-1 79,-1 1-1,-20-6 0,21 8-40,12 5-45,0 0 0,0 1 0,0-1 0,0 1 0,0 0 1,0 0-1,0 0 0,1 1 0,-1-1 0,0 1 0,0 0 0,0 0 0,0 1 0,1-1 0,-1 1 0,-5 3 0,0 0 17,0 0 1,1 0-1,0 1 1,0 0-1,-10 12 0,11-11 3,0 1-1,0 0 0,1 0 1,0 1-1,1 0 1,0 0-1,0 0 0,1 0 1,-6 20-1,8-22-12,1-1 0,0 0 0,1 1 0,0-1 0,0 1 0,0 0 0,0-1 0,4 12 0,0-2 42,1-1 1,9 18-1,-5-13 11,-7-14-63,1 0 0,0 0-1,0-1 1,0 1 0,1-1 0,0 0-1,0 0 1,0 0 0,1-1 0,0 0 0,-1 1-1,2-1 1,-1-1 0,0 1 0,1-1-1,-1 0 1,1 0 0,0-1 0,0 0-1,0 0 1,0 0 0,0-1 0,1 0-1,-1 0 1,11 0 0,11-1-2,-1-2 1,1-1-1,-1-1 1,45-13-1,-23 5-1,19 0-219,-45 11-3241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00:53.9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5 677 6520,'0'0'8928,"11"7"-8482,-1 0-317,-7-4-82,1 0 0,0 0 0,0 0 0,1-1 0,-1 0 0,0 1 0,1-2 0,0 1 0,-1 0 0,1-1-1,0 0 1,0 0 0,-1-1 0,1 1 0,6-1 0,-2-1 122,0-1 1,0 0-1,0 0 0,-1 0 1,1-1-1,-1-1 0,0 0 0,1 0 1,7-5-1,-13 7-70,0 0 0,0-1 1,0 1-1,-1-1 0,1 0 0,-1 1 1,1-1-1,-1 0 0,0-1 0,3-5 1,-4 7-38,0 0-1,0-1 1,-1 1 0,1 0 0,-1-1 0,0 1 0,0 0 0,0-1-1,0 1 1,0-1 0,0 1 0,0 0 0,-1-1 0,1 1 0,-1 0-1,0 0 1,0-1 0,-1-2 0,0 3-31,1 0 0,0 1-1,0-1 1,-1 0 0,1 1 0,-1-1-1,1 1 1,-1 0 0,1 0 0,-1-1-1,0 1 1,0 0 0,0 1 0,1-1-1,-1 0 1,0 0 0,0 1 0,0-1-1,0 1 1,0 0 0,-1-1 0,1 1-1,0 0 1,0 0 0,0 0 0,0 1 0,0-1-1,-3 1 1,-7 2 56,1 0 0,-1 0-1,-17 9 1,26-11-67,-9 4 56,0 1-1,1 0 1,-17 12 0,25-16-42,-1 1 0,1-1 1,0 1-1,0 0 0,0 0 0,1 0 0,-1 0 0,1 1 0,0-1 0,0 1 0,0 0 1,0-1-1,0 1 0,1 0 0,-2 5 0,3-5-2,0-1 1,0 1-1,0-1 0,1 0 0,-1 1 1,1-1-1,0 0 0,0 1 0,0-1 1,0 0-1,0 0 0,1 0 1,0 0-1,-1 0 0,1 0 0,0-1 1,4 5-1,1 1 22,0-1 1,0 0-1,1-1 1,11 8-1,-7-7-5,1 0 0,0-1 0,0-1 0,0 0 0,1 0 0,-1-2 0,1 0 0,0 0 0,0-1 0,0-1 0,1 0 0,13-2 0,-5 0 12,-1-1 0,0-2 0,0 0 0,0-1 0,0-1 0,37-16 0,-40 12-8,-1-1 0,1 0-1,28-25 1,-19 14-1,-9 6-12,-1 0 0,0-2 0,-1 0 0,-1-1 0,-1 0 0,-1-1 0,-1-1 0,0 0 0,-1-1 0,11-32 0,-12 24 7,-1-1 0,-1 0 0,-2 0 1,-1-1-1,-2 0 0,-1 0 0,-1-48 0,-2 68-14,-1-1 1,0 0-1,-1 1 0,0-1 0,-1 0 0,0 1 0,-8-19 1,10 30-26,1 0 0,-1 0 0,1 0 0,-1 0 0,1 0 0,-1 1 0,0-1 0,1 0 0,-1 0 0,0 0 0,1 1 0,-1-1 0,0 1 0,0-1 1,0 0-1,0 1 0,0-1 0,1 1 0,-1 0 0,0-1 0,0 1 0,0 0 0,0 0 0,0-1 0,0 1 0,-2 0 0,1 1-4,0-1 0,0 1 0,1-1 0,-1 1 0,0 0 0,0 0 0,1 0-1,-1 0 1,1 0 0,-1 0 0,1 1 0,-1-1 0,-1 2 0,-4 6-11,0 0 0,1 0 1,-11 19-1,6-4-5,1 0 0,1 0 0,1 1 1,1 1-1,1-1 0,1 1 0,2 0 0,-1 30 1,3-19-6,3 0 0,0 0 0,3 0 1,1-1-1,13 45 0,-17-73 27,1 0 0,0 0 0,1 0 0,0 0 0,0-1 0,1 0 0,-1 1 0,2-2 0,-1 1 0,1-1 0,0 1 0,0-2 0,1 1 0,-1-1-1,1 0 1,0 0 0,1-1 0,-1 1 0,1-2 0,0 1 0,0-1 0,0-1 0,0 1 0,1-1 0,-1-1 0,1 0 0,-1 0 0,1 0 0,-1-1 0,1 0 0,0-1 0,-1 0 0,1 0 0,-1-1-1,0 0 1,0-1 0,1 0 0,-1 0 0,-1 0 0,14-9 0,-6 2 27,0 0-1,-1-1 1,-1 0 0,0-1-1,-1-1 1,0 0-1,0 0 1,14-24 0,-24 33-15,1-1 1,-1 1 0,0 0 0,0-1-1,-1 0 1,1 1 0,-1-1 0,0 0 0,0 1-1,-1-1 1,1 0 0,-1 0 0,0 0 0,0 0-1,-1 0 1,0 1 0,0-1 0,0 0 0,0 0-1,-3-5 1,4 9-14,-1 0 0,0 0 0,0 0 0,0 1 0,0-1 0,0 0 0,0 1 0,0-1 0,0 0 0,0 1 1,0-1-1,0 1 0,0 0 0,0-1 0,0 1 0,0 0 0,0 0 0,-1-1 0,1 1 0,0 0 0,0 0 0,0 0 0,0 1 0,-1-1 0,-1 0 0,-28 10 116,22-5-114,-1 1-1,1 1 1,0 0-1,1 0 1,0 0 0,0 1-1,0 0 1,1 1-1,0 0 1,1 0-1,0 1 1,-7 14-1,11-21-5,1 1-1,-1-1 0,1 1 1,0 0-1,0 0 0,0-1 1,0 1-1,1 0 1,0 0-1,-1 0 0,1 0 1,1 0-1,-1-1 0,1 1 1,-1 0-1,1 0 0,2 4 1,-1-3-1,1 1 0,-1-1 0,1-1 0,0 1 0,1 0 0,-1-1 1,1 0-1,0 0 0,0 0 0,0 0 0,8 5 0,-7-5-2,1-1-1,0 1 0,-1-1 0,1-1 0,0 1 0,1-1 0,-1 0 0,0 0 0,1-1 1,-1 0-1,0 0 0,10 0 0,-5-2 0,0 0 0,0 0 0,-1-1 1,1 0-1,0-1 0,16-6 0,24-11 5,153-66 59,-165 66 25,56-42 1,-131 87 137,-52 41-107,76-56-95,1 0-1,0 1 0,0 0 0,1 1 0,-12 18 0,22-29-23,-1-1-1,1 1 1,-1-1 0,1 1-1,-1-1 1,1 1-1,0 0 1,-1-1 0,1 1-1,0 0 1,-1-1 0,1 1-1,0 0 1,0 0-1,0-1 1,0 1 0,-1 0-1,1 0 1,0-1 0,0 1-1,1 0 1,-1 0-1,0-1 1,0 1 0,0 0-1,0 0 1,1-1 0,-1 1-1,0 0 1,0-1-1,1 1 1,-1 0 0,1-1-1,-1 1 1,1-1-1,-1 1 1,1-1 0,-1 1-1,1-1 1,-1 1 0,1-1-1,0 1 1,-1-1-1,1 0 1,-1 1 0,1-1-1,0 0 1,0 1 0,1-1-1,4 1 2,0 0 0,0 0-1,0-1 1,12 0 0,-13 0-3,7-1 1,0-1 0,0 0 0,0 0 0,0-1 1,0-1-1,-1 0 0,15-7 0,74-46-17,-86 49 8,6-6 8,0 0-1,-1-1 1,-1-1-1,0-1 0,-1 0 1,-1-2-1,-1 0 1,25-40-1,-22 27 5,-1-1 1,-2 0-1,-1-1 0,-2-1 0,9-44 0,-20 78-3,10-45 30,-2 0 0,3-55-1,-12 96-15,0-1-1,0 0 1,0 1-1,-1-1 1,-2-10-1,3 16-10,-1-1-1,1 0 1,0 1-1,0-1 1,-1 0-1,1 1 1,-1-1-1,1 0 0,0 1 1,-1-1-1,1 1 1,-1-1-1,1 1 1,-1-1-1,1 1 1,-1 0-1,0-1 1,1 1-1,-1-1 1,0 1-1,0 0 1,0 0 0,-1 0 0,1 0 0,0 0 0,0 0 1,0 0-1,0 0 0,-1 1 0,1-1 0,0 1 1,0-1-1,0 1 0,0-1 0,0 1 0,0-1 1,0 1-1,0 0 0,-1 1 0,-10 9-9,1-1 0,1 2 0,0-1 0,1 1 0,0 1 0,0 0 0,2 0 0,-1 1 0,2 0 0,0 0 0,1 0 0,-5 20 0,2-2-30,2 1-1,2 0 0,1 0 0,1 55 0,3-65-2,1 0 0,6 25 0,-6-37 27,1-1-1,0 1 0,1-1 0,0 1 1,0-1-1,9 14 0,-12-23 12,0 0 0,0 1 0,1-1 0,-1 0 0,0 1 0,0-1-1,1 0 1,-1 0 0,1 0 0,-1 0 0,1-1 0,-1 1 0,1 0 0,0-1 0,-1 1 0,1-1-1,0 1 1,-1-1 0,1 0 0,0 0 0,0 1 0,-1-1 0,1-1 0,0 1 0,0 0 0,-1 0-1,1-1 1,0 1 0,-1-1 0,4 0 0,6-4 14,-1 0 0,0 0 1,18-13-1,1 0 5,5-3 25,-27 16-25,0 1-1,0 0 1,1 0-1,8-3 0,-2-3 34,-1 2 26,-13 8-74,1 0 0,0 1 0,-1-1 0,1 0 0,0 1 0,-1-1 0,1 1-1,0-1 1,-1 1 0,1-1 0,-1 1 0,1-1 0,-1 1 0,1-1-1,-1 1 1,0 0 0,1-1 0,-1 1 0,0 0 0,1 0 0,-1-1 0,0 1-1,0 0 1,1 1 0,0 4 8,1 1 0,-1 0 0,0-1 0,0 13 0,4 21 12,-4-35-21,1-1-1,0 1 1,0 0-1,0-1 1,0 1-1,1-1 1,0 1-1,5 5 1,-7-8 0,1-1 1,0 1-1,0 0 1,0-1-1,0 0 1,0 1 0,0-1-1,0 0 1,1 0-1,-1 0 1,0 0-1,1-1 1,-1 1-1,0-1 1,1 1 0,-1-1-1,1 0 1,-1 0-1,1 0 1,2-1-1,15-2 16,0 0-1,-1-2 1,0-1 0,0 0-1,0-1 1,-1-1-1,0-1 1,-1-1-1,18-11 1,-27 16 13,-7 5-28,0 0-1,-1 0 0,1-1 1,0 1-1,-1 0 1,1 0-1,-1-1 0,1 1 1,-1 0-1,1-1 0,-1 1 1,1-1-1,-1 1 0,1-1 1,-1 1-1,1-1 1,-1 1-1,1-1 0,-1 1 1,0-1-1,1 0 0,-1 1 1,0-1-1,0 1 0,1-2 1,-1 1 18,-2 2-13,1 0 0,0 0 0,0 0-1,0-1 1,-1 1 0,1 0-1,0 1 1,0-1 0,0 0-1,1 0 1,-1 0 0,0 0 0,0 1-1,1-1 1,-2 3 0,0 0 6,-6 8 7,-14 28 37,20-37-48,1 1 0,0-1 0,0 0 0,0 1 0,0-1 0,0 0 0,0 1 0,1-1 0,0 7 0,0-8-10,0-1 0,0 0 0,0 0 0,0 1 0,1-1 1,-1 0-1,1 0 0,-1 0 0,1 0 0,-1 1 0,1-1 0,0 0 1,-1 0-1,1 0 0,0 0 0,0 0 0,0 0 0,0-1 0,0 1 1,0 0-1,0 0 0,0-1 0,2 2 0,-1-1 2,1-1 1,-1 1-1,0-1 0,1 1 0,-1-1 1,1 0-1,-1 0 0,1 0 1,-1 0-1,1 0 0,3-2 0,-1 1 1,-1 0 0,1 0-1,-1-1 1,0 0 0,1 0-1,-1 0 1,0 0-1,0-1 1,-1 1 0,1-1-1,0 0 1,-1 0-1,4-4 1,-3 0 9,-1 0-1,0 0 1,0 0 0,0-1 0,-1 1-1,0-1 1,2-11 0,-4 16-7,1-1 0,-1 1 0,1-1 0,-1 0 0,0 1 0,-1-1 0,1 1 0,-1-1 1,1 1-1,-1-1 0,0 1 0,0-1 0,-1 1 0,1 0 0,-1 0 0,1 0 0,-1-1 0,-4-3 0,5 6 1,0 0-1,-1 0 0,1 0 1,-1 1-1,1-1 0,-1 0 0,0 1 1,1-1-1,-1 1 0,0 0 0,1-1 1,-1 1-1,0 0 0,0 0 1,1 0-1,-1 0 0,0 0 0,1 1 1,-4 0-1,-31 11 67,36-12-46,0 1-25,1 0 0,-1 0 0,1 0 0,0 0 0,0 0 0,0 0 0,-1-1 0,1 1 0,0 0 0,0 0 0,0-1 0,0 1 0,0-1 0,0 1 0,1-1 0,-1 1 0,0-1 0,0 0 0,0 0 0,0 1 0,0-1 0,1 0 0,-1 0 0,0 0 0,1 0 0,44 3-46,-38-3 34,-5 0 7,78 6-65,-74-5 65,0 0 1,0 1-1,0 0 0,0 0 0,-1 0 1,1 1-1,0 0 0,-1 1 0,8 4 1,-12-6 6,0 0 1,0 0-1,0 1 1,-1-1-1,1 1 1,-1-1-1,1 1 1,-1-1 0,0 1-1,0 0 1,0-1-1,0 1 1,0 0-1,-1 0 1,1 0-1,-1 0 1,0 0-1,0 4 1,-1 7 50,0 0 0,-5 22 0,5-28-26,-7 10 209,7-17 29,6-11-99,5-7-139,0 1-1,1 0 1,0 1-1,1 0 1,1 1-1,24-22 1,-35 35-27,-1-1 1,1 1-1,0 0 0,0 0 0,-1 0 1,1-1-1,0 2 0,0-1 0,0 0 1,0 0-1,0 1 0,0-1 1,1 1-1,-1-1 0,0 1 0,0 0 1,0 0-1,0 0 0,1 0 0,-1 0 1,3 1-1,-3 0 0,0 1 0,0-1 0,0 0 0,0 0 0,0 1-1,0-1 1,0 1 0,-1 0 0,1-1 0,-1 1 0,1 0 0,-1 0 0,0 0 0,1 0 0,-1 0-1,0 0 1,0 0 0,-1 1 0,2 2 0,0 3-2,1-1 0,1 1 0,-1 0 0,1-1 0,1 0 0,-1 0 0,1 0 0,10 11 0,-13-16 0,0 0 0,0 0 0,1-1 0,-1 1 0,0 0 0,1-1 0,-1 0 0,1 1 0,0-1 0,-1 0 0,1 0 0,0 0 0,0-1 0,-1 1 0,1-1 0,0 0 0,0 1 0,0-1 0,0-1 0,0 1 0,0 0 0,-1-1 0,1 1 0,0-1 0,0 0 0,0 0 0,-1 0 0,1 0 0,2-2 0,13-9 39,0 0 0,-1-2 0,0 0 0,-2-1 0,1-1 0,19-26 0,-13 16-3,-16 17 2,7-9 138,-12 17-171,-1 1 0,0 0 0,0 0 0,0-1 0,0 1 0,0 0 1,0 0-1,1 0 0,-1 0 0,0-1 0,0 1 0,0 0 1,1 0-1,-1 0 0,0 0 0,0 0 0,1-1 0,-1 1 0,0 0 1,0 0-1,0 0 0,1 0 0,-1 0 0,0 0 0,0 0 0,1 0 1,-1 0-1,0 0 0,0 0 0,1 0 0,-1 0 0,0 0 0,0 0 1,1 0-1,-1 0 0,0 0 0,0 1 0,1-1 0,-1 0 1,0 0-1,0 0 0,0 0 0,1 0 0,-1 1 0,0-1 0,0 0 1,0 0-1,1 0 0,-1 0 0,0 1 0,0-1 0,0 0 0,0 0 1,0 1-1,0-1 0,0 1 0,1 2 6,-1 1-1,0-1 1,0 1 0,0-1 0,-1 1-1,1 0 1,-1-1 0,-1 6-1,-1 5 9,2-8-9,-5 27 27,-13 49 0,16-74-37,1-1-1,-1 0 1,0 1-1,0-1 1,-1 0-1,0 0 1,0-1 0,-1 1-1,0-1 1,0 0-1,0 0 1,-12 9-1,1-9 6,16-6-5,-1 0 0,1 0 0,0 0 0,-1 0 0,1 0 0,0 0 0,0 0 0,-1 0 0,1 0 0,0 0 0,-1 0 0,1 0 0,0 0 0,-1-1 0,1 1 0,0 0 0,0 0 0,-1 0 1,1 0-1,0 0 0,0-1 0,-1 1 0,1 0 0,0 0 0,0 0 0,0-1 0,-1 1 0,1 0 0,0 0 0,0-1 0,0 1 0,0 0 0,-1-1 0,1 1 0,0 0 0,0 0 0,0-1 0,0 1 0,0 0 0,0-1 1,0 1-1,0 0 0,0 0 0,0-1 0,0 1 0,0 0 0,0-1 0,0 1 0,0 0 0,0-1 0,1 1 0,-1-1 0,0-1 0,1 1 0,-1 0 0,1 0 0,0-1 0,-1 1 0,1 0 0,0 0 0,0 0 0,0 0 0,-1 0 0,1 0 0,0 0 0,0 0 0,1 1 0,-1-1 0,0 0 0,0 0 0,0 1 0,0-1 0,1 1 0,-1-1 0,2 1 0,36-6 0,-21 4 0,-7 0-87,23-4-568,-33 6 625,0 0-1,0 0 1,0-1-1,1 1 1,-1 0-1,0-1 0,0 1 1,0-1-1,0 0 1,0 1-1,0-1 0,-1 0 1,1 1-1,0-1 1,0 0-1,0 0 0,-1 0 1,1 0-1,0 0 1,-1 0-1,1 0 0,0-1 1,-1-3-913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59:22.8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203 429 6016,'0'0'7481,"-12"9"-6954,0-1-369,-14 10 551,-30 27 0,35-27 21,15-14-506,1 1 0,0-1-1,0 1 1,1 0 0,-1 0-1,1 1 1,0-1 0,-6 12-1,8-13-165,-2 5 211,0 0 0,0 0 0,0 0 1,1 1-1,1-1 0,-3 15 0,5-21-203,0-1 0,1 1 0,-1-1-1,0 1 1,1-1 0,-1 1 0,1-1 0,0 1 0,0-1 0,0 1 0,0-1 0,0 0 0,0 1 0,1-1 0,-1 0 0,1 0 0,0 0 0,-1 0-1,1 0 1,0-1 0,0 1 0,0-1 0,0 1 0,1-1 0,-1 1 0,0-1 0,0 0 0,1 0 0,-1 0 0,5 0 0,5 3 22,-1-1 1,0-1 0,1 0 0,0-1-1,-1 0 1,1 0 0,0-1 0,0-1-1,-1 0 1,1-1 0,-1 0 0,1-1-1,-1 0 1,0-1 0,0 0 0,0 0-1,17-11 1,-3-1 129,-1 0-1,0-2 1,-1-1-1,-1 0 1,38-45-1,-58 62-143,0-1 0,-1 1 1,1 0-1,0-1 0,-1 0 0,0 1 0,1-1 0,-1 0 0,0 1 1,0-1-1,-1 0 0,1 0 0,0 0 0,-1-6 0,0 9 57,-1 0-111,1 1-1,-1-1 1,0 1 0,1-1-1,-1 1 1,0 0 0,1-1-1,-1 1 1,1 0 0,-1 0-1,1-1 1,-1 1 0,1 0-1,-1 0 1,1 0 0,0-1-1,-1 1 1,1 0 0,0 0-1,0 0 1,0 0 0,0 1-1,-1 20 53,2-12-40,1 1 1,0-1-1,1 0 0,0 0 1,1 0-1,-1 0 0,9 12 1,-11-19-24,1 0 0,0 0 1,1 0-1,-1 0 0,0 0 0,1-1 0,0 1 1,0-1-1,-1 0 0,1 1 0,0-1 0,1-1 1,-1 1-1,0 0 0,1-1 0,-1 0 0,1 0 1,-1 0-1,1 0 0,-1 0 0,1-1 1,-1 1-1,1-1 0,4 0 0,-1 0 9,0-1 0,0 0-1,0 0 1,0 0 0,0-1-1,9-3 1,-12 3-5,0 0-1,-1 0 1,0-1-1,1 1 1,-1-1-1,0 1 1,0-1-1,0 0 1,-1 0-1,1 0 1,-1 0-1,4-7 1,3-5 40,-4 8-21,-1 0-1,0-1 1,0 1 0,0-1-1,-1 0 1,0 0-1,-1 0 1,3-12-1,-4-3 75,0 0 0,-2-1 0,0 1 0,-8-37-1,8 59-88,1 0 0,0 0 0,0 0 0,0 0 0,0 0 0,0 0 0,0 0 0,0 1 0,0-1 0,1 0 0,-1 0 0,0 0 0,0 0 0,1 1 0,-1-1 0,1 0 0,-1 0 0,0 0 0,1 1 0,0-1 0,-1 0 0,1 1 0,-1-1 0,1 0 0,0 1 0,-1-1 0,1 1 0,0-1 0,0 1 0,-1-1 0,1 1 0,0 0 0,0-1 0,0 1 0,0 0 0,-1 0 0,1 0 0,0-1 0,0 1 0,0 0 0,0 0 0,1 1 0,7-2 1,1 1-1,-1 0 0,14 3 1,-3-1 40,407 36 154,-401-36-206,-14-1 14,-1 0 0,0 0 0,1-1 0,15-2-1,-13 1 53,-16 6 55,-20 9 73,-72 25-3,60-26-106,-1 2 1,2 1-1,-34 22 1,41-24 9,18-10-57,0 1 0,0 0 0,-8 6 0,14-10-35,1 1 1,0-1-1,-1 0 1,1 1-1,0-1 1,0 0-1,0 1 1,0 0-1,0-1 1,0 1 0,0 0-1,0-1 1,1 1-1,-1 0 1,1 0-1,-1-1 1,1 1-1,0 0 1,0 0 0,0 3-1,0-3-1,1 0 1,-1 0-1,1 0 0,0 0 0,0-1 1,0 1-1,0 0 0,0 0 0,0 0 0,0-1 1,1 1-1,-1-1 0,1 1 0,-1-1 1,1 0-1,-1 1 0,5 1 0,-3-1 0,0 0 0,0 0 0,0-1-1,1 1 1,-1-1 0,1 0-1,-1 0 1,1 0 0,5 0-1,0-1 12,-1-1 0,1 0 0,0 0 0,0-1 0,-1 0 1,1-1-1,-1 0 0,0 0 0,0-1 0,0 0 0,0 0 0,12-10 0,1-2 60,0-1 0,33-37 1,-21 14 11,-32 38-78,1 0 0,-1-1 0,1 1 0,-1-1 0,0 1 0,0-1-1,0 1 1,0-1 0,0 0 0,-1 1 0,1-1 0,-1 0-1,0 0 1,1 1 0,-2-7 0,1 9-10,0 0 0,0 0 0,0 0 0,0 0 0,0 0 0,-1-1 0,1 1 0,0 0 0,0 0 0,0 0-1,0 0 1,0 0 0,0 0 0,-1 0 0,1 0 0,0-1 0,0 1 0,0 0 0,0 0 0,-1 0 0,1 0 0,0 0 0,0 0 0,0 0 0,0 0 0,-1 0 0,1 0 0,0 0 0,0 0 0,0 0 0,0 0 0,-1 0-1,1 0 1,0 1 0,0-1 0,0 0 0,0 0 0,0 0 0,-1 0 0,1 0 0,0 0 0,0 0 0,0 0 0,0 1 0,0-1 0,0 0 0,0 0 0,-1 0 0,1 0 0,0 1 0,-13 11 89,-9 16-4,20-24-88,-1 1 1,1-1 0,0 1-1,0 0 1,1 0 0,-1 0-1,1 0 1,0 0-1,1 0 1,-1 0 0,1 0-1,0 0 1,0 0 0,0 0-1,1 0 1,0 0 0,0 0-1,0 0 1,1 0-1,-1 0 1,1-1 0,3 7-1,-3-7-3,0 0 0,1 0 0,-1 0 0,1 0 0,0 0-1,0-1 1,0 1 0,0-1 0,0 0 0,1 0 0,0 0 0,-1 0-1,1-1 1,0 0 0,1 1 0,-1-1 0,0-1 0,0 1 0,1-1-1,-1 1 1,1-1 0,-1-1 0,1 1 0,9 0 0,0-3 17,-1 0 1,1 0-1,-1-2 1,23-8-1,53-26 59,-67 28-68,15-10 4,-1-1 0,-1-1 0,-1-2 0,0-2 0,52-52 0,-53 42-5,-2 0 0,-2-2 0,-1-1 1,-2-2-1,23-48 0,-24 31-4,-23 54 0,-1 0 0,1-1 0,-1 1 0,0-1 0,-1 0 0,1 1 0,-1-1 0,0 1 0,0-1 0,-2-9 0,2 14 0,0-1 0,0 0 0,0 1 0,-1-1 0,1 1 0,0-1 0,0 1 0,-1 0 0,1-1 0,0 1 0,-1-1 0,1 1 0,-1-1 0,1 1 0,-1 0 0,1-1 0,0 1 0,-1 0 0,1 0 0,-1-1 0,0 1 0,1 0 0,-1 0 0,1 0 0,-1 0 0,1 0 0,-1-1 0,1 1 0,-1 0 0,1 0 0,-1 0 0,0 0 0,1 1 0,-1-1 0,1 0 0,-1 0 0,1 0 0,-1 0 0,1 1 0,-1-1 0,1 0 0,-1 0 0,1 1 0,-1-1 0,0 1 0,-25 17 0,23-15 0,-17 15-6,0 1 0,1 0 0,1 2 0,1 0 0,1 1 0,-20 36 0,19-26-8,1 2 0,1 0 1,2 1-1,-12 48 0,22-68-7,0 1-1,0-1 1,2 1-1,0 0 0,1 0 1,0 0-1,1-1 1,1 1-1,6 24 0,-8-38 20,1 0 0,0 0-1,0 0 1,0-1 0,0 1-1,0 0 1,0 0 0,1-1-1,-1 1 1,0-1 0,1 1-1,0-1 1,-1 1 0,1-1-1,0 0 1,-1 0 0,1 0-1,0 0 1,0 0 0,0 0-1,0-1 1,0 1 0,0 0-1,0-1 1,0 0 0,0 0-1,0 1 1,0-1-1,1 0 1,-1 0 0,0-1-1,0 1 1,0 0 0,3-2-1,5 0 5,-1-1-1,1-1 1,-1 1-1,0-2 1,16-9-1,17-13 41,-1-1 0,70-65 0,-90 73-18,-1-1 0,-1-2 1,-1 0-1,-1 0 0,-2-2 1,20-37-1,-20 30-7,-1 0 1,-1-1-1,-2-1 0,-1 0 1,5-38-1,-14 71-17,-1 0 0,0 0 0,0 0 0,0 0 0,0 0 0,0 0 0,0-1 0,0 1 0,0 0 0,0 0 0,0 0 0,-1 0 0,1 0 0,0 0 0,-1 0 0,0-1 0,1 2 0,-1-1 0,1 1 0,0 0 0,-1 0 0,1 0 0,0 0 0,-1 0 0,1-1 0,-1 1 0,1 0 0,0 0 0,-1 0 0,1 0 0,-1 0 0,1 0 0,0 0 0,-1 0 0,1 1 0,-1-1 0,1 0 0,0 0 0,-1 0 0,1 0 0,0 0 0,-1 1 0,1-1 0,0 0 0,-1 1 0,-27 24 0,10-4-10,2 0 0,0 0 1,2 2-1,0 0 0,2 1 0,0 0 0,-16 51 0,21-51 0,1 0-1,1 0 1,1 1-1,1 0 1,1 0-1,1 0 1,1 0-1,7 44 1,-6-63 3,1 0 0,0 0 0,0-1 0,0 1 0,1-1 0,0 1 1,0-1-1,0 0 0,1 0 0,0 0 0,0-1 0,0 1 0,9 7 1,-10-9 7,1-1 0,-1 1 0,1-1 0,-1 0 1,1 0-1,-1 0 0,1-1 0,0 1 1,0-1-1,0 0 0,0 0 0,0 0 0,0-1 1,0 1-1,0-1 0,0 0 0,0 0 0,1-1 1,-1 1-1,0-1 0,4-1 0,18-8 23,36-20 0,-35 16-12,-6 2 8,0-2-1,-1 0 1,-1-1 0,-1 0-1,0-2 1,-1 0-1,0-1 1,14-23-1,0 10-12,-62 103-7,19-48 0,-4 9 0,-1-2 0,-33 46 0,38-61 0,5-6 0,0 0 0,-13 13 0,18-22 0,0 1 0,0 0 0,0-1 0,1 1 0,-1-1 0,-1 0 0,1 1 0,0-1 0,0 0 0,0-1 0,-1 1 0,1 0 0,0 0 0,-1-1 0,1 0 0,0 1 0,-1-1 0,-3 0 0,5 0 0,0 0 0,0-1 0,0 1 0,-1 0 0,1-1 0,0 1 0,0-1 0,0 1 0,0-1 0,0 1 0,0-1 0,0 0 0,0 0 0,0 1 0,0-1 0,0 0 0,1 0 0,-1 0 0,0 0 0,0 0 0,1 0 0,-2-2 0,2 2 0,0 1 0,0-1 0,0 0 0,0 1 0,0-1 0,0 0 0,0 1 0,0-1 0,0 0 0,0 1 0,0-1 0,1 0 0,-1 1 0,0-1 0,0 1 0,1-1 0,-1 0 0,0 1 0,1-1 0,-1 1 0,0-1 0,1 1 0,-1-1 0,1 1 0,-1-1 0,1 1 0,-1-1 0,1 1 0,-1 0 0,1-1 0,0 1 0,-1 0 0,1 0 0,0-1 0,-1 1 0,1 0 0,-1 0 0,1 0 0,0 0 0,-1 0 0,2 0 0,32-6 0,62-2 0,6 0 0,-59 1 322,49-15 1,-69 15-2895,34-15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59:25.1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343 683 5824,'0'0'9926,"-11"0"-9347,2 1-442,-6-1 113,1 2-1,-1 0 1,-20 5 0,11 0 322,0 0 0,1 2 0,-43 22 0,58-26-428,-1 0 0,1 1 0,0 0 0,0 0 0,1 1 0,0 0 0,0 0 1,0 1-1,1 0 0,0 0 0,1 0 0,-8 15 0,12-21-91,0 1 0,0-1 0,0 1 0,0 0 0,0-1 0,1 1 0,-1 0 0,1-1 0,0 1 0,0 0 0,0 0 0,0-1 0,0 1 0,0 0 0,1 0 0,-1-1 0,1 1 0,0 0 0,0-1 0,2 5 0,-1-4 2,0 0 1,1-1 0,-1 1-1,1-1 1,-1 1 0,1-1-1,0 0 1,0 0-1,0 0 1,0 0 0,1 0-1,-1-1 1,7 3 0,-2-2 25,0 0 0,1 0 0,-1-1 1,1 0-1,-1 0 0,1-1 0,-1 0 1,1 0-1,-1-1 0,1 0 0,-1-1 1,13-4-1,-12 2-20,-1 0 0,0-1-1,0 0 1,0 0 0,-1-1 0,1 0 0,-1-1 0,-1 1-1,1-1 1,-1 0 0,-1-1 0,9-13 0,-7 9 62,-1 1 0,-1-2 0,0 1 0,0 0 0,-2-1 0,1 0 0,-2 0 0,3-21 1,-5 33-89,0-1 1,0 1 0,0 0 0,0-1 0,0 1-1,0 0 1,-1-1 0,1 1 0,0 0-1,-1-1 1,1 1 0,-1 0 0,1 0 0,-1-1-1,0 1 1,-1-2 0,2 3-24,0 0 1,0 0-1,-1 0 0,1 0 0,0 0 1,0-1-1,0 1 0,0 0 1,-1 0-1,1 0 0,0 0 0,0 0 1,0 0-1,-1 0 0,1 0 1,0 0-1,0 0 0,-1 0 0,1 0 1,0 0-1,0 0 0,0 0 1,-1 0-1,1 0 0,0 0 0,0 0 1,0 0-1,-1 0 0,1 1 0,0-1 1,0 0-1,0 0 0,0 0 1,-1 0-1,1 1 0,-6 13 153,4-7-129,1 0 0,1 0 0,-1 1 0,1-1-1,1 0 1,-1 0 0,1 1 0,0-1 0,1 0-1,0 0 1,0 0 0,0 0 0,1-1 0,0 1-1,6 9 1,-7-12-15,0-1 0,0 0-1,1 0 1,-1-1 0,1 1 0,0 0 0,-1-1-1,1 0 1,0 1 0,1-1 0,-1 0 0,0-1-1,0 1 1,1-1 0,-1 1 0,1-1-1,0 0 1,-1 0 0,1-1 0,0 1 0,-1-1-1,1 1 1,0-1 0,0 0 0,-1-1 0,1 1-1,0-1 1,0 0 0,-1 0 0,1 0 0,-1 0-1,4-2 1,93-45 286,-60 28-183,-5 1 23,-25 12-59,1 1-1,-1 1 1,1 0 0,0 0-1,0 1 1,1 0 0,-1 1-1,1 0 1,18-1 0,-30 4-73,1 0 0,0 1-1,-1-1 1,1 0 0,-1 1 0,1-1 0,-1 0 0,1 1 0,-1-1 0,1 1 0,-1-1 0,1 0 0,-1 1 0,0-1 0,1 1-1,-1-1 1,0 1 0,1 0 0,-1-1 0,0 1 0,0-1 0,0 1 0,1-1 0,-1 1 0,0 0 0,0-1 0,0 1-1,0 0 1,0-1 0,0 1 0,0-1 0,0 1 0,0 0 0,0-1 0,-1 1 0,1 0 0,0-1 0,0 1 0,0-1 0,-1 1-1,-8 27 215,-3 0 93,-21 34 0,4-9 186,24-45-362,2-5 3,9-8-79,21-21-70,1 1 0,47-33 0,-60 48 0,-1 1 0,2 1 0,0 0 0,0 1 0,0 1 0,0 0 0,32-5 0,-47 10 0,36-3 0,-34 4 0,-1 0 0,1-1 0,-1 1 0,1 1 0,-1-1 0,0 0 0,1 1 0,-1-1 0,0 1 0,1 0 0,-1-1 0,3 3 0,-3 0 0,-1 0 0,1-1 0,-1 1 0,0 0 0,0 1 0,0-1 0,0 0 0,-1 0 0,1 0 0,-1 0 0,0 1 0,0-1 0,0 6 0,0-6 0,-1 14 0,1 27 0,0-41 0,0-1 0,1 1 0,-1-1 0,1 1 0,-1-1 0,1 1 0,0-1 0,0 0 0,0 1 0,0-1 0,0 0 0,1 0 0,1 3 0,-2-4 0,1 0 0,-1 0 0,0-1 0,1 1 0,-1 0 0,1 0 0,-1-1 0,1 1 0,-1-1 0,1 1 0,-1-1 0,1 0 0,-1 0 0,1 1 0,0-1 0,-1 0 0,1 0 0,2-1 0,32-8 0,-29 7 0,37-12 0,-5 3 0,0-2 0,0-1 0,-2-2 0,42-24 0,-46 19 0,1 2 0,72-28 0,-98 44 0,-1 0 0,0 0 0,0 0 0,0-1 0,-1 0 0,7-6 0,-10 6 0,-9 5 0,-6 2 0,-18 9 0,1 2 0,0 0 0,1 2 0,1 1 0,0 2 0,-35 32 0,58-48 0,1 0 0,0 1 0,0-1 0,0 1 0,1 0 0,-4 7 0,5-9 0,0-1 0,1 1 0,-1 0 0,1-1 0,0 1 0,-1 0 0,1-1 0,0 1 0,0 0 0,0-1 0,0 1 0,1 0 0,-1-1 0,0 1 0,1 0 0,-1-1 0,1 1 0,-1 0 0,1-1 0,0 1 0,0-1 0,1 3 0,1 0 0,0-1 0,-1 0 0,1 1 0,0-1 0,1-1 0,-1 1 0,0 0 0,1-1 0,0 0 0,-1 0 0,1 0 0,0 0 0,0 0 0,0-1 0,0 0 0,0 0 0,1 0 0,-1 0 0,0 0 0,0-1 0,1 0 0,-1 0 0,0 0 0,1-1 0,-1 1 0,0-1 0,0 0 0,0 0 0,7-3 0,10-5 0,0 0 0,-1-1 0,0-1 0,-1-1 0,0-1 0,-1 0 0,32-31 0,-20 13 0,-2-1 0,-1-1 0,31-49 0,-35 43 0,33-77 0,7-51 0,-28 71 0,-30 84 0,5-13 0,0 0 0,-2-1 0,-1 0 0,7-49 0,-14 74 0,0-1 0,0 1 0,0 0 0,0-1 0,0 1 0,0-1 0,0 1 0,0-1 0,-1 1 0,1-1 0,-1 1 0,1 0 0,-2-3 0,2 4 0,0 0 0,-1-1 0,1 1 0,0 0 0,-1 0 0,1-1 0,-1 1 0,1 0 0,0 0 0,-1 0 0,1 0 0,-1 0 0,1-1 0,0 1 0,-1 0 0,1 0 0,-1 0 0,1 0 0,0 0 0,-1 0 0,1 0 0,-1 1 0,1-1 0,-1 0 0,1 0 0,0 0 0,-1 0 0,1 0 0,-1 1 0,-3 2 0,0 0 0,0 0 0,0 0 0,0 0 0,0 1 0,-4 5 0,-11 15 0,1 1 0,0 1 0,2 1 0,2 0 0,0 0 0,-14 44 0,12-23 0,3 0 0,2 1 0,-6 63 0,15-88 0,1 0 0,1-1 0,1 1 0,1 0 0,1-1 0,1 1 0,1-1 0,11 33 0,-14-52 23,-1-1-1,1 1 1,0 0-1,0 0 1,1-1-1,-1 0 1,1 1 0,-1-1-1,1 0 1,0 0-1,0 0 1,0 0-1,1-1 1,-1 0-1,1 1 1,-1-1 0,8 3-1,-3-3 15,-1 0 1,1 0-1,0 0 0,0-1 0,-1 0 0,1-1 1,0 0-1,15-2 0,3-2-1249,1-2 0,0-1-1,49-19 1,-72 24 669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59:26.9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267 1 5120,'0'0'9512,"-11"11"-8920,2-1-443,1-1-23,0-1 1,0 0-1,-1 0 0,0-1 1,-1 0-1,1-1 0,-13 6 1,8-4 171,-1 1 0,1 0 1,0 0-1,1 2 0,0-1 1,1 2-1,0 0 0,-13 17 1,17-19-49,5-6-69,-1-1 0,1 1 0,1 0 0,-1 0 0,1 1 0,-3 4 0,5-8-101,-1 1 1,1 0 0,-1 0-1,1 0 1,0 0 0,0 0-1,0 0 1,0 0-1,0 0 1,1 0 0,-1 0-1,1 0 1,-1-1 0,1 1-1,-1 0 1,1 0 0,0 0-1,2 2 1,-1 0 24,0 0-1,0-1 1,0 0-1,1 1 1,-1-1-1,1 0 1,0 0-1,0-1 1,0 1-1,5 2 1,-6-3-51,1-1-1,0 0 1,0 0-1,0 0 1,0 0-1,0-1 1,0 1-1,0-1 1,0 0-1,1 0 1,-1 0 0,0 0-1,0 0 1,6-2-1,6-2 82,0-1 1,-1-1-1,1 0 0,-1 0 0,0-1 0,-1-1 1,1-1-1,-2 0 0,1 0 0,-1-1 0,-1-1 0,0 0 1,0-1-1,-1 0 0,-1 0 0,0-1 0,14-27 1,-22 38 396,-4 4-193,-7 14-64,6-10-236,0 1 0,0-1 1,1 1-1,-3 9 0,5-13-13,1 0 0,-1 0 0,1 0 1,0 0-1,0 0 0,0 1 0,0-1 0,0 0 0,1 0 0,-1 0 0,1 0 0,0 0 1,0 0-1,0 0 0,1 0 0,-1 0 0,1 0 0,-1-1 0,1 1 0,0-1 0,0 1 1,0-1-1,0 1 0,0-1 0,1 0 0,-1 0 0,4 2 0,-2-2 2,1 1 1,0-1-1,0 1 0,-1-1 1,1-1-1,0 1 0,1-1 1,-1 0-1,0 0 0,0 0 1,0-1-1,1 0 0,-1 0 0,0 0 1,8-2-1,-1-1 22,-1-1 0,0 0 0,-1-1 0,1 0 0,-1-1 0,0 0 0,0-1 0,0 0 0,9-10 0,15-9 83,-15 12 183,25-25-1,-43 39-2,-1 5-274,1 1-1,0 0 0,0-1 0,1 1 0,-1-1 1,1 1-1,0-1 0,4 6 0,24 41 64,-25-45-86,1 3 18,1 0 1,0 0-1,0-1 1,1 0-1,0-1 0,10 9 1,-14-14-18,1 0 1,-1 0-1,1-1 0,0 1 1,0-1-1,0 0 0,0-1 1,0 1-1,1-1 0,-1 0 1,0 0-1,0-1 0,1 0 1,-1 0-1,11-1 0,5-2 27,-1 0 1,0-2-1,0 0 0,0-2 0,-1 0 0,0-1 0,0-1 0,-1 0 1,27-19-1,-33 19 11,-1-1 1,0 0-1,19-22 1,-28 29-37,1 0 0,-1 0 0,0 0 0,0-1 0,0 1 0,0-1 0,-1 1 0,1-1 0,-1 0 0,0 0 0,0 0 0,0 1 0,-1-1 0,1 0 0,-1 0 0,0 0 0,0 0 0,-1 0 0,0-5 0,0 7-16,1 0-1,-1 1 1,0-1-1,0 1 1,0 0-1,0-1 1,0 1-1,0 0 1,0 0-1,0-1 1,-1 1-1,1 0 1,0 0-1,-1 0 1,1 1-1,-1-1 1,1 0 0,-1 0-1,0 1 1,1-1-1,-1 1 1,1-1-1,-1 1 1,0 0-1,1 0 1,-1 0-1,0 0 1,0 0-1,1 0 1,-1 0-1,-2 1 1,-4 0 6,0 0 0,-1 1 0,1 0 1,-15 5-1,18-5-9,0 0 0,0 1 0,0 0 0,1 0 0,-1 0 0,1 0 0,-1 1 0,1-1 0,0 1 0,1 0 0,-1 0 0,-3 6 0,5-7 0,0 1 0,0-1 0,1 1 0,-1-1 0,1 1 0,0 0 0,0-1 0,0 1 0,1 0 0,-1 0 0,1-1 0,0 1 0,0 0 0,0 0 0,0 0 0,1-1 0,0 1 0,1 5 0,0-2 0,1 0 0,0 0 0,0-1 0,0 1 0,1-1 0,0 0 0,0 0 0,0 0 0,1 0 0,0-1 0,0 0 0,8 6 0,1-1 0,1 0 0,1-1 0,31 13 0,-39-19-4,0 0 0,1-1-1,-1 0 1,0 0 0,1 0 0,0-1-1,-1-1 1,1 0 0,16-1 0,0-3-112,50-14 1,-39 8-40,3-3-1157,-27 8-2676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59:29.1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1 703 7936,'0'0'5093,"13"-7"-4353,11-6-242,-1-2 0,41-32 1,5-12 641,-38 35-590,-2-1 0,-1-1 0,0-2 0,34-47 0,-39 42-174,-3 6-1,-2-1 0,-1-1 0,25-55 0,-18 25 81,11-28 344,-34 86-773,-1 0 0,0 0-1,1-1 1,-1 1 0,1 0 0,-1 0-1,0 0 1,0-1 0,0 1 0,0 0 0,0 0-1,0 0 1,0-1 0,0 1 0,0 0 0,-1 0-1,1 0 1,-1 0 0,1-1 0,0 1 0,-1 0-1,0 0 1,1 0 0,-1 0 0,0 0-1,1 0 1,-1 0 0,0 0 0,-1 0 0,1 0 4,-1 1 0,1 0 0,0-1 1,-1 1-1,1 0 0,-1 0 0,1 0 1,-1 0-1,1 0 0,-1 0 0,1 0 1,0 0-1,-1 1 0,1-1 0,-1 1 0,1-1 1,0 1-1,-1-1 0,1 1 0,0 0 1,-1 0-1,1-1 0,0 1 0,0 0 1,-2 2-1,-13 12 79,1 0 1,0 2-1,2-1 1,0 1-1,0 1 1,2 1-1,-14 28 1,9-12 70,2 1 0,1 0 0,-11 53 0,20-69-55,0 1 0,2-1-1,1 1 1,1 36 0,2-45-56,-1 1 0,2 0-1,-1 0 1,2-1 0,0 0 0,0 0 0,1 0-1,11 19 1,-13-26-40,1 0-1,0 0 1,0 0 0,0-1-1,0 0 1,1 0-1,0 0 1,0 0 0,0-1-1,0 1 1,0-1 0,1-1-1,0 1 1,-1-1-1,1 0 1,7 2 0,-2-2 18,-1-1 0,1 1 0,0-2 0,-1 1 1,1-1-1,0-1 0,-1 0 0,17-4 0,-12 2 11,0-1-1,0 0 0,0-1 0,0-1 0,-1 0 0,0-1 0,0 0 1,-1-1-1,22-18 0,-24 18-19,-3 1 60,0 1-1,0-2 1,9-10 0,-16 17-69,0-1 0,0 1 0,1-1 0,-1 1 0,0-1 0,0 0 1,-1 1-1,1-1 0,0 0 0,-1 0 0,1 0 0,-1 1 0,1-1 0,-1 0 0,0 0 0,0 0 1,0 0-1,0 0 0,0 0 0,0 0 0,-1 1 0,1-1 0,0 0 0,-2-3 0,2 4-19,-1 1-1,1-1 0,0 1 0,-1-1 0,1 1 0,0 0 0,-1-1 0,1 1 1,0 0-1,-1-1 0,1 1 0,0 0 0,-1 0 0,1-1 0,-1 1 0,1 0 1,-1 0-1,1 0 0,-1-1 0,1 1 0,-1 0 0,1 0 0,-1 0 0,1 0 1,-1 0-1,1 0 0,-1 0 0,-17 7 138,-15 17-34,30-22-90,-2 2 2,0 1 1,1-1-1,-1 0 1,1 1-1,0 0 0,0 0 1,0 0-1,1 1 1,-3 5-1,5-9-14,0 1-1,0-1 1,1 1-1,-1-1 1,1 0-1,0 1 1,0-1-1,0 1 1,0-1-1,0 1 1,0-1-1,0 1 1,1-1-1,-1 0 1,1 1-1,0-1 0,0 0 1,0 1-1,0-1 1,0 0-1,0 0 1,1 0-1,-1 0 1,1 0-1,-1 0 1,3 1-1,1 2 27,0 0-1,0-1 0,1 0 0,-1 0 0,1 0 0,0-1 0,0 0 0,0 0 0,0 0 0,1-1 1,-1 0-1,9 2 0,-11-3-7,0-1 1,0 1-1,0-1 0,0 0 1,0 0-1,0 0 0,0 0 1,0-1-1,0 1 1,0-1-1,0 0 0,0-1 1,0 1-1,-1-1 0,1 1 1,0-1-1,-1 0 1,0 0-1,1-1 0,-1 1 1,4-4-1,-4 2-3,-1 1 0,1 0 1,-1-1-1,0 1 0,0-1 0,0 0 0,0 1 0,0-1 0,-1 0 1,0 0-1,0 0 0,0 0 0,0-1 0,-1-5 0,1 8-7,-2-1 0,1 1 0,0-1 0,0 1 0,-1-1 0,1 1 0,-1-1 0,0 1 0,0 0 0,0-1 0,0 1-1,0 0 1,-1 0 0,1 0 0,0 0 0,-1 0 0,0 0 0,1 0 0,-1 0 0,0 1 0,0-1 0,0 1 0,0-1-1,0 1 1,-4-2 0,0 0-12,-1 1 0,1 0 0,0 0 0,-1 1 0,0 0 0,-9-1 0,12 2-8,0 0 1,0 0 0,0 0 0,1 0 0,-1 1 0,0 0-1,0-1 1,1 2 0,-1-1 0,0 0 0,1 1-1,-1-1 1,-3 4 0,6-5-1,1 0 0,-1 1 0,1-1 0,-1 1 0,1-1 0,0 1 0,-1-1 0,1 1 0,0-1 0,-1 1 0,1-1 0,0 1 0,0-1 0,-1 1 0,1-1 0,0 1 0,0 0 0,0-1 0,0 1 0,0-1 0,0 1 0,0 0 0,0-1 0,0 1 0,0-1 0,0 1 0,0 0 0,12 18 0,-9-16 0,0 1 0,0-2 0,0 1 0,1 0 0,-1 0 0,1-1 0,8 4 0,-4-4 0,1 0 0,-1-1 0,1 0 0,0-1 0,-1 1 0,1-2 0,0 1 0,-1-1 0,1-1 0,-1 1 0,1-2 0,12-4 0,6-4 0,1-1 0,31-19 0,-36 18 0,-1 0 0,0-1 0,-1-2 0,-1 0 0,0-1 0,-1-1 0,21-26 0,-29 34 0,-9 9 0,-1 0 0,1-1 0,-1 1 0,1-1 0,-1 1 0,1-1 0,-1 0 0,0 1 0,1-3 0,-10 55 0,-3-13 0,-1 0 0,-3 0 0,0-1 0,-3-1 0,-21 34 0,36-64 0,-1-1 0,1 1 0,-1-1 0,0 0 0,-1 0 0,1-1 0,-1 1 0,0-1 0,-10 7 0,13-11 0,1 0 0,0 0 0,0 0 0,0 0 0,0 0 0,0 0 0,0-1 0,0 1 0,0 0 0,0-1 0,0 1 0,0-1 0,1 1 0,-1-1 0,0 1 0,0-1 0,0 1 0,0-1 0,1 0 0,-1 0 0,0 1 0,1-1 0,-1 0 0,0 0 0,1 0 0,-1 0 0,1 0 0,-1-1 0,-12-28 0,10 23 0,1-1 0,0 1 0,1 0 0,0-1 0,0-12 0,1 18 0,0 0 0,0 0 0,0 0 0,0 1 0,1-1 0,-1 0 0,1 0 0,-1 0 0,1 0 0,0 1 0,-1-1 0,1 0 0,0 1 0,0-1 0,0 0 0,1 1 0,-1 0 0,0-1 0,1 1 0,-1 0 0,0-1 0,1 1 0,0 0 0,-1 0 0,1 0 0,0 0 0,3-1 0,-1 1 0,1 0 0,-1 0 0,1 1 0,0 0 0,-1-1 0,1 1 0,0 1 0,-1-1 0,1 1 0,0 0 0,7 2 0,6 3 0,28 14 0,-22-9 0,-3-1 0,2-2 0,-1 0 0,1-2 0,43 7 0,-51-11 0,-1-2 0,1 0 0,-1 0 0,1-1 0,-1-1 0,1 0 0,-1-2 0,0 1 0,17-8 0,2-2 0,0-3 0,0-1 0,-2-1 0,0-1 0,-2-2 0,0-1 0,-1-1 0,29-32 0,-42 37 0,-2 1 0,0-1 0,-1-1 0,-1 0 0,-1-1 0,9-22 0,-6 7 0,-2 0 0,13-68 0,-20 78 0,2-46 0,-9 77 0,-1 1 0,0-1 0,-1 0 0,-8 9 0,-7 11 0,3 0 0,0 0 0,2 1 0,1 1 0,1 0 0,2 1 0,1 0 0,1 1 0,1 0 0,2 1 0,1-1 0,-2 55 0,7-55 0,0-1 0,3 1 0,7 40 0,-9-63 0,1 0 0,0 0 0,0 0 0,0-1 0,1 1 0,0-1 0,0 0 0,1 0 0,0 0 0,0 0 0,0 0 0,1-1 0,-1 0 0,1 0 0,1 0 0,-1-1 0,1 1 0,-1-1 0,1-1 0,10 6 0,-10-7 0,0-1 0,0 1 0,0-1 0,1 0 0,-1 0 0,0-1 0,1 1 0,-1-1 0,0-1 0,0 0 0,1 1 0,-1-2 0,0 1 0,8-4 0,2-1 0,-1 0 0,1-2 0,-2 0 0,16-11 0,-27 17 56,0 0 0,-1-1-1,1 1 1,-1-1 0,1 1 0,-1-1 0,0 0 0,0 0-1,0 0 1,-1 0 0,1 0 0,-1 0 0,0 0 0,0-1-1,0 1 1,0-1 0,0-3 0,0 0-894,0-1 1,-1 0 0,0 0-1,0 0 1,-3-11-1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3:16.0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1522 6328,'0'0'7653,"10"7"-6994,-1 1-472,-6-5-124,0 0 1,0 0 0,1-1 0,-1 1 0,1-1 0,-1 0 0,1 0 0,0 0 0,0 0 0,0-1 0,0 1 0,0-1 0,1 0 0,-1 0 0,0-1 0,6 1 0,1-1 173,1-1-1,-1 0 1,1 0-1,-1-1 1,0-1-1,0 0 1,0-1-1,0 0 1,0 0-1,13-8 1,-18 8-144,0 0-1,0-1 1,0 1 0,-1-1 0,0 0 0,0 0-1,0-1 1,-1 1 0,1-1 0,-2 0 0,1 0-1,0-1 1,-1 1 0,0-1 0,-1 1-1,1-1 1,1-12 0,-2 9 22,-1 1 0,0-1 1,0 0-1,-1 0 0,-1 1 0,1-1 0,-2 0 1,1 1-1,-4-12 0,4 17-63,-1 0-1,1 0 1,-1 0 0,0 0 0,0 0 0,-1 0-1,1 1 1,-1-1 0,0 1 0,0 0-1,0 0 1,0 0 0,0 0 0,-1 0 0,1 1-1,-1-1 1,0 1 0,1 0 0,-1 0 0,0 0-1,0 1 1,-1-1 0,-5 0 0,3 1-10,-1 0 1,0 0-1,0 1 1,0 0-1,1 0 1,-1 1-1,0 0 1,0 1-1,1-1 1,-1 2-1,1-1 1,0 1-1,0 0 1,-1 0-1,2 1 1,-1 0-1,0 0 1,1 1 0,0-1-1,0 2 1,0-1-1,1 0 1,0 1-1,0 0 1,0 1-1,-6 9 1,7-8-13,-1 0 0,1 0 0,0 0 1,1 1-1,0-1 0,0 1 0,1 0 1,0 0-1,0 0 0,1 0 1,0 0-1,1 0 0,0 0 0,0 0 1,1 0-1,0 0 0,1 0 0,0 0 1,1 0-1,-1 0 0,1-1 0,7 14 1,-5-14 9,1 1-1,-1 0 1,1-1 0,1 0 0,0 0 0,0-1 0,0 0 0,1 0 0,0-1 0,0 0 0,1 0 0,-1-1 0,1 0 0,1 0 0,-1-1-1,1 0 1,-1-1 0,20 4 0,-8-3 43,-1-1-1,1 0 0,0-2 1,22-1-1,-30-1-44,-1-1 1,1 0 0,-1-1-1,1 0 1,-1-1-1,0 0 1,23-12-1,-4-2 42,0-2 1,-2-1-1,51-46 0,-30 18 56,46-60-1,-71 77-74,-1-2 0,-2-1-1,-2-1 1,-1 0 0,-1-1-1,-3-1 1,16-56 0,-15 29 52,-2-1 0,-4 0 0,4-115 0,-13 146-67,-1-109 172,-1 127-166,-1-1-1,-1 1 1,0-1 0,-2 1-1,-12-32 1,16 46-38,0 0 0,-1 0-1,0 0 1,1 0 0,-1 0 0,0 0-1,-1 1 1,1-1 0,0 1 0,-1-1-1,1 1 1,-5-3 0,6 5-10,-1-1 1,1 1-1,0-1 0,-1 1 1,1 0-1,-1-1 0,1 1 1,0 0-1,-1 0 0,1 0 1,-1 0-1,1 0 1,0 0-1,-1 1 0,1-1 1,-1 0-1,1 1 0,0-1 1,-1 1-1,1-1 0,0 1 1,0 0-1,0-1 1,-1 1-1,1 0 0,0 0 1,0 0-1,0 0 0,0 0 1,0 0-1,0 0 0,0 2 1,-6 6-6,0 0 0,1 1 0,0 0 0,1 0 0,0 1 0,1 0 0,-4 13 0,-17 83-46,22-92 40,-4 31-28,2 0-1,2 0 0,2 1 0,5 48 1,33 186-176,-30-245 173,1-1 0,2 0 1,1 0-1,23 46 0,-29-71 34,1 0-1,0 0 1,0 0 0,1-1 0,1 0-1,-1-1 1,2 1 0,-1-1 0,1-1 0,0 0-1,17 10 1,-19-13 7,0 0 0,1-1 0,-1 0 0,1-1 0,0 1-1,0-1 1,0-1 0,0 0 0,0 0 0,0-1 0,0 1 0,0-2 0,0 1 0,0-1-1,0-1 1,0 1 0,10-4 0,10-5 19,1-1 0,-1-2 0,-1-1 0,27-17-1,-36 18 15,-1-1-1,0 0 0,-1-2 0,15-17 0,-27 27-3,0 0-1,0 0 0,0-1 0,-1 1 1,0-1-1,0 1 0,-1-1 0,0 0 0,2-12 1,-3 17-25,-1 1 1,0-1 0,1 0 0,-1 0 0,0 1-1,0-1 1,0 0 0,0 1 0,0-1-1,-1 0 1,1 0 0,0 1 0,-1-1 0,0 0-1,1 1 1,-1-1 0,0 1 0,1-1 0,-1 0-1,0 1 1,0 0 0,-1-1 0,1 1-1,0 0 1,0-1 0,0 1 0,-1 0 0,1 0-1,-1 0 1,1 0 0,-1 1 0,1-1 0,-1 0-1,0 0 1,1 1 0,-1-1 0,0 1-1,1 0 1,-1-1 0,0 1 0,0 0 0,1 0-1,-4 0 1,-7 1 15,0 0 0,0 1 0,1 0 0,-1 1 0,0 0 0,1 1 0,0 0 1,0 0-1,0 2 0,-17 10 0,16-8-18,1 0 0,1 0 1,-1 1-1,1 0 0,1 1 1,0 0-1,0 1 0,1 0 0,-8 13 1,14-20-7,-1 0-1,1 0 1,1 0 0,-1 1-1,0-1 1,1 1 0,0-1 0,0 1-1,0-1 1,1 1 0,0-1-1,0 1 1,0 0 0,0-1 0,1 1-1,-1-1 1,1 1 0,0 0-1,1-1 1,-1 0 0,1 1 0,0-1-1,0 0 1,0 0 0,5 6-1,-3-5 1,1 1-1,0-1 1,0-1-1,1 1 1,-1-1 0,1 0-1,0 0 1,0 0-1,0-1 1,1 0-1,-1 0 1,1-1-1,0 0 1,-1 0-1,1 0 1,10 0-1,3 0 2,-1-2 0,1 0 0,0-1 0,31-6 0,-15-1 0,56-18 0,-36 2 2,-1-1-1,-2-4 1,62-42-1,37-19 10,-129 75 14,-20 12-7,0 1 1,0-1 0,0 1 0,0 0-1,0 1 1,1-1 0,-1 0 0,1 1-1,-1 0 1,1 0 0,5-1 0,-19 12 97,6-4-95,-155 235 216,147-221-210,4-8-1,1 1 1,-10 28-1,15-37-16,1 0 0,0 0 1,0 0-1,0 1 0,0-1 0,1 0 0,-1 0 1,1 1-1,0-1 0,1 1 0,-1-1 0,1 0 1,0 0-1,2 7 0,-3-11-8,1 1 0,-1 0 0,1 0 0,-1-1 0,1 1-1,0 0 1,-1-1 0,1 1 0,0 0 0,-1-1 0,1 1 0,0-1 0,0 0 0,0 1 0,-1-1-1,1 1 1,0-1 0,0 0 0,0 0 0,0 0 0,0 1 0,0-1 0,0 0 0,0 0-1,-1 0 1,1 0 0,0-1 0,0 1 0,0 0 0,0 0 0,0 0 0,1-1 0,28-12 8,-3-4 0,-2-1-1,0-2 0,-2 0 0,28-30 0,-19 18 9,159-166 64,-164 165-65,-1 0 1,-2-1 0,-1-2-1,28-58 1,-14-5 32,-3 0-1,20-108 1,-36 124 17,-3 0 0,-4-1 0,1-124 0,-23 103 164,-7 133-133,-6 28-125,-30 110-1,50-151 21,-86 423-198,84-399 175,-4 36-65,3 1-1,4 116 0,5-182 82,-1 0-1,1 0 1,1 0-1,0 0 1,0-1-1,1 1 1,0-1-1,1 0 1,0 0-1,9 12 0,-11-17 12,0 0-1,1 0 1,0 0-1,0 0 0,0-1 1,0 1-1,1-1 0,-1 0 1,1 0-1,0-1 0,0 1 1,0-1-1,0 0 1,0-1-1,1 1 0,-1-1 1,7 1-1,-2-2 6,0 1 0,0-2 0,-1 1 0,1-2-1,0 1 1,-1-1 0,1-1 0,-1 1 0,10-5 0,-4 1 17,0-1 1,-1 0-1,0-1 0,0-1 1,-1 0-1,0-1 0,-1 0 1,0-1-1,0 0 1,-1-1-1,0 0 0,12-20 1,-20 28 14,-1 0 1,0 0 0,0-1-1,0 1 1,0 0-1,-1-1 1,1 0 0,-1 1-1,0-1 1,-1 0 0,1 0-1,-1 1 1,0-1-1,-1-8 1,1 12-16,2 4 21,0 1-1,0 0 1,-1-1-1,1 1 1,-1 0-1,1 7 0,3 38 6,3 1 0,24 88 0,-29-131-38,0 0-1,0 0 1,0 0 0,1-1-1,0 1 1,0-1-1,0 0 1,1 0 0,0 0-1,0 0 1,7 4-1,-9-7-1,1-1 0,-1 0 0,1 1 0,0-1 0,0-1 0,0 1 0,0-1 0,0 1 0,0-1 0,0 0 0,1-1-1,-1 1 1,0-1 0,0 0 0,1 0 0,-1 0 0,0 0 0,1-1 0,-1 0 0,8-2 0,9-4 26,-1-1 1,0-1-1,0-1 1,-1 0-1,-1-2 1,1 0-1,-2-1 0,0-1 1,18-19-1,-9 8 33,-3 3 5,0-1 0,-2-2-1,19-26 1,-26 23 111,-13 20 21,-10 19-69,-1 3-86,2 0 1,-9 17-1,2-2-25,8-15-19,0 0 0,1 1-1,0 0 1,-6 27 0,10-35-2,1 1-1,0 0 1,0 0 0,0-1 0,1 1 0,1 0 0,-1 0 0,1 0-1,1-1 1,-1 1 0,5 10 0,-6-16 0,1 0 0,0 1 0,0-1 0,0 0 0,0-1 0,0 1 0,1 0 0,-1 0 0,0 0 0,1-1 0,0 1 0,-1-1 0,1 1 0,0-1 0,0 0 0,0 0 0,-1 1 0,1-1 0,0 0 0,5 1 0,-4-2 0,0 1 0,1-1 0,-1 0 0,1 0 0,-1 0 0,1-1 0,-1 1 0,1-1 0,-1 0 0,0 0 0,0 0 0,4-2 0,7-4 0,-1 0 0,0-1 0,0-1 0,20-17 0,-23 17 0,-1 0 0,0-1 0,0 0 0,0 0 0,-1-1 0,-1 0 0,11-22 0,-15 27 0,-1 0 0,0 1 0,0-1 0,0 0 0,-1 0 0,1 0 0,-2-1 0,1 1 0,-1 0 0,0 0 0,0 0 0,0-1 0,-1 1 0,0 0 0,0 0 0,-1 0 0,0 0 0,-4-10 0,4 12 0,-1 0 0,0 0 0,0 0 0,-1 1 0,1-1 0,-1 1 0,1 0 0,-1 0 0,0 0 0,0 0 0,-1 1 0,1 0 0,0 0 0,-1 0 0,1 0 0,-1 1 0,-5-2 0,1 1 0,0 0 0,0 1 0,0 0 0,0 0 0,-1 1 0,1 0 0,-17 3 0,17-2 0,8-1 0,0 0 0,0 0 0,0 0 0,-1 0 0,1 1 0,0-1 0,0 0 0,0 1 0,0-1 0,0 0 0,0 1 0,0 0 0,-1 0 0,33-8 0,110-12 0,-58 9 0,-75 9 0,1 0 0,-1 1 0,1 0 0,-1 1 0,0-1 0,1 1 0,-1 1 0,0 0 0,13 4 0,-17-5 0,0 1 0,-1 0 0,1 0 0,0 0 0,-1 0 0,0 1 0,1-1 0,-1 1 0,0 0 0,0 0 0,-1 0 0,1 0 0,0 1 0,-1-1 0,0 1 0,0-1 0,0 1 0,0 0 0,-1 0 0,0 0 0,2 5 0,-2 1 0,0 1 0,-1 0 0,0 0 0,0 0 0,-2 0 0,1 0 0,-1 0 0,-7 20 0,-2 17 0,11-46 0,0 1 0,-1 0 0,1-1 0,0 1 0,-1 0 0,0 0 0,0-1 0,0 1 0,0 0 0,0-1 0,0 1 0,-1-1 0,1 1 0,-1-1 0,1 0 0,-1 0 0,-3 3 0,27-21 0,-2-1 0,-1 0 0,0-2 0,18-23 0,42-39 0,-74 76 0,15-14 0,2 0 0,0 1 0,1 1 0,31-16 0,-53 32 0,1 1 0,-1-1 0,1 1 0,-1-1 0,1 1 0,-1 0 0,1 0 0,-1 0 0,1-1 0,-1 1 0,1 1 0,0-1 0,-1 0 0,1 0 0,-1 1 0,1-1 0,-1 1 0,1-1 0,-1 1 0,0-1 0,1 1 0,-1 0 0,0 0 0,1 0 0,-1 0 0,0 0 0,0 0 0,0 0 0,0 0 0,0 0 0,0 1 0,0-1 0,0 0 0,0 1 0,-1-1 0,1 0 0,0 1 0,0 1 0,3 7 0,-1 0 0,1 0 0,-2 0 0,3 15 0,-2-4 0,2 0 0,0 1 0,1-2 0,1 1 0,11 20 0,-18-40 0,1 0 0,-1 0 0,1 0 0,-1 0 0,1-1 0,-1 1 0,1 0 0,0-1 0,0 1 0,-1 0 0,1-1 0,0 1 0,0-1 0,0 1 0,0-1 0,-1 1 0,1-1 0,0 0 0,0 1 0,0-1 0,0 0 0,0 0 0,0 0 0,2 0 0,0 0 0,-1 0 0,1-1 0,0 0 0,-1 1 0,1-1 0,-1 0 0,1 0 0,-1 0 0,3-2 0,5-4 0,-1 1 0,0-1 0,11-12 0,-1-3 0,0-2 0,-2 0 0,22-41 0,-22 37 0,-6 7 0,0-1 0,8-25 0,4-9 0,-23 54 0,1 1 0,-1-1 0,1 1 0,0-1 0,0 1 0,0-1 0,0 1 0,0 0 0,0-1 0,0 1 0,0 0 0,0 0 0,0 0 0,1 0 0,-1 0 0,1 0 0,-1 0 0,3 0 0,-3 1 0,0-1 0,0 2 0,0-1 0,0 0 0,0 0 0,0 0 0,0 0 0,0 1 0,0-1 0,0 0 0,0 1 0,0-1 0,0 1 0,-1-1 0,1 1 0,0-1 0,0 1 0,0 0 0,-1-1 0,1 1 0,1 1 0,3 5 0,0-1 0,-1 2 0,0-1 0,0 0 0,5 15 0,0 4 0,-2 0 0,0 0 0,-2 1 0,2 35 0,-4-19 0,-7 87 0,-4-89 0,7-38 0,0-1 0,0 0 0,1 0 0,-1 0 0,-1 0 0,1 0 0,0 0 0,0 0 0,-1 0 0,1 0 0,-1 0 0,1-1 0,-1 1 0,-3 2 0,4-4 0,0 0 0,0 0 0,0 0 0,0 0 0,0 0 0,0 0 0,0 0 0,0 0 0,0 0 0,0 0 0,0-1 0,0 1 0,0 0 0,0-1 0,0 1 0,0-1 0,0 1 0,0-1 0,0 1 0,0-1 0,-1-1 0,-18-16 0,3-1 0,0-1 0,1 0 0,1-1 0,0-1 0,-12-26 0,18 8 0,9 40 0,0 0 0,0 0 0,0-1 0,0 1 0,0 0 0,0 0 0,0 0 0,0 0 0,0 0 0,0 0 0,0 0 0,0-1 0,0 1 0,0 0 0,0 0 0,0 0 0,0 0 0,0 0 0,0 0 0,0 0 0,1-1 0,-1 1 0,0 0 0,0 0 0,0 0 0,0 0 0,0 0 0,0 0 0,0 0 0,0 0 0,0 0 0,0 0 0,1-1 0,-1 1 0,0 0 0,0 0 0,0 0 0,0 0 0,0 0 0,0 0 0,0 0 0,1 0 0,-1 0 0,0 0 0,0 0 0,0 0 0,0 0 0,0 0 0,0 0 0,0 0 0,1 0 0,-1 0 0,0 0 0,0 0 0,0 0 0,0 0 0,0 0 0,0 1 0,0-1 0,0 0 0,1 0 0,-1 0 0,0 0 0,0 0 0,0 0 0,0 0 0,0 0 0,9 6 0,-8-4 0,172 116 0,-152-104 0,1 0 0,30 13 0,-43-23 0,1-1 0,-1 0 0,1 0 0,0-1 0,0 0 0,0-1 0,0 0 0,18-1 0,-5-2 0,-1-1 0,1-2 0,-1 0 0,0-1 0,0 0 0,37-19 0,-33 12 0,-1-1 0,0-2 0,-1 0 0,42-38 0,-57 46 0,0-1 0,-1 0 0,0 0 0,0-1 0,-1 0 0,0 0 0,-1-1 0,0 0 0,-1 0 0,0-1 0,-1 1 0,0-1 0,-1 0 0,0 0 0,-1-1 0,0 1 0,-1 0 0,0-20 0,-10-20-4007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59:29.5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 15176,'0'0'450,"16"-1"-256,-9 0-151,29-2 264,0 2 0,37 3-1,381 59 3230,-186 1 7,-253-56-2705,-11-3-64,-6-3 234,-4 1-2260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59:30.0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 0 8240,'0'0'12369,"-8"10"-11649,-24 31-18,28-33 320,7-7-72,8-6 405,-11 4-1260,1 1 0,-1-1 1,1 1-1,-1-1 0,1 1 1,-1-1-1,0 1 0,1-1 0,-1 1 1,0-1-1,1 1 0,-1-1 1,0 0-1,0 1 0,1-1 0,-1 1 1,0-1-1,0 0 0,0 1 1,0-1-1,0 0 0,0 0 0,0-7-2867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00:58.8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 4312,'0'0'8950,"11"7"-8459,-4-3-420,0 0 1,0-1-1,0 0 1,0 0 0,1 0-1,-1-1 1,1 0-1,-1-1 1,1 0-1,0 0 1,-1 0-1,1-1 1,12-1-1,94-7 871,29-4 121,-60 1 215,151-2-1,-217 12-1075,-12 1-104,0-1 0,0 1 0,0 0-1,0 0 1,0 1 0,6 1 0,-8 1 112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01:01.1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0 347 4616,'0'0'9976,"10"-3"-9595,-6 2-340,1 0 18,1-1-1,0 0 1,-1 0 0,1 0-1,-1 0 1,1-1 0,-1 0-1,0 0 1,0-1 0,-1 0-1,7-5 1,3-8 188,0 0 0,0-1-1,-2 0 1,-1-1-1,0 0 1,-1-1 0,-1 0-1,-1-1 1,-1 0 0,0 0-1,3-27 1,-8 40-106,-1 5 19,0 0 0,0 1-1,-1-1 1,1 0 0,-1 1 0,1-1 0,-1 0-1,0 0 1,0 1 0,0-1 0,-2-5 0,2 8-115,-1 1 1,0 0-1,0-1 1,0 1-1,0 0 1,0 0-1,1 0 1,-1 0-1,0 0 1,1 0-1,-1 0 1,1 0-1,-1 0 1,1 0-1,-1 1 1,-2 4 31,-3 8-6,0 0 0,0 1 0,2-1 0,0 1 0,1 0 0,0 0 0,1 0 0,1 0 0,0 0 0,1 1-1,1-1 1,0 0 0,4 18 0,-4-27-44,1-1-1,-1 1 0,1-1 0,0 0 1,0 0-1,1 1 0,0-1 0,0-1 1,0 1-1,7 7 0,-7-9 2,0 0 0,1-1 0,0 0 0,-1 1 1,1-1-1,0-1 0,0 1 0,0-1 0,0 1 0,0-1 0,1 0 0,-1-1 1,0 1-1,0-1 0,6 0 0,0 0 23,0 0 1,0-1-1,0-1 0,0 0 1,0 0-1,-1-1 0,1 0 1,-1-1-1,1 0 0,-1 0 1,-1-1-1,1 0 0,-1-1 1,1 1-1,-1-2 0,11-11 1,3-5 139,-1-1 0,-2 0 1,0-2-1,16-29 0,-10 3 283,-25 52-467,0 0 0,0 0 1,0-1-1,0 1 0,0 0 1,0 0-1,0-1 1,1 1-1,-1 0 0,0 0 1,0 0-1,0-1 0,0 1 1,0 0-1,1 0 1,-1 0-1,0-1 0,0 1 1,0 0-1,0 0 1,1 0-1,-1 0 0,0 0 1,0 0-1,1-1 0,-1 1 1,0 0-1,0 0 1,1 0-1,-1 0 0,0 0 1,0 0-1,1 0 0,-1 0 1,0 0-1,0 0 1,1 0-1,-1 0 0,0 0 1,0 0-1,1 0 0,-1 0 1,0 1-1,2 12 101,-7 22-44,-24 110 145,28-113 86,1-32-226,3 0-45,0 0 0,-1-1 0,1 1 0,0-1-1,-1 0 1,1 0 0,-1 0 0,1 0 0,-1 0 0,0-1 0,1 1 0,-1-1 0,2-2 0,27-26 35,-25 24-28,6-8 23,1 0 0,0 1 0,1 1 1,1 0-1,0 1 0,28-16 0,-42 26-47,0 1 0,0-1-1,0 1 1,0-1 0,0 1 0,0 0 0,0-1 0,0 1 0,0 0 0,0 0-1,0 0 1,0 0 0,0 0 0,0 0 0,0 0 0,0 0 0,0 1 0,0-1-1,0 0 1,0 1 0,0-1 0,0 0 0,0 1 0,1 0 0,-1 0-3,0 0 0,0 0 0,0 1 0,0-1 1,0 0-1,-1 1 0,1-1 0,0 1 0,-1-1 1,1 1-1,-1-1 0,1 1 0,-1-1 0,0 3 1,1 6 1,-1 1 1,0-1-1,-3 19 1,2-22 10,0 7 8,-1-5-11,1 0 0,0-1 0,0 1 0,1 0 0,0-1 0,1 1 1,0 0-1,0-1 0,5 17 0,4-13 246,-6-13-1135,-3-8-2995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01:01.3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13968,'0'0'1336,"62"24"-1416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01:07.4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263 500 5520,'0'0'8045,"-12"5"-7521,7-3-468,-19 7 310,0 1 0,1 1 0,-34 23 0,41-22 2,1 1 0,0 1 0,1 0 1,1 1-1,-20 29 0,32-42-308,-1 0 1,1 0-1,0-1 0,0 1 0,0 0 0,0 0 0,0 1 1,1-1-1,-1 0 0,0 0 0,1 0 0,0 0 1,-1 1-1,1-1 0,0 0 0,0 0 0,1 1 1,-1-1-1,0 0 0,1 3 0,0-3 0,1 1 0,-1 0 0,0-1 0,1 0 0,0 1 0,0-1 0,0 0 0,0 0 0,0 0 0,0 0 0,0 0 0,0 0 0,5 2 0,0 0 19,1 0 0,0-1-1,0 1 1,0-2 0,0 1 0,0-1 0,0-1-1,1 1 1,11 0 0,-7-3-35,0-1 1,0 0-1,0 0 0,-1-1 0,1-1 1,-1 0-1,1-1 0,-2 0 0,1-1 1,0 0-1,-1-1 0,0 0 0,-1-1 1,0 0-1,0 0 0,13-16 1,-9 9 6,-1 0 1,0-2 0,-2 1-1,0-2 1,-1 1 0,0-1-1,-2-1 1,0 0 0,10-37-1,-9 19 28,17-90 201,-23 105-188,-1 1-1,-1-1 0,-3-42 0,1 49-11,0 3-6,0 1 0,-1 0 0,-4-16 0,6 25-62,-1 1 1,1-1-1,-1 0 1,1 1-1,-1-1 0,0 0 1,0 1-1,0-1 1,0 1-1,0-1 1,0 1-1,0 0 0,0-1 1,0 1-1,-1 0 1,1 0-1,-1 0 1,1 0-1,-1 0 0,1 0 1,-1 0-1,1 1 1,-1-1-1,0 0 1,1 1-1,-1-1 0,0 1 1,-2-1-1,1 2-4,0 0-1,1 0 1,-1 0 0,0 1-1,1-1 1,-1 1-1,1-1 1,-1 1 0,1 0-1,0 0 1,0 0-1,0 0 1,0 0 0,0 0-1,-3 5 1,0-1 1,-5 7 6,-1-2-4,1 1 1,0 0-1,1 1 0,0 0 0,1 1 0,0 0 1,1 0-1,-5 16 0,4-1 16,0 0 1,2 1-1,1 0 0,2 0 1,-1 34-1,4-32 32,2 1 1,1-1-1,1 0 0,1 0 1,13 38-1,-14-57-30,-3-8-12,1 0 0,0 0 0,-1-1 0,1 1 0,1 0 0,-1-1 1,1 1-1,0-1 0,0 0 0,0 0 0,0 0 0,1 0 0,0-1 0,4 4 0,-5-4 10,0-1-1,1 1 1,-1-1-1,1 0 1,-1 0-1,1 0 1,0 0-1,0-1 1,0 1-1,0-1 1,0 0-1,0-1 1,0 1 0,0-1-1,0 1 1,1-1-1,6-1 1,-2 0 10,-1 0 0,1-1 0,0 0 0,-1-1 0,0 0 0,1 0 0,-1-1 0,0 0 0,-1 0 0,1-1 1,-1 0-1,10-8 0,-3 0 71,0 1 1,-2-2 0,1 0-1,19-30 1,-26 35-9,0 0 0,-1 0 1,0-1-1,4-13 0,-3 12 130,-3 21 3,-3 25-113,-5-3-100,3-23-17,0 0 1,1 0 0,0 0-1,0 0 1,1-1 0,0 1-1,1 0 1,0 0 0,0 0-1,1 0 1,3 10 0,-4-17-3,0 1 0,1-1 0,-1 0 0,1 0 0,-1 0 0,1 0 0,0 0 0,0 0 0,0 0 0,0-1 0,0 1 0,1-1 0,-1 1 0,0-1 0,1 0 0,-1 0 0,1 0 0,-1 0 0,1 0 0,-1-1 0,1 1 0,0-1 0,-1 0 0,1 1 0,0-1 0,-1 0 0,1-1 0,0 1 0,2-1 0,6-1 15,-1 0 0,0-1 0,0 0 0,-1 0 0,1-1 0,9-6 1,-4 2 19,-2-1 0,1-1 1,-1 0-1,0-1 1,-1-1-1,16-18 1,-3-3 64,31-49 1,-45 63-5,0 0-1,15-41 0,-25 56 72,-4 9-119,-4 13-12,-11 55 32,14-53-60,0 0-1,-1 0 1,-1 0 0,-1-1 0,-1 0 0,-14 25-1,15-34-5,0 0 0,-1 0 0,0-1 0,-12 11 0,18-18 0,0 1 0,-1-1-1,1 0 1,-1-1 0,1 1-1,-1 0 1,0-1 0,1 0-1,-1 1 1,0-1 0,0 0-1,0 0 1,0-1 0,0 1-1,0-1 1,0 1 0,0-1-1,-1 0 1,1 0 0,0 0-1,-5-2 1,-3 2 61,11 0-61,-1 0-1,1 0 1,0 0 0,-1 0-1,1 0 1,0 1 0,-1-1-1,1 0 1,0 0-1,-1 0 1,1 0 0,0 0-1,-1 0 1,1 0 0,0 0-1,-1 0 1,1-1-1,0 1 1,-1 0 0,1 0-1,0 0 1,-1 0 0,1 0-1,0 0 1,0-1 0,-1 1-1,1 0 1,0 0-1,0-1 1,-1 1 0,1 0-1,0 0 1,0-1 0,0 1-1,-1 0 1,1 0-1,0-1 1,0 1 0,0 0-1,0-1 1,0 1 0,-1 0-1,1-1 1,0 1-1,30-13-55,-7 4 27,0 0 0,0 1-1,35-6 1,-26 6 5,43-15 0,-40 9 15,0-2 0,-1-1 0,47-32 0,-68 40 6,1-2-1,-1 0 1,-1 0-1,0-1 0,-1 0 1,0-1-1,0-1 1,-2 1-1,0-2 0,11-21 1,-10 10-7,0-1 0,-2 0 0,-1-1 0,5-41 0,1-114 112,-12 155-90,-1 21-11,0 1 0,0-1 0,0 1 0,-1-1 0,0 1 0,0-1 0,-1 1 0,0 0 0,0 0 0,0 0 0,-5-7 0,7 12-7,0 1 0,0 0 0,-1-1 0,1 1 0,0 0 0,-1-1 0,1 1 0,-1 0 0,1 0 0,0-1 0,-1 1 1,1 0-1,-1 0 0,1 0 0,-1 0 0,1 0 0,0-1 0,-1 1 0,1 0 0,-1 0 0,1 0 0,-1 0 0,1 0 0,-1 1 0,1-1 0,0 0 0,-1 0 0,1 0 0,-1 0 0,1 0 0,-1 0 0,1 1 0,0-1 0,-1 0 0,1 0 0,0 1 0,-1-1 0,1 0 0,-1 1 0,1-1 0,0 1 0,-19 17-69,17-15 61,-8 10-13,0 0 1,1 1-1,1 0 0,0 0 0,1 1 0,1-1 1,0 2-1,-4 19 0,3-5-23,1 0 0,1 0 1,-1 47-1,12 54-93,0-17-4,-6-102 130,1 0-1,-1 0 1,2-1 0,0 1-1,6 20 1,-7-30 15,-1 0 1,1 0-1,0 0 0,0 0 1,0 0-1,0 0 1,0 0-1,0 0 0,0 0 1,1 0-1,-1-1 0,1 1 1,-1-1-1,1 1 0,0-1 1,0 1-1,-1-1 0,1 0 1,0 0-1,0 0 0,0 0 1,0 0-1,0-1 0,1 1 1,-1 0-1,0-1 0,0 0 1,0 1-1,1-1 0,-1 0 1,0 0-1,0 0 0,0-1 1,1 1-1,-1 0 0,0-1 1,3-1-1,9-3 16,-1 0 0,0-1 0,-1-1 0,1 0 0,-1 0 0,-1-1 0,0-1 0,0 0-1,0-1 1,-1 0 0,-1 0 0,16-23 0,-17 24 16,0-1-1,0 1 1,1 0-1,11-8 1,-9 8 9,-1-6 40,-10 13-76,1 1 1,-1-1-1,1 1 0,0-1 1,0 1-1,-1 0 1,1-1-1,0 1 1,0 0-1,1 0 0,-1 0 1,0 0-1,0 0 1,0 0-1,2-1 0,-2 2 104,0 0-106,0 0-1,0 0 1,0 0 0,0 0 0,0 0 0,0 0-1,0 0 1,0 1 0,0-1 0,0 0 0,0 1-1,2 0 1,-2 1-3,-1 0 0,1-1 1,-1 1-1,1 0 0,-1 0 0,0-1 0,0 1 0,0 0 0,0 0 0,0 0 1,0-1-1,0 1 0,0 0 0,-1 0 0,1-1 0,-1 1 0,-1 2 0,-16 36-26,10-22 3,3-5 27,0 0 0,-4 17 0,8-27-5,1 0 0,-1 0 0,1 0 0,-1 0-1,1 0 1,0 0 0,0 0 0,0-1 0,1 1 0,-1 0 0,1 0-1,-1 0 1,1 0 0,0 0 0,0 0 0,0-1 0,3 5-1,-3-6 0,0 0-1,0-1 0,0 1 0,0 0 0,1-1 0,-1 1 0,0-1 0,0 1 0,0-1 0,1 0 0,-1 1 0,0-1 0,0 0 0,1 0 0,-1 0 0,0 0 0,0 0 0,1 0 1,-1 0-1,0-1 0,3 0 0,30-9 30,-30 8-31,11-6 8,0 0-1,-1-1 0,0 0 1,-1-1-1,0-1 0,0 0 1,13-16-1,2-1 4,-17 15 4,-9 11-6,-1 0-1,1 0 1,0-1-1,0 1 1,0 0-1,0 1 1,0-1-1,0 0 1,0 0-1,0 1 1,1 0-1,3-3 1,-10 23 50,4-11-52,-1-1 0,0 1 0,-4 11 0,3-12-3,1-1-1,0 1 0,0 0 0,-1 9 0,3-14 0,-1 1 0,0-1 0,0 1 0,1-1 0,0 0 0,-1 1 0,1-1 0,0 0 0,0 0 0,0 1 0,1-1 0,-1 0 0,0 0 0,1 0 0,-1 0 0,3 2 0,-1-2 2,0 1 0,0-1 0,0 0-1,1 0 1,-1 0 0,0-1 0,1 1 0,-1-1 0,1 1-1,0-1 1,-1 0 0,1-1 0,0 1 0,0-1 0,-1 1-1,1-1 1,0 0 0,0-1 0,0 1 0,-1-1 0,1 1-1,0-1 1,5-2 0,-1 0 1,0 0 0,0 0 0,-1-1-1,1 0 1,-1-1 0,0 1 0,0-1 0,-1-1-1,12-11 1,-4 2 1,0-2 0,-2 0-1,0 0 1,0-2 0,-2 1-1,0-1 1,-2 0 0,0-1 0,-1 0-1,-1-1 1,0 1 0,-2-1-1,2-28 1,-2-1 28,-1 20-7,-1-1 0,-1 1 0,-2-1 0,-5-34 0,-1 40 63,7 24-87,0 1 0,-1 0 0,1 0 0,0 0-1,0 0 1,0 0 0,0-1 0,0 1 0,0 0-1,0 0 1,-1 0 0,1 0 0,0 0 0,0 0-1,0 0 1,0-1 0,-1 1 0,1 0 0,0 0 0,0 0-1,0 0 1,0 0 0,-1 0 0,1 0 0,0 0-1,0 0 1,0 0 0,-1 0 0,1 0 0,0 0-1,0 0 1,0 0 0,0 0 0,-1 0 0,1 0 0,0 1-1,-9 10-32,-5 19 11,0 1 1,2 0 0,2 1-1,0 0 1,2 1 0,2 0-1,1 0 1,1 0 0,2 1-1,4 59 1,0-53-28,-2-28 38,0 1-1,1-1 0,0 0 0,1 1 1,0-1-1,1 0 0,4 13 0,-6-25 13,-1 1-1,0-1 0,0 1 0,0-1 0,1 1 1,-1-1-1,0 1 0,1-1 0,-1 1 0,0-1 0,1 0 1,-1 1-1,0-1 0,1 0 0,-1 1 0,1-1 1,-1 0-1,1 1 0,-1-1 0,1 0 0,-1 0 1,1 0-1,-1 1 0,1-1 0,-1 0 0,1 0 0,-1 0 1,1 0-1,-1 0 0,1 0 0,-1 0 0,1 0 1,-1 0-1,2 0 0,-1-1 3,1 0 0,0 0-1,-1 0 1,1 0 0,-1 0 0,0-1 0,1 1-1,-1 0 1,0-1 0,2-1 0,20-36 63,-17 26-3,-1-1 0,0 1 0,-1-1 0,-1 0 0,0 0 0,-1 0 0,0 0 0,-1-18 0,-1 32-55,1-1 0,-1 0-1,1 1 1,0-1 0,-1 1-1,1-1 1,0 0 0,-1 1 0,1-1-1,0 1 1,0 0 0,0-1-1,-1 1 1,1 0 0,0-1 0,0 1-1,0 0 1,0 0 0,0 0 0,-1 0-1,3 0 1,22-3-33,30 3 10,-29 0 6,0-1-1,30-4 0,93-17 9,-136 21 32,-15 7 86,-6 8-80,-45 119 45,52-130-81,0 0 0,0 0 0,0 0 0,0 0 1,1 0-1,-1 0 0,1 1 0,0-1 0,0 0 0,0 0 1,1 5-1,-1-7-1,1-1 1,-1 1 0,0-1 0,0 1-1,0-1 1,1 1 0,-1-1 0,0 0-1,0 1 1,1-1 0,-1 1-1,0-1 1,1 0 0,-1 1 0,0-1-1,1 0 1,-1 1 0,1-1 0,-1 0-1,1 0 1,-1 1 0,1-1 0,-1 0-1,0 0 1,1 0 0,-1 0-1,2 1 1,-1-2 1,1 1 0,-1 0 0,1-1-1,-1 1 1,1 0 0,-1-1 0,1 0-1,-1 1 1,0-1 0,1 0 0,-1 0 0,0 0-1,3-1 1,22-20 38,32-35 0,13-12 62,-60 63-13,-10 7-88,-1-1-1,1 1 1,-1 0-1,0-1 1,0 1 0,1-1-1,-1 1 1,0 0-1,0-1 1,0 1-1,0 0 1,0-1-1,0 1 1,0 0-1,0-1 1,0 1-1,0 0 1,0-1 0,0 1-1,0-1 1,0 1-1,-1 1 1,-14 115 40,15-115-38,0-1-1,-1 1 0,1-1 0,0 0 0,0 1 0,0-1 0,0 1 0,0-1 0,1 0 0,-1 1 1,0-1-1,1 0 0,-1 1 0,1-1 0,-1 0 0,1 1 0,-1-1 0,3 2 0,-3-2 1,1-1 0,0 1-1,0-1 1,-1 0 0,1 1 0,0-1-1,0 0 1,0 1 0,0-1-1,0 0 1,0 0 0,-1 0 0,1 0-1,0 0 1,0 0 0,0 0 0,0 0-1,0 0 1,0-1 0,-1 1-1,3-1 1,4-2 7,0 0 0,-1 0 0,1-1 0,-1 0 0,8-6 0,29-22 14,-2-2-1,45-47 0,-55 61 48,-31 20-72,0 0 0,0 0 0,0 0-1,0 0 1,0 0 0,1 0 0,-1-1 0,0 1-1,0 0 1,0 0 0,0 0 0,0 0-1,0 0 1,0 0 0,1 0 0,-1 0-1,0 0 1,0 0 0,0 0 0,0 0-1,0 0 1,1 0 0,-1 0 0,0 0-1,0 0 1,0 0 0,0 0 0,0 0 0,0 0-1,1 0 1,-1 0 0,0 0 0,0 0-1,0 0 1,0 0 0,0 0 0,0 0-1,0 1 1,1-1 0,-1 0 0,0 0-1,0 0 1,0 0 0,0 0 0,0 0 0,0 0-1,0 1 1,0-1 0,0 0 0,4 11 7,-4 15 13,-3-5-17,-2 34 0,5-48-11,0 0-1,1 1 1,0-1-1,0 0 1,0 0-1,1 0 1,0 0-1,5 11 1,-6-16 9,0-1 1,0 0 0,0 0-1,0 1 1,1-1 0,-1 0-1,0 0 1,0 0 0,1-1-1,-1 1 1,1 0-1,-1 0 1,1-1 0,-1 1-1,1-1 1,-1 1 0,1-1-1,0 0 1,-1 0 0,1 1-1,0-1 1,-1 0-1,1 0 1,-1-1 0,1 1-1,3-1 1,1 0 4,0 0-1,0-1 0,0 0 1,0 0-1,0 0 1,5-4-1,0-1-2,0 0 0,-1-2 0,0 1 0,0-1 0,-1-1-1,0 1 1,10-15 0,1-5-1,25-47 0,-35 57-2,-1-1 0,-1 0 0,-1-1 0,6-30 0,8-87 0,-17 104 0,0-30 0,0 49 30,-4 15 31,-2 9-24,-4 30-44,-3 56-1,1-8-33,6-57 5,0 1 1,5 42-1,0-1-18,1-9-22,-4-59 77,1 0-1,0 0 1,0-1-1,0 1 1,0 0-1,0-1 0,1 1 1,0-1-1,-1 0 1,2 1-1,-1-1 1,0 0-1,5 5 0,-6-8 1,0 1 0,0 0-1,1-1 1,-1 1 0,0-1-1,1 0 1,-1 1 0,1-1-1,-1 0 1,0 0 0,1 0-1,-1 0 1,1 0 0,-1 0-1,1 0 1,-1 0-1,2-1 1,26-9 27,-3-2-8,-1-1 0,-1-2 0,0 0 0,-1-1 0,32-31 0,-41 35 7,-11 10-11,0 0-1,-1 0 1,1-1 0,-1 1-1,0-1 1,1 0 0,2-5-1,-2 6 68,-6 10-63,-6 4-4,-5 5 8,-19 35 0,30-47-25,1 0 0,-1 1 0,1-1-1,0 1 1,0 0 0,1 0 0,0-1-1,0 1 1,0 0 0,1 0 0,0 10-1,0-15 2,0 1 0,1-1-1,-1 0 1,0 0 0,1 0-1,-1 0 1,1 1-1,-1-1 1,1 0 0,0 0-1,-1 0 1,1 0 0,0 0-1,0 0 1,-1-1-1,1 1 1,0 0 0,0 0-1,0-1 1,2 2 0,0 0 2,0-1 0,0 0 0,0 0 0,0 0 0,0-1 0,0 1 1,0-1-1,4 1 0,0-1-2,0 0 1,0 0-1,0-1 1,0 0-1,0 0 0,-1-1 1,8-2-1,-5-1 6,0-1-1,-1 0 0,1 0 1,-1-1-1,-1 0 1,1 0-1,-1-1 1,10-14-1,-14 17 0,-1-1 0,0 1 0,-1 0 0,1-1 0,-1 1 0,0-1 0,0 0 0,-1 1 0,0-1 0,0 0 0,0 1 0,0-1 0,-1 0 0,0 1 0,-3-11 0,2 14-3,0-1-1,0 1 0,0 0 0,0-1 0,0 1 0,0 0 0,-1 0 1,1 1-1,-1-1 0,1 0 0,-1 1 0,0 0 0,0-1 0,1 1 1,-1 0-1,0 1 0,0-1 0,0 0 0,0 1 0,-5-1 0,0 0 29,14-3 0,18-1-4,47-2-45,-51 3 6,0 2 0,0 1-1,41 2 1,-46 0 2,0 2 1,-1 0 0,1 0 0,-1 1-1,16 8 1,-27-11 7,1 1 1,-1 0-1,1 0 1,-1 0-1,0 0 1,1 0-1,-1 1 1,-1 0-1,1-1 1,0 1-1,-1 0 0,1 0 1,-1 1-1,0-1 1,0 0-1,0 1 1,0-1-1,-1 1 1,1 0-1,-1 0 1,0-1-1,0 1 0,-1 0 1,1 5-1,0 4 18,-1 0-1,-1 0 1,0-1-1,0 1 0,-1-1 1,-1 1-1,0-1 1,-1 0-1,-10 22 0,8-25 71,6-11 49,10-19 7,23-42-40,-25 45-69,1 1 0,1 0 0,1 0 1,18-24-1,-28 41-28,0-1 0,-1 0-1,1 0 1,0 1 0,-1-1 0,1 0 0,0 1 0,0-1 0,-1 1 0,1-1 0,0 1 0,0-1-1,0 1 1,0-1 0,0 1 0,0 0 0,0 0 0,-1-1 0,1 1 0,0 0 0,0 0 0,0 0 0,0 0-1,0 0 1,0 0 0,0 0 0,0 0 0,0 1 0,0-1 0,0 0 0,0 1 0,0-1 0,0 0 0,0 1-1,0-1 1,-1 1 0,1 0 0,0-1 0,0 1 0,-1-1 0,1 1 0,0 0 0,-1 0 0,1-1-1,-1 1 1,1 0 0,-1 0 0,2 1 0,2 7 6,1-1 0,-1 1 0,-1 0-1,4 10 1,-4-7-2,9 20 10,7 37-1,-16-55-22,-1-1 0,0 1 0,-1-1-1,0 1 1,-2 23 0,1-37-2,-1 1 0,1-1 0,0 1 1,0-1-1,0 1 0,-1-1 0,1 1 1,0-1-1,0 1 0,-1-1 1,1 1-1,0-1 0,-1 1 0,1-1 1,-1 1-1,1-1 0,0 0 0,-1 1 1,1-1-1,-1 0 0,1 0 0,-1 1 1,1-1-1,-1 0 0,1 0 0,-1 0 1,0 1-1,1-1 0,-2 0 0,-19 0-279,16-1 203,-12-1-239,0-1 0,0 0 0,-23-9 0,9 0-3813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01:07.7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13560,'0'0'304,"62"8"-192,-3-2-8,15 4 224,13 2-8,4 7 40,-1-1 0,-11-8 48,-13-8 8,-17 2-33,-19-2 17,-10 2-88,-8-2 0,-14 2-168,-10-4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01:08.0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13056,'0'0'2024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01:08.3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 12360,'0'0'1288,"73"-4"-1600,-37-2 32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01:10.3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0 680 9144,'0'0'2074,"17"-12"-1312,5-4-512,13-9 337,36-33 0,-41 29-9,-1-2 0,31-43 0,43-74 975,-82 117-1223,-4 4 149,18-37 1,-29 53-197,-1-1 0,-1 0-1,0 0 1,0-1 0,3-23 0,-7 34-199,0 1 1,0 0 0,0-1 0,0 1-1,0 0 1,0-1 0,0 1-1,0 0 1,-1-1 0,1 1 0,0 0-1,-1 0 1,1-1 0,-2-1-1,2 3-48,0 0 0,-1-1-1,1 1 1,0 0-1,-1 0 1,1-1-1,-1 1 1,1 0 0,0 0-1,-1 0 1,1-1-1,-1 1 1,1 0-1,-1 0 1,1 0 0,-1 0-1,1 0 1,0 0-1,-1 0 1,1 0-1,-1 0 1,1 0-1,-1 0 1,1 0 0,-1 0-1,1 1 1,-1-1-1,-2 1 36,0 1-1,0 0 1,0 0-1,0 0 1,1 0 0,-1 0-1,0 1 1,1-1-1,-4 5 1,-12 19 57,1 0 0,1 1 0,2 1 0,0 0 0,2 1 0,-14 52 0,26-81-128,-9 27 116,2 0 0,-7 55 0,13-74-88,0 0 0,1 0 0,0 0 1,1-1-1,0 1 0,0 0 0,1 0 1,0-1-1,0 1 0,1-1 0,0 1 1,0-1-1,0 0 0,1 0 0,8 10 1,-10-15-12,0 0 1,1 0-1,-1 0 1,1 0-1,0-1 1,0 1-1,-1-1 1,1 0-1,0 1 1,0-1-1,0-1 1,0 1-1,0 0 1,1-1 0,-1 1-1,0-1 1,0 0-1,0 0 1,4-1-1,5 0 46,1-1 0,0 0 0,17-5 0,5-5 94,0-1-1,45-24 1,62-43 318,-55 29-190,-73 42-187,24-19 1,-28 19 23,2 1-1,22-14 1,-28 18 20,-7 3 20,-13 7 1,7-2-134,-39 27 105,1 1 1,-41 39 0,79-65-112,2 0-1,-1 0 1,1 0-1,0 1 1,0 0-1,0 0 1,1 1-1,0-1 1,1 1-1,0-1 1,0 1-1,0 0 1,1 0-1,1 1 1,-2 8-1,3-16-10,0 1 0,0-1 1,0 0-1,0 1 0,0-1 0,0 1 0,1-1 0,-1 1 0,0-1 0,1 0 0,-1 1 1,1-1-1,0 0 0,-1 1 0,1-1 0,0 0 0,0 0 0,0 0 0,0 0 1,0 1-1,0-1 0,0-1 0,2 3 0,-1-2-1,0 0 0,1-1 0,-1 1 0,0-1 1,0 1-1,1-1 0,-1 0 0,0 0 0,1 0 0,-1 0 0,0 0 0,0 0 0,4-1 0,2-1 9,0-1-1,-1 1 0,1-1 1,-1 0-1,0-1 1,0 0-1,11-8 0,-8 3 27,0-2 0,0 1-1,14-23 1,6-6 109,-28 37-132,-1 1 1,1-1-1,-1 0 0,1-1 1,-1 1-1,0 0 0,1 0 1,-1 0-1,0-1 1,-1 1-1,1-1 0,0 1 1,-1 0-1,1-1 0,-1 1 1,0-4-1,-5 63 244,6-42-247,-2-8-9,2 1 0,-1-1 0,1 0 0,0 0 0,1 0 0,-1-1 0,1 1 0,6 12-1,-8-18-6,1 0-1,0 0 0,0 0 1,0 0-1,0 0 0,0 0 1,0-1-1,0 1 0,0 0 1,0 0-1,1-1 0,-1 1 1,0-1-1,0 1 0,1-1 1,-1 0-1,0 1 0,3-1 1,0 0 1,0 1 0,1-2 1,-1 1-1,0 0 0,0-1 0,5-1 1,4-2 11,-1 0 0,22-10 0,-16 4 8,0-1 0,27-23 0,-5 5 58,-12 13 14,-29 16-95,1 0 0,0 0-1,0 0 1,0 0 0,0 1-1,0-1 1,0 0 0,0 0 0,0 0-1,0 0 1,0 0 0,0 0 0,0 1-1,0-1 1,0 0 0,1 0 0,-1 0-1,0 0 1,0 0 0,0 0-1,0 1 1,0-1 0,0 0 0,0 0-1,0 0 1,0 0 0,0 0 0,0 0-1,1 0 1,-1 0 0,0 0 0,0 0-1,0 1 1,0-1 0,0 0-1,0 0 1,0 0 0,1 0 0,-1 0-1,0 0 1,0 0 0,0 0 0,0 0-1,0 0 1,0 0 0,1 0 0,-1 0-1,0 0 1,0 0 0,0 0-1,0 0 1,0 0 0,0 0 0,0 0-1,1-1 1,-1 1 0,0 0 0,-3 17 17,2-11-11,-4 18 10,1-12-8,1 1 1,1 0-1,0 0 1,1 0-1,1 0 1,0 0-1,0 0 1,5 22-1,-5-33-8,0-1 0,1 0 0,-1 0 0,1 0 0,-1 1 0,1-1-1,0 0 1,-1 0 0,1 0 0,0 0 0,0 0 0,0 0 0,0 0 0,0 0 0,0 0 0,0-1 0,0 1 0,0 0-1,0-1 1,0 1 0,2 0 0,0 0 4,0 0 1,-1-1-1,1 0 0,0 1 1,0-1-1,-1 0 0,1-1 0,0 1 1,-1 0-1,4-1 0,4-3 13,1 1-1,-1-1 1,0 0-1,11-7 1,5-4-1,-2-1 1,0-2-1,-1 0 0,0-1 1,-2-2-1,0 0 0,23-32 0,9-21 31,45-84 1,-82 131-43,83-152 34,-97 176-39,-1 0 0,1-1-1,-1 1 1,1 0-1,-1 0 1,0-1-1,0 1 1,-1-1 0,1 1-1,0-6 1,-2 9 0,1 0 0,0 0 0,0-1 0,0 1 0,-1 0 1,1 0-1,0 0 0,0-1 0,-1 1 0,1 0 0,0 0 0,-1 0 1,1 0-1,0 0 0,-1 0 0,1-1 0,0 1 0,0 0 0,-1 0 1,1 0-1,0 0 0,-1 0 0,1 0 0,0 0 0,-1 0 0,1 1 1,0-1-1,-1 0 0,1 0 0,0 0 0,-1 0 0,1 0 0,0 0 1,0 1-1,-1-1 0,1 0 0,0 0 0,0 0 0,-1 1 1,1-1-1,0 0 0,0 0 0,-1 1 0,-15 10 28,-3 6-23,2 0 1,0 1-1,1 1 1,0 0-1,2 1 1,-20 36-1,19-26 5,1 0 0,1 1 0,2 0 0,-11 48 0,17-57-7,1 0 0,2 0 0,0 0 0,1 0 0,3 25 0,-1-34 0,1-1 0,1 1 1,0-1-1,0 0 1,1 0-1,1 0 0,0 0 1,0-1-1,1 1 1,9 11-1,-14-21-12,0-1 0,0 0 0,0 0 0,0 0 0,0 0-1,1 0 1,-1 0 0,0 0 0,0 0 0,1 0 0,-1 0 0,0-1 0,1 1 0,-1 0-1,1-1 1,-1 1 0,0-1 0,1 0 0,0 0 0,-1 1 0,1-1 0,-1 0 0,1 0 0,-1 0-1,1-1 1,-1 1 0,1 0 0,-1 0 0,1-1 0,-1 1 0,1-1 0,-1 0 0,0 1-1,3-3 1,-2 2-42,0 0 0,-1 0-1,1-1 1,0 1-1,-1-1 1,1 0-1,-1 1 1,0-1 0,0 0-1,1 0 1,-1 0-1,0 0 1,-1 0 0,1 0-1,0 0 1,-1 0-1,1 0 1,-1 0 0,1 0-1,-1 0 1,0 0-1,0-1 1,0 1 0,0 0-1,-1-4 1,-6-17-4043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3:16.9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1 110 10248,'0'0'7193,"13"-5"-6336,64-20-31,0 3 1,2 4-1,0 4 1,123-8-1,-52 19 723,286 29-1,-423-24-1491,1 1 1,-1 0-1,0 1 0,19 9 0,1 2-3356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01:10.6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15976,'0'0'1471,"68"17"-1431,-57-15 0,-9-2-40,-2 4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01:10.8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42 10656,'0'0'688,"84"-12"-184,3 0 0,26 0 32,10 6 0,-2 8-32,-11 4 0,-1 6-80,-24-2-8,-25-8-144,-23-2 8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01:12.1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0 118 8336,'0'0'4488,"67"0"-3552,9-7-200,15-5 0,-2-4-216,1-2 8,-1 0 63,-2 0 1,-7 2-64,-7 8 8,-21 4-72,-19 4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56:37.0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 0 3312,'0'0'18479,"-1"12"-18395,1-1-59,-1 11 110,3 41 0,1-23 145,-5 75 1,0-87-174,0-3 102,-9 41 0,-1 3 232,11-59-585,-1 4 871,-2-11-3709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56:38.3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 11 6016,'0'0'18167,"11"-2"-18036,33-6-22,-43 8-102,1 0 1,-1 0-1,0 1 0,1-1 0,-1 1 0,0-1 0,0 1 0,1-1 0,-1 1 1,0 0-1,0 0 0,0 0 0,0 0 0,0-1 0,0 1 0,0 1 0,0-1 1,0 0-1,0 0 0,0 2 0,13 25 118,-13-26-106,10 34 117,-1 0 1,-2 1 0,5 62-1,-10-67-58,-1-1 1,-1 1-1,-2-1 0,-2 0 0,0 1 1,-2-1-1,-2 0 0,-13 40 0,16-60-34,-8 27 206,-1 0 0,-3-1 0,-23 43 0,31-67-122,7-10-106,0 0 1,0 0-1,-1 0 1,0 0-1,1 0 1,-1 0-1,0 0 1,0-1-1,-1 1 1,1-1-1,0 0 1,-1 0-1,-4 3 1,5-5-376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56:49.5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0 780 5016,'0'0'11482,"11"-5"-11154,-3 2-247,-4 2-52,-1 0 1,1 0 0,-1 0 0,1-1-1,-1 0 1,0 0 0,0 0 0,0 0-1,0 0 1,0 0 0,0-1 0,0 0-1,-1 1 1,1-1 0,-1 0 0,0 0-1,2-4 1,2-6 122,5-9 459,18-30-1,-19 32-250,-9 17-285,1 1 0,-1-1 1,0 0-1,1 1 0,0-1 0,-1 1 1,4-3-1,-3 2 9,-1 0-1,1 0 1,0 0 0,-1 0 0,0 0 0,0 0 0,0 0 0,1-6-1,6-14 368,-6 17-67,0 1 1,-1-1-1,1 0 0,-1 0 1,0 0-1,-1 0 0,1-7 1,-2 18-370,1-1 1,1 1 0,-1-1-1,1 1 1,-1-1 0,1 1 0,1-1-1,1 6 1,-2-6-9,1-1 0,-1 1 1,-1-1-1,1 1 0,-1 0 0,1-1 1,-1 8-1,-1-7 3,2 1 0,-1-1 1,0 0-1,1 1 0,0-1 0,1 5 0,5 11 16,-4-9-10,1 0 0,0 0 0,1 0 0,0-1 0,12 18 0,-13-25-6,-1 0 1,1 0-1,0-1 1,0 1-1,0-1 1,0 0 0,0 0-1,0 0 1,1-1-1,-1 1 1,0-1-1,8 1 1,-6-1 6,-1-1 1,0 0-1,0-1 1,0 1-1,0-1 1,0 0-1,0 0 1,0 0-1,0-1 1,0 1-1,0-1 1,0-1-1,-1 1 1,1-1-1,-1 1 1,0-1-1,0 0 1,0-1-1,0 1 0,3-5 1,0 1 1,-2 1-1,1-1 1,-1-1 0,0 1 0,0-1-1,-1 0 1,0 0 0,-1 0 0,0 0-1,0-1 1,2-11 0,-2 4 50,1 1 1,1-1-1,11-26 0,-16 41-66,1 0-1,0-1 1,0 1-1,0 0 0,0 0 1,0 0-1,0 0 1,0 0-1,0 0 1,0 0-1,1 0 0,-1 0 1,0 1-1,1-1 1,-1 0-1,1 1 0,-1-1 1,0 1-1,1 0 1,-1-1-1,1 1 1,-1 0-1,1 0 0,-1 0 1,1 0-1,-1 0 1,1 0-1,-1 0 1,1 1-1,-1-1 0,1 0 1,-1 1-1,3 1 1,5 1-16,0 1 0,-1 0 0,1 1-1,7 6 1,-12-9 11,21 19-65,-19-16 56,0 0 1,0 0-1,0-1 0,8 5 1,-35-27 195,13 13-135,-1-1 0,1 2 1,-16-7-1,20 10-31,1 0-1,-1 0 1,0 0 0,0 1 0,1-1 0,-1 1 0,0 0-1,0 0 1,0 1 0,1-1 0,-1 1 0,-7 1 0,8 0-14,-1-1 0,0 1 0,0 0 0,1 0 0,-1 0 0,1 1 0,-1-1 0,1 1 0,0 0 0,0 0 0,0 0 0,0 0 0,1 0 0,-1 1 0,1-1 0,0 1 0,0 0 1,0-1-1,1 1 0,-1 0 0,1 0 0,0 0 0,-1 8 0,0 2-18,0 0 1,2-1-1,0 1 1,0 0-1,1-1 0,3 17 1,0-17-24,0 0-1,1 0 1,0-1 0,1 0 0,10 15 0,-10-15-8,-5-11 41,0 0 0,-1 0 1,1 0-1,0-1 1,0 1-1,0 0 1,-1-1-1,1 1 0,0 0 1,0-1-1,0 1 1,0-1-1,0 1 1,0-1-1,0 0 0,0 1 1,0-1-1,1 0 1,-1 0-1,0 0 1,0 1-1,0-1 0,0-1 1,0 1-1,0 0 1,0 0-1,1 0 1,-1 0-1,0-1 1,0 1-1,0-1 0,0 1 1,0-1-1,0 1 1,0-1-1,1-1 1,3 0 12,-1-1-1,0 0 1,0 0 0,0 0 0,0-1 0,6-6 0,-4 2 10,-1-1-1,0 1 1,0-1 0,-1 0-1,0 0 1,0-1 0,-1 1-1,0-1 1,-1 0-1,0 1 1,-1-1 0,0 0-1,0-12 1,1-4 60,-1 22-61,-1 0 0,1-1 0,-1 1 0,0 0 0,0 0-1,0 0 1,-1 0 0,1 0 0,-3-6 0,0-4 189,4 22 23,1-3-220,-1 1 0,1-1 0,1 1 0,-1-1 0,5 8 0,6 13 15,-9-14-28,-2-4-4,0 0-1,1 0 0,0-1 0,1 1 1,0-1-1,0 1 0,0-1 0,1 0 1,0-1-1,0 1 0,1-1 0,0 0 1,6 5-1,-9-9 5,0-1 1,1 1-1,-1-1 1,0 0-1,0 0 0,1-1 1,-1 1-1,0-1 1,1 1-1,-1-1 1,0 0-1,1-1 1,4 0-1,-1 1 4,0-2 0,0 1 0,0-1 0,0 0 0,11-5 1,11-10 17,46-33 0,21-13 53,-93 61-60,1-1 0,-1 1 1,0-1-1,0 1 0,1-1 0,-2 0 1,5-5-1,4-4 40,-11 11 13,-1 2-59,0-1-1,-1 1 0,1 0 1,0-1-1,-1 1 1,1 0-1,0 0 0,0 0 1,0 0-1,0 0 0,-1 2 1,-9 6 0,0-2 3,0 1-1,0 0 1,1 0-1,0 1 0,0 1 1,1 0-1,1 0 1,-1 1-1,2 0 1,-1 0-1,-7 16 1,13-22-8,-2 3-9,0 0 1,1 0 0,0 1-1,1-1 1,-3 18 0,4-23 4,1 0 0,1 1 0,-1-1 0,0 0 0,1 0 0,0 0 0,0 0 0,0 0 0,0 0 0,0 0 0,0 0 0,1-1 0,-1 1 0,1 0 0,0-1 0,0 1 1,0-1-1,0 0 0,0 1 0,1-1 0,2 2 0,-2-2-2,0 1 0,1-1 0,-1 0 0,1 0 0,-1 0-1,1 0 1,-1-1 0,1 1 0,0-1 0,0 0 0,0 0 0,0 0 0,0-1 0,0 1 0,0-1 0,0 0 0,4-1 0,-2 0 4,0 0 0,1-1 0,-1 0 0,-1 0 0,1 0 0,0-1 0,-1 0 0,1 0 0,-1 0 0,6-5 0,2-4 13,0 0-1,0 0 0,-1-2 0,-1 1 0,0-2 0,16-28 0,-18 25 4,-1 0 0,-1 0 0,-1-1 0,0 0 0,-2 0 0,0-1 0,2-38 0,-4 0 69,-8-81 1,5 125-66,-1 0 1,-1 1-1,0-1 1,0 1-1,-1 0 1,-1 0-1,0 0 1,-1 1-1,-13-22 1,18 33-18,0 0 1,0 0-1,0 0 1,0 0 0,0 0-1,0 0 1,0 0-1,0 0 1,0 0-1,-1 0 1,1 1-1,0-1 1,-1 0 0,1 1-1,0-1 1,-1 1-1,1 0 1,-1-1-1,1 1 1,-3 0-1,1 4-16,0 0 0,1 1 0,-1-1 0,1 0 0,0 1 0,1 0 0,-1 0-1,1-1 1,-1 1 0,1 0 0,0 9 0,-3 10-19,-2 12-25,1 0 1,2 0-1,1 49 1,21 111-195,-17-186 235,0 1 0,0-1 1,1-1-1,1 1 0,0 0 0,0-1 1,0 1-1,1-1 0,1-1 0,10 14 1,-11-15 8,0-1 0,0 0 0,1 0 0,0 0 0,9 6 0,-12-11 11,0 1 0,-1-1 0,1 0 0,0 0 1,0 0-1,0 0 0,0-1 0,-1 1 0,1-1 0,0 1 1,0-1-1,0 0 0,0 0 0,0-1 0,0 1 0,0-1 1,0 1-1,4-3 0,1 1 7,-1-1-1,0 0 1,0-1 0,0 0 0,0 0 0,-1 0-1,0-1 1,0 0 0,0 0 0,0-1-1,-1 0 1,0 0 0,0 0 0,7-13 0,-3 3 13,0-1 1,-2 0-1,0 0 1,-1 0 0,5-24-1,-6 21 43,-3 14-38,-1-1 0,1 1-1,-1-1 1,1-10 0,-2 17-26,-1-1 0,1 1 0,0 0 0,0-1 1,0 1-1,0 0 0,0-1 0,0 1 0,0-1 0,0 1 0,0 0 1,1-1-1,-1 1 0,0 0 0,0-1 0,0 1 0,0 0 1,0-1-1,1 1 0,-1 0 0,0 0 0,0-1 0,0 1 0,1 0 1,-1-1-1,0 1 0,0 0 0,1 0 0,-1 0 0,0-1 0,1 1 1,0 0-4,-1 1 1,0-1 0,1 1 0,-1 0 0,0-1 0,1 1 0,-1-1 0,0 1 0,0 0 0,0-1 0,1 1 0,-1 0-1,0-1 1,0 1 0,0-1 0,0 1 0,0 0 0,0-1 0,0 1 0,0 0 0,-1-1 0,1 1 0,0 0 0,-1 9-2,2 0 1,-1-1 0,1 1 0,1 0-1,2 9 1,1 10 0,-3-17-14,0 1 0,1 0 0,1-1-1,0 0 1,0 0 0,1 0 0,0 0 0,1-1-1,1 0 1,0 0 0,0 0 0,1-1 0,14 15-1,-20-24 13,0 0 0,-1 0 0,1 0 0,0 0 0,0-1-1,-1 1 1,1 0 0,0-1 0,0 0 0,0 1 0,0-1-1,0 0 1,0 0 0,0 0 0,0 0 0,0 0 0,0 0-1,-1-1 1,1 1 0,0-1 0,0 1 0,0-1 0,0 0-1,-1 0 1,1 1 0,0-1 0,2-2 0,5-3 16,-1 0 0,1-1 0,11-11 0,-18 17-15,30-31 62,57-49 163,-82 76-201,1-1-1,-1 1 0,1 0 1,0 1-1,0 0 0,0 0 1,12-4-1,-12 6-18,-6 1-3,0 0 0,0 0 0,0 1 0,0-1 1,0 0-1,0 1 0,1 0 0,-1 0 0,0-1 0,0 1 0,1 0 0,-1 1 0,0-1 0,5 1 0,6-2 32,-5 0 1,-12 3-14,-18 4 24,18-6-39,1 1 0,0-1-1,0 1 1,0 0 0,0 0-1,0 0 1,0 1 0,-3 1-1,-16 10 18,1 1 1,-28 24-1,44-33-22,0 0 1,0 0 0,0 0 0,1 1 0,0 0-1,0 0 1,0 0 0,0 0 0,1 1 0,0-1-1,1 1 1,0 0 0,-3 12 0,4-17-2,1 0 0,0-1 1,0 1-1,-1 0 0,1-1 1,0 1-1,1-1 0,-1 1 1,0 0-1,0-1 0,1 1 0,-1 0 1,1-1-1,-1 1 0,1-1 1,0 1-1,0-1 0,-1 1 1,1-1-1,0 0 0,0 1 1,1-1-1,-1 0 0,0 0 0,0 0 1,0 0-1,1 0 0,-1 0 1,1 0-1,-1 0 0,1-1 1,-1 1-1,1 0 0,-1-1 0,1 1 1,-1-1-1,1 0 0,0 1 1,-1-1-1,1 0 0,0 0 1,-1 0-1,1 0 0,0 0 1,-1-1-1,1 1 0,1-1 0,7-3 15,0 0-1,-1-1 0,1 0 1,-1-1-1,0 0 0,0 0 0,-1-1 1,0 0-1,0-1 0,8-9 1,-1-4 58,-1 1 1,-1-2 0,13-28 0,-18 39 68,-8 11-139,1 0 0,-1 0 0,0 0 0,0 0 0,0 0 0,0 0 0,1 0 0,-1 0 0,0 0 0,0 0 1,0 0-1,0 0 0,0 0 0,1 0 0,-1 0 0,0 0 0,0 0 0,0 0 0,0 0 0,0 0 0,0 1 1,1-1-1,-1 0 0,0 0 0,0 0 0,0 0 0,0 0 0,0 0 0,0 0 0,0 1 0,0-1 0,0 0 0,0 0 1,0 0-1,0 0 0,1 0 0,-1 1 0,0-1 0,0 0 0,0 0 0,0 0 0,0 1 0,2 30 78,-1-4-52,4-4 2,-1-5-16,0 0 0,8 18-1,-10-30-21,1 0 0,0-1 0,0 0 0,0 1 0,0-1 0,1 0 0,0-1 0,0 1 0,0-1 0,7 6 0,-10-10 5,0 1 0,0-1 0,0 0 0,0 1 0,0-1 1,1 0-1,-1 1 0,0-1 0,0 0 0,0 0 0,0 0 0,1 0 0,-1 0 0,0 0 0,0 0 0,0-1 0,0 1 0,0 0 0,1-1 1,-1 1-1,0-1 0,1 0 0,25-16-50,-25 16 50,12-10 9,0-1-1,0-1 0,-2 0 0,1-1 0,-2 0 0,0-1 0,0 0 0,10-22 0,6-18 29,23-66-1,-42 100-28,58-167 83,-57 157-62,0-1 1,-3 0 0,0 0-1,1-45 1,-4 54-12,-2 18-3,0 0 0,0-1 0,0 1 0,-1 0 0,0 0 0,0 0 0,0 0 0,0 0 0,-1 0 0,0 0 0,-2-6 0,3 11-11,0 0 0,0 0 0,0 0 0,-1 0 0,1 0 0,0-1 0,0 1 0,0 0 0,-1 0 0,1 0 1,0 0-1,0 0 0,-1 0 0,1 0 0,0 0 0,0 0 0,-1 0 0,1 0 0,0 0 0,0 0 0,-1 0 0,1 0 0,0 0 0,0 0 0,-1 0 1,1 0-1,0 0 0,0 1 0,-1-1 0,1 0 0,0 0 0,0 0 0,0 0 0,-1 1 0,1-1 0,0 0 0,0 0 0,0 0 0,0 0 1,-1 1-1,1-1 0,0 0 0,0 0 0,0 1 0,0-1 0,-9 13 16,0 3 1,1 0-1,1 1 0,-10 32 1,-8 54 3,14-36-57,3 1-1,1 109 1,7-146 0,6 39-1,-5-59 25,1-1 0,1 1 0,0 0-1,0-1 1,1 1 0,0-1-1,6 10 1,-9-18 7,1 0 0,-1 0-1,1 0 1,0-1 0,0 1-1,0 0 1,-1-1 0,2 1 0,-1-1-1,0 1 1,0-1 0,0 0-1,1 0 1,-1 0 0,0 0 0,1-1-1,-1 1 1,1 0 0,-1-1-1,1 0 1,-1 0 0,1 0 0,-1 0-1,1 0 1,-1 0 0,4-1-1,2-1 1,0 0-1,0 0 0,-1-1 1,1 0-1,-1 0 0,0 0 1,8-6-1,1-3 3,1 0 1,-2-1-1,0-1 1,22-26-1,-11 8 20,30-48 0,-40 50-7,0 0-1,-2 0 0,-1-1 0,11-43 0,-7 7 39,9-75 0,-24 128-26,-1 1 0,0 0 0,-1 0-1,-1-1 1,0 1 0,0 0 0,-2 0 0,-6-23 0,9 35-19,0 1 0,-1-1 0,1 1 0,0-1-1,0 1 1,-1-1 0,1 1 0,0 0 0,-1-1 0,1 1 0,-1-1 0,1 1-1,-1 0 1,1-1 0,0 1 0,-1 0 0,1-1 0,-1 1 0,0 0 0,1 0-1,-1 0 1,1-1 0,-1 1 0,1 0 0,-1 0 0,1 0 0,-1 0 0,0 0-1,1 0 1,-1 0 0,1 0 0,-1 0 0,1 0 0,-1 1 0,0-1 0,1 0-1,-1 0 1,1 0 0,-1 1 0,1-1 0,-1 0 0,1 1 0,0-1 0,-1 0-1,1 1 1,-1-1 0,0 1 0,-19 22 12,8-2-33,2 0 0,-14 39 0,-8 17-8,23-57 22,1 0-1,0 1 1,2-1-1,1 1 1,-5 33-1,0 109-25,9-137-46,6 51-1,-3-66 58,0 0-1,0 0 1,1 0-1,1-1 0,0 1 1,0-1-1,7 11 1,-10-19 26,0 0 1,0-1-1,0 0 0,0 1 1,1-1-1,-1 1 1,1-1-1,-1 0 1,1 0-1,-1 0 0,1 0 1,0 0-1,-1 0 1,1-1-1,0 1 1,0 0-1,-1-1 0,1 1 1,0-1-1,0 0 1,0 0-1,0 0 0,0 0 1,0 0-1,0 0 1,2-1-1,2 0 15,1 0 0,-1-1 0,-1 0-1,1 0 1,0-1 0,0 0 0,5-4-1,5-5 23,0-1-1,-1-1 0,-1 0 1,0-1-1,21-30 0,-18 22 21,1-5 1,-14 22 36,0-1 0,0 1-1,9-11 1,-12 17-96,-1 0 0,0 0 0,0 0-1,0 0 1,0 0 0,0 0-1,0-1 1,0 1 0,1 0-1,-1 0 1,0 0 0,0 0 0,0 0-1,0 0 1,0 0 0,0 0-1,1 0 1,-1 0 0,0 0-1,0 0 1,0 0 0,0 0 0,0 0-1,1 0 1,-1 0 0,0 0-1,0 0 1,0 0 0,0 0 0,0 0-1,0 1 1,1-1 0,-1 0-1,0 0 1,0 0 0,0 0-1,0 0 1,0 0 0,0 0 0,0 0-1,1 0 1,-1 1 0,0-1-1,0 0 1,0 0 0,0 0-1,0 0 1,0 0 0,0 0 0,0 1-1,0-1 1,0 0 0,0 0-1,0 0 1,0 0 0,0 0-1,0 1 1,0-1 0,0 0 0,0 0-1,0 0 1,1 11 78,-1 37 77,-3 94 155,-12-16 338,14-100-284,3-15-67,-2-11-295,0 0 0,0 0 1,0 0-1,0 0 1,1 0-1,-1 1 1,0-1-1,0 0 0,0 0 1,0 0-1,0 0 1,0 0-1,0 0 1,0 0-1,0 0 0,1 0 1,-1 0-1,0 0 1,0 0-1,0 0 1,0 0-1,0 0 0,0 1 1,0-1-1,1 0 1,-1 0-1,0 0 1,0 0-1,0 0 0,0-1 1,0 1-1,0 0 1,1 0-1,-1 0 1,0 0-1,0 0 0,0 0 1,0 0-1,0 0 1,0 0-1,0 0 0,0 0 1,1 0-1,-1 0 1,0 0-1,0 0 1,0-1-1,0 1 0,0 0 1,0 0-1,0 0 1,0 0-1,0 0 1,0 0-1,0 0 0,0 0 1,0-1-1,65-89 16,-22 28-27,-41 60 4,-1 1 0,1-1 0,-1 0 0,1 0 0,0 1 0,0-1 0,0 1 0,0-1 0,0 1 0,0 0 0,0 0 0,0 0 0,0 0 0,1 0 0,-1 0 0,0 1 0,1-1 0,4 1 0,-6 0 0,1 0 0,0 0 0,-1 0 0,1 0 0,-1 1 0,1-1 0,-1 1 0,1-1 0,-1 1 0,1 0 0,-1 0 0,1-1 0,-1 1 0,0 0 0,1 0 0,-1 0 0,0 1 0,0-1 0,0 0 0,0 0 0,0 0 0,0 1 0,0-1 0,0 1 0,-1-1 0,1 1 0,0-1 0,0 3 0,4 14 0,-1 0 0,-1 0 0,0 0 0,-2 1 0,0-1 0,-1 0 0,0 1 0,-2-1 0,0 0 0,-1 0 0,-6 19 0,1-10 0,0-1 0,-2-1 0,-1 1 0,-1-2 0,-1 0 0,-28 40 0,35-57 0,1-1 0,-2 1 0,1-1 0,0 0 0,-1 0 0,-14 9 0,19-14 0,1 0 0,-1 0 0,1 0 0,-1 0 0,0-1 0,1 1 0,-1 0 0,0-1 0,0 1 0,0-1 0,0 0 0,1 1 0,-1-1 0,0 0 0,0 0 0,0 0 0,0 0 0,0-1 0,0 1 0,1-1 0,-1 1 0,0-1 0,0 1 0,1-1 0,-1 0 0,0 0 0,1 0 0,-1 0 0,1 0 0,-1 0 0,1 0 0,-1 0 0,1-1 0,0 1 0,-1-1 0,1 1 0,0-1 0,-1-2 0,0 0 0,0 0 0,0 0 0,1 0 0,-1 0 0,1-1 0,0 1 0,0 0 0,1-1 0,-1 1 0,1-1 0,0 1 0,0 0 0,1-1 0,-1 1 0,1 0 0,0-1 0,0 1 0,0 0 0,1 0 0,0 0 0,3-8 0,1 2 0,0 1 0,1 0 0,-1 0 0,2 0 0,-1 1 0,1 0 0,13-10 0,19-12 0,1 2 0,2 1 0,0 3 0,2 1 0,0 2 0,71-21 0,-99 37 0,0 1 0,28-2 0,-36 6 1009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56:49.6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17 18087,'0'0'1608,"69"-16"-1888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59:04.7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293 665 4912,'0'0'8480,"-11"4"-8202,-35 10-7,40-12-105,0 0 1,0-1-1,-1 0 1,-9 0-1,-7 2 302,13 0-298,-1 0 1,0 1-1,1 0 1,-1 1-1,1 0 1,0 1-1,1 0 1,-1 1-1,1 0 0,1 0 1,-1 1-1,-7 9 1,3-4-12,11-11-128,0-1 0,0 1 0,0-1 0,1 1 0,-1 0 0,0 0 0,1 0 0,0-1 0,-1 1 0,1 1 0,0-1 0,0 0 0,0 0-1,0 0 1,1 1 0,-1-1 0,1 0 0,-1 1 0,1-1 0,0 0 0,0 1 0,0-1 0,0 0 0,1 4 0,-1-5-15,1 1 0,-1-1 0,1 1 0,0-1 0,0 1 0,0-1 0,0 1 0,0-1 0,0 0 0,0 0 0,1 1 0,-1-1 0,0 0 0,1 0 0,-1 0 0,1 0 0,-1-1 0,1 1 0,-1 0 0,1-1 1,0 1-1,2 0 0,1 1 29,0-1 1,1 0-1,-1 0 1,0 0 0,1 0-1,6-1 1,-2-1 9,0-1 0,0 0 1,-1 0-1,1-1 0,0 0 0,-1-1 0,0 0 1,0 0-1,0-1 0,-1-1 0,1 1 0,-1-1 1,-1-1-1,1 1 0,8-11 0,5-7 71,-1-2 0,-1 0 0,23-42 0,-28 40-52,-2 0 1,-1-1-1,-1-1 1,-1 0 0,6-46-1,7-20 88,-19 80-145,1 0-1,-2 0 0,0 0 1,-1 0-1,-1-1 1,-1 1-1,0 0 1,-1 0-1,0 0 1,-7-23-1,9 39-16,0-1 0,0 0 0,0 0 0,-1 1 0,1-1 0,0 0 0,0 1 0,0-1 0,0 0 0,-1 1 0,1-1 0,0 0 0,-1 1 0,1-1 0,0 1 0,-1-1 0,1 1 0,-1-1 0,1 1 0,-1-1 0,1 1 0,-1-1 0,0 1 0,1 0 0,-1-1 0,1 1 0,-1 0 0,0-1 0,1 1 0,-1 0 0,0 0 0,1 0 0,-1-1 0,0 1 0,1 0 0,-1 0 0,0 0 0,0 0 0,1 0 0,-1 1 0,0-1 0,1 0 0,-1 0 0,0 0 0,1 0 0,-1 1 0,0-1 0,1 0 0,-1 1 0,1-1 0,-1 0 0,1 1 0,-2 0 0,-3 4 0,0 0 0,0 0 0,0 0 0,-5 8 0,7-8 0,-15 19-11,1 0 0,2 2 0,0-1 0,2 2 0,1 0-1,1 0 1,-8 31 0,12-32 1,-3 7-25,2 1-1,-6 47 0,10-42 27,1-18 22,1 0 0,1 27 0,1-42-1,1 1-1,0-1 1,0 1-1,0-1 1,1 0 0,0 0-1,0 1 1,1-1-1,0-1 1,0 1-1,6 9 1,6 6 76,-8-10-12,1-1 1,11 12-1,-16-19-43,1 0 1,-1 0-1,1 0 1,-1-1-1,1 1 1,0-1-1,0 0 1,0 0-1,0-1 1,7 3-1,-8-4-11,0 0 0,0 0-1,-1 0 1,1 0-1,0 0 1,0-1-1,-1 0 1,1 1 0,0-1-1,-1 0 1,1 0-1,3-2 1,31-19 171,-33 20-169,4-5 32,-1 0 0,1 0 0,-2 0 0,1-1 1,-1-1-1,0 1 0,8-16 0,0 2 51,-6 12 1,-8 10-92,1-1 0,0 0 0,-1 1 0,1-1 0,-1 0 0,1 1 0,-1-1 1,1 0-1,-1 0 0,0 1 0,1-1 0,-1 0 0,0 0 0,0 0 0,1 0 0,-1 0 0,0-1 0,0 1 21,-6 54-86,3-34 67,-2 36 1,5-48-6,0 0 0,0 0 1,1-1-1,0 1 0,1 0 0,-1 0 1,1-1-1,6 12 0,-8-17-5,1 0 1,-1 0-1,1 1 1,0-1 0,0 0-1,-1 0 1,1-1-1,0 1 1,0 0-1,0 0 1,0 0-1,0-1 1,0 1-1,0 0 1,1-1-1,-1 1 1,0-1-1,0 1 1,0-1-1,2 1 1,0-1 5,0 0 0,0 0 0,0 0 0,0 0 0,0-1 1,0 1-1,0-1 0,4-1 0,4-2 11,1 0 0,-1-2 0,12-7 0,-20 11-26,20-12 29,0-2 0,-2-1 0,0-1 0,33-35 0,-20 13 29,46-67 1,-56 68-21,-2-1 0,29-72 1,18-93 119,-55 155-51,13-87 0,-27 132-99,1-1-1,-1 0 0,0 1 1,0-1-1,0 0 0,-1 1 1,0-1-1,-2-6 1,1 13-19,0 1 0,0 0 0,0 1 0,0-1 0,0 0 0,1 0 0,-1 1 0,1-1 0,-2 5 0,-81 184-146,16-31 44,-121 354-153,185-498 259,0 0 0,2 0 0,-2 25 0,3-22 1,-7 32-1,4-29 8,0 1 0,1-1 0,0 31 0,5-40 116,6-23 87,1-3-128,20-28 20,12-16 30,65-71 0,-60 80-70,-3-2-1,47-67 1,-63 76-35,124-192 32,-107 158-18,40-95 0,-72 140-36,-9 20-2,1 0 0,0 1 0,6-10 1,-7 14 1,0-1 0,-1 1 0,0 0 1,0-1-1,0 0 0,-1 1 0,1-1 1,-1 0-1,0-6 0,-3 8-6,-3 8-11,-6 14-21,9-16 35,-4 9-6,-62 115-106,-8 33 58,34-76 21,-38 69-44,11-25-25,45-82 62,-2-1 0,-2-1 0,-64 75 0,56-70 54,30-38 0,-1 1 0,0-2 0,-1 1 0,0-1 1,-1 0-1,-14 12 0,22-20-7,0-1 0,0 1 0,0 0 0,0 0 0,0 0 0,-1-1 0,1 1 0,0-1 0,0 1 0,0-1 0,-1 1 0,1-1 0,0 0 0,-1 0 0,1 1 0,0-1 0,-3 0 0,4-1 4,0 1-1,-1-1 0,1 1 0,0-1 0,-1 1 1,1-1-1,0 1 0,0-1 0,0 1 0,0-1 1,-1 1-1,1-1 0,0 0 0,0 1 0,0-1 1,0 1-1,0-1 0,0 1 0,1-1 0,-1 1 1,0-1-1,0 0 0,0 1 0,0-1 0,1 1 1,-1-1-1,3-7 24,1 1 1,-1-1-1,1 1 1,8-9-1,1 0-18,2 0 0,0 2 0,1 0 0,0 0 0,1 2 1,1 0-1,20-10 0,140-60 53,-145 69-37,-3-1 2,-1 0 0,53-38 1,46-47 138,-122 94-157,30-23 46,-21 18 15,-1-1-1,-1 0 1,0-1 0,17-20 0,-21 24 239,-12 18-112,-11 23-93,-4 0-46,-31 43 1,26-43-22,-20 40 1,42-70-31,0-1 1,0 1-1,0-1 1,0 1-1,0-1 1,0 1-1,1 0 1,-1-1-1,1 1 1,0 4-1,0-6-8,0-1 0,0 0 0,0 1 0,0-1 0,0 0 0,0 1 0,1-1 0,-1 0 0,0 1 0,0-1 0,0 0 0,1 1 0,-1-1 0,0 0 1,0 0-1,0 1 0,1-1 0,-1 0 0,0 0 0,1 0 0,-1 1 0,0-1 0,1 0 0,-1 0 0,0 0 0,1 0 0,-1 0 0,0 1 0,1-1 0,-1 0 0,2 0-1,-1-1 1,1 1 0,0 0-1,-1 0 1,1-1 0,-1 1-1,1-1 1,-1 1 0,1-1-1,-1 0 1,2-1 0,19-12 16,0-2 1,-2 0 0,0-1 0,0-1 0,-2-1 0,0-1 0,-1 0 0,20-34 0,-22 36 52,-8 16-31,-5 13-24,-2 29-3,-1-12 3,1 0 1,1 1-1,2-1 1,9 45-1,-12-71-13,1 0 0,-1-1-1,1 1 1,-1 0 0,1 0-1,0 0 1,0 0 0,0-1-1,0 1 1,0 0 0,0-1-1,0 1 1,0-1 0,1 0 0,-1 1-1,0-1 1,1 0 0,-1 1-1,1-1 1,0 0 0,-1 0-1,1-1 1,0 1 0,0 0 0,0 0-1,-1-1 1,1 1 0,0-1-1,0 0 1,0 1 0,0-1-1,0 0 1,0 0 0,0 0-1,0-1 1,0 1 0,0 0 0,2-2-1,3 0 12,1-1 0,-2 0 0,1 0 0,0-1 0,-1 0 0,1 0 0,-1 0 0,9-10 0,0 0 13,-2-1 0,0 0 0,-1-1-1,11-19 1,37-73 109,-43 75-78,10-8 168,-27 41-222,0 0-1,1 0 0,-1 0 1,0 0-1,0 0 0,0 0 0,0 0 1,1 0-1,-1 0 0,0 0 0,0 0 1,0 0-1,0 0 0,1 0 0,-1 0 1,0 0-1,0 0 0,0 0 0,0 0 1,0 0-1,1 1 0,-1-1 0,0 0 1,0 0-1,0 0 0,0 0 0,0 0 1,0 0-1,0 0 0,0 1 0,1-1 1,-1 0-1,0 0 0,0 0 0,0 0 1,0 0-1,0 1 0,0-1 0,0 0 1,0 0-1,0 0 0,0 0 0,0 1 1,0-1-1,0 0 0,0 0 0,0 0 1,0 0-1,0 1 0,0-1 0,0 0 1,0 0-1,-1 0 0,5 19 55,-2-7-33,0-6-20,6 34 43,5 48-1,-12-73-51,-1-1 0,0 1 0,-1-1 0,0 1 0,-1-1 0,-1 1 0,-5 16 0,7-29 4,0-1 0,0 1-1,0 0 1,0-1-1,0 1 1,-1-1-1,1 0 1,0 1-1,-1-1 1,1 0-1,-1 0 1,1 1 0,-1-1-1,1-1 1,-1 1-1,0 0 1,0 0-1,1-1 1,-1 1-1,0 0 1,0-1-1,0 0 1,0 0 0,0 1-1,0-1 1,1 0-1,-1 0 1,0-1-1,0 1 1,0 0-1,-2-1 1,-3 0 1,1-1 1,0 1-1,0-1 1,0 0-1,0-1 1,0 1-1,0-1 0,-7-5 1,-26-28 13,112 65-31,-59-23 3,1 0 0,0-1 0,0-1 0,30 4 0,-39-8 10,0 1-1,0-1 1,0 0 0,0-1 0,0 0-1,-1 0 1,1 0 0,0 0 0,0-1-1,-1 0 1,1 0 0,-1-1-1,0 0 1,0 0 0,0 0 0,5-4-1,17-13 10,-18 15 7,-1-1-1,1-1 1,-2 1 0,15-16-1,3-5 20,-22 24-19,1 0-1,0-1 1,-1 1 0,1-1-1,-1 0 1,0 0 0,0-1-1,-1 1 1,1 0 0,-1-1-1,0 0 1,2-7 0,-2 1 45,1 0 0,7-21 1,-6 22 64,-6 13-46,-6 20-30,2 5-37,-13 79 27,17-91-18,1 0 1,1 0 0,0 0 0,5 29-1,-5-45-16,0 1-1,0 0 0,0 0 1,0-1-1,0 1 0,1 0 1,-1-1-1,0 1 0,0 0 0,1-1 1,-1 1-1,1 0 0,-1-1 1,0 1-1,1-1 0,-1 1 1,1 0-1,-1-1 0,1 1 0,-1-1 1,1 0-1,0 1 0,-1-1 1,1 1-1,0-1 0,-1 0 1,1 0-1,0 1 0,1-1 0,-1 0 4,1 0 0,0 0-1,0 0 1,-1-1-1,1 1 1,0-1-1,-1 1 1,1-1-1,0 0 1,-1 1-1,1-1 1,1-1-1,6-4 35,0-1 0,16-15 0,-25 22-39,197-182 540,-187 171-511,-7 7-7,0 1-1,1-1 1,-1 1 0,1-1-1,5-2 1,-8 5-18,-1 1 0,1 0 0,-1-1 0,1 1 0,-1 0 1,1 0-1,-1 0 0,1 0 0,-1 0 0,1-1 0,-1 1 0,1 0 0,-1 0 0,1 0 0,0 0 0,-1 1 1,1-1-1,-1 0 0,1 0 0,-1 0 0,2 1 0,-2-1 2,1 1 0,0 0-1,-1-1 1,1 1 0,0 0 0,-1 0 0,1 0 0,-1-1-1,1 1 1,-1 0 0,1 0 0,-1 0 0,0 0 0,1 0-1,-1 0 1,0 1 0,2 9 15,-1-1 0,-1 0 0,0 1-1,0-1 1,-1 1 0,0-1 0,-3 11 0,-3 41 91,6-52-115,1 3 183,1-13-176,-1 0 1,0 0 0,1 0-1,-1 1 1,0-1 0,1 0-1,-1 0 1,1 0 0,-1 0-1,0 0 1,1 0 0,-1 0-1,0 0 1,1 0 0,-1 0-1,1 0 1,-1 0 0,0 0-1,1 0 1,-1-1 0,0 1-1,1 0 1,-1 0 0,0 0-1,1 0 1,-1-1 0,0 1-1,1 0 1,-1 0-1,0-1 1,0 1 0,1 0-1,-1 0 1,0-1 0,22-15 84,28-28 0,-28 24-54,27-19 0,-42 34-21,0 0 0,1 1-1,0 0 1,0 0 0,0 1 0,0 0-1,1 0 1,9-1 0,-17 4-12,-1 0-1,1 0 1,-1 0 0,1 0 0,-1 0 0,1 0 0,-1 0 0,0 0 0,1 0 0,-1 0-1,1 0 1,-1 1 0,1-1 0,-1 0 0,0 0 0,1 0 0,-1 1 0,0-1 0,1 0-1,-1 1 1,0-1 0,1 0 0,-1 1 0,0-1 0,1 0 0,-1 1 0,0-1-1,0 0 1,0 1 0,1-1 0,-1 1 0,0-1 0,0 1 0,0-1 0,0 0 0,0 1-1,0 0 1,1 18 12,-1-17-11,-6 56 8,-1 13 43,7-70-48,0 1 0,0-1 0,0 1 0,0 0 0,0-1-1,0 1 1,1-1 0,-1 1 0,0 0 0,1-1 0,0 1 0,-1-1 0,1 0 0,0 1 0,0-1-1,0 1 1,0-1 0,0 0 0,0 0 0,0 0 0,0 0 0,0 1 0,1-1 0,-1-1 0,0 1 0,1 0-1,-1 0 1,1 0 0,-1-1 0,1 1 0,-1-1 0,1 1 0,-1-1 0,1 0 0,-1 1 0,1-1-1,0 0 1,-1 0 0,1 0 0,0 0 0,1-1 0,9 0 11,0-1 0,-1-1 0,1 0 0,16-6 0,-18 5-17,19-6 21,-2-2-1,1-2 0,-2 0 0,1-1 0,-2-2 0,0-1 1,37-34-1,-46 32 1,-14 19-12,-3 2-2,-9 13-3,-13 20-4,-30 45 0,49-72 0,0 1 0,0 0 0,0 1 0,1-1 0,1 1 0,-1-1 0,-1 17 0,3-24 0,1 1 0,0 0 0,0 0 0,0 0 0,0 0 0,0-1 0,1 1 0,-1 0 0,0 0 0,1 0 0,-1-1 0,1 1 0,0 0 0,1 2 0,-1-4 0,-1 1 0,1 0 0,-1-1 0,1 1 0,0-1 0,-1 0 0,1 1 0,0-1 0,-1 1 0,1-1 0,0 0 0,-1 0 0,1 1 0,0-1 0,0 0 0,0 0 0,-1 0 0,1 0 0,0 0 0,0 0 0,-1 0 0,1 0 0,1 0 0,2-1 0,-1-1 0,1 1 0,0 0 0,-1-1 0,1 0 0,-1 0 0,0 0 0,1-1 0,-1 1 0,0-1 0,3-3 0,4-5 6,-1 0 0,-1-1 0,0 0 0,-1 0-1,9-20 1,24-69 52,-37 90-54,1-5 20,-13 30-1,-117 331-26,65-163-54,41-120 20,13-40 32,0 1 1,-1-1 0,-1 0 0,-1-1 0,-1 0 0,-15 22-1,25-42 9,0 0 0,0 0 0,0 1 0,0-1 0,0 0 0,0 0 0,-1 0 0,1 0 0,0 0 0,0-1 0,-1 1 0,1 0 0,-1-1 0,1 1 0,0-1 0,-1 1 0,1-1 0,-1 1 0,1-1 0,-1 0 0,1 0 0,-4 0 0,2 0 4,1-1-1,-1 0 1,0 0-1,1 0 1,-1 0-1,1 0 1,-1-1-1,1 1 1,0-1-1,-1 1 1,-2-4-1,-3-3 14,0-1 0,1 0 0,0 0-1,0 0 1,-6-13 0,6 8 29,0 0 1,1 0-1,1-1 1,0 0-1,-3-22 1,6 30-27,1 0 0,0-1 0,1 1-1,-1 0 1,1-1 0,1 1 0,2-15 0,-2 18-17,0 1 0,1-1 0,-1 1 0,1-1 0,0 1 0,0 0 0,0 0 0,1 0-1,-1 0 1,1 0 0,0 0 0,-1 1 0,1-1 0,0 1 0,1 0 0,-1 0 0,5-3 0,19-10-180,1 1 0,0 2 1,1 0-1,1 2 0,34-8 1,-57 18 13,-3-1-720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59:04.9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13264,'0'0'712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59:05.2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12664,'0'0'2848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3:41.9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0 546 8536,'0'0'9038,"12"-3"-8554,10-3-190,-1-1 1,0-1-1,0 0 0,0-2 0,20-13 0,-17 7 17,-1-2 0,0 0 0,-1-2 0,-1 0 0,0-2-1,16-24 1,-15 16 120,-1-2 0,-2 0 0,-1-1 0,-1-1 0,17-55 0,-33 88-391,15-50 565,-9 33 1071,-7 18-1597,-6 34-10,0 0 1,2 0 0,2 1 0,1 0 0,2-1-1,1 1 1,2-1 0,1 1 0,2-1 0,20 61-1,-24-89-57,0 1-1,0-1 1,0 0-1,1 0 1,0 0-1,0 0 1,1-1-1,-1 1 0,8 5 1,-10-9-6,1 0 0,-1 0 0,0-1 0,1 1 0,-1-1 0,1 0 0,-1 1 1,1-1-1,0 0 0,0 0 0,-1-1 0,1 1 0,0-1 0,0 1 0,0-1 0,0 0 0,0 0 0,0 0 1,-1-1-1,1 1 0,0-1 0,0 1 0,0-1 0,5-2 0,3-3 31,-1 0-1,0-1 1,0-1 0,0 1-1,-1-1 1,0-1 0,-1 0-1,0 0 1,0-1 0,10-16-1,6-14 126,26-57 0,-49 93-154,14-27 167,2 1 0,24-35 0,-40 65-168,-1-1-1,1 0 1,-1 0 0,1 0-1,0 1 1,0-1 0,-1 0-1,1 1 1,0-1 0,0 1-1,0-1 1,0 1 0,-1-1-1,1 1 1,0-1 0,0 1-1,0 0 1,0 0 0,0-1-1,0 1 1,0 0 0,0 0-1,2 0 1,-1 1 1,0-1 0,0 1 0,0-1 0,0 1 1,0 0-1,0 0 0,0 0 0,-1 0 0,1 0 0,3 3 0,3 4 10,0 0 1,0 1-1,9 13 0,-13-17-8,9 14 11,0 0 0,-1 0 0,17 40-1,-24-47-4,0 1 1,-1 0-1,-1 0 0,0 0 0,-1 0 0,0 0 0,-1 1 0,-1 13 0,0-25-10,0 0 0,0 0 0,0 0-1,-1 0 1,1 0 0,-1 0 0,1 0 0,-1 0 0,0 0-1,1-1 1,-1 1 0,0 0 0,0 0 0,-1-1-1,1 1 1,0 0 0,0-1 0,-1 1 0,1-1 0,-1 0-1,1 1 1,-1-1 0,0 0 0,0 0 0,1 0 0,-1 0-1,0 0 1,-3 0 0,1 0 11,0 0 0,0-1 0,0 1 0,0-1 0,0 0 1,0 0-1,0-1 0,0 1 0,0-1 0,0 0 0,0 0 0,0 0 0,-5-3 0,8 3-8,0 1 0,1-1 0,-1 1 0,0-1 1,1 0-1,-1 1 0,1-1 0,-1 0 0,1 1 0,-1-1 0,1 0 0,-1 0 0,1 1 0,0-1 1,-1 0-1,1 0 0,0 0 0,0 0 0,0 0 0,0 0 0,0 1 0,0-1 0,0 0 0,0 0 1,0 0-1,0 0 0,0 0 0,0 0 0,1 1 0,-1-1 0,0 0 0,1 0 0,-1 0 0,0 1 0,1-1 1,-1 0-1,1 0 0,-1 1 0,1-1 0,0 0 0,-1 1 0,1-1 0,0 1 0,-1-1 0,1 1 1,0-1-1,0 1 0,-1-1 0,1 1 0,2-1 0,25-6 29,0 2 1,0 0-1,1 2 0,-1 1 1,39 2-1,34-2-620,-63 1-981,-31 1-1363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59:11.4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1 813 5120,'0'0'9329,"11"7"-8850,37 20-31,-45-26-377,0 0 1,0 1 0,-1-1-1,1-1 1,0 1 0,1 0 0,-1-1-1,0 0 1,0 1 0,0-1 0,0 0-1,0-1 1,0 1 0,0-1-1,0 1 1,0-1 0,0 0 0,0 0-1,0 0 1,5-3 0,-2 2 37,9-5 95,1 0-1,-1-1 1,-1 0-1,0-1 1,0-1-1,-1 0 1,0-1-1,0 0 1,14-18-1,-25 26-166,0 0-1,-1 1 1,1-1-1,-1 0 0,1 0 1,-1 0-1,0 0 1,0 0-1,0-1 1,-1 1-1,1 0 1,-1 0-1,0-1 1,0 1-1,0 0 1,0 0-1,0-1 1,-1 1-1,1 0 1,-1 0-1,0 0 1,0 0-1,0 0 0,-1 0 1,1 0-1,-1 0 1,1 0-1,-1 0 1,0 1-1,0-1 1,0 1-1,-1-1 1,1 1-1,0 0 1,-1 0-1,0 0 1,1 0-1,-1 1 1,0-1-1,0 1 0,0-1 1,0 1-1,0 0 1,-5-1-1,3 2-17,0 0-1,0 0 1,0 0-1,0 1 0,1 0 1,-1 0-1,0 0 0,0 0 1,0 1-1,1 0 1,-1 0-1,1 0 0,-1 1 1,1-1-1,0 1 0,0 0 1,0 0-1,0 0 1,1 1-1,-1 0 0,1-1 1,0 1-1,-4 6 0,2-2 5,-1 0 0,2 0 0,-1 0 0,1 1 0,0 0 0,1 0 0,0 0 0,0 0 0,1 0 0,0 0-1,-1 17 1,4-20 7,0 0 0,0 0 0,0 0 0,1 0 0,-1-1 0,1 1 0,1 0 0,-1-1 0,1 0 0,0 0 0,6 9 0,-4-8 16,0 0-1,0 0 1,0-1-1,1 1 1,-1-1-1,1 0 1,1-1-1,9 7 1,-8-8-2,0 0 1,0-1 0,0 0-1,1 0 1,-1 0 0,0-1-1,1-1 1,12 0 0,5-1 153,40-7 0,3-11 82,-15 4-86,-27 9-108,1-1 0,-2-2 0,1 0 0,-1-2 0,-1-1 0,0-1 0,34-24 0,-47 29-61,126-100 272,-120 92-254,-1-1 1,-1-1-1,-1 0 0,0-1 1,16-29-1,-4-5 47,-2-1 1,27-91-1,-43 116-45,-2 0 1,-1 0-1,-2-1 0,0 0 1,-2 0-1,-3-48 0,1 76-41,0 1 0,0 0 0,0 0 0,0-1 0,0 1 0,0 0 0,0-1 0,-1 1 0,1 0 0,-1 0 0,1 0 0,-1-1 0,1 1 0,-1 0 0,1 0 0,-1 0 0,0 0 0,0 0 0,0 0 0,0 0 0,1 0 0,-3-1 0,1 2-5,1 0 1,0 0 0,0 0 0,0 0-1,0 0 1,0 1 0,-1-1-1,1 0 1,0 1 0,0-1-1,0 1 1,0-1 0,0 1 0,0-1-1,0 1 1,0 0 0,1 0-1,-1-1 1,0 1 0,0 0-1,0 0 1,1 0 0,-1 0 0,0 1-1,-92 120-106,81-102 88,0 0 0,1 1 0,1 1 0,-12 36 0,16-37 1,-32 122-79,35-123 89,0 1 0,1-1 0,1 1 0,2 0 0,2 27 0,0-28 30,0-1 0,1 1 1,1-1-1,0 0 0,12 24 0,-4-11 67,-11-26-71,0 0 0,0 0 0,1 0 0,0-1 0,0 1 0,0-1 0,8 9 1,-6-8 10,0-1 0,0 1 0,1-2 0,-1 1 0,1 0 0,1-1 0,-1 0 0,0-1 0,1 1 0,0-1 0,0-1 0,0 1 0,0-1 0,0 0 0,14 1 0,-5 0 0,0-1 1,0-1-1,0 0 1,0-1-1,0 0 1,0-2-1,0 0 1,-1-1-1,1 0 1,-1-1-1,1-1 1,-1-1-1,27-13 1,-22 7 19,35-27 1,-50 35-37,0 0-1,-1 0 1,1-1 0,-1 0 0,0 0-1,0 0 1,0-1 0,-1 1 0,1-1-1,-1 0 1,3-10 0,-5 14-6,0-1 0,-1 1-1,1-1 1,-1 1 0,0-1 0,0 1 0,0-1-1,0 1 1,0-1 0,0 1 0,-1-1 0,1 1 0,-1 0-1,0-1 1,1 1 0,-1 0 0,0-1 0,0 1-1,-1 0 1,1 0 0,0 0 0,-1 0 0,0 0 0,1 0-1,-1 0 1,0 0 0,0 1 0,0-1 0,0 1 0,0 0-1,-2-2 1,-1 1 3,0-1 0,-1 1 0,1 1 0,0-1 0,-1 1 0,1 0 0,-1 0 0,1 0 0,-1 1 0,0 0 0,1 0 0,-10 2 0,7-1-2,1 1 1,-1 0 0,1 0-1,-1 1 1,1 0-1,0 0 1,0 0 0,0 1-1,0 1 1,1-1-1,0 1 1,0 0 0,-11 11-1,14-12-3,0 0-1,0 0 0,1 0 1,-1 0-1,1 0 1,0 1-1,0-1 0,1 1 1,-1-1-1,1 1 0,0 0 1,0 0-1,1-1 0,-1 1 1,1 0-1,0 0 1,0 0-1,1 0 0,0-1 1,-1 1-1,2 0 0,-1-1 1,3 7-1,-3-5-1,1-1 1,1 0-1,-1 0 0,1 0 0,-1 0 1,1 0-1,1 0 0,-1-1 0,1 0 1,0 0-1,0 0 0,0 0 0,0 0 1,1-1-1,-1 0 0,1 0 0,0 0 1,0 0-1,0-1 0,0 0 0,1 0 1,7 2-1,25 7 42,-26-7-29,0-1 1,0 0-1,1 0 0,-1-1 1,1-1-1,-1 0 0,23-1 1,-25-1 5,0 0 0,0 0 1,0-1-1,0 0 0,-1-1 1,1 0-1,-1-1 0,1 0 1,-1 0-1,13-9 0,1-4 19,-8 7-7,0-1 0,-1 0 0,-1-1 0,0 0 0,13-17 0,-20 22-11,1 0-1,0 0 0,0 1 0,0 0 1,14-8-1,-17 12-11,1 0 0,-1 0 0,1 1-1,0-1 1,0 1 0,0 0 0,0 0 0,0 1 0,0 0 0,0 0 0,0 0 0,6 1 0,-2 0-3,0 1 1,-1 0 0,1 1 0,0-1 0,14 8-1,-15-6 13,-10-6 29,0 1-45,1 1 0,0-1 0,-1 1 0,1-1 0,0 1 0,-1-1 0,1 1 0,-1 0 0,1 0 0,-4-1 0,-14 5 37,7-2-24,0 1 0,0 0 0,0 0 0,-20 9 0,27-9-15,-1 1 0,1-1 0,0 1 1,0-1-1,0 2 0,0-1 0,1 0 0,0 1 0,0 0 1,0 0-1,0 0 0,-3 7 0,6-9-3,1 0 0,-1 0 0,1 0 0,0 0 0,0 0 0,0 0 0,0 0 0,0 0 0,0 0 0,1 0 0,-1 0 0,1 0 0,0 0 0,0-1 0,0 1 0,2 3 0,0 0 0,-1-1 0,1 0 0,0 0 0,0 0 0,1-1 0,0 1 0,7 7 0,-5-7 5,1 0-1,-1-1 0,1 0 1,0 0-1,0-1 1,1 0-1,-1 0 1,0-1-1,1 0 0,0 0 1,-1 0-1,1-1 1,0-1-1,0 1 0,0-1 1,0 0-1,0-1 1,-1 0-1,1 0 1,0-1-1,8-3 0,44-15-5,-39 15-15,-2-2-1,37-17 1,-41 16 16,1-1 1,-1 0 0,-1-2-1,0 1 1,0-2 0,-1 0-1,-1 0 1,0-2 0,0 1-1,-2-1 1,19-31 0,135-313 103,-143 297-104,22-107 0,-40 132-7,-16 55-24,-103 314-201,100-270 167,-14 125 0,24-145 34,5-34 30,0 1-1,1-1 1,0 0-1,1 0 1,0 0-1,0 0 0,4 11 1,-4-16 4,0 1 0,1 0 0,0 0 0,0-1 0,0 1 0,1-1 0,0 0 0,0 0-1,0 0 1,0 0 0,0 0 0,1 0 0,-1-1 0,8 5 0,1 0 13,-5-3-2,0-1-1,0 1 0,1-1 0,15 5 1,-21-8-10,1 0 0,0-1 0,0 0 1,0 1-1,1-1 0,-1 0 0,0 0 0,0-1 1,0 1-1,0-1 0,0 1 0,-1-1 1,1 0-1,0 0 0,0 0 0,0-1 1,4-2-1,15-9 10,0-2 1,18-16 0,-30 23-2,-2-1 1,1 0-1,-1-1 1,-1 0-1,0 0 1,9-16-1,-13 21-8,-1 1 7,0 1 1,0-1-1,0 0 0,-1 1 1,1-1-1,-1 0 0,0 0 1,0 0-1,0-7 0,1-3 35,0-4 38,-2 17-83,0 0 0,0 0 0,0 1-1,0-1 1,0 0 0,1 0 0,-1 0-1,0 1 1,0-1 0,0 0-1,1 1 1,-1-1 0,0 0 0,1 0-1,-1 1 1,1-1 0,-1 1 0,1-1-1,-1 0 1,1 1 0,-1-1-1,1 1 1,0-1 0,-1 1 0,1 0-1,0-1 1,-1 1 0,1-1 0,0 1-1,-1 0 1,1 0 0,0 0-1,0-1 1,-1 1 0,1 0 0,0 0-1,0 0 1,1 0 0,-1 0 0,1 0 0,-1 0 0,0 0 1,1 0-1,-1 0 0,0 0 0,1 1 0,-1-1 1,0 0-1,0 1 0,1-1 0,-1 1 1,0-1-1,0 1 0,1 0 0,-1-1 0,0 1 1,0 0-1,0 0 0,0 0 0,0 0 0,0 0 1,-1 0-1,2 1 0,0 5-2,1 0 0,-2-1 0,1 1 0,-1 0 0,0 0 0,0 0 0,-1 0 0,0 0 0,0 0 0,-3 13 0,2-9 0,0 0 0,1-1 0,1 15 0,0-11 0,0-8 0,-1 1 0,1-1 0,0 0 0,4 12 0,-5-17 0,1 0 0,-1 0 0,1 0 0,-1 0 0,1 0 0,0 0 0,-1 0 0,1 0 0,0 0 0,0-1 0,-1 1 0,1 0 0,0 0 0,0-1 0,0 1 0,0 0 0,0-1 0,0 1 0,0-1 0,0 1 0,0-1 0,0 0 0,1 1 0,-1-1 0,0 0 0,0 0 0,0 0 0,0 0 0,0 0 0,1 0 0,-1 0 0,1 0 0,16-4-6,0-1 0,-1-1 0,0 0-1,0-1 1,-1-1 0,24-14 0,0-4-18,46-40 0,-81 62 25,0 0 16,1 0 0,-2-1 0,1 1 0,0-1 0,6-9 0,-11 14-12,0 0-1,0 0 1,0 0 0,0 0-1,0 0 1,0 0 0,-1 0-1,1 0 1,0 0 0,0 0-1,0 0 1,0 0-1,0 0 1,0 0 0,0 0-1,0 0 1,0 0 0,0 0-1,0 0 1,0 0 0,0 0-1,0 0 1,0 0-1,0 0 1,0 0 0,-1 0-1,1 0 1,0 0 0,0 0-1,0 0 1,0 0 0,0 0-1,0 0 1,0 0-1,0 0 1,0 0 0,0 0-1,0 0 1,0 0 0,0 0-1,0 0 1,-4 10 19,4-8-21,-1 1 0,1 0 0,-1-1 0,0 1 0,1 0 0,-1-1 0,0 1 0,-2 3 0,1-4-3,1 1 1,0-1 0,0 1 0,0 0-1,0 0 1,0-1 0,0 1 0,1 0 0,-1 6-1,2-5 1,-1 0-1,1 1 0,0-1 1,1 0-1,-1 1 0,1-1 0,0 0 1,0 0-1,0 0 0,0-1 1,1 1-1,-1 0 0,1-1 1,0 0-1,0 1 0,0-1 0,1 0 1,-1-1-1,1 1 0,0-1 1,-1 1-1,7 1 0,-8-3 0,0-1 0,0 0 0,0 0 0,0 0 0,0-1 0,0 1 0,0 0 0,0-1 0,0 1 0,0-1 0,0 0 0,0 0 0,0 0 0,0 0 0,-1 0 0,1 0 0,0 0 0,-1 0 0,1-1 0,1-1 0,0 1 0,0-1 0,0 0 0,-1 0 0,1 0 0,-1-1 0,0 1 0,0-1 0,0 1 0,2-6 0,-2 3 0,-1 0 0,1 0 0,-1 0 0,-1 0 0,1-1 0,-1 1 0,0 0 0,-1 0 0,1 0 0,-1-1 0,-1 1 0,1 0 0,-1 0 0,0 0 0,0 1 0,-1-1 0,1 0 0,-1 1 0,-1 0 0,1 0 0,-7-8 0,6 10 4,1 0 0,0 0 0,-1 1 0,0 0 0,0-1 0,0 2 1,0-1-1,0 0 0,0 1 0,0 0 0,0-1 0,0 2 0,-1-1 0,1 0 0,0 1 0,-1 0 0,1 0 0,0 0 0,-1 1 0,1-1 0,0 1 0,-5 2 0,24-6-11,1 1-1,18 0 0,1-1-6,20 0-30,0 3 0,-1 2 0,94 15 0,-145-17 44,-1 1 0,0-1-1,1 1 1,-1-1 0,0 1-1,1 0 1,-1 0 0,0 0 0,0 0-1,0 0 1,1 1 0,-1-1 0,-1 1-1,1-1 1,0 1 0,0 0-1,-1-1 1,3 4 0,-3-2 7,0-1 0,0 1-1,0-1 1,0 1 0,-1 0 0,1-1 0,-1 1-1,0 0 1,0-1 0,0 1 0,0 0 0,0-1 0,0 1-1,-1 0 1,1-1 0,-2 5 0,-11 39 259,10-42-231,0-1 0,0 1-1,-1-1 1,1 0 0,-1 0-1,0 0 1,-7 4 0,2 9 5,6-12-34,3-4-4,-1 1 1,1-1-1,-1 1 0,1-1 1,-1 1-1,0-1 1,1 0-1,-1 1 0,1-1 1,-1 0-1,0 1 1,1-1-1,-1 0 0,0 0 1,0 1-1,1-1 1,-1 0-1,0 0 0,1 0 1,-1 0-1,0 0 1,0 0-1,1 0 1,-1 0-1,0-1 0,0 1 1,0 0-1,2-1 2,1 0-1,0 0 0,-1 1 1,1-1-1,-1 0 1,0 0-1,1-1 1,-1 1-1,0 0 0,0 0 1,1-1-1,-1 1 1,0-1-1,1-2 1,2-1 0,5-5 9,0 1-1,1 0 1,15-11-1,20-17 33,-36 28-48,0 1 1,0 0 0,0 1-1,1 0 1,0 0 0,1 1-1,0 1 1,13-6-1,-11 6-4,-11 4 4,0 0 1,0 0-1,0 0 0,0 0 1,0 0-1,1 1 1,-1-1-1,0 1 0,4-1 1,-5 2 1,0-1 0,0 0 1,0 1-1,0-1 0,0 1 1,0-1-1,0 1 0,0 0 1,0-1-1,0 1 0,0 0 1,0 0-1,0 0 1,0-1-1,-1 1 0,1 0 1,0 0-1,-1 0 0,1 0 1,-1 0-1,1 0 0,-1 1 1,1 0-1,1 5-5,0-1 0,-1 0-1,1 1 1,-1-1 0,-1 0 0,0 1-1,1-1 1,-2 1 0,1-1 0,-3 9-1,2-8 1,0-1 0,1 0 0,-1 1-1,1-1 1,0 1 0,1-1-1,0 0 1,0 1 0,0-1 0,0 0-1,5 10 1,-6-15 8,1 0 0,0 1-1,-1-1 1,1 0 0,0 0 0,0 0-1,0 0 1,0 0 0,0 0 0,0 0 0,0 0-1,1 0 1,-1 0 0,0-1 0,0 1-1,1 0 1,-1-1 0,0 1 0,1-1-1,-1 1 1,2-1 0,0 0 7,0 0-1,0 0 1,0 0 0,0 0 0,0-1-1,0 1 1,0-1 0,0 0 0,5-2-1,3-2 21,-1 0 0,0-1 0,-1-1 0,14-10 0,-9 5-10,72-64 94,-75 65-79,0-1 0,-1 0 0,-1 0 0,0-1 0,10-17 0,-19 29-31,0 0 1,1 0 0,-1 0-1,0 1 1,1-1 0,-1 0-1,1 0 1,0 1 0,-1-1-1,1 0 1,0 1-1,-1-1 1,1 0 0,0 1-1,1-1 1,-2 1-2,0 0 0,1 0 0,-1 0 0,0 0-1,1 0 1,-1 0 0,0 0 0,0 0 0,1 0 0,-1 0 0,0 0 0,1 1 0,-1-1-1,0 0 1,0 0 0,1 0 0,-1 0 0,0 1 0,0-1 0,1 0 0,-1 0 0,0 1-1,0-1 1,0 0 0,0 0 0,1 1 0,-1-1 0,0 0 0,0 1 0,7 29 23,-4 19-34,-4 64 1,1-109 7,-3 42 19,2-43-10,1 0 0,-1 0 1,1 1-1,-1-1 0,0 0 1,0 0-1,0 0 1,-1 0-1,1 0 0,-4 5 1,4-7-5,0-1 1,0 0-1,0 1 1,0-1 0,1 0-1,-1 1 1,0-1-1,0 0 1,0 0-1,0 0 1,0 0-1,0 0 1,0 0 0,0 0-1,0 0 1,1 0-1,-1 0 1,0 0-1,0-1 1,0 1 0,0 0-1,0-1 1,0 1-1,1-1 1,-1 1-1,0-1 1,0 1-1,1-1 1,-1 1 0,0-1-1,1 0 1,-1 0-1,-3-2 6,1 0-1,0 0 1,1 0-1,-1 0 1,0-1 0,-2-4-1,2 3 0,0-1 0,1 0 1,0 0-1,0 0 0,0 0 0,0 0 0,0-8 0,5 13-7,0 0 0,0 0 0,0 0-1,0 1 1,0-1 0,1 1-1,3-1 1,-2 1-1,18-2-1,0 2 0,0 0 0,30 6 0,29 0 0,-74-6-4,3 0-49,0 0 0,1 0 1,-1-1-1,0 0 0,0-1 1,0 0-1,0 0 0,20-9 0,-30 10 28,0 1 0,0-1-1,0 0 1,-1 0-1,1 1 1,0-1-1,-1 0 1,1 0-1,0 0 1,-1 0 0,1 1-1,-1-1 1,0 0-1,1 0 1,-1 0-1,0 0 1,1 0 0,-1 0-1,0 0 1,0 0-1,0-1 1,0 1-1,0 0 1,0-1 0,-5-20-4379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59:11.9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 10848,'0'0'1130,"16"-1"-698,32-2-2,0 1 0,0 3-1,55 8 1,41 18 941,76 10 940,-169-31-1742,1-2-1,69-4 1,-99-3-1098,0 0 1,1-1 0,21-8-1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59:15.6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0 730 5520,'0'0'8004,"12"3"-7464,38 10-10,-47-13-469,0 0-1,0 0 1,0 0-1,0 0 1,0-1-1,0 1 1,0-1 0,0 0-1,0 0 1,0 0-1,0 0 1,-1 0-1,1 0 1,0-1-1,-1 0 1,1 1-1,-1-1 1,0 0 0,1 0-1,2-4 1,5-3 185,16-14 315,-1-1 1,-1-1 0,-2-1-1,24-36 1,5-3 195,-7 4-141,-26 36 93,0 0-1,23-22 0,-40 46-651,-1 0 1,1 0-1,0 0 0,0 1 0,0-1 1,0 0-1,0 0 0,0 1 0,0-1 1,0 1-1,0-1 0,0 1 0,0-1 1,0 1-1,0 0 0,0-1 0,0 1 1,1 0-1,1 0 0,-3 0-18,1 0 0,0 1-1,0-1 1,-1 0 0,1 1-1,0-1 1,-1 1 0,1-1 0,-1 1-1,1-1 1,0 1 0,-1 0-1,1-1 1,-1 1 0,1 0-1,-1-1 1,0 1 0,1 0 0,-1 0-1,0-1 1,1 2 0,1 6 89,0 0 0,-1-1 0,0 1 0,0 11 0,0-14-158,-1 15 133,1-1-1,-2 1 1,-1 0 0,0-1 0,-2 0 0,0 1 0,-1-1 0,-9 22 0,12-37-74,0 0-1,-1 0 0,1-1 0,-1 1 1,0 0-1,0-1 0,-5 5 1,-14 16 387,20-22-389,1 0 0,-1 0-1,0-1 1,0 1 0,0-1 0,0 1 0,0-1 0,0 0 0,-1 0 0,1 1 0,0-2-1,-1 1 1,1 0 0,0 0 0,-1-1 0,1 0 0,-1 1 0,1-1 0,-1 0 0,1 0-1,-1 0 1,1 0 0,-1-1 0,1 1 0,0-1 0,-1 0 0,1 1 0,-1-1-1,1 0 1,0 0 0,0 0 0,0-1 0,-1 1 0,1-1 0,1 1 0,-1-1 0,0 1-1,0-1 1,0 0 0,1 0 0,-1 0 0,0-2 0,2 2-12,0 1 1,0-1-1,0 1 0,0 0 1,1-1-1,-1 1 1,0-1-1,1 1 0,-1 0 1,1-1-1,0 1 1,0 0-1,-1 0 1,1 0-1,0 0 0,0-1 1,0 1-1,0 0 1,0 1-1,0-1 0,0 0 1,0 0-1,1 0 1,-1 1-1,0-1 0,3-1 1,21-6 46,-20 6-50,0 0 1,0 0 0,0 0-1,0 1 1,1 0 0,5 0-1,76-4 56,0-4-1,96-22 0,-144 20-41,58-24 1,-93 34-6,-1 0-1,1-1 1,-1 1 0,0-1-1,0 0 1,0 0 0,0 0-1,0 0 1,4-4 0,-27 12 240,-4 8-117,1 0-1,-39 31 1,59-42-121,1-1 0,0 1 0,-1-1 0,1 1 0,0 0 0,0 0 0,1 0 0,-1 0 0,0 0 0,1 0 0,0 0 0,-1 4-1,1-5-11,1 0 0,-1 1-1,1-1 1,0 0-1,-1 0 1,1 1-1,0-1 1,1 0-1,-1 0 1,0 1-1,1-1 1,-1 0-1,1 0 1,0 0-1,-1 0 1,1 0-1,0 0 1,3 4-1,0-1 10,0 0 0,0 0-1,1-1 1,0 0 0,0 0-1,0 0 1,0 0 0,1-1-1,-1 1 1,13 3-1,-15-5-8,1-1-1,-1-1 0,1 1 0,0 0 0,-1-1 0,1 0 0,0 0 0,-1 0 0,1 0 0,0 0 0,-1-1 0,1 0 0,0 0 0,-1 0 0,1 0 0,-1 0 0,0-1 1,1 1-1,-1-1 0,0 0 0,3-2 0,-2 0 2,0 0 1,0 0-1,0 0 1,0 0-1,-1 0 1,0-1-1,0 1 0,0-1 1,-1 0-1,1 0 1,-1 0-1,0 0 1,1-9-1,-2 11-5,0-1 1,0 1-1,-1-1 0,1 0 0,-1 1 1,0-1-1,0 0 0,-1 1 0,1-1 0,-1 0 1,1 1-1,-1-1 0,0 1 0,-1-1 1,1 1-1,-1 0 0,1-1 0,-1 1 0,0 0 1,0 0-1,-4-4 0,-21-15 65,23 20-44,0-1-1,0 0 0,0 0 1,0-1-1,1 1 1,-1-1-1,1 0 1,0 0-1,-4-6 1,6 9 20,20-12 120,-9 7-166,1 0 0,0 1 1,0 0-1,1 1 0,-1 0 0,1 1 1,21-3-1,90-4-1,-66 8 14,104 4 40,-53 1-119,-125 14 119,-20 0-3,0 2 0,1 2 0,1 1 0,-44 35 0,75-53-36,0 0 1,0-1-1,1 2 1,-1-1-1,1 0 1,0 1-1,0-1 1,-4 9-1,6-11-8,1 1 0,-1-1 0,0 0 0,1 1 0,0-1 0,-1 0 0,1 1 1,0-1-1,1 0 0,-1 1 0,0-1 0,0 0 0,1 1 0,0-1 0,-1 0 0,1 1 0,0-1 0,0 0 0,0 0 0,0 0 0,3 4 0,-1-2 2,0 0 1,0 0-1,1 0 1,-1 0-1,1 0 0,-1-1 1,1 1-1,8 4 1,-9-7-7,0 0 0,0 0 1,0 0-1,0 0 1,0-1-1,0 1 1,0-1-1,0 0 1,0 0-1,0 0 1,0 0-1,0 0 1,0-1-1,0 1 1,6-3-1,4-1 29,1-1 0,-1-1 0,-1 0-1,1-1 1,-1-1 0,0 0 0,-1 0 0,0-1-1,0 0 1,-1-1 0,0-1 0,0 1-1,-2-1 1,1-1 0,-1 0 0,-1 0-1,0 0 1,6-17 0,-1-22-29,-12 51-4,0 0 0,0 0 0,0 0 0,0 0 0,-1 0 0,1 0 0,0 1 0,0-1 0,0 0 0,0 0 0,0-1 0,-1 1 0,1 0 0,0 0 0,0 0 0,0 0 0,0 0 0,0 0 0,-1 0 0,1 0 0,0 0 0,0 0 0,0 0 0,0 0 0,0 0 0,0 0 0,-1-1 0,1 1 0,0 0 0,0 0 0,0 0 0,0 0 0,0 0 0,0 0 0,0 0 0,0-1 0,0 1 0,0 0 0,0 0 0,0 0 0,0 0 0,0 0 0,-1-1 0,1 1 0,0 0 0,0 0 0,0 0 0,1 0 0,-1-1 0,0 1 0,0 0 0,0 0 0,0 0 0,0 0 0,0 0 0,0 0 0,0-1 0,0 1 0,0 0 0,0 0 0,0 0 0,0 0 0,1 0 0,-1 0 0,0-1 0,0 1 0,0 0 0,0 0 0,-9 10 0,6-5 0,1 0 0,0 1 0,0-1 0,0 1 0,0 0 0,1-1 0,0 1 0,0 0 0,1 0 0,0 0 0,-1 0 0,2 0 0,-1-1 0,1 1 0,0 0 0,0 0 0,1 0 0,0-1 0,4 11 0,-4-12 0,0 1 0,0-1 0,1 0 0,0 1 0,-1-1 0,2 0 0,-1 0 0,0-1 0,1 1 0,0-1 0,-1 0 0,1 0 0,1 0 0,-1 0 0,0-1 0,1 1 0,-1-1 0,1 0 0,0-1 0,-1 1 0,1-1 0,0 0 0,0 0 0,9 0 0,1-1 0,-1-1 0,0 0 0,0-1 0,1 0 0,-1-1 0,0-1 0,-1 0 0,1-1 0,-1-1 0,0 0 0,0 0 0,19-15 0,-14 8 0,0-1 0,-1 0 0,-1-2 0,0 0 0,-1 0 0,-1-2 0,17-27 0,63-117 0,-77 129 0,-3-1 0,0 0 0,8-38 0,-15 44 0,-4 14 0,0 1 0,1 0 0,7-17 0,-11 30 0,0 0 0,0 0 0,0 0 0,0-1 0,0 1 0,1 0 0,-1 0 0,0 0 0,0 0 0,0-1 0,0 1 0,0 0 0,0 0 0,0 0 0,0 0 0,0-1 0,0 1 0,0 0 0,0 0 0,0 0 0,-1 0 0,1-1 0,0 1 0,0 0 0,0 0 0,0 0 0,0 0 0,0-1 0,0 1 0,0 0 0,0 0 0,-1 0 0,1 0 0,0 0 0,0 0 0,0 0 0,0-1 0,0 1 0,-1 0 0,1 0 0,0 0 0,0 0 0,0 0 0,0 0 0,-1 0 0,1 0 0,0 0 0,0 0 0,0 0 0,0 0 0,-1 0 0,1 0 0,0 0 0,0 0 0,0 0 0,0 0 0,-1 0 0,1 0 0,0 0 0,0 0 0,0 0 0,0 1 0,-1-1 0,-91 229 0,58-137 0,0 13 0,24-72 0,0 0 0,-2 0 0,-2-1 0,-32 56 0,45-87 0,-2 2 0,1 0 0,0 0 0,0 0 0,0 1 0,1-1 0,-1 1 0,1-1 0,-1 1 0,1-1 0,1 1 0,-1 0 0,0-1 0,1 1 0,0 6 0,13-23 0,30-48 0,-29 38 0,2 1 0,0 0 0,1 1 0,2 1 0,32-28 0,-49 47 0,11-10 0,1 1 0,1 1 0,18-9 0,-29 16 0,0 0 0,0 1 0,0-1 0,0 1 0,0 0 0,0 0 0,1 1 0,-1-1 0,0 1 0,0 0 0,1 0 0,-1 0 0,0 1 0,0-1 0,1 1 0,-1 0 0,0 0 0,7 3 0,-10-3 0,0 0 0,0 0 0,0 0 0,0 0 0,0 0 0,0 0 0,0 1 0,-1-1 0,1 0 0,0 0 0,-1 1 0,1-1 0,0 0 0,-1 1 0,0-1 0,1 1 0,-1-1 0,0 0 0,0 1 0,0-1 0,0 1 0,0-1 0,0 2 0,0 1 0,0 1 0,-1-1 0,0 0 0,1 0 0,-1 0 0,-3 8 0,1-8 0,0 0 0,0 1 0,0-1 0,0 0 0,0 0 0,-1-1 0,0 1 0,0-1 0,0 0 0,-6 4 0,2-1 0,-1-2 0,0 1 0,0-1 0,-14 4 0,14-6 0,8-2 0,-1 0 0,1 1 0,-1-1 0,1 0 0,-1 1 0,1 0 0,-1-1 0,1 1 0,-1 0 0,-1 1 0,3-1 0,0 0 0,1-1 0,-1 1 0,0 0 0,1-1 0,-1 1 0,0 0 0,1-1 0,-1 1 0,1 0 0,-1-1 0,1 1 0,-1-1 0,1 1 0,0-1 0,-1 1 0,1-1 0,-1 1 0,1-1 0,1 1 0,16 12 0,-6-7 0,0-1 0,0 0 0,19 5 0,10 5 0,-33-12 0,1-1 0,-1 0 0,0 0 0,11 0 0,23 6 0,-39-6 0,7 3 0,-10-5 0,0 0 0,0 0 0,0 0 0,1 0 0,-1 0 0,0 0 0,0 0 0,0 0 0,0 0 0,0-1 0,1 1 0,-1 0 0,0 0 0,0 0 0,0 0 0,0 0 0,0 0 0,1 0 0,-1 0 0,0-1 0,0 1 0,0 0 0,0 0 0,0 0 0,0 0 0,0 0 0,0-1 0,0 1 0,0 0 0,1 0 0,-1 0 0,0 0 0,0 0 0,0-1 0,0 1 0,0 0 0,0 0 0,0 0 0,0 0 0,0-1 0,0 1 0,0 0 0,-1 0 0,1 0 0,0 0 0,0-1 0,0 1 0,0 0 0,0 0 0,0 0 0,0 0 0,0 0 0,0-1 0,0 1 0,-1 0 0,1 0 0,0 0 0,0 0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59:17.8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1 243 7632,'0'0'9206,"11"-2"-8739,9-2-321,5 1 327,0-2 0,-1 0-1,33-13 1,-55 17-448,19-7 275,-1-1 0,0 0-1,-1-2 1,0 0-1,0-2 1,21-18 0,28-29 1096,-65 58-1251,-1 0 0,0 0 0,1 0 0,-1 0 0,0-1 0,0 1 0,0-1 0,0 0 1,0 1-1,-1-1 0,1 0 0,-1 0 0,0 0 0,0 0 0,0 0 0,0 0 0,0-5 1,-13 11 546,10 0-677,0 0 1,0 0 0,0 1 0,0-1 0,1 0 0,-1 1 0,1-1 0,0 1 0,0 0 0,1-1 0,-1 1 0,1 0 0,-1-1 0,1 1 0,0 0 0,1 4 0,1 9 33,0 0 1,5 19 0,-5-28-35,0 0 0,1-1 1,0 1-1,7 12 1,-9-17-9,0-1 0,1 0-1,-1 0 1,1 0 0,0 0 0,0 0 0,0 0 0,0 0 0,0 0 0,0-1 0,0 1 0,1-1-1,-1 1 1,1-1 0,-1 0 0,1 0 0,3 1 0,2 0 11,-1-1 1,1 0-1,0 0 1,0-1-1,0 0 0,0 0 1,-1 0-1,1-1 1,0-1-1,0 1 1,-1-1-1,1 0 0,-1-1 1,1 0-1,-1 0 1,0-1-1,0 0 0,-1 0 1,1 0-1,-1-1 1,7-6-1,51-48 179,-42 38-72,1 1-1,28-20 1,-49 38-103,0 1 0,0-1 0,0 1 0,1 0 0,-1 0 1,1 0-1,-1 0 0,4-1 0,-5 2-13,0 0 0,0 0 0,-1 1 0,1-1 0,0 0 0,0 0 0,0 0 0,0 1 0,-1-1 0,1 0 0,0 1 0,0-1 0,0 1 0,-1-1 0,1 1 0,0-1 0,-1 1-1,1 0 1,-1-1 0,1 1 0,0 0 0,-1-1 0,0 1 0,1 0 0,-1 0 0,1 0 0,-1-1 0,0 1 0,1 0 0,-1 1 0,2 3 23,-1 1-1,0 0 1,0-1 0,0 1-1,-1 0 1,0 0-1,0-1 1,-1 1 0,1 0-1,-3 9 1,2-9 13,0 0 1,0 0-1,0 1 1,1-1-1,0 0 1,1 0 0,1 11-1,-2-16-33,0-1 1,0 1-1,1-1 1,-1 1-1,0-1 0,0 1 1,1-1-1,-1 0 0,0 1 1,1-1-1,-1 0 1,0 1-1,1-1 0,-1 0 1,1 1-1,-1-1 0,0 0 1,1 0-1,-1 1 0,1-1 1,-1 0-1,1 0 1,-1 0-1,1 0 0,-1 0 1,1 0-1,-1 0 0,1 1 1,-1-1-1,1-1 0,-1 1 1,1 0-1,-1 0 1,0 0-1,1 0 0,-1 0 1,2-1-1,20-8 150,-18 7-143,15-9 66,0-1 1,20-16 0,-24 16-2,2 1 0,-1 0 0,1 1 0,21-9 0,-35 18-66,-1 0 1,0 0-1,1 0 1,-1 0-1,1 0 0,-1 1 1,1 0-1,-1-1 0,1 1 1,0 0-1,-1 0 0,1 0 1,-1 0-1,4 1 1,-4 0-8,1 1 1,-1-1 0,0 0 0,0 1-1,0 0 1,0-1 0,0 1 0,-1 0-1,1 0 1,0 0 0,-1 0 0,1 0 0,-1 0-1,2 5 1,21 43 56,-17-33-40,0-1 1,2-1-1,10 18 0,-18-33-48,-1 1 0,1 0 0,-1-1 0,1 1 0,-1-1 0,1 1 0,-1-1 0,1 1 0,0-1 1,-1 0-1,1 1 0,0-1 0,-1 0 0,1 1 0,0-1 0,-1 0 0,1 0 0,0 0 0,0 0 0,-1 1 0,1-1 0,0 0 0,0 0 0,-1 0 0,2-1 0,0 1 7,0-1 1,0 0-1,-1 1 1,1-1-1,0 0 1,-1 0-1,1 0 1,-1 0-1,1 0 1,1-2-1,0 0-582,-1 0 0,1 0 0,0 0 0,-1 0 0,0 0 0,0 0-1,0-1 1,3-6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59:18.0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14272,'0'0'72,"100"12"-208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59:19.4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1 583 5416,'0'0'8657,"14"-5"-8120,-3 1-420,1 0 1,-1-2-1,1 1 0,-2-1 0,1-1 0,-1 0 0,1 0 1,11-12-1,35-37 583,-22 22 43,60-73 0,-57 56-294,45-64 371,-73 98-501,0-1 1,-1 0 0,-1 0 0,-1-1 0,6-21 0,-15 25 818,2 14-1122,-1 1 0,1 0 0,0 0 0,0 0 1,0-1-1,0 1 0,0 0 0,0 0 0,0 0 0,-1 0 0,1-1 0,0 1 0,0 0 0,0 0 1,0 0-1,-1 0 0,1 0 0,0-1 0,0 1 0,0 0 0,-1 0 0,1 0 0,0 0 0,0 0 1,0 0-1,-1 0 0,1 0 0,0 0 0,0 0 0,-1 0 0,1 0 0,0 0 0,0 0 0,0 0 1,-1 0-1,1 0 0,0 0 0,0 0 0,-1 0 0,1 0 0,0 0 0,0 1 0,0-1 0,0 0 1,-1 0-1,1 0 0,0 0 0,0 0 0,0 1 0,0-1 0,-1 0 0,1 0 0,0 0 0,0 0 1,0 1-1,0-1 0,0 0 0,0 0 0,0 1 0,0-1 0,0 0 0,-1 0 0,-16 27 357,3-8-202,2 0 0,-20 42 1,11-13 113,-23 85 0,40-115-193,1-1 1,0 1-1,1-1 1,1 1-1,1 0 1,0 0-1,1 0 1,7 32 0,-5-34 13,-1-5 30,1-1 1,6 18 0,-8-26-112,-1 0-1,1 0 1,0 0-1,0-1 1,0 1-1,0 0 0,0-1 1,1 1-1,-1-1 1,0 0-1,1 1 1,-1-1-1,1 0 1,-1 0-1,1 1 0,0-1 1,-1-1-1,1 1 1,0 0-1,0 0 1,2 0-1,6 0 57,-1 0 0,1-1 0,0 0 0,0 0 0,0-1 0,-1-1 0,1 1 0,0-2 0,-1 1 0,1-1 0,14-7 0,-4-1 82,1 0-1,-2-1 1,34-26 0,-50 36-116,-1 0 0,0 0 1,0 0-1,0 0 0,0-1 1,0 1-1,2-5 0,-65 56 592,57-45-627,1-1-1,0 0 1,0 1-1,0-1 1,0 1 0,1 0-1,0 0 1,0 0-1,0 0 1,0 1-1,0-1 1,1 0 0,0 1-1,0-1 1,-1 6-1,2-7-6,0 0 1,0 0-1,1 0 0,-1 0 0,1 0 0,-1 0 0,1 0 0,0 0 0,0 0 0,1 0 1,-1 0-1,0 0 0,1 0 0,0-1 0,-1 1 0,1-1 0,0 1 0,0-1 1,1 0-1,-1 0 0,0 0 0,1 0 0,2 1 0,-3-2-1,-1 0 1,1 0-1,-1-1 0,1 1 1,-1-1-1,1 0 0,-1 1 0,1-1 1,-1 0-1,1 0 0,0 0 1,-1 0-1,1 0 0,-1 0 1,1 0-1,0-1 0,-1 1 0,1 0 1,-1-1-1,1 1 0,-1-1 1,1 0-1,-1 0 0,0 1 1,1-1-1,-1 0 0,0 0 0,0 0 1,1 0-1,0-2 0,2-2 17,1 1-1,-2-1 1,1 1-1,-1-1 0,1 0 1,4-11-1,-6 10-4,0-1 0,0 0 0,0 0 0,-1 0 0,0 0 0,0-1 0,-1 1 0,0 0-1,-1-10 1,0 13-3,1-1-1,-1 0 0,0 1 0,0-1 0,-1 1 1,1-1-1,-1 1 0,0 0 0,0-1 0,0 1 1,-1 0-1,0 0 0,0 1 0,0-1 1,-4-3-1,23 19 79,0 0 1,1-1 0,21 11-1,-27-17-78,1-1 0,-1 0 1,1-1-1,0-1 0,19 3 0,-26-5-24,0 0 0,0 0 0,0 0 0,-1-1 1,1 0-1,0 0 0,0 0 0,-1 0 0,1-1 1,0 0-1,-1 0 0,0 0 0,1-1 0,-1 1 1,0-1-1,6-5 0,-7 5-328,13-13 443,-13 2-4861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59:19.6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 14464,'0'0'1096,"72"-6"-752,3 2-136,15 2 8,-3 4-57,4 8 9,-3 2 40,5-6 0,-2 0 32,1-8 16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00:40.5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0 790 5624,'0'0'7562,"13"-13"-7019,-4 4-424,14-15 379,0-1 0,23-33 0,-34 40 100,1 1 0,25-27-1,-31 37-281,0 1 0,0 0-1,1 0 1,0 1 0,0 0 0,0 0-1,1 1 1,14-5 0,-22 9-274,0 0 1,0 0-1,1 0 0,-1 0 1,0 0-1,0 0 0,0 1 1,1-1-1,-1 0 1,0 1-1,0-1 0,0 1 1,0-1-1,0 1 1,0 0-1,0-1 0,0 1 1,0 0-1,0 0 1,0 0-1,-1 0 0,1 0 1,0 0-1,-1 0 1,1 0-1,0 0 0,-1 0 1,1 0-1,-1 0 0,1 2 1,2 4 52,-1-1 0,1 0 1,-1 1-1,1 8 0,-1-1 11,-1 0-1,-1 0 1,0-1-1,-1 1 1,-1 0-1,0 0 0,0-1 1,-2 1-1,1-1 1,-2 0-1,-8 19 1,2 3 407,17-43-311,1 1 1,-1-1-1,13-8 0,2-3-87,11-15 26,-14 15-13,0 0 1,2 1 0,0 1-1,42-27 1,-61 44-131,1-2 40,0 1 0,1-1 1,-1 1-1,0 0 0,1 0 0,-1 0 1,1 1-1,-1-1 0,4 0 0,-5 1-28,0 0 0,0 1 0,0-1-1,-1 1 1,1-1 0,0 1-1,0-1 1,0 1 0,-1 0-1,1-1 1,0 1 0,-1 0-1,1-1 1,-1 1 0,1 0 0,-1 0-1,1 0 1,-1-1 0,0 1-1,1 0 1,-1 0 0,0 0-1,0 0 1,1 0 0,-1 0-1,0 0 1,0 1 0,2 11 55,0 1 0,-1 20 0,3 24 149,-3-53-195,0 0 0,0-1 0,1 1 0,-1 0 0,1-1 0,0 0 0,0 1 0,1-1 0,4 7 0,-3-8-6,0 1 0,-1-1 1,1 0-1,0-1 1,0 1-1,1 0 1,-1-1-1,1 0 1,-1 0-1,1-1 0,-1 1 1,1-1-1,9 1 1,-7-1 3,0 0 0,-1 0 0,1-1-1,0 0 1,-1-1 0,1 1 0,0-1 0,-1 0 0,12-4 0,-7-1 3,1-1 0,0 0 0,-1-1 1,-1 0-1,1-1 0,-2 0 0,1 0 0,-1-1 1,0-1-1,-1 1 0,0-1 0,-1-1 0,6-11 1,-10 17 0,-1 1 1,0-1-1,0 0 1,-1 0 0,1 1-1,0-12 1,-2 14 2,1 1-1,-1-1 1,0 0-1,0 1 1,0-1-1,-1 0 1,1 1-1,-1-1 1,0 1-1,1-1 1,-1 1-1,0-1 1,0 1-1,-1-1 1,1 1-1,0 0 1,-3-3-1,3 5-15,0-1 0,1 1-1,-1 0 1,0 0 0,0 0 0,0-1-1,0 1 1,1 0 0,-1 0 0,0 0-1,0 0 1,0 1 0,0-1 0,1 0-1,-1 0 1,0 0 0,0 1 0,0-1-1,1 0 1,-1 1 0,0-1 0,1 1-1,-1-1 1,0 1 0,1-1 0,-1 1-1,0-1 1,0 2 0,-19 16 20,16-11-26,-1-1 0,1 1 0,0 0 0,0 0-1,1 1 1,0-1 0,1 0 0,-1 1-1,1 0 1,1 0 0,-2 15 0,2-12-1,1 1 1,0-1 0,1 1-1,0-1 1,1 0 0,0 1-1,7 20 1,-8-29-2,1 1 1,-1-1-1,1 0 0,-1 1 1,1-1-1,0 0 0,1 0 1,-1 0-1,0 0 0,1-1 0,-1 1 1,1-1-1,0 1 0,0-1 1,0 0-1,0 0 0,0 0 1,1-1-1,3 2 0,-3-1 1,1-2 0,-1 1 1,1 0-1,-1-1 0,1 0 0,-1 0 0,1 0 0,-1-1 0,1 1 0,-1-1 1,1 0-1,-1-1 0,0 1 0,0-1 0,7-3 0,7-4 14,-1-1-1,0 0 1,-1-2 0,0 0-1,24-24 1,-17 12 95,-1-1 0,30-46-1,-51 71-99,-1-1 0,0 1 0,1 0 0,-1-1 1,0 1-1,1 0 0,-1-1 0,0 1 0,0 0 0,1-1 0,-1 1 0,0-1 0,0 1 0,1-1 0,-1 1 0,0 0 0,0-1 0,0 1 0,0-1 0,0 1 0,0-1 0,0 1 0,0-1 0,0 1 0,0-1 0,0 1 0,0-1 0,0 0 0,-9 17 74,-6 34-38,-17 63 45,31-105-84,-1 1-1,2-1 0,-1 1 0,1-1 1,2 14-1,-2-21-6,0-1 0,0 0 1,0 1-1,0-1 0,1 0 0,-1 0 0,0 1 1,0-1-1,0 0 0,1 1 0,-1-1 1,0 0-1,0 0 0,1 0 0,-1 1 1,0-1-1,1 0 0,-1 0 0,0 0 1,1 1-1,-1-1 0,0 0 0,1 0 1,-1 0-1,0 0 0,1 0 0,-1 0 1,0 0-1,1 0 0,-1 0 0,0 0 1,1 0-1,-1 0 0,0 0 0,1 0 0,-1 0 1,0 0-1,1-1 0,-1 1 0,0 0 1,1 0-1,-1 0 0,0 0 0,0-1 1,1 1-1,-1 0 0,1-1 0,18-12 19,-16 11-9,15-14 14,0 0 0,-2-2 0,0 0 1,27-39-1,-36 47-11,12-23 19,-16 27-10,0 1-1,0-1 1,1 0 0,0 1-1,5-6 1,-9 11-20,0 0-1,0-1 1,0 1 0,0 0-1,0 0 1,0 0 0,0 0 0,1 0-1,-1 0 1,0 0 0,0 0 0,0-1-1,0 1 1,0 0 0,1 0 0,-1 0-1,0 0 1,0 0 0,0 0 0,0 0-1,1 0 1,-1 0 0,0 0 0,0 0-1,0 0 1,0 0 0,0 0 0,1 0-1,-1 0 1,0 0 0,0 0 0,0 0-1,0 0 1,1 0 0,-1 1 0,0-1-1,0 0 1,0 0 0,0 0 0,0 0-1,1 0 1,-1 0 0,0 1 0,4 9 21,0 21-31,-4-25 14,3 30 0,4 38-5,-6-66-1,1-1 0,-1 1 0,2-1 0,-1 0 0,1 1 0,0-1 0,6 9 0,-8-15 0,1 1 0,-1-1 0,0 0 0,0 0 0,1 0 0,-1 0 0,1 0 0,-1 0 0,1 0 0,-1-1 0,1 1 0,-1 0 0,1-1 0,0 1 0,-1-1 0,1 0 0,0 0 0,-1 1 0,1-1 0,0 0 0,0 0 0,-1-1 0,1 1 0,0 0 0,-1-1 0,1 1 0,0 0 0,-1-1 0,1 0 0,2-1 0,6-2 1,-2-1 1,1 0-1,16-11 0,8-8 19,-1-2-1,0-1 0,-3-2 1,0 0-1,49-67 0,-49 47 9,-2-1-1,-2-1 0,-2-1 0,18-66 0,-35 93-2,-1-1-1,-1 0 0,-1 0 0,-1-1 0,-3-32 0,1 34 7,-3 7 20,2 18-49,1 0-1,0 0 1,0 0-1,0-1 1,-1 1-1,1 0 1,0 0-1,0 0 1,0 0-1,-1 0 1,1-1-1,0 1 1,0 0-1,-1 0 1,1 0-1,0 0 1,0 0-1,-1 0 1,1 0-1,0 0 1,0 0-1,-1 0 1,1 0-1,0 0 1,-1 0-1,1 0 1,0 0-1,0 0 1,-1 0-1,1 0 1,0 1-1,0-1 0,-1 0 1,-1 1 0,0 1 1,1-1-1,-1 1 1,0 0-1,1 0 0,-1 0 1,1-1-1,-1 1 1,1 0-1,-2 5 0,-19 37-7,8-18-12,2 1-1,-12 35 1,-2 16-7,15-53-1,2 1-1,2 1 0,0-1 1,-5 49-1,10-43-4,0-16 3,0 1 1,2 0-1,0-1 0,1 1 1,1-1-1,0 1 1,1-1-1,6 20 1,-7-31 20,0 1 0,0-1-1,1 0 1,-1 1 0,1-1 0,6 7 0,-7-10 5,0-1 0,0 1 1,0-1-1,0 0 0,0 1 1,0-1-1,0 0 0,0 0 0,1 0 1,-1-1-1,0 1 0,1-1 0,-1 1 1,1-1-1,-1 0 0,1 0 1,3 0-1,2 0 8,-1-1 1,1 0-1,-1 0 0,0-1 1,1 0-1,-1-1 0,12-5 1,46-28 46,-48 26-34,-10 6-7,0-1 1,0 1-1,-1-1 0,0-1 0,0 1 1,0-1-1,0 0 0,-1 0 0,0-1 1,0 1-1,-1-1 0,0 0 0,0-1 1,0 1-1,-1-1 0,0 1 1,3-14-1,-3-17 227,-3 37-95,2 2-142,-1 0 1,1 0-1,-1 0 0,1 0 0,-1 0 1,1 0-1,-1 0 0,0 0 0,0 1 1,0-1-1,0 1 0,0-1 0,0 0 1,0 1-1,0 0 0,0-1 0,0 3 1,2 1 0,2 5-2,-1 0 0,0 1 1,-1 0-1,0 0 1,2 14-1,2 7 26,4 38 44,-5-24-32,-6-45-39,1 0-1,-1 0 0,0-1 0,1 1 0,-1 0 0,1-1 1,-1 1-1,0 0 0,1-1 0,0 1 0,-1-1 0,1 1 1,-1-1-1,1 1 0,0-1 0,-1 1 0,1-1 0,0 1 1,-1-1-1,1 0 0,0 0 0,0 1 0,-1-1 0,1 0 1,0 0-1,0 0 0,0 0 0,-1 0 0,1 0 1,0 0-1,0 0 0,0 0 0,-1 0 0,1 0 0,0 0 1,1-1-1,32-10 25,5-10-27,-2-1 0,0-2-1,44-38 1,-64 48 3,-4 3 5,0-1 0,13-17-1,-15 17 13,0 0-1,22-18 1,-31 29-12,-1 0 1,0 0 0,1 0-1,-1 0 1,0 0 0,0 0-1,0-1 1,0 1 0,0 0-1,0-1 1,0 1-1,-1-1 1,2-1 0,-6-2 52,-9 7-1,4 1-50,0 1-1,1 0 0,-1 1 0,1-1 0,0 2 0,0-1 0,1 1 0,0 0 1,0 1-1,0 0 0,1 0 0,0 0 0,0 1 0,-9 15 0,11-15 0,0-1-1,0 1 0,1 0 0,0 0 1,0 0-1,1 0 0,0 0 0,1 1 1,-1-1-1,1 1 0,1-1 0,0 1 1,0-1-1,1 1 0,0-1 0,4 17 1,-5-24-7,1 0 0,-1 0 0,0 0 0,0 0 1,1 0-1,-1 0 0,1-1 0,-1 1 0,1 0 0,-1 0 1,1 0-1,0-1 0,-1 1 0,1 0 0,0-1 0,-1 1 1,1 0-1,0-1 0,0 1 0,0-1 0,-1 1 1,1-1-1,0 0 0,0 1 0,0-1 0,0 0 0,0 0 1,1 1-1,0-2-2,1 1 0,-1 0-1,0-1 1,0 0 0,0 1 0,0-1 0,0 0 0,0 0 0,0 0 0,0 0 0,0 0 0,2-2-1,2-2-2,1-1 0,-1 0-1,0 0 1,-1 0-1,10-13 1,-4 0 10,16-37-1,-25 49 20,1 0 0,-1 0 1,0 0-1,-1 0 0,0 0 0,0 0 0,0-1 0,-1 1 1,-1-12-1,1 19-23,0 0 1,0 0 0,0 0 0,0 0 0,0 0-1,0 0 1,0 0 0,0 0 0,0 1-1,0-1 1,0 0 0,0 0 0,-1 0-1,1 0 1,0 0 0,0 0 0,0 0 0,0 0-1,0 0 1,0 0 0,0 0 0,0 0-1,0 0 1,0 0 0,0 0 0,0 0-1,-1 0 1,1 0 0,0-1 0,0 1 0,0 0-1,0 0 1,0 0 0,0 0 0,0 0-1,0 0 1,0 0 0,0 0 0,0 0-1,0 0 1,0 0 0,0 0 0,0 0 0,0 0-1,0 0 1,0 0 0,0 0 0,0-1-1,-1 1 1,1 0 0,0 0 0,0 0-1,0 0 1,0 0 0,0 0 0,0 0 0,0 0-1,0 0 1,0 0 0,0 0 0,1 0-1,-1-1 1,-5 11 15,-2 15-52,6-19 28,0-1 0,0 1 0,1 0 0,0 0-1,0-1 1,0 1 0,0 0 0,1 0 0,0-1 0,1 1 0,-1 0-1,1-1 1,0 1 0,0-1 0,1 0 0,5 9 0,-2-2-16,13 19-55,-18-30 74,0 1 1,0-1-1,0 0 0,0 0 0,1 0 0,-1 0 0,0 0 1,1 0-1,-1 0 0,1-1 0,-1 1 0,1 0 0,-1-1 1,1 1-1,0-1 0,-1 1 0,1-1 0,2 0 0,5 0-4,0-1 0,0 0-1,0-1 1,-1 0 0,1-1-1,0 1 1,-1-2 0,0 1-1,0-1 1,0 0-1,12-9 1,2-3-10,0-2 0,27-28 0,-27 23 12,-2-1 1,0-1-1,-2 0 1,-1-1 0,-1-1-1,-1-1 1,22-56-1,-24 44 22,-1-1-1,-2-1 1,-2 1-1,-2-1 1,2-57-1,-7 91-5,-1 0 0,0 0 0,0 0 0,0 0 0,-1 0 0,0 0 0,-1 0 1,0 0-1,0 1 0,-5-11 0,7 17-9,-1 1 0,1 0 0,0 0 0,-1-1 0,1 1 0,0 0 0,0 0 0,-1 0 0,1 0 1,-1 0-1,1-1 0,0 1 0,-1 0 0,1 0 0,0 0 0,-1 0 0,1 0 0,0 0 0,-1 0 0,1 0 0,0 0 1,-1 0-1,1 0 0,-1 0 0,1 1 0,0-1 0,-1 0 0,1 0 0,0 0 0,-1 0 0,1 1 0,0-1 0,0 0 1,-1 0-1,1 1 0,0-1 0,0 0 0,-1 0 0,1 1 0,0-1 0,0 0 0,-1 1 0,1-1 0,-13 16 48,-2 11-37,1 0 0,-13 35 1,14-33-22,4-6-16,1 0 0,2 0 0,0 0 1,1 1-1,-2 35 0,5-22 8,1-1 0,9 69 0,-7-96 28,1 1-1,0-1 1,0 0 0,1 0 0,0 0 0,0 0 0,8 13-1,-10-22-8,0 1 0,0 0-1,0 0 1,0-1-1,0 1 1,0 0-1,0-1 1,0 1 0,0-1-1,0 1 1,0-1-1,0 0 1,0 1-1,0-1 1,1 0 0,-1 0-1,0 0 1,0 0-1,0 0 1,1 0-1,-1 0 1,0 0 0,0 0-1,0-1 1,0 1-1,2-1 1,30-12 26,-12 0 15,-1-2-1,21-18 1,-19 14-2,29-19-1,-50 38-37,-1-1 0,1 1 0,-1 0 0,1 0 0,-1-1 0,1 1-1,-1 0 1,1 0 0,0-1 0,-1 1 0,1 0 0,-1 0 0,1 0 0,0 0-1,-1 0 1,1 0 0,-1 0 0,1 0 0,0 0 0,-1 0 0,1 0 0,-1 0-1,1 0 1,-1 1 0,1-1 0,0 0 0,-1 0 0,1 1 0,-1-1 0,1 0-1,-1 1 1,1-1 0,-1 0 0,0 1 0,1 0 0,1 1 6,-1 0 1,0 1 0,0-1-1,0 1 1,0-1-1,0 0 1,0 1 0,0 5-1,1 5 27,-1 1-1,-1 16 0,0-20-18,-1-1 0,0 0-1,0 0 1,-1 1 0,-1-1-1,1 0 1,-7 13 0,8-19-8,0-1 0,0 0 0,-1 0 0,1 0 0,-1 0 0,1 0 0,-1 0 1,0 0-1,0 0 0,0-1 0,0 1 0,0-1 0,0 1 0,0-1 0,0 0 0,0 0 0,-1 0 0,1 0 1,-1 0-1,1 0 0,0-1 0,-1 1 0,1-1 0,-1 0 0,1 1 0,-1-1 0,0-1 0,1 1 0,-1 0 0,1 0 1,-1-1-1,-3-1 0,5 2-1,0-1 0,-1 1 0,1-1 0,0 0 0,0 0 1,0 1-1,0-1 0,0 0 0,0 0 0,0 0 0,0 0 0,-1-1 1,-11-9 219,94 19-86,16 19-141,-59-19 9,-21-4-7,-1 0 1,1-2-1,18 2 1,-21-6-319,-12-4 19,-15-7-2799,10 10 1135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00:40.9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19 9440,'0'0'1088,"90"-14"-664,-15 10 0,16 8 144,11-2 0,1 2 176,-4-4 8,-6 2-56,1-2 0,-7-2-184,-2-8 7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00:46.8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0 443 6016,'0'0'3713,"13"2"-2992,-1 1-524,-6-2-98,1 1 1,-1-2-1,0 1 1,0 0 0,1-1-1,-1 0 1,0-1 0,1 1-1,-1-1 1,0-1 0,10-2-1,-6 0 73,0-1 1,0 0-1,-1 0 0,0-1 0,0 0 0,0-1 0,0 1 0,-1-2 0,0 1 0,-1-2 0,0 1 1,7-10-1,-4 3 4,-1 0 0,0 0 1,-2-1-1,0 0 0,0 0 1,-2 0-1,5-18 0,1-8 227,6-35 157,-16 70-459,0 0 0,-1 0 0,1 0 0,-2 0 0,1 0 0,-1 0 0,0 0 0,-3-11 0,4 17-83,0 1 0,0-1 0,-1 0-1,1 1 1,0-1 0,0 1 0,0-1 0,-1 0 0,1 1 0,0-1-1,-1 1 1,1-1 0,-1 0 0,1 1 0,-1-1 0,1 1-1,-1 0 1,1-1 0,-1 1 0,1-1 0,-1 1 0,1 0-1,-1-1 1,0 1 0,1 0 0,-1 0 0,1-1 0,-1 1-1,0 0 1,1 0 0,-1 0 0,0 0 0,1 0 0,-1 0-1,0 0 1,1 0 0,-1 0 0,0 0 0,1 0 0,-1 0-1,0 1 1,1-1 0,-1 0 0,0 0 0,1 1 0,-2 0 0,-2 1 54,0 1 1,0 1-1,0-1 0,-6 8 1,5-7-29,-9 12 62,0 1 0,1 0 0,1 1 0,1 0-1,0 1 1,-10 25 0,-40 127 497,4 37 228,51-181-500,1-1-1,1 1 1,0 35 0,4-61-295,0 1 1,0-1-1,0 1 1,0-1-1,0 1 1,1-1-1,-1 1 1,0-1-1,1 0 1,-1 1-1,1-1 1,-1 0-1,1 1 1,-1-1-1,1 0 1,0 0 0,0 1-1,0-1 1,0 0-1,0 0 1,0 0-1,0 0 1,2 1-1,-1-1-1,0 0 0,1 0 0,-1-1 0,0 1 0,0-1-1,0 0 1,1 0 0,-1 0 0,0 0 0,0 0 0,1 0 0,-1 0-1,4-2 1,3 0 12,1-2 0,-1 1 0,-1-1-1,1 0 1,16-11 0,-7-1 26,0 0-1,-1-1 1,-1-1 0,-1-1-1,25-38 1,26-53 292,-46 87 85,-19 23-397,0 25 167,2-16-183,0 0 1,1 0-1,1 0 1,-1-1-1,2 0 1,-1 0-1,10 11 1,-13-17-29,0 0 1,0 0-1,1 0 0,-1-1 0,0 1 1,1-1-1,-1 1 0,1-1 1,0 0-1,-1 0 0,1 0 1,0 0-1,-1-1 0,1 1 1,0-1-1,0 0 0,0 1 1,0-1-1,-1-1 0,1 1 1,0 0-1,0-1 0,0 1 0,0-1 1,-1 0-1,1 0 0,0 0 1,-1 0-1,1 0 0,2-3 1,9-4 16,0-1 1,-1 0 0,0-1-1,12-13 1,-11 10 7,6-7 15,9-6 127,-29 27-153,1 0-1,-1 1 0,0-1 1,1 1-1,-1-1 0,0 0 1,0 1-1,0-1 1,0 0-1,0 1 0,0-1 1,0 1-1,0 0 1,-6 43 68,-2-2 1,-2 1-1,-29 78 1,23-75-28,4-10 44,-25 51 0,21-53-15,11-22-16,-1 0 0,-1 0 0,-8 12 0,12-21-39,0 0 0,0 0 0,-1 0 0,0-1 0,0 1-1,0-1 1,0 0 0,0 0 0,-1 0 0,1-1 0,-1 1-1,0-1 1,1 0 0,-7 1 0,8-2-12,0-1 1,0 1-1,1-1 0,-1 0 0,0 0 1,0 0-1,0 0 0,0 0 1,1-1-1,-1 0 0,0 1 0,0-1 1,1 0-1,-1 0 0,1 0 1,-1-1-1,1 1 0,-1-1 0,1 1 1,0-1-1,-1 0 0,1 0 1,0 0-1,0 0 0,0 0 0,-2-5 1,2 4-11,0 0 0,1-1 1,0 1-1,0 0 0,0-1 0,0 1 1,0-1-1,1 1 0,-1-1 0,1 0 1,0 1-1,0-1 0,1 1 0,-1-1 1,1 0-1,-1 1 0,1-1 0,0 1 1,1 0-1,2-7 0,1 0 1,0-1-1,1 2 1,0-1-1,0 1 0,11-12 1,-4 7-10,1 1 1,1 0-1,1 1 1,0 1-1,0 0 0,1 1 1,0 1-1,1 0 1,0 2-1,30-10 1,-26 11-7,0 1 1,0 1 0,1 1 0,-1 1 0,1 1 0,0 1 0,-1 1 0,44 7-1,-54-5 1,0 0-1,0 1 0,0 0 1,16 10-1,-21-11-1,-1 1 0,0 0 0,0 0 0,0 1 0,0-1 0,-1 2 0,1-1 0,8 12 0,-14-17-9,0 0 0,0 0-1,0 1 1,0-1 0,0 0 0,0 1-1,0-1 1,-1 0 0,1 0 0,0 1 0,0-1-1,0 0 1,0 0 0,0 1 0,0-1-1,0 0 1,-1 0 0,1 0 0,0 1 0,0-1-1,0 0 1,-1 0 0,1 0 0,0 1-1,0-1 1,-1 0 0,1 0 0,0 0-1,0 0 1,-1 0 0,1 0 0,0 0 0,0 0-1,-1 1 1,1-1 0,0 0 0,0 0-1,-1 0 1,1 0 0,0 0 0,0 0-1,-1-1 1,1 1 0,0 0 0,-1 0 0,1 0-1,0 0 1,0 0 0,-1 0 0,1 0-1,0-1 1,-4-2-309,0-1 0,1 1 0,-1-1 1,1 0-1,0 0 0,1 0 0,-1 0 0,-2-6 0,3 6-1539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8:59:55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8240,'0'0'2521,"2"10"-1921,2 12-257,0 0 1,-2 0-1,-1 1 1,-2 31-1,-17 245 3093,18-274-2796,0 0 1,2-1-1,1 1 0,9 40 0,-8-62 444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3:42.0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15976,'0'0'2967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00:49.7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205 1 6520,'0'0'6344,"-1"11"-5688,-9 48 540,-25 76 1,9-45-363,-28 89 708,39-139-1194,1-6 201,2 2-1,1 0 1,-8 56-1,15-82-82,1-3 593,8-10-385,-2-2-569,0 1 1,0-1-1,0 1 1,-1-1-1,1 0 0,2-10 1,4-4 24,6-8 63,2 1-1,1 1 1,1 0-1,35-34 1,-43 48-99,-9 9-60,-1 0-1,1 1 1,0-1-1,0 1 1,0 0 0,0-1-1,0 1 1,0 0-1,0 0 1,1 0-1,-1 0 1,0 1 0,1-1-1,-1 1 1,0-1-1,1 1 1,-1 0-1,1 0 1,4 0-1,-6 0-20,1 1-1,0-1 1,0 1-1,-1-1 1,1 1-1,-1 0 1,1-1-1,0 1 1,-1 0-1,1 0 1,-1 0-1,0 0 1,1 0-1,-1 1 1,0-1 0,0 0-1,0 1 1,0-1-1,0 0 1,0 1-1,0 0 1,0-1-1,0 1 1,-1-1-1,1 1 1,-1 0-1,1 2 1,1 12 10,-1-1 1,0 1-1,-1 0 1,-5 31 0,3-27 29,0 0 1,2 27-1,0-46-43,0 0 0,0 1 0,1-1 0,-1 0 0,0 0 0,0 1 0,1-1 0,-1 0 0,1 0 0,-1 0 0,1 1 0,0-1 0,-1 0 0,1 0 0,0 0 0,0 0 0,0 0 0,0 0 0,-1-1 0,1 1 0,0 0 0,1 0 0,-1-1 0,2 2 0,-1-1 2,1 0 0,0-1 0,0 1 1,0-1-1,-1 0 0,1 0 1,0 0-1,0 0 0,0 0 0,5-1 1,3-2 10,-1 0 0,0 0 0,1-1 1,-1-1-1,9-5 0,136-97 217,-138 94-186,-9 8 64,-12 12 3,0 1-113,3-7-4,-11 21 51,1 0-1,-9 26 1,18-42-44,0 0 1,0 0-1,1 0 1,0 0-1,0 1 1,0-1-1,1 0 1,0 0-1,0 1 1,0-1-1,1 0 1,0 0-1,0 0 1,3 8-1,-3-12-8,-1 0-1,1-1 1,0 1-1,0 0 1,0 0-1,0 0 1,0-1-1,0 1 1,1-1-1,-1 1 1,0-1-1,1 1 1,0-1-1,-1 0 1,1 0-1,0 0 1,-1 0-1,1 0 1,0 0-1,0 0 1,0 0-1,0-1 1,0 1-1,0-1 1,0 1-1,0-1 1,0 0-1,0 0 1,0 0-1,0 0 1,0 0-1,0 0 1,0-1-1,3 0 1,-2 0 0,0-1 0,1 1 1,-1-1-1,0 0 0,0 0 0,0 0 1,-1 0-1,1 0 0,0 0 1,-1-1-1,0 1 0,1-1 0,-1 0 1,0 0-1,0 0 0,-1 0 0,1 0 1,-1 0-1,1 0 0,0-4 0,1-6 12,0 0-1,-1 0 0,-1 0 1,0-25-1,-1 32-4,0 0 0,-1 0 0,1 0 0,-2 0 0,1 0 0,0 0 0,-1 1 0,0-1-1,-1 1 1,1-1 0,-1 1 0,0 0 0,-4-5 0,5 7 24,-15-15 245,10 13-146,7 5-132,-1 0 0,1 0 0,0 0 1,0 0-1,0 0 0,0 0 0,0 0 0,-1 0 1,1 0-1,0 0 0,0 1 0,0-1 0,0 0 1,0 0-1,0 0 0,-1 0 0,1 0 0,0 0 1,0 0-1,0 0 0,0 0 0,0 1 1,0-1-1,0 0 0,0 0 0,0 0 0,0 0 1,-1 0-1,1 0 0,0 1 0,0-1 0,0 0 1,0 0-1,0 0 0,0 0 0,0 0 0,0 1 1,0-1-1,0 0 0,0 0 0,0 0 1,0 0-1,0 0 0,0 1 0,1 0-3,-1 1 0,1-1 0,0 0 0,-1 1 1,1-1-1,0 0 0,0 0 0,-1 1 0,1-1 0,0 0 0,0 0 0,0 0 0,1 0 0,-1 0 0,0 0 1,0 0-1,3 0 0,26 16-20,-24-14 22,0 0 0,0-1 1,0 0-1,0 0 0,1-1 0,-1 1 0,1-2 1,-1 1-1,1 0 0,-1-1 0,1-1 1,-1 1-1,1-1 0,-1 0 0,1 0 0,-1-1 1,0 0-1,1 0 0,10-6 0,5-3 12,-1-1 0,-1 0-1,34-28 1,-40 29-16,87-75-23,-84 70 22,-1-1 0,-1 0 0,23-36 0,-18 22 13,-2-1 0,-1 0 0,-2-1-1,-1-1 1,-2 0 0,11-43 0,-23 76-6,0-1 0,1 1 0,-1-1 0,0 1 0,1-1 0,-1 1 0,0 0 0,0-1 0,0 1 0,0-1 1,-1 1-1,1-1 0,-1-2 0,0 4-1,1 0-1,0 0 1,-1 0 0,1 0 0,-1 0-1,1 0 1,-1 1 0,1-1 0,0 0-1,-1 0 1,1 0 0,-1 0 0,1 1 0,0-1-1,-1 0 1,1 0 0,0 1 0,-1-1-1,1 0 1,0 1 0,-1-1 0,1 0 0,0 1-1,0-1 1,-1 0 0,1 1 0,0 0-1,-25 41 7,8 3-7,-23 93-1,3 52-39,21-102 8,9-36 7,-1 64-1,5-56 39,3-55-3,-1-2-3,1-1-1,-1 0 1,1 1-1,0-1 0,0 0 1,0 1-1,1-1 1,-1 1-1,1-1 0,-1 0 1,2 4-1,1-43-1035,-8-58-218,5 61-2359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00:49.9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1 101 13560,'0'0'4239,"60"-24"-3735,1 12-240,11-4 16,3 4-88,-5 0-8,-1 2-72,-9 2-8,-3 4-24,-11 2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02:09.2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137 658 5520,'0'0'10305,"-11"9"-9842,-74 55 770,82-62-1109,-1 1 0,1-1 0,0 1 0,0 0 0,0 0 0,0 0 0,0 0 0,1 1-1,-1-1 1,1 1 0,0-1 0,-3 8 0,5-9-84,-1 0-1,1 0 0,0-1 1,0 1-1,0 0 0,0 0 1,0-1-1,0 1 0,0 0 1,1-1-1,-1 1 0,1 0 1,-1 0-1,1-1 0,0 1 1,-1-1-1,1 1 1,0-1-1,0 1 0,0-1 1,0 1-1,0-1 0,1 0 1,-1 0-1,0 1 0,1-1 1,-1 0-1,0 0 0,1 0 1,-1-1-1,4 2 0,5 2 81,0 0 1,0-1-1,0-1 0,1 1 0,-1-2 0,0 1 0,1-2 0,0 1 1,10-2-1,-16 0-80,-1 0 0,0 0 1,1 0-1,-1-1 0,0 0 1,0 0-1,0 0 0,0 0 1,0 0-1,-1-1 0,1 0 1,-1 0-1,1 0 0,-1 0 1,0 0-1,0-1 0,-1 1 1,1-1-1,-1 0 0,1 0 1,2-7-1,-2 3 16,1 0 1,-1 0-1,-1-1 1,0 0-1,0 1 1,-1-1-1,0 0 0,0 0 1,-1 0-1,0-9 1,0 17-46,0 1 1,0-1 0,0 0 0,0 1 0,0-1 0,0 0 0,0 0 0,0 1-1,-1-1 1,1 0 0,0 1 0,0-1 0,-1 1 0,1-1 0,0 0-1,0 1 1,-1-1 0,1 1 0,-1-1 0,1 0 0,-1 1 0,1-1 0,-1 1-1,1 0 1,-1-1 0,1 1 0,-1-1 0,0 1 0,0 0 2,0 0-1,0 0 1,0 0 0,0 1 0,0-1 0,0 1 0,0-1 0,0 0 0,0 1-1,1 0 1,-1-1 0,0 1 0,0-1 0,1 1 0,-1 0 0,-1 1-1,-3 4 43,0 0 0,1 1 0,-7 12-1,9-15-26,0 0 1,1 0-1,-1 0 0,1 0 0,0 1 0,1-1 0,-1 0 1,1 1-1,-1-1 0,1 1 0,1-1 0,-1 0 1,0 1-1,1-1 0,0 0 0,0 1 0,1-1 0,1 6 1,0-5 14,0 0 1,1 1 0,-1-1 0,1 0 0,0-1 0,0 1 0,0-1-1,1 1 1,0-1 0,-1-1 0,2 1 0,7 4 0,-12-7-36,10 5 95,-1-1 0,1 1 0,20 5 0,-27-10-71,1 0 0,-1 0 0,1-1 0,0 1 1,-1-1-1,1-1 0,0 1 0,-1-1 0,1 1 0,-1-1 0,1 0 0,7-4 1,10-3 81,-1-1 0,0-1 0,-1-1 0,0-1 1,-1-1-1,26-21 0,-3-2 76,34-31 257,-72 64-403,0 0-1,0 1 1,0-1 0,1 1 0,-1 0 0,9-3-1,13-7 199,-24 13-217,0-1 0,0 1-1,0 1 1,0-1 0,0 0 0,0 0 0,0 1 0,-1-1 0,1 1-1,0-1 1,-1 1 0,0 0 0,1-1 0,0 3 0,0 5 7,-1-1 1,0 0-1,-1 1 1,1-1-1,-2 1 0,1-1 1,-1 1-1,0-1 1,-1 0-1,0 1 1,-1-1-1,-3 9 0,-3 15 201,8-30-205,0 3 149,2-6 29,8-12 1,-3 5-228,1 0 0,-2-1-1,9-15 1,-13 21 18,-1 0 0,1 0 0,-1 0 0,0 0 0,0 0-1,-1 0 1,1 0 0,-1 0 0,1 0 0,-1 0 0,-2-4 0,-14-32 46,16 37-38,0 0-1,0 0 1,-1 0 0,1 1 0,-1-1 0,0 0-1,1 0 1,-1 1 0,0-1 0,0 1 0,0 0 0,0 0-1,0-1 1,0 1 0,0 1 0,-1-1 0,1 0-1,0 0 1,0 1 0,-1-1 0,1 1 0,-1 0 0,1 0-1,0 0 1,-1 0 0,1 0 0,0 0 0,-1 1-1,1-1 1,0 1 0,-1-1 0,-1 2 0,-9 3 12,1 0-1,1 1 1,-1 0 0,-16 13 0,21-14-27,2-2 9,0 1 0,1 0 1,0 0-1,0 1 0,0-1 1,1 1-1,-1 0 0,1 0 1,0 0-1,0 0 0,1 0 1,0 1-1,0-1 0,0 1 1,0-1-1,1 1 0,0 0 1,0 0-1,1 0 0,-1 0 1,1-1-1,1 1 0,0 8 1,0-8 0,0 0 0,0 0 0,0 0 0,1 0 0,0 0 0,0-1 0,1 1 1,-1-1-1,1 1 0,0-1 0,1 0 0,-1 0 0,1 0 0,0 0 0,0-1 0,1 0 0,-1 0 1,1 0-1,0 0 0,0-1 0,0 0 0,8 4 0,81 24 167,-86-28-137,1 0 0,0-1 0,1 0 1,-1 0-1,0-1 0,0 0 0,1-1 0,-1 0 0,1-1 0,-1 0 0,11-2 0,16-4 137,-27 5-120,0 1 0,-1-2 0,1 1 0,15-7 0,26-9 67,-48 16-100,0 0 1,0 0-1,0 0 0,0 0 0,0 0 1,-1-1-1,3-3 0,10-14 44,-6 10-44,0 0-1,-1 0 0,0 0 1,11-23-1,-14 24-24,1 0 0,0 0 0,0 0 1,1 0-1,1 1 0,-1 0 0,1 0 0,11-9 0,-13 13 12,0 0 1,1 1-1,-1-1 1,1 1-1,0 0 0,0 1 1,9-3-1,-12 4-4,0 1-1,-1-1 1,1 1-1,0 0 0,0 0 1,0 0-1,0 0 1,0 1-1,-1-1 1,1 1-1,0 0 1,0 0-1,-1 0 0,1 0 1,0 0-1,-1 0 1,1 1-1,-1-1 1,4 3-1,41 21-121,-54-31 139,0 1 0,0-1 0,0 1 0,0 1 0,-1-1 0,0 1 0,0 1 1,-12-5-1,13 6 0,0 0 0,0 1 0,0-1 0,1 1 0,-1 1 1,-1-1-1,1 1 0,0 1 0,0-1 0,0 1 1,0 0-1,1 1 0,-9 2 0,10-3-14,1 1 1,-1 0-1,1 0 1,-1 0-1,1 1 1,0-1-1,0 1 1,0 0-1,0 0 1,1 1-1,-1-1 0,1 1 1,0 0-1,0 0 1,0 0-1,0 0 1,1 0-1,-1 0 1,1 1-1,1-1 0,-1 1 1,0 0-1,1-1 1,0 1-1,0 0 1,1 0-1,-1 0 1,1 0-1,0 0 0,0 0 1,1 0-1,-1 0 1,1-1-1,2 7 1,-1-4-8,1 0 0,0 0 0,1-1 0,-1 1 1,2-1-1,-1 1 0,0-1 0,1-1 0,0 1 1,1-1-1,-1 0 0,1 0 0,7 5 0,-4-4-4,0-1 0,0 0-1,0 0 1,0-1-1,1 0 1,0 0 0,0-1-1,0-1 1,11 2-1,91 5-39,-97-9 47,0-1-1,0-1 0,0 0 1,0-1-1,20-6 0,4-4-21,53-27 1,-75 32 28,0-2 0,-1 0 0,0-1 1,-1-1-1,18-17 0,-5 4 39,-22 21-37,0-1 0,-1 0-1,0 0 1,0 0 0,0 0 0,0-1 0,-1 0 0,0 0 0,4-7 0,-6 9-1,-1 0 0,1 0-1,-1 0 1,0 0 0,0 0 0,0-1 0,-1 1 0,1 0 0,-1 0 0,0-1 0,0 1 0,-1 0 0,1 0 0,-1 0 0,0 0-1,0-1 1,0 1 0,-1 0 0,0 1 0,1-1 0,-1 0 0,0 0 0,-1 1 0,1-1 0,-4-3 0,4 6-3,0-1 1,0 1-1,0 0 1,0-1-1,0 1 1,0 0-1,0 0 1,-1 0-1,1 0 0,0 1 1,-1-1-1,1 1 1,-1-1-1,1 1 1,-1 0-1,1 0 1,-1 0-1,1 0 1,-1 0-1,1 1 1,-1-1-1,1 1 1,0 0-1,-1-1 1,1 1-1,0 0 1,0 0-1,-1 1 0,1-1 1,-3 3-1,-2 0-2,0 1 0,1 0-1,0 1 1,-1 0-1,2 0 1,-1 0-1,-8 13 1,9-10-3,0-1 0,0 2 0,1-1 0,0 0 0,1 1 0,0 0 0,0 0 1,1 0-1,-1 12 0,3-17-2,0 1 0,0 0 0,0-1 0,0 1 0,1 0 0,0-1 0,1 1 0,-1-1 0,1 1 0,0-1 0,0 0 0,1 0 0,-1 0 0,1 0 0,1 0 0,-1 0 0,0-1 0,5 5 0,-1-2-3,1 0 1,0 0-1,0 0 1,0-1-1,1 0 0,0-1 1,0 0-1,0-1 0,1 1 1,-1-2-1,1 1 0,0-2 1,0 1-1,0-1 1,0-1-1,1 1 0,-1-2 1,0 0-1,1 0 0,-1-1 1,0 0-1,0 0 0,1-1 1,-1-1-1,0 0 1,-1 0-1,1-1 0,13-7 1,17-12 13,-1-1 0,-2-2 1,0-2-1,-2-2 1,-1-1-1,-1-1 0,-2-2 1,31-43-1,-46 56 3,-1 0 0,-1-1 0,0-1 0,-2 0 0,-1 0 0,-1-1 0,7-28 0,3-44-15,-4 0 0,3-99-1,-19 192 2,0-1 0,0 1 0,0-1-1,0 1 1,0-1 0,-1 1 0,1-1-1,-1 1 1,0-1 0,0 1 0,-1 0-1,1 0 1,-1 0 0,1-1 0,-3-2-1,3 5 2,0 0-1,0 0 0,0 0 1,0 1-1,0-1 0,0 0 1,0 1-1,0-1 0,0 0 1,0 1-1,0 0 0,0-1 1,-1 1-1,1 0 0,0-1 0,0 1 1,-2 0-1,0 0-3,1 0 1,0 1-1,0-1 0,0 1 1,0-1-1,0 1 0,0 0 1,0 0-1,0 0 0,0 0 1,0 0-1,-3 2 0,-8 8-11,0 0 0,0 1 0,1 0 0,1 1 0,0 1 0,1-1 0,0 2 0,1-1-1,1 1 1,0 0 0,-10 33 0,2 2-22,3 1 0,-10 83 0,20-106 35,1 1-1,1-1 0,2 1 0,5 38 0,-3-46 11,1 0 0,1 0 0,0 0 0,2-1 0,1 0 0,13 27 0,-12-34 10,1 0 1,0-1 0,1 0-1,0 0 1,1-1 0,1-1-1,19 14 1,-27-21-8,1 1 0,0-1 0,0-1 0,0 1 0,0-1 0,0 0 0,1 0 0,-1-1 1,1 0-1,-1 0 0,1 0 0,-1-1 0,1 0 0,0-1 0,-1 1 0,1-1 0,-1 0 0,1-1 0,-1 0 0,0 0 0,0 0 0,11-6 0,-11 5 4,1 0-1,-1-1 1,0 0-1,0 0 0,0 0 1,-1-1-1,0 0 1,1 0-1,-2-1 1,1 1-1,-1-1 0,0 0 1,0 0-1,0 0 1,-1-1-1,0 1 1,0-1-1,-1 0 1,0 0-1,2-10 0,-2 7 3,-2-1 0,1 0 0,-1 0 0,-4-21 0,3 27-3,0 0 0,0-1 1,-1 1-1,0 0 1,0 0-1,0 0 1,-1 1-1,1-1 0,-1 0 1,0 1-1,-8-8 1,11 11-8,-1 0 1,0 1-1,0-1 1,0 0 0,0 1-1,0-1 1,0 1-1,0-1 1,0 1-1,0 0 1,0-1 0,0 1-1,0 0 1,0 0-1,0 0 1,0 0-1,0 0 1,0 0 0,0 0-1,0 0 1,0 0-1,0 0 1,0 1-1,0-1 1,0 0 0,0 1-1,0-1 1,0 1-1,0-1 1,0 1 0,0-1-1,0 1 1,0 0-1,0 0 1,-5 4 1,1 0 0,0 0 0,-9 11 0,9-10-2,1 0-2,-1 0 1,1 0-1,1 0 1,-1 1-1,1-1 1,0 1-1,0 0 1,1 0-1,0 0 1,0 0-1,1 0 1,-1 0-1,2 1 1,-1 11-1,2-9-1,0 0 1,0 0-1,1 0 0,1 0 0,-1-1 1,2 1-1,-1-1 0,1 0 1,1 0-1,7 13 0,-8-16 0,0-1 0,0 1 0,1-1 0,-1 0 0,1 0 0,0 0 0,1-1 0,-1 0 0,1 0 0,0 0 0,0-1 0,0 0 0,8 3 0,-10-4 0,1-1 0,0 1 0,1-2 0,-1 1 0,0 0 0,0-1 0,0 0 0,0 0 0,0-1 0,1 1 0,-1-1 0,0 0 0,0-1 0,0 1 0,-1-1 0,1 0 0,0 0 0,5-4 0,26-17 18,-1-3-1,-1-1 1,31-32 0,-54 48-10,-1-1 1,0 0 0,10-17-1,5-5 56,-22 30-23,-1 1 0,0 0 0,0-1 0,0 1 0,0-1 0,0 0 0,-1 0 0,0 0 0,0 0 0,0 0 0,0 0 0,0 0 0,-1 0 0,0-4 0,0 7 31,0 3 197,0-2-191,0 6 0,1 7-73,0 1 0,6 23 0,0 4 26,-5-20-9,11 59-13,-11-71-15,1-1 1,0 0 0,0 0-1,1 0 1,-1 0-1,2 0 1,5 8 0,-8-14 0,0-1 0,0 1 1,0-1-1,0 1 0,0-1 1,0 0-1,0 0 1,0 0-1,1 0 0,-1 0 1,0-1-1,1 1 0,-1-1 1,1 1-1,-1-1 0,0 0 1,1 0-1,-1 0 1,1 0-1,-1 0 0,1-1 1,-1 1-1,0-1 0,1 0 1,2-1-1,5-1 1,-1 0 1,1-1-1,-1 0 1,12-8-1,18-14-8,40-35 0,-61 46 12,-5 6 0,0-2 0,-1 0 0,-1 0 0,17-22 0,-27 32 4,0 0-1,0-1 1,0 1-1,-1-1 1,1 1 0,-1-1-1,1 0 1,-1 1-1,1-1 1,-1 1 0,0-1-1,0 0 1,0 1-1,0-1 1,0 0 0,0 1-1,0-1 1,0 0 0,-1 1-1,1-1 1,-1 1-1,1-1 1,-1 1 0,0-1-1,1 1 1,-2-2-1,0 3-1,1 0 1,0 0-1,-1 1 0,1-1 0,-1 0 0,1 1 0,0-1 0,-1 1 0,1 0 1,0-1-1,-1 1 0,1 0 0,-2 2 0,-2 0 7,-12 7 9,0 1-1,0 0 1,1 2-1,-18 16 1,28-22-12,-1 0 0,1 1 0,1 0 0,-1 0 0,1 0 0,0 0 0,1 1 0,0-1 0,1 1 0,-1 0 0,-1 10 0,4-15-6,1 0 0,-1 0 0,1 0 0,-1 0 0,1 0 0,1 0 0,0 7 0,-1-10 0,0-1 0,0 1 0,0-1 0,0 0 0,1 1 0,-1-1 0,0 1 0,0-1 0,0 0 0,1 1 0,-1-1 0,0 0 0,0 1 0,1-1 0,-1 0 0,0 1 0,1-1 0,-1 0 0,0 1 0,1-1 0,-1 0 0,1 0 0,-1 0 0,0 0 0,1 1 0,-1-1 0,2 0 0,-1 0 0,0 0 0,0-1 0,1 1 0,-1-1 0,0 1 0,0-1 0,1 1 0,-1-1 0,0 0 0,0 1 0,0-1 0,0 0 0,0 0 0,2-2 0,4-5 0,0-1 0,0 0 0,0 0 0,-2 0 0,1-1 0,-1 0 0,0 0 0,4-14 0,-6 13 0,2 0 0,0 1 0,0-1 0,1 1 0,0 0 0,1 0 0,9-11 0,-15 21 0,-1 0 0,0 0 0,0 0 0,1-1 0,-1 1 0,0 0 0,0 0 0,1 0 0,-1 0 0,0 0 0,0 0 0,1 0 0,-1 0 0,0 0 0,1 0 0,-1 0 0,0 0 0,0 0 0,1 0 0,-1 0 0,0 0 0,0 0 0,1 0 0,-1 0 0,0 0 0,0 0 0,1 0 0,-1 1 0,0-1 0,0 0 0,1 0 0,-1 0 0,0 0 0,0 1 0,0-1 0,1 0 0,-1 0 0,0 1 0,0-1 0,0 0 0,0 0 0,0 0 0,1 1 0,-1-1 0,0 0 0,0 1 0,0-1 0,8 19 0,-5-11 0,5 6 0,0-1 0,20 22 0,0 1 0,-26-33 0,0 0 0,0-1 0,1 1 0,-1 0 0,1-1 0,0 1 0,0-1 0,0 0 0,0 0 0,0 0 0,0 0 0,1 0 0,-1-1 0,1 0 0,-1 1 0,5 0 0,-3-2 0,0 1 0,1-1 0,-1 0 0,0 0 0,0-1 0,1 1 0,-1-1 0,0 0 0,0-1 0,7-2 0,0-1 0,1-1 0,-1-1 0,-1 0 0,1 0 0,-1-1 0,-1-1 0,1 0 0,9-11 0,-4 1-1,-1-1 0,0-1 0,-2 0 0,0-1 0,-1 0 0,-2-1 0,15-43 0,32-176-30,-49 200 22,-2 15-39,-2-1 0,-1 0 0,-1 0 0,-1 0 0,-4-32 0,3 58 44,0 0-1,-1 0 1,1 0 0,-1 0-1,1 0 1,-1 0 0,1 0-1,-1 1 1,0-1 0,0 0-1,0 0 1,0 1 0,-1-1-1,1 1 1,0-1-1,-1 1 1,1-1 0,-1 1-1,1 0 1,-1 0 0,1 0-1,-1 0 1,0 0 0,0 0-1,1 0 1,-3 0 0,3 0 1,0 1 1,0 0 0,0 0 0,1 0 0,-1 0-1,0 0 1,0 0 0,0 1 0,1-1 0,-1 0-1,0 0 1,0 0 0,0 1 0,1-1 0,-1 0-1,0 1 1,1-1 0,-1 1 0,0-1 0,1 1-1,-1-1 1,0 1 0,1-1 0,-1 1 0,1 0-1,-1-1 1,1 1 0,0 0 0,-1-1 0,1 2-1,-12 26-18,2-1 0,2 1 0,1 1 0,2 0 0,1 0 0,1 0 0,1 0 0,1 0 0,2 0 0,8 50 0,-7-67 10,3 16-30,1-1 0,14 39 0,23 61-125,-42-124 159,0 0 1,0 0 0,1 0 0,-1 0 0,1 0-1,0-1 1,0 1 0,0-1 0,0 1-1,0-1 1,0 0 0,1 0 0,-1 0 0,1 0-1,0 0 1,-1-1 0,1 1 0,0-1 0,0 1-1,0-1 1,0 0 0,0 0 0,0-1-1,0 1 1,1-1 0,-1 1 0,0-1 0,6-1-1,-4 1-1,0-1-1,0 0 1,0 0 0,-1-1-1,1 0 1,0 0-1,-1 0 1,0 0 0,1-1-1,-1 1 1,0-1-1,0 0 1,0 0-1,-1-1 1,1 1 0,-1-1-1,6-8 1,19-31-22,-13 19 49,1 1 1,0 1-1,21-22 1,-35 49 1,-1-1 0,0 0-1,-1 1 1,1-1 0,-1 1 0,1-1 0,-2 9 0,2 17 60,0 10 21,-2-31-52,1-1-1,0 1 0,0-1 1,1 1-1,0-1 0,0 0 1,1 0-1,4 12 0,-5-19-34,-1 0-1,1 0 1,-1 0-1,1 0 1,0-1-1,0 1 1,-1 0-1,1-1 1,0 1-1,0-1 1,0 1-1,0-1 1,0 1-1,-1-1 1,1 1-1,0-1 1,0 0-1,0 1 1,0-1-1,0 0 1,0 0 0,0 0-1,0 0 1,0 0-1,0 0 1,0 0-1,0 0 1,0-1-1,0 1 1,0 0-1,2-1 1,1 0-5,-1 0 1,1-1-1,0 0 1,-1 1 0,0-1-1,7-5 1,1-3-10,-1 0 0,1-1 1,9-14-1,24-25-2,-36 41 1,9-9 0,-17 17 0,0 1 0,1-1 0,-1 1 0,1-1 0,-1 1 0,1-1 0,-1 1 0,1 0 0,-1-1 0,1 1 0,-1 0 0,1-1 0,0 1 0,-1 0 0,1 0 0,-1 0 0,1 0 0,0-1 0,-1 1 0,1 0 0,-1 0 0,1 0 0,0 0 0,-1 0 0,2 1 0,-1 0 0,-1 1 0,1 0 0,-1-1 0,1 1 0,-1 0 0,0 0 0,1-1 0,-1 1 0,0 0 0,0 0 0,-1-1 0,1 1 0,0 2 0,-1 2 0,-2 23 0,1-24 0,1 0 0,1 0 0,-1 0 0,1 0 0,-1 0 0,1 0 0,1 0 0,1 10 0,-2-15 0,0 0 0,0 0 0,0 0 0,0 0 0,1 0 0,-1 0 0,0 0 0,0 1 0,0-1 0,0 0 0,0 0 0,1 0 0,-1 0 0,0 0 0,0 0 0,0 0 0,0 0 0,0 0 0,1 0 0,-1 0 0,0 0 0,0 0 0,0 0 0,0 0 0,1 0 0,-1 0 0,0 0 0,0 0 0,0 0 0,0 0 0,0 0 0,1 0 0,-1 0 0,0 0 0,0 0 0,0 0 0,0-1 0,0 1 0,1 0 0,-1 0 0,0 0 0,10-9 0,8-11 0,-4 3 0,0 0 0,29-25 0,-36 36 0,0 0 0,1 1 0,-1 0 0,1 1 0,0 0 0,0 0 0,1 0 0,-1 1 0,16-4 0,-22 7 0,1 1 0,-1-1 0,0 0 0,0 1 0,0-1 0,0 1 0,0 0 0,0 0 0,0 0 0,0 0 0,0 0 0,0 0 0,0 0 0,0 1 0,-1-1 0,1 1 0,0-1 0,-1 1 0,0-1 0,1 1 0,-1 0 0,0 0 0,2 3 0,4 7 0,1 1 0,5 15 0,-12-25 0,24 76 0,-24-78 0,0 1 0,-1 0 0,1-1 0,0 1 0,0-1 0,0 1 0,1-1 0,-1 1 0,0-1 0,0 0 0,1 0 0,-1 1 0,1-1 0,-1 0 0,1 0 0,-1-1 0,1 1 0,0 0 0,-1 0 0,1-1 0,0 1 0,0-1 0,0 0 0,-1 1 0,1-1 0,0 0 0,2 0 0,5 0 0,0-1 0,0 0 0,-1-1 0,12-3 0,-15 4 0,12-4 0,0-1 0,0 0 0,-1-1 0,20-12 0,59-43 0,-31 19 0,-63 42 0,22-15 0,-22 15 0,0 0 0,0 0 0,0 0 0,0 0 0,0 0 0,0-1 0,0 1 0,-1 0 0,1 0 0,0-1 0,-1 1 0,1 0 0,-1-1 0,1 1 0,-1-1 0,1-1 0,-16 16 0,1 8 0,0 0 0,2 0 0,1 1 0,-16 42 0,22-45 0,5-19 0,0 1 0,1-1 0,-1 0 0,0 0 0,0 0 0,0 0 0,0 0 0,1 0 0,-1 0 0,0 0 0,0 0 0,0 0 0,0 0 0,1 0 0,-1 0 0,0 1 0,0-1 0,0-1 0,1 1 0,-1 0 0,0 0 0,0 0 0,0 0 0,0 0 0,1 0 0,-1 0 0,0 0 0,0 0 0,0 0 0,1 0 0,-1 0 0,0 0 0,0-1 0,0 1 0,0 0 0,0 0 0,0 0 0,1 0 0,-1 0 0,0-1 0,0 1 0,0 0 0,0 0 0,25-28 0,-8 8 0,-11 13 0,0 1 0,-1-1 0,0 0 0,0 0 0,0-1 0,3-7 0,-15 69 0,-7 14 0,-36 108 0,31-118 0,-44 124 0,47-144 0,-2-2 0,-37 59 0,52-91 0,0 0 0,0-1 0,0 1 0,-1-1 0,1 0 0,-1 0 0,0 0 0,0-1 0,0 1 0,0-1 0,-1 0 0,1 0 0,0 0 0,-1-1 0,0 1 0,1-1 0,-1 0 0,0 0 0,0-1 0,1 0 0,-1 0 0,0 0 0,0 0 0,1-1 0,-1 1 0,0-1 0,0 0 0,1-1 0,-1 1 0,1-1 0,-1 0 0,1 0 0,0-1 0,0 1 0,0-1 0,-6-4 0,2-3 0,0 0 0,0 0 0,1-1 0,1 0 0,-1 0 0,2-1 0,-1 1 0,2-1 0,0-1 0,0 1 0,1 0 0,0-1 0,2 0 0,-2-14 0,3 21 0,1-1 0,0 1 0,0 0 0,1-1 0,-1 1 0,1 0 0,0 0 0,1 0 0,0 1 0,0-1 0,0 1 0,6-9 0,4-2 0,1 0 0,23-20 0,-34 34 34,-1-1 1,0 0-1,0 0 1,0 0-1,0 0 0,0 0 1,-1 0-1,1 0 1,-1-1-1,0 1 0,0 0 1,0-1-1,0 1 0,-1-1 1,1 1-1,-1-5 1,0-1-1150,0 0 1,-1 0 0,0 0 0,-3-10-1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02:09.5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15376,'0'0'800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02:09.7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0 103 10752,'0'0'656,"67"-26"-288,-11 14 0,23 0 216,12 6 8,11 4-72,-5-4 0,-4-4-160,-11 2 0,-5-3-128,-13 1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02:14.7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0 964 6128,'0'0'7214,"11"-5"-6851,-8 3-322,7-2 92,-1-1 0,0 0 0,0 0 1,0-1-1,-1-1 0,1 1 0,7-10 1,-7 5 146,-1 0 1,0-1-1,0 0 1,-1 0-1,10-25 1,-14 28-157,0 1 0,0-1 0,-1 1 0,-1-1 0,1 0 0,-1 1 0,-1-1 0,0 0 0,0 0 0,-2-12 0,2 20-95,0 0 0,0 0 0,0 1 0,0-1 0,-1 0-1,1 0 1,0 0 0,0 0 0,-1 1 0,1-1 0,-1 0 0,1 0-1,-1 1 1,1-1 0,-1 0 0,1 1 0,-1-1 0,0 0-1,1 1 1,-1-1 0,0 1 0,1-1 0,-1 1 0,0-1-1,-1 0 1,0 1 11,1 0-1,-1 0 0,1 0 1,-1 0-1,1 1 0,-1-1 1,1 0-1,-1 0 0,1 1 1,-1-1-1,1 1 0,0 0 1,-3 0-1,-3 4 77,0-1 1,1 1-1,-1 0 1,-6 7-1,3-1 66,1 0-1,0 0 1,0 1 0,-11 20-1,17-26-45,-1 1 0,1 0 0,0 0 0,1 1-1,0-1 1,0 0 0,0 1 0,1-1 0,0 1 0,1 11 0,0-16-82,1 1 0,0-1-1,0 0 1,0 0 0,0 0 0,0 0 0,1 0 0,-1 0 0,1 0 0,0 0 0,0 0 0,0-1 0,0 1 0,1-1 0,-1 0 0,1 0 0,-1 1 0,1-2-1,0 1 1,3 2 0,-1-1 10,1 0-1,-1-1 1,1 1-1,0-1 1,0 0-1,0-1 1,0 1 0,0-1-1,12 0 1,-3-1 34,-1-2 0,1 0-1,15-4 1,11-3 69,-27 7-117,1-1-1,-1 0 0,0-2 1,-1 1-1,1-2 0,-1 0 1,17-10-1,-6 2 18,1 1 14,-1-2-1,-1-1 1,0-1 0,23-21 0,-25 15-9,0-1 1,-2 0 0,-1-1-1,0-2 1,-2 1 0,-1-2 0,-2 0-1,16-46 1,-20 48-15,-2 0-1,-1-1 1,-1 1 0,-2-1 0,0-1-1,-2 1 1,-1 0 0,-1 0-1,-1 0 1,-6-30 0,7 54-46,0 1 0,0 0 0,-1-1 0,1 1 0,0 0 0,-1 0 0,1 0 0,-1 0 0,1 0 0,-3-2 0,3 4-9,1-1 0,0 1 0,-1-1 0,0 1 0,1-1 0,-1 1 0,1-1 1,-1 1-1,1-1 0,-1 1 0,0 0 0,1-1 0,-1 1 0,0 0 0,1-1 1,-1 1-1,0 0 0,0 0 0,1 0 0,-1 0 0,0 0 0,0 0 0,1 0 0,-1 0 1,0 0-1,0 0 0,1 0 0,-1 0 0,0 1 0,1-1 0,-1 0 0,0 0 1,1 1-1,-1-1 0,-1 1 0,-16 23 10,0 0-1,2 2 1,0-1 0,2 2 0,1 0-1,1 1 1,2 0 0,-14 57 0,16-47 2,1 0 0,3 0 0,-1 42 0,5-65 4,1 0 1,0 0-1,1 0 1,0 0-1,1 0 1,1 0-1,1-1 1,0 0-1,0 0 1,15 25-1,-17-33-7,1-2-1,0 1 1,0 0 0,0-1-1,0 0 1,1 1 0,-1-2-1,1 1 1,0-1 0,0 1-1,1-1 1,-1-1-1,1 1 1,-1-1 0,1 0-1,10 2 1,-8-3 3,0 0 0,0 0 0,0-1 0,0 0 0,1-1 0,-1 0 0,0 0 1,0 0-1,0-1 0,0-1 0,13-5 0,2-1 30,-13 6-12,-1-1 1,0 0-1,0 0 1,-1-1-1,1 0 1,-1 0-1,0-1 1,13-13-1,-19 18-22,-1-1 0,0 0 0,0 0 0,0 0-1,-1 0 1,1 1 0,0-1 0,-1 0 0,1 0-1,-1-1 1,0 1 0,0 0 0,1 0-1,-1 0 1,-1 0 0,1 0 0,0 0 0,0 0-1,-2-3 1,1 0 12,0 1 0,-1 0 0,1-1 0,-1 1 0,0 0-1,0 0 1,-5-6 0,6 9-15,0 0-1,0 0 0,0 1 1,0-1-1,-1 0 1,1 0-1,0 1 0,-1-1 1,1 1-1,0-1 1,-1 1-1,1-1 1,-1 1-1,1 0 0,0 0 1,-1 0-1,1 0 1,-1 0-1,1 0 0,-1 0 1,1 0-1,-1 0 1,1 1-1,0-1 1,-1 1-1,1-1 0,0 1 1,-2 0-1,-3 2 12,1-1-1,0 1 0,0 0 1,0 0-1,-8 7 0,8-5-9,0 0 0,0 0 0,0 1 0,1-1 0,0 1 0,0 0 0,1 0-1,-5 12 1,6-14-3,1 0-1,0 0 0,0 0 1,0 0-1,0 0 0,1 1 1,0-1-1,0 0 0,0 0 1,0 0-1,1 0 0,-1 0 1,1 0-1,0 0 0,0 0 1,3 7-1,-1-6 0,0 0 0,-1 0 1,2-1-1,-1 1 0,0-1 0,1 0 0,0 0 1,0 0-1,0 0 0,1 0 0,-1-1 0,1 0 1,8 5-1,-5-5-2,0 0 1,0 0-1,1-1 0,-1 0 1,0-1-1,1 1 1,-1-1-1,12-1 1,-1-1-2,0-1 0,-1 0 0,0-1 1,0-2-1,0 0 0,0 0 0,30-15 0,20-15 50,114-76-1,-165 101-18,-15 9-12,1 0 0,0-1 1,0 1-1,-1-1 0,1 0 0,-1 0 1,1 0-1,2-4 0,2 5 162,-4 1-128,-6 0-26,3 0 96,-1 0-118,0 0-1,1 0 117,-4-14 2,4 10-120,0-1 0,0 0 0,0 0 0,1 1 0,0-1 0,2-7 0,-2-15-145,-1 26 120,-1 1 21,1-1 0,-1 1 0,0 0-1,1 0 1,-1 0 0,1 0 0,-1 0 0,0 0 0,1 0 0,-1 0-1,0 0 1,1 0 0,-1 1 0,1-1 0,-1 0 0,0 0-1,1 0 1,-2 1 0,-23 21-1,-39 31 0,56-47 0,0 1 0,0 0-1,0 0 1,-9 12 0,14-16 0,1 1 1,0-1-1,-1 1 1,1 0-1,0-1 1,1 1-1,-1 0 1,1 0-1,0 0 1,0 0-1,0 1 0,0-1 1,0 5-1,1-7 2,0 1 1,1-1-1,-1 1 0,0-1 0,1 0 0,-1 1 0,1-1 0,0 1 0,-1-1 0,1 0 0,1 1 0,-1-1 0,0 0 0,0 0 1,1 0-1,-1 0 0,1 0 0,0 0 0,2 2 0,0-2 1,0 1 0,-1-1 1,1 0-1,0 0 0,0-1 0,0 1 1,0-1-1,0 0 0,1 0 0,6 0 1,4 0 10,-1-1 0,1-1 0,0 0 0,0-1 0,23-6 0,7-4 31,44-17 0,-69 20-26,0 0-1,0-2 1,-1 0 0,23-17 0,-15 7-2,-1-2 0,-1 0 0,-1-2 0,-1-1 0,-1 0 0,-1-2 0,-2 0 0,-1-1 1,-1-1-1,13-33 0,-11 18 34,-3 0 0,-1-1 0,-2-1 0,-3 0 1,-1 0-1,-3-1 0,1-58 0,-7 103-40,0 0 0,0 0 0,0 1 0,0-1 1,-1 0-1,0 0 0,1 1 0,-1-1 0,-2-4 0,3 7-10,0 0-1,-1-1 0,1 1 1,0 0-1,0-1 1,-1 1-1,1 0 1,0 0-1,0-1 0,-1 1 1,1 0-1,0 0 1,-1 0-1,1-1 0,-1 1 1,1 0-1,0 0 1,-1 0-1,1 0 1,0 0-1,-1 0 0,1 0 1,-1-1-1,1 1 1,-1 1-1,0-1-1,0 0-1,0 1 1,0-1-1,0 1 1,0-1-1,0 1 1,0-1-1,1 1 1,-1 0-1,0-1 1,0 1-1,0 0 1,0 1-1,-13 16-3,1 0 0,0 0 0,2 1 0,-12 28 0,-30 86-11,37-90-1,0 6-11,3 1 0,-9 56 0,20-94 27,0-1 0,1 1 1,0 0-1,1 0 0,0 0 0,1 0 1,1 0-1,0-1 0,0 1 0,1-1 1,1 1-1,0-1 0,0 0 1,1 0-1,0-1 0,1 1 0,1-1 1,-1-1-1,1 1 0,1-1 0,15 15 1,-18-21 7,-1 0 0,0-1 1,1 1-1,0-1 0,-1 0 0,1 0 1,0-1-1,0 1 0,0-1 0,0 0 1,0-1-1,0 1 0,1-1 0,-1 0 1,0 0-1,0 0 0,0-1 1,0 0-1,0 0 0,0 0 0,0-1 1,8-3-1,5-3 29,-1 0 1,1-1-1,-1-1 1,24-18-1,-27 17 37,-1-1 0,0 0 1,-1-1-1,0 0 0,-1-1 0,0 0 0,12-22 0,-17 28 75,-6 8-137,1 0 0,-1-1-1,1 1 1,-1-1-1,1 1 1,-1-1 0,0 1-1,1-1 1,-1 1-1,0-1 1,1 1 0,-1-1-1,0 1 1,0-1-1,1 0 1,-1 1-1,0-1 1,0 0 0,0 0 142,0 5-98,-1 27 3,0-17-33,1 0 0,1 0 0,-1 0 0,2 0 0,6 25 0,-5-30-12,0 1 0,1-1 0,0 0-1,1 0 1,10 15 0,-14-21-8,1-1-1,0 1 1,1-1-1,-1 1 1,0-1-1,1 0 1,-1 0-1,1 0 1,-1-1-1,1 1 1,0 0-1,0-1 1,0 0-1,0 0 1,0 0-1,0 0 1,0 0-1,0 0 1,0-1 0,0 0-1,1 1 1,3-2-1,4 0 1,1-1 1,-1-1-1,-1 0 1,1 0-1,0-1 1,13-7-1,56-38 47,0 0-26,-79 49-26,-1 0 0,0 0 0,0 0 0,0 0 0,1 0 0,-1 0 0,0 0 0,0 0 0,0 0 0,1 0 0,-1 0 0,0 0 0,0-1 0,0 1 0,0 0 0,1 0 0,-1 0 0,0 0 0,0 0 0,0 0 0,0 0 0,0-1 0,1 1 0,-1 0 0,0 0 0,0 0 0,0 0 0,0 0 0,0-1 0,0 1 0,0 0 0,0 0 0,0 0 0,1-1 0,-1 1 0,0 0 0,0 0 0,0 0 0,0 0 0,0-1 0,0 1 0,0 0 0,0 0 0,0 0 0,0-1 0,-1 1 0,1 0 0,-10 3 0,-9 15 0,-26 31 0,36-40 0,7-6 0,0-1 0,0 1 0,0 0 0,1-1 0,-1 1 0,1 0 0,0 0 0,-1 0 0,1 0 0,0 0 0,1 0 0,-1 1 0,1-1 0,-1 0 0,1 5 0,0-7 0,0 0 0,1 1 0,-1-1 0,0 0 0,1 0 0,-1 1 0,1-1 0,-1 0 0,1 0 0,0 0 0,-1 1 0,1-1 0,0 0 0,0 0 0,0 0 0,0 0 0,0 0 0,0-1 0,0 1 0,0 0 0,0 0 0,0-1 0,0 1 0,1 0 0,-1-1 0,0 0 0,0 1 0,1-1 0,-1 0 0,0 1 0,1-1 0,-1 0 0,0 0 0,1 0 0,-1 0 0,0 0 0,1 0 0,1-1 0,2 0 0,-1 1 0,1-1 0,0-1 0,-1 1 0,1-1 0,-1 1 0,1-1 0,-1-1 0,0 1 0,0 0 0,0-1 0,0 0 0,-1 0 0,1 0 0,-1 0 0,1-1 0,-1 0 0,0 1 0,-1-1 0,1 0 0,-1 0 0,1-1 0,-1 1 0,2-7 0,0 1 0,-1 0 0,0 0 0,-1 0 0,0 0 0,-1-1 0,0 1 0,-1 0 0,0-1 0,0 1 0,-3-16 0,-8 4 0,1 2 0,10 19 0,0 0 0,0 1 0,0-1 0,0 0 0,0 1 0,0-1 0,0 0 0,0 0 0,1 1 0,-1-1 0,0 0 0,1 1 0,-1-1 0,0 1 0,1-1 0,-1 0 0,1 1 0,-1-1 0,1 1 0,-1-1 0,1 1 0,-1-1 0,1 1 0,-1 0 0,1-1 0,0 1 0,-1-1 0,1 1 0,1 0 0,5-4 0,-1 1 0,0-1 0,1 2 0,-1-1 0,1 1 0,0 0 0,0 0 0,14-2 0,-9 3 0,0-1 0,0 2 0,1 0 0,-1 0 0,0 1 0,0 0 0,0 1 0,0 1 0,0 0 0,0 1 0,18 7 0,-18-5 0,-6-3 0,-1-1 0,1 1 0,-1 0 0,0 0 0,7 6 0,-11-7 0,1 0 0,-1-1 0,1 1 0,-1 0 0,0 0 0,0 0 0,0 0 0,0 0 0,0 0 0,0 0 0,-1 0 0,1 0 0,-1 1 0,1-1 0,-1 0 0,0 0 0,0 1 0,0 3 0,-1 9 0,0 1 0,-2 0 0,-5 22 0,5-30 0,1-1 0,-1 0 0,0 1 0,-1-1 0,1-1 0,-1 1 0,-1-1 0,1 1 0,-8 7 0,22-27 0,-1 0 0,15-24 0,18-25 0,-37 55 0,0 1 0,1 1 0,0-1 0,0 1 0,1 0 0,0 0 0,-1 1 0,1 0 0,1 0 0,-1 0 0,13-3 0,-19 7 0,0 1 0,0 0 0,1-1 0,-1 1 0,0 0 0,0-1 0,0 1 0,0 0 0,0 0 0,0 0 0,-1 0 0,1 0 0,0 0 0,0 0 0,-1 0 0,1 1 0,0-1 0,-1 0 0,1 1 0,2 4 0,2 3 0,0 0 0,-1 1 0,0-1 0,4 15 0,-5-13 0,1 0 0,0-1 0,11 20 0,-13-27 0,1 0 0,-1 0 0,1 0 0,-1 0 0,1-1 0,0 0 0,0 1 0,0-1 0,0 0 0,0 0 0,1-1 0,-1 1 0,1-1 0,-1 1 0,1-1 0,-1 0 0,1-1 0,0 1 0,-1-1 0,1 1 0,0-1 0,0 0 0,-1 0 0,1-1 0,0 1 0,-1-1 0,1 0 0,6-2 0,6-5 0,-1-1 0,0 0 0,0-2 0,25-23 0,45-56 0,-74 76 0,-5 7 0,-1 0 0,1 1 0,0 0 0,8-7 0,-14 13 0,1 0 0,-1-1 0,0 1 0,1 0 0,-1 0 0,1 0 0,-1 0 0,0 0 0,1 0 0,-1 0 0,1 0 0,-1 0 0,0 0 0,1 0 0,-1 0 0,1 0 0,-1 0 0,0 0 0,1 1 0,-1-1 0,0 0 0,1 0 0,-1 0 0,0 0 0,1 1 0,-1-1 0,0 0 0,1 0 0,-1 1 0,0-1 0,1 0 0,-1 1 0,0-1 0,0 0 0,0 1 0,1-1 0,-1 0 0,0 1 0,0-1 0,0 1 0,0-1 0,0 0 0,0 1 0,0-1 0,0 0 0,1 1 0,-2 0 0,6 24 0,-5-22 0,2 14 0,-1 1 0,-1 0 0,0 0 0,-1 0 0,-6 26 0,5-35 0,0 0 0,-1 0 0,0-1 0,0 0 0,-1 1 0,0-1 0,0-1 0,-1 1 0,0-1 0,-1 1 0,0-1 0,0-1 0,-8 8 0,13-13 0,0-1 0,0 1 0,0-1 0,0 1 0,0-1 0,0 1 0,-1-1 0,1 0 0,0 0 0,0 0 0,0 1 0,0-1 0,0 0 0,-1-1 0,1 1 0,0 0 0,0 0 0,0 0 0,0-1 0,0 1 0,-3-1 0,1 0 0,1-1 0,-1 1 0,0-1 0,0 0 0,1 1 0,-1-1 0,1 0 0,-4-4 0,5 5 0,0 1 0,1-1 0,-1 0 0,0 0 0,0 0 0,1 0 0,-1 0 0,0 0 0,1-1 0,-1 1 0,1 0 0,0 0 0,-1 0 0,1 0 0,0-1 0,0 1 0,0 0 0,-1 0 0,2-2 0,-1 2 0,1 0 0,-1 0 0,1 0 0,0 0 0,-1 0 0,1 1 0,0-1 0,0 0 0,-1 0 0,1 1 0,0-1 0,0 1 0,0-1 0,0 1 0,0-1 0,0 1 0,0-1 0,0 1 0,0 0 0,0-1 0,0 1 0,0 0 0,0 0 0,1 0 0,-1 0 0,0 0 0,1 0 0,110 1 0,-80 1 0,1-2 0,-1-1 0,45-7 0,-76 8 0,1-1 0,-1 1 0,1 0 0,-1-1 0,1 1 0,-1-1 0,1 1 0,-1-1 0,1 0 0,-1 0 0,0 1 0,1-1 0,-1 0 0,0 0 0,0 0 0,0-1 0,0 1 0,0 0 0,0 0 0,0 0 0,0-1 0,0 1 0,-1-1 0,2-1 0,-3 2-75,1 1 1,0-1-1,-1 0 1,1 1-1,-1-1 1,1 1-1,-1-1 1,1 0-1,-1 1 0,1-1 1,-1 1-1,0-1 1,1 1-1,-1 0 1,0-1-1,1 1 0,-1 0 1,0-1-1,1 1 1,-1 0-1,0 0 1,0-1-1,-1 1 1,-5-3-718,-19-9-3943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02:15.1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0 190 10848,'0'0'112,"83"-24"184,-13 5 8,37-5 288,2-4 8,8 6 80,-2 10 8,0 10-80,-4-10 8,-13 0-104,-1 0 16,-12-1-161,-13 3 9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02:16.6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0 246 6728,'0'0'12278,"10"0"-11765,-4 0-419,-2 1-40,0-1 0,0 0 0,-1 0 1,1-1-1,0 1 0,0-1 1,0 0-1,-1 0 0,1 0 0,0 0 1,-1 0-1,1-1 0,-1 0 1,1 0-1,-1 0 0,5-3 0,-7 3-30,16-12 359,-1-1 0,0-1 1,-1 0-1,-1-1 1,0-1-1,-1 0 1,10-20-1,13-35 1792,-47 102-1352,2 0 1,0 0-1,-6 41 1,15-66-783,-1 0-1,1-1 1,0 1-1,1 0 1,-1 0-1,1 0 1,0 0-1,0 0 1,0 0-1,0-1 1,0 1-1,1 0 1,0-1-1,0 1 1,0-1-1,0 0 1,4 5 0,-3-6-10,-1 0 0,1 0 0,0 0 0,0 0 0,1-1 0,-1 1 0,0-1 1,0 0-1,1 0 0,-1 0 0,1 0 0,-1 0 0,1-1 0,-1 0 0,1 1 1,-1-1-1,1-1 0,-1 1 0,6-2 0,3 0 43,0-1 0,0 0 0,0-1 1,-1-1-1,12-6 0,53-33 355,-64 37-366,25-17 143,-20 13-83,-1 1-1,1 0 1,23-8-1,-29 12-27,0 3 188,-11 3-270,1 1 0,-1 0-1,0 0 1,1-1 0,-1 1-1,0 0 1,1 0 0,-1 0 0,0-1-1,0 1 1,0 0 0,0 0-1,0 0 1,0 0 0,0 0 0,0-1-1,0 3 1,-1 8-3,0 1 0,-1-1 0,0 1 0,-1-1 0,0 0 0,-6 11 0,2-2-8,7-20-2,0 1 0,0-1 0,0 0 0,0 0 0,0 0 0,0 0 0,0 0 0,0 0 0,0 0 0,0 0 0,0 1 0,0-1 0,-1 0 0,1 0 0,0 0 0,0 0 0,0 0 0,0 0 0,0 0 0,0 1 0,0-1 0,0 0 0,0 0 0,0 0 0,0 0 0,1 0 0,-1 0 0,0 0 0,0 1 0,0-1 0,0 0 0,0 0 0,0 0 0,0 0 0,0 0 0,0 0 0,0 0 0,0 0 0,0 0 0,0 1 0,1-1 0,-1 0 0,0 0 0,0 0 0,0 0 0,0 0 0,0 0 0,0 0 0,0 0 0,0 0 0,1 0 0,-1 0 0,0 0 0,0 0 0,0 0 0,0 0 0,10-4 0,16-15 0,-21 16 0,6-6 0,1 1 0,0 0 0,1 1 0,24-10 0,-33 16 0,0-1 0,0 1 0,0 0 0,0 0 0,0 0 0,0 0 0,0 1 0,0 0 0,0 0 0,0 0 0,0 0 0,0 1 0,0-1 0,0 1 0,0 0 0,0 0 0,0 1 0,0-1 0,-1 1 0,1 0 0,0 0 0,3 3 0,1 2 0,-1 0 0,0 1 0,0 0 0,0 0 0,-1 1 0,0 0 0,8 18 0,-14-27 0,6 10 0,-6-10 0,0 0 0,0 0 0,0 0 0,0 0 0,0 0 0,0 0 0,0 0 0,0-1 0,0 1 0,1 0 0,-1 0 0,0 0 0,0 0 0,0 0 0,0 0 0,0 0 0,0 0 0,0 0 0,0-1 0,0 1 0,0 0 0,0 0 0,0 0 0,1 0 0,-1 0 0,0 0 0,0 0 0,0 0 0,0 0 0,0 0 0,0 0 0,0 0 0,0 0 0,1 0 0,-1 0 0,0 0 0,0 0 0,0 0 0,0 0 0,0 0 0,0 0 0,1 0 0,-1 0 0,0 0 0,0 0 0,0 0 0,0 0 0,0 0 0,0 0 0,0 0 0,1 0 0,-3-6-4088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02:16.9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 16783,'0'0'2856,"62"0"-2768,-15-4 8,3 2-56,2 4-8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02:23.7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366 419 6224,'0'0'9817,"-11"6"-9445,-28 14-73,-116 61 1220,136-70-1174,0 2 0,0 0 0,1 1 0,1 0 0,1 2 0,-23 26 0,38-40-260,-1-1 1,1 1-1,-1 0 0,1 0 0,0 0 1,0 1-1,0-1 0,0 0 1,1 0-1,-1 0 0,0 1 1,1-1-1,0 0 0,-1 1 0,1-1 1,0 0-1,0 1 0,1-1 1,-1 0-1,0 1 0,1-1 0,1 4 1,-1-4-27,0 0 1,0 0-1,1 0 0,-1-1 1,0 1-1,1-1 1,0 1-1,-1-1 1,1 0-1,0 1 0,0-1 1,0 0-1,0 0 1,0 0-1,0-1 0,0 1 1,0 0-1,0-1 1,0 1-1,0-1 1,0 0-1,0 0 0,1 0 1,-1 0-1,3 0 1,7-1 32,-1-1 1,1 0 0,-1 0 0,0-1 0,0-1 0,0 0 0,0 0 0,-1-1 0,1-1-1,11-8 1,6-6 145,0-1 0,27-28-1,-46 41-144,0-1-1,-1-1 0,9-11 0,-14 17-26,-1 0-1,1 0 0,-1 0 0,0-1 0,0 1 0,-1 0 0,1-1 0,-1 1 0,0-1 1,0 0-1,0-6 0,-1 11-58,0 0 0,0 0 0,0 0 0,0 0 0,0 0 0,0 0 1,0 0-1,0 1 0,0-1 0,0 0 0,0 0 0,0 0 0,-1 0 0,1 0 0,0 0 1,0 0-1,0 0 0,0 0 0,0 0 0,0 0 0,0 0 0,0 0 0,0 0 0,0 0 1,0 0-1,0 0 0,0 0 0,-1 0 0,1 0 0,0 0 0,0 0 0,0 0 0,0 0 0,0 0 1,0 0-1,0 0 0,0 0 0,0 0 0,0 0 0,0 0 0,0 0 0,0 0 0,-1 0 1,1 0-1,0 0 0,0 0 0,0 0 0,0 0 0,0 0 0,0 0 0,0 0 0,0-1 1,0 1-1,0 0 0,0 0 0,0 0 0,0 0 0,0 0 0,0 0 0,0 0 0,0 0 0,0 0 1,0 0-1,0 0 0,0 0 0,0-1 0,0 1 0,-8 9 243,-5 11-87,9-13-125,1 0 1,0 0-1,0 1 1,0-1-1,1 1 0,0-1 1,-2 15-1,4-18-24,0 0 1,0 0-1,1 0 0,-1 0 0,1-1 0,0 1 0,0 0 0,0-1 1,0 1-1,1-1 0,-1 1 0,1-1 0,0 1 0,0-1 0,1 0 0,-1 0 1,0 0-1,4 3 0,-4-5-7,0 1 1,1-1-1,-1 0 1,0 1-1,1-1 1,-1 0 0,0 0-1,1 0 1,0-1-1,-1 1 1,1-1-1,-1 1 1,1-1-1,0 0 1,-1 0-1,1 0 1,-1 0-1,5-1 1,2-1 15,-1 1 0,0-1-1,0-1 1,13-5 0,-9 2 19,1-1 1,-1 0-1,0-1 1,-1 0-1,21-19 0,-11 5 140,30-40-1,-10 17 453,-51 81-217,3-4-361,-100 389 367,103-373-356,4-37-32,-1-1 0,-3 20 0,3-19 124,5-25-60,49-202 75,-44 174-135,1 1 1,3 1-1,1 0 0,1 0 1,3 2-1,1 0 1,2 1-1,34-46 0,-50 76-19,0 1-1,1 1 0,-1-1 1,1 1-1,0 0 0,12-7 1,-16 11-19,-1 0 1,0 0 0,0 0-1,1 0 1,-1 1-1,0-1 1,1 1 0,-1-1-1,1 1 1,-1-1-1,0 1 1,1 0 0,-1 0-1,1-1 1,-1 1 0,1 0-1,-1 0 1,1 1-1,-1-1 1,1 0 0,-1 0-1,1 1 1,-1-1 0,1 1-1,-1-1 1,0 1-1,1 0 1,-1 0 0,0-1-1,0 1 1,1 0 0,-1 0-1,0 0 1,0 0-1,0 0 1,0 1 0,0-1-1,-1 0 1,1 0 0,0 1-1,0-1 1,-1 0-1,1 2 1,1 3 4,-1-1-1,1 0 1,-1 1-1,-1-1 1,1 1-1,-1-1 1,0 1-1,0-1 1,-1 1-1,0-1 1,0 0-1,-2 10 1,0-7 22,0 1 0,0-1 0,0 0 1,-1 0-1,-1 0 0,1-1 0,-7 9 0,7-13 27,1 1 0,-1-1-1,0 0 1,0 0 0,0 0-1,-6 2 1,6-5-55,11-2 0,-5 2 0,1 1 0,0-1 0,0 1 0,0-1 0,-1 1-1,1 0 1,0 0 0,-1 0 0,1 0 0,-1 0 0,1 1 0,-1-1 0,1 1 0,-1 0 0,0 0-1,0 0 1,0 0 0,0 0 0,0 0 0,0 0 0,-1 1 0,1-1 0,-1 0 0,0 1 0,1 0-1,-1-1 1,0 1 0,-1 0 0,1-1 0,0 5 0,3 8-3,-2 1 0,0-1 1,-1 1-1,-1 16 0,0-26 1,-2 22-33,-1 0-1,-2 0 0,0 0 1,-2-1-1,-13 34 0,7-24-63,-11 62-1,23-91 83,1-6 16,0 0 0,0 0 0,0 0 0,0 0 1,0 0-1,-1 0 0,1 0 0,-1 0 0,1 0 0,-1 0 0,0 0 0,0 0 0,0 0 0,0-1 0,0 1 1,0 0-1,-1-1 0,1 1 0,0-1 0,-3 3 0,3-4 57,2 0-53,-1 0-1,1-1 1,-1 1-1,1 0 1,-1-1-1,0 1 1,1-1-1,-1 1 1,1 0-1,-1-1 1,0 1-1,1-1 1,-1 0-1,0 1 1,0-1-1,1 1 1,-1-1-1,0 1 1,0-1-1,0 0 1,0 1-1,0-1 1,0 0-1,25-79 44,37-108 22,-47 148-53,2 1 0,39-63 0,-22 50-5,72-85 0,-52 89-68,-53 48 57,-1-1-1,0 1 0,1 0 0,-1-1 0,1 1 0,-1 0 0,1-1 1,-1 1-1,1 0 0,-1-1 0,1 1 0,-1 0 0,1 0 1,-1 0-1,1 0 0,-1 0 0,1 0 0,-1-1 0,1 1 1,-1 0-1,1 0 0,0 1 0,-1-1 0,1 0 0,-1 0 1,1 0-1,-1 0 0,1 0 0,-1 1 0,1-1 0,-1 0 1,1 0-1,-1 1 0,1-1 0,-1 0 0,0 1 0,1-1 1,-1 0-1,1 1 0,-1-1 0,0 1 0,1-1 0,-1 1 1,0-1-1,0 1 0,1-1 0,-1 1 0,0 0 0,2 3-7,-1-1-1,1 1 1,-1 0 0,0 0-1,1 7 1,0 9-15,-1 0-1,-1 0 1,-3 24 0,2-34 17,0-1 1,-1 0-1,-1 0 1,1 0-1,-1 0 0,-1 0 1,0 0-1,0-1 1,-6 9-1,8-14 19,-1-1 0,1 0 0,-1 0-1,1 0 1,-1 0 0,0 0 0,1 0 0,-1-1 0,0 1-1,0-1 1,0 0 0,-1 0 0,1 0 0,0 0 0,0-1 0,0 1-1,-1-1 1,1 0 0,0 0 0,-1 0 0,1 0 0,0-1-1,0 1 1,-1-1 0,1 0 0,0 0 0,0 0 0,0 0-1,0 0 1,0-1 0,0 1 0,0-1 0,-4-4 0,7 6-11,0 0 0,-1 0 0,1 0 1,0 0-1,0 0 0,0 0 1,0-1-1,-1 1 0,1 0 0,0 0 1,0 0-1,0 0 0,0-1 0,0 1 1,-1 0-1,1 0 0,0 0 0,0-1 1,0 1-1,0 0 0,0 0 1,0-1-1,0 1 0,0 0 0,0 0 1,0 0-1,0-1 0,0 1 0,0 0 1,0 0-1,0-1 0,0 1 0,0 0 1,0 0-1,0 0 0,0-1 0,0 1 1,0 0-1,0 0 0,1 0 1,-1-1-1,0 1 0,0 0 0,0 0 1,0 0-1,0 0 0,1-1 0,-1 1 1,0 0-1,0 0 0,0 0 0,1 0 1,-1 0-1,0 0 0,15-4 60,-10 4-54,64-12-6,0 1-4,105-30 0,-154 34-12,-1-1 1,-1-1 0,0-1 0,0 0 0,0-1-1,-2-1 1,23-19 0,-16 8-13,0 0 0,-2-2 0,35-51 0,-45 59 39,-1 0-1,-1 0 0,0-1 0,-2 0 0,0 0 1,-1-1-1,-1 0 0,0 0 0,-2 0 0,0 0 1,-1-1-1,-1 0 0,-1 1 0,-2-22 0,1 38-8,1 0 0,-1 1 0,1-1-1,-1 1 1,0-1 0,0 0 0,0 1 0,0-1-1,0 1 1,-1 0 0,-2-5 0,3 7-3,1 0 1,-1-1 0,1 1 0,-1-1 0,1 1-1,-1 0 1,1 0 0,-1-1 0,0 1 0,1 0-1,-1 0 1,1-1 0,-1 1 0,0 0 0,1 0 0,-1 0-1,1 0 1,-1 0 0,0 0 0,1 0 0,-2 0-1,1 1 1,-1 0 0,1-1-1,-1 1 1,1 0-1,0-1 1,-1 1-1,1 0 1,0 0 0,0 0-1,0 0 1,0 1-1,-2 0 1,-8 13-1,0 1 0,1 0 0,0 0 0,2 1 0,0 0 0,0 0 0,2 1 0,0 0 0,1 0 0,1 0 0,1 1 0,0-1 0,1 23 0,1-4 0,2-1 0,2 0 0,1 1 0,2-1 0,20 66 0,-24-97 0,-1 0 0,1 0 0,0 0 0,0-1 0,1 1 0,-1-1 0,1 1 0,0-1 0,0 0 0,1 0 0,-1-1 0,8 7 0,-9-8 0,1-1 0,-1 0 0,1 1 0,-1-1 0,1 0 0,0-1 0,0 1 0,-1 0 0,1-1 0,0 1 0,0-1 0,0 0 0,0 0 0,-1 0 0,1-1 0,0 1 0,0-1 0,0 1 0,-1-1 0,1 0 0,0 0 0,-1 0 0,1 0 0,3-3 0,8-3 0,-1-1 0,0-1 0,0 0 0,-1-1 0,0 0 0,-1-1 0,0 0 0,-1 0 0,0-1 0,0-1 0,13-25 0,-9 11 0,-8 16 0,-5 9 0,-3 5 0,5 21 0,-5-13 0,-1 2 0,1 1 0,-1 26 0,3-36 0,0 0 0,0 0 0,1-1 0,-1 1 0,1 0 0,0 0 0,0-1 0,0 1 0,1-1 0,-1 1 0,1-1 0,0 0 0,0 1 0,0-1 0,5 5 0,-4-6 0,-1 0 0,1 0 0,0-1 0,0 1 0,0-1 0,0 0 0,0 0 0,0 0 0,0 0 0,0 0 0,0-1 0,0 1 0,7-1 0,-1 0 0,0 0 0,0 0 0,15-4 0,-7-1 0,0-2 0,-1 0 0,0-1 0,0 0 0,0-1 0,22-19 0,-37 28 0,5-5 0,0 1 0,0-1 0,0-1 0,-1 1 0,0-1 0,0 0 0,-1 0 0,1 0 0,-1 0 0,-1-1 0,1 0 0,-1 0 0,0 0 0,-1 0 0,1 0 0,-2 0 0,1-1 0,-1 1 0,0-1 0,0-11 0,-1 18 0,0 0 0,0 0 0,0 0 0,0 1 0,-1-1 0,1 0 0,0 0 0,0 0 0,-1 0 0,1 0 0,0 1 0,-1-1 0,1 0 0,-1 0 0,1 1 0,-1-1 0,0 0 0,1 1 0,-1-1 0,0 1 0,1-1 0,-1 0 0,0 1 0,1 0 0,-1-1 0,0 1 0,-1-1 0,0 1 0,0-1 0,0 1 0,0 0 0,0 0 0,0 1 0,0-1 0,0 0 0,0 1 0,0-1 0,0 1 0,-4 1 0,0 1 0,-1 0 0,0 1 0,1 0 0,0 0 0,-11 9 0,2 2 0,-21 30 0,32-40 0,0 0 0,1 1 0,-1-1 0,1 1 0,1 0 0,-1 0 0,1 0 0,0 0 0,0 0 0,0 10 0,2-13 0,0 1 0,0-1 0,0 0 0,1 1 0,-1-1 0,1 0 0,0 1 0,0-1 0,0 0 0,1 0 0,-1 0 0,1 0 0,0 0 0,0 0 0,0 0 0,0 0 0,0-1 0,0 1 0,1-1 0,-1 0 0,1 0 0,0 0 0,0 0 0,0 0 0,4 2 0,0-1 0,-1 0 0,1-1 0,0 0 0,0 0 0,0 0 0,-1-1 0,2 0 0,-1 0 0,0-1 0,0 0 0,9-1 0,5-4 0,1-1 0,-2 0 0,1-2 0,-1 0 0,0-2 0,31-19 0,33-15 0,-61 33 0,-15 6 0,0 1 0,1 0 0,-1 1 0,1 0 0,0 0 0,0 1 0,12-2 0,-55 31 0,2-5 0,12-9 0,-32 27 0,29-21 0,16-14 0,1 0 0,0 0 0,0 1 0,0 0 0,1 0 0,0 0 0,0 0 0,-7 13 0,12-18 0,-1 1 0,1-1 0,0 1 0,-1-1 0,1 1 0,0-1 0,0 1 0,0-1 0,0 1 0,0-1 0,0 1 0,1-1 0,-1 0 0,0 1 0,1-1 0,-1 1 0,1-1 0,-1 0 0,1 1 0,0-1 0,0 0 0,-1 1 0,1-1 0,0 0 0,0 0 0,0 0 0,0 0 0,0 0 0,1 0 0,-1 0 0,0 0 0,0-1 0,1 1 0,-1 0 0,0-1 0,1 1 0,-1-1 0,3 1 0,1 1 0,0 0 0,0-1 0,0 0 0,0 0 0,0 0 0,0-1 0,0 1 0,1-1 0,-1-1 0,5 0 0,4-2 0,-1-2 0,0 1 0,0-2 0,-1 0 0,0 0 0,0-1 0,0-1 0,-1 0 0,0 0 0,0-1 0,-1 0 0,-1-1 0,1-1 0,7-10 0,5-10 0,-2 0 0,-1-1 0,-2-1 0,14-36 0,-14 26 0,-2-1 0,-2 0 0,-1-1 0,7-68 0,-19 110 0,1-1 0,-1 1 0,0-1 0,0 1 0,-1-1 0,1 1 0,-1 0 0,0-5 0,0 8 0,1 0 0,0-1 0,0 1 0,0 0 0,0-1 0,0 1 0,-1 0 0,1 0 0,0-1 0,0 1 0,0 0 0,-1 0 0,1 0 0,0-1 0,0 1 0,-1 0 0,1 0 0,0 0 0,0 0 0,-1-1 0,1 1 0,0 0 0,-1 0 0,1 0 0,0 0 0,0 0 0,-1 0 0,1 0 0,0 0 0,-1 0 0,1 0 0,-1 0 0,0 1 0,0-1 0,0 1 0,0-1 0,-1 1 0,1 0 0,0 0 0,0 0 0,0 0 0,0 0 0,0 0 0,0 0 0,0 1 0,-13 17 0,1 1 0,1 0 0,1 1 0,1 0 0,1 1 0,0 0 0,-7 33 0,-24 165 0,40-217 0,-7 70 0,7-55 0,-1-1 0,0 0 0,-2 0 0,0 0 0,-1 0 0,0 0 0,-9 19 0,8-24 0,4-10 0,1 0 0,-1 0 0,0 0 0,1-1 0,-1 1 0,0 0 0,0-1 0,0 1 0,0-1 0,-1 1 0,1-1 0,-2 2 0,3-3 15,-1 0 1,1 0-1,-1 0 1,1 0-1,0-1 1,-1 1-1,1 0 1,-1 0-1,1 0 1,0-1-1,-1 1 1,1 0-1,0 0 1,-1-1-1,1 1 1,0 0-1,-1-1 1,1 1-1,0 0 1,0-1-1,-1 1 0,1-1 1,0 1-1,0 0 1,0-1-1,-1 0 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3:46.3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1412 8840,'0'0'4882,"11"-4"-4242,10-4-291,-1-2-1,0 0 1,-1-1-1,19-14 1,-8 1 123,-2-2 0,-1 0-1,-2-2 1,0 0 0,-2-2 0,-1-1 0,-1-1 0,-2 0 0,23-54-1,-31 61-168,50-118 1845,-57 130-1861,22-56 1961,-26 68-2229,0 1 0,1 0 0,-1 0 0,0 0 1,0-1-1,0 1 0,1 0 0,-1 0 1,0 0-1,0 0 0,0 0 0,1-1 0,-1 1 1,0 0-1,0 0 0,1 0 0,-1 0 1,0 0-1,0 0 0,1 0 0,-1 0 0,0 0 1,0 0-1,1 0 0,-1 0 0,0 0 0,0 0 1,1 0-1,-1 0 0,0 0 0,0 0 1,1 1-1,-1-1 0,0 0 0,0 0 0,1 0 1,-1 0-1,0 0 0,0 1 0,0-1 1,1 0-1,-1 0 0,0 0 0,0 1 0,0-1 1,0 0-1,0 0 0,1 0 0,-1 1 1,0-1-1,0 0 0,0 0 0,0 1 0,0-1 1,0 1-1,10 16 177,-9-14-117,17 37 99,-2 2 0,-2 0 0,-2 1 0,-2 0 0,-1 1 0,-3 0 0,2 60 0,-7-82-94,-1 0-1,-1 0 0,-4 22 0,4-39-61,0 1 0,0-1 0,0 0 0,-1 0 0,1 0-1,-1 0 1,-1 0 0,1-1 0,-1 1 0,0-1 0,0 1 0,0-1 0,0 0 0,-1 0 0,0 0 0,1-1 0,-2 1 0,-5 3 0,6-5-8,0-1 0,0 1 0,0-1 0,0 0 0,-1-1 0,1 1 0,0-1 0,0 0 0,-1 0 0,1 0 0,0 0 0,0-1 0,-1 1 0,1-1 0,0-1 0,0 1 0,0 0 0,0-1 0,-7-4 0,-5-2 42,0-2 1,1 0 0,-15-13-1,19 15-2,1-1-1,1-1 0,0 1 0,-14-19 0,23 28-50,0-1 0,-1 0 0,1 1 0,-1-1 0,1 0 1,0 1-1,-1-1 0,1 0 0,0 1 0,0-1 0,0 0 0,-1 0 0,1 1 1,0-1-1,0 0 0,0 0 0,0 1 0,0-1 0,0 0 0,1 0 0,-1 1 1,0-1-1,0 0 0,0 1 0,1-1 0,-1 0 0,0 1 0,1-1 0,-1 0 1,1 1-1,-1-1 0,1 0 0,-1 1 0,1-1 0,-1 1 0,1-1 0,-1 1 1,1 0-1,0-1 0,-1 1 0,1-1 0,0 1 0,-1 0 0,1 0 0,0-1 1,-1 1-1,2 0 0,4-2 1,0 0 0,0 1 0,0 0 0,10-1 0,226-8-32,-190 7 13,0-3 0,0-2-1,52-15 1,-83 16 18,0 0 0,-1-1 0,0-1 0,0-1 0,-1 0 0,0-2 0,-1 0 0,0-1 0,-1-1 0,16-18 0,-15 13 11,-1-2-1,-1 0 1,-1-1-1,-1 0 1,0-1-1,-2-1 0,-1 0 1,-1-1-1,-1 0 1,-1 0-1,-2-1 0,0 0 1,-2 0-1,3-49 1,-5 11 31,-3-1 1,-3 0 0,-2 1-1,-4 0 1,-2 0 0,-2 1-1,-28-71 1,39 125-39,2 6-3,0 0 0,0 0 0,0 0 0,-1 0 0,1 0 0,-1 0 0,1 0 0,-1 1 0,0-1 0,0 1 0,-4-4 0,6 6-4,0 0-1,-1 0 1,1 0 0,0 0 0,-1 0 0,1 0-1,0 0 1,0 0 0,-1 0 0,1 0 0,0 0 0,0 0-1,-1 1 1,1-1 0,0 0 0,0 0 0,-1 0-1,1 0 1,0 1 0,0-1 0,0 0 0,-1 0 0,1 0-1,0 1 1,0-1 0,0 0 0,0 0 0,0 1-1,0-1 1,-1 0 0,1 0 0,0 1 0,0-1-1,0 0 1,0 1 0,0-1 0,0 0 0,0 0 0,0 1-1,0 0 1,-5 16-9,1 1 1,1-1-1,0 1 0,1 21 1,2 76-31,31 339-218,-19-366 190,4 0-1,4 0 0,33 89 0,-49-164 62,1-1 0,1 1 0,0-1 0,0 1 0,16 20 0,-20-30 5,1-1 0,-1 1 1,0-1-1,1 1 0,0-1 1,-1 0-1,1 0 1,0 0-1,0 0 0,0-1 1,1 1-1,-1-1 0,0 0 1,0 0-1,1 0 0,-1 0 1,1 0-1,-1-1 0,1 1 1,-1-1-1,1 0 1,-1 0-1,1-1 0,-1 1 1,1-1-1,-1 0 0,7-2 1,7-4 13,0-2 1,0 0-1,0-1 1,-1 0 0,-1-1-1,0-1 1,0-1-1,-2 0 1,1-1 0,19-26-1,-23 25 21,-1 0 1,-1 0-1,7-19 0,-11 24 160,-11 28-154,3 8-25,1 0 1,0 1 0,2 0 0,4 42-1,-2-54 2,1 1 0,1 0 0,1-1 0,0 0 0,1 0 0,0 0 0,1 0 0,14 24-1,-18-37-10,-1 0 0,1 0 0,0 0-1,0 0 1,0-1 0,0 1 0,0 0-1,0-1 1,0 1 0,0-1-1,1 0 1,-1 0 0,1 0 0,-1 0-1,1 0 1,-1-1 0,1 1 0,-1-1-1,1 1 1,0-1 0,-1 0 0,1 0-1,0 0 1,-1 0 0,1-1-1,-1 1 1,1-1 0,-1 0 0,4 0-1,-2-1 3,0 1 0,0-1-1,0 0 1,0 0-1,0 0 1,0 0 0,-1-1-1,1 0 1,-1 1-1,0-1 1,0 0 0,0-1-1,0 1 1,0-1 0,0 1-1,2-6 1,-1 0 28,0 0 0,0-1 0,-1 1 0,-1-1 0,1 0 0,-1 1 0,-1-1 0,0 0 0,0 0 0,-1 0 0,-1 0 0,1 0 0,-2 0 0,1 0 0,-1 0 0,-1 0 0,-6-16 0,5 15 8,-1 0 0,0 0 1,-1 1-1,0 0 0,-1 0 1,0 0-1,-1 1 0,0 0 1,0 0-1,-1 1 0,-16-13 1,21 18-26,-1 0-1,1 1 1,-1-1 0,0 1 0,0 0 0,0 0 0,0 0 0,-7-1 0,10 3-15,1 0 0,0 0 0,-1 0-1,1 0 1,-1 0 0,1 0 0,-1 0 0,1 0 0,0 0 0,-1 1 0,1-1 0,-1 1 0,1-1 0,0 1 0,-1-1 0,1 1 0,0 0 0,0 0 0,0 0 0,0-1 0,-1 1-1,1 0 1,0 0 0,0 1 0,1-1 0,-1 0 0,0 0 0,0 0 0,0 1 0,1-1 0,-1 0 0,1 0 0,-1 1 0,1-1 0,-1 3 0,1-2-6,0 0 1,0 0 0,0 0 0,0 0 0,0 1-1,1-2 1,-1 1 0,1 0 0,-1 0-1,1 0 1,0 0 0,-1 0 0,1 0-1,0 0 1,0-1 0,1 1 0,-1 0 0,0-1-1,0 1 1,1-1 0,2 2 0,2 3-8,0 0 1,1-1 0,10 6 0,-9-7 6,1 0 1,-1-1-1,1 0 1,0 0-1,0-1 0,1 0 1,-1 0-1,0-1 1,1 0-1,-1-1 1,1 0-1,-1-1 1,0 1-1,1-2 1,9-2-1,19-6 32,0-1-1,47-22 0,-57 22 5,-1-2-32,0-1 1,-1-2-1,40-30 0,-12 8-3,-53 39 1,0-1 0,-1 1 0,1 0 0,0-1 0,-1 1 0,1 0 0,-1 0 0,1-1 0,-1 1 0,1 0 0,-1 0 0,1 0 0,-1 0 0,0-1 0,0 1 0,1 0 0,-1 0 0,0 0 0,0 0 0,0 0 0,0 1 0,4 35 0,-3 0 0,0 0 0,-8 61 0,2-48 0,3 63 0,6-95 0,-3-17 0,-1-1 0,0 0 0,0 0 0,0 0 0,1 1 0,-1-1 0,0 0 0,0 0 0,0 0 0,1 0 0,-1 0 0,0 1 0,1-1 0,-1 0 0,0 0 0,0 0 0,1 0 0,-1 0 0,0 0 0,0 0 0,1 0 0,-1 0 0,0 0 0,1 0 0,-1 0 0,0 0 0,0 0 0,1 0 0,-1 0 0,0-1 0,0 1 0,1 0 0,-1 0 0,4-3 0,-1 1 0,1-1 0,-1 0 0,0-1 0,5-6 0,-6 8 0,24-34 0,-2-2 0,-1-1 0,29-68 0,-51 105 0,0-1 0,1 0 0,-1 1 0,1 0 0,-1-1 0,1 1 0,0 0 0,0 0 0,0 0 0,0 0 0,1 0 0,-1 0 0,5-2 0,-6 4 0,1-1 0,-1 1 0,1-1 0,-1 1 0,1 0 0,0-1 0,-1 1 0,1 0 0,-1 0 0,1 0 0,-1 1 0,1-1 0,0 0 0,-1 0 0,1 1 0,-1-1 0,1 1 0,-1 0 0,1-1 0,-1 1 0,0 0 0,1 0 0,-1 0 0,0 0 0,0 0 0,0 0 0,2 2 0,3 4 0,-1 0 0,0 0 0,0 0 0,-1 1 0,6 13 0,10 17 0,48 68 0,-67-104 0,0-1 0,0 0 0,0 0 0,0 1 0,0-1 0,0 0 0,1 0 0,-1 0 0,0 0 0,1 0 0,-1 0 0,1-1 0,-1 1 0,1 0 0,-1-1 0,1 1 0,-1-1 0,1 0 0,-1 1 0,1-1 0,0 0 0,-1 0 0,1 0 0,0 0 0,-1 0 0,1 0 0,0-1 0,-1 1 0,1-1 0,-1 1 0,1-1 0,-1 1 0,1-1 0,-1 0 0,1 0 0,-1 1 0,2-3 0,2-1 0,0 1 0,-1-1 0,0 0 0,0 0 0,0-1 0,-1 1 0,1-1 0,-1 0 0,4-7 0,10-26 0,-2-1 0,-1-1 0,-2 0 0,13-83 0,-25 123 0,0 0 0,0-1 0,0 1 0,0 0 0,0-1 0,1 1 0,-1-1 0,0 1 0,0 0 0,0-1 0,0 1 0,1 0 0,-1 0 0,0-1 0,0 1 0,1 0 0,-1-1 0,0 1 0,0 0 0,1 0 0,-1-1 0,0 1 0,1 0 0,-1 0 0,0 0 0,1 0 0,-1 0 0,1-1 0,-1 1 0,0 0 0,1 0 0,0 0 0,15 3 0,17 14 0,23 25 0,37 22 0,-82-57 0,1-1 0,0 0 0,1 0 0,-1-1 0,1-1 0,0 0 0,21 3 0,-28-7 0,0 1 0,-1-1 0,1-1 0,0 1 0,-1-1 0,1 0 0,-1 0 0,1 0 0,-1-1 0,1 0 0,-1 0 0,0 0 0,0-1 0,0 0 0,0 0 0,0 0 0,-1 0 0,1-1 0,-1 0 0,6-6 0,-7 6 0,1-1 0,-1 1 0,0-1 0,-1 1 0,1-1 0,-1 0 0,0 0 0,0-1 0,0 1 0,-1 0 0,0 0 0,0-1 0,0 1 0,-1-1 0,1 1 0,-1-1 0,-1 1 0,1-1 0,-1 1 0,0-1 0,0 1 0,-3-8 0,1 5 0,0 1 0,0-1 0,-1 1 0,1-1 0,-2 1 0,1 0 0,-1 0 0,0 1 0,-1 0 0,0 0 0,0 0 0,0 0 0,0 1 0,-9-5 0,13 9 0,0 0 0,1 0 0,-1 1 0,0-1 0,0 0 0,0 1 0,0-1 0,0 1 0,0 0 0,0 0 0,0 0 0,0 0 0,0 0 0,0 0 0,0 0 0,0 1 0,0-1 0,0 1 0,0-1 0,0 1 0,0 0 0,0 0 0,1 0 0,-1 0 0,0 0 0,1 0 0,-1 1 0,0-1 0,1 0 0,-3 3 0,-1 2 0,0 0 0,0 0 0,1 1 0,0 0 0,0-1 0,-5 12 0,2-1 0,1 1 0,1 1 0,1-1 0,0 1 0,1-1 0,1 1 0,1 0 0,1 0 0,0 0 0,2 0 0,0 0 0,1-1 0,0 1 0,2-1 0,7 18 0,-11-30 0,1-1 0,1-1 0,-1 1 0,1 0 0,-1 0 0,1-1 0,1 0 0,-1 0 0,1 0 0,5 6 0,-6-9 0,-1 1 0,0-1 0,1 1 0,-1-1 0,1 0 0,0 0 0,-1 0 0,1 0 0,0 0 0,0-1 0,0 1 0,-1-1 0,1 0 0,0 0 0,0 0 0,0 0 0,0 0 0,0-1 0,-1 1 0,1-1 0,0 0 0,4-1 0,3-3 0,1 0 0,-1 0 0,0-1 0,0-1 0,11-9 0,47-45 0,-27 23 0,-40 36 0,12-9 0,0-1 0,0 2 0,1 0 0,21-11 0,-30 18 0,0 1 0,0 0 0,0 1 0,0-1 0,0 1 0,1 0 0,-1 0 0,0 1 0,1 0 0,-1 0 0,1 0 0,-1 0 0,0 1 0,1 0 0,-1 0 0,0 0 0,0 1 0,6 2 0,4 4 0,0 0 0,-1 0 0,0 2 0,22 19 0,-2-2 0,98 83 0,-34-27 0,-96-81 0,0-1 0,0 1 0,0-1 0,1 0 0,-1 0 0,0 0 0,1 0 0,-1 0 0,4 0 0,-6-4 6,-1 0 1,0 0-1,0 0 0,0 0 0,0 0 1,0 0-1,0 0 0,-1 0 1,-1-2-1,-2-2-4022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02:23.9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 67 15976,'0'0'2511,"-29"-61"-2231,33 57-72,4 2 0,9 2-96,3 0 8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02:26.7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 1 6632,'0'0'18657,"5"12"-18249,0 0-292,-2-6-62,0 0 0,-1 0 0,0 1 0,0-1 1,0 0-1,-1 1 0,1-1 0,-2 1 1,1-1-1,-1 1 0,0 7 0,-2 7 179,-5 55 723,-18 78 0,18-123-737,-1 0 179,1 1 0,-2 39-1,9-63-296,0 32 653,1-26-277,-1-10-403,0-1-1,0 1 0,1 0 1,-1 0-1,1-1 0,0 1 1,0 0-1,0-1 0,1 1 1,-1-1-1,3 4 0,-2-6-38,0-1-1,1 1 0,-1-1 1,0 0-1,1 0 1,-1 0-1,0 0 0,0 0 1,1 0-1,-1-1 0,0 1 1,0-1-1,1 0 1,3-1-1,-6 1-26,65-21-5,-34 10-3,0 2 0,1 1 0,0 2 0,35-4 0,-8 2 0,-44 6 0,0 1 0,1 0 0,0 1 0,0 0 0,23 3 0,-38-2 0,-1 0 0,1 0 0,-1 0 0,1 0 0,-1 1 0,1-1 0,-1 0 0,1 0 0,-1 0 0,0 0 0,1 1 0,-1-1 0,1 0 0,-1 0 0,0 1 0,1-1 0,-1 0 0,0 1 0,1-1 0,-1 1 0,0-1 0,1 0 0,-1 1 0,0-1 0,0 1 0,0-1 0,1 0 0,-1 1 0,0-1 0,0 1 0,0-1 0,0 1 0,0-1 0,0 1 0,0-1 0,0 1 0,0-1 0,0 1 0,0-1 0,0 1 0,0-1 0,0 0 0,-1 1 0,1-1 0,0 1 0,0-1 0,0 1 0,-1-1 0,1 0 0,0 1 0,-1-1 0,1 1 0,-1 0 0,0 0 0,1 0 0,-1 0 0,0 0 0,0 0 0,1 0 0,-1-1 0,0 1 0,0 0 0,0 0 0,0-1 0,0 1 0,0-1 0,0 1 0,0-1 0,0 1 0,0-1 0,-1 1 0,1-1 0,-2 0 0,-18-4 374,8-2-5613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02:27.2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 10152,'0'0'10982,"13"4"-10509,1 1-292,1 0 0,1-1 1,-1-1-1,29 3 0,5-3 313,-19 0 185,56-3 0,-74-1-515,1-1 114,0 1 0,1 1 1,19 1-1,-28 1-112,-5-2-156,1 0 0,-1 0 0,0 0 0,0 1 0,0-1-1,1 0 1,-1 0 0,0 0 0,0 0 0,0 0 0,1 0 0,-1 0 0,0 1-1,0-1 1,1 0 0,-1 0 0,0 0 0,0 0 0,1 0 0,-1 0 0,0 0-1,0 0 1,0 0 0,1-1 0,-1 1 0,0 0 0,0 0 0,1 0 0,-1 0-1,0 0 1,0 0 0,0 0 0,1 0 0,-1-1 0,0 1 0,0 0-1,0 0 1,1 0 0,-1 0 0,0-1 0,0 1 0,0 0 0,0 0 0,0 0-1,0-1 1,1 1 0,-1 0 0,0 0 0,0-1 0,0 1 0,0 0 0,0 0-1,0-1 1,0 1 0,0 0 0,0 0 0,0-1 0,0 1 0,0 0 0,-17-15-508,9-5-1031,7 16-762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02:27.7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64 7528,'0'0'4680,"13"-3"-4004,285-34 2798,-234 31-2665,134-10 2058,-195 16-3099,9-1 2109,-15 7-4166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02:32.1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5416,'0'0'18709,"11"3"-18475,36 3 57,-1-1 0,52-3 1,126-1 573,-144 7-448,-47-3-101,-8-1 200,-24-4-471,0 0 1,0 0-1,0 1 1,1-1-1,-1 0 1,0 0-1,0 1 1,0-1-1,0 1 1,0-1-1,0 1 1,0-1-1,0 1 1,0 0-1,0-1 1,0 2-1,-1-1 75,-10 17 206,6-10-292,-1-1-1,0 0 1,0 0 0,-1 0 0,0-1 0,-7 7 0,-44 33 48,37-31-47,-11 7 40,-40 21 0,42-26-15,-54 40 0,-44 46 221,122-98-249,0-1 0,0 1 0,1 0 0,0 1 0,-5 6 1,0 1 98,8-12-118,1-1-1,-1 1 1,0 0 0,1-1-1,-1 1 1,1 0-1,-1-1 1,1 1 0,0 0-1,-1 0 1,1 0-1,0-1 1,-1 1 0,1 0-1,0 0 1,0 0-1,0 0 1,0 0 0,0 0-1,0-1 1,0 1-1,0 1 1,1-1-6,-1-1 0,1 1 0,-1-1 0,1 1 0,-1-1 0,1 0 0,0 1 0,-1-1 1,1 0-1,-1 1 0,1-1 0,0 0 0,-1 0 0,1 0 0,0 0 0,0 0 0,-1 0 0,1 0 0,0 0 0,-1 0 0,2 0 0,7-1 24,1 0 0,18-6 0,-23 5-22,41-10 45,81-19 51,-106 28-94,0 0-1,0 1 1,0 2-1,24 1 1,155 9-143,-208-20-1490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02:32.5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0 109 10040,'0'0'3149,"12"0"-2650,136 4 935,119-1 453,-183-11-1108,1-4 1,159-42-1,-165 25-510,-52 16-2527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59:32.8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64 5120,'0'0'17767,"10"-4"-17343,20-9-131,68-27 1048,-93 39-1227,0-1 0,0 1 0,0 0 0,0 1 0,0-1 0,1 1 0,-1 0 0,0 0 0,0 1-1,1-1 1,-1 1 0,0 0 0,0 1 0,0-1 0,6 4 0,-8-4-69,0 1 0,0 0-1,0 1 1,0-1-1,-1 0 1,1 1-1,-1 0 1,1-1-1,-1 1 1,0 0-1,0 0 1,0 0-1,-1 1 1,1-1-1,-1 0 1,1 1-1,-1-1 1,0 1-1,-1-1 1,1 1-1,-1-1 1,1 5-1,-1 4 5,0 1 0,-1-1 0,-1 1 0,0-1 0,0 0 0,-1 0 0,-1 0 0,0-1 0,-1 1 0,0-1 0,0 0 0,-1 0 0,-14 19 0,-1-4 86,0 0 0,-2-2 1,-50 43-1,25-33 348,54-35-422,0 0 0,0 0 1,-1 0-1,1 0 0,0 1 1,0 0-1,0 0 0,7 2 1,-1-1-2,63 6 667,98 23 0,-170-30-700,1 1-1,-1-1 1,1 0-1,0 0 1,-1-1-1,1 1 1,0-1-1,-1 0 1,1 1-1,-1-2 1,1 1-1,5-3 1,31-22-3861,-37 24 2841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59:33.4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7232,'0'0'8504,"11"9"-7958,149 135 1635,-141-126-1903,-2 0-1,-1 1 0,0 1 0,-1 1 0,16 29 0,-8-5 499,31 80 0,-44-94-474,-1 0 0,-2 1 0,-1 0 0,-1 0 0,-2 1 0,-1-1 0,-2 1 0,-1-1 0,-1 1-1,-2-1 1,-1 0 0,-2 0 0,-1 0 0,-17 41 0,16-51 7,-2 0 0,0-1 0,-2-1 0,-21 28 0,-6-4-3427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00:12.7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0 894 4416,'0'0'7332,"11"1"-6936,33 2 2,-42-3-359,-1 0 1,1 0-1,0 0 0,-1 0 0,1 0 0,-1-1 1,1 1-1,0 0 0,-1-1 0,1 1 0,-1-1 1,1 0-1,-1 1 0,0-1 0,1 0 0,-1 0 0,0 0 1,1 0-1,-1 0 0,0 0 0,0 0 0,0-1 1,0 1-1,1-2 0,3-3 144,8-9 71,-1 0 0,-1-1 1,-1 0-1,0-1 0,11-27 0,29-95 1381,-37 75-436,-12 52-978,1 1 0,0 0 0,1 0 0,0 0 1,0 0-1,1 1 0,1-1 0,11-18 0,-7 19 346,-7 14-19,-10 23 169,4-15-708,1 3 137,0 0-1,1 0 0,0 17 0,-5 32 337,5-53-394,2 1 0,-1 0 0,2-1 0,-1 1 0,2-1 0,-1 1 0,5 13 0,-4-15-3,-1-5-32,1 1-1,0-1 0,-1 0 1,2 0-1,-1-1 1,4 7-1,-5-9-35,1 0-1,-1 1 1,1-1-1,0 0 1,0-1-1,-1 1 1,1 0-1,0 0 1,0-1-1,1 1 1,-1-1-1,0 0 1,0 1-1,4 0 1,1 0 11,0 0 0,0-1 0,0 1-1,0-1 1,0-1 0,0 0 0,0 0 0,0 0 0,9-2 0,-1-1 12,0-1 1,1 0 0,-2-1 0,1 0-1,0-2 1,-1 0 0,0 0 0,-1-1 0,18-14-1,-26 18-24,0 0 0,-1 0 0,1 0-1,-1-1 1,0 0 0,0 0 0,0 0-1,-1 0 1,0 0 0,0-1 0,0 1-1,-1-1 1,0 0 0,0 0 0,0 0 0,-1 0-1,1 0 1,-2 0 0,1 0 0,-1-1-1,0 1 1,0 0 0,0 0 0,-1-1-1,0 1 1,-3-8 0,4 12-13,0 0-1,-1 0 1,1 1 0,-1-1 0,1 0 0,-1 1-1,0-1 1,0 1 0,0-1 0,0 0-1,0 1 1,0 0 0,0-1 0,0 1-1,-1 0 1,1 0 0,0-1 0,-1 1 0,1 0-1,-1 0 1,1 1 0,-1-1 0,0 0-1,1 0 1,-1 1 0,0-1 0,1 1-1,-1-1 1,0 1 0,0 0 0,1 0 0,-1 0-1,0 0 1,0 0 0,0 0 0,1 0-1,-1 1 1,0-1 0,0 1 0,1-1-1,-1 1 1,0 0 0,1-1 0,-3 3 0,0-1 2,0 0 1,0 1 0,0-1 0,1 1 0,-1 0-1,1 0 1,0 0 0,0 1 0,0-1 0,0 1 0,1-1-1,-1 1 1,1 0 0,0 0 0,0 0 0,1 0-1,-3 6 1,3-3-6,-1 1 0,1-1 0,1 1 0,-1-1 0,1 1 0,1 0 0,-1-1 0,1 1 0,1-1 0,-1 0 0,1 1 0,0-1 0,1 0 0,0 0 0,0 0 0,1 0 0,-1-1 0,1 1 0,1-1 0,-1 0 0,1 0 0,0-1 0,1 1 0,6 4 0,-6-5 7,1-1 0,0 0 0,0 0 0,0-1 0,0 0-1,1 0 1,-1-1 0,1 0 0,0 0 0,0-1 0,-1 0 0,1 0-1,0-1 1,0 0 0,0 0 0,0-1 0,0 0 0,0 0 0,-1-1-1,1 0 1,0 0 0,-1-1 0,0 0 0,0-1 0,0 1 0,0-1-1,11-8 1,7-12 65,-1 0 1,-2-2-1,0 0 0,24-39 1,-40 51-8,-6 13-54,0 0 1,0 0-1,1 0 1,-1 0-1,0 0 0,1 0 1,-1 0-1,1 0 1,0 0-1,-1 0 1,1 0-1,0 0 1,-1 0-1,1 0 1,0 0-1,0 0 1,0 1-1,0-1 1,-1 0-1,1 1 1,0-1-1,1 0 1,-1 1-1,1-1 1,-5 15 129,-39 147 27,-7 42-76,15-64 41,28-108-22,5-26-43,4-21-12,12-31 27,-11 34-60,1 1-1,2-21 1,4-51 68,-6 31-37,22-86 0,-21 118-37,-2 3-6,0 1 0,2-1 0,0 1 0,1 0 0,1 1 0,0 0 0,13-18-1,-5 11 9,-12 17-5,0 0-1,0 0 1,0 0 0,1 1 0,0 0 0,0 0 0,0 0-1,12-8 1,-16 13-13,0 0 0,0 0 0,0 0-1,0-1 1,0 1 0,0 0 0,0 0 0,0 1-1,1-1 1,-1 0 0,0 0 0,0 0 0,0 1-1,0-1 1,0 0 0,0 1 0,0-1 0,1 2-1,19 12 22,-15-10-11,1 1 3,-1 0 1,0 0-1,0 0 1,0 1-1,-1 0 0,0 0 1,0 0-1,0 1 0,-1 0 1,0 0-1,0 0 0,-1 0 1,0 0-1,0 1 0,-1-1 1,2 11-1,-3-13-6,0 1 0,-1 0 0,1-1 0,-1 1 0,-1 0 0,1-1 0,-1 1 0,0-1 0,0 1 0,0-1 0,-1 1 0,0-1 0,0 0 0,-1 1 0,1-1 0,-1-1 0,0 1 0,0 0 0,-1-1 0,1 1 0,-1-1 0,0 0 0,-7 5 0,1 0 9,-29 19 27,37-26-37,-1-1-1,1 0 1,0 0-1,-1 0 1,1 0-1,-1 0 1,1 0-1,-1-1 1,0 1-1,1-1 1,-1 0-1,1 0 1,-1 0-1,-5-1 1,0 0 25,-1-1 27,-1-1 1,1 1-1,-9-5 0,18 7-54,-1 0-1,1 0 1,0 0 0,-1 0-1,1-1 1,-1 1 0,1 0-1,0 0 1,-1 0-1,1-1 1,0 1 0,-1 0-1,1 0 1,0-1 0,-1 1-1,1 0 1,0-1-1,-1 1 1,1 0 0,0-1-1,0 1 1,0 0 0,-1-1-1,1 1 1,0-1-1,0 1 1,0 0 0,0-1-1,0 1 1,0-1 0,0 1-1,0-1 1,0 1-1,0 0 1,0-1 0,0 1-1,0-1 1,0 1 0,0 0-1,0-1 1,0 1-1,1-1 1,-1 1 0,0 0-1,0-1 1,0 1 0,1 0-1,-1-1 1,0 1-1,0 0 1,1-1 0,-1 1-1,0 0 1,1-1 0,1 0-4,-1 0 1,1 0-1,-1 0 1,1 0-1,0 0 1,-1 1-1,1-1 1,0 0 0,0 1-1,-1 0 1,1-1-1,2 1 1,109 5-42,-99-4 52,1 0 1,0-1 0,0-1-1,0 0 1,0-1 0,0-1-1,15-4 1,-10-1-11,0 0-1,0-1 0,-1-1 1,-1 0-1,0-2 0,0 0 1,-1-1-1,-1-1 1,0 0-1,-1-1 0,0-1 1,-1 0-1,-1-1 1,-1-1-1,-1 0 0,0 0 1,-1-1-1,-1-1 1,-1 1-1,8-29 0,-2 5 6,-7 25-2,-2 0 0,0-1 0,-1 1 0,0-1 0,0-27-1,-4 45-3,0-1-1,0 1 0,0 0 1,0-1-1,0 1 0,-1-1 0,1 1 1,-1 0-1,1-1 0,-1 1 1,1 0-1,-1-1 0,0 1 0,1 0 1,-1 0-1,0 0 0,0 0 1,0 0-1,0 0 0,0 0 1,0 0-1,-3-1 0,3 3 0,0 1 0,0-1 0,-1 1 0,1-1 0,-1 1 0,1-1 0,-1 0 0,0 0 0,1 0 0,-1 0 0,0 0 0,0 0 0,-2 0 0,3-1-2,-1 0-1,1 0 1,0 0 0,0 1-1,-1-1 1,1 0 0,0 0-1,0 1 1,-1-1 0,1 1-1,0-1 1,0 1 0,0-1-1,0 1 1,0 0 0,0-1-1,0 1 1,0 0 0,0 0-1,0 0 1,0 0 0,0 0-1,0 0 1,1 0 0,-1 0-1,0 0 1,0 2 0,0-1-3,0-1 1,0 1 0,0 0 0,-1 0 0,1-1 0,-1 1 0,1-1 0,-4 3-1,3-2-5,0 0 0,1 0 0,-1 0 0,0 0 0,1 0-1,-1 0 1,1 1 0,0-1 0,0 1 0,-1 3 0,-8 13-15,6-12 22,1-1-1,0 0 1,0 1-1,1 0 0,0-1 1,-2 9-1,-8 22-35,10-28 35,0-1 0,1 0 0,-1 0 0,2 1-1,-1-1 1,1 1 0,0-1 0,1 1 0,3 13 0,0 12 28,7 31 7,-13-53-30,2-12-1,0 1 0,0-1 0,0 1 0,0-1 0,-1 1 0,1-1 0,0 1 0,0-1 0,0 1 0,0 0 0,0-1 0,0 1 0,0-1 0,0 1 0,0-1 0,1 1 0,-1-1 0,0 1 0,0-1 0,0 1 0,1-1 0,-1 1 0,0-1 0,1 1 0,-1 0 0,1 0 0,-1 0 0,1 0 0,-1-1 0,0 1 0,1 0 0,-1 0 0,0 0 0,0 0 0,0-1 0,0 1 0,1 0 0,-1 0 0,0 0 0,-1 0 0,1 1 0,0-1 0,0 0 0,0 0 0,0 0 0,0 1 0,0-1 0,0 0 0,0 0 0,0 0 0,1 0 0,-1 0 0,0 0 0,1 0 0,-1 0 0,2 2 0,17 22 28,-14-17-1,1 0 0,0-1 0,1 0 0,7 7 0,-11-12-21,0 0 0,0 1 0,1-2 1,-1 1-1,0 0 0,1-1 0,0 1 0,-1-1 0,1 0 0,0 0 0,-1-1 0,1 1 1,0-1-1,4 0 0,-1 0-5,0 0 0,-1 0 1,1-1-1,0 0 0,-1 0 1,1-1-1,-1 0 0,0 0 1,1 0-1,-1-1 0,0 0 1,0 0-1,0-1 0,-1 0 1,0 0-1,1 0 0,-1 0 1,0-1-1,-1 0 0,1 0 1,-1 0-1,0 0 0,-1-1 1,6-9-1,-4 5-1,-1 0 0,0-1 0,0 1 0,-1-1 0,3-21 0,-5 28 0,-1-1 0,0 1 0,0 0 0,0 0 0,0 0 0,-1-1 0,1 1 0,-1 0 0,0 0 0,0 0 0,-1 0 0,1 0 0,-1 0 0,0 0 0,0 1 0,0-1 0,-1 0 0,-4-5 0,6 9 0,0-1 0,0 1 0,-1 0 0,1-1 0,0 1 0,0 0 0,-1 0 0,1 0 0,0 0 0,0 0 0,-1 0 0,1 0-1,0 0 1,0 0 0,-1 1 0,1-1 0,0 0 0,0 1 0,-1-1 0,1 1 0,0 0 0,0-1 0,0 1 0,0 0 0,0-1 0,0 1 0,-1 2 0,-3 0 1,0 1 0,1 0 0,-1 0 0,1 1 0,-5 5 0,7-4 9,-1 1 0,1-1 0,0 1 0,0 0 0,1-1 0,0 1 0,0 0 0,1 0 0,0 12 0,1-16-11,-1 0 0,1 0 0,0 0 0,0-1 0,0 1-1,1 0 1,2 4 0,6 13-30,-8-15 26,1 0 1,1-1-1,-1 1 0,1-1 0,0 0 0,0 1 0,8 5 0,0 1 0,-10-9 6,0-1 0,0 1 0,0-1-1,0 1 1,1-1 0,-1 0 0,1 0-1,-1 0 1,1 0 0,-1-1-1,1 1 1,-1-1 0,1 1 0,0-1-1,-1 0 1,1 0 0,-1 0 0,1 0-1,0-1 1,-1 1 0,1-1 0,-1 1-1,1-1 1,-1 0 0,1 0-1,-1 0 1,1 0 0,-1-1 0,0 1-1,3-3 1,57-39 42,17-14-2,-67 48-12,0 0 1,27-13-1,-39 22-28,0 0 0,1-1 0,-1 1-1,0 0 1,0 0 0,1 0 0,-1-1 0,0 1 0,0 0 0,1 0-1,-1 0 1,0 0 0,0 0 0,1 0 0,-1-1 0,0 1 0,1 0-1,-1 0 1,0 0 0,1 0 0,-1 0 0,0 0 0,0 0-1,1 0 1,-1 0 0,0 1 0,1-1 0,-1 0 0,0 0 0,1 0-1,-1 0 1,0 0 0,0 0 0,1 1 0,-1-1 0,0 0-1,0 0 1,0 0 0,1 1 0,-1-1 0,0 0 0,0 0 0,0 1-1,1-1 1,-1 0 0,0 0 0,0 1 0,0-1 0,0 0-1,0 1 1,0-1 0,0 0 0,0 0 0,0 1 0,0-1 0,1 0-1,-2 1 1,1-1 0,-4 23 21,3-17-18,-7 23 35,-2 0 0,-12 28 0,10-26 267,14-36-296,0 0 1,1 0-1,-1 1 1,1-1-1,4-3 1,5-11-10,1-1 13,1 1 0,1 0 0,17-17 0,8-9 6,-40 44-18,1 0 0,0 0 0,-1 0 0,1 0 0,0 0-1,0 0 1,-1 1 0,1-1 0,0 0 0,0 1 0,0-1 0,0 0 0,0 1 0,0-1 0,0 1 0,0-1 0,1 1 0,-1 0 0,0 0 0,0-1 0,0 1 0,2 0 0,-2 0 1,0 1 0,0-1 1,0 1-1,0-1 0,0 1 1,0 0-1,0-1 0,-1 1 0,1 0 1,0 0-1,0 0 0,-1-1 1,1 1-1,-1 0 0,1 0 1,-1 0-1,1 0 0,-1 0 1,1 1-1,2 6 4,-1 0-1,0 0 1,-1 0 0,0-1 0,1 11 0,-2-5-5,4 45 18,-3-55-5,-1 1-1,1 0 0,0 0 0,0 0 0,0-1 0,0 1 0,1-1 0,0 1 0,-1-1 1,1 1-1,4 4 0,-4-7-8,-1 0 0,1 0 0,-1-1 0,1 1 0,-1-1 0,1 1 0,0-1 0,-1 1 0,1-1 0,0 0 0,-1 1 0,1-1 0,0 0 0,0 0 0,-1-1 0,1 1 0,0 0 0,-1 0 0,1-1 0,-1 1 0,1-1 1,0 0-1,-1 1 0,3-2 0,1-1-1,0 1 1,0-1 0,0 0 0,0 0 0,0-1 0,4-4 0,92-100 106,-95 101-102,0 1 0,-1-1 0,0-1 0,0 1 0,-1-1 0,0 0 0,4-11 0,-7 18-2,0-1 1,-1 0-1,1 1 1,0-1-1,1 0 1,-1 1-1,0-1 1,0 1-1,2-2 0,0-1 84,0 10-82,-1 1-1,0-1 1,0 1 0,-1-1 0,0 1-1,0-1 1,0 14 0,1 7 10,1-8 5,0 0 0,7 19-1,-7-30-22,0 0 0,1 0-1,-1 0 1,2-1 0,-1 1 0,1-1 0,7 8-1,-10-13 3,0 0-1,0 0 1,0 1-1,0-1 1,1-1-1,-1 1 1,0 0-1,1-1 1,5 3-1,-7-3-2,1-1 1,-1 1-1,1-1 0,0 0 0,-1 0 1,1 0-1,-1 0 0,1 0 0,-1 0 1,1-1-1,-1 1 0,1 0 1,-1-1-1,1 1 0,-1-1 0,1 0 1,-1 1-1,1-1 0,-1 0 1,0 0-1,0 0 0,2-1 0,6-6 19,-1-1-1,0 0 0,0-1 0,0 1 0,-2-2 0,1 1 0,-1-1 1,9-22-1,-9 20 5,0-1 1,2 1 0,-1 0-1,2 0 1,9-11-1,-14 20-7,-1 0 0,0 0 0,-1 0 0,1 0 0,-1 0-1,3-7 1,0 0 41,-5 11-54,0-1 0,1 1 0,-1 0-1,0-1 1,0 1 0,0 0-1,0-1 1,0 1 0,0 0 0,1 0-1,-1-1 1,0 1 0,0 0-1,0 0 1,1-1 0,-1 1 0,0 0-1,0 0 1,1 0 0,-1-1-1,0 1 1,0 0 0,1 0 0,-1 0-1,0 0 1,1 0 0,-1 0-1,0 0 1,1-1 0,-1 1 0,0 0-1,1 0 1,-1 0 0,0 0 0,0 0-1,1 0 1,-1 1 0,0-1-1,1 0 1,8 12 43,3 23-40,-12-34-3,4 15 8,-1 0 0,0 1 0,-2-1 1,0 1-1,0-1 0,-2 1 0,0-1 0,-4 24 0,3-36-7,1 0-1,-1 0 0,1 0 0,-1 0 0,0-1 0,-1 1 1,1-1-1,-5 6 0,6-8 0,0 0 1,1 0-1,-1 0 0,0 0 1,1 0-1,-1 0 0,0-1 1,0 1-1,0 0 0,0-1 1,0 1-1,0 0 0,0-1 1,0 1-1,0-1 1,0 0-1,0 1 0,0-1 1,0 0-1,-1 1 0,1-1 1,0 0-1,0 0 0,0 0 1,0 0-1,-1 0 0,1-1 1,0 1-1,0 0 0,0 0 1,0-1-1,0 1 0,-2-1 1,-8-6 55,10 7-59,1 0 1,-1 0-1,1 0 1,0 0-1,-1 0 1,1 0-1,0 0 1,-1-1-1,1 1 0,0 0 1,-1 0-1,1 0 1,0-1-1,-1 1 1,1 0-1,0 0 1,-1-1-1,1 1 1,0 0-1,0 0 0,-1-1 1,1 1-1,0 0 1,0-1-1,0 1 1,0 0-1,-1-1 1,1 1-1,0 0 0,0-1 1,0 1-1,0-1 1,0 1-1,0 0 1,0-1-1,0 1 1,0-1-1,0 1 1,0 0-1,0-1 0,0 1 1,0 0-1,0-1 1,1 1-1,-1 0 1,0-1-1,0 1 1,0 0-1,0-1 1,1 1-1,-1 0 0,0-1 1,1 1-1,1-3-9,1 0 1,0 0-1,0 0 0,0 1 0,0-1 0,0 1 0,0 0 0,1 0 0,5-3 0,39-14-20,-31 13 1,26-8 1,-28 10 29,0-2 0,0 1-1,-1-2 1,20-11 0,-6 0-7,0-2 0,-2-2 0,37-36 0,32-49 13,-80 87 8,0 0 0,-1-1-1,19-41 1,-26 41-20,-1-1 0,0 0 0,-2 0 1,-1-1-1,1-38 0,3-11-6,-5 22 40,-2 50-32,-1 0 0,1 0 0,0 0 0,0 0-1,-1 0 1,1 0 0,0 0 0,0 0 0,0 0 0,-1 0 0,1 0 0,0 0 0,0 0-1,-1 0 1,1 0 0,0 0 0,0 0 0,0 0 0,-1 1 0,1-1 0,0 0 0,0 0-1,0 0 1,0 0 0,-1 1 0,1-1 0,0 0 0,0 0 0,0 0 0,0 1 0,0-1-1,0 0 1,-1 0 0,1 0 0,0 1 0,0-1 0,0 0 0,0 0 0,0 1 0,0-1-1,0 0 1,0 0 0,0 1 0,0-1 0,0 0 0,0 0 0,1 1 0,-5 18-23,0-1 0,-1 1 0,-8 21 0,-9 32-38,0 40-47,-32 137-19,45-216 123,-1 0-1,-28 57 1,34-84 17,2-6 22,1-16 76,6-39 133,-3 40-199,-1 3-30,0 0 0,1 0 1,1 0-1,0 0 0,0 0 1,1 0-1,0 1 0,1 0 1,1-1-1,0 2 0,14-20 1,-20 29-19,1 0 0,0 0 0,0 0 1,-1 0-1,1 0 0,0 0 0,0 0 1,0 1-1,0-1 0,0 0 0,0 1 1,1-1-1,-1 1 0,0-1 0,0 1 1,0-1-1,0 1 0,1 0 0,-1 0 1,0-1-1,0 1 0,1 0 0,-1 0 1,0 0-1,0 0 0,1 1 0,-1-1 1,0 0-1,0 0 0,0 1 0,1-1 0,-1 1 1,0-1-1,0 1 0,0 0 0,0-1 1,0 1-1,0 0 0,0 0 0,0-1 1,0 1-1,0 0 0,1 2 0,4 4-25,-1 1-1,0 0 1,0 1-1,6 14 1,-4-9 32,22 51-56,-20-42 30,1 0 1,20 31-1,-29-53 26,1 1-1,-1 0 1,0-1 0,1 1 0,0-1-1,-1 0 1,1 1 0,0-1 0,-1 0-1,1 0 1,0 0 0,0 0-1,0-1 1,0 1 0,0 0 0,0-1-1,0 1 1,0-1 0,0 0-1,0 0 1,0 0 0,0 0 0,0 0-1,1 0 1,-1 0 0,0-1 0,0 1-1,0-1 1,0 1 0,0-1-1,3-2 1,7-2 16,0-1-1,-1-1 0,0 0 1,10-8-1,-11 7-14,-2 3 5,-1-1 0,0 0 0,0-1 0,-1 0 0,0 0 0,0 0 0,0 0 1,6-14-1,-9 17 0,-1-1 0,0-1 0,0 1 0,0 0 1,0 0-1,-1-1 0,0 1 0,0-1 1,-1 1-1,0-1 0,0 1 0,0-1 0,0 1 1,-1-1-1,-2-7 0,3 12-5,0-1 0,0 1 0,-1 0 0,1-1 0,0 1 0,-1 0 0,0-1 0,1 1 0,-1 0 0,0 0 0,1 0 0,-1-1 0,0 1 0,0 0 0,0 0 0,-2-1 0,2 2-3,0 0 0,0 0 0,0 0 0,0 0 0,0 0 1,-1 0-1,1 1 0,0-1 0,0 0 0,0 1 0,0-1 0,0 1 0,0-1 0,0 1 0,0-1 0,0 1 0,0 0 0,0-1 0,0 1 0,1 0 0,-1 0 0,0 0 0,0 1 0,-5 4 1,0 0-1,1 0 0,0 1 0,0-1 1,1 1-1,-1 1 0,2-1 0,-1 0 0,1 1 1,0 0-1,-2 9 0,4-12 3,0 1 0,0-1 0,0 0 0,1 1-1,0-1 1,0 1 0,0-1 0,1 0 0,-1 1 0,1-1 0,1 0-1,-1 0 1,1 0 0,0 1 0,0-1 0,0-1 0,1 1-1,3 5 1,-3-5-2,1-1-1,-1 0 1,1 0 0,0-1-1,0 1 1,0-1-1,1 1 1,-1-1-1,1-1 1,0 1 0,-1-1-1,1 0 1,0 0-1,1 0 1,-1 0-1,0-1 1,0 0-1,1 0 1,-1-1 0,0 1-1,1-1 1,-1 0-1,1-1 1,-1 1-1,0-1 1,1 0-1,6-3 1,11-4 6,0-1 1,-1-1-1,0-1 0,36-23 1,-37 21-8,3-2-1,49-31 0,-67 41 0,1 0 0,-1-1 0,-1 1 0,1-1 0,-1-1 0,0 1 0,0-1 0,4-8 0,-8 14 0,-1 1 0,0-1 0,1 1 0,-1 0 0,0-1 0,0 1 0,1-1 0,-1 1 0,0-1 0,0 1 0,0-1 0,0 1 0,1-1 0,-1 1 0,0-1 0,0 1 0,0-1 0,0 1 0,0-1 0,0 1 0,-1-1 0,1 1 0,0-1 0,0 1 0,0-1 0,0 1 0,-1-1 0,-12 1 0,-19 15 0,16-6 0,1 1 0,1 1 0,0 0 0,0 0 0,1 1 0,1 1 0,0 0 0,-15 22 0,25-32 0,0 1 0,0 0 0,1-1 0,0 1 0,-1 0 0,1 0 0,0 0 0,1 0 0,-1 0 0,1-1 0,0 1 0,0 0 0,0 0 0,0 0 0,2 7 0,-2-9 0,1 1 0,0-1 0,0 0 0,0 1 0,0-1 0,0 0 0,1 1 0,-1-1 0,1 0 0,-1 0 0,1 0 0,0 0 0,0-1 0,0 1 0,0 0 0,0-1 0,0 1 0,0-1 0,0 0 0,1 0 0,-1 0 0,0 0 0,1 0 0,3 1 0,-3-2 0,-1 0 0,0 0 0,1 0 0,-1 0 0,1-1 0,-1 1 0,0-1 0,1 0 0,-1 1 0,0-1 0,0 0 0,0 0 0,0 0 0,1-1 0,-1 1 0,2-2 0,29-28 0,-13 6 0,-1-1 0,-1-1 0,-1 0 0,17-40 0,-14 21 0,-3-1 0,14-55 0,-28 89 0,0 1 0,-1-1 0,-1 0 0,0-15 0,-1 21 0,0 1 0,-1-1 0,0 0 0,0 1 0,-1-1 0,1 1 0,-2-1 0,1 1 0,-7-11 0,9 16 0,0 0 0,0 0 0,-1 1 0,1-1 0,0 0 0,-1 1 0,1-1 0,-1 0 0,1 1 0,-1-1 0,1 1 0,-1-1 0,0 1 0,1-1 0,-1 1 0,0-1 0,1 1 0,-1-1 0,0 1 0,0 0 0,1 0 0,-1-1 0,0 1 0,0 0 0,1 0 0,-1 0 0,0 0 0,0 0 0,1 0 0,-3 0 0,2 1 0,-1 0 0,1 0 0,-1 0 0,1 0 0,0 0 0,-1 0 0,1 0 0,0 0 0,0 1 0,0-1 0,0 1 0,0-1 0,-1 3 0,-3 7 0,0 0 0,-7 24 0,3 2 0,2 1 0,2 0 0,1 0 0,2 0 0,2 0 0,8 74 0,-5-92 0,1 1 0,1-1 0,1 1 0,0-2 0,2 1 0,10 19 0,-16-35 101,0 0 0,0-1-1,1 1 1,0-1 0,-1 0 0,7 6 0,-8-8-466,0 0 1,0-1-1,1 1 1,-1 0-1,0 0 1,1 0-1,-1-1 1,1 1-1,-1-1 1,1 1-1,-1-1 1,1 0-1,2 1 1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00:13.3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79 13360,'0'0'5999,"-4"-62"-5167,8 52 16,-2 4-152,8 6 16,10 0-200,0 2 8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3:48.8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1328 7024,'0'0'4372,"13"1"-3680,-8-1-618,4 1 39,-1-1 1,0 1-1,0-2 0,1 0 1,-1 0-1,0 0 1,0-1-1,0 0 0,0 0 1,14-8-1,13-10 298,-1-1 1,-1-2-1,-1-1 0,-2-2 1,0-1-1,-1-1 0,-2-2 1,43-61-1,-21 17 552,-4-1 1,70-160-1,-97 193-292,16-61 1,-30 86-305,0-1 0,-1 0 1,0-1-1,-2 1 1,0 0-1,-3-24 0,2 42-355,0 0 0,0 0 0,0 0 0,1 0 0,-1 0 0,0-1 0,0 1 0,0 0 0,0 0 0,0 0 0,0 0 0,-1 0 0,1 0 0,0 0 0,0 0 0,0 0 0,0 0 0,0-1-1,0 1 1,0 0 0,0 0 0,0 0 0,0 0 0,0 0 0,0 0 0,0 0 0,0 0 0,0 0 0,0 0 0,0 0 0,0 0 0,0 0 0,-1 0 0,1 0 0,0 0 0,0 0 0,0-1 0,0 1 0,0 0 0,0 0 0,0 0 0,0 0-1,0 0 1,0 0 0,-1 0 0,1 0 0,0 0 0,0 0 0,0 0 0,0 0 0,0 1 0,0-1 0,0 0 0,0 0 0,0 0 0,0 0 0,0 0 0,-1 0 0,1 0 0,0 0 0,0 0 0,0 0 0,0 0 0,0 0 0,0 0 0,0 0-1,0 0 2,-7 10 347,-6 16-80,0 10-64,1 1 1,2 0 0,-9 73-1,6 118 300,14-198-429,1-1-1,2 0 1,1 0-1,1 0 0,11 31 1,-16-57-70,0 0 0,0 0 0,0 0 0,0 0 0,0 0 0,1 0 1,-1-1-1,1 1 0,0-1 0,0 1 0,0-1 0,0 0 0,0 1 0,1-1 0,-1 0 1,1 0-1,-1-1 0,1 1 0,5 2 0,-5-3-2,0-1-1,0 1 1,1-1 0,-1 0-1,1 0 1,-1 0 0,0 0-1,1 0 1,-1-1 0,0 0 0,1 1-1,-1-1 1,0-1 0,0 1-1,0 0 1,0-1 0,0 1-1,4-4 1,5-3 17,0-1 0,-1-1 0,0 0 1,-1 0-1,0-1 0,0 0 0,8-14 0,52-92 164,-4-2 5,59-116 202,-101 184-244,-3 0-1,25-95 0,-40 123-87,18-93 180,-21 100-126,-1 0 0,-1 0-1,-1 0 1,0 0 0,-4-18 0,4 34-117,0 0 1,0 0 0,0 1-1,0-1 1,0 0 0,0 0-1,0 0 1,-1 0 0,1 1-1,0-1 1,0 0 0,0 0-1,0 0 1,-1 0 0,1 0-1,0 0 1,0 1 0,0-1-1,0 0 1,-1 0 0,1 0-1,0 0 1,0 0 0,-1 0-1,1 0 1,0 0 0,0 0-1,0 0 1,-1 0 0,1 0-1,0 0 1,0 0 0,0 0-1,-1 0 1,1 0-1,0 0 1,0 0 0,0-1-1,-1 1 1,1 0 0,0 0-1,0 0 1,0 0 0,0 0-1,-1 0 1,1-1 0,0 1-1,0 0 1,0 0 0,0 0-1,0 0 1,-1-1 0,1 1-1,0 0 1,0 0 0,0 0-1,0-1 1,0 1 0,0 0-1,0 0 1,0 0 0,0-1-1,-10 21 104,-12 43 4,3 1 0,-14 86 0,2-8 1,-63 225 185,32-129 154,78-282-360,2 1 0,2 2 1,43-66-1,-61 102-96,2 1 0,-1 0 0,0 0 0,1 1 0,0-1 0,0 1 0,0 0 0,0 0 0,0 0 0,1 0 0,5-2 0,-8 4 0,0 1 0,0-1 0,1 1 0,-1 0 0,0-1 0,0 1 0,1 0 0,-1 0 0,0 0 0,1 1 0,-1-1 0,0 0 0,0 1 0,0 0 0,1-1 0,-1 1 0,0 0 0,0 0 0,0 0 0,0 1 0,0-1 0,-1 0 0,1 1 0,0-1 0,0 1 0,1 2 0,15 17 0,-2 0 0,0 1 0,16 33 0,21 29 0,-45-73 0,0-1 0,1-1 0,0 1 0,0-1 0,18 12 0,-22-17 0,0-1 0,1 0 0,0 0 0,-1-1 0,1 1 0,0-1 0,0-1 0,0 1 0,1-1 0,-1 0 0,0 0 0,10-1 0,-7 0 0,1-1 0,0-1 0,-1 1 0,1-2 0,-1 1 0,0-1 0,13-6 0,-2-2 0,0 0 0,-1-1 0,0-1 0,-1-1 0,-1 0 0,19-20 0,83-94 0,-97 105 0,31-44 0,-45 57 0,-7 8 0,0 0 0,0 1 0,0-1 0,-1 0 0,1 0 0,0 1 0,-1-1 0,0 0 0,1 0 0,-1-2 0,-3-2 0,-7 12 0,-15 19 0,1 0 0,2 2 0,0 1 0,2 1 0,1 0 0,2 2 0,-27 62 0,38-77 0,0 0 0,-4 23 0,8-33 0,1-1 0,0 1 0,1 0 0,-1 0 0,1 0 0,1-1 0,-1 1 0,1 0 0,0 0 0,2 9 0,-2-14 0,-1 0 0,1 0 0,0 0 0,0 0 0,-1 0 0,1 0 0,0 0 0,0 0 0,0 0 0,0 0 0,0-1 0,0 1 0,0 0 0,0-1 0,1 1 0,-1-1 0,0 1 0,0-1 0,0 0 0,1 1 0,-1-1 0,0 0 0,1 0 0,-1 0 0,0 0 0,0 0 0,1 0 0,-1 0 0,0 0 0,0 0 0,1-1 0,1 0 0,2 0 0,1-1 0,-1 0 0,1 0 0,-1-1 0,10-5 0,3-5 0,-1-1 0,-1 0 0,-1-1 0,0-1 0,0 0 0,-2-1 0,14-23 0,0-3 0,39-92 0,-53 100 0,-9 23 0,1 0 0,-1 1 0,2 0 0,11-19 0,-17 30 0,0 0 0,0 0 0,0 0 0,0 0 0,1 0 0,-1 0 0,0 0 0,0 0 0,0 0 0,0 0 0,0 0 0,0-1 0,1 1 0,-1 0 0,0 0 0,0 0 0,0 0 0,0 0 0,0 0 0,0 0 0,1 0 0,-1 0 0,0 1 0,0-1 0,0 0 0,0 0 0,0 0 0,1 0 0,-1 0 0,0 0 0,0 0 0,0 0 0,0 0 0,0 0 0,0 0 0,0 0 0,0 0 0,1 1 0,-1-1 0,0 0 0,0 0 0,0 0 0,0 0 0,0 0 0,0 0 0,0 1 0,0-1 0,0 0 0,0 0 0,0 0 0,0 0 0,0 0 0,0 0 0,0 1 0,0-1 0,0 0 0,0 0 0,3 12 0,-2-10 0,10 45 0,-8-29 0,2 1 0,0-1 0,1 0 0,10 20 0,-11-27 0,-2-6 0,-1 1 0,1-1 0,0 0 0,1 0 0,-1 0 0,5 5 0,-6-9 0,-1 0 0,1 0 0,-1 0 0,1 0 0,0 0 0,-1 0 0,1-1 0,0 1 0,0 0 0,-1-1 0,1 1 0,0-1 0,0 0 0,0 1 0,0-1 0,-1 0 0,1 0 0,0 0 0,0-1 0,0 1 0,0 0 0,0-1 0,-1 1 0,4-2 0,4-2 0,1 0 0,0-1 0,-1 0 0,0 0 0,0-1 0,14-13 0,47-51 0,-18 16 0,41-18 0,-84 65 0,22-13 0,-31 20 0,1 0 0,0 0 0,-1 0 0,1 0 0,0 0 0,-1 0 0,1 0 0,0 0 0,-1 0 0,1 0 0,0 0 0,-1 1 0,1-1 0,0 0 0,-1 0 0,1 1 0,-1-1 0,1 0 0,0 1 0,-1-1 0,1 0 0,-1 1 0,1-1 0,-1 1 0,1-1 0,-1 1 0,0-1 0,1 1 0,-1-1 0,0 1 0,1 0 0,-1-1 0,0 1 0,0 0 0,1-1 0,-1 1 0,0-1 0,0 1 0,0 0 0,0-1 0,0 1 0,0 0 0,0 0 0,2 37 0,-2-33 0,-3 41 0,1-36 0,1 0 0,0 1 0,1-1 0,0 1 0,0 0 0,2-1 0,3 18 0,-5-28 0,0 1 0,1-1 0,-1 1 0,1-1 0,-1 1 0,1-1 0,-1 1 0,1-1 0,-1 1 0,1-1 0,-1 0 0,1 1 0,-1-1 0,1 0 0,0 1 0,-1-1 0,1 0 0,0 0 0,-1 0 0,1 0 0,0 1 0,-1-1 0,1 0 0,0 0 0,-1 0 0,1 0 0,0-1 0,-1 1 0,1 0 0,0 0 0,-1 0 0,1 0 0,0-1 0,-1 1 0,1 0 0,-1-1 0,1 1 0,1-1 0,23-15 0,11-14 0,-21 16 0,1 1 0,29-18 0,-38 27 0,0 1 0,0 0 0,0 0 0,0 1 0,0 0 0,1 0 0,-1 1 0,1 0 0,-1 0 0,1 0 0,8 1 0,11 3 0,0 2 0,44 12 0,-17-3 0,-28-7 0,-2 1 0,29 13 0,4 2 0,-44-17 0,-12-5 0,1 0 0,-1 0 0,1 0 0,-1-1 0,1 1 0,-1 0 0,1-1 0,-1 1 0,1-1 0,0 0 0,-1 0 0,1 1 0,0-1 0,1 0 0,-3 0 19,1-1 1,-1 1-1,0 0 0,0 0 1,0 0-1,0 0 0,1 0 1,-1 0-1,0 0 0,0 0 1,0 0-1,1 0 0,-1 0 0,0-1 1,0 1-1,0 0 0,0 0 1,0 0-1,1 0 0,-1 0 1,0-1-1,0 1 0,0 0 1,0 0-1,0 0 0,0 0 1,0-1-1,0 1 0,0 0 1,0 0-1,1 0 0,-1-1 1,0 1-1,0 0 0,0 0 1,0 0-1,0-1 0,-1 1 0,1 0 1,0 0-1,0 0 0,0-1 1,0 1-1,0 0 0,0 0 1,0 0-1,0-1 0,0 1 1,0 0-1,0 0 0,-1 0 1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00:16.0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1 452 5416,'0'0'9808,"11"-16"-9454,4-5-273,59-87 577,-61 87-401,-1 0 0,-1-1 1,13-39-1,-10 14 507,11-75 0,-25 121-718,0 1 1,1-1-1,-1 1 1,0-1-1,0 1 0,0-1 1,0 1-1,0-1 1,0 1-1,0-1 0,0 1 1,0-1-1,0 1 1,0-1-1,0 1 0,0-1 1,0 1-1,0-1 1,-1 1-1,1-1 0,0 1 1,0-1-1,-1 1 1,1-1-1,-9 8 497,-13 26-296,18-27-149,-19 33 245,-27 64 0,21-39 28,20-46-249,1 1 1,1 1-1,0-1 0,2 1 0,0 0 0,1 1 0,1-1 0,1 1 0,1 25 1,1-43-81,6 40 370,-6-42-379,0 1 0,0-1-1,1 1 1,-1 0 0,1-1 0,-1 1 0,1-1 0,0 1 0,-1-1-1,1 1 1,0-1 0,0 0 0,0 1 0,0-1 0,0 0 0,0 0 0,1 0-1,-1 0 1,0 0 0,1 0 0,2 2 0,-1-3 6,0 0 1,-1 0-1,1 0 0,0 0 1,0 0-1,0-1 0,0 1 1,0-1-1,-1 0 0,1 0 1,0 0-1,4-2 0,-1 0 15,0-1-1,0 1 1,0-1-1,7-7 1,-6 4-14,-1 0 1,0-1 0,0 0-1,-1 0 1,0-1 0,0 1 0,-1-1-1,0 0 1,-1 0 0,0 0-1,0-1 1,-1 1 0,0-1 0,1-15-1,-3 21-11,0 0-1,0-1 1,-1 1-1,1 0 1,-1 0-1,-2-8 1,-2-15 366,6 27-388,0 0 1,0 0 0,-1 0-1,1 0 1,0 0-1,0 0 1,-1 1-1,1-1 1,0 0-1,0 0 1,-1 1 0,1-1-1,0 0 1,-1 1-1,1-1 1,0 1-1,0 0 1,7 4 5,-1 0 0,1 0 0,1 0 0,-1-1 0,1-1 0,-1 1 0,1-1 0,0-1 0,0 0 0,1 0 0,-1-1 0,0 0-1,1 0 1,15-2 0,-14 1 24,1-1 0,0-1 0,0 0 0,-1 0 0,0-1 0,1-1 0,-1 0 0,0 0-1,-1-1 1,1-1 0,12-8 0,-13-1 119,-10 14-136,1-1 1,-1 1-1,1 0 1,-1 0-1,1 0 0,-1 0 1,1 0-1,0 0 1,0 0-1,-1 0 1,1 0-1,0 0 1,0 0-1,0 1 0,0-1 1,0 0-1,0 0 1,2 0-1,-9 28 384,1-12-367,1 2-13,0 0-1,2 1 0,-1 17 1,3-28-11,0 0 0,0 0 1,1 0-1,-1 0 0,2 0 1,-1 0-1,1 0 0,0-1 1,1 1-1,5 10 0,-8-16-7,1 0 0,-1 0 0,1 0 0,0 0 0,-1 0 0,1-1 0,0 1 0,0 0 0,-1-1-1,1 1 1,0 0 0,0-1 0,0 1 0,0-1 0,0 0 0,0 1 0,0-1 0,0 0 0,0 1-1,0-1 1,0 0 0,1 0 0,1 0 8,-1 0 0,0 0-1,1-1 1,-1 1 0,0-1-1,0 0 1,1 0 0,-1 0 0,3-2-1,4-2 31,0-1 0,-1 0 0,11-11-1,2-4 54,-2-1 0,0 0 0,-1-1 0,-2-1 0,16-30 0,-28 47-5,-3 4 125,-1 10-101,-1-2-139,-39 250 283,25-190-161,-41 120 0,25-125 15,23-46-52,8-13-59,-1 0 1,1-1 0,-1 1-1,1 0 1,0-1-1,-1 1 1,1-1 0,-1 1-1,1 0 1,-1-1 0,0 0-1,1 1 1,-1-1-1,0 1 1,1-1 0,-1 0-1,0 1 1,1-1-1,-1 0 1,0 0 0,1 1-1,-1-1 1,0 0 0,0 0-1,1 0 1,-1 0-1,-1 0 1,0-1 5,0 1 0,1-1 0,-1 1 0,0-1 0,0 0 0,1 0 0,-1 0 0,0 0 0,1 0 0,-3-2 0,0-1 7,-1 0-1,2 0 0,-1 0 1,0-1-1,1 1 0,-5-9 1,5 3 0,0 0 1,0 0 0,0 0-1,2 0 1,-1 0-1,0-18 1,2 23-10,0-1 1,0 0-1,1 1 0,0-1 0,-1 0 1,2 1-1,-1-1 0,1 0 1,0 1-1,0 0 0,0 0 1,1-1-1,4-6 0,2 3 8,1-1 0,-1 1 0,1 1 0,1 0 0,-1 1 0,1 0 0,1 0 0,-1 1 0,1 0 0,0 1 0,16-4 0,-4 3 74,1 0 0,0 2 0,0 1 1,47-1-1,-60 5 46,0-1 1,-1 2-1,1-1 1,20 7-1,-20-2 81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00:32.9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0 806 4416,'0'0'9602,"12"-10"-9260,2-2-222,4-3 184,0-1 0,20-22 0,-28 25-40,-1-1 0,0 0 0,0-1 0,-2 0-1,1 0 1,-2-1 0,0 0 0,-1 0 0,-1 0 0,3-19 0,-3 13-23,2-23 976,-26 82-438,-3 4-656,19-31-98,-6 11 75,1 2-1,-13 45 1,21-62-72,0-1-1,0 1 1,0 0-1,1 0 1,-1-1-1,1 1 1,1 0-1,-1 0 1,1-1-1,0 1 1,0 0-1,1-1 1,0 1-1,0-1 1,0 0-1,1 1 1,-1-1-1,5 6 1,-4-8-12,0-1 0,-1 1 0,1-1 0,0 0 0,1 0 0,-1 0 1,0 0-1,0 0 0,1-1 0,-1 1 0,1-1 0,0 0 0,-1 0 0,1-1 0,0 1 0,-1-1 0,1 1 0,0-1 0,0 0 0,-1-1 1,1 1-1,4-2 0,5 0 10,1-1 0,-1 0 1,-1-1-1,24-11 0,-10 2 49,-1 0 0,0-2-1,-2-1 1,24-19 0,-43 31-58,-1 0 1,1 0-1,-1 0 1,0 0 0,3-7-1,11-14 292,-19 28-286,0 1-1,0-1 1,1 1-1,-1-1 1,1 1-1,-1 0 1,1-1-1,0 1 1,1 0-1,-1 0 1,1 0-1,0 0 1,-1 0-1,2 0 1,-1 0 0,0-1-1,1 1 1,0 0-1,0 0 1,0 0-1,0-1 1,1 1-1,-1 0 1,1-1-1,3 6 1,0-4-16,-1 0 0,1 0 0,0-1 0,1 1 0,-1-1 0,1 0 0,0-1 0,9 5 0,-11-7-9,-1 1 1,1-1-1,0 0 0,0-1 1,0 1-1,1-1 1,-1 0-1,0 0 1,0 0-1,0 0 1,0-1-1,0 1 1,0-1-1,0 0 1,5-2-1,-7 2 6,-1 1-1,1-1 0,-1 1 1,0-1-1,1 0 0,-1 0 1,0 1-1,1-1 0,-1 0 1,0 0-1,0 0 0,0 0 1,0-1-1,0 1 0,0 0 1,0 0-1,0-1 1,-1 1-1,1 0 0,1-3 1,-2 1 4,0 1 0,0 0 0,0-1 0,0 1 0,0-1 0,0 1 0,0 0 0,-1-1 0,1 1 0,-1 0 0,0-1 0,0 1 0,-2-4 0,-2-4 15,-1-1 0,0 1 0,-1 0 0,-1 1 0,-13-16 0,15 20 37,0-1 0,0 1 1,0 1-1,0-1 0,-1 1 0,1 0 0,-1 0 1,0 1-1,-15-5 0,28 7-47,-1 1 0,0-1 0,0 0 0,0 0 0,0 0 0,6-3 0,22-4-23,51-6-36,103-13-32,-180 26 86,0 1-1,0 1 1,0-1-1,0 1 1,-1 0-1,1 1 1,0 0-1,-1 0 0,9 4 1,-14-5-3,1 0 1,-1 0-1,0 0 1,1 0-1,-1 1 1,0-1 0,0 0-1,0 1 1,0-1-1,0 1 1,-1 0-1,1-1 1,0 1-1,-1 0 1,1-1-1,-1 1 1,1 0-1,-1 3 1,1 31 84,-3-21-6,-1 0 1,-1-1-1,-1 1 1,0-1-1,-1 0 1,0 0-1,-11 16 1,11-21 112,6-9 0,15-20-43,8-5-101,0-3-3,2 2 1,0 1-1,2 0 1,57-39-1,-79 61-45,0 0 0,1 1 0,-1 0 0,10-3 1,-13 4-5,0 1-1,1-1 1,-1 1 0,0 0 0,0 0 0,0 0 0,0 0 0,1 0 0,-1 0 0,0 0 0,0 1 0,0-1 0,0 1 0,0-1 0,3 2 0,-4-1-1,0 0 0,0 0 0,0 0 0,0 1 0,-1-1 0,1 0 0,0 1 0,-1-1 0,1 0 0,0 1 0,-1-1 0,0 1 0,1-1 0,-1 0 0,0 1 0,0-1 0,1 1 0,-1 1 0,-1 31 0,0-32 0,-3 36 17,1-15 24,0 31 0,3-48-35,0 0 0,0 0 0,1 0 0,0 0 0,0 0 0,1 0 0,0 0 0,0 0 1,0-1-1,4 7 0,-6-12 2,1 1 0,0 0-1,0 0 1,-1 0 0,1-1 0,0 1 0,0 0 0,0-1 0,0 1 0,0-1 0,0 1 0,0-1 0,0 0 0,0 1 0,0-1 0,0 0 0,0 0 0,0 0 0,0 1 0,0-1 0,1 0 0,-1 0 0,0-1 0,0 1 0,0 0 0,0 0 0,0-1 0,0 1 0,0 0 0,0-1 0,0 1 0,0-1 0,0 1 0,0-1 0,1-1 0,6-2 23,-1-1-1,0 0 1,8-7 0,-13 9-21,11-8 26,-2-1 0,0 0 0,0-1 0,-1 0 0,-1-1 1,11-19-1,5-6 39,12-25 115,21-30 273,-51 83-293,-5 20-130,-7 32-94,4-31 70,-4 20-49,3-18 23,0 0 0,1 0 0,0 0 0,1 0 0,0 0 0,1 0 0,0 0 0,5 17 0,-3-18 7,-2-7 0,0 0 0,0 0 0,0 0-1,1 0 1,0 0 0,0 0 0,4 6 0,-5-9 6,0 0-1,0-1 1,0 1 0,0 0-1,0-1 1,0 1 0,0-1-1,0 1 1,0-1-1,1 0 1,-1 1 0,0-1-1,0 0 1,0 0 0,0 0-1,1 0 1,-1 0-1,0 0 1,0 0 0,1 0-1,-1 0 1,0-1 0,0 1-1,0 0 1,0-1-1,0 1 1,1-1 0,-1 1-1,0-1 1,0 0 0,0 1-1,1-3 1,46-28 180,64-57 0,-95 70-112,-15 16-59,0-1 0,0 1 0,1-1 0,-1 1-1,1 0 1,-1 0 0,5-3 0,-6 5-9,-1-1 0,1 1 1,-1 0-1,1-1 0,-1 1 1,1 0-1,-1-1 0,1 1 1,-1 0-1,1 0 0,-1 0 1,1 0-1,0-1 0,-1 1 1,1 0-1,-1 0 0,1 0 1,-1 0-1,1 0 0,0 0 1,-1 0-1,1 0 0,-1 1 1,1-1-1,-1 0 0,1 0 1,-1 0-1,1 1 0,-1-1 1,1 0-1,0 1 0,-1 0 2,1 0-1,-1 1 1,0-1-1,0 0 1,0 1 0,0-1-1,0 0 1,0 1-1,0-1 1,0 0-1,-1 1 1,1-1-1,0 0 1,-1 2-1,-3 7 3,0 0 0,-1-1 0,0 0-1,0 0 1,-11 14 0,-4 7 2,20-30-8,-1 1-1,1-1 1,0 1 0,-1-1-1,1 1 1,0-1 0,-1 0-1,1 1 1,0-1 0,0 1 0,-1 0-1,1-1 1,0 1 0,0-1-1,0 1 1,0-1 0,0 1 0,0-1-1,0 1 1,0-1 0,0 1-1,0 0 1,0-1 0,0 1 0,0-1-1,0 1 1,0-1 0,1 1-1,-1-1 1,0 1 0,0-1-1,1 1 1,-1-1 0,1 1 0,18 4 57,-1-2-37,65 24 19,-79-25-40,0 0 1,-1 0-1,1 1 0,-1-1 1,0 1-1,1-1 1,-1 1-1,0 0 1,-1 0-1,1 0 0,0 1 1,-1-1-1,0 1 1,0-1-1,0 1 1,0 0-1,0 0 0,-1 0 1,0 0-1,0 0 1,0 0-1,1 8 0,-2-7 1,1 1-1,-1-1 1,-1 1-1,1-1 1,-1 1-1,0-1 1,0 1-1,-1-1 1,0 1-1,1-1 0,-2 0 1,1 0-1,-1 0 1,0 0-1,0-1 1,-5 8-1,0-3 10,0-1-1,-1 0 1,0 0 0,0-1-1,0 0 1,-1 0 0,0-1-1,0-1 1,-1 1 0,0-2-1,0 1 1,0-2 0,0 1-1,0-2 1,-1 1 0,0-2-1,1 1 1,-1-1-1,0-1 1,-13-1 0,23 0 3,-1 1 1,1 0 0,0 0-1,0-1 1,-1 0 0,1 1-1,0-1 1,0 0 0,-1 0-1,1 0 1,0 0-1,0 0 1,-2-2 0,4 2-13,-1 0 0,0 0 0,1 1 0,-1-1 0,1 0 0,-1 0-1,1 0 1,0 0 0,-1 0 0,1 0 0,0 0 0,-1 0 0,1 0 0,0 0 0,0 0 0,0 0 0,0 0 0,0 0 0,0 0 0,0 0 0,1 0 0,-1 0 0,0 0 0,0 0 0,1 0 0,-1 0 0,0 0 0,1 0 0,1-1 0,3-7-2,0 1-1,1 0 1,1 0 0,-1 1 0,1-1 0,14-10 0,52-35-39,-69 50 37,107-67-94,3 5-1,132-55 1,-130 57 50,-54 27 31,-58 33 4,19-8 65,-23 11-52,1 0 0,-1 0 0,0 0 0,0 0 0,0 0 0,0 0 0,0 0 0,0 0 0,0 0 0,0 0 0,0 0 0,0 0 0,0 0 0,0 0 0,1 0 0,-1 0 0,0 0 0,0 0 0,0 0 0,0 0 0,0 0 0,0 0 0,0 0 0,0 0 0,0 0 0,0 0 0,1 0 0,-1 0 0,0 0 0,0 0 0,0 0 0,0 0 0,0 0 0,0 0 0,0 0 0,0 0 0,0 0 0,0 0 0,0 1 0,0-1 0,0 0 0,0 0 0,0 0 0,0 0 0,0 0 0,0 0 0,0 0 0,0 0 0,0 0 0,1 0 0,-1 0 0,0 1 0,0-1 0,0 0 0,0 0 0,-1 0 0,1 0 0,0 0 0,0 0 0,0 0 0,0 0 0,0 0 0,-8 13 55,-84 78 143,35-37-86,52-50-101,2 1 0,-1 0-1,0 0 1,1 0-1,0 1 1,0-1-1,1 1 1,-1 0-1,1 0 1,0 0 0,1 0-1,0 0 1,0 0-1,-1 10 1,2-15-11,0-1 0,0 1 0,0 0 0,0 0 0,0 0 0,0 0 0,0 0 0,0-1 0,0 1 1,0 0-1,1 0 0,-1 0 0,0-1 0,0 1 0,1 0 0,-1 0 0,1-1 0,-1 1 0,1 0 0,-1 0 0,1-1 1,-1 1-1,1-1 0,0 1 0,-1 0 0,1-1 0,0 1 0,-1-1 0,1 0 0,0 1 0,0-1 0,-1 0 0,1 1 0,0-1 1,0 0-1,0 0 0,-1 1 0,1-1 0,0 0 0,0 0 0,0 0 0,0 0 0,0 0 0,-1-1 0,1 1 0,1 0 1,1-1 3,1 0 0,-1 0 0,0 0 0,0-1 1,0 1-1,-1-1 0,1 0 0,0 0 0,0 0 1,-1 0-1,4-4 0,4-4 6,1-3 14,0 0 0,9-14 1,-17 22-9,0-1-1,0 1 1,-1 0 0,0-1 0,0 0 0,0 1 0,-1-1 0,0 0 0,1-9 0,3-17 319,-9 48-177,4-9-164,1 1 0,0 0 0,0 0 0,1-1 0,0 1 0,0-1-1,1 1 1,0-1 0,6 10 0,-7-13 3,0-1-1,0 0 0,0 1 0,1-1 0,-1 0 0,1 0 0,0 0 0,0 0 1,0-1-1,0 1 0,0-1 0,1 0 0,-1 0 0,1 0 0,-1 0 0,1-1 1,0 1-1,-1-1 0,1 0 0,6 1 0,-4-2 2,1 0 0,0-1 0,-1 0 0,1 0 0,-1 0 0,1-1 0,-1 0 0,0 0 0,1-1 0,6-3 0,8-6-10,28-21 1,-28 19 3,-3 1 3,0 0 0,-1-2 0,-1 1 0,0-2 0,-1 0-1,-1-1 1,0-1 0,-2 0 0,0-1 0,-1 0-1,0 0 1,-2-1 0,-1-1 0,11-36 0,-1-5 44,-8 32-18,-1-1 1,-2 0 0,0-1-1,2-54 1,-16 36 173,-4 63-115,-9 34-104,2 2 1,-17 68-1,35-115 19,-14 52-65,3 0 0,1 0-1,4 1 1,0 62 0,6-102 66,0 0 0,2 1 0,5 26 0,6-12 111,-13-29-104,1-1-1,-1 1 1,0-1 0,1 1 0,-1-1-1,0 0 1,1 1 0,-1-1 0,0 1-1,1-1 1,-1 0 0,1 0 0,-1 1-1,1-1 1,-1 0 0,1 0 0,-1 1 0,1-1-1,-1 0 1,1 0 0,-1 0 0,1 0-1,-1 0 1,1 0 0,-1 0 0,1 0-1,0 0 1,-1 0 0,1 0 0,-1 0-1,1 0 1,-1 0 0,1 0 0,-1-1 0,1 1-1,-1 0 1,1 0 0,-1-1 0,1 1-1,-1 0 1,0 0 0,1-1 0,-1 1-1,1-1 1,-1 1 0,0 0 0,1-2-1,24-27 98,-15 18-86,50-50 90,-53 54-99,0 0 0,0 1-1,10-7 1,10-10-41,-12 4 62,-19 52-2,-5 7-21,4-13-7,-4 32 0,8-51 12,1-1 0,0 1-1,0 0 1,1-1 0,0 1 0,0-1 0,1 1 0,0-1 0,3 8 0,-4-14-5,-1 0-1,1 0 1,0 0 0,0 0 0,0 0-1,0 0 1,-1-1 0,1 1 0,1 0-1,-1-1 1,0 1 0,0 0 0,0-1-1,0 1 1,0-1 0,0 0 0,1 1-1,-1-1 1,0 0 0,0 0 0,1 0-1,-1 0 1,0 0 0,0 0 0,0 0 0,1 0-1,-1 0 1,0-1 0,2 0 0,41-13 41,-35 11-31,2-2 2,-1-1 0,1 0 0,-1 0 0,0-1 0,0 0 0,-1-1 1,13-13-1,-13 11-33,0 2 1,1-1 0,1 1-1,-1 0 1,23-11-1,-18 7 8,-15 12 10,0 0-1,0 0 1,0 0-1,0 0 1,0 0-1,0 0 1,1 0-1,-1 0 1,0 0-1,0 0 1,0 0-1,0 0 1,0 0-1,0 0 1,1 0-1,-1 0 1,0 0-1,0 0 1,0 0-1,0 0 1,0 0 0,0 0-1,0 0 1,0 1-1,1-1 1,-1 0-1,0 0 1,0 0-1,0 0 1,0 0-1,0 0 1,0 0-1,0 0 1,0 1-1,0-1 1,0 0-1,0 0 1,0 0-1,0 0 1,0 0-1,0 0 1,0 0-1,0 1 1,0-1 0,0 0-1,0 0 1,0 0-1,0 0 1,0 0-1,0 0 1,0 1-1,0-1 1,0 0-1,0 0 1,0 0-1,0 0 1,0 0-1,0 0 1,0 0-1,0 0 1,0 1-1,-1-1 1,1 0-1,0 0 1,0 0-1,0 0 1,0 0 0,0 0-1,-2 7 44,0 0-39,0 0 0,0 0 0,1 0 0,0 0 0,0 0 1,1 0-1,0 0 0,0 0 0,1 0 0,0 0 0,0 0 0,1 0 0,0 0 0,0-1 0,4 10 0,-5-15-9,1 1-1,-1-1 1,0 0 0,1 0-1,0 1 1,-1-1-1,1 0 1,0 0-1,-1 0 1,1-1-1,0 1 1,0 0 0,0-1-1,2 1 1,-3 0 0,0-1 0,0 0 0,0 1 0,1-1 0,-1 0 0,0 0 0,1 0 0,-1 1 0,0-1 0,0-1 0,1 1 0,-1 0 0,0 0 0,0 0 0,1-1 0,-1 1 0,0-1 0,0 1 0,0-1 0,1 1 0,1-2 0,1-5-2,1 0 1,-1 0-1,-1-1 1,1 1-1,-1-1 1,-1 0-1,1 0 1,-1 0-1,-1 0 1,1 0-1,-1-15 1,0 18 10,-1 0 1,0 0 0,-1 0 0,1 0 0,-1 0 0,0 0 0,-1 0 0,1 0 0,-1 1 0,0-1 0,0 1 0,0-1-1,0 1 1,-1 0 0,0 0 0,0 0 0,0 0 0,0 0 0,-1 0 0,1 1 0,-6-4 0,6 6-1,1 0 1,-1 0-1,1 1 0,-1-1 1,0 1-1,1-1 1,-1 1-1,0 0 1,1 0-1,-1 0 0,0 0 1,1 1-1,-6 0 1,-3 1 7,12-1-23,1 0 3,-1 0 0,0 0-1,0 0 1,1-1 0,-1 1 0,0 0 0,1-1 0,-1 1 0,1-1 0,-1 1 0,1-1 0,-1 1 0,3-1 0,25-1-1,30-6 1,-43 4 4,1 1 1,-1 0 0,1 1-1,-1 1 1,1 0-1,-1 2 1,32 6-1,-46-8 1,-1 0-1,1 0 1,0 1 0,0-1-1,0 1 1,-1 0 0,1-1-1,0 1 1,0 0 0,-1 0 0,1 0-1,-1 0 1,1 0 0,-1 1-1,0-1 1,1 0 0,-1 1-1,0-1 1,0 1 0,0-1-1,0 1 1,0 0 0,0-1-1,0 1 1,-1 0 0,1 0-1,0-1 1,-1 1 0,0 0-1,1 3 1,0-1 1,-1 1 0,1-1 0,-1 1 0,0-1 0,0 1 0,-1 0 0,1-1 0,-1 1 0,-2 6 0,-1 6 26,1-7-8,3-10-15,-1 1-1,1 0 1,0-1-1,-1 1 1,1 0-1,0-1 1,-1 1-1,1 0 1,0-1-1,0 1 1,0 0-1,0 0 1,0-1-1,0 1 1,0 0-1,0-1 1,0 1 0,0 0-1,0 0 1,1 1-1,-1-3-1,-1-1 0,1 1 0,0 0 0,-1 0 1,1 0-1,0 0 0,0 0 0,0 0 0,0 0 0,0 0 0,1-1 0,-1 1 0,0 0 1,0 0-1,1 0 0,-1 0 0,0 0 0,1 0 0,-1 0 0,1 0 0,0 0 0,-1 0 1,1 0-1,1-1 0,24-33 4,-16 22-3,-5 7-7,0 0-1,0 1 1,0-1-1,1 1 1,0 0 0,0 1-1,0 0 1,1 0-1,-1 0 1,1 1 0,0 0-1,0 0 1,0 0-1,0 1 1,0 0 0,1 1-1,-1-1 1,1 2-1,8-1 1,-15 1 7,0 0 0,1 1 0,-1-1 0,0 0 0,0 1 0,0-1 0,0 1 0,0 0 0,0-1 0,0 1 0,0 0 0,0-1 0,0 1 0,0 0 1,0 0-1,0 0 0,0 0 0,-1 0 0,1 0 0,0 0 0,-1 0 0,1 0 0,-1 0 0,1 1 0,-1-1 0,1 2 0,7 39 58,-7-33-58,4 25 9,-5-24-7,1-1 0,1 1-1,-1-1 1,2 0 0,-1 0 0,1 0-1,8 17 1,-11-25-35,1-1 0,-1 1 0,0 0 0,1-1 0,-1 1-1,0 0 1,1-1 0,-1 1 0,1-1 0,-1 1 0,1-1 0,-1 1 0,1-1 0,0 1-1,-1-1 1,1 0 0,-1 1 0,1-1 0,0 0 0,-1 1 0,1-1 0,0 0 0,0 0-1,-1 0 1,1 1 0,0-1 0,0 0 0,-1 0 0,1 0 0,0 0 0,0 0 0,-1-1-1,1 1 1,0 0 0,-1 0 0,1 0 0,0-1 0,-1 1 0,1 0 0,0-1 0,-1 1-1,1 0 1,0-1 0,-1 1 0,1-1 0,-1 1 0,1-1 0,0 0 0,-3-8-2927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00:33.2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12256,'0'0'976,"72"12"-688,-49-10 24,-5 2 8,-6-4-40,-6 2 0,-4 2-104,2-2 8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00:33.5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30 10848,'0'0'1728,"67"-8"-1256,-23 4 8,9 2-80,-3-2 8,-8 2-64,-1-2 8,-9 2-128,-10-2 8,-16 4-112,-10 0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00:33.7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11152,'0'0'2416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00:34.0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71 9744,'0'0'400,"66"-31"0,1 5-240,-1 12 16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00:36.4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189 443 4616,'0'0'9956,"-12"3"-9559,8-2-361,-9 2 180,0 0-1,0 1 0,1 1 1,0 0-1,0 1 0,-17 10 1,20-9 76,1-1 0,0 1 0,-13 16 0,18-20-184,1 0-1,0 0 0,0 1 0,0-1 1,0 1-1,0-1 0,1 1 1,-1 0-1,1-1 0,0 1 1,0 0-1,0 0 0,0 5 0,1-7-79,1 0-1,-1-1 1,0 1-1,0-1 1,1 1-1,-1-1 1,1 1-1,-1-1 1,1 0-1,-1 1 1,1-1-1,0 0 1,0 1-1,0-1 1,0 0-1,0 0 1,0 0-1,0 0 1,0 0-1,0 0 1,1 0-1,-1 0 1,0 0-1,1 0 1,-1-1-1,0 1 1,1 0-1,-1-1 1,1 0-1,-1 1 1,4-1-1,-1 1 12,1 0 1,0-1-1,-1 0 0,1 0 0,0 0 0,-1 0 1,1-1-1,-1 0 0,6-1 0,-1-2 8,0 1 0,0-1 0,0-1 0,-1 1 0,1-2 0,-1 1 0,-1-1 0,1 0 0,11-13 0,-15 15-10,-1 0 0,1-1 0,-1 0 0,0 0 0,0 0-1,0 0 1,-1 0 0,1-1 0,-1 1 0,-1-1 0,1 1 0,-1-1-1,0 0 1,0 0 0,-1 1 0,1-1 0,-2-9 0,1 14-19,0 0 0,-1 0 0,1 0 1,0 1-1,-1-1 0,1 0 0,0 0 1,-1 0-1,1 1 0,-1-1 0,1 0 1,-1 1-1,0-1 0,1 0 0,-2 0 1,-4-9 293,-2 12-144,7 0-159,12 0 19,35 2-44,-41-2 9,0-1 1,1 0-1,-1 0 0,1-1 0,-1 0 0,1 0 0,0 0 0,-1 0 0,1-1 0,-1 0 0,1 0 0,-1-1 0,0 1 0,0-1 0,1 0 1,4-3-1,1-2 14,-1 0 1,1-1 0,-1 0 0,-1 0-1,1-1 1,-1 0 0,-1-1 0,0 0-1,0 0 1,9-18 0,-5 5 54,-2-1-1,0-1 1,-2 1-1,0-1 1,-2-1 0,-1 1-1,-1-1 1,1-43 0,1 22 240,-6 44 78,-3 6-268,-3 7-61,-110 315 392,41-102-309,35-107-66,-11 33 51,38-118-47,0-2 0,-32 51 0,30-62 87,10-14 60,10-15-21,18-22-59,1 1 1,1 1-1,33-30 0,-37 39-60,2 1 0,0 2 0,2 0 1,35-21-1,-41 29 36,1 1 0,0 1-1,0 1 1,1 0 0,0 2 0,41-8 0,-59 14-82,-1-1 0,1 1 0,-1 1 0,1-1 0,-1 0 0,1 1 0,-1-1 0,0 1 0,1-1 0,-1 1 0,0 0 0,1 0 0,-1 1 0,0-1 0,0 0 0,0 1 0,3 2-1,6-4-1240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01:59.8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1 901 6728,'0'0'5062,"12"0"-4491,43-1-2,-50 0-476,-1 1 0,1-1 1,-1 0-1,0 0 0,0 0 0,1-1 0,-1 1 0,0-1 0,0 0 0,-1 0 0,1-1 0,6-4 0,-3 0 200,0 0-1,0-1 1,9-15-1,3-2 320,52-74 1283,-69 96-1728,0 1 0,-1-1 0,1 1 0,-1-1 0,0 0 0,0 1 0,0-1 0,0 0 0,1-4 0,-2 6 89,0 1-231,0 0 0,0 0 0,0 0 0,1 0 0,-1 0 0,0 0 0,0 0 0,0 0 0,1 0-1,-1 0 1,0-1 0,0 1 0,0 0 0,0 0 0,1 0 0,-1 0 0,0-1 0,0 1 0,0 0 0,0 0-1,0 0 1,0 0 0,1-1 0,-1 1 0,0 0 0,0 0 0,0 0 0,0-1 0,0 1 0,0 0 0,0 0-1,0-1 1,0 1 0,0 0 0,0 0 0,0 0 0,0-1 0,1-2 631,4 8-344,3 6-118,-1 1 0,0-1 0,0 1-1,7 22 1,-9-21-84,1-1-1,1 1 1,-1-1 0,14 17-1,26 12 269,-44-39-355,1 1 1,0-1 0,0 0 0,1 0-1,-1 0 1,0 0 0,1-1-1,-1 0 1,1 1 0,-1-1 0,1 0-1,-1-1 1,1 1 0,0-1 0,0 1-1,-1-1 1,1 0 0,0 0-1,-1-1 1,6 0 0,0-1 32,-1 0-1,0-1 1,0 0 0,0 0-1,0 0 1,0-1 0,13-10 0,-20 14-49,54-43 270,-50 38-243,0 0 1,0 0-1,0-1 0,-1 1 0,0-1 1,0 0-1,5-11 0,-5 8 13,-2 5-16,0 0-1,0 0 1,0 0 0,0 0 0,-1-1-1,0 1 1,0 0 0,0-1 0,0 1-1,-1-1 1,1 1 0,-1-1 0,0 1-1,-1-1 1,1 1 0,-1-1-1,-2-6 1,3 10-22,0 0-1,-1 1 1,1-1-1,0 0 0,-1 0 1,1 0-1,-1 1 1,1-1-1,-1 0 1,0 1-1,1-1 1,-1 1-1,0-1 1,1 0-1,-1 1 0,0 0 1,0-1-1,0 1 1,1-1-1,-1 1 1,0 0-1,0 0 1,0-1-1,0 1 0,1 0 1,-1 0-1,0 0 1,0 0-1,0 0 1,0 0-1,0 0 1,0 0-1,0 0 1,1 1-1,-1-1 0,0 0 1,0 0-1,0 1 1,0-1-1,1 1 1,-1-1-1,-1 1 1,-2 2 10,0-1 0,0 1 1,0 0-1,1 0 0,-1 0 1,-5 6-1,5-3-11,1 0 0,0 0 0,0 1 0,0-1-1,1 0 1,-1 1 0,2 0 0,-1-1 0,1 1 0,0 0 0,0 14 0,0-13-2,1 0-1,1-1 1,0 1 0,0 0 0,0 0 0,1 0-1,0-1 1,0 1 0,1-1 0,5 10 0,-5-12-4,0-1 0,1 0 0,-1 0 1,1-1-1,0 1 0,0-1 1,1 0-1,-1 0 0,0 0 1,1 0-1,0-1 0,0 0 1,0 0-1,0 0 0,0-1 1,7 2-1,-4-1 4,0-1 0,0 0-1,0 0 1,0-1 0,0 0 0,0-1 0,0 0 0,0 0 0,0 0 0,8-3 0,-4-1 11,-1-1 0,0 1 0,20-15 0,19-10 49,-24 20-24,-18 7-19,0 0-1,-1 0 0,0-1 1,1 0-1,-1 0 0,9-8 1,-15 11-16,-1 1-1,1-1 1,0 1 0,-1-1 0,1 1 0,0-1 0,-1 1-1,1-1 1,0 1 0,0 0 0,-1-1 0,1 1-1,0 0 1,0 0 0,0-1 0,0 1 0,-1 0-1,2 0 1,-1 0-4,-1 0-1,0 1 1,1-1-1,-1 0 1,1 0 0,-1 1-1,0-1 1,1 0-1,-1 1 1,0-1-1,1 0 1,-1 1-1,0-1 1,1 0 0,-1 1-1,0-1 1,0 1-1,0-1 1,1 1-1,-1-1 1,0 0-1,0 1 1,0 0-1,2 37 32,-2-28-18,-5 63 63,-23 126 1,-19-19 41,23-100-38,14-45 202,11-39-267,1 0 1,-1-1-1,0 1 1,0-1-1,0 1 1,-1-7 0,4-16 24,72-277 335,-63 254-319,3-7 32,2 1 0,2 0-1,3 2 1,2 0 0,44-67-1,-37 78 34,-31 43-122,-1 0 0,1-1-1,-1 1 1,1 0 0,-1 0 0,1-1-1,-1 1 1,1 0 0,-1 0-1,1 0 1,0 0 0,-1 0-1,1 0 1,-1 0 0,1 0-1,-1 0 1,1 0 0,0 0-1,-1 0 1,1 0 0,-1 0-1,1 1 1,-1-1 0,1 0-1,-1 0 1,1 1 0,-1-1 0,1 0-1,-1 1 1,1-1 0,-1 0-1,0 1 1,1-1 0,-1 1-1,1-1 1,-1 1 0,0-1-1,1 1 1,-1-1 0,0 2-1,18 25 4,-15-23-3,4 8 2,0 2 0,-1-1 0,0 1 0,-1 0-1,0 0 1,-1 1 0,-1-1 0,0 1-1,-1 0 1,-1 0 0,0 17 0,-1-29 1,-1 0 1,0 1-1,1-1 1,-1 0-1,-1 0 1,1 0 0,0 0-1,-1 0 1,1 0-1,-1 0 1,0 0-1,0-1 1,0 1-1,0-1 1,0 1-1,-1-1 1,1 0-1,-1 0 1,0 0-1,-3 2 1,3-2 3,0 0 0,-1-1 0,0 1 0,1-1 0,-1 1 1,0-1-1,0 0 0,0-1 0,0 1 0,0 0 0,0-1 0,0 0 0,0 0 0,0 0 0,0-1 0,-5-1 0,2 0 34,0-1-1,0 0 0,0 0 0,0 0 0,0-1 0,1 0 0,-1-1 0,1 0 1,-10-10-1,10 10 126,7 7-111,16 7-70,19 1-23,0-3 0,0 0 1,67 1-1,-86-8 32,1-1 1,0-2-1,-1 1 1,1-2-1,-1 0 0,0-2 1,0 0-1,0 0 1,21-13-1,-6 0-3,-2-1 0,0-1 0,42-39 0,-55 43 3,0-1 0,-2-1 0,0 0 0,0-1 0,-2 0 0,-1-1 0,0-1 0,-2 0 0,0 0 0,7-31 0,-5 12-3,-2-2-1,-3 1 1,-1-1-1,1-81 1,-8 92 79,-10-53 0,11 84-69,0 0 0,0 0 0,0 1 0,-1-1 0,1 0 0,0 0 0,-1 0 0,1 0 1,-1 1-1,1-1 0,-1 0 0,1 0 0,-1 1 0,0-1 0,1 1 0,-1-1 0,0 0 0,-1 0 0,2 1-2,-1 0-1,1 0 0,0-1 0,-1 1 1,1 0-1,-1 0 0,1 0 0,-1 0 1,1 0-1,0 0 0,-1 0 0,1 0 1,-1 0-1,1 0 0,-1 0 0,1 0 1,0 0-1,-1 0 0,1 1 0,-1-1 1,1 0-1,0 0 0,-1 0 0,1 1 1,0-1-1,-1 0 0,1 0 0,0 1 1,-1-1-1,1 0 0,0 1 0,-1-1 1,1 0-1,0 1 0,0-1 0,-1 1 1,-11 24-22,0 0 1,2 1 0,0 0-1,-10 51 1,-5 112-78,21-143 79,2 0 1,2 0 0,9 66-1,-5-92 19,1 0 0,1-1-1,15 36 1,18 3 4,-37-54 1,0 0 0,1 0 0,-1-1 0,1 1 0,0-1 0,0 0 0,0 0 0,1 0 0,-1 0 0,1 0 0,-1-1 0,1 1 0,0-1 0,0 0 0,0 0 1,0-1-1,0 1 0,1-1 0,-1 0 0,0 0 0,1 0 0,-1-1 0,1 1 0,-1-1 0,7-1 0,1-1 3,1-1 1,-1-1-1,0 0 1,0 0-1,0-1 1,0-1-1,11-7 1,-16 8-4,0 0 0,-1 0 0,0 0 1,0 0-1,0-1 0,-1 0 0,1-1 1,-1 1-1,-1-1 0,1 0 0,-1 0 1,4-12-1,-6 14-1,-1 0-1,0 0 1,0-1 0,0 1 0,-1-1 0,0 1 0,0 0-1,0-1 1,-1 1 0,0-1 0,0 1 0,-3-10 0,2 8 2,-1 0 1,0 0-1,0 0 0,0 1 1,-1-1-1,0 1 1,0 0-1,-9-9 1,11 14-1,0-1 0,0 1 0,0 0 0,0-1 1,0 1-1,0 0 0,0 1 0,0-1 0,-1 0 0,1 1 1,0-1-1,0 1 0,-1 0 0,1-1 0,0 1 0,-1 0 0,1 0 1,0 1-1,-1-1 0,-3 2 0,3-2 2,0 1 1,0 0-1,0 0 1,0 0-1,0 0 0,0 1 1,1-1-1,-1 1 0,0 0 1,1-1-1,-1 1 0,1 0 1,0 1-1,-3 2 0,2 0 1,0 0-1,0 0 0,0 1 0,1-1 0,-1 1 0,2-1 0,-1 1 0,0 0 0,1 0 0,0 0 1,1 0-1,-1 0 0,1 0 0,0 0 0,0 0 0,1 0 0,0 0 0,0 0 0,1 0 1,-1 0-1,4 6 0,1 1-8,1 0 1,0 0 0,1 0 0,1-1-1,0 0 1,0-1 0,15 14-1,-22-23 2,0 0 0,0-1-1,0 1 1,0-1 0,1 1-1,-1-1 1,0 0 0,1 0-1,-1 0 1,1 0-1,-1 0 1,1 0 0,-1-1-1,1 0 1,4 1 0,-3-1-1,1 0 0,0-1 0,0 1 0,0-1 0,-1-1 0,1 1 1,8-4-1,5-3-9,-2-2 1,1 0-1,20-17 1,-22 17-8,22-19 63,40-25 144,-76 53-183,0 1-1,0-1 1,0 1-1,0-1 1,0 0 0,0 1-1,0-1 1,0 1-1,0 0 1,0-1 0,0 1-1,0 0 1,1 0-1,-1 0 1,0 0 0,0 0-1,0 0 1,0 0-1,1 0 1,-1 0 0,0 1-1,1-1 1,-1 1-1,0 0 1,0 0-1,0-1 1,0 1-1,-1 0 0,1 0 1,0 0-1,-1 0 1,1 0-1,-1 0 0,1 0 1,-1 0-1,1 0 1,-1 0-1,0 1 1,0-1-1,1 0 0,-1 1 1,0 5 15,0 0 0,0 0 0,0 0 0,-1 0 0,0 0 1,-2 6-1,-5 11 38,6-18 3,0 0 1,0 0 0,0 0-1,1 0 1,-2 12 0,3-17 168,8-15-56,-3 7-166,7-13 8,2 0 1,0 1 0,1 1 0,29-27 0,-41 43-20,0-1 0,1 1 0,-1 0 0,1 0 0,-1 0 1,1 0-1,0 1 0,0 0 0,0 0 0,0 0 0,0 0 0,0 0 1,6 1-1,-8 0 1,0 0 1,0 0-1,0 0 1,0 1 0,0-1-1,0 1 1,0-1-1,-1 1 1,1 0-1,0 0 1,0 0 0,0 0-1,-1 0 1,1 0-1,-1 0 1,1 0-1,-1 1 1,1-1 0,-1 1-1,0-1 1,1 1-1,-1 0 1,0-1-1,0 1 1,0 0 0,-1 0-1,1 0 1,1 3-1,4 11 44,14 28 0,-12-28-9,10 28 0,-17-40-34,0 0 0,0 0 0,1-1 0,-1 1 0,1 0 0,0-1 0,0 1 0,1-1 0,-1 1 1,4 2-1,-5-5-1,1 0 1,-1 0 0,1 0 0,-1 0 0,1 0-1,0-1 1,0 1 0,-1-1 0,1 1 0,0-1-1,0 0 1,0 0 0,0 0 0,-1 0 0,1 0-1,0 0 1,0 0 0,0 0 0,0-1 0,-1 1-1,1-1 1,0 1 0,0-1 0,2-1 0,8-4 13,0 0 0,-1 0 0,0-1 1,0-1-1,0 0 0,-1 0 0,9-11 0,2-2 24,-2-2 0,17-24 0,-17 14-40,-19 33 0,1 0 0,-1 0 0,0 0 0,1 0 0,-1 0 0,0 0 0,0 0 0,1 0 0,-1-1 0,0 1 0,1 0 0,-1 0 0,0 0 0,1 0 0,-1 1 0,0-1 0,1 0 0,-1 0 0,0 0 0,0 0 0,1 0 0,-1 0 0,0 0 0,1 0 0,-1 1 0,0-1 0,0 0 0,1 0 0,6 16 0,-2 0 0,1 0 0,5 30 0,-9-33 0,1 0 0,0 1 0,1-1 0,1 0 0,0-1 0,1 1 0,9 14 0,-14-26 0,-1 1 0,1-1 0,0 1 0,0-1 0,0 1 0,1-1 0,-1 0 0,0 1 0,1-1 0,-1 0 0,0 0 0,1 0 0,-1 0 0,1 0 0,-1 0 0,1-1 0,0 1 0,-1-1 0,1 1 0,0-1 0,0 1 0,-1-1 0,1 0 0,0 0 0,0 0 0,0 0 0,-1 0 0,1 0 0,0 0 0,0-1 0,-1 1 0,1 0 0,0-1 0,-1 0 0,1 1 0,0-1 0,-1 0 0,3-1 0,0-1 0,0 1 0,0-1 0,0 0 0,0 0 0,-1 0 0,1 0 0,-1-1 0,0 1 0,5-8 0,21-40 0,-22 36 0,7-14 0,-2 0 0,9-34 0,-10 29 0,-11 33 0,1 0 0,-1 1 0,0-1 0,0 0 0,1 0 0,-1 1 0,0-1 0,1 0 0,-1 0 0,0 1 0,1-1 0,-1 0 0,1 1 0,0-1 0,-1 1 0,2-2 0,-2 2 0,0 0 0,1 0 0,-1 1 0,0-1 0,1 0 0,-1 0 0,0 0 0,0 0 0,1 0 0,-1 0 0,0 1 0,0-1 0,1 0 0,-1 0 0,0 0 0,0 1 0,1-1 0,-1 0 0,0 0 0,0 1 0,0-1 0,0 0 0,1 0 0,-1 1 0,0-1 0,0 0 0,0 1 0,0-1 0,8 31 0,-8-30 0,4 22 0,0-1 0,-2 1 0,0 0 0,-2 0 0,0 0 0,-2 0 0,-1-1 0,0 1 0,-8 23 0,11-45 0,0-1 0,0 1 0,0-1 0,-1 0 0,1 1 0,0-1 0,0 1 0,-1-1 0,1 0 0,0 1 0,-1-1 0,1 0 0,0 1 0,-1-1 0,1 0 0,0 0 0,-1 1 0,1-1 0,-1 0 0,1 0 0,-1 0 0,1 1 0,0-1 0,-1 0 0,1 0 0,-1 0 0,1 0 0,-1 0 0,1 0 0,-1 0 0,1 0 0,-1 0 0,0 0 0,-1-1 0,0 1 0,0-1 0,0 0 0,0 0 0,0 0 0,1 0 0,-1 0 0,-3-2 0,3 2 0,0-1 0,0 1 0,1 0 0,-1-1 0,1 1 0,-1-1 0,1 0 0,-1 1 0,1-1 0,0 0 0,0 0 0,0 0 0,0 0 0,0 0 0,0 0 0,1 0 0,-1 0 0,1 0 0,-1 0 0,1-3 0,1 1 0,0-2 0,0 0 0,0 1 0,1-1 0,3-7 0,-4 12 0,0-1 0,0 1 0,0-1 0,0 1 0,0 0 0,0 0 0,0-1 0,0 1 0,1 0 0,-1 0 0,0 0 0,1 0 0,-1 0 0,0 1 0,1-1 0,-1 0 0,1 1 0,0-1 0,-1 1 0,3-1 0,182-42 0,-167 38 0,0-1 0,0-1 0,0-1 0,-1 0 0,0-1 0,-1-1 0,0-1 0,0-1 0,-1 0 0,-1-1 0,0 0 0,-1-1 0,0-1 0,-1-1 0,-1 0 0,0 0 0,-1-1 0,12-27 0,-4-3 0,-2 0 0,-3-2 0,-1 0 0,-3 0 0,6-76 0,-15 75 0,-11 67 0,-20 202 0,-7 35 0,12-154 0,25-100 0,0 0 0,0 1 0,0-1 0,0 0 0,0 0 0,0 0 0,0 1 0,0-1 0,0 0 0,0 0 0,0 0 0,0 0 0,0 1 0,0-1 0,0 0 0,-1 0 0,1 0 0,0 1 0,0-1 0,0 0 0,0 0 0,0 0 0,0 0 0,0 1 0,-1-1 0,1 0 0,0 0 0,0 0 0,0 0 0,0 0 0,0 0 0,-1 0 0,1 1 0,0-1 0,0 0 0,0 0 0,-1 0 0,1 0 0,0 0 0,0 0 0,0 0 0,-1 0 0,1 0 0,0 0 0,0 0 0,0-1 0,-1 1 0,1 0 0,0 0 0,0-1 0,0 1 0,0 0 0,0-1 0,0 1 0,0 0 0,0 0 0,0-1 0,0 1 0,0 0 0,0-1 0,0 1 0,0 0 0,0-1 0,0 1 0,0 0 0,0 0 0,0-1 0,0 1 0,0 0 0,1-1 0,-1 1 0,0 0 0,0 0 0,0-1 0,1 1 0,12-30 0,-12 26 0,0 0 0,1 1 0,-1-1 0,1 0 0,0 0 0,0 1 0,0-1 0,0 1 0,1 0 0,5-6 0,-7 9 0,-1-1 0,0 1 0,1 0 0,-1 0 0,1 0 0,-1 0 0,0 0 0,1 0 0,-1 0 0,1 0 0,-1 0 0,1 0 0,-1 0 0,1 0 0,-1 0 0,0 0 0,1 0 0,-1 1 0,1-1 0,-1 0 0,0 0 0,1 0 0,-1 1 0,0-1 0,1 0 0,-1 0 0,0 1 0,1-1 0,-1 0 0,0 1 0,0-1 0,1 0 0,-1 1 0,0-1 0,0 1 0,1-1 0,-1 0 0,0 1 0,9 21 0,-6-16 0,4 9 0,-1-1 0,0 0 0,1-1 0,1 1 0,0-2 0,0 1 0,21 22 0,-25-33 0,-1 0 0,1 0 0,0 0 0,0-1 0,0 1 0,-1-1 0,1 0 0,1 0 0,-1 0 0,0-1 0,0 1 0,0-1 0,0 0 0,0 0 0,0-1 0,1 1 0,-1-1 0,4-1 0,8-2 0,1-1 0,29-12 0,-27 9 0,0 0 0,0-2 0,-1 0 0,0 0 0,20-18 0,-36 26 0,3-1 0,-1-1 0,0-1 0,1 1 0,-1 0 0,5-9 0,-8 12 0,-1-1 0,1 1 0,0-1 0,-1 1 0,1-1 0,-1 1 0,0-1 0,1 0 0,-1 1 0,0-1 0,0 0 0,0 1 0,0-1 0,0 1 0,-1-1 0,1 0 0,0 1 0,-1-1 0,1 1 0,-1-1 0,1 1 0,-1-1 0,0 1 0,0-1 0,-1-1 0,1 2 0,1 1 0,-1-1 0,0 0 0,0 1 0,0-1 0,0 0 0,0 1 0,0-1 0,0 1 0,0 0 0,0-1 0,0 1 0,0 0 0,0 0 0,0-1 0,0 1 0,0 0 0,0 0 0,0 0 0,0 0 0,0 0 0,0 1 0,0-1 0,0 0 0,0 0 0,0 1 0,0-1 0,0 1 0,0-1 0,0 1 0,0-1 0,0 1 0,0-1 0,0 1 0,0 1 0,-4 1 0,0 0 0,1 1 0,-1-1 0,1 1 0,-4 5 0,-6 6 0,12-14 0,1 0 0,-1 1 0,1-1 0,-1 1 0,1-1 0,0 1 0,0-1 0,-1 1 0,1 0 0,0-1 0,0 1 0,1 0 0,-1 0 0,0 0 0,0 0 0,1 0 0,0 0 0,-1 0 0,1 0 0,0 0 0,0 0 0,0 0 0,0 4 0,1-4 0,-1 1 0,1 0 0,0-1 0,0 1 0,0 0 0,0-1 0,1 1 0,-1-1 0,0 0 0,1 1 0,0-1 0,0 0 0,-1 0 0,1 0 0,0 0 0,1 0 0,3 2 0,-1-1 0,-1-1 0,1 0 0,0 0 0,0-1 0,0 1 0,0-1 0,1 0 0,9 1 0,5-2 0,0-1 0,1-1 0,34-6 0,-53 7 0,33-9 0,-29 8 0,0 0 0,1 0 0,-1 1 0,1 0 0,8-1 0,-8 1 0,-3 1 0,-8 7 0,-34 36 0,28-33 0,1 0 0,-12 15 0,-11 28 0,31-53 0,1 0 0,-1 1 0,1-1 0,-1 1 0,1-1 0,-1 1 0,1-1 0,0 1 0,-1-1 0,1 1 0,0-1 0,0 1 0,-1-1 0,1 1 0,0 0 0,0-1 0,0 1 0,0-1 0,-1 1 0,1 0 0,0-1 0,0 1 0,0-1 0,0 1 0,1 0 0,-1-1 0,0 1 0,0 0 0,0-1 0,0 1 0,1-1 0,-1 1 0,0-1 0,0 1 0,1-1 0,-1 1 0,1-1 0,-1 1 0,0-1 0,1 1 0,-1-1 0,1 1 0,-1-1 0,1 0 0,-1 1 0,1-1 0,-1 0 0,1 1 0,0-1 0,-1 0 0,1 0 0,-1 0 0,2 1 0,1-1 0,0 1 0,0-1 0,0 1 0,0-1 0,0 0 0,-1 0 0,1 0 0,0 0 0,0-1 0,4 0 0,4-4 0,0 0 0,0 0 0,0-1 0,-1 0 1,0-1-1,-1 0 0,1-1 0,-1 0 0,-1 0 0,1-1 0,-2 0 0,14-19 0,-4 0-1,-1 0-1,-1-1 0,17-47 1,-21 42-27,0 0 1,-2-1 0,8-70-1,-13 44-38,-5-92-1,-2 133 44,-1 28 37,-3 34 34,1 24 22,4 107 1,3-34-7,0-51-38,-1 19-369,2-84-469,1-15-3660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02:00.2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12864,'0'0'3208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02:02.1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7328,'0'0'7233,"6"18"-6633,2 7-356,-1 0 0,-1 0 1,-1 1-1,2 32 0,5 99 1105,1 24 377,-12-142-1169,-1-1 1,-10 62-1,-9-6 1316,16-80-943,7-25-1,5-13-680,-1 5-129,1 0 0,0 0 1,2 1-1,0 0 0,1 1 0,0 1 1,2 0-1,0 0 0,31-26 1,-43 40-105,0 1 0,0-1 1,0 1-1,1 0 1,-1 0-1,0-1 1,0 1-1,1 1 1,-1-1-1,1 0 0,-1 0 1,1 1-1,-1 0 1,1-1-1,-1 1 1,1 0-1,-1 0 1,1 0-1,-1 1 0,1-1 1,-1 1-1,1-1 1,-1 1-1,0 0 1,1 0-1,-1 0 1,0 0-1,1 0 0,-1 1 1,0-1-1,0 1 1,0-1-1,0 1 1,-1 0-1,1-1 1,0 1-1,-1 0 0,1 0 1,-1 0-1,1 1 1,-1-1-1,0 0 1,0 0-1,0 1 1,0-1-1,-1 1 0,1-1 1,-1 1-1,1-1 1,-1 5-1,0 1 3,0-1-1,0 1 0,-1 0 1,0-1-1,0 1 0,-1-1 1,0 1-1,0-1 0,-1 0 1,-5 11-1,5-13 5,0 0 0,0 0 1,-1 0-1,0-1 0,0 1 0,0-1 0,-1 0 0,1 0 1,-1-1-1,0 1 0,0-1 0,0 0 0,-1 0 0,-6 2 0,7-4-1,1 1-1,0-1 0,-1 0 1,1-1-1,-1 1 0,1-1 1,-1 0-1,1 0 0,-1 0 0,1-1 1,-1 1-1,1-1 0,-1 0 1,-4-3-1,2 2 66,0-1 0,1 0 1,0-1-1,0 1 0,0-1 1,0 0-1,0-1 0,-5-5 1,7 6 96,6 7-52,10 8-58,-1-6-65,-1 0-1,1 0 0,-1-1 0,1 0 1,1-1-1,-1-1 0,0 0 1,1 0-1,-1-1 0,1 0 0,-1-1 1,1-1-1,-1 0 0,1 0 0,-1-1 1,0 0-1,11-5 0,4-1 16,-1-2 0,-1-1 0,0-1 0,-1-1 1,0 0-1,28-24 0,-23 14 94,49-55 0,-31 30 196,-51 103 213,3-44-495,-2 53 87,4-58-102,0-1 0,1 0 1,-1 0-1,1 0 0,0 0 0,1 0 0,-1 0 0,1 0 1,5 9-1,-6-13-6,0 1 0,0-1 1,0 0-1,0 1 1,0-1-1,0 0 0,0 0 1,1 0-1,-1 0 1,0 0-1,1 0 0,-1 0 1,1 0-1,-1-1 0,1 1 1,-1-1-1,1 1 1,0-1-1,-1 0 0,4 1 1,-1-1 8,0 0 1,0 0 0,-1-1-1,1 0 1,0 1 0,0-1-1,0-1 1,5-1 0,3-3 25,-1 1 0,0-2 0,-1 0-1,16-12 1,71-75 309,-59 55 10,-37 56-189,-2 9-124,-1-1 0,-1 1 0,-13 49 0,-33 73 22,41-126-65,-43 105-4,43-110-5,-1-1 0,0-1-1,-1 0 1,-1 0 0,-18 19 0,27-32 0,1-1 0,0 0 0,0 0 0,0 0 0,-1 0 0,1 0 0,0 0 0,-1 0 0,1 0 0,-1 0 0,1-1 0,-1 1 0,0 0 0,1-1 0,-1 0 0,0 1 0,-2-1 0,2 0 0,1-1 0,-1 1 0,0-1 0,1 1 0,-1-1 0,1 0 0,-1 0 0,1 0 0,-1 0 0,1 0 0,0 0 0,0 0 0,-1 0 0,1-1 0,0 1 0,0 0 0,0-1 0,-1-1 0,-2-4 0,1 1 0,0-1 0,0 0 0,0-1 0,1 1 0,0 0 0,0-1 0,1 1 0,0-1 0,0-8 0,0 2 0,1-1 0,1 1 0,0-1 0,5-22 0,-3 30 0,-1 0 0,1 0 0,0 1 0,1-1 0,0 1 0,0-1 0,0 1 0,1 0 0,0 1 0,0-1 0,0 1 0,1 0 0,-1 0 0,10-5 0,-5 4 0,0-1 0,0 2 0,1-1 0,0 2 0,0-1 0,1 1 0,-1 1 0,16-3 0,97-6 0,-104 12 589,2-1-1585,-10-1-3345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3:49.2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69 13360,'0'0'584,"85"-12"-360,-12 6 16,9-6 288,15 0 0,-2 6-96,-3-4 0,-1 4-113,-4 2 9,-5 4-240,-5 0 8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01:43.4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1 115 5120,'0'0'12269,"9"-7"-11897,32-20 630,74-38 1,-108 62-861,0 1 0,0-1 0,1 1 0,-1 0 0,1 1 0,-1 0 0,1 0 0,0 0 0,7 1 0,-11 2-77,-1-1 1,1 1-1,-1 0 1,0-1-1,1 2 0,-1-1 1,0 0-1,0 1 1,0-1-1,-1 1 0,1 0 1,-1 0-1,1 0 0,-1 0 1,0 0-1,0 1 1,0-1-1,-1 0 0,1 1 1,-1 0-1,0-1 1,2 7-1,-3-1-2,-1 1 0,0-1 1,0 0-1,0 0 0,-1 0 0,-1 0 1,0 0-1,0 0 0,0-1 0,-1 1 1,0-1-1,-1 0 0,0 0 0,-7 7 1,-5 6 193,-1-1 1,-1 0-1,-34 26 1,43-39-108,3-2 201,8-3 189,49-6-233,-37 3-277,-1-1 0,1 2 0,0 0 0,15 1 0,-22 1-17,-1-1-1,1 1 1,-1 0 0,0 0-1,0 1 1,0 0-1,0 0 1,0 0-1,8 7 1,3 2 48,-15-11-49,1 0 1,-1 0-1,0 0 1,1 1-1,-1-1 1,0 1-1,0-1 0,1 1 1,-1-1-1,0 1 1,-1-1-1,1 1 1,0 0-1,0 0 1,-1-1-1,1 1 1,-1 0-1,0 0 0,1 2 1,-1-1 17,0 1 0,0 0 1,-1-1-1,1 1 0,-1-1 1,0 1-1,0-1 0,0 0 0,-3 6 1,0-2 18,0 1 0,-1-1 0,0 0 0,0 0 0,0 0 0,-1-1 0,-10 9 0,4-7 29,0-1-1,0-1 1,-1 0 0,0 0-1,0-2 1,0 1 0,0-2 0,-1 0-1,-20 2 1,26-4-60,1-1 0,-1 0 0,1 0 1,-1-1-1,1 0 0,-1 0 0,1-1 0,0 0 0,0 0 0,-1-1 0,1 1 0,1-2 0,-8-3 0,14 6-44,-1 1-1,1-1 1,0 1 0,-1-1-1,1 1 1,0-1-1,-1 0 1,1 1-1,0-1 1,-1 0-1,1 1 1,0-1-1,0 0 1,0 0-1,0 1 1,0-1-1,0 0 1,0 1-1,0-1 1,0 0-1,0 1 1,0-1-1,1 0 1,-1-1-1,2-4-3593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01:44.4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60 0 5920,'0'0'12795,"4"11"-12391,3 8-45,2 1 0,0-2-1,22 33 1,-8-22 159,-6-7-73,24 40 0,0 6 81,-19-34-168,20 44 1,-37-66-276,0 1 1,-1-1 0,0 1 0,-1-1 0,0 1 0,-1 0-1,1 24 1,-2-19 18,-2-1 0,1 1 0,-2 0 0,-1-1 0,0 0 0,-1 0-1,0 0 1,-2 0 0,0-1 0,-1 1 0,-14 24 0,-13 6 358,-1-1 1,-70 69-1,99-109-368,0-1 0,-1 0 0,1 0-1,-1 0 1,0-1 0,0 0 0,0 0-1,-11 3 1,13-5-723,1-1-1,-1 0 1,1 0-1,-1-1 1,-6 1 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01:48.0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211 0 4912,'0'0'11217,"3"10"-10831,-2-6-455,2 6 376,0 1 0,-1 0 0,0-1 1,-1 1-1,0 0 0,0 0 0,-2 12 0,-6 29 423,-13 64 182,2-42-396,8-28-47,-26 72 0,-42 83 882,74-192-1210,1 1 0,0 0 0,-3 17 0,-2-8 520,6-13-545,2-6-112,0 0-1,0 1 1,0-1 0,-1 0-1,1 0 1,0 0 0,0 0-1,0 1 1,0-1 0,0 0-1,0 0 1,0 0 0,0 0-1,0 1 1,0-1 0,0 0-1,0 0 1,0 0 0,0 1-1,0-1 1,0 0 0,0 0-1,0 0 1,0 0 0,0 1-1,0-1 1,0 0 0,0 0-1,1 0 1,-1 0 0,0 1-1,0-1 1,0 0 0,0 0-1,0 0 1,0 0 0,1 0-1,-1 0 1,0 0 0,0 1-1,0-1 1,1 0 0,-1 1 8,0 0 1,0 0-1,1 0 1,-1-1-1,0 1 0,0 0 1,0 0-1,0 0 1,0 0-1,0 0 1,0 0-1,-1 0 1,1 0-1,0 0 1,0 0-1,-1-1 1,1 1-1,-2 2 1,-9 20 147,9-19-101,-1 3-23,3-6-25,0 0 0,-1 0 0,1 0 0,0 0-1,-1 0 1,1 1 0,-1-1 0,0-1 0,1 1-1,-1 0 1,0 0 0,1 0 0,-3 1 0,-1 2 67,2-3-2,5-7-66,0 0-6,0 0 1,-1-1 0,0 1 0,0-1 0,1-10 0,4-14-2,1 10-1,2 0 0,1 0 0,0 1 0,2 1 0,28-35 0,2-4 0,-40 54-2,-1 1 0,1-1-1,0 1 1,1 0 0,-1 0-1,0 0 1,1 0 0,0 1-1,0-1 1,-1 1 0,2 0 0,7-3-1,18-11-25,-28 15 24,-1 1 6,-1 0 0,1 0 0,0-1 0,-1 1 0,1 0 0,-1 0 0,1 0 0,0-1 0,-1 1 0,1 0 0,0 0 0,-1 0 0,1 0 0,0 0 0,-1 0 0,1 1 0,0-1 0,-1 0 0,1 0 0,0 0 0,-1 1 0,1-1-1,-1 0 1,1 0 0,0 1 0,-1-1 0,1 1 0,-1-1 0,1 1 0,-1-1 0,1 1 0,-1-1 0,0 1 0,1-1 0,-1 1 0,1-1 0,-1 1 0,0 0 0,2 3 5,-1-1 0,0 1 0,0-1 0,0 1 0,-1 0 0,1 0 0,-1-1 0,0 1 1,0 0-1,0 0 0,-2 4 0,2 5 15,-1 23 31,0-21-8,1 1 1,0-1-1,1 0 1,3 15-1,-3-26-23,-1-1 0,1 1-1,0 0 1,1-1 0,-1 0-1,1 1 1,-1-1 0,4 5-1,-4-7-16,0 0 0,0 0-1,0-1 1,0 1-1,0 0 1,1 0-1,-1-1 1,0 1 0,0 0-1,1-1 1,-1 0-1,0 1 1,1-1-1,-1 0 1,1 1 0,-1-1-1,1 0 1,-1 0-1,0 0 1,1 0-1,-1 0 1,1-1-1,-1 1 1,0 0 0,3-1-1,5-2 9,0 0 1,-1 0-1,1-1 0,0 0 0,-1-1 0,0 1 0,8-7 1,51-46-3,-9 6-24,-32 32 7,10-7 37,40-39 1,-86 76-18,0 0-1,0 1 1,2 0 0,-1 1-1,-6 14 1,10-18-10,1 1 1,0-1 0,1 1-1,0-1 1,0 1-1,1 0 1,0 0 0,0 17-1,2-22-4,0 1 0,0-1-1,0 1 1,1-1 0,0 0 0,0 1-1,2 4 1,-2-8-1,0 0-1,1 0 1,-1 0-1,0 0 1,1 0-1,-1-1 1,1 1-1,-1-1 0,1 1 1,-1-1-1,1 0 1,0 1-1,0-1 1,0 0-1,0 0 1,0 0-1,0 0 1,0-1-1,0 1 1,3 0-1,-1 0 0,-1-1-1,0 0 1,0 1 0,0-1-1,0 0 1,1 0 0,-1-1-1,0 1 1,0-1 0,0 0-1,0 0 1,0 0 0,0 0-1,0 0 1,0 0-1,0-1 1,-1 1 0,1-1-1,0 0 1,-1 0 0,0 0-1,1 0 1,-1-1 0,0 1-1,0-1 1,0 1 0,0-1-1,-1 1 1,1-1-1,-1 0 1,1 0 0,-1 0-1,0 0 1,0 0 0,0 0-1,-1 0 1,1 0 0,-1 0-1,0-1 1,0-5 0,0-1 0,0-2 2,0 0 0,-1-1 0,-3-21 0,3 30-1,-1 0-1,1 0 1,-1 1-1,1-1 0,-1 0 1,0 1-1,0-1 0,-1 1 1,1-1-1,-1 1 0,1 0 1,-1 0-1,0 0 0,0 1 1,-6-4-1,7 4 0,-22-11-22,23 13 21,0 0 0,1 0 0,-1 0-1,0 0 1,0 0 0,0 0 0,1 0 0,-1 0 0,0 0 0,0 0 0,0 0 0,1 0 0,-1 0 0,0 1 0,0-1 0,1 0 0,-1 1 0,0-1 0,0 0 0,1 1 0,-1-1 0,0 1 0,1-1 0,-1 1 0,1-1 0,-1 1 0,1 0 0,-1-1 0,0 2 0,2 1-10,1 0 1,-1 0-1,1 0 1,0 0 0,0-1-1,4 5 1,-6-6 10,4 2-1,-1 0 0,1 0 1,0 0-1,-1 0 1,1-1-1,1 1 1,-1-1-1,0 0 1,0 0-1,1-1 1,-1 1-1,1-1 0,-1 0 1,1 0-1,0-1 1,-1 1-1,8-1 1,5 0 11,-1-1 1,0-1-1,29-7 1,-27 4 0,-1 0 1,-1-2 0,0 0-1,0-1 1,0 0 0,-1-1 0,0-1-1,0-1 1,-1 0 0,24-26-1,-17 14 18,-1 0 0,-2-2 0,0 0 0,-2-1 0,21-43 1,-32 54-16,0 1 0,0-1 0,-1-1 0,-1 1 0,-1 0 0,0-1 0,-1 0 0,-2-28 0,-7 8 87,8 36-99,0-1 0,0 1 0,0 0 0,0 0 0,0 0 1,0 0-1,0 0 0,0-1 0,0 1 0,0 0 0,0 0 0,-1 0 1,1 0-1,0 0 0,0 0 0,0-1 0,0 1 0,0 0 0,0 0 0,-1 0 1,1 0-1,0 0 0,0 0 0,0 0 0,0 0 0,-1 0 0,1 0 0,0 0 1,0 0-1,0 0 0,0 0 0,-1 0 0,1 0 0,0 0 0,0 0 1,0 0-1,0 0 0,-1 0 0,1 0 0,0 0 0,0 0 0,0 0 0,0 0 1,0 0-1,-1 0 0,1 1 0,0-1 0,0 0 0,0 0 0,0 0 0,0 0 1,0 0-1,0 0 0,-1 1 0,1-1 0,0 0 0,0 0 0,0 0 1,0 0-1,0 0 0,0 1 0,0-1 0,0 0 0,0 0 0,-9 10 80,1 5-52,2 1 0,-1-1-1,2 1 1,-6 27-1,-5 69 77,14-66 16,3 0-1,2 0 1,10 59-1,-4-43 14,-5-38-48,0 0 1,2-1-1,1 0 1,11 25-1,-12-30-33,-6-16-34,0 1-1,1-1 1,0 1-1,0-1 1,0 0-1,0 1 1,0-1 0,0 0-1,0 0 1,1 0-1,-1 0 1,1 0 0,3 3-1,-5-4-18,0-1-1,1 0 0,-1 0 1,0 0-1,1 1 1,-1-1-1,0 0 0,1 0 1,-1 0-1,0 0 1,1 1-1,-1-1 1,0 0-1,1 0 0,-1 0 1,0 0-1,1 0 1,-1 0-1,1 0 0,-1 0 1,0 0-1,1 0 1,-1 0-1,0 0 1,1-1-1,-1 1 0,0 0 1,1 0-1,-1 0 1,0 0-1,1-1 1,-1 1-1,0 0 0,1 0 1,-1 0-1,0-1 1,0 1-1,1 0 0,-1-1 1,0 1-1,8-22-206,-7 12 19,0 0 0,0-20 0,-12-31-795,7 40-2441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01:48.4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60 10448,'0'0'3053,"16"2"-2298,40 3 284,80-2 0,-46-7-87,-25 3 127,120-19 1,-159 14-749,29-13-1,5 0-2783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01:51.9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0 869 5416,'0'0'8336,"13"-11"-7894,2-2-288,-4 4-28,-1 1-1,0-2 1,-1 1 0,0-1 0,13-19-1,61-92 1053,-59 86-860,-1 0 1,-2-1-1,-1-1 1,-2-1 0,-2-1-1,-1-1 1,-2 0 0,-2 0-1,11-71 1,-21 101-91,0 0 0,0 0 0,-1 1-1,0-1 1,-1 0 0,0 0 0,-3-14 0,3 22-211,-4-9 1224,4 12-1219,1-1 0,0 0 1,-1 0-1,1 1 0,-1-1 1,1 0-1,-1 1 1,1-1-1,0 0 0,-1 1 1,1-1-1,0 1 0,0-1 1,-1 1-1,1-1 1,0 0-1,0 1 0,-1-1 1,1 1-1,0-1 0,0 1 1,0 0-1,0-1 1,0 1-1,-3 5 67,0 1-1,-1-2 1,1 1 0,-1 0-1,-8 8 1,8-10-45,1 0 1,0 0 0,0 0 0,0 1-1,0-1 1,0 1 0,1-1-1,0 1 1,0 0 0,0 0-1,-1 7 1,-5 48 300,3-20-62,0 1 0,3 45 1,4-66-108,-2 11 153,-1-23-254,1 0 0,0-1 1,0 1-1,1 0 0,0 0 0,3 10 0,2 27 444,-5-35-415,0-1 0,1 0 0,-1 1 1,5 11-1,2 9 103,-7-27-186,-1-1-1,1 0 1,-1 1-1,1-1 1,0 0-1,0 0 1,0 1-1,1-1 1,-1 0-1,0 0 1,1 0-1,-1-1 1,1 1-1,0 0 1,-1 0-1,1-1 1,0 1-1,0-1 1,0 0-1,0 0 1,0 1-1,1-1 1,-1-1-1,0 1 1,0 0-1,1 0 1,-1-1-1,1 1 1,-1-1-1,5 0 1,0 0 3,0 0 1,-1-1 0,1 1 0,0-2-1,0 1 1,0-1 0,-1 0-1,1 0 1,8-5 0,4-4 13,-2-1 0,0 0 1,0-1-1,25-27 0,-9 10 13,84-93 87,-116 122-135,0 0 0,1-1 1,-1 1-1,0 0 1,1 0-1,-1 0 0,1 0 1,-1 0-1,1 0 0,-1 0 1,1 1-1,0-1 0,-1 1 1,1-1-1,0 1 1,-1-1-1,1 1 0,0 0 1,0 0-1,-1 0 0,1 0 1,0 0-1,0 0 0,-1 0 1,1 1-1,3 0 0,3 2-1,0 0-1,-1 0 0,11 6 0,19 8 1,-28-17-2,-8 0 0,-1 0 0,0-1 0,0 1 0,0 0 0,0-1 0,0 1 0,0 0 0,0-1 0,0 1 0,0 0 0,0-1 0,0 1 0,0 0 0,0-1 0,0 1 0,0 0 0,0-1 0,0 1 0,0 0 0,0-1 0,-1 1 0,1 0 0,0 0 0,0-1 0,0 1 0,0 0 0,-1 0 0,1-1 0,0 1 0,0 0 0,-1 0 0,1-1 0,0 1 0,-1 0 0,1 0 0,0 0 0,-1-1 0,-13-13 23,9 8 18,-1 0 0,0 0 0,0 1 0,-13-10 0,17 14-35,0 0 1,-1 0 0,1 0-1,0 0 1,0 0 0,-1 1-1,1-1 1,0 1-1,-1-1 1,1 1 0,-1 0-1,1 0 1,0 0 0,-1 0-1,1 1 1,0-1-1,-1 1 1,1-1 0,0 1-1,-1 0 1,1 0-1,-2 1 1,-1 0-7,0 1-1,1 0 1,-1 0-1,1 0 1,0 1-1,0-1 1,0 1-1,1 0 0,-1 0 1,1 1-1,0-1 1,0 0-1,0 1 1,1 0-1,-1 0 1,1 0-1,0 0 1,1 0-1,-1 0 1,-1 11-1,3-8 5,-1 0 0,1 0 0,0 0 0,1 0-1,0 0 1,0 0 0,1 0 0,0 0 0,0 0-1,1 0 1,0-1 0,0 1 0,6 8 0,-6-11-3,-2-2 0,1 0-1,0 0 1,0 0-1,0 0 1,0 0-1,0 0 1,0-1-1,1 1 1,-1-1-1,1 1 1,0-1 0,0 0-1,0 0 1,5 3-1,-7-5 2,0 0 0,0 0-1,0 0 1,0 0 0,0 0 0,0 0 0,0-1-1,0 1 1,0 0 0,0 0 0,0-1-1,0 1 1,0-1 0,0 1 0,-1-1-1,1 1 1,0-1 0,0 1 0,0-1 0,-1 0-1,1 1 1,0-1 0,-1 0 0,1 0-1,0-1 1,1 0 7,5-6 5,-1 1 0,0-1 0,-1-1 0,0 1 0,0-1 0,0 0 0,-1 0 0,-1 0 0,0-1 0,4-14 0,-3 0 26,0 0 0,-2 0 0,0-28 0,-4 27-38,2 24 16,-4 18-54,2 8 49,2 0 0,0 0 0,2 0-1,1 0 1,1-1 0,0 1 0,2-1-1,14 34 1,-20-56-7,1 0-1,0 0 1,0-1-1,0 1 0,0 0 1,0 0-1,0-1 1,0 1-1,1-1 1,-1 1-1,0-1 1,1 0-1,0 1 1,-1-1-1,1 0 1,0 0-1,-1 0 1,1 0-1,0 0 1,0-1-1,0 1 1,0-1-1,0 1 1,3 0-1,-2-1 2,0 0 1,0 0-1,0 0 0,0-1 0,0 1 1,0-1-1,0 0 0,0 0 0,0 0 1,-1 0-1,1 0 0,0-1 1,-1 1-1,1-1 0,4-3 0,8-7 23,0-1 0,-1-1 0,0 0-1,-1-1 1,-1 0 0,11-18-1,17-26 115,-32 39-91,-7 17-40,0 1 0,-1 0 0,1 0 0,0-1 0,0 1 0,1 0 0,-1 0 0,0 0 0,2-2 0,-5 14-7,1 0-1,0 0 1,0 0 0,1 0 0,0 1-1,3 13 1,0-1 1,-2-9 9,1 0 1,0 1-1,6 17 0,-7-29-15,0-1 1,0 1 0,0 0-1,0 0 1,1 0-1,-1-1 1,1 1 0,0-1-1,0 1 1,0-1-1,0 0 1,0 0-1,0 0 1,1 0 0,-1 0-1,1 0 1,-1 0-1,1-1 1,0 0 0,0 1-1,3 0 1,-5-2-3,3 2-1,0-1 1,0 1-1,0-1 0,0 0 0,1-1 1,-1 1-1,0-1 0,1 1 0,-1-1 1,0-1-1,1 1 0,-1-1 0,0 1 1,0-1-1,1 0 0,-1-1 0,6-2 1,6-4-3,-1-1-1,0 0 1,0-2 0,-1 0 0,17-16 0,61-69-12,-89 91 17,18-18-3,-2-1 1,-1-1 0,-1 0 0,-1-2 0,-1 1-1,-2-2 1,-1 0 0,0-1 0,-3 0-1,0 0 1,-2-1 0,-1 0 0,3-42-1,-9 62 3,1 1-1,-2-1 0,1 1 0,-1 0 0,-3-11 1,4 17-14,-1-1 1,0 1 0,-1 0-1,1 0 1,0-1 0,-1 1-1,0 0 1,0 0 0,0 0 0,0 1-1,0-1 1,0 0 0,-1 1-1,1 0 1,-1-1 0,-3-1-1,4 3 7,1 1-1,0 0 1,0 0 0,0 0-1,0-1 1,0 1-1,0 0 1,0 0-1,-1 1 1,1-1-1,0 0 1,0 0 0,0 0-1,0 1 1,0-1-1,0 1 1,0-1-1,0 1 1,0-1-1,0 1 1,0-1-1,0 1 1,0 0 0,0-1-1,1 1 1,-1 0-1,0 0 1,0 0-1,1 0 1,-1 0-1,0 1 1,-21 35-82,-27 85 95,43-105-2,2 1 0,0 0 1,0 0-1,2 0 0,-1 23 0,-5 85 48,0 1 109,9-86-44,8 48 0,-9-87-119,7 32 138,-6-32-126,0-1 0,0 1 0,0-1 1,0 1-1,0 0 0,0-1 0,0 0 1,0 1-1,0-1 0,1 0 0,-1 1 1,1-1-1,-1 0 0,1 0 0,-1 0 0,3 0 1,0 1-1,0 0 0,0 0-1,0-1 1,1 1 0,-1-1 0,0 0 0,1-1 0,-1 1 0,1-1 0,-1 0 0,0 0 0,1 0 0,-1 0 0,1-1 0,-1 0-1,0 0 1,1 0 0,-1-1 0,0 1 0,0-1 0,0 0 0,0 0 0,0 0 0,-1-1 0,5-3 0,-7 6-64,5-4 54,-1 1-1,0-1 0,0 0 1,5-6-1,-1-5-1244,-9-4-3356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01:52.3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11152,'0'0'10105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01:52.7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55 7136,'0'0'2414,"15"-1"-1926,58-3 291,91 6 0,50 0 608,-182-4-1161,0-1-1,0-2 0,-1 0 1,49-17-1,-36 5-1819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03:53.9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 0 4120,'0'0'12330,"-2"11"-12005,-3 7-205,-1 6 242,0 0-1,2 1 1,-1 25 0,-2 27 654,5-60-738,0 0 1,0 1 0,2-1 0,3 32-1,0-27 110,-2 0-1,-1 29 0,0-21-37,-3-17-267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03:54.9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230 1 5224,'0'0'9377,"-1"10"-9080,0-1-227,1-5-36,0 0 0,-1 0 0,0 1 0,0-1 0,0 0-1,0 0 1,0 0 0,-1 0 0,0 0 0,0 0 0,0-1-1,0 1 1,-6 6 0,-34 39 746,-72 62-1,67-61 30,112-68 246,106-39-379,-151 53-541,0 0 1,0 1-1,0 1 0,1 1 1,-1 1-1,34 4 0,20-1 96,-59-7 87,-9 2-3361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03:55.6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 1 6424,'0'0'5854,"12"11"-5499,4 3-220,-4-4-5,-1 0 0,0 1 1,0 1-1,11 16 1,-5-6 183,-2 2 1,0 0 0,-2 0 0,-1 1 0,-1 1 0,-1 0-1,10 38 1,-16-44-105,-1 0 0,0 0-1,-1 0 1,-2 0 0,0 1-1,-1-1 1,0 0-1,-2 0 1,-1 0 0,0 0-1,-8 19 1,2-9 162,-2 1 1,-1-2-1,-28 47 0,34-66-298,0 0-1,-1 0 0,0 0 0,-1-1 1,1 0-1,-2-1 0,1 0 0,-1 0 0,-1-1 1,1 0-1,-1-1 0,-16 7 0,3-4-2669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3:50.9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1184 7632,'0'0'6278,"9"-15"-5683,76-100 581,-55 72-294,47-95 0,-32 54-208,-6 12 134,-2-2 0,-4-2 0,-3-1 0,-3-1 0,24-117 0,-30 31 1108,-18 133-1330,-3 30-500,0-1 1,0 1 0,0-1-1,0 1 1,0-1 0,0 1 0,-1 0-1,1-1 1,0 1 0,-1-1-1,0-1 1,-5 0 721,-2 11-310,1 3-352,1 1-1,0-1 1,-4 15-1,0-2-23,-133 419 951,38-97-601,-53 70 192,141-369-336,18-47-324,-1 0 0,0 0-1,0 0 1,0 0 0,0 0-1,0-1 1,0 1 0,0 0-1,0 0 1,0 0 0,0 0-1,1 0 1,-1 0 0,0 0-1,0 0 1,0 0 0,0 0-1,0 0 1,0 0 0,0 0-1,1 0 1,-1 0 0,0 0-1,0 0 1,0 0 0,0 0-1,0 0 1,0 0 0,1 0-1,-1 0 1,0 0 0,0 0-1,0 0 1,0 0-1,0 0 1,0 0 0,0 0-1,0 0 1,1 0 0,-1 0-1,0 1 1,0-1 0,0 0-1,0 0 1,0 0 0,0 0-1,0 0 1,0 0 0,0 0-1,0 0 1,0 1 0,0-1-1,0 0 1,0 0 0,0 0-1,1 0 1,-1 0 0,0 0-1,22-17 124,0-1-1,36-39 0,-7 7-27,152-151 194,-76 75-129,15-17 141,-136 136-277,1-1 26,1 1 1,-1-1 0,17-12 0,-21 22-55,-3 7 0,-5 10 0,-12 39 0,-28 99 0,39-130 0,1 0 0,1 1 0,1 51 0,3-73 0,0 0 0,1 0 0,-1 0 0,2 0 0,-1 0 0,2 6 0,-2-11 0,-1 1 0,1-1 0,-1 0 0,1 0 0,0 0 0,-1 0 0,1 0 0,0 0 0,0 0 0,0 0 0,0-1 0,0 1 0,0 0 0,0 0 0,0-1 0,0 1 0,0 0 0,0-1 0,0 1 0,0-1 0,0 0 0,1 1 0,-1-1 0,0 0 0,0 0 0,0 0 0,1 0 0,-1 0 0,0 0 0,0 0 0,1 0 0,-1 0 0,0 0 0,0-1 0,0 1 0,0 0 0,2-2 0,3 0 0,0-1 0,0 0 0,-1 0 0,1-1 0,-1 1 0,0-1 0,0-1 0,0 1 0,0-1 0,-1 1 0,0-1 0,0 0 0,0-1 0,-1 1 0,0-1 0,0 0 0,0 0 0,0 0 0,2-12 0,0 0 0,-1 1 0,-1-1 0,0 0 0,-2 0 0,0 0 0,-1-19 0,-1 11 0,-2 0 0,0 0 0,-1 1 0,-2-1 0,0 1 0,-19-45 0,24 69 0,1 0 0,-1 0 0,0-1 0,1 1 0,-1-1 0,1 1 0,-1 0 0,1-1 0,0 1 0,-1-1 0,1 1 0,0-1 0,0 1 0,0-1 0,0 1 0,0-1 0,1 1 0,-1-1 0,0 1 0,1-1 0,-1 1 0,1-1 0,0-1 0,1 1 0,1 0 0,-1-1 0,0 1 0,1 1 0,-1-1 0,1 0 0,-1 0 0,1 1 0,0 0 0,-1-1 0,7 0 0,16-6 0,0 1 0,0 1 0,1 1 0,0 2 0,42-1 0,-33 4 0,1 2 0,-1 1 0,58 14 0,-81-14 0,-1 1 0,0 0 0,1 1 0,-2 0 0,1 1 0,0 0 0,-1 0 0,-1 1 0,1 1 0,-1-1 0,0 2 0,-1-1 0,1 1 0,-2 0 0,0 1 0,0 0 0,0 0 0,4 11 0,2 6 0,-2 1 0,-1 0 0,-1 0 0,-1 1 0,-2 0 0,4 33 0,-10-60 0,0 0 0,0-1 0,0 1 0,0 0 0,1-1 0,-1 1 0,0-1 0,1 1 0,0 0 0,-1-1 0,1 1 0,0-1 0,0 1 0,0-1 0,0 0 0,0 1 0,0-1 0,0 0 0,0 0 0,1 1 0,-1-1 0,3 1 0,-2-1 0,1-1 0,0 1 0,0-1 0,0 0 0,0 0 0,0 0 0,0 0 0,0 0 0,0-1 0,0 1 0,0-1 0,4-1 0,45-17-270,-1-1 0,77-44 0,-91 45-2869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03:58.8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60 1 5016,'0'0'14146,"-1"10"-13945,-4 83 326,-13 50 245,16-127-648,0 1-1,-7 26 1,5-27-4,0 1-1,-1 24 0,0 6 179,3-37-204,1 0 1,0 1-1,0-1 1,1 0-1,1 0 1,1 13-1,-2-22-75,0-1-1,0 1 1,1 0-1,-1 0 1,0 0 0,0-1-1,1 1 1,-1 0-1,0 0 1,1 0-1,-1-1 1,1 1 0,-1 0-1,1-1 1,-1 1-1,1 0 1,-1-1 0,1 1-1,0-1 1,-1 1-1,1-1 1,0 1 0,0-1-1,-1 0 1,1 1-1,0-1 1,0 0-1,0 1 1,-1-1 0,1 0-1,0 0 1,0 0-1,0 0 1,0 0 0,0 0-1,-1 0 1,1 0-1,0 0 1,0 0-1,0-1 1,0 1 0,1-1-1,5-2 21,0 0 0,0 0-1,-1-1 1,9-6 0,9-4 141,-14 10-115,0 1-1,0-1 1,1 2-1,-1-1 0,1 2 1,-1-1-1,1 1 1,0 1-1,-1 0 0,1 1 1,0 0-1,19 4 1,-20-2-12,47 9 179,-52-11-215,1-1-1,-1 1 0,0-1 0,1 0 0,-1 0 0,0-1 0,1 0 0,5-1 0,1-2-192,9-4-118,-10-3-3218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03:59.5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 6928,'0'0'14585,"13"2"-14327,-9-2-242,18 4 206,1-2 0,0 0 0,40-3 0,-53-1-41,0 0-1,0-1 0,10-3 1,-8 2-323,-4 3-3258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04:00.1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17 7328,'0'0'4870,"10"1"-4166,111 25 1563,-103-22-1904,-1 0 1,1-2-1,-1 0 1,1-1-1,0 0 0,0-2 1,-1 0-1,1-1 1,0-1-1,-1-1 0,0 0 1,1-1-1,15-8 1,30-7-338,-48 15-2282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04:01.5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 6128,'0'0'12365,"11"7"-12163,34 20-15,-41-26-159,1 0 0,-1 1 0,0-2 0,1 1-1,-1 0 1,1-1 0,-1 0 0,0 0 0,1 0 0,-1-1 0,1 1 0,-1-1 0,7-2-1,4 0 44,-3 0 22,1 0-1,20-8 1,-26 8-26,0 0 0,1 1 0,0-1 0,-1 2 0,1-1 0,0 1 0,0 0 0,0 0 0,15 2 0,-19-1-5,1 1 1,-1 0-1,1 1 0,-1-1 0,1 1 0,-1 0 0,0 0 0,7 4 0,-8-4 36,-2-2-95,-1 0-1,0 1 1,0-1 0,0 0-1,1 0 1,-1 0 0,0 0-1,0 0 1,0 1 0,0-1-1,1 0 1,-1 0-1,0 0 1,0 0 0,0 1-1,0-1 1,0 0 0,0 0-1,1 1 1,-1-1 0,0 0-1,0 0 1,0 0 0,0 1-1,0-1 1,0 0 0,0 0-1,0 1 1,0-1 0,0 0-1,0 0 1,0 1 0,0-1-1,-1 0 1,1 0-1,0 0 1,0 1 0,0-1-1,0 0 1,0 0 0,0 0-1,0 1 1,-1-1 0,-2 9 24,0-1 0,-1 0 0,0 0 0,-1 0 0,0 0 0,0-1 0,-12 13 0,-48 44-23,63-62-3,-23 19-7,-32 19 0,39-29 4,1 1 1,0 1-1,1 0 0,0 1 0,-20 25 0,30-34 2,-6 6 0,9-7 0,5-3 0,8-7 19,0 4-6,1-1 0,-1 0 0,0 0-1,16-8 1,15-6 8,-10 9-5,64-8-1,-5 1-14,-21 5-102,-47 9-305,-14 1-2923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04:01.9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54 7232,'0'0'2825,"13"-4"-2400,-10 3-405,16-6 214,-1 2 0,1 0 0,0 1 1,36-2-1,107-1 1073,-109 3-994,44-6-1693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04:04.2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644 27 5320,'0'0'7889,"-10"-4"-7592,-13-2 114,-1 1 0,0 0 0,0 2 0,-34 0 0,48 3-238,0 1-1,0 1 1,0 0 0,0 0 0,1 1 0,-1 0-1,1 1 1,-1 0 0,1 0 0,0 1 0,1 0-1,-1 1 1,1 0 0,-13 12 0,18-16-102,0 0-7,-1 1-1,1-1 0,0 1 0,0 0 1,0 0-1,1 0 0,-1 0 1,1 1-1,0-1 0,-1 1 1,1-1-1,1 1 0,-1 0 1,1-1-1,-1 1 0,1 0 1,0 0-1,0 6 0,-1 7 153,2-15-190,-1 1-1,1-1 0,0 0 0,0 1 0,0-1 1,0 1-1,0-1 0,0 0 0,1 1 1,0 2-1,7 34 358,-4-17-178,-3-16-161,0 0 1,0 0-1,-1 0 1,0 0 0,0 0-1,0 0 1,-1 0-1,0 0 1,0 0 0,0 0-1,-1-1 1,0 1-1,0 0 1,0-1-1,-6 10 1,0-4 24,1-1-1,-2 0 1,1 0-1,-1 0 1,-1-1-1,-12 10 1,22-19-69,-5 4 36,0 1 0,-1-1 0,1 0 0,-1 0 0,0-1 0,0 0 0,0 0 0,0 0 0,0 0 0,-1-1 0,1 0 0,-8 1 0,9-3-23,1 0 0,-1 0 1,1 0-1,-1 0 0,1-1 0,-1 1 0,1-1 1,-1 0-1,1-1 0,0 1 0,-1-1 1,1 0-1,0 0 0,0 0 0,0 0 0,1-1 1,-1 0-1,1 1 0,-1-1 0,1-1 0,0 1 1,0 0-1,0-1 0,0 0 0,1 1 1,0-1-1,-1 0 0,1 0 0,1 0 0,-1-1 1,1 1-1,-2-6 0,1 4-7,1 0-1,0 0 1,0 0 0,1 0 0,0 0-1,0 0 1,0 0 0,1 0 0,-1 0-1,1 0 1,1 0 0,2-7 0,0 5 2,0 0 1,0 1-1,0 0 1,1 0 0,1 0-1,-1 0 1,1 1 0,0 0-1,0 0 1,1 1-1,0 0 1,14-9 0,-19 13-2,0 1 0,1-1 0,-1 1 0,1 0 0,-1-1 0,0 1 0,1 0 0,-1 0 0,1 0-1,-1 1 1,0-1 0,1 1 0,-1-1 0,3 2 0,0-1 11,-1 1 0,1 0 0,-1-1 0,0 2 0,1-1 0,5 5 0,16 20 78,-21-21-39,0 0 1,1-1-1,0 1 1,13 8-1,-4-3 59,0 0 1,-1 2-1,16 16 1,6 5 101,-21-20-116,-4-4 7,0 0 0,1-1 0,0 0 0,21 12 0,-29-19-76,0-1 0,1 1-1,-1-1 1,0 1 0,1-1 0,0-1-1,-1 1 1,1 0 0,-1-1 0,1 0 0,-1 0-1,1-1 1,0 1 0,-1-1 0,1 0-1,-1 0 1,0-1 0,1 1 0,5-4 0,-1 1 7,1-1 1,-1 0-1,0-1 1,0 0 0,9-8-1,1-9-3341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04:07.7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0 757 4616,'0'0'6369,"10"-5"-6004,5-3-174,-1-1 0,-1 0 0,0-1 0,0 0 0,14-15 0,-15 10 133,0-1 0,0 0 0,-2 0 0,0-1 0,-1-1 0,0 1 0,-2-2 0,0 1 0,-1-1 0,7-36 0,-13 50-129,0-1 0,1 0 0,-2 1 0,1-1 0,-1 1 1,-1-7-1,-1-20 1114,3 26-972,-1 5-289,1 0 0,0 0 1,0 0-1,0 1 0,0-1 0,0 0 1,0 0-1,0 0 0,0 0 0,0 1 1,0-1-1,1 0 0,-1 0 1,0 0-1,1 1 0,-1-1 0,0 0 1,1 0-1,-1 1 0,1-1 1,-1 0-1,1 1 0,-1-1 0,1 1 1,0-1-1,-1 0 0,1 1 1,0-1-1,-1 1 0,1 0 0,0-1 1,-1 1-1,1 0 0,0-1 0,0 1 1,1 0-1,-1-1-13,1 0 0,0 0-1,0 1 1,0-1 0,0 1 0,0-1 0,1 1-1,-1 0 1,0 0 0,0 0 0,0 0 0,0 0-1,0 0 1,0 1 0,0-1 0,0 1 0,0 0-1,0-1 1,0 1 0,0 0 0,0 0 0,-1 0-1,1 0 1,0 0 0,-1 1 0,1-1 0,0 0-1,-1 1 1,0-1 0,1 1 0,-1 0 0,0-1-1,0 1 1,0 0 0,0 0 0,0 0 0,0 0-1,0 2 1,4 10 113,-1 0-1,-1 0 0,0 0 0,1 22 1,-2-17 19,0-6-78,0-1 0,0 0 0,1 0-1,1 0 1,0 0 0,0-1 0,10 16-1,-12-23-66,1 0 0,-1 0-1,1 0 1,0-1 0,0 1-1,1-1 1,-1 0-1,1 0 1,-1 0 0,1-1-1,0 1 1,0-1 0,0 0-1,1 0 1,-1 0 0,0-1-1,1 0 1,-1 1 0,1-1-1,-1-1 1,1 1 0,8-1-1,-3 1 1,0-1 0,0-1 0,-1 1 0,1-2 0,0 1 0,0-1 1,-1-1-1,1 0 0,-1 0 0,0-1 0,0 0 0,0-1 0,0 0 0,-1 0 0,0-1 0,0 1 0,0-2 0,8-9 0,-7 7 7,-1 0 0,0-1 0,0 0 0,-1 0 0,-1 0 0,1-1 0,-2 0 0,0 0 0,0-1 0,-1 0 0,0 0 0,-1 0 0,0 0 0,-1 0 0,-1 0 0,1-15 0,-3 18-5,1-10 189,3 16-107,4 10-54,1 1-28,0 1-1,0-1 1,13 9 0,3 2 0,-17-13-14,0-1 0,0 0 0,0 0 1,1 0-1,0-1 0,14 5 0,-14-6-4,9 2 2,-17-5-6,0 0-1,1 0 0,-1 0 0,0 0 0,0 0 0,1 0 0,-1 0 1,0 0-1,1 0 0,-1 0 0,0 0 0,1 0 0,-1 0 1,0 0-1,0-1 0,1 1 0,-1 0 0,0 0 0,0 0 0,1 0 1,-1 0-1,0-1 0,0 1 0,1 0 0,-1 0 0,0 0 1,0-1-1,0 1 0,1 0 0,-1 0 0,0-1 0,0 1 0,0 0 1,0 0-1,0-1 0,0 1 0,1 0 0,-1-1 0,0 1 1,0 0-1,0 0 0,0-1 0,0 1 0,0 0 0,0-1 0,0 1 1,0 0-1,0 0 0,-1-1 0,1 1 0,0 0 0,0-1 1,0 1-1,0-1 0,-2-1 6,1 0-1,0-1 1,-1 1 0,1 0 0,-1 0-1,0 0 1,0 0 0,0 0 0,0 1-1,0-1 1,0 0 0,0 1 0,0-1-1,-1 1 1,1 0 0,-1 0 0,1 0-1,-1 0 1,1 0 0,-1 1 0,-5-1-1,0-1 13,1 1 0,-1 1 0,0 0 0,0 0 0,0 0 0,-11 2 0,11 1-12,1-1-1,0 1 1,0 0-1,1 0 1,-1 1-1,1 0 1,-1 0-1,1 1 1,0 0-1,1 0 1,-1 0-1,1 0 0,0 1 1,0 0-1,1 0 1,0 1-1,0-1 1,0 1-1,1 0 1,0 0-1,-2 7 1,4-11-2,1 0-1,0 0 1,0 0 0,0 0-1,0 0 1,0 0 0,0 0 0,1 0-1,0 0 1,-1 0 0,1 0-1,0 0 1,1-1 0,-1 1 0,0 0-1,1-1 1,-1 1 0,1-1 0,0 1-1,0-1 1,0 0 0,0 0-1,0 0 1,1 0 0,-1 0 0,0 0-1,1-1 1,0 1 0,-1-1-1,6 2 1,-6-2-3,1 1 0,-1-1 1,1-1-1,0 1 0,-1 0 0,1-1 0,0 1 0,0-1 1,-1 0-1,1 0 0,0 0 0,0 0 0,-1 0 0,1-1 0,0 1 1,0-1-1,-1 0 0,1 0 0,0 0 0,-1 0 0,1 0 1,-1-1-1,0 1 0,1-1 0,-1 1 0,0-1 0,0 0 0,0 0 1,0 0-1,0 0 0,0 0 0,1-3 0,9-16 12,-2 0 0,13-36 0,-14 10 127,-11 53-12,-1 16-85,4-13-37,1 1-1,0-1 1,0 0-1,1-1 1,0 1 0,0 0-1,1-1 1,0 0-1,1 0 1,0 0-1,0 0 1,8 7 0,-11-12-7,1-1 1,0 1-1,0-1 1,0 0-1,0 0 1,0 0-1,0-1 1,0 1-1,1-1 1,-1 0-1,1 0 1,-1 0-1,1 0 1,-1 0-1,1-1 1,0 0 0,5 0-1,-2 0 9,0 0-1,1-1 1,-1 0-1,0 0 1,-1-1-1,1 0 1,0 0 0,8-4-1,-13 4-2,1 1-1,-1-1 0,1 0 1,-1 0-1,0-1 0,0 1 1,3-5-1,-4 5 5,1 0-1,-1 0 1,0 0 0,1 1-1,0-1 1,-1 0 0,1 1-1,0-1 1,0 1 0,3-2 0,-4 2-1,1 0 0,0 0 1,-1 0-1,0-1 0,1 1 1,-1 0-1,0-1 1,0 1-1,1 0 0,-1-1 1,0 0-1,-1 1 1,1-1-1,1-2 0,9-29 16,8-55 57,14-178 0,-32 242-76,1-61 6,-2 82-11,0 0 0,0 0-1,0 0 1,0 0 0,1 0-1,-1 0 1,1 1 0,0-1-1,1-4 1,-2 7-1,0-1 0,1 1 0,-1 0 0,0 0 0,0 0 0,0-1 0,0 1 0,0 0 0,0 0 0,0 0 0,0 0 0,0-1 0,0 1 0,0 0 0,0 0 0,0 0 0,0-1 0,0 1 0,0 0 0,0 0 0,0 0 0,0 0 0,-1-1 0,1 1 0,0 0 0,0 0 0,0 0 0,0 0 0,0-1 0,0 1 0,-1 0 0,1 0 0,0 0 0,0 0 0,0 0 0,0 0 0,0-1 0,-1 1 0,1 0 0,0 0 0,0 0 0,0 0 0,-1 0 0,1 0 0,0 0 0,0 0 0,0 0 0,0 0 0,-1 0 0,1 0 0,0 0 0,0 0 0,0 0 0,-1 0 0,1 0 0,0 0 0,0 0 0,0 0 0,-1 1 0,-1 7 0,1 1 0,-1 0 0,1-1 0,1 1 0,0 0 0,0 0 0,1 0 0,2 11 0,0 6 0,-3-24 0,3 50 35,2 1 0,3-1-1,19 69 1,-25-113-23,1 0 1,0 0-1,1-1 1,0 1-1,1-1 1,-1 1-1,1-1 1,0-1-1,1 1 1,9 8-1,-11-12 0,0 1 0,0-1-1,1-1 1,-1 1-1,0-1 1,1 1-1,0-1 1,-1-1 0,1 1-1,0-1 1,0 1-1,0-2 1,0 1-1,0 0 1,0-1-1,1 0 1,-1 0 0,7-1-1,-2-1 0,-3 1 1,0 1 0,1-2-1,-1 1 1,0-1 0,0 0 0,0-1-1,0 1 1,0-2 0,0 1 0,-1-1-1,9-6 1,-2 0 9,32-32 59,-41 38-73,-1 0 0,1-1 0,-1 1 0,0-1 0,-1 1 0,1-1 0,-1 0 0,0 0 0,1-7 0,-2 11-3,-1 0 1,1 0-1,-1 0 0,0 0 1,1-1-1,-1 1 1,0 0-1,0 0 1,0 0-1,0-1 0,0 1 1,0 0-1,0 0 1,0-1-1,-1 1 0,1 0 1,0 0-1,-1 0 1,1-1-1,-1 1 0,1 0 1,-1 0-1,0 0 1,1 0-1,-1 0 1,0 0-1,0 0 0,1 0 1,-1 0-1,0 1 1,0-1-1,0 0 0,0 1 1,0-1-1,-1 0 1,1 1-1,0-1 0,0 1 1,0-1-1,0 1 1,-1 0-1,1 0 1,0-1-1,-2 1 0,-1 0 7,0 0-1,1 0 0,-1 1 0,0-1 0,0 1 1,1 0-1,-1 0 0,0 0 0,1 0 0,-1 1 1,1-1-1,0 1 0,-5 3 0,5-3-8,0 0 0,0 0 0,1 1 0,-1-1-1,1 1 1,0-1 0,0 1 0,0 0 0,0 0 0,0 0 0,1 0-1,-1 0 1,1 1 0,0-1 0,0 0 0,0 0 0,0 1 0,0 5-1,1-4-1,1 0 0,-1 0 0,1 1 0,0-1 1,0 0-1,1 0 0,-1 0 0,1 0 0,0-1 0,1 1 0,3 5 0,1 2 5,2 0 1,0-1 0,0-1-1,1 1 1,0-2 0,1 1-1,0-1 1,14 8 0,-14-10 25,1 0-1,0-1 1,22 8 0,-29-13-12,0 0 0,0 1 0,0-1 0,0-1 0,0 1 0,0-1 0,0 0 0,0 0 0,0-1 0,0 1 0,0-1 0,0 0 0,7-2 0,12-6 22,-12 5-2,-1-1 0,18-8 0,-25 10-61,0 1 0,-1-1 0,1 0 0,-1 0 0,1 0 0,-1 0 0,0-1 0,0 1 0,-1-1 0,5-6 0,8-15-760,-10 17-2954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04:08.1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85 11656,'0'0'952,"77"-24"-408,-13 12 0,13 2-128,1 2 0,7-4-112,-11 6 16,-7 8-128,-1-4 8,9-8-112,-8 8 16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04:10.1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162 589 5016,'0'0'7170,"-11"12"-6740,3-5-335,-11 11 323,0 2 0,-20 27 0,-22 50 2159,61-96-2534,-1-1 1,1 0-1,0 1 0,-1-1 0,1 0 0,0 1 0,0-1 1,-1 0-1,1 1 0,0-1 0,0 0 0,-1 1 1,1-1-1,0 1 0,0-1 0,0 1 0,0-1 0,0 1 1,0-1-1,-1 1 0,1-1 0,0 0 0,0 1 0,1-1 1,-1 1-1,0-1 0,0 1 0,0-1 0,0 1 1,0-1-1,0 1 0,1-1 0,-1 0 0,0 1 0,0-1 1,0 1-1,1-1 0,1 1 23,-1 0 1,0-1-1,1 1 0,-1-1 1,1 0-1,-1 1 0,1-1 1,-1 0-1,1 0 0,-1 0 0,4 0 1,5-1 140,0 0 0,19-5 1,-15 0-80,0 0 1,0-1-1,-1-1 1,0 0-1,0 0 1,-1-1-1,0-1 1,-1 0-1,0-1 1,17-21-1,-23 25-8,0-1 0,0 0 0,6-16 0,-10 23-90,0-1 1,0 0-1,-1 0 1,1 0-1,0 0 1,-1 0-1,0 0 1,1 0-1,-1 1 1,0-1-1,0 0 1,0 0-1,0 0 1,0 0-1,-1 0 1,1 0-1,0 0 1,-1 0-1,0 0 1,1 0-1,-1 0 1,0 1-1,-2-4 1,1 4 8,-1 0-1,1 0 1,-1 0 0,1 1 0,-1-1-1,0 1 1,1-1 0,-1 1 0,0 0-1,1 0 1,-1 0 0,0 0 0,1 1-1,-1-1 1,0 1 0,1-1-1,-1 1 1,-4 2 0,5-2-10,-23 10 200,24-10-210,0-1 0,0 1 0,0-1 0,0 1-1,0 0 1,0-1 0,0 1 0,0 0 0,0 0-1,0-1 1,0 1 0,1 0 0,-1 0 0,0 0 0,1 0-1,-1 0 1,1 0 0,-2 2 0,5-3-2,-1 0 0,1 0 0,-1 0 0,0-1 0,1 1 0,-1-1-1,1 0 1,-1 0 0,4-1 0,8-7-3,0 0-1,-1-1 0,0 0 0,0-1 1,-1 0-1,0-1 0,-1 0 0,-1-1 1,17-27-1,1-8 48,34-83 0,-45 93-16,1 0 48,-2 0-1,-2-2 0,18-79 1,-32 97 60,-2 19-27,1 15 49,-25 317 268,18-252-360,-3-1-1,-3-1 1,-4-1 0,-34 92-1,-2-40 250,54-125-328,0-1 0,0 0 0,0 0-1,-1 1 1,1-1 0,0 0 0,0 0 0,0 1-1,0-1 1,0 0 0,-1 0 0,1 0 0,0 1-1,0-1 1,-1 0 0,1 0 0,0 0 0,0 0-1,0 1 1,-1-1 0,1 0 0,0 0 0,-1 0-1,1 0 1,0 0 0,0 0 0,-1 0 0,1 0-1,0 0 1,0 0 0,-1 0 0,1 0 0,0 0-1,-1 0 1,1 0 0,0 0 0,0 0 0,-1 0-1,1 0 1,0-1 0,0 1 0,-1 0 0,1 0-1,0 0 1,0 0 0,0 0 0,-1-1 0,1 1-1,0 0 1,0 0 0,0-1 0,-1 1 0,1 0-1,0 0 1,0 0 0,0-1 0,0 1 0,0 0-1,0-1 1,-8-16 63,8 13-63,1 0-1,0 0 1,0 0 0,0 1-1,0-1 1,0 0 0,1 1-1,-1-1 1,1 1 0,0 0 0,4-5-1,31-36 5,-26 31-5,6-4 1,0 0 0,1 1 0,35-23 0,69-34-42,-86 53-22,-28 16-45,0 0 0,0 1 0,0 0 0,8-1 0,2 0-3259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04:13.9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0 819 6632,'0'0'3796,"10"-6"-3256,21-17-189,-1-1 1,-1-2-1,-1 0 1,-1-2-1,33-45 1,-1-4 110,-28 39-48,-2-2 1,40-70-1,-60 93-280,58-126 942,-57 117-698,-1-1 0,-1 0 0,8-44-1,-16 69-299,0-1 0,0 1 0,0-1-1,0 1 1,0-1 0,0 1 0,-1 0-1,1-1 1,-1 1 0,-1-5 0,1 4 112,1 3-175,-1-1 1,1 1 0,0 0 0,0 0-1,0 0 1,0 0 0,0 0 0,0-1-1,0 1 1,0 0 0,0 0-1,-1 0 1,1 0 0,0 0 0,0 0-1,0 0 1,0 0 0,0-1-1,0 1 1,-1 0 0,1 0 0,0 0-1,0 0 1,0 0 0,0 0 0,-1 0-1,1 0 1,0 0 0,0 0-1,0 0 1,0 0 0,-1 0 0,1 0-1,0 0 1,0 0 0,0 0-1,0 0 1,0 0 0,-1 0 0,1 1-1,0-1 1,0 0 0,0 0 0,0 0-1,0 0 1,-1 0 0,1 0-1,0 1 1,-11 10 320,-13 21-180,19-25-41,-22 38 149,1 1 1,3 1-1,1 0 0,-15 54 0,29-78-132,0 0-1,2 0 0,1 0 0,0 1 1,2 0-1,0 36 0,5-46-67,0-1-1,1 0 1,0 0-1,1 0 1,1-1-1,0 1 1,1-1-1,10 17 1,-13-23-10,1-1 0,-1 0 0,1-1 0,0 1 1,0-1-1,0 1 0,0-1 0,1-1 0,8 6 0,-11-7-32,1-1-1,0 1 1,0-1-1,0 0 1,0-1 0,-1 1-1,1 0 1,0-1-1,0 1 1,0-1 0,0 0-1,0 0 1,0 0-1,0-1 1,0 1 0,0-1-1,0 1 1,0-1-1,0 0 1,4-2 0,0 0 10,0-1 0,0 0 0,-1-1 0,0 1 0,1-1 1,-1-1-1,9-9 0,1-5 57,14-22 0,-21 28-38,-5 8-9,-1 1 0,0-1-1,-1 0 1,1 1-1,-1-2 1,0 1 0,-1 0-1,2-9 1,0 8 24,-3 6-63,0 1 0,1 0-1,-1 0 1,0 0 0,0-1 0,0 1-1,0 0 1,0 0 0,0 0 0,0-1-1,0 1 1,0 0 0,0 0 0,0 0-1,1-1 1,-1 1 0,0 0 0,-1 0-1,1-1 1,0 1 0,0 0 0,0 0-1,0 0 1,0-1 0,0 1 0,0 0-1,0 0 1,0-1 0,0 1 0,0 0-1,-1 0 1,1 0 0,0 0 0,0-1 0,0 1-1,9-27 230,-5 26-232,0 0 0,0 1 0,0-1 0,0 1 0,0 0 0,0 0 0,4 1 0,6 0 0,-11 1 0,-1 1 0,1-1 0,-1 1 0,0 0 0,0 0 0,0 0 0,0 0 0,-1 0 0,1 0 0,1 4 0,-2-1 0,-1 1 0,0 0 0,0 0 0,0-1 0,-1 1 0,0 0 0,0 0 0,-3 6 0,1 5 0,1-6 0,0-4 0,1 0 0,0 0 0,0 0 0,1 16 0,2-9 12,0 1 0,1 0 0,9 26 0,-9-40-6,0 1 0,1 0 0,-1-1 0,1 0 0,-1 1 0,1-1 0,0-1 0,0 1-1,0-1 1,0 1 0,0-1 0,0 0 0,0 0 0,0-1 0,5 1 0,-4-2-6,1 0 0,-1-1 0,1 1 0,-1-1 0,1 0 0,-1-1 0,0 1 0,0-1 0,0 0 0,8-7 0,-4 1 6,0 0 1,0-1-1,12-19 0,59-99 68,-61 96-51,41-52 0,-59 83-23,0 0 0,0-1 0,0 1 0,1 0 0,-1 0 0,0 1 0,1-1 0,-1 0 0,1 0 0,-1 1 0,1-1 0,-1 1 0,3-1 0,-3 0 0,1 1 0,-1-1 0,1 1 0,-1-1 0,1 1 0,-1-1 0,1 0 0,-1 0 0,0 0 0,2-1 0,-2 1 0,0 0 0,0 1 0,1-1 0,-1 1 0,0-1 0,0 1 0,0 0 0,0-1 0,0 1 0,1 0 0,-1 0 0,0 0 0,0 0 0,0 0 0,1 0 0,-1 0 0,0 0 0,0 0 0,0 1 0,0-1 0,1 0 0,-1 1 0,0-1-1,0 1 1,0-1 0,0 1 0,0 0 0,0-1 0,1 2 0,35 28 2,-27-20 1,14 12 33,-18-17-21,0 1 0,0-1 0,1 1 0,11 6 0,-7-9 89,-9-8 13,-13-15 11,9 18-121,1 1 1,-1-1-1,0 1 0,0-1 0,0 1 1,0 0-1,0 0 0,0 0 0,-1 0 1,1 0-1,0 1 0,0-1 0,-4 0 1,-35-3 50,30 3-46,4 0 1,-1 1-1,1 0 1,0 0 0,0 1-1,-1 0 1,1 0 0,0 1-1,0 0 1,0 0-1,0 0 1,1 1 0,-1 0-1,1 1 1,-11 6 0,9-4-1,0 1 1,1-1 0,-1 1-1,2 0 1,-1 1 0,1 0-1,0 0 1,1 0 0,-1 1-1,2-1 1,-7 18 0,8-17-5,0 0 1,1 1-1,0 0 1,1 0 0,0-1-1,0 1 1,1 0-1,1 0 1,-1 0 0,2 0-1,-1-1 1,4 12 0,-4-19-5,0 1 0,0-1 0,0 0 1,0 1-1,1-1 0,-1 0 0,1 0 1,-1 0-1,1 0 0,0 0 1,0 0-1,0 0 0,0-1 0,0 1 1,0-1-1,1 1 0,-1-1 1,0 0-1,1 0 0,-1 0 0,1 0 1,-1 0-1,1 0 0,0-1 1,-1 0-1,1 1 0,3-1 0,0 0 11,1 0-1,0 0 1,0-1-1,-1 0 0,1 0 1,0-1-1,-1 0 1,1 0-1,7-4 1,-3 0 8,-1 0 0,0-1 0,0 0 0,0-1 0,-1 0 0,0 0 0,0-1 0,-1 0 0,11-16 0,-6 5 64,-1-1 0,0 0 0,16-44 0,-21 44 8,-4 13 261,-2 30-163,0-4-148,1 0 1,0 0-1,2 0 0,0 0 1,1 0-1,12 28 0,-17-46-41,0 1-1,1-1 0,-1 1 0,1-1 0,-1 1 0,1-1 1,-1 1-1,1-1 0,-1 1 0,1-1 0,-1 0 0,1 1 0,0-1 1,-1 0-1,1 0 0,0 1 0,-1-1 0,1 0 0,0 0 0,-1 0 1,1 0-1,0 0 0,-1 0 0,1 0 0,0 0 0,-1 0 0,1 0 1,0 0-1,-1 0 0,1-1 0,0 1 0,-1 0 0,1 0 1,0-1-1,-1 1 0,1 0 0,-1-1 0,1 0 0,23-15 76,88-112 83,-104 119-155,9-9 23,-16 18-29,-1-1-1,0 1 0,1 0 0,-1 0 0,1 0 1,-1 0-1,0 0 0,1-1 0,-1 1 0,1 0 0,-1 0 1,0 0-1,1 0 0,-1 0 0,1 0 0,-1 1 1,1-1-1,-1 0 0,0 0 0,1 0 0,-1 0 1,1 0-1,-1 1 0,0-1 0,1 0 0,-1 0 1,0 0-1,1 1 0,-1-1 0,0 0 0,1 1 1,-1-1-1,0 0 0,0 1 0,1-1 0,-1 0 1,0 1-1,0-1 0,0 1 0,0-1 0,1 0 1,-1 1-1,0-1 0,0 1 0,0-1 0,0 0 1,0 1-1,0-1 0,0 1 0,1 5 2,1-2 5,-1 0 0,1 0-1,-1 0 1,0 0 0,-1 1 0,1-1 0,-1 0 0,0 0-1,0 1 1,0-1 0,0 0 0,-3 9 0,2-7 18,0 1 1,0 0-1,1 0 0,0 7 1,1-4 3,1-9-12,5-5-11,4-7-3,14-18 7,-14 16-27,-1 1 1,2 0-1,-1 1 1,2 0 0,13-9-1,-26 20 19,1-1 0,0 1 0,-1 0 0,1 0 0,0 0 0,-1-1 0,1 1 0,0 0 0,-1 0 0,1 0 0,0 0 0,-1 0 0,1 0 0,0 0 0,-1 0 0,1 1 0,0-1 0,-1 0 0,1 0 0,-1 0 0,1 1 0,0-1 0,-1 0 0,1 1 0,-1-1 0,1 1 0,-1-1 0,1 0 0,-1 1 0,1-1 0,-1 1 0,1-1 0,-1 1 0,0 0 0,1-1-1,-1 1 1,0-1 0,1 2 0,14 31 91,-9-17-47,8 11 37,21 36 150,-31-58-184,0 0 1,-1 0 0,2 0 0,-1 0 0,0-1 0,1 0-1,0 0 1,8 6 0,-10-9-16,0 0 0,0 1-1,0-1 1,0-1 0,0 1-1,0 0 1,0-1 0,0 1 0,0-1-1,0 0 1,0 0 0,0 0 0,0-1-1,0 1 1,0-1 0,0 0-1,0 1 1,0-1 0,0 0 0,0-1-1,-1 1 1,1-1 0,0 1 0,-1-1-1,1 0 1,-1 0 0,0 0 0,5-4-1,1-3 80,0 0-1,0 0 0,-1-1 0,0 0 1,10-21-1,-14 21-78,1-1 1,-1 0-1,-1-1 1,0 1-1,-1 0 0,0-1 1,-1 1-1,0-1 1,-3-20-1,2 23-46,2 13-17,4 20-27,0-3 17,-2 1 1,2 38 0,-1-4-1,-3-55 41,-1 0 0,0 0-1,0 0 1,1 0 0,-1 0-1,0 0 1,0 0 0,0 0 0,0 0-1,0 0 1,0 0 0,-1 0-1,1-1 1,0 1 0,0 0-1,-1 0 1,1 0 0,0 0-1,-1 0 1,1 0 0,-1 0-1,1-1 1,-1 1 0,0 0-1,1 0 1,-1-1 0,0 1-1,1 0 1,-1-1 0,0 1-1,0-1 1,0 1 0,1-1 0,-1 1-1,0-1 1,0 0 0,0 1-1,0-1 1,0 0 0,0 0-1,0 1 1,0-1 0,0 0-1,0 0 1,0 0 0,0 0-1,0-1 1,0 1 0,0 0-1,-1-1 1,-7-1-7,0 0 0,0-1-1,1 0 1,-12-7 0,8 5 8,5 2-16,1 0-1,0 0 1,0 0 0,0-1-1,1 0 1,-8-6 0,5 4-82,4 2-10,11 9 38,16 8 42,1-1 0,0-1 0,0-2-1,1 0 1,1-1 0,-1-1 0,46 5 0,-68-12 29,0 0 1,0 0 0,-1-1 0,1 1 0,0 0-1,0-1 1,-1 0 0,1 0 0,0 0-1,-1 0 1,1 0 0,-1 0 0,1-1-1,-1 1 1,0-1 0,0 0 0,0 0-1,0 1 1,0-1 0,0-1 0,2-1-1,0-2-847,1-1 0,-1 1 0,0-1 0,-1 0-1,5-12 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3:53.3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1 633 7328,'0'0'7896,"12"-8"-7383,-9 7-483,26-17 463,33-26 0,-21 11 641,39-40 1,-63 55-639,-2 0 0,0-1 1,0 0-1,18-37 0,-18 30-7,28-62 945,-39 78-1138,0 0-1,-1 0 1,0 0-1,-1-1 0,0 1 1,1-20-1,-3 26-63,0-1 0,-1 0 0,1 0 0,-1 0 0,-2-6 1,3 11-208,0-1 1,0 1 0,-1-1-1,1 1 1,0-1 0,0 1-1,0-1 1,-1 1-1,1-1 1,0 1 0,-1 0-1,1-1 1,0 1 0,-1-1-1,1 1 1,0 0 0,-1-1-1,1 1 1,-1 0 0,1-1-1,-1 1 1,1 0 0,-1 0-1,1 0 1,-1-1 0,1 1-1,-1 0 1,1 0 0,-1 0-1,1 0 1,-1 0 0,1 0-1,-1 0 1,1 0-1,-1 0 1,1 0 0,-1 0-1,1 0 1,-1 0 0,1 1-1,-1-1 1,1 0 0,-1 0-1,1 0 1,-1 1 0,1-1-1,-1 0 1,1 1 0,-1-1-1,1 0 1,0 1 0,-1-1-1,1 1 1,0-1 0,-1 1-1,1-1 1,0 0 0,0 1-1,-1 0 1,-11 14 95,1 0 1,1 1-1,0 0 0,1 1 1,1 0-1,0 0 1,1 1-1,1 0 1,1 0-1,0 0 0,2 1 1,0 0-1,-1 33 1,4-45-79,1 1 0,0-1 1,0 0-1,0 0 0,1 0 1,0 0-1,0 0 0,1 0 0,5 11 1,-6-15-28,-1-1 1,1 0 0,-1 1 0,1-1-1,0 0 1,0 0 0,0 0 0,0 0-1,0 0 1,0 0 0,1-1-1,-1 1 1,1-1 0,-1 0 0,1 0-1,-1 1 1,1-2 0,0 1 0,-1 0-1,1 0 1,0-1 0,0 0-1,0 1 1,0-1 0,-1 0 0,1-1-1,5 0 1,9-3 31,0 0-1,-1-2 1,0 0 0,0-1 0,0-1-1,-1 0 1,21-16 0,95-81 152,-107 84-162,101-90 251,-116 108-178,-8 10-55,-6 19-24,2-15-13,-4 33 22,3 0 0,1 76 1,3-114-41,1 0 1,0 0 0,0 0-1,0 0 1,0-1-1,1 1 1,0 0 0,5 8-1,-7-12 1,1-1-1,0 0 0,0 1 1,0-1-1,0 0 0,0 1 0,0-1 1,0 0-1,1 0 0,-1 0 1,0 0-1,0 0 0,1 0 1,-1-1-1,1 1 0,-1 0 0,1-1 1,-1 1-1,1-1 0,-1 0 1,1 1-1,0-1 0,-1 0 1,1 0-1,-1 0 0,1 0 0,0 0 1,-1 0-1,1 0 0,-1-1 1,1 1-1,0-1 0,-1 1 0,1-1 1,-1 1-1,1-1 0,1-1 1,4-2 8,0-1 1,-1 0 0,1 0 0,-1-1 0,0 0-1,0 0 1,-1 0 0,0-1 0,0 1 0,0-1-1,-1-1 1,0 1 0,0 0 0,-1-1-1,0 0 1,-1 0 0,1 0 0,-1 0 0,1-11-1,-2 8 4,1 1-1,-1-1 1,-1 0-1,0 0 1,-1 0-1,0 0 0,0 0 1,-1 1-1,-1-1 1,1 1-1,-2-1 1,0 1-1,0 0 1,-9-15-1,10 20-13,-1 1 0,0 0 0,0 0 0,-1 0 0,1 0 0,-1 0 0,0 1 0,0 0 0,0 0 0,0 0 0,0 1 0,-1-1 0,1 1 0,-1 1 0,0-1 0,1 1 0,-1 0 0,0 0 0,0 1 0,0-1 0,0 1 0,1 1 0,-1-1 0,0 1 0,-7 1 0,7 2 0,21-5 0,231-57 0,67-12 0,-308 69 0,0 1 0,0-1 0,0 1 0,1 0 0,-1 0 0,0 1 0,0 0 0,0 0 0,-1 0 0,1 0 0,0 1 0,0-1 0,4 4 0,-6-3 0,0 0 0,-1 0 0,1 0 0,-1 0 0,1 0 0,-1 1 0,0 0 0,0-1 0,0 1 0,0 0 0,-1 0 0,1 0 0,-1 0 0,0 0 0,0 0 0,0 0 0,0 0 0,0 1 0,-1-1 0,1 7 0,-1 12 0,-1 1 0,-1-1 0,-1 1 0,-1-1 0,-1 0 0,-8 24 0,0 2 0,25-63 0,1-3 0,1 0 0,0 1 0,19-16 0,-8 6 0,-22 25 0,-1-1 0,1 1 0,-1-1 0,1 1 0,0 0 0,0 0 0,0 0 0,0 0 0,0 1 0,1-1 0,-1 1 0,1 0 0,-1 0 0,0 0 0,1 0 0,0 1 0,-1-1 0,1 1 0,-1 0 0,1 0 0,-1 0 0,1 1 0,0-1 0,-1 1 0,1 0 0,-1 0 0,0 0 0,4 2 0,8 4 0,0 2 0,-1-1 0,0 2 0,24 21 0,6 3 0,-31-25 0,1 0 0,1-1 0,-1 0 0,18 5 0,-27-11 0,0 0 0,0-1 0,1 0 0,-1 0 0,0 0 0,1-1 0,-1 0 0,1 0 0,-1 0 0,0-1 0,1 0 0,-1 0 0,0 0 0,1 0 0,-1-1 0,6-3 0,4-4 0,0 0 0,-1-1 0,-1-1 0,1 0 0,-2 0 0,0-2 0,16-19 0,17-17 0,12-18 0,-39 44 0,1 4 0,-19 19 0,0 0 0,1 0 0,-1-1 0,0 1 0,0 0 0,0 0 0,1-1 0,-1 1 0,0 0 0,1 0 0,-1 0 0,0-1 0,0 1 0,1 0 0,-1 0 0,0 0 0,1 0 0,-1 0 0,0 0 0,1 0 0,-1-1 0,0 1 0,1 0 0,-1 0 0,1 0 0,-1 1 0,0-1 0,1 0 0,-1 0 0,0 0 0,1 0 0,-1 0 0,0 0 0,0 0 0,1 1 0,-1-1 0,0 0 0,1 0 0,-1 0 0,0 1 0,0-1 0,1 0 0,-1 0 0,0 1 0,0-1 0,0 0 0,1 0 0,-1 1 0,0-1 0,0 0 0,0 1 0,0-1 0,0 0 0,1 1 0,-1-1 0,0 0 0,0 1 0,0-1 0,0 0 0,0 1 0,0-1 0,0 0 0,0 1 0,-1-1 0,2 20 0,-1 0 0,-1 0 0,-1 0 0,-8 32 0,-28 75 0,35-117 0,-1 1 0,-1-1 0,0 0 0,0-1 0,-1 1 0,0-1 0,0 0 0,-1 0 0,-1-1 0,1 0 0,-1-1 0,-1 1 0,-11 7 0,20-15 0,0 0 0,-1 1 0,1-1 0,0 0 0,-1 1 0,1-1 0,-1 0 0,1 0 0,-1 1 0,1-1 0,0 0 0,-1 0 0,1 0 0,-1 0 0,1 0 0,-1 0 0,1 0 0,-1 0 0,1 0 0,-1 0 0,1 0 0,-1 0 0,1 0 0,-1 0 0,1 0 0,-1 0 0,1 0 0,0-1 0,-1 1 0,1 0 0,-1 0 0,1-1 0,0 1 0,-1 0 0,1 0 0,-1-1 0,1 1 0,0 0 0,-1-1 0,1 1 0,0-1 0,0 1 0,-1 0 0,1-1 0,0 1 0,0-1 0,0 1 0,0-1 0,-1 1 0,1-1 0,0 1 0,0-1 0,0 0 0,-1-2 0,1 0 0,-1 0 0,1 0 0,0-1 0,0 1 0,1-6 0,1 1 0,1 0 0,-1 0 0,2 1 0,-1-1 0,1 1 0,0 0 0,8-10 0,-1 3 0,0 0 0,18-16 0,-23 25 0,0 1 0,0-1 0,0 1 0,0 0 0,1 1 0,0 0 0,-1 0 0,10-2 0,8-2 0,28-3 0,5-2 0,-31 6 0,-1 1 0,1 1 0,1 1 0,28 1 0,-52 2 962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04:14.6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 5120,'0'0'5276,"14"5"-4680,13 3-286,0-1 0,0-1 0,29 2 0,-32-6-83,21 2 617,1-1-1,-1-3 0,56-6 1,-90 3-509,0 0 0,0-1 0,-1 0 0,1 0 0,11-8 0,16-6-1611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04:19.7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1 141 5920,'0'0'9130,"10"-6"-8798,33-19-34,-42 24-233,0 0 1,0 1 0,0-1-1,0 1 1,0-1 0,0 1 0,0 0-1,0-1 1,0 1 0,0 0-1,1 0 1,-1 0 0,0 0 0,2 0-1,-3 0-45,1 0-1,-1 0 1,1 1 0,-1-1-1,0 0 1,1 0-1,-1 1 1,1-1-1,-1 0 1,0 1-1,1-1 1,-1 0-1,0 1 1,1-1-1,-1 0 1,0 1 0,0-1-1,1 1 1,-1-1-1,0 1 1,0-1-1,1 1 1,-1 2 18,1 0 0,-1 0-1,0 1 1,0-1 0,0 0 0,-1 6 0,1-5 111,0 25 269,5 40 0,-3-59-254,0 0 1,0 0-1,1-1 1,0 0-1,0 1 1,1-1-1,10 16 1,-14-24-144,1 0-1,-1 0 1,1 0 0,-1-1 0,1 1 0,-1 0 0,1 0 0,0-1-1,-1 1 1,1-1 0,0 1 0,0 0 0,-1-1 0,1 1 0,0-1-1,0 1 1,0-1 0,0 0 0,-1 1 0,1-1 0,0 0 0,0 0-1,0 0 1,0 0 0,0 0 0,0 0 0,0 0 0,0 0-1,0 0 1,0 0 0,0 0 0,0 0 0,-1-1 0,1 1 0,0 0-1,0-1 1,1 0 0,3-2 31,-1 0 0,0-1 0,0 1 0,0-1 0,5-7 0,-3 4-31,6-7 60,0 0 0,-1 0 1,-1-1-1,0 0 0,-1-1 0,-1 0 1,0-1-1,-1 0 0,-1 0 0,-1 0 0,6-30 1,-6 10 360,-5 36-314,32 33 202,-27-28-321,12 8 85,0-1 1,25 12 0,-37-20-59,0-1-1,0 0 1,1-1 0,-1 1 0,0-1 0,0 0 0,1 0-1,-1-1 1,1 1 0,-1-1 0,1 0 0,-1-1 0,0 1-1,7-3 1,-4 2 58,0-2-1,-1 1 1,1-1-1,-1 0 0,13-8 1,-17 9-74,-1 0-1,0 0 1,0 0 0,1-1 0,-1 1 0,-1-1 0,1 0-1,0 1 1,-1-1 0,1 0 0,-1 0 0,0 0-1,0 0 1,0 0 0,0 0 0,0 0 0,-1-4 0,1 3 2,-1 0 1,0 1 0,0-1 0,0 1 0,-1-1 0,1 1-1,-1-1 1,0 1 0,0 0 0,0-1 0,0 1-1,0 0 1,-1-1 0,-3-3 0,5 6-14,-1 0-1,0 0 1,0 0-1,1 0 1,-1 0 0,0 0-1,0 1 1,0-1-1,0 0 1,0 1 0,0-1-1,0 1 1,0-1-1,0 1 1,-1-1 0,1 1-1,0 0 1,-2-1-1,2 2-2,-1-1 0,1 0 0,-1 0-1,1 1 1,-1-1 0,1 1 0,-1-1-1,1 1 1,-1-1 0,1 1 0,-1 0-1,1 0 1,0 0 0,0 0 0,-1 0-1,1 0 1,-1 2 0,-5 3 8,1 0 1,0 1 0,1 0-1,0 0 1,-8 13-1,11-16-10,1 0 1,0-1-1,-1 1 0,1 0 0,1 0 0,-1 0 1,0 0-1,1 0 0,0 0 0,0 0 0,0 0 1,1 0-1,-1 0 0,1 0 0,1 4 1,1 1 5,0 0 0,1 0 0,0 0 0,1 0 0,0-1 0,0 1 0,1-1 0,0-1 1,0 1-1,1-1 0,10 9 0,-12-12 2,0-1 0,0 0 0,0-1 0,0 1 0,0-1 0,1 0 0,-1 0 0,1-1 0,-1 1 0,1-1 0,-1 0 0,1-1 0,0 0 0,0 1 0,-1-2 0,1 1 0,0-1 0,-1 0 0,1 0 0,0 0 0,-1-1 0,0 0 0,1 0 0,-1 0 0,0-1 0,0 0 0,7-4 0,9-9 28,-1-1 0,0 0 0,-1-1 0,27-35 0,-26 30-1,-5 6-8,-9 12-7,-1 0 0,-1 0 0,1-1 0,-1 0 0,0 0 0,0 0 0,0 0 1,4-12-1,-4 7 142,-4 19-48,-1 22-49,2-18-49,0 0 0,1-1 0,1 1 0,0 0 0,1-1 0,0 0 0,1 0 1,10 20-1,-12-27-14,0 0 0,0 0 0,0 0 0,0-1 0,0 1 0,1-1 0,-1 1 0,1-1 1,0 0-1,0-1 0,1 1 0,-1-1 0,0 1 0,1-1 0,-1-1 0,1 1 0,0-1 0,-1 1 1,1-2-1,0 1 0,0 0 0,0-1 0,0 0 0,9-1 0,-7 0 8,-1 0-1,0-1 1,1 0 0,-1 0-1,0-1 1,0 0-1,0 0 1,0 0 0,-1-1-1,1 1 1,4-6-1,7-6 109,27-32 0,-39 41-90,-1 0 0,0 0 0,-1 0 0,5-11 0,-6 11 21,1 0-1,0 0 1,0 1-1,1-1 1,0 1-1,4-6 1,-8 11-45,0-1-1,1 1 1,-1 0 0,0 0 0,0-1 0,0 1-1,0 0 1,1 0 0,-1-1 0,0 1 0,0 0-1,0 0 1,1 0 0,-1-1 0,0 1 0,0 0-1,1 0 1,-1 0 0,0 0 0,1 0-1,-1-1 1,0 1 0,0 0 0,1 0 0,-1 0-1,0 0 1,1 0 0,-1 0 0,0 0 0,1 0-1,-1 0 1,0 0 0,0 0 0,1 0 0,-1 1-1,0-1 1,1 0 0,-1 0 0,5 17 45,-1 7-25,-1-1-1,-1 0 0,-1 31 1,-2-47-22,1-1 1,-1 1-1,1 0 0,-2 0 1,1-1-1,-1 1 1,0-1-1,-1 0 0,1 1 1,-1-1-1,0 0 1,-1 0-1,1-1 1,-1 1-1,-1-1 0,-5 6 1,9-9-1,-1-1-1,1 0 1,-1 0 0,1 0-1,-1 0 1,0 0 0,0 0 0,0 0-1,1 0 1,-1-1 0,0 1 0,0-1-1,0 1 1,0-1 0,0 0 0,0 0-1,0 0 1,0 0 0,0 0-1,0 0 1,0 0 0,0-1 0,0 1-1,0-1 1,0 0 0,1 1 0,-4-3-1,-2-1 11,1 0 0,-1-1 0,1 0-1,0-1 1,-8-8 0,6 6-7,7 3-14,9 6-13,14 4-21,-2 0 31,1 0-1,-1-1 0,1-1 0,0-1 0,0-1 1,0-1-1,31-4 0,-35 1 22,0 0 0,-1-1 0,1-1 0,-1 0 0,0-2 0,-1 0 0,1 0 0,-1-1 0,24-18 0,-18 10 12,-8 7-7,0-1 1,0 0-1,11-13 1,-14 14-13,-9 8 2,1-1 0,-1 1 0,0 0 0,1 0 0,-1-1 0,0 1 0,0-1 0,0 1 0,0-1 0,0 1 1,0-1-1,-1 0 0,2-3 0,-2 4 14,1 0 0,-1 0 0,1 0 1,-1 0-1,1 0 0,-1 0 0,1 0 0,-1 0 1,1 0-1,0 0 0,-1 1 0,1-1 0,0 0 1,0 0-1,0 0 0,1 0 0,-1 1 157,-3-17-110,1 15-68,1-1 0,-1 0-1,0 0 1,0 0 0,0 0 0,0 1 0,0-1-1,0 1 1,-1-1 0,1 1 0,-1-1 0,0 1-1,1 0 1,-1-1 0,-3-1 0,4 3 0,0-1 0,-1 1 0,1 0 1,0 0-1,-1 0 0,1 0 0,-1 0 0,1 0 1,-1 1-1,1-1 0,-1 0 0,1 1 0,-1-1 1,0 1-1,0-1 0,1 1 0,-1 0 0,0 0 1,1 0-1,-1 0 0,0 0 0,0 0 0,1 0 1,-1 1-1,-3 0 0,-6 6 0,1 0-1,0 0 0,0 1 1,0 0-1,1 1 1,1 0-1,-1 1 1,-12 19-1,17-23 4,0 1 0,0 0 0,1 0-1,0 0 1,0 0 0,1 1 0,0-1 0,0 1-1,1 0 1,0-1 0,0 1 0,1 0 0,0 0 0,1 10-1,0-13 9,0 0-1,0 0 0,0 0 1,1 0-1,0 0 0,0 0 1,0-1-1,0 1 0,1-1 0,0 1 1,0-1-1,0 0 0,0 0 1,1 0-1,-1-1 0,1 1 1,0-1-1,0 0 0,1 0 1,-1 0-1,0-1 0,9 4 0,-1-2 20,-1-1 0,1 0 0,0 0 0,0-2 0,1 1 0,-1-2-1,0 1 1,0-2 0,0 0 0,1 0 0,16-5 0,-9 2-6,0-2 1,1-1 0,-2 0 0,1-1 0,32-20 0,-35 16 5,-1 0 1,26-26 0,-15 11-2921,-20 21 1219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04:25.6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270 496 4720,'0'0'6897,"-10"-1"-6561,2-1-219,1 1 0,-1 1-1,0-1 1,0 1 0,0 1 0,1-1-1,-1 2 1,0-1 0,1 1 0,-1 0-1,-14 6 1,11-2 47,-1 2 0,2-1-1,-1 1 1,1 1-1,1 0 1,-1 0 0,1 1-1,1 0 1,0 1 0,-8 13-1,10-14-49,1-1-1,0 1 1,1 0-1,0 0 0,1 0 1,-1 0-1,2 1 1,0-1-1,0 1 1,1 0-1,0 0 0,2 19 1,-1-27-73,0 0-1,1 0 1,-1 0 0,1 0-1,0-1 1,0 1 0,0 0-1,0 0 1,1-1 0,-1 1 0,1-1-1,-1 1 1,1-1 0,0 0-1,0 0 1,0 0 0,0 0 0,3 2-1,-3-2 2,1-1-1,-1 0 1,0 0 0,1 0-1,-1-1 1,1 1 0,-1 0-1,1-1 1,0 0 0,-1 0-1,1 1 1,-1-1-1,1-1 1,0 1 0,-1 0-1,1-1 1,-1 1 0,1-1-1,-1 0 1,1 0-1,1-1 1,9-4 75,0 0 0,-1-1 0,0 0 1,0-1-1,-1 0 0,0-1 0,-1 0 0,0-1 0,16-19 0,-14 13 23,-2-1 0,1 1 0,-2-2 0,0 0 0,-2 0 0,8-22 0,-2-15 206,-1-1 1,-3 0-1,2-104 0,-10 144-256,-1 0-1,-1 0 1,-1 0 0,0 0-1,-1 0 1,-1 1 0,-8-26-1,11 41-81,1-1 0,0 0-1,0 1 1,0-1 0,-1 1-1,1-1 1,0 0 0,-1 1-1,1-1 1,0 1 0,-1-1 0,1 1-1,-1-1 1,1 1 0,-1 0-1,1-1 1,-1 1 0,1-1-1,-1 1 1,1 0 0,-1 0-1,0-1 1,1 1 0,-1 0-1,1 0 1,-1 0 0,0-1-1,1 1 1,-1 0 0,0 0-1,1 0 1,-1 0 0,0 0 0,1 0-1,-1 1 1,0-1 0,1 0-1,-1 0 1,1 0 0,-1 1-1,0-1 1,1 0 0,-1 0-1,1 1 1,-1-1 0,1 1-1,-1-1 1,1 0 0,-1 1 0,-3 3 17,1-1 1,-1 1 0,1-1 0,0 1 0,-3 5 0,-4 7 12,1 0 0,1 1 0,1 1 0,1-1 0,0 1 0,1 0 0,1 0 0,-3 20-1,4-9 35,1 1 0,1-1 1,1 1-1,7 41 0,-5-59-30,0 0 1,1-1-1,0 1 1,1-1-1,1 0 1,-1 0-1,14 21 1,-15-27-13,1 0 1,0 0-1,0 0 1,0 0-1,1-1 1,0 1-1,0-1 1,0-1-1,0 1 1,0-1-1,1 1 1,0-2-1,-1 1 1,1 0-1,0-1 1,8 1-1,-10-2-6,0-1 0,0 0 0,1 0 0,-1 0 0,0-1 0,0 0 0,0 0 0,0 0 0,5-2 0,32-14 96,-35 14-93,-1 0-1,0-1 1,0 0-1,0 0 1,-1 0-1,1 0 1,-1-1-1,0 0 1,0 0-1,5-9 1,-4 7 21,0 0 1,0 0 0,1 0-1,8-8 1,-12 14-37,0-1 0,-1 0 1,1 0-1,-1 0 0,1 1 0,-1-1 1,0-1-1,0 1 0,1-3 1,10-13 265,-14 22-248,0 0-1,0 0 1,0 1-1,1-1 1,-1 1-1,1-1 1,0 1-1,1 0 1,-1-1-1,1 1 1,0 0-1,0 6 1,5 66 28,-4-73-49,-1 0 0,1 0 0,-1 0 1,1-1-1,1 1 0,-1 0 1,0-1-1,1 1 0,0-1 1,0 1-1,0-1 0,0 0 0,0 1 1,1-1-1,0-1 0,-1 1 1,1 0-1,5 3 0,-6-5-2,1 1-1,0-1 1,0 0 0,0 0-1,0 0 1,0 0-1,0 0 1,0-1 0,0 1-1,0-1 1,0 0-1,0 0 1,0 0-1,1 0 1,-1-1 0,0 1-1,0-1 1,0 0-1,0 0 1,0 0-1,-1 0 1,1-1 0,3-1-1,5-4 7,-1 0 1,0 0-1,0-1 0,-1-1 1,0 0-1,10-13 0,6-6 13,-9 10-11,-1-1 0,-1 0-1,-1-1 1,-1 0 0,-1-1 0,13-33 0,27-59 46,-23 56 2,25-79 1,-47 119-43,-1 1 19,0 0 0,-1 0 0,0 0 0,-1-1 0,0-22 0,-3 39-37,0 0-1,0 0 1,0 0-1,0 0 1,0 0-1,0 0 1,0 0-1,0 0 1,0 0-1,0 0 1,0 0-1,0 0 1,0 0 0,0 1-1,0-1 1,0 0-1,0 0 1,0 0-1,0 0 1,0 0-1,0 0 1,-1 0-1,1 0 1,0 0-1,0 0 1,0 0-1,0 0 1,0 0-1,0 0 1,0 0-1,0 0 1,0 0 0,0 0-1,0 0 1,0 0-1,0 0 1,0 0-1,0 0 1,0 0-1,0 0 1,-1 0-1,1 0 1,0 0-1,0 0 1,0 0-1,0 0 1,0 0-1,0 0 1,0 0-1,0 0 1,0 0-1,0 0 1,0-1 0,0 1-1,0 0 1,0 0-1,-6 10 63,-5 13-14,-33 115 40,5-14-53,-81 231 14,100-309-24,-42 71 0,14-27 20,40-80-23,8-9-23,-1-1 0,0 1 0,1-1 0,-1 1 0,1 0-1,-1 0 1,1-1 0,-1 1 0,1 0 0,0 0 0,-1 0 0,1 0 0,0-1 0,0 1 0,0 0 0,-1 0-1,1 0 1,0 0 0,0 1 0,16-18-107,185-246-317,-61 79 228,23-34 2,-27 5-5,-127 194 181,-8 16 13,0-1-1,0 1 1,0-1 0,0 1-1,1-1 1,-1 1-1,3-3 1,-10 27 51,3-8-39,-96 291 138,81-253-96,-2-1-1,-40 71 1,-65 89 60,107-183-96,-172 234 165,156-218-152,33-43-28,3-3-6,8-10-18,25-27-41,-18 19 40,372-422-357,-337 389 316,-38 39 48,0 0 1,-1 0-1,0-2 1,17-26 0,-28 37 15,1 1 0,-1 0 1,1-1-1,0 1 1,0 0-1,1 0 1,-1 0-1,1 1 1,0-1-1,0 1 1,0 0-1,0 0 1,1 0-1,4-2 1,-7 4 14,-1 0 0,0 1 1,1-1-1,-1 0 0,0 0 1,0-1-1,0 1 0,0 0 1,0 0-1,0 0 0,1-3 181,-6 16 7,-22 63 150,-13 41-141,29-82-112,4-14 68,0 0-1,-3 30 1,8-49-152,1 1 1,0-1-1,0 0 1,0 0-1,0 1 0,0-1 1,0 0-1,0 0 0,0 1 1,0-1-1,1 0 0,-1 0 1,0 0-1,1 1 0,-1-1 1,1 0-1,0 0 0,-1 0 1,1 0-1,0 0 1,-1 0-1,1 0 0,0 0 1,0 0-1,0 0 0,0-1 1,0 1-1,0 0 0,0 0 1,0-1-1,2 1 0,-1 0-2,0-1 0,0 0 0,0 1 0,0-1 0,0 0 0,0-1 0,0 1 0,0 0-1,0 0 1,0-1 0,0 0 0,0 1 0,0-1 0,0 0 0,0 0 0,0 0 0,0 0 0,2-2-1,16-14 22,0-1 0,-1-1-1,-1-1 1,24-34-1,7-6-21,-16 19-8,-14 18 2,28-27 0,-46 48-1,0 1-1,0 0 1,0 0-1,1 0 1,-1 0-1,1 0 1,-1 0-1,1 0 1,-1 1-1,1-1 1,-1 0-1,4 0 1,-5 1-3,1 0 1,-1 0 0,1 0-1,-1 0 1,1 0 0,-1 1-1,1-1 1,-1 0 0,0 0-1,1 0 1,-1 0 0,1 1-1,-1-1 1,1 0 0,-1 1-1,0-1 1,1 0 0,-1 0-1,0 1 1,1-1 0,-1 1-1,0-1 1,0 0 0,1 1-1,-1-1 1,0 1 0,1 0-1,0 4 5,0 0 0,0 1 0,0-1 0,-1 1-1,0-1 1,0 6 0,0-9-7,0 24 45,-1 10 61,8 62-1,-6-90-72,0 0 0,1 0-1,0 0 1,0 0 0,1 0 0,0-1-1,0 1 1,1-1 0,0 0-1,0 0 1,1 0 0,0 0 0,8 8-1,-12-14-22,0 0 0,0 0-1,1 0 1,-1 0-1,0-1 1,1 1 0,-1 0-1,1-1 1,-1 1-1,0-1 1,1 0 0,-1 1-1,1-1 1,-1 0 0,1 0-1,-1 0 1,1 0-1,0 0 1,-1 0 0,1 0-1,-1 0 1,1-1-1,-1 1 1,0-1 0,1 1-1,-1-1 1,1 1-1,-1-1 1,0 0 0,1 0-1,0-1 1,5-3 25,-1 0 0,0-1 0,0 1-1,7-11 1,-13 16-33,25-33 80,-2-2 0,-1 0 0,23-55 0,-4 10 43,-39 76-117,-1 1 0,1-1 0,0 1 0,0 0 0,1 0 0,-1 0 0,0 0 0,1 0-1,0 1 1,0-1 0,0 1 0,5-4 0,-7 6-4,0 0 0,0 0 0,-1 0-1,1 0 1,0 0 0,-1 0 0,1 0 0,0 1-1,0-1 1,-1 0 0,1 0 0,0 1-1,-1-1 1,1 0 0,-1 1 0,1-1 0,0 0-1,-1 1 1,1-1 0,-1 1 0,1-1-1,-1 1 1,1 0 0,-1-1 0,0 1 0,1 1-1,11 18 49,-5 4-16,0-1 1,-1 1-1,-1 0 0,-1 1 1,-2-1-1,0 1 1,-2-1-1,0 1 1,-2-1-1,-1 1 1,-5 24-1,7-46-17,0 0 0,1 0-1,-1 0 1,0 0 0,0-1 0,-1 1-1,1 0 1,-1 0 0,1-1 0,-1 1-1,0-1 1,0 0 0,0 1 0,0-1 0,-1 0-1,-2 2 1,3-3-7,0 0 0,-1-1 0,1 1-1,0-1 1,0 1 0,-1-1 0,1 0 0,0 0-1,-1 0 1,1 0 0,0 0 0,0-1 0,-1 1-1,1-1 1,0 1 0,0-1 0,0 0 0,-1 0 0,1 0-1,0 0 1,-3-2 0,-1-1-5,1 0 0,-1 0-1,0 0 1,1-1 0,0 0 0,0 0-1,0 0 1,-5-9 0,-2-4-64,-13-28 0,9 13-90,12 27 114,-6-17-219,10 23 248,0-1-1,0 1 1,0 0 0,0-1-1,0 1 1,0 0 0,0-1-1,0 1 1,0 0-1,0 0 1,0-1 0,0 1-1,0 0 1,0-1-1,1 1 1,-1 0 0,0 0-1,0-1 1,0 1 0,1 0-1,-1 0 1,0-1-1,0 1 1,1 0 0,-1 0-1,0 0 1,16-1-107,37 10-1,-33-4 51,0-2-1,39 2 1,-52-5 53,1-1 1,-1 1 0,0-2-1,1 1 1,-1-1 0,0 0 0,0 0-1,0-1 1,0 0 0,-1 0-1,13-9 1,10-10 1,43-42-1,15-13-1,-57 49 8,-26 23 2,1 0 0,0 1-1,0-1 1,0 1-1,10-6 1,-14 9 0,4 0 65,-5 9-8,0-7-58,-3 20 77,-1 1 0,-10 33 0,8-39-15,2-1-1,0 1 1,1 0 0,1 0-1,0 0 1,1 28 0,1-40-39,1 1 0,-1 0 0,1 0 0,0-1 0,1 1 1,2 7-1,-3-11-16,0 0 1,-1 1 0,1-1 0,0 0-1,0 1 1,0-1 0,1 0 0,-1 0-1,0 0 1,0 0 0,1 0 0,-1 0-1,0 0 1,1 0 0,-1-1 0,1 1-1,-1 0 1,1-1 0,0 1 0,-1-1-1,1 0 1,-1 0 0,4 1 0,3-2 13,0 1 0,-1-1-1,1 0 1,0-1 0,-1 0 0,1 0 0,-1-1 0,0 0 0,0 0 0,11-7 0,10-7 18,29-24 0,-42 29-37,105-66-55,-75 50-131,-42 26 84,-4 4 56,-6 12 41,1 0 26,-1-1-1,-15 26 1,16-31 4,0 0 0,1 0 1,1 0-1,0 1 1,0 0-1,0 0 1,1 0-1,0 0 1,1 1-1,-2 18 1,4-20-11,-1-6-11,1-1 0,0 0 0,0 1 0,0-1 0,0 0 0,0 1 0,0-1 0,1 0 0,-1 0 0,0 1 0,1-1 0,-1 0 0,1 2 0,0-3-3,0 0-1,0 1 0,0-1 0,0 0 0,0 0 0,0 1 0,0-1 0,0 0 0,0 0 0,-1 0 0,1 0 0,0-1 0,0 1 0,0 0 0,0 0 1,0 0-1,0-1 0,0 1 0,0 0 0,0-1 0,-1 1 0,2-1 0,4-2-10,0-1 1,0 1-1,0-1 0,-1 0 1,1 0-1,-1-1 0,0 1 1,-1-1-1,1 0 1,-1-1-1,0 1 0,0-1 1,0 0-1,-1 0 0,4-10 1,-5 12 2,0 0 0,0-1-1,-1 1 1,1-1 0,-1 0 0,0 1 0,-1-1 0,1 0 0,-1 0 0,0 1 0,0-1 0,0 0 0,-1 0 0,0 1 0,0-1 0,0 0 0,0 1 0,-1-1 0,0 1 0,0-1-1,0 1 1,-5-8 0,6 11 13,-1 0-1,1-1 0,0 1 0,-1 0 0,1 0 1,-1 0-1,0 0 0,1 0 0,-1 0 1,0 0-1,0 0 0,0 1 0,1-1 1,-1 1-1,0-1 0,0 1 0,0 0 0,0 0 1,0 0-1,0 0 0,0 0 0,0 0 1,1 1-1,-1-1 0,0 0 0,-2 2 1,-16 0 35,20-2-43,0 0 0,0 0 0,0 0 0,0 0 0,0 0 0,1 0 0,-1 0 0,0 0 0,0 0 0,0 0 0,0 0 0,1 1 0,-1-1 0,0 0 0,0 0 0,0 0 0,0 0 0,0 0 0,0 0 0,0 0 0,1 1 0,-1-1 0,0 0 0,0 0 0,0 0 0,0 0 0,0 0 0,0 1 0,0-1 0,0 0 0,0 0 0,0 0 0,0 0 0,0 1 0,0-1 0,0 0 0,0 0 0,0 0 0,0 0 0,0 0 0,0 1 0,0-1 0,0 0 0,0 0 0,0 0 0,0 0 0,0 1 0,0-1 0,0 0 0,0 0 0,-1 0 0,1 0 0,0 0 0,0 0 0,0 1 0,66 4-5,1-3 1,80-7-1,40 0-4,-183 5 9,7 1 2,1-1 1,0 1-1,0 1 0,13 3 0,-23-4-1,0-1-1,-1 0 0,1 1 0,0-1 1,-1 1-1,1 0 0,-1 0 1,1-1-1,-1 1 0,1 0 1,-1 0-1,1 0 0,-1 1 1,0-1-1,0 0 0,1 0 0,-1 1 1,0-1-1,0 1 0,0-1 1,-1 1-1,1-1 0,0 1 1,0-1-1,-1 1 0,1 0 1,-1-1-1,0 1 0,1 0 1,-1 0-1,0-1 0,0 1 0,0 0 1,0 0-1,0-1 0,-1 1 1,1 2-1,-2 0 0,0-1 0,0 1 0,0 0 0,0-1 0,0 1 0,-1-1 0,-3 4 0,0 1 0,83-105 0,-76 96 0,0 0 0,0-1 0,0 1 0,0 0 0,0 0 0,0-1 0,0 1 0,0 0 0,0 0 0,1 0 0,-1 0 0,0 1 0,1-1 0,-1 0 0,1 0 0,-1 1 0,1-1 0,-1 1 0,1 0 0,-1-1 0,1 1 0,-1 0 0,1 0 0,0 0 0,-1 0 0,1 0 0,-1 0 0,1 0 0,-1 0 0,1 1 0,0-1 0,-1 1 0,1-1 0,-1 1 0,0 0 0,1-1 0,-1 1 0,0 0 0,1 0 0,-1 0 0,0 0 0,2 2 0,5 5 0,-1 0 0,-1 0 0,1 0 0,10 19 0,-12-18 0,24 41 0,31 76 0,-58-122 0,0 0 0,0 0 0,0-1 0,0 1 0,0-1 0,1 1 0,-1-1 0,1 0 0,0 0 0,0 0 0,0 0 0,1 0 0,-1-1 0,1 0 0,5 4 0,-9-6 0,1 0 0,-1 0 0,1 0 0,-1 0 0,1-1 0,0 1 0,-1 0 0,1 0 0,-1 0 0,1 0 0,-1 0 0,1-1 0,-1 1 0,0 0 0,1-1 0,-1 1 0,1 0 0,-1 0 0,1-1 0,-1 1 0,0-1 0,1 1 0,-1 0 0,0-1 0,1 1 0,-1-1 0,0 1 0,0-1 0,0 1 0,1-1 0,-1 0 0,5-18 0,-8 2 693,-2-5-1163,3 12-3849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04:25.8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15880,'0'0'1927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04:26.4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14368,'0'0'5807,"83"4"-5615,-39-2 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04:27.6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180 0 4416,'0'0'6097,"-10"14"-5654,-3 3-288,-4 5 106,2-1 0,-14 27 0,-63 129 2765,89-167-2592,6-8 182,12-16-35,3-10-2432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05:08.0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0 566 3408,'0'0'12174,"11"6"-12050,-6-4-98,22 12 256,39 14 1,-56-25-113,0-1 0,0 0 0,1-1 0,-1 0 0,0 0 0,21-3 0,68-10 658,-76 8-618,-16 3-169,0-1-1,0 2 1,0-1 0,0 1-1,8 0 1,-7 0-5,-1-1 1,1 1 0,-1-2 0,0 1-1,0-1 1,13-4 0,12-4 100,-7 6 46,-1 2 0,28-1 0,-29 2-93,51-6 263,21 0 122,264-16 534,-315 18-961,21-4 78,-48 5-95,0 1 1,0 1-1,0 1 0,0 1 0,23 1 1,-23 2-6,0-2 1,1 0 0,-1-1 0,0 0 0,1-2 0,-1 0-1,19-5 1,-7 2 57,38-2 0,-39 5-25,42-8 0,-53 6-16,0 0 0,0 2 1,0 0-1,0 1 0,20 1 1,18-2 58,-46 1-91,0 1 1,1-1 0,-1 1-1,0 1 1,1 0 0,15 3 0,-18-2-9,0-2 0,-1 1 0,1-1 0,0 0 0,-1 0 0,14-2 1,9 0 8,-8 1 17,-10 1 5,-1 0 0,1 0 0,13 3-1,-10-1 0,1 0 0,-1-1 0,0 0-1,25-3 1,-21 1 6,-14 1-20,0 0 0,0-1-1,0 1 1,1-1 0,-1 0 0,5-2 0,53-9 174,-56 10-172,-1-1 0,0 0 0,0 0 0,0 0 0,0 0 0,-1-1 0,1 0 0,-1 0 0,0 0 0,0 0 0,0-1 0,-1 0 0,1 0 0,-1 0 0,0 0 0,-1 0 0,1 0 0,-1-1 0,0 1 0,-1-1 0,1 0 0,-1 1 0,1-10 0,-3 10 10,0-1-1,0 1 0,-1-1 1,1 1-1,-1-1 0,0 1 1,-1 0-1,1 0 0,-1 0 1,-6-7-1,5 5-6,0 0 1,0 0-1,0 0 1,-3-12-1,4 11 14,0 0-1,0 1 0,-1-1 1,1 1-1,-8-10 0,10 15-26,0-1 0,1 1 0,-1 0 0,1-1 0,0 1 0,0-1 0,0 1 0,0-1 0,0 1 0,1-4-1,0-14 57,-2 15-32,2 4-27,-1 0 0,0-1 0,0 1 0,0 0 0,0 0 0,0-1 1,0 1-1,0 0 0,-1 0 0,1 0 0,0-1 0,-1 1 0,1 0 0,-1 0 0,1 0 1,-1 0-1,0 0 0,1 0 0,-1 0 0,-1-1 0,2 0 0,0 1 0,0 0 0,0 0 0,0-1 0,0 1 0,0 0-1,0 0 1,-1-1 0,1 1 0,-1 0 0,1 0 0,-1 0 0,1-1 0,-2 0 0,0-2 8,2 4-16,0-1 1,0 1-1,0 0 0,-1 0 0,1 0 1,0 0-1,0 0 0,0 0 1,0-1-1,0 1 0,0 0 1,-1 0-1,1 0 0,0 0 1,0-1-1,0 1 0,0 0 0,0 0 1,0 0-1,0 0 0,0-1 1,0 1-1,0 0 0,0 0 1,0 0-1,0-1 0,0 1 1,0 0-1,0 0 0,0 0 1,0 0-1,0-1 0,0 1 0,0 0 1,0 0-1,0 0 0,1 0 1,-1-1-1,0 1 0,0 0 1,0 0-1,0 0 0,0 0 1,0 0-1,1-1 0,-1 1 0,0 0 1,0 0-1,0 0 0,0 0 1,0 0-1,1 0 0,-1 0 1,0 0-1,0 0 0,2-2 11,-3 2-8,1-1 0,-1 1 0,1 0 0,-1-1 0,1 1 0,0 0 0,-1 0 0,1 0 0,-1-1 0,1 1 0,-1 0 0,1 0 0,-1 0 0,1 0 0,-1 0 0,1 0 0,-1 0 0,1 0 0,-1 0 0,1 0-1,-1 0 1,1 0 0,-1 0 0,1 1 0,-1-1 0,1 0 0,-1 0 0,1 0 0,-1 1 0,1-1 0,-1 0 0,1 1 0,-1-1-1,-20 34 85,15-26-70,0 0 1,1 0 0,-7 12 0,9-13 3,-1 0 0,0 0 0,0 0-1,-1-1 1,0 0 0,-10 10 0,8-9 28,6-7-47,1 1-1,0-1 1,0 0-1,0 0 0,0 0 1,0 0-1,0 0 1,0 0-1,0 0 0,0 0 1,0 0-1,0 1 1,0-1-1,0 0 1,0 0-1,0 0 0,0 0 1,0 0-1,0 0 1,0 0-1,0 0 0,0 1 1,0-1-1,0 0 1,0 0-1,0 0 0,0 0 1,0 0-1,0 0 1,0 0-1,0 0 1,1 0-1,-1 0 0,0 1 1,0-1-1,0 0 1,0 0-1,0 0 0,0 0 1,0 0-1,0 0 1,0 0-1,0 0 0,1 0 1,-1 0-1,0 0 1,0 0-1,0 0 0,0 0 1,0 0-1,0 0 1,0 0-1,0 0 1,1 0-1,-1 0 0,0 0 1,0 0-1,0 0 1,0 0-1,0 0 0,0 0 1,0 0-1,0 0 1,0 0-1,1 0 0,-1 0 1,0-3 1,0 0-1,1 1 1,0-1 0,-1 0-1,1 1 1,0-1 0,0 1-1,2-3 1,19-29 3,53-93 3,-74 126-4,-1-1 0,1 1 0,0 0 0,-1-1 1,1 1-1,0 0 0,0 0 0,0 0 1,0 0-1,0 0 0,0 0 0,0 0 1,0 0-1,1 1 0,1-2 0,-2 2-3,-1 0 0,1 0-1,0 0 1,-1 0 0,1 0-1,0 0 1,-1 0 0,1 0 0,0 0-1,-1 0 1,1 0 0,0 1-1,-1-1 1,1 0 0,-1 0-1,1 1 1,0-1 0,-1 1 0,1-1-1,-1 0 1,1 1 0,-1-1-1,1 1 1,-1-1 0,1 1-1,-1 0 1,0-1 0,1 1-1,-1 0 1,53 97 186,-16-26 195,-37-72-377,1 1 0,-1 0 0,0-1 0,1 1 1,-1-1-1,1 1 0,-1-1 0,0 1 0,1-1 0,-1 1 1,1-1-1,0 0 0,-1 1 0,1-1 0,-1 0 0,1 1 1,-1-1-1,1 0 0,0 0 0,-1 1 0,1-1 0,0 0 1,-1 0-1,1 0 0,0 0 0,-1 0 0,1 0 0,0 0 0,-1 0 1,1 0-1,0 0 0,-1-1 0,1 1 0,-1 0 0,1 0 1,0 0-1,-1-1 0,1 1 0,-1 0 0,1-1 0,0 1 1,-1-1-1,1 1 0,-1-1 0,1 0 0,-1 1-162,0 0-1,1-1 1,-1 1-1,0 0 1,0-1 0,1 1-1,-1-1 1,0 1-1,0 0 1,0-1-1,0 1 1,0-1 0,0 1-1,0-1 1,0 1-1,0-1 1,0 1-1,0 0 1,0-1 0,0 1-1,0-1 1,0 0-1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05:11.4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1 153 5120,'0'0'6481,"12"1"-6137,-12-1-342,17 2 262,1-1 0,-1-1-1,26-4 1,104-31 1800,-145 35-2033,11-3 270,1 1 1,-1 0 0,0 1-1,14 1 1,29-3 379,25-15 297,-60 12-737,0 1 1,0 1 0,0 0 0,22 1 0,-16 3 9,0-1-1,0 1 1,0 1 0,-1 2-1,52 12 1,-65-13-192,0 1 0,-1-2 1,1 0-1,24 0 0,22 1 122,-24-1-27,-1 0 1,1-3-1,-1 0 0,1-3 0,34-8 1,-26 5-16,-2 3 11,15-4-8,-19-2-23,0 2 1,0 1-1,1 3 0,48-3 0,10 2 71,-63 3-144,59 1 1,-13 11 45,-53-5-76,1 0 0,43-2 0,-35-5-10,-18 1 22,33 1 1,31 6 92,-79-5-117,1 0-1,-1 0 1,0 0 0,0 1 0,0-1-1,1 0 1,-1 1 0,0 0 0,0 0-1,0-1 1,0 1 0,0 0 0,0 0-1,0 1 1,0-1 0,0 0 0,0 1-1,-1-1 1,1 1 0,-1 0 0,1-1-1,-1 1 1,0 0 0,1 0-1,-1 0 1,0 0 0,0 0 0,1 3-1,-1 0 14,0 0 0,0-1 0,0 1 0,-1 0 0,0 0 0,0 0 0,0-1 0,0 1-1,-1 0 1,1 0 0,-1-1 0,-3 7 0,3-6-4,-1 1-1,0-1 1,1 0-1,0 1 1,1-1-1,-1 1 1,1-1 0,0 7-1,0-10-4,1 0-1,-1 0 1,1 0-1,0 0 1,-1 0-1,1 0 1,0 0-1,0 0 1,0-1-1,0 1 1,1 0-1,1 2 1,-2-3 0,0 0 1,0-1 0,-1 1 0,1 0 0,-1 0 0,1 0-1,-1 0 1,1-1 0,-1 1 0,1 0 0,-1 0 0,0 0 0,1 0-1,-1 0 1,0 0 0,0 0 0,0 0 0,0 0 0,0 0-1,0 0 1,0 0 0,0 0 0,0 0 0,-1 0 0,1 0 0,0 0-1,-1 2 1,0 5 17,1-7-11,-1-1-11,1 0 1,-1 0-1,1 0 1,-1 0-1,1 0 1,0 0-1,-1 1 1,1-1-1,-1 0 1,1 0 0,-1 0-1,1 1 1,0-1-1,-1 0 1,1 0-1,-1 1 1,1-1-1,0 0 1,-1 1 0,1-1-1,0 0 1,-1 1-1,1-1 1,0 1-1,-1-1-2,1 1-1,0-1 1,-1 1-1,1-1 0,0 0 1,-1 1-1,1-1 1,0 1-1,-1-1 1,1 0-1,-1 0 0,1 1 1,-1-1-1,1 0 1,-1 0-1,1 1 0,-1-1 1,1 0-1,-1 0 1,1 0-1,-1 0 1,1 0-1,-1 0 0,0 0 1,1 0-1,-1 0 0,1 0 0,-1 0 1,1 0-1,-1 0 0,1 0 0,0 1 0,-1-1 0,1 0 0,-1 0 1,1 0-1,0 0 0,-1 1 0,1-1 0,0 0 0,-1 0 1,1 1-1,0-1 0,-1 0 0,1 1 0,0-1 0,-1 0 0,1 1 1,0-1-1,0 0 0,0 1 0,-1 0 0,1-1-1,0 0 0,0 1-1,0-1 1,-1 0 0,1 1-1,0-1 1,0 0 0,-1 0-1,1 1 1,0-1 0,0 0 0,-1 0-1,1 1 1,0-1 0,-1 0-1,1 0 1,0 0 0,-1 1-1,1-1 1,0 0 0,-1 0-1,1 0 1,0 0 0,-1 0 0,1 0-1,-1 0 1,0 1 0,0-1-1,0 0 1,1 1-1,-1-1 1,0 1 0,0-1-1,1 1 1,-1 0-1,0-1 1,1 1 0,-1 0-1,1-1 1,-1 1-1,1 0 1,-1-1 0,1 1-1,-1 0 1,1 0-1,0 0 1,-1 1 0,-5 17-7,8-54 31,-1 21-3,0 1 0,-1 0-1,-3-22 1,2 30-9,-7-30 59,8 34-69,0 0 1,0 0-1,-1 0 1,1 0 0,0 0-1,-1 0 1,1 0 0,-1 0-1,1 0 1,-1 0-1,0 0 1,1 0 0,-1 1-1,0-1 1,0 0-1,1 0 1,-1 1 0,0-1-1,0 0 1,0 1 0,0-1-1,0 1 1,0-1-1,0 1 1,-1-1 0,-8 3-11,9 1-5,1 0 1,-1 0 0,1 0-1,0 0 1,-1-1 0,1 1-1,1 5 1,-1-5 7,0 3 4,0-3 1,0-1 0,0 0 0,0 0 0,0 1 0,0-1-1,1 0 1,-1 0 0,1 0 0,-1 1 0,1-1 0,0 0 0,0 0 0,2 3 0,-2-1 0,1 0 0,-1-1 0,0 1 0,0 0 0,-1 0 0,1 0 0,-1 7 0,5 19 0,0-19 11,0 4 61,1-1 1,15 25-1,-12-31 31,-8-7-89,0-1 0,0 1 0,0-1 0,-1 1 0,1-1 0,0 1 0,-1-1 0,1 1 0,0 0 0,-1-1 0,1 1 0,-1 0 0,1-1 0,-1 1 0,1 0 0,-1 0 1,1 0-1,-1 0 0,0-1 0,1 3 0,-1-3 136,14-5-20,-5 2-67,-7 3-56,-1-1-1,0 1 0,0 0 0,0 0 0,0-1 0,0 1 1,0-1-1,0 1 0,0-1 0,0 1 0,0-1 0,2-1 1,5-8 34,0-1 1,-1 0-1,12-23 1,-10 18-10,-2 4 5,1 1 0,0 0 0,1 0 0,0 0 0,14-11 0,-6 5 19,-3 9 130,-7 3-3866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05:56.9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252 0 4512,'0'0'11174,"-7"11"-10804,-19 33-8,23-38-244,0 1 1,1-1-1,0 1 0,0 0 0,0 0 1,1 0-1,0 0 0,0 0 0,1 0 1,0 0-1,1 10 0,-1 1 84,10 334 2304,-7-308-2165,-2-33-198,-1 1 1,1 0 0,-3 16 0,2-26-99,0-1 1,0 0 0,0 1 0,0-1-1,-1 0 1,1 0 0,0 1-1,-1-1 1,1 0 0,-1 0-1,1 1 1,-1-1 0,0 0 0,1 0-1,-3 2 1,2-3 9,0 0 0,0 1 0,0-1 0,-1 0 1,1 0-1,0 0 0,0 0 0,-1 0 0,1 0 0,0-1 0,0 1 0,0 0 0,-1-1 0,0 1 1,-9-3-49,0 0 122,0-1-1,0 0 1,1-1 0,-19-10 0,-8-5 152,-29-11 306,66 31-662,-1-1 1,1 1-1,0 0 0,0-1 1,-1 1-1,1-1 0,0 1 1,0 0-1,0-1 0,-1 1 1,1-1-1,0 1 0,0-1 1,0 1-1,0-1 0,0 1 1,0-1-1,0 1 0,0-1 0,0 1 1,0 0-1,0-1 0,1 1 1,-1-1-1,0 1 0,0-1 1,0 1-1,0-1 0,1 1 1,-1 0-1,0-1 0,1 1 1,-1 0-1,0-1 0,0 1 1,2-1-1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06:00.8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4816,'0'0'13655,"12"5"-13463,38 13-32,-47-17-132,0 0-1,1 0 0,-1-1 0,1 1 1,-1-1-1,1 0 0,-1 0 0,0 0 1,1-1-1,-1 1 0,1-1 0,6-2 1,15-1 171,59 4 887,-79 5-916,-5-5-157,0 1 0,0 0 0,1-1 0,-1 1 0,0-1 0,1 1-1,-1-1 1,0 1 0,1-1 0,-1 0 0,1 1 0,-1-1 0,1 1 0,-1-1 0,1 0 0,-1 1 0,1-1 0,-1 0 0,1 0 0,0 0-1,-1 1 1,1-1 0,-1 0 0,1 0 0,0 0 0,0 0 0,-7 10 219,0 0 0,-13 16 0,2-3-195,-1-1 0,-1 0 0,-1-2 0,-44 36 0,20-15 126,35-30 23,9-11-183,0 0 0,-1 0 0,1 1 1,0-1-1,0 0 0,0 0 0,0 0 0,0 0 0,-1 1 0,1-1 1,0 0-1,0 0 0,0 0 0,0 1 0,0-1 0,0 0 0,0 0 1,0 0-1,0 1 0,0-1 0,0 0 0,0 0 0,0 0 0,0 1 1,0-1-1,0 0 0,0 0 0,0 0 0,0 1 0,0-1 1,0 0-1,0 0 0,0 0 0,0 1 0,0-1 0,1 0 0,-1 0 1,0 0-1,0 1 0,0-1 0,0 0 0,0 0 0,1 0 0,-1 0 1,0 0-1,0 0 0,0 1 0,1-1 0,-1 0 0,0 0 0,0 0 1,0 0-1,1 0 0,-1 0 6,23 0 73,80-11-96,100-4 134,-197 15-133,1 0 0,0 0 0,0 1 0,-1 0 0,1 0-1,0 0 1,9 4 0,5 10-3076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3:53.6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47 15576,'0'0'200,"74"-46"-240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06:06.0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5224,'0'0'9297,"12"1"-9124,-6 0-148,14 0 98,1 0 0,30-2 0,-42 0-30,0 1 0,0 1 1,12 1-1,13 1 150,81-5 515,-114 2-445,0 0-310,-1 0-1,1 0 0,-1 0 0,1 0 0,0 0 1,-1 0-1,1 0 0,-1 0 0,1 0 0,-1 1 0,1-1 1,0 0-1,-1 0 0,1 0 0,-1 1 0,1-1 0,-1 0 1,1 1-1,0 1 1,-1-1-1,0 0 1,-1 0 0,1 0 0,0 0 0,0 0 0,0 1-1,-1-1 1,1 0 0,0 0 0,-1 0 0,1 0 0,-1 0-1,0 0 1,1 0 0,-1 0 0,0 0 0,-1 1 0,-18 20 22,12-14-8,-25 29 42,15-16 22,-39 35 0,21-24 240,36-31-234,-6 3 700,6-4-777,0 1 0,0 0 0,-1-1 0,1 1 1,0-1-1,0 1 0,0-1 0,0 1 0,-1 0 0,1-1 0,0 1 1,0-1-1,-1 1 0,1-1 0,-1 1 0,1-1 0,0 0 1,-1 1-1,1-1 0,-1 1 0,1-1 0,-1 0 0,1 0 1,-1 1-1,1-1 0,-1 1 0,-9 7 109,9-6-104,-1 0 0,0 0 0,1 0 0,-1 0 1,0-1-1,0 1 0,0-1 0,0 1 0,0-1 0,0 0 0,-3 1 0,-14 11 84,16-11-89,3-1-6,-1 0 1,0 0-1,0 0 0,1-1 0,-1 1 0,0 0 0,0-1 0,0 1 1,0-1-1,0 1 0,0-1 0,0 1 0,0-1 0,0 0 0,0 1 1,0-1-1,0 0 0,0 0 0,0 0 0,0 0 0,-1 0 0,-2 5 49,4-5-52,0 0 0,0 0 1,0 0-1,0 1 0,0-1 0,0 0 1,0 0-1,0 0 0,1 0 0,-1 1 1,0-1-1,0 0 0,0 0 0,0 0 1,1 0-1,-1 0 0,0 0 1,0 1-1,0-1 0,1 0 0,-1 0 1,0 0-1,0 0 0,0 0 0,1 0 1,-1 0-1,0 0 0,0 0 1,0 0-1,1 0 0,-1 0 0,0 0 1,0 0-1,0 0 0,1 0 0,-1 0 1,0 0-1,0 0 0,0-1 0,1 1 1,-1 0-1,0 0 0,0 0 1,0 0-1,1-1 0,141-26 104,-44 10 65,-55 11-64,-33 6-81,0-2 0,-1 1 0,1-1 1,-1 0-1,18-7 0,-22 6-190,26-12 431,-30 14-465,1 0 0,-1 0 0,1 0 1,-1 0-1,0 0 0,0 0 0,1 0 0,-1 0 1,0-1-1,0 1 0,0 0 0,0-1 0,0 1 1,-1-1-1,2-1 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05:26.2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244 1 6728,'0'0'8593,"1"17"-8073,15 152 873,-15-154-1092,0 0-1,-2 0 0,-2 17 1,0 16 489,3-46-748,0 0 1,0 0-1,0 0 0,0 0 1,0-1-1,-1 1 0,1 0 1,0 0-1,-1 0 0,0 0 1,1-1-1,-1 1 0,0 0 1,0-1-1,0 1 0,0 0 0,0-1 1,-1 1-1,1-1 0,0 0 1,-1 1-1,1-1 0,-1 0 1,-2 2-1,2-3-17,0 1 0,0-1-1,0 1 1,0-1 0,0 0 0,0 0 0,0 1 0,0-2 0,0 1-1,-1 0 1,1 0 0,0-1 0,0 1 0,0-1 0,0 0-1,0 1 1,0-1 0,1 0 0,-1 0 0,0 0 0,0-1 0,-2-1-1,-9-8 40,0 0-1,1 0 0,1-1 1,0-1-1,0 0 0,-11-20 1,-46-93 483,51 92-306,16 33-222,0-1-1,0 0 0,0 1 0,1-1 0,-1 0 0,1 0 1,-1 1-1,1-1 0,-1 0 0,1 0 0,0 0 1,0 0-1,0 0 0,0 0 0,0 1 0,0-1 1,1 0-1,-1 0 0,0 0 0,1 0 0,0 1 1,-1-1-1,1 0 0,0 0 0,0 1 0,0-1 1,0 1-1,0-1 0,0 1 0,1-1 0,1 0 0,0-1 3,0 1 0,1 0 0,0 0-1,-1 0 1,1 0 0,0 1-1,0-1 1,0 1 0,0 0-1,0 0 1,1 1 0,-1-1 0,5 1-1,34-1 71,1 3 0,-1 1 0,52 11 0,-88-12-36,-1 0-1,0 1 0,0 0 0,0 0 1,0 0-1,7 5 0,-8-4 39,0-1 1,1 0-1,-1 0 0,0 0 1,1-1-1,-1 0 1,8 2-1,-5-2 169,-7-2-258,-1 0-1,1 0 0,0 1 1,-1-1-1,1 0 0,0 0 1,-1 0-1,1 0 0,0 0 1,-1 0-1,1 0 0,0-1 1,-1 1-1,1 0 0,0 0 1,-1 0-1,1-1 1,0 1-1,-1 0 0,1-1 1,-1 1-1,1 0 0,0-1 1,-1 1-1,1-2 0,4-2-3217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05:27.2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63 1 6224,'0'0'13945,"-2"12"-13593,-27 209 1417,6-92-833,18-93-119,1 39-1,4-75-799,0 1 0,1 0 0,-1-1 0,0 1 0,1-1 0,-1 1 0,0-1 1,1 1-1,-1-1 0,0 1 0,1-1 0,-1 0 0,1 1 0,-1-1 0,1 0 0,-1 1 0,1-1 0,-1 0 0,1 1 0,-1-1 0,1 0 0,0 0 0,-1 0 0,1 0 0,-1 0 0,1 1 0,0-1 0,-1 0 0,1 0 0,0-1 0,22 1 115,3-4-34,36 0-1,10 0 39,-58 3-81,1 0 0,0 2 0,0 0 0,0 0 0,19 5 0,-28-4-24,29 1 359,-31-6-580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05:27.7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 10848,'0'0'3192,"10"-1"-2767,30 0 412,57 5-1,-74-2 44,-1-1 0,1-1-1,0-2 1,39-6 0,-53 3-184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05:28.1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26 9648,'0'0'3810,"12"-3"-3364,32-5 183,62-4 0,-76 10-36,0 2-1,-1 1 1,49 7 0,-65-5-371,23 2-992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06:10.9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31 3808,'0'0'10628,"12"0"-10471,-7 0-142,29 0 318,41-6 0,79-15 530,-131 19-597,34 1 0,-46 1-205,21 6 295,30-2 405,-62-4-801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06:12.0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53 4512,'0'0'9393,"12"0"-9093,208-18 1383,-110 2-914,-76 9-146,1 2 1,42-1-1,-59 11-284,-14-4-2538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10:48.58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83 4216,'0'0'12278,"10"5"-12131,2 2-97,-3-2 11,-1-1 0,1 0 0,13 4 0,-20-7-27,0-1-1,-1 1 1,1 0-1,0-1 1,0 1-1,-1-1 1,1 0-1,0 0 1,0 1-1,0-1 1,-1-1-1,1 1 1,0 0-1,0 0 0,0-1 1,-1 1-1,1-1 1,0 1-1,3-2 1,9-3 189,-9 2-153,1 1-1,-1 0 1,1 0-1,0 1 1,-1 0-1,1 0 0,0 0 1,0 1-1,0-1 1,0 1-1,0 1 1,0-1-1,8 3 1,44 7 258,-5-1-120,-25-2-22,0 0 0,1-2 1,-1-1-1,1-1 0,0-2 0,53-4 1,-7-2 146,-52 5-128,45-7 1,-59 5-173,1 1 1,0 1 0,0 0-1,-1 0 1,1 0 0,0 2-1,12 2 1,101 14 174,-122-18-204,11 0 42,-1 0 0,20-2 0,11-1 97,26-1-5,101-17 0,-23 2 128,-69 15-124,102 7 1,-107-4-52,133-17 1,-196 17-82,311-11 450,-251 12-345,-7 6-43,-16 0-60,190 0 180,-244-7-121,0 0-1,-1-1 1,-15-4-1,-6-2 7,6 3-18,10 3 4,1 0 0,-1-1 0,1-1 0,0 0 0,0-1-1,0 0 1,-15-9 0,25 12-41,0 0 0,-1 1-1,1-1 1,-1 1 0,1 0 0,-6-1-1,5 1-1,1 0-1,-1 0 0,1 0 0,-1 0 1,1 0-1,0-1 0,0 1 0,-4-3 1,-6 2 86,10 1-52,9 1 19,20 2-98,38 6 0,13 1 34,-33-2 36,8 0 35,-51-7-78,-1-1 1,1 1 0,-1 0-1,1 0 1,-1 0-1,1 0 1,-1 0 0,1 0-1,0 0 1,-1 0-1,1 1 1,-1-1 0,1 0-1,-1 0 1,1 0-1,-1 1 1,1-1 0,-1 0-1,1 0 1,-1 1-1,1-1 1,-1 1 0,1-1-1,-1 0 1,0 1-1,1-1 1,-1 1 0,1 0-1,-1 0 6,0-1 0,0 1 0,0 0 0,0 0 0,-1 0 0,1-1 1,0 1-1,0 0 0,-1 0 0,1 0 0,0-1 0,-1 1 0,1 0 0,-1-1 0,1 1 0,-2 1 0,-1 1 19,0 0 1,-1 1-1,1-1 1,-1-1-1,1 1 0,-7 3 1,-30 10 65,25-11-43,0 1-1,1 0 1,-1 1 0,-19 13-1,25-14 17,-1 0 0,-19 8-1,21-10-88,0-1 0,0 1-1,1 1 1,0-1-1,-1 1 1,-9 9 0,8-6-3376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10:50.08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9 228 4912,'0'0'8137,"10"-2"-7650,34-7-2,-40 8-305,1 0-1,-1-1 1,1 1 0,-1-1 0,0 0 0,0-1-1,0 1 1,0-1 0,0 0 0,0 1-1,4-6 1,11-7 724,-13 10-437,0-1 1,0 1-1,0-1 1,7-9-1,-8 8-134,1 1-1,-1 0 1,14-11 0,22-15 601,-34 25-814,1 0 0,0 1 0,0 0-1,0 0 1,1 1 0,0 0-1,0 1 1,11-4 0,-6 3 137,-10 4-161,1-1 0,-1 1 0,1 0 1,-1 0-1,1 0 0,4 0 1,-8 2-87,-1-1 1,1 0-1,-1 0 0,0 1 1,0-1-1,1 0 1,-1 1-1,0-1 1,1 0-1,-1 1 0,0-1 1,0 1-1,0-1 1,1 0-1,-1 1 1,0-1-1,0 1 1,0-1-1,0 1 0,0-1 1,0 0-1,0 1 1,0-1-1,0 1 1,0-1-1,0 1 0,0-1 1,0 0-1,0 1 1,0-1-1,-1 1 1,-4 18 152,1-11-134,-1-1 0,-1 1 0,1-1 0,-1 0 0,0 0 0,-1-1 0,0 0 0,-9 7 0,-65 39 141,79-51-164,-28 15 101,-1-1 0,0-2 0,-38 11 0,43-12-29,22-9-57,0-1 0,-1 0 0,1-1 0,0 1 0,-1-1-1,-5 2 1,-5 1 167,28-3-56,31-5-60,0 3 0,70 6 0,-75 2 11,-1 2-1,0 2 0,64 28 1,-96-37-87,-1 0 0,1 1 1,-1 0-1,0 0 0,0 0 1,0 0-1,0 1 0,-1 0 1,1 0-1,-1 0 1,6 9-1,6 17-3579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10:54.59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133 59 3112,'0'0'11533,"-4"14"-11154,-44 109 678,2 0 501,44-116-1426,-1 1-1,1 0 0,1 0 0,-2 11 0,3-12-20,-1-1 0,0 0 0,0 1 0,-1-1 0,0 0 0,0 0 0,-5 10 0,0-1 522,16-24-271,16-25-237,-14 15-87,-1 0-1,-1 0 0,11-31 1,2-7 54,10-23 44,9-21 88,-21 55 258,-16 37-207,-2 8 33,3 17 102,-3-6-437,38 127 464,-30-105-305,2-1-1,29 53 1,-14-30-4,-22-44-67,0-1 0,1 0 0,1-1 0,0 0 1,0 0-1,9 9 0,-15-17-51,-1 1-2,1-1 0,-1 0 0,0 0-1,0 0 1,0 0 0,1 0-1,-1 0 1,0 0 0,0 0 0,1 1-1,-1-1 1,0 0 0,0 0 0,0 0-1,0 0 1,1 1 0,-1-1 0,0 0-1,0 0 1,0 1 0,0-1 0,0 0-1,0 0 1,1 0 0,-1 1 0,0-1-1,0 0 1,0 0 0,0 1 0,0-1-1,0 0 1,0 0 0,0 1 0,0-1-1,0 0 1,0 0 0,0 1 0,0-1-1,-1 0 1,1 0 0,0 1 0,0-1-1,0 0 1,0 0 0,0 1 0,0-1-1,-1 0 1,1 0 0,0 0 0,0 1-1,0-1 1,0 0 0,-1 0 0,1 0-1,0 0 1,0 0 0,-1 1 0,-16 0 344,14-1-392,-128-8 393,-4 0 22,71 5-847,76 0-2836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3:53.9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17583,'0'0'5968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10:55.99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91 46 5120,'0'0'13649,"14"-2"-13352,-5 1-238,9-1 61,-1-1 0,0-1 0,21-7 0,-17 5 88,2 1 0,-1 1 0,0 1 0,1 0 1,-1 2-1,1 1 0,37 4 0,-51-4-69,15 1 158,-23-1-281,-1 0 0,1 0 0,-1 0 1,1 0-1,0 0 0,-1 0 0,1 0 0,-1 0 0,1 1 0,-1-1 0,1 0 1,-1 0-1,1 1 0,-1-1 0,1 0 0,-1 1 0,0-1 0,1 1 0,-1-1 0,1 0 1,-1 1-1,0-1 0,0 1 0,1-1 0,-1 1 0,0-1 0,0 1 0,1-1 0,-1 1 1,0-1-1,0 1 0,0 0 0,-1 2 43,0 0 1,-1 0-1,1 0 1,-1 0-1,0 0 1,0 0-1,0 0 1,0-1-1,0 1 1,0-1-1,-5 3 1,4-2-26,-20 19 75,-2-1 1,0-2 0,-1 0-1,-1-2 1,-1-1-1,-54 23 1,50-24 34,0 0 0,2 3 0,-51 36 0,75-49-114,5-4-21,1-1 0,-1 1 0,0 0 0,0-1 0,1 1-1,-1-1 1,0 1 0,0-1 0,0 1 0,0-1 0,0 1-1,0-1 1,0 0 0,0 0 0,0 0 0,0 1 0,0-1-1,-2 0 1,3 0 6,19-1 2,56-13-4,-20 2 28,-26 7-17,-1 2 0,1 0 0,0 2 0,0 1 0,0 1 1,0 2-1,36 7 0,-34-2-189,-1-3-1,1 0 1,39 0 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10:56.36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52 8240,'0'0'3358,"16"-1"-2803,254-26 1797,-193 17-1623,-33 4-56,77-2 0,-114 9-1034,0-1 0,0 1 1,0 0-1,8 3 1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11:03.25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1076 4120,'0'0'7736,"10"5"-7470,33 14-19,-42-18-227,-1-1 1,1 0 0,-1 1-1,1-1 1,0 0-1,-1 0 1,1 1-1,0-1 1,-1 0-1,1 0 1,0 0-1,-1 0 1,1 0-1,0 0 1,-1 0-1,1 0 1,0 0-1,-1 0 1,1 0 0,0-1-1,-1 1 1,1 0-1,0 0 1,-1-1-1,1 1 1,-1 0-1,1-1 1,0 1-1,-1-1 1,1 1-1,-1-1 1,1 1-1,-1-1 1,1 0-1,4-20 418,-4 15-329,20-95 1012,8-28-194,-23 108-753,2 1 0,0 0 1,0 0-1,14-21 0,-20 37-152,12-20 200,1 0 1,1 0 0,1 2-1,2 0 1,28-28-1,95-56 374,-121 92-515,-14 8-55,1 0 0,0 1-1,0 1 1,1-1 0,12-4 0,20-5 122,79-15 0,-104 26-114,0 2 0,0 0 0,0 0-1,0 2 1,0 0 0,0 1 0,0 0-1,22 7 1,-32-7-12,1-1-1,0 2 1,-1-1-1,0 1 1,1-1-1,-1 2 1,0-1-1,-1 1 1,1 0-1,-1 0 1,1 0 0,6 9-1,8 13 73,-1 1 0,25 48 1,-23-38-22,43 55 108,-54-75-121,1-1-1,1-1 0,0 0 0,1 0 0,1-2 1,0 1-1,1-2 0,1 0 0,28 17 0,-36-25-26,-1 0 0,1 0-1,1-1 1,-1 0 0,0 0-1,17 2 1,-2-3 103,34 0 1,-57-2-135,2 0 4,20 0 157,38-5 0,-53 4-124,-1 0 0,0 0 0,1-1 0,-1 0 0,0-1 0,0 1 1,0-1-1,-1 0 0,1-1 0,9-6 0,4-7 76,0-2 0,-1 0 0,-1-1 1,-1 0-1,-1-1 0,23-41 0,55-116 343,-76 137-268,-11 27-91,0 0-1,13-22 1,-15 29-51,0-2 0,0 1 0,-1 0-1,0-1 1,4-16 0,-2 1 104,-5 23-123,0-17 161,-1 2-128,0 1 0,-8-31 1,-2-16 10,5-10-51,6 72 0,-6-32 96,6 30-116,0 7-9,0-5-18,6 13-54,2 17 70,6 53 0,-10-49 5,10 36-1,2-9 27,43 130 110,-43-148-101,-13-30-9,2 0-1,0 1 0,1-1 1,0-1-1,1 1 1,0-1-1,12 14 0,6 4 11,21 19 3,-44-47-32,0-1 0,1 1 1,-1-1-1,1 1 0,0-1 0,-1 0 0,1 0 1,0 0-1,0-1 0,-1 1 0,1-1 1,0 1-1,4-1 0,43-3 116,-26 0-46,-7 1-33,1-1 0,-1-1-1,0-1 1,0 0 0,26-13-1,14-4 11,22-12-21,2 0 17,6-1 3,-59 22-28,1 1 1,41-10-1,8 15-21,-61 6 0,0 0 0,-1 1 0,1 1 0,0 0 0,32 8 0,-8-2 0,-7 0-25,0 1-1,-1 1 0,0 2 1,52 25-1,-72-31 32,-10-3 0,1-1-1,-1 1 1,1-1-1,-1 1 1,0 0-1,0 0 1,0 1-1,0-1 1,0 1-1,0-1 1,0 1-1,2 3 1,17 22 41,-14-18-16,0 0-1,0 0 1,-1 1-1,-1 0 1,11 23-1,-12-19 10,0 1-1,-1 0 1,0 0-1,-1 0 1,-1 0-1,0 32 1,-3-38-22,1 0 1,-2 0-1,1-1 0,-1 1 1,-1 0-1,0-1 1,0 1-1,-1-1 1,0 0-1,0 0 0,-1-1 1,-10 15-1,-1-2 43,8-11-22,-1 1 0,1-1-1,-12 9 1,-3 2 24,6-5-1,-1-2 0,-28 20 1,27-20 157,-4 1-4007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11:18.09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7632,'0'0'272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11:09.83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68 1 5520,'0'0'17802,"0"11"-17605,-5 75 348,-16 87 0,9-85-265,-1 92 376,11-160-565,-11 70 456,12-69 55,1-21-587,0 1 0,0-1-1,0 0 1,0 1 0,1-1 0,-1 0-1,0 1 1,0-1 0,1 0-1,-1 1 1,0-1 0,0 0 0,1 0-1,-1 1 1,0-1 0,1 0-1,-1 0 1,0 0 0,1 0-1,-1 1 1,0-1 0,1 0 0,-1 0-1,0 0 1,1 0 0,-1 0-1,1 0 1,-1 0 0,0 0 0,1 0-1,-1 0 1,1 0 0,-1 0-1,0 0 1,1 0 0,-1 0-1,0-1 1,1 1 0,-1 0 0,0 0-1,1 0 1,-1 0 0,0-1-1,1 1 1,27-9 71,1 1 0,0 1 0,50-5 0,38 5 52,-78 6-111,67-3 161,-105 4-146,-3-20-1718,1 13-2069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11:10.39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7528,'0'0'9361,"14"10"-8840,48 29-50,-58-37-400,0 0 1,1 0-1,-1-1 1,1 1-1,0-1 1,0 0-1,-1 0 1,1-1-1,0 1 1,0-1-1,0 0 1,0-1-1,-1 1 0,9-2 1,3-1 197,137-22 2168,-135 22-4258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11:10.83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8240,'0'0'5076,"9"11"-4695,-3-3-297,-3-4-45,0 0-1,0 0 1,0 0 0,0-1 0,1 1 0,-1-1-1,1 0 1,0 0 0,0 0 0,0-1 0,1 1 0,-1-1-1,1 0 1,-1 0 0,1-1 0,0 1 0,8 1 0,30 0 441,0-1 0,-1-3 0,1-1 0,0-2 1,54-12-1,-24 1 928,-65 12-3648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11:12.16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185 21 5720,'0'0'16094,"12"4"-15789,0 0-222,-6-1-36,1-1 0,0 0 1,0 0-1,0-1 0,0 1 0,0-2 0,0 1 1,0-1-1,12-1 0,22-2 279,7-2 243,58-11 0,-90 13-419,-13 3-112,0 0 1,-1-1 0,1 1-1,0-1 1,-1 0-1,1 1 1,0-1 0,-1-1-1,4-1 1,3-1 395,-6 4-137,-8 3-173,-89 61 109,24-13-153,-153 93 44,103-56-52,117-85-64,-1-1 0,1 1 0,-1 0-1,1 0 1,0 0 0,-5 6 0,8-8-6,0-1 0,-1 1-1,1-1 1,0 1 0,0-1 0,0 1-1,-1-1 1,1 1 0,0-1 0,0 1 0,0 0-1,0-1 1,0 1 0,0-1 0,0 1 0,0-1-1,0 1 1,0-1 0,0 1 0,1-1-1,-1 1 1,0 0 0,1 0 1,0 0 1,-1 0-1,1-1 1,0 1-1,0 0 1,0 0-1,0-1 1,0 1-1,0-1 1,0 1-1,0-1 1,0 1-1,0-1 1,0 0-1,1 1 1,9 1 21,0 0 0,21 1 0,-5-1 25,-12-1-26,-1-1-1,0-1 1,1 0-1,15-4 1,10-1 32,56-7 72,23-2 28,-76 8-120,3 0 1,-33 5 366,-5 1-1552,-2 0-2830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11:12.51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55 9944,'0'0'773,"11"-3"-449,49-13 596,1 3-1,0 3 1,1 2 0,0 4 0,114 4-1,-118 9-2189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11:13.46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54 5824,'0'0'13374,"11"-1"-13149,318-40 1193,-267 38-1130,-47 3-117,0 0-1,30-5 1,-30 2 210,-13 3-16,-11 3-166,-22 8-1687,28-9-263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3:56.4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27 481 6824,'0'0'4257,"-3"-10"-3490,-1-5-287,0-1 0,1 0 0,-1-29 0,4 29 46,-1 9-99,1 0-1,0 1 1,0-1-1,0 0 1,1 1-1,0-1 1,1 1-1,2-7 1,-4 12-390,0 1 0,0 0 1,0 0-1,0 0 0,0-1 0,0 1 1,0 0-1,0 0 0,0 0 0,1 0 1,-1-1-1,0 1 0,0 0 0,0 0 1,0 0-1,1 0 0,-1 0 0,0-1 1,0 1-1,0 0 0,0 0 1,1 0-1,-1 0 0,0 0 0,0 0 1,0 0-1,1 0 0,-1 0 0,0 0 1,0 0-1,1 0 0,-1 0 0,0 0 1,0 0-1,0 0 0,1 0 0,-1 0 1,0 0-1,0 0 0,0 0 0,1 0 1,-1 0-1,0 0 0,0 1 1,0-1-1,1 0 0,-1 0 0,0 0 1,0 0-1,0 0 0,0 1 0,0-1 1,1 0-1,-1 0 0,0 0 0,0 0 1,0 1-1,0-1 0,0 0 0,0 1 1,6 12 730,4 28-203,-3 0 0,-1 1 0,0 43 0,-3-41-240,31 491 2682,-21-363-1757,-12-163-1014,0 1 0,0-1-1,4 14 1,-5-23-218,0 0-1,0 0 1,1 0 0,-1 1 0,0-1-1,0 0 1,0 0 0,0 0-1,0 0 1,0 0 0,0 1-1,0-1 1,0 0 0,0 0-1,0 0 1,1 0 0,-1 0-1,0 0 1,0 0 0,0 1-1,0-1 1,0 0 0,1 0-1,-1 0 1,0 0 0,0 0-1,0 0 1,0 0 0,0 0-1,1 0 1,-1 0 0,0 0-1,0 0 1,0 0 0,0 0-1,1 0 1,-1 0 0,0 0 0,0 0-1,0 0 1,0 0 0,1 0-1,5-7 239,4-14-96,-5-5-70,0-1 0,-2 0 0,-2 0-1,0-29 1,-14-111 155,10 144-208,-47-293 362,5 41 111,39 229-199,-23-83-1,26 121-252,-3-10 134,6 17-189,0 1 0,0 0-1,0-1 1,0 1-1,0 0 1,0-1-1,0 1 1,0 0-1,0-1 1,0 1 0,1 0-1,-1-1 1,0 1-1,0 0 1,0-1-1,0 1 1,0 0-1,1-1 1,-1 1 0,0 0-1,0-1 1,0 1-1,1 0 1,-1 0-1,0 0 1,0-1 0,1 1-1,-1 0 1,0 0-1,1 0 1,-1-1-1,0 1 1,1 0-1,-1 0 1,0 0 0,1 0-1,-1 0 1,0 0-1,1 0 1,-1 0-1,0 0 1,1 0-1,0 0 1,64-5-3,-17 0 0,238-32 0,-207 25 0,57-21 0,-26 5 0,-107 27 0,3 0 0,1 0 0,0 0 0,-1-1 0,1 0 0,-1-1 0,11-5 0,-17 8 0,1 0 0,-1 0 0,0 0 0,1 0 0,-1-1 0,0 1 0,0 0 0,1 0 0,-1 0 0,0 0 0,1 0 0,-1 0 0,0 0 0,1 0 0,-1 0 0,0 0 0,1 0 0,-1 0 0,0 0 0,1 0 0,-1 0 0,0 0 0,1 0 0,-1 0 0,0 0 0,1 0 0,-1 1 0,0-1 0,0 0 0,1 0 0,-1 0 0,0 0 0,1 1 0,5 13 0,0 22 0,-5-32 0,3 101 0,-3-32 0,-1-52 0,-4 37 0,1-37 0,1 38 0,0-29 0,1-25 0,1-1 0,-1 0 0,1 0 0,0 1 0,0-1 0,1 0 0,-1 0 0,3 7 0,9 12 868,-1-10-5755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11:13.90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0 101 8136,'0'0'4697,"10"-5"-4209,-3 1-380,1-1 67,-1 1 0,1 0-1,0 0 1,0 1-1,0 0 1,0 0 0,15-2-1,288-53 3883,-306 57-3965,0 1 0,0-1-1,1 1 1,-1-1-1,0 1 1,8 2-1,3 2-2550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11:14.39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1 114 7936,'0'0'11143,"14"-11"-10632,0-1-371,-7 6-68,1 0-1,-1 0 1,1 1-1,0 0 1,0 0-1,0 1 1,1 0-1,0 1 1,0-1-1,12-1 1,142-30 2110,-142 33-1817,-17 3-3051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11:15.88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246 270 5320,'0'0'6354,"0"-11"-6000,-1-34 19,-3 24 738,4 21-1085,0 0 0,0 0 0,0 0 1,0-1-1,0 1 0,0 0 0,0 0 0,0 0 1,-1 0-1,1 0 0,0-1 0,0 1 1,0 0-1,0 0 0,0 0 0,-1 0 1,1 0-1,0 0 0,0 0 0,0 0 1,0 0-1,0 0 0,-1 0 0,1 0 1,0 0-1,0 0 0,0 0 0,0 0 1,-1 0-1,1 0 0,0 0 0,0 0 0,0 0 1,0 0-1,-1 0 0,1 0 0,0 0 1,0 0-1,0 0 0,0 0 0,0 0 1,-1 0-1,1 0 0,0 1 0,0-1 1,0 0-1,-15 23 1344,14-20-1437,-67 149 1523,5-7-415,47-115-645,2 0 0,1 1 0,2 0 0,1 1 1,1 0-1,-5 41 0,15-59 96,-1-14-479,0 0-1,0 0 1,1 0-1,-1 0 0,0 0 1,0 0-1,0 1 1,0-1-1,1 0 1,-1 0-1,0 0 1,0 0-1,0 0 0,1 0 1,-1 0-1,0 0 1,0 0-1,0 0 1,1-1-1,-1 1 1,0 0-1,0 0 0,0 0 1,0 0-1,1 0 1,-1 0-1,0 0 1,0 0-1,0 0 1,0-1-1,1 1 0,-1 0 1,0 0-1,0 0 1,0 0-1,0-1 1,18-24 373,17-52 68,-3-1 0,31-111 0,-3 6 56,-49 154-294,-1 0 0,-2-1 0,0 0 0,-2-1 1,3-52-1,-9 83-99,1 0-107,-1 0 0,0 0 0,0-1 0,1 1 0,-1 0-1,0 0 1,0 0 0,1 0 0,-1 0 0,0 0 0,0 0 0,1 0-1,-1 0 1,0 0 0,1 0 0,-1 0 0,0 0 0,0 0 0,1 0-1,-1 0 1,0 0 0,0 0 0,1 0 0,-1 0 0,0 0 0,1 0-1,-1 1 1,0-1 0,0 0 0,0 0 0,1 0 0,-1 1 0,21 17 76,-1 1 0,-1 0 1,28 39-1,-9-12-18,150 165 60,-143-159-92,40 60 0,-72-94-17,-5-8 2,-1 1 0,0 0 0,-1 0 0,0 1 0,0-1 1,-1 1-1,5 21 0,-10-31-17,0 1 0,0-1 1,0 0-1,-1 0 0,1 0 0,-1 1 0,1-1 1,-1 0-1,1 0 0,-1 0 0,0 0 0,0 0 1,0 0-1,-1 0 0,1 0 0,0 0 1,-1-1-1,1 1 0,-1 0 0,1-1 0,-1 1 1,0-1-1,0 0 0,0 1 0,0-1 1,0 0-1,0 0 0,-2 1 0,-5 1 8,1 1 0,-1-1 0,0 0 0,0-1-1,-14 2 1,-12-1 27,-1-1-1,-53-5 1,-73-15 66,86 8-58,47 5 0,21 4-35,0-1 0,-1 1 1,1 1-1,-15 0 0,23 0-16,-1 0-1,1-1 1,0 1-1,-1 0 1,1 0 0,0 0-1,-1 0 1,1 1-1,0-1 1,-1 0-1,1 0 1,0 0-1,-1 0 1,1 0 0,0 0-1,0 0 1,-1 1-1,1-1 1,0 0-1,-1 0 1,1 0-1,0 1 1,0-1 0,-1 0-1,1 0 1,0 1-1,0-1 1,0 0-1,0 0 1,-1 1-1,1-1 1,0 0 0,0 1-1,0-1 1,0 0-1,0 1 1,0-1-1,0 0 1,0 1 0,0-1-1,0 0 1,0 1-1,0-1 1,0 0-1,0 0 1,0 1-1,0-1 1,0 1 0,1 0-18,-1 0 1,1-1 0,-1 1-1,1 0 1,0 0 0,0-1-1,-1 1 1,1 0 0,0-1-1,0 1 1,0 0 0,0-1-1,-1 1 1,1-1 0,0 0-1,0 1 1,2-1 0,49 6-872,-35-5-2213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11:17.39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265 0 6016,'0'0'6224,"-11"3"-5631,-2 0-479,-65 19 1272,68-19-1175,1 1 1,-1 0 0,1 0-1,1 1 1,-1 0 0,-13 11-1,14-9-20,-1 2 0,1-1 0,1 1 0,-1 0 0,2 0 0,-1 1 0,1 0 0,1 0 0,-7 16 0,10-19-104,0-1-1,0 1 1,1 0 0,0 0-1,0 0 1,1-1 0,0 1-1,0 0 1,1 0-1,-1 0 1,1 0 0,1 0-1,0-1 1,0 1 0,0-1-1,0 1 1,5 7-1,0-3 4,-1-1 0,2 1 0,-1-2 0,1 1 0,1-1 0,0 0 1,0 0-1,1-1 0,0-1 0,0 0 0,1 0 0,0-1 0,0 0 0,0-1 0,1 0 0,0-1 0,17 4 0,-13-4 46,-1-1 0,1-1 0,0 0 0,0-1 0,0-1 0,0 0 0,0-2 0,0 1 0,-1-2 0,1 0 0,-1-1 0,1-1 1,19-8-1,-25 8-61,0 0 1,0 0-1,-1-1 0,0-1 1,0 0-1,0 0 1,-1 0-1,0-1 1,0 0-1,10-16 1,-13 17-34,-1-1 0,0 1 0,-1-1 1,1 0-1,-2-1 0,1 1 0,-1 0 1,0-1-1,-1 1 0,0-1 0,0 0 1,-1 1-1,0-1 0,-2-11 1,1 13-14,0-1 1,0 1-1,-1 0 1,0 0-1,-1 0 1,0 1-1,0-1 1,0 1-1,-1-1 1,1 1-1,-2 0 1,-6-8-1,3 6 15,0 1-1,0 0 0,0 1 1,-1 0-1,0 0 0,0 1 1,-18-9-1,3 6 27,0 0 0,-1 2-1,0 0 1,0 2 0,0 1-1,-37 0 1,53 3-53,-18-1 74,-1 1-1,-42 7 1,63-6-75,1 0 0,-1 0 1,1 1-1,-1 0 0,1 1 0,0-1 1,0 1-1,0 0 0,0 1 1,0-1-1,1 1 0,-1 0 0,1 1 1,0-1-1,1 1 0,-6 6 1,9-10-27,1 0 0,-1 1 0,0-1 0,0 0 0,1 0 0,-1 1 0,1-1 0,-1 0 0,1 1 0,0-1 0,0 1 0,-1-1 0,1 0 1,0 1-1,0-1 0,0 1 0,1-1 0,-1 0 0,0 1 0,0-1 0,1 0 0,-1 1 0,1 1 0,1 0 32,0 0 1,0-1-1,0 1 0,0-1 0,0 1 1,0-1-1,1 1 0,-1-1 0,5 3 0,2 1-821,1-1 1,0 1-1,0-1 0,13 4 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11:17.7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34 1 10544,'0'0'976,"2"16"-512,1 27 110,-1 0 0,-6 65 0,-7-19 210,-13 144 1394,23-201-1681,1 0-1,2 1 1,1-1 0,2 0 0,10 38 0,-13-66-401,-1 0 1,1-1-1,0 1 1,1 0 0,-1-1-1,1 1 1,-1-1-1,1 1 1,0-1-1,0 0 1,7 4-1,8 7-2477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11:18.96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1 188 5720,'0'0'3636,"10"-3"-2870,33-7 25,-40 9-570,0 1 0,0-1 0,0 1 0,0 0 0,0 0 0,0 0 0,6 2 0,6-1 1148,-8-2-594,1 1 0,-1 0-1,0 1 1,14 2 0,18 1 114,56-5 81,140-22 0,357-64 231,200 16 139,-788 71-1329,130 1 277,-116 0-179,0 2 0,0 0 1,-1 0-1,1 2 0,21 8 1,-38-13-101,-1 0 0,1 0 0,-1 0 1,1 0-1,-1 0 0,1 0 0,-1 1 1,1-1-1,-1 0 0,1 0 0,-1 0 1,1 1-1,-1-1 0,1 0 1,-1 1-1,0-1 0,1 0 0,-1 1 1,0-1-1,1 0 0,-1 1 0,0-1 1,1 1-1,-1-1 0,0 0 0,0 1 1,0-1-1,1 1 0,-1-1 1,0 1-1,0-1 0,0 1 0,0-1 1,0 1-1,0-1 0,0 1 0,0-1 1,0 1-1,0-1 0,0 1 0,0-1 1,0 1-1,0-1 0,-1 1 0,1-1 1,0 1-1,0-1 0,0 1 1,-1-1-1,1 0 0,0 1 0,-1-1 1,1 1-1,0-1 0,-1 0 0,1 1 1,-1-1-1,1 0 0,0 0 0,-1 1 1,1-1-1,-1 0 0,1 0 0,-1 1 1,-35 16 133,33-16-128,-23 9-17,-28 7 0,21-11-3297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11:24.16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220 55 7736,'0'0'8986,"-13"9"-8590,5-3-329,-2 1 15,1 1 0,-1 0 0,1 0 1,1 1-1,0 0 0,0 0 0,-12 20 0,5 0 164,1 0 0,1 1-1,2 1 1,-9 36 0,-15 132 1068,30-88 295,5-103-1354,0-8-238,0 0 0,0 1 0,0-1 0,0 0 0,0 0 0,0 1 0,0-1 0,0 0 1,0 1-1,0-1 0,0 0 0,0 0 0,0 1 0,0-1 0,0 0 0,0 0 0,1 1 1,-1-1-1,0 0 0,0 0 0,0 1 0,0-1 0,1 0 0,-1 0 0,0 0 0,0 1 0,0-1 1,1 0-1,-1 0 0,0 0 0,0 0 0,1 1 0,-1-1 0,0 0 0,10-5 310,6-14-4,-3-13-108,-1-1 1,-1 0-1,11-64 1,-22 94-205,24-120 329,33-142 639,-55 258-884,1-2 178,-1 0-1,0 0 0,2-16 1,6 35 91,59 85 11,71 109-18,-102-144-289,15 28 16,-29-45-26,-16-30-29,0 1 0,-1-1-1,0 1 1,-1 1-1,-1-1 1,4 18-1,-9-31-25,0 0-1,0 0 0,0-1 0,0 1 0,0 0 1,0-1-1,0 1 0,0 0 0,0-1 0,-1 1 0,1 0 1,0-1-1,-1 1 0,1 0 0,0-1 0,-1 1 0,1-1 1,0 1-1,-1-1 0,1 1 0,-1-1 0,1 1 0,-1-1 1,0 1-1,1-1 0,-1 0 0,1 1 0,-1-1 0,0 0 1,1 0-1,-1 1 0,0-1 0,1 0 0,-2 0 1,-27 3 28,26-2-29,-106-3 201,-157-24 0,244 24-172,-95-20 298,108 22-326,13 4-98,14 6-90,-7-6 32,0-1-1,19 3 1,-3-2-3475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11:26.08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81 40 4816,'0'0'7057,"-10"0"-6348,-12 0-411,-26 2 5493,53-3-4759,271-31 2208,-213 27-2468,1 2 0,69 6 0,-128-3-684,3 0 197,0 1 1,1 0-1,11 3 1,-20-4-262,0 1 1,1 0-1,-1 0 1,0 0-1,1-1 1,-1 1-1,0 0 1,0 0-1,0 0 1,0-1-1,0 1 1,0 0-1,0 0 1,0 0-1,0 0 1,0-1-1,0 1 1,-1 0-1,1 0 1,0 0-1,-1-1 1,0 3 0,-9 23 93,-1-4-32,-1 0-1,-1-1 0,-1 0 1,-33 36-1,-77 67 232,87-89-131,-32 41 0,3-5 85,56-55-215,8-13-39,1 0-1,-1 0 1,0-1 0,0 1-1,0-1 1,0 1-1,-3 2 1,5-5-15,0 0-1,0 0 1,0 0-1,0 0 1,0 0-1,0 0 1,0 0-1,0 0 1,-1 0-1,1 0 1,0 0 0,0 1-1,0-1 1,0 0-1,0 0 1,0 0-1,0 0 1,0 0-1,0 0 1,0 0-1,0 0 1,0 0-1,0 1 1,0-1 0,0 0-1,0 0 1,0 0-1,0 0 1,0 0-1,0 0 1,0 0-1,0 0 1,0 1-1,0-1 1,0 0-1,0 0 1,0 0 0,0 0-1,0 0 1,0 0-1,0 0 1,0 0-1,0 0 1,1 0-1,-1 0 1,0 1-1,0-1 1,0 0-1,0 0 1,0 0 0,0 0-1,0 0 1,0 0-1,0 0 1,0 0-1,1 0 1,8 4 32,14 0 1,10-3 22,33-4 0,16 0 31,-16 5-35,-15 0 40,58-4-1,-82-1-53,48-3-384,-98 0-1406,2 6-2170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11:26.33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75 13560,'0'0'1202,"11"-6"-900,15-5-132,0 0 0,1 1 0,0 2 0,33-6 0,-1 7 414,0 2-1,0 2 1,88 8 0,-118-3-255,0 1 0,-1 0 0,0 2 0,0 2 0,47 16 0,-61-17-2795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11:45.09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9 3000,'0'0'13857,"9"3"-13723,29 15 1,-37-17-126,0 0-1,0 0 1,0 0 0,0 0-1,-1 0 1,1 1-1,0-1 1,0 0 0,-1 0-1,1 1 1,-1-1 0,1 0-1,-1 1 1,0-1-1,1 1 1,-1-1 0,0 0-1,0 1 1,0-1 0,0 1-1,0-1 1,0 1-1,-1-1 1,1 2 0,-1 4 40,-5 243 977,4-212-852,-8 99 461,7-94-367,2-1 0,5 51 0,0 5 52,2-9-79,0 46 107,-3-99-290,-1-23 57,-1 0 0,0 0-1,-1 1 1,0-1 0,-1 0 0,-5 23 0,4-26-86,0 1 0,1 0 0,0 1 0,1-1 0,0 0-1,1 0 1,0 0 0,0 0 0,2 0 0,6 20 0,-8-26-25,2-1 0,-1 1-1,0-1 1,1 0-1,0 1 1,0-1 0,0 0-1,1-1 1,-1 1-1,1-1 1,0 1 0,0-1-1,0 0 1,0-1-1,1 1 1,-1-1 0,1 1-1,0-1 1,5 1-1,12 4 24,0-2 0,-1-1 0,26 3 0,-14-3-12,120 27 22,-79-12-55,2-4-1,109 9 0,-171-23 16,24 3-3,0-2 0,69-5 0,-50-4 36,3 1 97,97-24 0,-117 18-50,-27 7-51,1 1 0,-1 0-1,1 1 1,-1 1 0,19-2 0,125 0 15,16 1-7,52-2 26,-200 4-38,0-1 0,0-1 0,-1-2 1,1 0-1,-1-2 0,31-12 1,-38 13-13,31-7-1,-33 9-4,0 0 0,0-1 0,18-8-1,-13 4 13,-11 5 3,0 0 1,0 0-1,0-1 1,-1 0-1,0-1 0,0 0 1,12-12-1,-18 16-15,-1-1 0,0 1 1,1-1-1,-1 0 0,0 0 0,0 1 0,-1-1 0,1 0 0,-1 0 0,1 0 0,-1 0 0,0 0 0,0-4 0,-7-43 80,5 42-67,-50-201 311,25 114-122,10 6-56,9 39-105,5 27-21,0-30 0,0 3-47,2 29 4,2 0 0,1 0 0,0 0 0,9-35 1,31-156-137,-42 206 160,0 0 0,0 0 1,0 1-1,0-1 0,-3-8 0,0-14 21,3 23-41,-1 0-1,0-1 1,0 1 0,0 0-1,-1 0 1,0 0-1,0 1 1,0-1 0,-4-6-1,4 9 7,0 0 0,0 0 0,0 1 0,-1-1 0,1 1-1,0-1 1,-1 1 0,1 0 0,-1 0 0,0 0 0,1 0 0,-1 0-1,-3 0 1,-42-5 31,30 4-26,-89-10 79,-175 5 1,-109 32-152,326-23 45,0-4-1,0-1 1,-69-15-1,126 17 21,-24-4 8,-36-13 0,46 12 1,0 0 0,0 1 0,0 2 0,-31-2 0,-138 18-82,-1 0 10,104-14 117,-155-22 0,234 23-227,8 3 474,8 5-3615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4:08.7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11 192 4512,'0'0'14505,"10"-5"-14263,0-1-174,-6 3-36,0 0 1,1 0-1,0 1 1,-1 0-1,1 0 1,0 0-1,0 0 1,0 1-1,1 0 1,-1 0-1,8 0 1,11-1 174,-14 1-56,0 1 0,19 1 0,-20 0-5,1-1 0,-1 0 1,1-1-1,-1 1 0,1-2 0,-1 1 1,1-1-1,-1-1 0,0 0 1,16-7-1,-24 9-49,1 1 1,0-1-1,-1 0 0,1 0 1,-1 0-1,0 0 0,1 0 0,-1 0 1,0 0-1,2-1 0,-3 1-68,1 0 0,-1 0 0,0 0 0,1 0 0,-1 0 0,0 0 0,0 0 0,0 0 0,0 0 0,0 0 0,0 0 1,0 0-1,0 0 0,0 0 0,-1 0 0,1 0 0,0 0 0,0 0 0,-1-1 0,-2-3 20,1-1 1,-1 0 0,0 1 0,0 0 0,0-1-1,-1 1 1,0 1 0,0-1 0,0 0 0,-1 1 0,0 0-1,1 0 1,-1 1 0,-1-1 0,1 1 0,0 0-1,-1 0 1,-6-2 0,1 1-16,1 1 1,-1 0-1,0 1 1,0 0-1,0 0 1,0 1-1,0 1 0,0 0 1,-15 2-1,22-2-22,-1 0 1,1 1-1,0 0 0,0 0 0,0 0 1,0 0-1,0 0 0,0 1 0,1 0 1,-1 0-1,0 0 0,1 0 0,-1 1 1,1-1-1,0 1 0,-3 3 0,3-4 9,1 0 0,0 0-1,0 0 1,-1 1 0,1-1-1,1 1 1,-1 0 0,0-1-1,1 1 1,-1 0 0,1 0-1,0 0 1,0 0 0,0 0-1,0 0 1,1 0 0,-1 0-1,1 0 1,0 1 0,-1-1-1,2 0 1,-1 0 0,1 4-1,0-1 32,0 1 0,1 0 0,0-1 0,0 0-1,0 1 1,1-1 0,0 0 0,0 0 0,1 0 0,0-1 0,0 1-1,8 8 1,6 3 115,0-1 0,27 18 0,-1 1 70,-36-30-160,0 1 0,-1-1 0,2-1 0,-1 1 0,1-2 1,-1 1-1,16 3 0,-3-1 179,1-2 1,26 2 0,-31-6-229,0-1 0,0 0 0,-1-1 0,28-7 0,0 0-286,-12 4-3475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11:47.36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126 734 6016,'0'0'15521,"3"-11"-15409,10-33 8,-13 44-109,1-1 0,-1 0 0,0 0 0,1 1 1,-1-1-1,0 0 0,0 0 0,0 1 0,0-1 1,0 0-1,0 0 0,0 1 0,0-1 0,0 0 1,0 0-1,0 1 0,0-1 0,-1 0 0,1 0 0,0 1 1,0-1-1,-1 0 0,1 1 0,0-1 0,-1 0 1,1 1-1,-1-1 0,1 0 0,-1 1 0,1-1 1,-1 1-1,0-1 0,1 1 0,-1 0 0,0-1 1,1 1-1,-1-1 0,-1 1 0,0-1 11,0 1-1,0 0 0,0 0 1,0 0-1,0 0 1,0 0-1,0 0 0,0 1 1,-4 0-1,-3 2 21,1 1 1,-1 1-1,1-1 0,0 1 0,0 0 0,1 1 0,0 0 1,0 0-1,0 1 0,0-1 0,1 2 0,-6 8 0,12-16-36,-1 1-1,1-1 1,-1 1-1,1-1 1,0 1-1,-1-1 1,1 1-1,0-1 1,0 1-1,-1-1 1,1 1 0,0-1-1,0 1 1,0-1-1,0 1 1,0 0-1,0-1 1,0 1-1,0-1 1,0 1-1,0-1 1,0 1-1,0 0 1,0-1-1,0 1 1,0-1-1,0 1 1,1-1-1,0 2 1,-1-2 4,1 1 0,0-1 0,0 1 0,0-1 0,0 0 0,0 1 0,0-1 0,0 0 0,0 0 0,0 0 0,0 0 0,0 0 0,0 0 0,0 0 0,1 0-1,5-1 26,-1 0-1,0-1 1,0 1-1,9-5 1,-6 3-6,30-18 158,-36 20-160,0-1 0,-1 0 1,1 0-1,-1 0 0,1 0 1,-1 0-1,0-1 0,0 1 1,0 0-1,0-1 0,2-3 1,-4 5-17,0 1 1,1-1-1,-1 0 1,0 1 0,1-1-1,-1 0 1,0 1 0,0-1-1,0 0 1,0 1 0,1-1-1,-1 0 1,0 0-1,0 1 1,0-1 0,-1 0-1,1 1 1,0-1 0,0 0-1,0 1 1,0-1-1,-1 0 1,1 1 0,0-1-1,-1 0 1,1 1 0,0-1-1,-1 0 1,1 1 0,-1-1-1,1 1 1,-1-1-1,1 1 1,-1-1 0,1 1-1,-1 0 1,0-1 0,1 1-1,-1 0 1,0-1-1,0 1 1,-1-1 7,-1 1 0,1-1-1,0 1 1,-1-1 0,1 1-1,0 0 1,-1 0 0,1 1 0,0-1-1,-1 0 1,-2 1 0,-2 1 7,1 0 0,-1 0 0,1 1 0,0-1 0,-1 1 0,1 1 0,1-1 0,-1 1 0,0 0 0,1 0 0,0 1 1,-6 6-1,10-6 22,7-5-10,10-5 24,-16 5-57,7-3 21,-1-1 0,0 0 1,0-1-1,0 0 0,-1 1 1,0-2-1,0 1 0,0 0 1,0-1-1,5-9 0,-9 13-10,0-1 0,0 1 0,-1 0 0,1-1 0,0 1 0,-1-1 0,0 1 0,1-1 0,-1 1 0,0-1 0,-1-2 0,1 4-10,0 0 0,0 1-1,0-1 1,0 1 0,0-1-1,0 1 1,0-1-1,-1 1 1,1-1 0,0 0-1,0 1 1,-1-1 0,1 1-1,0-1 1,-1 1 0,1 0-1,0-1 1,-1 1-1,1-1 1,-1 1 0,1 0-1,-1-1 1,1 1 0,-1 0-1,1-1 1,-1 1 0,1 0-1,-1 0 1,1 0 0,-1-1-1,1 1 1,-1 0-1,0 0 1,1 0 0,-1 0-1,1 0 1,-1 0 0,1 0-1,-1 0 1,0 0 0,1 1-1,-1-1 1,1 0 0,-1 0-1,1 0 1,-1 1-1,1-1 1,-1 0 0,1 0-1,-1 1 1,1-1 0,-1 0-1,1 1 1,-1-1 0,1 1-1,-16 9 32,2-1 0,-22 19 0,29-16-56,12-6-19,18-3-26,-20-3 62,2 0 2,4-1 10,-1 3 24,-6-2-31,4-18 180,5 1-174,76-113 72,-72 110-63,1 0-1,1 2 1,1 0 0,25-19-1,-10 9-8,45-48-1,-37 33-9,3-5 4,22-20 113,-22 21-90,-13 13-27,-26 25 1,-5 8 0,0 1 0,0-1 0,1 1 0,-1-1-1,0 0 1,0 1 0,1-1 0,-1 1 0,0-1 0,1 1 0,-1-1-1,0 1 1,1-1 0,-1 1 0,1 0 0,-1-1 0,1 1-1,-1 0 1,1-1 0,-1 1 0,1 0 0,-1-1 0,1 1-1,-1 0 1,2 0 0,0-2-2,0 1 1,0 0-1,0-1 0,-1 1 0,1-1 1,0 0-1,-1 1 0,1-1 0,-1 0 0,0 0 1,1 0-1,-1 0 0,1-4 0,2-1 22,-4 7-19,0 0 0,0 0 0,0 0 0,0 0 0,0-1-1,0 1 1,0 0 0,0 0 0,0 0 0,0 0 0,0 0 0,0 0 0,0-1 0,0 1 0,0 0 0,0 0 0,0 0 0,0 0-1,1 0 1,-1 0 0,0 0 0,0 0 0,0-1 0,0 1 0,0 0 0,0 0 0,0 0 0,0 0 0,0 0 0,1 0 0,-1 0 0,0 0-1,0 0 1,0 0 0,0 0 0,0 0 0,0 0 0,0 0 0,1 0 0,-1 0 0,0 0 0,0 0 0,0 0 0,0 0 0,0 0 0,0 0-1,0 0 1,1 0 0,-1 0 0,0 0 0,0 0 0,0 0 0,0 0 0,0 0 0,0 0 0,0 0 0,1 0 0,-1 0 0,0 0 0,0 0-1,0 0 1,0 1 0,0-1 0,1 4-3584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11:48.67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45 5416,'0'0'8638,"10"-7"-8386,29-22 10,-39 29-237,1-1 0,0 1 0,-1-1 0,1 1 0,-1 0 1,1-1-1,0 1 0,-1 0 0,1 0 0,0 0 0,-1-1 0,1 1 1,0 0-1,-1 0 0,1 0 0,0 0 0,-1 0 0,1 0 1,0 0-1,-1 1 0,1-1 0,0 0 0,-1 0 0,1 0 1,0 1-1,3 0 278,-4-7-15,0 5 165,4 18 120,0-6-494,5 9 107,-1 0-1,0 1 0,-2 0 1,-1 0-1,0 1 0,-2-1 0,2 27 1,-6-30 78,-4 30 0,5-45-231,0 1 1,1-1-1,-1 0 0,0 0 1,1 0-1,0 0 1,0 0-1,0 0 1,0 0-1,3 5 0,4 14-2640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11:53.06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93 34 3808,'0'0'7832,"-2"10"-7550,-30 167 3411,19-83-3386,4 1-1,5 154 0,8-70 95,2 28 86,5 3 36,-11-157-228,-13 96 0,8-108-199,-22 89 287,24-111-331,1-10 20,0 0-1,1 0 1,0 0-1,1 0 1,0 0-1,0 0 1,3 13-1,-3-20-60,1 4 33,0 0-1,1-1 1,-1 1-1,1 0 1,0-1-1,1 0 1,-1 1-1,6 6 1,-6-10-10,0-1 0,0 0 1,0 0-1,1 0 1,-1 0-1,1 0 0,-1 0 1,1-1-1,-1 1 1,1-1-1,-1 1 0,1-1 1,-1 0-1,1 0 0,0-1 1,-1 1-1,3-1 1,52-10 120,-45 8-129,106-24 106,171-17 0,-110 41-179,-153 3 34,-1 1 0,1 2-1,-1 0 1,30 9 0,17 2-4,9 1 57,-47-7 9,64 5 0,144-15 81,-81-2-15,197 30-38,-219-12-90,252 3-143,-298-21 243,-39-6-41,-47 10-48,15 0 55,-21 0-44,-1 0 0,1 0 0,-1 0 0,0 0-1,1 0 1,-1 0 0,1-1 0,-1 1 0,1 0 0,-1 0 0,1 0 0,-1 0 0,0 0 0,1-1 0,-1 1-1,1 0 1,-1 0 0,0-1 0,1 1 0,-1 0 0,0-1 0,1 1 0,-1 0 0,0-1 0,1 1-1,-1-1 1,0 1 0,0 0 0,0-1 0,1 0 0,-1 1 38,-6-24 126,5 14-160,1 1 0,0 0 0,1-1 0,0 1 0,0 0 0,1 0-1,0 0 1,1 0 0,0 0 0,0 0 0,1 1 0,7-12 0,-7 5-118,4-4-183,13 10 262,63-77-7,-63 69 36,-13 11 1,-1-1-1,1 1 1,11-15-1,-17 18-3,0 1 1,0-1-1,-1 0 1,1 0-1,-1 0 1,0 1-1,0-1 1,0 0-1,0-1 1,-1 1-1,1 0 1,-1 0-1,0 0 1,1 0-1,-1 0 1,-1-5-1,-39-364 71,4-55 26,32 352-61,-7-101 26,8 158-59,-1 0-1,-1 1 1,-1 0 0,0 0 0,-11-22 0,15 34-51,0-1-1,1 0 1,-1 0 0,1 1-1,1-1 1,-1 0-1,1-12 1,0 16-1,0 1 13,-13-12-101,-10 7 143,-1 2 0,0 1 0,0 1 0,-1 1 0,-28 2 0,17-1-4,-295 9 106,0 0 8,138-10-47,0-9 0,-245-43 0,73 4-173,55 9-60,281 33 126,22 5 8,0 0 1,1 1-1,-1-1 1,0 1 0,0 1-1,0-1 1,-8 2 0,15-1 28,0 0 0,0 0 0,0 0 0,1 0-1,-1 0 1,0 0 0,0 1 0,0-1 0,0 0 0,0 0 0,0 0 0,0 0 0,0 0 0,0 1 0,0-1 0,0 0 0,0 0 0,0 0 0,1 0 0,-1 0 0,0 1 0,0-1 0,0 0 0,0 0 0,0 0 0,-1 0-1,1 0 1,0 1 0,0-1 0,0 0 0,0 0 0,0 0 0,0 0 0,0 0 0,0 1 0,0-1 0,0 0 0,0 0 0,0 0 0,-1 0 0,1 0 0,0 0 0,0 1 0,0-1 0,0 0 0,0 0 0,0 0 0,-1 0-1,1 0 1,0 0 0,0 0 0,0 0 0,13 5-2078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11:55.44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4312,'0'0'4498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11:55.68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5624,'0'0'3426,"11"9"-3034,35 29 10,-42-33-320,1-1 0,-2 1 1,1 0-1,0 0 0,-1 0 1,0 0-1,0 0 1,-1 1-1,4 9 0,2 6 243,-4-12-320,-1 0 1,1-1-1,1 0 0,0 0 1,0 0-1,0-1 1,1 0-1,0 0 1,0 0-1,9 6 1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11:56.31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4912,'0'0'5552,"4"11"-5238,-3-9-303,3 9 81,-1-1 0,2 0 0,0-1-1,0 1 1,0-1 0,1 0-1,1 0 1,-1-1 0,12 12-1,-6-12-179,-1-1 0,2 1 0,-1-2 0,1 0-1,0 0 1,25 7 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11:57.30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155 1 4720,'0'0'2984,"-60"86"-2576,36-54-8,-1 1-32,5-9 0,6-4-80,2-4 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11:57.8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194 1 6328,'0'0'3672,"-64"34"-3144,39-22-96,-1 0 0,2 0-88,2 0 16,6 0-88,0-2 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12:01.13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208 197 6224,'0'0'9966,"-11"12"-9675,0 0-206,0-1-2,1 0 1,1 1-1,0 0 0,1 0 0,-8 15 0,-8 27 529,-23 73 1,7-17 387,28-76-136,12-34-850,0 0 1,0 0-1,0 0 1,1 0-1,-1 0 0,0 0 1,0 0-1,0 0 1,0 0-1,0 0 1,0 0-1,0 0 0,0 0 1,0 0-1,0 0 1,0 0-1,0 0 0,0 0 1,0 0-1,0 0 1,1 1-1,-1-1 1,0 0-1,0 0 0,0 0 1,0 0-1,0 0 1,0 0-1,0 0 1,0 0-1,0 0 0,0 0 1,0 0-1,0 0 1,0 0-1,0 1 0,0-1 1,0 0-1,11-20 239,31-70 163,54-171 0,-75 182-289,-16 56-50,1 0-1,1 1 0,0 0 0,2 0 0,16-29 0,-21 44-37,7-6 93,-11 13-128,1 1-1,0-1 1,-1 0-1,1 0 0,0 0 1,0 0-1,-1 0 1,1 1-1,-1-1 1,1 0-1,0 0 1,-1 1-1,1-1 1,0 0-1,-1 1 0,1-1 1,-1 1-1,1-1 1,-1 1-1,1-1 1,-1 1-1,0-1 1,1 1-1,-1 0 1,1 0-1,89 98 96,-64-66-102,9 10 10,-3 1 0,29 52 0,40 106 161,-84-170-151,4 11 149,-21-43-158,0 1 0,0 0 0,0-1 0,0 1 0,-1-1 0,1 1 0,0-1 0,0 1 0,-1-1 0,1 1 0,-1-1 0,1 1 0,0-1 0,-1 0 0,1 1 0,-1-1 0,1 0 0,-1 1 0,1-1 0,-1 0 0,1 1 1,-1-1-1,1 0 0,-1 0 0,1 0 0,-1 0 0,0 1 0,1-1 0,-1 0 0,1 0 0,-1 0 0,0 0 0,-26 3 79,24-2-74,-53 1 100,1-3 0,-1-1 0,-67-13 0,56 6 11,-85-18 290,142 23-280,15 2-42,21-1-41,116 8-1665,-130-5 32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12:02.16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270 0 6928,'0'0'6716,"-10"1"-6234,-9 1-130,1 1-1,0 1 0,0 1 1,1 0-1,-1 1 1,1 1-1,0 1 0,-17 10 1,27-13-228,1 1 0,-1 0 0,1-1 0,0 2 0,0-1 0,1 1 0,0 0 0,0 0 0,1 0 0,0 1 0,0 0 0,0 0 0,1 0 0,1 0 0,-1 0 0,1 0 0,0 1 0,1-1 0,0 1 0,0 9 0,1-7-53,1 0 1,-1 0-1,2 0 0,-1 0 1,2-1-1,-1 1 0,2 0 1,-1-1-1,1 0 0,1 0 0,0 0 1,0 0-1,1-1 0,0 0 1,11 12-1,-9-13-38,1-1 0,-1 0 1,1 0-1,1-1 0,0 0 0,-1 0 0,2-1 1,-1-1-1,0 0 0,1 0 0,0-1 0,0 0 0,17 1 1,-2-1 39,0-1 0,0-2 0,0-1 0,45-6 1,-37 1 80,58-18 0,-76 18-99,0 0 0,0 0 1,-1-2-1,0 0 0,20-14 1,-30 18-33,0 1 1,-1-1-1,1 0 1,-1 0-1,0-1 1,0 1-1,0-1 1,0 0-1,-1 0 1,0 0-1,0-1 1,0 1-1,-1-1 1,1 1-1,-1-1 1,-1 0-1,1 0 1,-1 0-1,0 0 1,-1 0-1,1 0 1,-1 0-1,0 0 1,-1 0 0,1 0-1,-1-1 1,0 2-1,-1-1 1,0 0-1,0 0 1,0 0-1,-4-7 1,-1 1 13,0 1 1,0 0-1,-1 0 0,0 1 1,-1 0-1,0 1 1,0 0-1,-1 0 1,0 1-1,-1 0 0,0 1 1,0 0-1,-1 1 1,-22-9-1,6 4 47,-1 2 0,0 1-1,0 1 1,0 2 0,-44-3 0,60 7-41,8 0-22,0 0-1,-1 1 1,1-1 0,0 1 0,-1 0 0,1 1 0,0 0 0,-1-1 0,1 2 0,-7 1 0,12-3-23,0 1 1,0-1-1,0 1 1,0-1-1,0 1 0,0-1 1,0 0-1,0 1 1,0-1-1,0 1 0,1-1 1,-1 1-1,0-1 0,0 0 1,0 1-1,1-1 1,-1 0-1,0 1 0,0-1 1,1 1-1,-1-1 1,0 0-1,1 0 0,-1 1 1,0-1-1,1 0 1,-1 0-1,0 1 0,1-1 1,-1 0-1,1 0 1,-1 0-1,0 0 0,1 1 1,0-1-1,19 11-109,-19-11 100,40 21-471,-27-13-2329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0:0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598 422 5824,'0'0'5240,"-15"3"-4978,-12 5-46,1 0 0,-50 24 0,16 2 253,3 1-1,-105 87 1,148-109-403,1 1 1,0 0 0,1 0 0,0 1-1,1 1 1,1 0 0,-10 21-1,4-3 139,1 1-1,-15 58 0,27-85-142,1 1 0,1 0 0,0 0 0,0-1 1,0 1-1,1 0 0,1 10 0,0-17-42,-1 0 1,0 0-1,1 0 1,-1 1 0,1-1-1,-1 0 1,1 0-1,0 0 1,0-1-1,0 1 1,0 0 0,0 0-1,1 0 1,-1-1-1,0 1 1,1-1 0,-1 1-1,1-1 1,0 1-1,-1-1 1,1 0-1,0 0 1,0 0 0,0 0-1,0 0 1,0 0-1,0-1 1,0 1-1,0-1 1,0 1 0,0-1-1,0 0 1,0 1-1,0-1 1,3-1 0,5 0 25,0 0 1,0-1 0,0-1 0,-1 0 0,0 0 0,1-1 0,-1 0 0,17-10 0,-4 0 26,0-1 1,24-23-1,27-32 229,65-80 0,-125 134-217,0 0 1,-2-1-1,0 0 0,0-1 0,-2-1 0,0 1 1,11-37-1,-17 45-30,0 0-1,-1 0 1,0 0 0,-1 0 0,0-1 0,-1 1-1,0 0 1,0-1 0,-1 1 0,-1 0 0,1-1-1,-2 1 1,1 0 0,-1 0 0,-1 1 0,0-1-1,-6-10 1,10 19-48,-1 0 0,1 0 0,0 0 0,-1 1 0,1-1 0,-1 0 0,1 1 0,-1-1 0,1 0 0,-1 1 0,1-1 0,-1 0 0,0 1 0,1-1 0,-1 1 0,0-1 0,1 1 0,-1-1-1,0 1 1,0 0 0,0-1 0,1 1 0,-1 0 0,0 0 0,0-1 0,0 1 0,0 0 0,1 0 0,-1 0 0,0 0 0,0 0 0,0 0 0,0 0 0,0 1 0,1-1 0,-1 0 0,0 0 0,0 1 0,0-1 0,1 0 0,-1 1 0,0-1 0,0 1 0,-2 1-2,1 0 1,0 1 0,1-1 0,-1 0 0,0 1 0,1-1-1,-1 1 1,1-1 0,0 1 0,-2 5 0,-2 10-19,1 0 1,1 1 0,0 0-1,2-1 1,0 1-1,1 0 1,1 0-1,5 29 1,0-19-11,1 0 1,2-1-1,0 0 0,24 46 0,-20-46 23,-10-20 0,0-1 0,0 1 0,1-1 0,0 1 0,1-1 0,-1 0 0,2-1 0,-1 1 0,1-1 0,6 6 0,-9-9 6,1 0 0,-1-1 0,0 0 0,1 1 0,-1-1 0,1-1 0,0 1 0,0 0 0,-1-1 0,1 0 0,0 0 0,0 0 0,0 0 0,0-1 0,1 1 0,-1-1 0,0 0 0,0-1 0,0 1 0,0-1 0,0 1 0,0-1 0,0 0 0,7-4 0,-2 2 7,-1-1 0,0 0 1,-1-1-1,1 0 0,-1 0 1,0-1-1,12-12 0,0-3 31,18-27-1,3-3 42,59-65 115,-98 115-194,0 0-1,-1 0 1,1 0-1,0 0 1,0 0-1,0 0 1,0 0-1,0 1 1,0-1-1,0 0 1,0 1-1,0-1 1,1 1-1,-1-1 1,0 1-1,0-1 1,0 1-1,1 0 1,1-1-1,-3 2-2,1-1 0,0 0 0,-1 1 0,1-1 0,-1 0 0,1 1 0,-1-1 0,1 1 0,0-1 0,-1 1 0,0-1-1,1 1 1,-1-1 0,1 1 0,-1 0 0,0-1 0,1 1 0,-1 0 0,0-1 0,1 1 0,-1 0 0,0-1 0,0 2 0,1 4 3,0 1 0,0-1-1,-1 0 1,0 0 0,-2 12 0,0-4 12,-6 38 103,-3 89 0,11-141-118,0 0 0,0 0 0,0 0 0,0 1-1,0-1 1,1 0 0,-1 0 0,0 0 0,0 0-1,0 0 1,0 0 0,1 0 0,-1 0 0,0 0-1,0 1 1,0-1 0,1 0 0,-1 0-1,0 0 1,0 0 0,0 0 0,1 0 0,-1 0-1,0 0 1,0-1 0,0 1 0,1 0 0,-1 0-1,0 0 1,0 0 0,0 0 0,0 0 0,1 0-1,-1 0 1,0 0 0,0 0 0,0-1 0,0 1-1,0 0 1,1 0 0,-1 0 0,0 0 0,0 0-1,0-1 1,0 1 0,0 0 0,0 0 0,0 0-1,0-1 1,0 1 0,1 0 0,10-12 59,19-24 122,2 0-1,64-54 1,-92 87-141,0 0-1,0 0 1,0 0-1,1 0 1,-1 1-1,1 0 1,9-3-1,-13 4-39,1 1 0,-1 0 0,0-1 1,1 1-1,-1 0 0,0 0 0,1 0 0,-1 0 0,0 0 0,1 1 0,-1-1 1,0 0-1,0 1 0,1-1 0,-1 1 0,0-1 0,0 1 0,1-1 0,-1 1 1,0 0-1,0 0 0,0-1 0,0 1 0,0 0 0,0 0 0,0 0 0,0 0 0,-1 0 1,1 0-1,0 1 0,0-1 0,-1 0 0,1 0 0,0 2 0,2 8-4,1 1-1,-1-1 0,-1 1 0,0 0 1,-1 0-1,0 16 0,3 24 1,3-31 47,-6-21-45,-1 1 1,0-1-1,1 0 1,-1 1-1,0-1 1,1 0-1,-1 0 1,1 1-1,-1-1 1,0 0-1,1 0 1,-1 0-1,1 0 1,-1 0-1,1 0 1,-1 0-1,0 0 1,1 0-1,-1 0 1,1 0-1,-1 0 1,1 0-1,-1 0 1,0 0-1,1 0 1,-1 0-1,1 0 1,-1 0-1,1-1 1,-1 1-1,0 0 1,1 0-1,-1-1 1,0 1-1,1 0 1,-1 0-1,0-1 1,1 1-1,-1 0 1,0-1-1,0 1 1,1-1-1,-1 1 1,0 0-1,0-1 1,1 0-1,67-96 210,-46 64-107,-17 24-38,2 1 1,12-14 0,-18 20-54,1 0 0,-1 1 1,1-1-1,0 1 0,-1 0 0,1-1 1,0 1-1,0 0 0,0 0 0,0 0 1,0 0-1,0 1 0,0-1 0,1 1 1,-1-1-1,0 1 0,0-1 0,0 1 1,3 0-1,-4 1-10,1 0 1,-1 0-1,0 0 0,0 0 1,1 0-1,-1 0 1,0 0-1,0 1 0,0-1 1,0 0-1,-1 0 0,1 1 1,0-1-1,-1 1 0,1-1 1,0 1-1,0 2 1,2 4 3,21 52 9,-17-40-10,1-1-1,13 25 1,-19-40-6,0-1 0,1 1 0,-1-1 0,1 0 0,-1 0 0,1 0 0,5 4 0,-7-7 0,0 1 0,0 0 0,0-1 0,0 1 0,1 0 0,-1-1 0,0 0 0,0 1 0,1-1 0,-1 0 0,0 0 0,1 0 0,-1 1 0,0-1 0,1-1 0,-1 1 0,0 0 0,1 0 0,-1 0 0,0-1 0,1 1 0,-1-1 0,0 1 0,0-1 0,0 1 0,1-1 0,0 0 0,10-8 1,0 0 0,0-1 0,-1 0-1,0-1 1,-1 0 0,14-20 0,46-80 15,-64 101-14,7-16 13,0 0 0,-2-1-1,-1 0 1,8-31-1,17-116 74,-26 126-59,-7 36-23,8-61 24,-9 67-27,-1 0-1,0 0 0,0 0 1,-1 0-1,1 0 0,-1 0 1,-1 0-1,1 0 0,-4-8 1,5 13-3,0 1 0,-1 0 0,1 0 0,0 0 0,0 0 0,0 0 0,0 0 1,0 0-1,0 0 0,0 0 0,0 0 0,0 0 0,-1 0 0,1 0 0,0 0 0,0 0 1,0 0-1,0 0 0,0 0 0,0-1 0,0 1 0,-1 0 0,1 1 0,0-1 0,0 0 1,0 0-1,0 0 0,0 0 0,0 0 0,0 0 0,0 0 0,-1 0 0,1 0 0,0 0 0,0 0 1,0 0-1,0 0 0,0 0 0,0 0 0,0 0 0,0 0 0,0 0 0,0 1 0,-1-1 1,1 0-1,0 0 0,0 0 0,0 0 0,0 0 0,0 0 0,0 0 0,0 0 0,0 1 1,0-1-1,0 0 0,0 0 0,0 0 0,-6 13-4,-2 13-16,-2 37-50,3 0 1,2 0-1,3 1 0,8 80 0,-2-96 99,1 0 1,2 0-1,17 58 0,-23-102-13,0-1-1,1 1 1,-1-1-1,1 1 0,-1-1 1,1 1-1,0-1 0,0 0 1,0 0-1,6 5 1,-6-9-3,-1 0-1,1 0 1,-1 0 0,1-1 0,-1 1 0,0-1 0,1 1 0,-1-1 0,0 0 0,0 1-1,0-1 1,1-3 0,-1 4 2,8-17 42,-2 1 0,0-1-1,0 0 1,-2-1 0,0 1-1,2-27 1,-1 11 49,-5 18-34,1 0 66,-2 15-135,1 1-1,-1 0 1,1-1-1,-1 1 1,1 0-1,-1 0 1,1-1-1,-1 1 1,1 0-1,-1 0 1,1 0-1,-1 0 1,1 0-1,-1 0 1,1 0-1,0 0 1,-1 0-1,1 0 1,-1 0-1,1 0 1,-1 0-1,1 0 1,-1 0 0,1 0-1,-1 1 1,1-1-1,-1 0 1,1 0-1,-1 1 1,1-1-1,0 1 1,8 3 2,3 2-12,-1-1 0,25 6 0,10 3 4,-33-10 4,0 0 0,24 3 0,-31-6-3,0-1-1,-1 0 1,1-1 0,0 1-1,-1-1 1,1 0 0,-1 0-1,1-1 1,-1 1 0,7-4-1,37-24-14,-7 4 36,-28 20 30,-16 18-66,0-3-6,0-4 12,1-1 0,0 1 0,1 0 0,-1 0 0,1 0 0,1 1 0,1 10 0,-2-16 11,0 1-1,0-1 0,1 0 1,-1 0-1,0 1 0,1-1 1,-1 0-1,1 0 0,-1 0 1,1 0-1,0 0 0,0 0 1,-1 0-1,1 0 0,0 0 1,0 0-1,0 0 0,0 0 1,0-1-1,0 1 0,0 0 1,0-1-1,0 1 0,1-1 1,-1 1-1,0-1 0,0 1 0,0-1 1,1 0-1,-1 0 0,0 1 1,0-1-1,1 0 0,-1 0 1,0 0-1,0-1 0,1 1 1,-1 0-1,0 0 0,0-1 1,1 1-1,-1-1 0,2 0 1,7-4-2,0 0 0,0 0 1,0-1-1,-1 0 1,1-1-1,-1 0 1,-1 0-1,0-1 0,8-8 1,3-7 10,-1-1-1,19-31 1,1-14 50,46-116 0,-79 173-49,32-93 59,-14 36-27,-20 57-42,-8 17-24,-9 17-7,4 1 12,0 0 0,1 1 1,2 0-1,-9 47 0,-3 103-116,18-158 121,-4 145-130,5-139 130,2 0 0,1-1-1,0 0 1,2 1 0,9 27 0,-13-46 13,0 0-1,0 0 0,1-1 0,-1 1 0,0 0 1,1-1-1,0 1 0,3 3 0,-4-5 3,0-1-1,-1 1 1,1-1-1,0 0 1,0 1-1,0-1 1,-1 0-1,1 0 1,0 1-1,0-1 1,0 0-1,0 0 1,0 0-1,0 0 1,-1 0-1,1 0 1,0-1-1,0 1 1,0 0-1,0 0 1,0-1-1,-1 1 1,1 0-1,0-1 1,0 1-1,-1-1 1,1 1-1,0-1 1,-1 1-1,1-1 1,0 0-1,9-7 25,0-1-1,-1 0 1,0 0-1,-1 0 0,0-1 1,-1-1-1,7-11 1,-3 3 59,-2 1-1,0-2 1,8-29 0,-17 34-9,0 15-74,0 0 0,0 0 1,0 0-1,0 0 0,0 0 1,0 1-1,0-1 0,0 0 1,-1 0-1,1 0 0,0 0 1,0 0-1,0 0 0,0 0 1,0 0-1,0 0 0,0 0 1,0 0-1,-1 0 0,1 1 1,0-1-1,0 0 0,0 0 1,0 0-1,0 0 0,0 0 1,-1 0-1,1 0 0,0 0 1,0 0-1,0 0 0,0 0 1,0 0-1,0-1 0,-1 1 1,1 0-1,0 0 0,0 0 1,0 0-1,0 0 0,0 0 1,0 0-1,0 0 0,0 0 1,-1 0-1,1 0 0,0 0 1,0-1-1,0 1 0,0 0 1,0 1-2,0 0 0,0 1 0,0-1 1,0 0-1,0 0 0,0 0 0,0 1 0,0-1 1,0 0-1,1 0 0,-1 0 0,1 0 1,-1 1-1,1-1 0,-1 0 0,1 0 1,-1 0-1,1 0 0,0 0 0,0 0 0,-1-1 1,1 1-1,0 0 0,0 0 0,0 0 1,0-1-1,0 1 0,0-1 0,0 1 1,0-1-1,1 1 0,-1-1 0,0 1 1,1-1-1,42 12 6,-43-12-6,21 3 0,-1-1 0,1-1 0,-1-1 0,29-3 0,87-20 0,-127 20 0,13 0 0,-19 8 0,-9 9 0,-5 3 0,0 1 0,-11 31 0,18-42 0,1 0 0,1 0 0,-1 1 0,1-1 0,0 0 0,1 1 0,0-1 0,0 1 0,1-1 0,1 12 0,-1-17 0,-1-1 0,0 1 0,1-1 0,-1 1 0,1-1 0,0 1 0,-1-1 0,1 0 0,0 1 0,0-1 0,0 0 0,0 0 0,0 1 0,0-1 0,0 0 0,0 0 0,0 0 0,1 0 0,-1-1 0,0 1 0,1 0 0,-1 0 0,0-1 0,1 1 0,-1-1 0,1 1 0,-1-1 0,1 0 0,-1 0 0,1 1 0,-1-1 0,1 0 0,-1 0 0,1-1 0,0 1 0,-1 0 0,1 0 0,-1-1 0,1 1 0,2-2 0,3 0 0,0-1 0,0 0 0,-1 0 0,1 0 0,0-1 0,-1 0 0,7-6 0,-5 3 12,0-1 0,-1 0 0,1 0 0,-1-1 0,-1 0 0,0 0 0,6-11 0,-9 14-5,0 0 0,-1 0 0,0 1 0,0-1 0,-1-1 0,1 1 0,-1 0 0,0 0 0,-1 0 0,0-1 0,0 1 0,0 0 1,-1 0-1,-1-8 0,2 12-3,-1 0 0,0 1 0,0-1-1,0 1 1,1-1 0,-1 1 0,-1-1 0,1 1 0,0 0 0,0 0 0,0-1 0,-1 1 0,1 0 0,0 0 0,-1 0 0,1 0 0,-1 1 0,0-1 0,1 0 0,-1 1 0,0-1 0,1 1 0,-1-1 0,0 1 0,1 0 0,-1 0 0,0 0 0,0 0 0,1 0 0,-4 0 0,-1 1 6,0-1 0,1 1 0,-1 0 0,0 1 0,1-1 0,-1 1 0,1 0 0,-9 5 0,14-7-10,-1 0 0,1 0 0,-1 0 0,1 0 1,0 1-1,-1-1 0,1 0 0,0 0 0,-1 0 0,1 1 0,0-1 0,-1 0 0,1 0 1,0 1-1,-1-1 0,1 0 0,0 1 0,0-1 0,-1 0 0,1 1 0,0-1 0,0 0 1,0 1-1,0-1 0,0 1 0,-1-1 0,1 0 0,0 1 0,0-1 0,0 1 1,0-1-1,0 1 0,13 4 6,23-5 1,-15-4-12,-1-1 1,-1-1-1,1-1 0,-1-1 0,0 0 0,-1-2 0,0 0 0,0-1 1,-1 0-1,-1-2 0,0 0 0,-1-1 0,25-28 0,-20 17-2,-1 0-1,-1-2 1,-1 0-1,-1 0 0,-2-2 1,-1 0-1,-1 0 1,11-40-1,-9 17 8,20-87 0,-34 138 0,0 0 0,1 0 0,-1 0 0,0 0 0,0 0 0,0 0 0,-1 0 0,1 0 0,0-1 0,0 1 0,0 0 0,-1 0 0,1 0 0,0 0 0,-1 0 0,1 0 0,-2-1 0,1 2 0,1-1 0,-1 1 0,1 0 0,-1 0 0,1-1 0,-1 1 0,1 0 0,-1 0 0,1 0 0,-1 0 0,1 0 0,-1 0 0,1 0 0,-1 0 0,1 0 0,-1 0 0,1 0 0,-1 0 0,0 0 0,1 1 0,-1-1 0,1 0 0,-1 0 0,1 1 0,0-1 0,-1 0 0,1 0 0,-1 1 0,1-1 0,-1 1 0,1-1 0,0 0 0,-1 1 0,1-1 0,0 1 0,-1-1 0,1 1 0,-11 12-2,1 1-1,1-1 1,0 1-1,1 1 0,1 0 1,0 0-1,-8 25 1,6-9-7,1 0 1,2 0 0,-3 33 0,6-37-3,2 1 0,0-1-1,2 0 1,0 1 0,2-1 0,2 0 0,8 34 0,-11-55 8,1 1 1,-1 0 0,1-1-1,1 1 1,-1-1-1,1 0 1,0 0 0,0 0-1,1-1 1,-1 0 0,1 1-1,0-1 1,1-1-1,-1 1 1,1-1 0,0 0-1,0-1 1,1 1 0,-1-1-1,0 0 1,1-1 0,0 1-1,0-1 1,0-1-1,0 1 1,0-1 0,0-1-1,0 1 1,0-1 0,7-1-1,6-1-4,0 0 0,-1-1 0,0-1-1,0-1 1,0-1 0,-1-1 0,1 0 0,-2-2-1,28-15 1,-24 10 13,-8 7 8,0-1 0,0-1 1,-1 0-1,0-1 0,19-20 0,-26 19 14,-13 11-31,-16 9-31,4 3 23,0 0 0,1 2 1,0 0-1,1 1 0,1 1 1,-25 29-1,29-30 4,7-7 13,-1 0-1,1-1 1,1 2-1,-8 14 1,12-22-2,0 1 0,1 0-1,-1-1 1,0 1 0,1 0 0,0-1-1,-1 1 1,1 0 0,0 0 0,0-1-1,0 1 1,0 0 0,0 0 0,0-1 0,1 1-1,-1 0 1,1-1 0,-1 1 0,1 0-1,-1-1 1,1 1 0,0 0 0,0-1-1,0 1 1,0-1 0,0 0 0,0 1-1,0-1 1,0 0 0,1 0 0,-1 1-1,2 0 1,0-1-2,-1 0 1,1 0-1,0 0 0,0 0 0,-1 0 0,1-1 0,0 1 1,0-1-1,0 0 0,-1 0 0,1 0 0,0 0 0,0-1 1,0 1-1,0-1 0,-1 1 0,1-1 0,0 0 0,-1 0 1,1 0-1,3-2 0,3-2-6,0 0 0,0 0 0,0-1 0,11-9 0,-3-1 35,-1 0-1,0-1 0,-1 0 1,-1-1-1,-1-1 1,-1 0-1,0-1 0,-2 0 1,12-31-1,-21 50-27,-1 0-1,0 1 0,1-1 1,-1 0-1,0 0 0,0 1 1,0-1-1,0 0 0,1 0 1,-1 0-1,0 1 1,0-1-1,-1 0 0,1 0 1,0 0-1,0 0 0,0 1 1,-1-2-1,1 2-1,-1 0 0,1 1 0,0-1 0,-1 0 0,1 0-1,-1 1 1,1-1 0,0 0 0,-1 0 0,1 1 0,0-1 0,0 1 0,-1-1 0,1 0 0,0 1 0,0-1-1,-1 0 1,1 1 0,0-1 0,0 1 0,0-1 0,0 1 0,0-1 0,0 1 0,-1-1 0,1 0 0,0 1-1,0-1 1,0 1 0,1-1 0,-1 1 0,0 0 0,-3 14 0,1 0 1,0 1 0,1-1-1,0 0 1,4 30-1,-2-37-2,1 0 0,0 0-1,0 0 1,0-1 0,1 1-1,0-1 1,6 9 0,-8-13 0,1-1 1,0 0 0,-1 0 0,1 0 0,0 0 0,1 0 0,-1 0 0,0 0 0,0 0-1,1-1 1,-1 0 0,1 1 0,-1-1 0,1 0 0,0 0 0,0 0 0,-1-1 0,1 1-1,0-1 1,0 1 0,0-1 0,-1 0 0,5 0 0,4-1 16,0 0 1,0-1-1,0 0 1,-1-1-1,1 0 0,-1-1 1,1 0-1,-1 0 0,14-9 1,2-4 46,47-41 0,8-6 131,-80 63-190,0 1-1,0-1 1,0 0 0,0 0 0,0 1-1,0-1 1,0 0 0,1 1 0,-1-1-1,0 1 1,0 0 0,0-1-1,1 1 1,-1 0 0,0 0 0,0 0-1,1-1 1,-1 1 0,0 1 0,0-1-1,1 0 1,-1 0 0,0 0-1,0 1 1,1-1 0,-1 1 0,0-1-1,0 1 1,0-1 0,0 1 0,0 0-1,1-1 1,-1 1 0,-1 0 0,1 0-1,0 0 1,0 0 0,1 1-1,2 5 9,-1-1 0,1 1-1,-1 0 1,-1 0 0,4 13-1,6 14-2,-8-28 1,0 1 0,1-1 1,0 1-1,0-1 0,1-1 0,-1 1 1,1-1-1,0 0 0,1 0 0,-1-1 0,1 1 1,0-1-1,0-1 0,0 0 0,1 0 1,8 2-1,-6-2-12,0-1 0,1 0-1,-1-1 1,1 0 0,-1-1 0,1 0 0,-1 0 0,1-1-1,-1-1 1,1 0 0,16-5 0,-18 1-366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4:10.2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226 71 5320,'0'0'13774,"-2"-10"-13275,0-2-323,-6-26 609,8 37-646,-1 1 1,1-1-1,0 1 1,0-1-1,0 0 0,0 1 1,0 0-1,-1-1 0,1 1 1,0-1-1,-1 1 0,1-1 1,0 1-1,-1-1 1,1 1-1,0 0 0,-1-1 1,1 1-1,-1 0 0,1-1 1,-1 1-1,-6 6 1300,-2 23-853,8-25-486,-4 23 180,1 1 1,2 0-1,0 0 1,2-1-1,4 33 1,-3-42-101,6 33 260,-4-37-226,-1 1 0,0 15 0,4 13 887,-3-37-797,-3-4-34,-10-2-132,2 1-115,0 0 0,0 0 0,0 1 0,0 0 0,1 1 1,-9 3-1,-17 5-2,-53 12 53,75-18-2,10-3 63,0-2 102,17 0 61,9-2-97,35-5 1,-11 0-61,33-1 209,80-19 0,-133 24-334,-24 3-17,0-1 1,0 1 0,1-1-1,-1 0 1,0-1-1,8-2 1,-9 1 0,5-5 0,-9 8 0,0 0 0,0 0 0,0 0 0,0 0 0,0 0 0,0 0 0,0 0 0,0 0 0,0 0 0,0 1 0,0-1 0,0 0 0,0 0 0,0 0 0,0 0 0,0 0 0,0 0 0,0 0 0,0 0 0,0 0 0,0 0 0,0 1 0,0-1 0,0 0 0,0 0 0,0 0 0,0 0 0,0 0 0,1 0 0,-1 0 0,0 0 0,0 0 0,0 0 0,0 0 0,0 0 0,0 0 0,0 0 0,0 0 0,0 0 0,0 0 0,0 1 0,1-1 0,-6 6 65,0 1 0,0-1 0,-1 1 0,-7 5 0,1 0-4483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12:02.61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8136,'0'0'4496,"0"14"-4080,15 604 3057,-6-535-5109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12:12.99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235 117 5520,'0'0'7017,"-3"11"-6674,-60 233 1292,13-42-397,16-104-623,1-7-45,-17 50 1723,49-136-1779,3-7-202,3-13 0,0-11-92,1-1 1,20-50 0,-7 19-5,80-212 714,-57 176-263,105-170 0,-95 192 37,-52 72-694,1 0-1,-1-1 1,0 1-1,0 0 1,0 0-1,1-1 1,-1 1-1,0 0 0,0 0 1,1 0-1,-1-1 1,0 1-1,1 0 1,-1 0-1,0 0 1,1 0-1,-1 0 1,0-1-1,1 1 1,-1 0-1,0 0 0,1 0 1,-1 0-1,0 0 1,1 0-1,-1 0 1,0 0-1,1 0 1,-1 1-1,0-1 1,1 0-1,-1 0 1,0 0-1,1 0 1,-1 0-1,0 0 0,1 1 1,-1-1-1,0 0 1,0 0-1,1 1 1,-1-1-1,0 0 1,0 0-1,1 1 1,-1-1-1,0 0 1,0 0-1,0 1 0,0-1 1,1 0-1,-1 1 1,0-1-1,0 0 1,0 1-1,0 0 1,10 21 210,-6-1-155,-1 0-1,0 0 0,-2 1 1,0-1-1,-1 1 1,-5 27-1,-41 218 343,38-231-330,2-12 1,4-19-22,0 1 1,1 0 0,0 0-1,-1 11 1,2-17 15,4-7 76,20-44 47,23-66 0,10-22 59,-47 118-182,1 0 0,1 1-1,1 1 1,23-26 0,-24 30-18,-6 8-10,0 0 1,0 0-1,1 0 1,0 1 0,11-8-1,-18 14-40,1 0-1,-1 0 0,1-1 1,-1 1-1,0 0 1,1 0-1,-1 0 1,1 0-1,-1 0 0,1 0 1,-1 0-1,0 0 1,1 0-1,-1 0 1,1 0-1,-1 0 0,0 0 1,1 0-1,-1 1 1,1-1-1,-1 0 0,0 0 1,1 0-1,-1 1 1,1-1-1,-1 0 1,0 0-1,1 1 0,-1-1 1,0 0-1,0 1 1,1-1-1,-1 0 1,0 1-1,0-1 0,1 1 1,8 17 62,-7-12-55,2 9-1,-1 0 1,0 0-1,0 0 0,-2 0 0,0 0 1,-1 0-1,-2 25 0,0-3 4,-3 81 50,1-60 26,5 99 0,-1-127-28,0-26-36,0 0 0,0 1 1,0-1-1,0 1 0,1-1 1,-1 1-1,1-1 0,3 9 1,-5-5 142,1-8-163,0 0 1,-1 0-1,1 1 0,0-1 1,0 0-1,0 1 1,0-1-1,0 0 1,0 1-1,-1-1 1,1 0-1,0 1 0,0-1 1,0 1-1,0-1 1,0 0-1,0 1 1,0-1-1,1 0 0,-1 1 1,0-1-1,0 0 1,0 1-1,0-1 1,0 0-1,0 1 1,1-1-1,-1 0 0,0 0 1,0 1-1,1-1 1,-1 1-1,2 0 14,0 1 1,0-1-1,-1 1 0,1-1 1,0 1-1,0-1 0,1 0 1,-1 0-1,0 0 0,0-1 1,0 1-1,1 0 0,-1-1 1,0 1-1,1-1 0,-1 0 1,1 0-1,-1 0 0,0 0 1,1 0-1,-1 0 0,0-1 1,5-1-1,6 1 17,10-2-31,-1-2-1,1 0 1,-1-1-1,0-1 1,-1-1-1,41-22 0,-49 24 3,-1-2 0,-1 1-1,1-2 1,-1 0 0,-1 0-1,1-1 1,-2 0 0,1 0-1,-1-1 1,-1-1-1,0 0 1,10-20 0,-14 21-2,0 0 0,-1 0 1,-1 0-1,1 0 0,-2-1 1,0 1-1,0-1 0,-1-15 1,-2 10 19,0 0-1,0 0 1,-2 0 0,-10-32 0,13 46-11,0 1 0,-1-1 0,1 1-1,0 0 1,-1 0 0,1-1-1,-1 1 1,0 0 0,1 0 0,-4-2-1,4 3-10,0 1 0,1 0 0,-1-1 0,0 1 0,1 0 0,-1-1-1,0 1 1,1 0 0,-1 0 0,0-1 0,0 1 0,1 0 0,-1 0 0,0 0 0,0 0 0,1 0-1,-1 0 1,0 0 0,0 1 0,1-1 0,-1 0 0,0 0 0,0 1 0,1-1 0,-1 0-1,0 1 1,1-1 0,-1 0 0,0 1 0,1-1 0,-1 1 0,1-1 0,-1 1 0,1 0 0,-1-1-1,1 1 1,-1-1 0,1 1 0,0 0 0,-1-1 0,1 2 0,-8 12-3,1-1 1,1 2 0,0-1-1,1 1 1,0 0-1,1 0 1,1 0-1,1 1 1,0-1 0,1 1-1,0-1 1,1 1-1,5 28 1,-3-26-14,1 0 1,2 0-1,-1 0 1,2-1-1,1 1 1,0-2-1,1 1 1,0-1-1,1 0 1,1-1-1,20 24 1,-26-35 7,0 1 0,0-1 0,1 0 0,0 0 0,0 0 0,0-1 0,0 1 0,0-1 0,1-1 0,5 3 0,-6-3 2,0-1 0,0 0-1,1-1 1,-1 0-1,0 1 1,0-1 0,0-1-1,0 1 1,0-1-1,0 0 1,0 0-1,6-3 1,-3 1 2,1 0 0,-1-1 1,0 0-1,-1-1 0,1 0 0,-1 0 0,0-1 1,0 1-1,0-1 0,7-11 0,8-10 5,26-41-1,-19 25 4,-12 20 7,1 0 0,1 1 0,0 1 0,2 1 0,27-21 0,-45 40-14,-1-1 0,1 0 0,0 0 0,0 1 0,0 0 0,0 0 0,1 0 0,-1 0 0,0 0 0,0 0 0,1 1 0,-1 0 0,0 0 0,1 0 0,-1 0 0,0 0 0,1 0-1,-1 1 1,0 0 0,0 0 0,0 0 0,1 0 0,-1 0 0,0 0 0,0 1 0,-1 0 0,1-1 0,5 5 0,5 5-2,-1 0 0,0 0 1,0 1-1,13 20 0,-12-17 0,13 18-68,-24-30 63,-3-5 11,-15-16 52,7 7-38,-4-6 11,-2 1 0,1 0 0,-18-14 0,26 26-16,1 0 0,-1 0 0,0 0-1,0 1 1,-1 0 0,1 0 0,-1 1-1,1-1 1,-1 1 0,0 1 0,0-1-1,0 1 1,-12 0 0,15 1-10,0 1-1,0-1 1,0 1 0,0 0 0,0 0 0,0 1 0,0-1 0,0 1-1,0 0 1,1 0 0,-1 0 0,1 0 0,0 1 0,-1-1 0,1 1 0,0 0-1,0 0 1,1 0 0,-1 0 0,1 1 0,-1-1 0,1 1 0,0-1-1,1 1 1,-3 5 0,-1 4-2,0 1 1,1-1-1,0 1 0,1 0 0,1 0 1,-1 17-1,2-20-2,1 1 0,1-1 0,-1 1 1,2-1-1,0 0 0,0 1 0,1-1 0,5 14 1,-6-19-2,1-1 1,0 0 0,-1 0 0,2 1-1,-1-2 1,1 1 0,-1 0 0,1-1-1,1 1 1,-1-1 0,1 0 0,-1-1-1,1 1 1,0-1 0,0 0 0,0 0-1,7 2 1,-9-4-3,0 0 1,0-1-1,-1 1 0,1-1 1,0 0-1,0 1 0,0-2 1,-1 1-1,1 0 1,0 0-1,0-1 0,0 1 1,-1-1-1,1 0 0,0 0 1,-1 0-1,1 0 0,-1 0 1,1-1-1,-1 1 0,0-1 1,1 0-1,-1 0 0,0 1 1,0-1-1,0-1 0,0 1 1,2-4-1,2-3 12,1 0 1,-2-1-1,1 0 0,-1 0 0,5-17 1,-4 7 34,-1-1 0,-1 0 0,-1 1 0,-1-1 0,-1-41 0,10 90-40,-7-7-6,2 0 0,1-1 0,1 0 0,16 32 0,-18-41-7,1-1 0,0 0 0,1 0 1,0 0-1,1-1 0,-1 0 0,2-1 0,-1 0 1,1-1-1,12 8 0,-11-8-3,0-1 1,1 0-1,-1-1 0,1 0 1,14 3-1,-22-7 13,0 0 0,0-1-1,-1 1 1,1-1 0,0 0-1,0 0 1,0-1 0,0 1-1,0-1 1,0 0 0,-1 0-1,1 0 1,0 0 0,-1-1 0,1 1-1,-1-1 1,1 0 0,-1 0-1,0-1 1,0 1 0,6-5-1,-1-2 12,0-1-1,-1 1 0,0-1 0,-1-1 0,0 1 0,0-1 0,-1 0 0,0 0 0,3-15 1,4-18 62,6-49 1,-16 84-65,-1 6-5,3-28 51,2 0 1,1 0-1,1 1 0,2 0 0,23-49 1,-33 79-55,0-1 0,0 1 0,0 0 0,0-1 0,0 1-1,1 0 1,-1 0 0,0-1 0,0 1 0,1 0 0,-1 0 0,0-1 0,0 1 0,1 0 0,-1 0 0,0-1 0,1 1 0,-1 0 0,0 0 0,1 0 0,-1 0 0,0 0 0,1 0 0,-1 0 0,0-1 0,1 1 0,-1 0 0,0 0 0,1 0 0,-1 0 0,0 0 0,1 0-1,-1 1 1,0-1 0,1 0 0,-1 0 0,0 0 0,1 0 0,-1 0 0,0 0 0,1 1 0,-1-1 0,0 0 0,1 0 0,-1 0 0,0 1 0,0-1 0,1 0 0,-1 1 0,0-1 0,0 0 0,0 0 0,1 1 0,-1-1 0,0 0 0,0 1 0,0-1 0,0 0 0,0 1-1,0-1 2,12 27-34,-10-22 42,66 199-17,-59-167-6,-2 1 0,-1-1-1,1 64 1,-7-93 20,0-1-1,-1 1 1,0-1-1,0 1 1,-5 11 0,6-16-5,-2 0 0,1 0 0,0-1 0,-1 1 0,1 0 0,-1-1 0,0 1 0,0-1 0,0 1 0,0-1 0,0 0 0,0 0 1,-1 0-1,1 0 0,-5 3 0,5-5 0,0 1 1,0-1-1,1 0 1,-1 0-1,0 1 1,0-1-1,0 0 1,0-1-1,0 1 1,0 0 0,1 0-1,-1-1 1,0 1-1,0-1 1,0 0-1,1 1 1,-1-1-1,0 0 1,1 0-1,-4-2 1,-34-29 59,28 23-39,-6-6 60,0 0 0,1-2 0,0 0 0,2 0 0,0-2 0,0 1 0,-18-38 0,32 55-84,-1 1 0,1-1 1,0 1-1,-1 0 0,1-1 0,0 1 0,0-1 1,-1 1-1,1-1 0,0 1 0,0-1 0,0 1 0,0-1 1,-1 1-1,1-1 0,0 1 0,0-1 0,0 0 1,0 1-1,0-1 0,0 1 0,0-1 0,1 1 1,-1-1-1,0 1 0,0-1 0,0 1 0,0-1 1,1 1-1,-1-1 0,0 1 0,1-1 0,-1 1 0,0 0 1,1-1-1,-1 1 0,0-1 0,1 1 0,-1 0 1,1-1-1,-1 1 0,0 0 0,1 0 0,-1-1 1,1 1-1,0 0 0,1-1-4,0 1 0,0 0 0,0 0 0,0 0 0,0 0 0,0 0 0,0 1 0,0-1 0,0 1 0,0-1 0,3 2 0,98 51-107,7 2 18,-96-49 72,1 0-1,0-2 1,0 0-1,0 0 1,27 2-1,-35-6 12,-1 0 0,1-1 0,0 0-1,-1 0 1,1 0 0,-1-1 0,0 0 0,1 0 0,-1-1-1,0 0 1,0 0 0,6-4 0,0-2-4,0 1 1,0-2-1,-1 1 1,13-16-1,-13 12 30,-1-1 0,0 0-1,-2 0 1,1-1 0,-2 0 0,0 0 0,6-19-1,-5 9 80,-1-1-1,-2 1 1,5-51-1,-10 75-87,1-15 49,-1 15-54,0 1 1,0 0-1,0 0 0,0 0 1,0-1-1,0 1 1,0 0-1,0 0 0,0-1 1,0 1-1,0 0 1,0 0-1,0-1 0,0 1 1,0 0-1,0 0 1,0-1-1,0 1 0,0 0 1,-1 0-1,1 0 1,0-1-1,0 1 0,0 0 1,0 0-1,0 0 1,-1-1-1,1 1 0,0 0 1,0 0-1,0 0 1,0 0-1,-1 0 0,1-1 1,0 1-1,0 0 1,-1 0-1,1 0 1,0 0-1,0 0 0,0 0 1,-1 0-1,1 0 1,0 0-1,-1 0 0,0 2 4,0 1 0,0-1 1,0 1-1,1 0 0,-1-1 0,1 1 0,-1 0 0,1 2 0,-1 4-1,-10 39 23,-18 95 40,27-125-60,1 0 1,0 0 0,1 0 0,1-1 0,1 1 0,4 20 0,-5-34-7,0 1 0,1 0 0,-1-1 0,1 1 0,0-1 0,5 8 0,-6-11 0,-1 0 1,1 0-1,0 0 1,-1-1 0,1 1-1,0 0 1,0-1-1,-1 1 1,1 0-1,0-1 1,0 1-1,0-1 1,0 1-1,0-1 1,0 0-1,0 1 1,0-1 0,0 0-1,0 0 1,0 1-1,0-1 1,0 0-1,0 0 1,0 0-1,0 0 1,0-1-1,0 1 1,0 0 0,0 0-1,0-1 1,0 1-1,-1 0 1,1-1-1,0 1 1,0-1-1,0 1 1,0-1-1,1 0 1,10-9 2,0 1 0,-1-2 0,0 1 0,0-1 0,-1-1 0,-1 0-1,0-1 1,-1 1 0,0-1 0,-1-1 0,0 0 0,9-28 0,9-23-5,-16 46 0,-1-1 0,-1 0 0,4-23 0,-5 20 0,-5 23 0,-1 0 0,0 0 0,0 0 0,0 0 0,0 0 0,0 0 0,0 0 0,0 0 0,0 0 0,0 0 0,1-1 0,-1 1 0,0 0 0,0 0 0,0 0 0,0 0 0,0 0 0,0 0 0,0 0 0,0 0 0,1 0 0,-1 0 0,0 0 0,0 0 0,0 1 0,0-1 0,0 0 0,0 0 0,0 0 0,0 0 0,0 0 0,1 0 0,-1 0 0,0 0 0,0 0 0,0 0 0,0 0 0,0 0 0,0 0 0,0 0 0,0 1 0,0-1 0,0 0 0,0 0 0,0 0 0,0 0 0,0 0 0,0 0 0,1 0 0,-1 0 0,0 1 0,0-1 0,0 0 0,0 0 0,0 0 0,0 0 0,0 0 0,0 0 0,0 0 0,-1 0 0,1 1 0,0-1 0,0 0 0,2 7 0,1 11 0,-1-1 0,-1 1 0,-1 18 0,2 32 0,1-39 0,2 1 0,1-2 0,15 45 0,-19-69 0,-1 0 0,1-1 0,0 1 0,0 0 0,1 0 0,-1-1 0,1 0 0,-1 1 0,1-1 0,0 0 0,5 4 0,-6-6 0,-1-1 0,1 1 0,-1 0 0,1-1 0,-1 1 0,1-1 0,-1 0 0,1 1 0,-1-1 0,1 0 0,0 0 0,-1 0 0,1 0 0,-1 0 0,1-1 0,-1 1 0,1 0 0,-1-1 0,1 1 0,-1-1 0,1 1 0,-1-1 0,1 0 0,-1 0 0,0 0 0,1 0 0,-1 0 0,0 0 0,0 0 0,0 0 0,0 0 0,0 0 0,0 0 0,1-2 0,17-23 0,-1 0 0,-1-1 0,-2 0 0,15-36 0,-23 49 0,2-8 0,-1 0 0,6-26 0,1-3 0,-14 48 0,-1 2 0,0 0 0,0 1 0,0-1 0,1 0 0,-1 0 0,0 0 0,0 1 0,1-1 0,-1 0 0,1 0 0,-1 1 0,1-1 0,-1 0 0,1 1 0,-1-1 0,1 1 0,-1-1 0,1 1 0,0-1 0,-1 1 0,1-1 0,1 0 0,-1 2 0,1-1 0,-1 1 0,0-1 0,0 1 0,1-1 0,-1 1 0,0 0 0,0 0 0,0-1 0,0 1 0,0 0 0,0 0 0,1 2 0,0-1 0,11 13 0,-1 1 0,-1 0 0,0 1 0,-1 0 0,14 35 0,5 7 0,24 25 0,-33-53 0,-17-27 0,0 0 0,0 0 0,1 0 0,-1 0 0,1 0 0,0-1 0,0 0 0,0 1 0,0-2 0,1 1 0,-1 0 0,1-1 0,0 0 0,-1 0 0,1 0 0,0-1 0,0 1 0,0-1 0,0 0 0,1-1 0,7 1 0,-5-2 0,0 0 0,0 0 0,0-1 0,0 0 0,-1 0 0,1-1 0,9-4 0,13 8 0,-20-2 0,0 0 0,-1 0 0,1 0 0,0-2 0,-1 1 0,1-1 0,-1 0 0,0-1 0,0 0 0,0-1 0,15-9 0,-8 2 0,-1-1 0,0 0 0,-1-1 0,23-28 0,-32 35 0,-1 0 0,0-1 0,0 1 0,-1-1 0,0 1 0,0-1 0,-1 0 0,0 0 0,-1 0 0,1-1 0,-1 1 0,-1 0 0,0 0 0,0-1 0,-2-12 0,1 14 0,0 1 0,0-1 0,0 1 0,-1-1 0,0 1 0,0 0 0,-1 0 0,0 0 0,0 0 0,0 0 0,-1 1 0,0-1 0,0 1 0,0 0 0,0 0 0,-1 1 0,0-1 0,0 1 0,0 0 0,-6-3 0,8 6 0,0 0 0,0 0 0,0 0 0,0 1 0,0-1 0,0 1 0,0 0 0,0 0 0,0 0 0,0 0 0,0 1 0,0-1 0,0 1 0,0 0 0,1 0 0,-1 0 0,0 0 0,0 0 0,1 1 0,-1-1 0,0 1 0,1-1 0,-5 5 0,-1 1 0,0 0 0,0 0 0,1 1 0,0 0 0,-8 13 0,7-9 0,1 0 0,1 0 0,0 1 0,1 0 0,0 0 0,1 1 0,0-1 0,-3 28 0,6-30 0,0-1 0,1 1 0,0 0 0,1 0 0,1 0 0,-1 0 0,2-1 0,-1 1 0,2-1 0,-1 1 0,1-1 0,6 11 0,-1-6 0,0 0 0,1-1 0,1 0 0,0 0 0,1-1 0,1 0 0,19 15 0,-20-20 0,0 0 0,0 0 0,1-2 0,0 1 0,0-1 0,0-1 0,1-1 0,0 0 0,22 4 0,2-3 0,0-2 0,0-1 0,0-2 0,0-1 0,0-2 0,0-2 0,72-18 0,-105 21 0,-3 1 0,0 0 0,0 1 0,0-1 0,0 0 0,0 1 0,1-1 0,-1 1 0,0 0 0,0-1 0,0 1 0,1 0 0,-1 1 0,0-1 0,0 0 0,0 1 0,0-1 0,0 1 0,3 0 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12:33.73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6928,'0'0'17145,"2"11"-16844,6 60 482,0 123 1,-4-57-176,-2 43 47,2 15 12,4 10 505,-10-152 224,33-71-307,-9 8-972,0 1-1,1 1 0,0 1 0,0 2 0,1 0 0,36-3 1,0 5 52,86 6 0,-133-1-157,0 0-1,0 1 1,0 1-1,18 6 1,-25-7 21,3-2-710,-8-2 198,-1 1 392,0 0-1,0 0 1,0 0 0,1-1-1,-1 1 1,0 0 0,0 0-1,0 0 1,0-1 0,0 1-1,0 0 1,0 0 0,0-1-1,0 1 1,0 0 0,0-1-1,0 1 1,0 0 0,0 0-1,0-1 1,0 1 0,0 0 0,0 0-1,0-1 1,0 1 0,0 0-1,0 0 1,0 0 0,0-1-1,-1 1 1,1 0 0,0 0-1,0-1 1,0 1 0,-1 0-1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12:34.21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24 12552,'0'0'6265,"10"-3"-5668,6-3-207,1 2 0,22-4 0,-31 7-220,0 0-1,0 1 1,0 0-1,-1 0 1,1 1-1,0 0 1,0 0-1,-1 0 1,10 4-1,32 11 1251,64 13-1,-100-27-883,1-1 0,-1 0 0,18-2 0,-11 1 512,-19 0-1028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12:34.61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60 11448,'0'0'4393,"15"-3"-3866,92-18 748,1 5 1,138-4-1,-237 20-1050,0 0-1,0 1 1,0 0-1,12 3 1,-19-3-141,0-1 1,0 1 0,0-1 0,0 1-1,0 0 1,0 0 0,0 0 0,0 1-1,0-1 1,0 0 0,-1 1 0,1-1-1,-1 1 1,1-1 0,-1 1 0,1 0-1,-1-1 1,0 1 0,0 0 0,0 0-1,0 0 1,0 0 0,0 0 0,0 3-1,1 38-1857,-2-41 868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12:36.03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105 38 5720,'0'0'17310,"10"2"-16885,13 1-169,0-1-1,0 0 0,1-2 0,28-3 1,-15-1 192,-1-2 1,43-12 0,-58 14-108,-1 1 0,32-2 0,-25 3-27,-26 1-290,0 1 0,1 0 0,-1 0 0,0 0 0,0 0 0,0 0 0,1 0 0,-1 0 0,0 0-1,0 0 1,0 0 0,1 1 0,-1-1 0,0 0 0,0 1 0,0-1 0,0 1 0,0-1 0,0 1 0,0 0 0,0-1 0,0 1 0,0 0-1,1 1 1,-2 0 3,1-1 0,-1 0-1,0 1 1,1-1-1,-1 0 1,0 1-1,0-1 1,0 1 0,0-1-1,0 0 1,-1 1-1,1-1 1,0 0 0,0 1-1,-1-1 1,1 0-1,-2 3 1,-3 5 50,0 1-1,-1 0 1,0-1-1,-8 10 1,-3-1-12,0 0 0,-1-1 0,-38 29 0,-72 33 154,78-52-161,-70 41 93,3 13 150,142-97 3,2 4-258,-14 6-22,0 1 1,18-6-1,-3 4 15,1-1 25,0 1 0,0 2 1,57-4-1,104 3 96,-189 6-150,0 1-1,1-1 1,-1 1 0,0 0-1,0-1 1,0 1 0,0 0 0,1 0-1,-1 0 1,0-1 0,0 1-1,-1 0 1,1 0 0,0 0-1,0 1 1,1 1 0,10 19-4669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12:37.28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283 0 6224,'0'0'8848,"-9"12"-8223,-8 7-347,-33 45 660,35-40-296,-20 42 0,16-27-233,-3 6-16,2 1 0,3 0 0,1 2 0,2 0 0,2 0 0,3 2 0,-4 49 0,11-71-264,-10 196 798,12-187-727,3-1 0,0 0 0,2 0 0,13 43 0,-7-43 37,1 0 1,2-1 0,2-1-1,31 51 1,-34-64-34,1-1 1,2-1-1,-1 0 1,2-1-1,1-1 0,0 0 1,1-2-1,24 16 1,-40-29-83,0 0 1,1 0-1,-1-1 1,1 1-1,-1-1 0,1 1 1,0-1-1,7 1 1,-10-2-238,0 0 0,1 0 1,-1 0-1,0 0 0,1-1 1,-1 1-1,0 0 1,1 0-1,-1-1 0,0 1 1,0-1-1,1 1 0,-1-1 1,0 0-1,0 1 1,0-1-1,0 0 0,0 0 1,0 0-1,0 0 0,0 0 1,0 0-1,0 0 0,0 0 1,-1 0-1,1 0 1,0-2-1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12:38.81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40 0 8432,'0'0'8702,"-2"15"-8107,-11 189 1166,28 207 1799,-11-383-2852,1-1 1,13 39-1,-15-53-473,2 1 1089,-4-34-491,-19-196 112,0 28-378,14 139-242,-20-93 1,18 111-184,6 30-138,-2-6 35,1 0 1,0 1-1,0-1 1,1 0-1,0 0 1,0-7-1,1 12-29,-1 0 1,1 0-1,0 0 0,-1 0 0,1 0 1,0 0-1,0 0 0,0 0 0,0 0 1,1 0-1,-1 1 0,0-1 0,1 1 1,-1-1-1,1 1 0,0-1 0,0 1 1,-1 0-1,1 0 0,0 0 0,0 0 1,0 0-1,0 0 0,3 0 0,12-4-3,1 1 0,-1 0-1,1 2 1,0 0-1,0 1 1,0 1 0,0 0-1,0 1 1,0 2-1,-1-1 1,1 2 0,0 0-1,-1 2 1,0 0-1,-1 0 1,1 2-1,23 13 1,-30-15-12,0 0-1,0 1 0,0 0 1,-1 1-1,0 0 1,11 13-1,-17-19 8,-1 2 0,0-1 0,-1 0 0,1 0 0,0 1 0,-1-1 0,0 0 0,0 1 0,0-1 0,0 1 0,-1 0 0,1-1 0,-1 1 0,0 0 0,0-1 0,0 1-1,0 0 1,-1-1 0,0 1 0,1 0 0,-1-1 0,-1 1 0,1-1 0,0 0 0,-4 6 0,-1 2 12,0-1-1,0 1 1,-1-1-1,-1-1 1,0 0 0,0 0-1,0 0 1,-13 9-1,7-8 25,0-1 0,-1 0 0,0-1 0,0 0 0,-25 8-1,10-4 34,22-9 24,1 1 0,-1-1 0,0-1 0,-14 4 0,65 5-55,1 2 0,40 18 0,-61-21-49,-1 0 1,0 1 0,-1 2-1,0 0 1,-1 1 0,-1 1-1,21 20 1,-32-26 0,0 0 0,-1 1-1,0 0 1,-1 0 0,1 0-1,-2 1 1,8 19 0,-11-24 4,0 0 0,0-1 0,-1 1 0,0 0-1,0 0 1,0 0 0,-1 0 0,0 0 0,0 0 0,-1 0 0,1-1 0,-1 1 0,0 0-1,-1 0 1,0 0 0,1-1 0,-5 7 0,4-7 9,-1-1 0,0-1 0,-1 1 0,1 0 1,-1-1-1,1 1 0,-1-1 0,0 0 0,0-1 0,-1 1 0,1-1 0,-1 1 0,1-1 0,-8 2 0,-5 1 22,0-1 0,-26 4 0,30-7 1,1 0 0,-1-1 0,1 0 0,-1-1 0,-23-5 0,-62-21 207,48 12-95,27 8 15,0-2 1,-39-20-1,57 27-149,5 2-29,0 0 1,0 0-1,-1 0 1,1-1-1,0 1 1,0 0-1,-1 0 1,1 0-1,0 0 1,0 0-1,0-1 1,0 1-1,-1 0 1,1 0-1,0 0 1,0-1-1,0 1 1,0 0-1,0 0 1,0 0-1,-1-1 1,1 1-1,0 0 1,0 0-1,0-1 1,0 1-1,0 0 1,0 0-1,0-1 1,0 1-1,0 0 1,0 0-1,0-1 1,0 1-1,0 0 1,0 0-1,0 0 1,1-1-1,7-8-95,10-3-4571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12:39.44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10448,'0'0'3814,"17"6"-3186,23 9-140,-1 3-1,0 1 0,61 40 0,-69-34-75,-2 1-1,0 1 0,42 53 0,62 105 1032,-120-165-1295,-1 1 0,0 1 0,-2 0 0,-1 1-1,-1 0 1,-1 0 0,0 1 0,-2-1-1,-1 1 1,-1 1 0,-1-1 0,-2 43 0,-3-33 31,-1-1 0,-2 0 1,-1 0-1,-1-1 1,-2 0-1,-2 0 0,-1-1 1,-27 49-1,12-30 190,-3-1-1,-1-2 1,-2-2-1,-61 64 1,83-99-258,1 0 1,-1 0-1,-20 11 0,26-20-3371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12:40.89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1 138 7232,'0'0'10567,"16"-8"-9880,136-60 1444,-145 65-1812,0 1 1,0 0-1,0 0 1,1 1-1,-1-1 0,0 2 1,0-1-1,1 1 1,10 1-1,-17-1-269,-1 0 0,1 1 1,0-1-1,-1 0 0,1 1 0,-1-1 0,1 1 0,-1-1 0,1 1 0,-1-1 0,1 1 0,-1-1 0,1 1 1,-1-1-1,1 1 0,-1 0 0,0-1 0,0 1 0,1 0 0,-1-1 0,0 1 0,0 0 0,1 1 1,2 20 520,-2-15-399,1 18 108,-1 0 1,-2 0 0,0 0-1,-5 26 1,2-24 23,1 1 0,2 50 0,2-69-198,0 1 0,1 0 0,0-1 0,1 1 0,0-1 0,0 0 0,1 1 0,0-2 0,1 1 0,0 0 0,11 14 0,-14-21-81,-1 0-1,1 0 0,0 0 0,0-1 0,0 1 0,0 0 0,0-1 0,0 0 0,1 1 0,-1-1 0,0 0 0,1 0 1,-1-1-1,1 1 0,-1 0 0,1-1 0,-1 1 0,1-1 0,0 0 0,-1 0 0,1 0 0,-1 0 0,1 0 0,-1-1 1,1 1-1,-1-1 0,1 0 0,-1 1 0,1-1 0,-1 0 0,4-3 0,4-1 30,-2 0 0,1-1-1,-1 0 1,0-1 0,0 0-1,10-11 1,-5 2 26,-1 0 0,0-1-1,-2 0 1,0-1 0,0 0 0,12-37-1,-12 24 90,-2 1-1,-1-1 0,6-55 0,-15 42 609,20 28-517,-11 11-260,-1 1 0,1 0 0,-1 0 0,1 1 0,0 0 0,0 0 0,1 0 0,13-2 0,4 1 0,35-1 0,-41 4 0,35-5 0,-53 6 0,-1 0 0,0 0 0,0 1 0,0-1 0,1 0 0,-1 0 0,0 0 0,0 0 0,0 0 0,1 0 0,-1 0 0,0 0 0,0 0 0,0 0 0,1 0 0,-1 0 0,0 0 0,0 0 0,1 0 0,-1 0 0,0 0 0,0 0 0,0 0 0,1 0 0,-1-1 0,0 1 0,0 0 0,0 0 0,0 0 0,1 0 0,-1 0 0,0 0 0,0-1 0,0 1 0,0 0 0,1 0 0,-1 0 0,0 0 0,0-1 0,0 1 0,0 0 0,0 0 0,0-1 0,0 1 0,0 0 0,0 0 0,0 0 0,0-1 0,0 1 0,0 0 0,0 0 0,0 0 0,0-1 0,0 1 0,0 0 0,0 0 0,0-1 0,-7-7 0,6 8 0,1-1 17,0 1 1,0 0-1,0 0 0,0 0 0,-1 0 1,1-1-1,0 1 0,0 0 0,0 0 1,-1 0-1,1 0 0,0 0 1,0 0-1,-1 0 0,1 0 0,0 0 1,0-1-1,-1 1 0,1 0 0,0 0 1,0 0-1,-1 0 0,1 0 1,0 1-1,0-1 0,-1 0 0,1 0 1,0 0-1,0 0 0,-1 0 0,1 0 1,0 0-1,0 0 0,0 0 1,-1 1-1,1-1 0,0 0 0,0 0 1,0 0-1,-1 0 0,1 1 0,0-1 1,0 0-1,0 0 0,0 1 1,0-1-1,0 0 0,-1 0 0,1 0 1,0 1-1,-2 8-4977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4:11.9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748 0 5016,'0'0'19145,"-16"8"-18860,2-1-210,-4 1 47,0 1 0,1 1 0,-31 24 0,-272 221 1284,243-194-572,-124 76 0,182-130 1671,29-7-2175,18 2-183,0 2 1,0 1 0,-1 0 0,0 2-1,0 2 1,28 12 0,-12-5-88,272 119 211,-234-97-55,-69-32-151,-1 1 0,1 1 0,14 12 0,-14-10-80,-8-7-21,-1 1 0,1-1-1,-1 1 1,0 0 0,4 7-1,11 12-1194,-2-12-2780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12:41.73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1 513 12864,'0'0'2272,"11"-1"-1710,6-2-276,1 0 0,0-1 0,-1 0 0,0-1 0,31-15 0,-28 9 91,0-1-1,-1-1 0,0 0 1,-1-2-1,-1 0 0,0-1 1,-1-1-1,19-25 1,-18 18 167,-1-2 1,-1 0-1,-1 0 1,-1-1 0,-1-1-1,8-30 1,-9 28 2,-7 18-159,0 1 0,-1-1 0,2-11 0,-5 22-267,1 0 1,-1 0-1,0 0 1,0 0-1,0 0 1,1 0-1,-1 0 1,1 0-1,-1 0 1,0 0-1,1 0 1,0 0-1,0-1 1,0 2-97,-1 0 0,0 0 1,1 0-1,-1 0 0,0 0 1,1 0-1,-1 0 0,0 0 1,0 0-1,1 0 1,-1 0-1,0 0 0,1 0 1,-1 1-1,0-1 0,0 0 1,1 0-1,-1 0 0,0 0 1,0 1-1,1-1 1,-1 0-1,0 0 0,0 0 1,0 1-1,1-1 0,-1 0 1,0 0-1,0 1 1,0-1-1,0 0 0,0 1 1,1-1-1,-1 0 0,0 0 1,0 1-1,0-1 0,0 0 1,0 1-1,0-1 1,0 0-1,0 1 0,0-1 1,0 0-1,0 1 0,0-1 1,14 57 368,-3 1 1,-1 0 0,-4 0-1,-2 0 1,-2 1 0,-8 77-1,5-125-364,0 0 0,-1 0 0,0 0 1,-1-1-1,0 1 0,0-1 0,-2 1 0,1-1 0,-1 0 0,0-1 0,-1 1 0,-7 8 0,12-17-30,1-1 0,-1 1 0,1-1 0,-1 1 0,0-1 0,0 1 0,1-1 0,-1 1 0,0-1 0,0 0 0,0 1 0,0-1 0,1 0 0,-1 0 0,0 0 0,0 1 0,0-1 0,0 0 0,0 0 0,0 0 0,1-1 0,-1 1 0,0 0 0,0 0 0,0 0 0,0-1 0,0 1 0,1 0 0,-2-1 0,-24-17 0,22 15 0,-9-10 0,0 0 0,1-1 0,1 0 0,0-1 0,1-1 0,-15-29 0,10 18 0,13 23 0,-1-1 0,1 0 0,0 0 0,0 1 0,1-1 0,-3-11 0,4 15 0,0 0 0,0-1 0,0 1 0,0 0 0,0-1 0,0 1 0,0 0 0,0-1 0,0 1 0,1 0 0,-1 0 0,1-1 0,-1 1 0,1 0 0,-1 0 0,1-1 0,0 1 0,-1 0 0,1 0 0,0 0 0,0 0 0,0 0 0,0 0 0,0 0 0,0 1 0,0-1 0,0 0 0,0 0 0,0 1 0,0-1 0,1 1 0,1-1 0,11-3 0,1 1 0,0 0 0,0 1 0,0 1 0,24 0 0,-12 3 0,1 0 0,33 8 0,148 45 0,-133-25 0,-74-30 78,-1 1 0,1 0 0,0 0 0,-1 0 0,1 0 0,-1 0 1,1 0-1,-1 0 0,0 0 0,3 3 0,4 8-4913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12:43.34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92 102 6928,'0'0'6150,"-7"-10"-5412,-25-31-65,31 40-605,0 0-1,1 0 1,-1 0 0,0 1 0,0-1 0,0 0-1,1 0 1,-1 1 0,0-1 0,0 1 0,0-1-1,0 1 1,-2-1 0,3 0-41,-1 1 0,1 0 0,0 0 1,-1 0-1,1 0 0,-1 1 0,1-1 0,0 0 0,-1 0 1,1 0-1,0 0 0,-1 0 0,1 0 0,0 1 1,-1-1-1,1 0 0,0 0 0,-1 0 0,1 1 0,0-1 1,0 0-1,-1 0 0,1 1 0,0-1 0,-1 1 0,-7 23 838,8-21-779,-4 23 430,1 1 0,1 51 0,2-25-85,0 39 820,21 168 1,-17-234-1068,24 145 1160,-20-136-617,2 0 1,24 59-1,-13-50 1748,-17-44-1762,-1-8-161,-1-14-12,-11-86 237,-12-80 207,-81-212 447,99 385-1431,0-1 0,0 0 0,2-1 0,0 1 0,1 0 0,0 0 0,5-28 0,-3 39 0,-1-1 0,1 1 0,0 0 0,1 0 0,-1 0 0,1 0 0,0 0 0,0 0 0,1 1 0,-1-1 0,1 1 0,0 0 0,0 0 0,0 1 0,1-1 0,0 1 0,-1 0 0,7-3 0,2-1 0,-1 1 0,1 0 0,0 1 0,1 1 0,-1 0 0,19-2 0,-9 3 0,0 0 0,0 2 0,0 1 0,0 1 0,0 1 0,-1 1 0,26 6 0,-30-4 0,-1 0 0,1 2 0,-1 0 0,-1 1 0,1 0 0,-1 2 0,-1 0 0,0 0 0,18 16 0,-20-14 0,0 1 0,0 0 0,-1 1 0,16 25 0,-25-35 0,0 1 0,0 0 0,-1 1 0,1-1 0,-1 0 0,-1 1 0,1-1 0,-1 1 0,0 0 0,0-1 0,-1 1 0,0 0 0,0 0 0,0-1 0,0 1 0,-1 0 0,0-1 0,-3 9 0,0-4 0,0 0 0,-1-1 0,0 1 0,-1-1 0,0-1 0,0 1 0,-10 9 0,-56 51 0,44-47 0,-1-1 0,-1-1 0,0-2 0,-2-1 0,0-1 0,-1-2 0,-61 18 0,41-13 0,-39 10 0,80-26 0,0 0 0,0-1 0,0-1 0,-1 0 0,-17-1 0,30 0 0,-1 0 0,1 0 0,0 0 0,0 1 0,0-1 0,0 0 0,0 0 0,-1 0 0,1 0 0,0 0 0,0 0 0,0 0 0,0 0 0,0 0 0,-1 0 0,1 0 0,0 0 0,0 0 0,0 0 0,0 0 0,0 0 0,-1 0 0,1 0 0,0-1 0,0 1 0,0 0 0,0 0 0,0 0 0,0 0 0,-1 0 0,1 0 0,0 0 0,0 0 0,0 0 0,0-1 0,0 1 0,0 0 0,0 0 0,0 0 0,0 0 0,-1 0 0,1-1 0,0 1 0,0 0 0,0 0 0,0 0 0,0 0 0,0 0 0,0-1 0,0 1 0,0 0 0,0 0 0,10-6 0,18-5 0,11-1 0,1 1 0,49-5 0,-68 13 0,0 1 0,1 1 0,-1 1 0,1 1 0,-1 1 0,26 6 0,108 44 0,-72-22 0,-68-25 0,-1 1 0,0 0 0,-1 1 0,1 0 0,19 15 0,-25-16 0,-1 0 0,-1 0 0,1 1 0,-1 0 0,0 0 0,-1 0 0,0 1 0,0-1 0,0 1 0,5 15 0,-9-19 0,1 0 0,-1 0 0,-1 0 0,1 0 0,0 0 0,-1 1 0,0-1 0,0 0 0,0 0 0,-1 0 0,1 1 0,-3 7 0,0-5 0,0 1 0,0-1 0,-1 0 0,1 0 0,-1 0 0,-7 9 0,-1-3 0,0 1 0,0-2 0,-1 1 0,-1-2 0,-20 14 0,16-13 0,-1-1 0,0-1 0,-1 0 0,0-2 0,0 0 0,0-2 0,-1 0 0,0-1 0,-1-1 0,1-1 0,-1-1 0,1-1 0,-1-1 0,0 0 0,1-2 0,-1-1 0,-35-9 0,30 5 0,-59-21 0,78 25 0,0-1 0,0 0 0,0 0 0,1 0 0,-1-1 0,1-1 0,-11-10 0,17 16 27,1 0 0,-1-1 0,1 1 0,-1 0 0,1-1 0,0 1 0,-1-1 0,1 1 0,-1 0 0,1-1 0,0 1-1,-1-1 1,1 1 0,0-1 0,0 1 0,-1-1 0,1 0 0,0 1 0,0-1 0,0 1 0,0-1 0,0 1 0,0-1 0,0 0 0,0 1 0,0-1 0,0 1 0,0-1 0,0 1 0,0-1 0,0 0 0,0 1 0,1-1 0,-1 1-1,0-1 1,1 0 0,15-5-5013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13:52.76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5520,'0'0'0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17:28.91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249 0 8032,'0'0'2504,"-1"11"-2272,-4 30 163,-14 61 0,-32 54 861,-4 15 552,49-151-1442,0 0-1,-1 0 1,-1 0-1,-1-1 1,-1-1-1,-1 1 1,-16 20-1,21-28 48,-5 4 294,11-15-682,0 0 0,-1 1 0,1-1 0,-1 0-1,1 1 1,-1-1 0,1 0 0,-1 0 0,1 0 0,-1 1 0,0-1-1,1 0 1,-1 0 0,1 0 0,-1 0 0,1 0 0,-1 0 0,1 0-1,-1 0 1,0 0 0,1 0 0,-1 0 0,1-1 0,-1 1 0,1 0-1,-1 0 1,0-1 0,0 0 17,1-1 0,0 1-1,0 0 1,0 0 0,-1-1-1,1 1 1,0 0 0,1-1 0,-1 1-1,0 0 1,0-1 0,0 1 0,1 0-1,-1 0 1,1-1 0,-1 1-1,1 0 1,0 0 0,1-2 0,2-9 79,-1-3-45,0 1 0,2-1 0,-1 1 0,2 0 0,0 0 0,1 1 1,8-13-1,-9 16-49,0 1 0,1 1 0,0-1 0,1 1 1,0 0-1,0 1 0,1 0 0,0 0 1,0 1-1,12-6 0,-20 11-19,0 1-1,0-1 1,0 1-1,0 0 1,0-1 0,0 1-1,0 0 1,0 0-1,1 0 1,-1 0 0,0 0-1,0 0 1,0 0 0,0 0-1,0 0 1,0 0-1,1 1 1,-1-1 0,0 0-1,0 1 1,0-1-1,1 2 1,0-1 3,1 1 1,-1 0-1,0 0 0,0 0 0,0 0 1,-1 0-1,1 0 0,0 0 1,1 3-1,1 3 22,0 0 0,-1 1 0,1-1 0,-2 0-1,3 11 1,-1 3 36,-2-10-1,0-1 0,1 1 0,6 15-1,-7-22-34,0-1-1,0 0 1,1-1-1,-1 1 0,1 0 1,0-1-1,0 1 1,0-1-1,1 0 0,-1 0 1,1 0-1,6 4 1,10 5 89,-17-9-107,0 0 1,1-1 0,-1 0-1,1 0 1,0 0 0,-1 0 0,1 0-1,0-1 1,0 0 0,0 0-1,0 0 1,0 0 0,1-1 0,-1 1-1,8-1 1,-2-1 25,1 1 3,0-1-1,0 0 1,0-1-1,-1 0 1,1-1-1,-1 0 1,1 0-1,-1-1 1,12-7-1,-10 3 10,0 1 23,0-1 0,0-1 1,12-12-1,-21 18-57,-1 0 0,1 1 0,-1-1-1,0 0 1,0 0 0,0 0 0,0 0 0,-1-1 0,1 1-1,-1 0 1,0-1 0,0 1 0,0-1 0,0 1 0,0-1-1,-1 1 1,0-1 0,0-5 0,-1 1 24,1 1-1,-2 0 1,1 0 0,-1-1-1,-5-12 1,5 18-34,1-1 1,0 1-1,-1 0 1,1 0-1,-1 0 0,1 0 1,-1 0-1,0 0 0,0 0 1,0 1-1,0-1 1,0 1-1,0-1 0,-1 1 1,1 0-1,0 0 1,-1 0-1,1 0 0,-1 0 1,-2 0-1,0 1-5,1-1 0,-1 1-1,1 0 1,0 0-1,-1 0 1,1 1 0,-1-1-1,1 1 1,0 0 0,0 1-1,-1-1 1,1 1 0,0 0-1,0 0 1,0 0 0,1 0-1,-1 1 1,0-1 0,1 1-1,-6 6 1,4-4 3,0 1 0,0-1 0,1 1 0,0 1 0,0-1 0,1 0-1,-1 1 1,1 0 0,1 0 0,-1 0 0,-2 13 0,5-15 11,0 1 1,0-1-1,0 1 0,1-1 0,-1 0 1,1 1-1,1-1 0,-1 0 0,1 1 1,0-1-1,0 0 0,0 0 0,7 8 0,-6-7 24,1-1-1,-1 1 0,2-1 1,-1-1-1,0 1 0,1-1 0,0 1 1,0-1-1,0 0 0,1-1 1,8 5-1,-6-5 21,0-1 1,1 0-1,-1 0 1,0-1-1,1 0 0,-1-1 1,1 0-1,-1 0 1,11-2-1,-7 0-2,0 0 0,0 0-1,0-2 1,-1 1 0,23-11 0,-11 0 26,-1 0 0,0-2 0,31-27 0,-42 34-51,-10 8-27,1 0-1,-1 0 1,1 0 0,-1 0 0,0 0-1,1 0 1,-1-1 0,0 1-1,0 0 1,0-1 0,0 1 0,0-1-1,0 1 1,0-1 0,-1 1-1,1-1 1,0 0 0,-1 1-1,1-1 1,-1-3 0,0 5-5,0-1 0,0 1 1,-1-1-1,1 1 0,0 0 0,0-1 1,-1 1-1,1 0 0,-1 0 0,1-1 1,0 1-1,-1 0 0,1 0 1,0-1-1,-1 1 0,1 0 0,-1 0 1,1 0-1,-1 0 0,1 0 0,-1-1 1,1 1-1,0 0 0,-1 0 0,1 0 1,-1 0-1,1 0 0,-1 1 0,1-1 1,-1 0-1,1 0 0,-1 0 0,1 0 1,0 0-1,-1 1 0,1-1 1,-1 0-1,1 0 0,0 1 0,-1-1 1,1 0-1,0 1 0,-1-1 0,1 0 1,0 1-1,-1-1 0,1 0 0,0 1 1,0-1-1,-1 1 0,1-1 0,0 0 1,0 1-1,0-1 0,0 1 1,-5 15 15,4-15-21,1 1 0,-1-1-1,0 0 1,1 1 0,-1-1-1,1 0 1,0 1-1,-1-1 1,1 1 0,0-1-1,0 1 1,0-1 0,0 1-1,0-1 1,0 1 0,0-1-1,0 1 1,1-1-1,-1 1 1,1-1 0,-1 0-1,1 1 1,-1-1 0,1 0-1,0 1 1,0-1 0,0 0-1,-1 0 1,1 0-1,3 3 1,0-1 0,1 1 0,-1-1 0,1 1-1,0-1 1,1-1 0,-1 1 0,0-1 0,1 0 0,-1 0-1,1 0 1,0-1 0,0 0 0,-1 0 0,1-1-1,0 1 1,0-1 0,0 0 0,0-1 0,-1 0 0,1 0-1,9-2 1,-12 2 6,0 0 0,0 0-1,-1 0 1,1 0 0,0 0 0,-1-1-1,1 1 1,-1-1 0,0 1 0,0-1-1,1 0 1,-1 0 0,0 0 0,0-1-1,-1 1 1,1 0 0,0-1 0,-1 1-1,1-1 1,-1 1 0,0-1 0,0 1-1,0-1 1,0 0 0,-1 0-1,1 0 1,-1 0 0,1 1 0,-1-1-1,0-4 1,0 4 1,-1-1 0,1 1-1,-1 0 1,1-1 0,-1 1 0,0 0 0,0 0-1,-1-1 1,1 1 0,-1 0 0,0 0-1,1 0 1,-1 1 0,0-1 0,-1 0-1,1 1 1,0-1 0,-1 1 0,0 0 0,1 0-1,-1 0 1,0 0 0,0 0 0,0 1-1,-4-2 1,5 2 2,-1 0 0,1 0 0,0 0 0,-1 0 0,1 0 0,-1 1 0,0 0 0,1-1 0,-1 1 0,1 0 0,-1 0 0,1 0 0,-1 1 0,1-1 0,-1 1 0,-3 0 0,0 1-31,6-4 15,15-8 20,25-13 24,-13 9 1,-17 8-19,1 0 1,0 1-1,0 1 0,0-1 1,24-4-1,20-4 45,-45 9-32,0 1-1,1 1 1,-1-1-1,18 0 0,-10 1 63,-16 1-71,0 1 1,0-1-1,0 1 0,0 0 0,-1 0 1,1 0-1,0 0 0,0 0 1,0 0-1,0 0 0,0 0 0,0 1 1,-1-1-1,1 1 0,3 1 0,7 2 133,-12-4-142,1 0 1,0 0 0,0 1 0,-1-1 0,1 0-1,0 0 1,0 1 0,-1-1 0,1 1 0,0-1 0,-1 0-1,1 1 1,-1-1 0,1 1 0,-1-1 0,1 1-1,-1 0 1,1-1 0,-1 1 0,1 0 0,-1-1 0,1 1-1,-1 0 1,0-1 0,0 1 0,1 0 0,-1 1-1,2 3 19,0 0-1,-1 0 0,0 0 0,0 0 0,0 0 0,0 0 0,-1 0 0,0 1 0,0 4 0,-2 2 53,-1-1 1,-7 22-1,8-27-52,0 0 0,1-1 0,0 1-1,0 0 1,0 0 0,0 0 0,1 0 0,0 0 0,0 0 0,1 0-1,0-1 1,0 1 0,0 0 0,4 10 0,-4-15-18,0 1 0,0 0 0,0-1 0,1 1 0,-1-1 0,0 1 0,1-1 0,-1 1 0,1-1 0,-1 0 0,1 0 0,0 0 0,-1 0 0,1 0 0,0 0 0,0 0 0,0-1 0,0 1 0,0-1 0,0 1 0,0-1 0,0 0 0,0 0 0,0 1 0,0-1-1,0-1 1,0 1 0,0 0 0,0 0 0,0-1 0,0 0 0,-1 1 0,4-2 0,4-1 20,-1-1-1,0 0 1,0 0-1,0-1 0,14-11 1,-10 4 10,1-1-1,-2 0 1,0-1 0,0-1 0,-1 0 0,14-30 0,-22 42-26,0-1 0,-1 1 1,0-1-1,1 1 0,-1-1 1,0 1-1,-1-1 0,1-5 1,-1 9-17,1 0 1,-1 0 0,0 0 0,0 1-1,0-1 1,0 0 0,0 0 0,0 0-1,0 0 1,0 0 0,0 0-1,0 0 1,0 0 0,0 0 0,0 0-1,0 0 1,0 0 0,1 0 0,-1 0-1,0 0 1,0 0 0,0 0-1,0 0 1,0 0 0,0 0 0,0 0-1,0 0 1,0 0 0,0 0 0,1 0-1,-1 0 1,0 0 0,0 0-1,0 0 1,0 0 0,0 0 0,0 0-1,0 0 1,0 0 0,0 0 0,0 0-1,0 0 1,3 11-20,-2 1 10,0 0-1,1 0 1,0 0 0,0 0 0,1 0 0,1 0 0,0-1 0,1 1 0,0-1 0,11 17-1,-16-27 11,1 0 0,0 0 0,-1 0 0,1 0-1,0 0 1,0 0 0,0 0 0,0-1 0,0 1 0,0 0-1,0 0 1,0-1 0,0 1 0,0-1 0,0 1 0,0-1-1,0 1 1,1-1 0,-1 0 0,0 1 0,0-1-1,1 0 1,-1 0 0,0 0 0,0 0 0,0 0 0,1 0-1,-1 0 1,0-1 0,0 1 0,1 0 0,-1-1-1,0 1 1,0-1 0,0 1 0,0-1 0,0 1 0,0-1-1,0 0 1,0 0 0,2-1 0,3-4 23,1 0-1,-1 0 1,0-1 0,7-11-1,-10 14-17,47-71 173,14-17 84,-62 89-239,0 1 0,-1 0 0,1 0 0,1 0 0,-1 0 0,0 0 0,4-2 0,-6 4-18,1 0 0,-1 0-1,0-1 1,1 1-1,-1 0 1,0 0 0,0 0-1,1 0 1,-1 0-1,0 0 1,1 0-1,-1 0 1,0 0 0,1 0-1,-1 0 1,0 0-1,1 0 1,-1 0 0,0 0-1,1 0 1,-1 1-1,0-1 1,0 0 0,1 0-1,-1 0 1,0 0-1,0 0 1,1 1-1,-1-1 1,0 0 0,0 0-1,1 1 1,-1-1-1,0 0 1,0 0 0,0 1-1,1-1 1,0 6 21,1-1 1,-1 1-1,-1-1 1,1 1-1,-1-1 1,0 9-1,0-13-33,0 42 87,-12 83 0,-20 45 74,21-120-24,-2 0 0,-39 97 0,52-147-132,-1 0 0,1 0 1,0 0-1,0-1 0,-1 1 0,1 0 0,0 0 0,-1-1 0,1 1 0,-1 0 0,1 0 0,-1-1 0,1 1 0,-1-1 0,0 1 0,1 0 0,-1-1 0,0 1 1,1-1-1,-1 1 0,0-1 0,0 0 0,1 1 0,-1-1 0,0 0 0,0 0 0,0 1 0,0-1 0,1 0 0,-1 0 0,0 0 0,0 0 0,0 0 0,0 0 1,0 0-1,1 0 0,-1 0 0,0-1 0,0 1 0,0 0 0,0 0 0,1-1 0,-1 1 0,0-1 0,0 1 0,1-1 0,-1 1 0,0-1 0,1 1 0,-1-1 1,1 1-1,-1-1 0,0-1 0,-4-3 0,1 0-1,1 0 1,-1 0 0,1 0 0,-5-11 0,4 7 0,0 0 0,1 0 0,0 0 0,1-1 0,0 1 0,1-1 0,-1 1 0,2-19 0,0 24 0,1-1 0,0 0 0,0 0 0,0 0 0,0 1 0,1-1 0,0 1 0,0-1 0,0 1 0,1 0 0,0 0 0,-1 0 0,1 0 0,1 0 0,-1 0 0,0 1 0,1 0 0,0-1 0,7-4 0,0 2 0,0 0 0,0 1 0,1 0 0,-1 0 0,1 1 0,0 1 0,1 0 0,-1 0 0,0 2 0,1-1 0,-1 2 0,1-1 0,-1 2 0,1 0 0,-1 0 0,1 1 0,-1 1 0,18 5 0,-17-3 0,-11-5 0,0 0 0,-1 1 0,1-1 0,0 1 0,0 0 0,0 0 0,-1-1 0,1 1 0,0 0 0,-1 1 0,1-1 0,0 0 0,-1 0 0,0 1 0,1-1 0,-1 1 0,0-1 0,0 1 0,0-1 0,0 1 0,0 0 0,0-1 0,1 4 0,-2-4 20,3 4 777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17:33.78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120 1 5016,'0'0'8704,"-2"11"-8258,-7 28-110,-5 22 589,-11 101 1,22-108-493,-26 257 1830,28-300-2056,0-1-1,0 1 1,2 15 0,0-18 178,-1 1 1,0-1-1,-1 1 0,-2 15 0,3-24-364,0-1 0,0 1-1,0 0 1,0 0 0,0 0 0,0 0-1,0 0 1,0 0 0,0 0 0,0 0-1,0 0 1,0 0 0,0 0 0,0 0-1,0 0 1,0 0 0,0 0 0,-1-1-1,1 1 1,0 0 0,0 0 0,0 0-1,0 0 1,0 0 0,0 0 0,0 0 0,0 0-1,0 0 1,0 0 0,0 0 0,0 0-1,-1 0 1,1 0 0,0 0 0,0 0-1,0 0 1,0 0 0,0 0 0,0 0-1,0 0 1,0 0 0,0 0 0,0 0-1,0 0 1,0 0 0,0 1 0,-1-1-1,1 0 1,0 0 0,0 0 0,0 0-1,0 0 1,0 0 0,0 0 0,0 0 0,0 0-1,0 0 1,0 0 0,-4-12 325,-3-16-197,5 16-56,1-1 0,0 1 0,1-1 1,0 1-1,4-25 0,-3 32-64,1-1 0,-1 0 1,1 1-1,0-1 0,0 1 0,1 0 1,-1 0-1,1 0 0,0 0 0,1 0 0,-1 0 1,1 1-1,0 0 0,9-8 0,-9 9-14,0 1-1,1 0 0,-1 0 0,1 0 0,-1 1 1,1-1-1,-1 1 0,1 0 0,0 1 1,0-1-1,0 1 0,0 0 0,-1 0 1,1 0-1,0 1 0,0 0 0,0 0 1,4 1-1,3 2 11,0-1 1,0 2 0,-1 0-1,0 0 1,20 13-1,-23-12-2,0 1-1,0-1 1,-1 1-1,0 0 1,-1 0-1,0 1 1,0 0-1,0 0 1,-1 1-1,4 8 1,-7-13-2,0 0-1,-1 0 1,1 0 0,-1 0 0,0 0-1,0 0 1,-1 0 0,1 0 0,-1 0-1,0 0 1,0 0 0,0 1 0,0-1-1,-1 0 1,1 0 0,-1 0 0,0 0-1,-1 0 1,1 0 0,-1 0 0,0-1-1,1 1 1,-2 0 0,1-1 0,0 1-1,-4 2 1,2-2 8,0-1-1,0 0 1,0 0-1,-1 0 1,1-1-1,-1 1 1,0-1-1,1 0 1,-1 0-1,0-1 1,0 0-1,0 0 1,-1 0-1,-6 0 1,-4 0 37,0-1-1,0 0 1,-20-4 0,11-1 140,1 0 1,-36-14-1,37 11 32,6-3 180,14 8-208,13 5-97,3 2-84,0 0-1,1-1 0,0-1 1,-1 0-1,22 1 0,70-8 5,-85 4-22,-1-1-7,0-1-1,-1 0 1,1-2 0,-1 0-1,19-8 1,81-44 23,-88 42-11,-21 10 0,1 0 0,-1-1 0,0 0 0,-1 0 0,1-1 0,-1 0 0,-1 0 0,1-1 0,6-9 0,26-20 257,-35 28-123,-5 6-50,-5 6 13,1 0-97,1 0-1,-1 1 1,1-1-1,0 1 1,0 0-1,0 0 1,-2 6-1,-11 14 29,-13 10 2,11-15-9,-20 29 0,35-43-14,-1 1-1,1-1 1,0 0-1,1 1 0,-1-1 1,1 1-1,0 0 1,1 0-1,-1 0 1,1 0-1,0 8 0,0-13-13,1-1 0,0 1 0,0 0-1,0 0 1,0-1 0,0 1 0,0 0 0,0 0-1,0-1 1,0 1 0,0 0 0,0 0-1,1-1 1,-1 1 0,0 0 0,1-1-1,-1 1 1,0 0 0,1-1 0,-1 1-1,1 0 1,-1-1 0,0 1 0,1-1-1,0 1 1,-1-1 0,1 1 0,-1-1-1,1 1 1,0-1 0,-1 0 0,1 1-1,0-1 1,-1 0 0,1 1 0,0-1 0,0 0-1,-1 0 1,1 0 0,0 0 0,-1 0-1,1 0 1,0 0 0,0 0 0,-1 0-1,1 0 1,0 0 0,0 0 0,-1-1-1,1 1 1,0 0 0,0 0 0,0-1-1,6-2 38,-1 0-1,0-1 0,0 1 0,9-9 0,-9 7-32,-1 0 0,-1 0 0,1-1 0,-1 0 0,0 0 0,0 0 0,0 0 0,-1-1 1,0 1-1,3-12 0,15-29 134,-20 47-146,-1 0 1,1 0 0,-1 0 0,1 0 0,-1 0-1,1 0 1,-1 0 0,1 0 0,-1 0-1,1 0 1,-1 0 0,1 0 0,-1 0-1,1 0 1,-1 1 0,0-1 0,1 0-1,-1 0 1,1 1 0,-1-1 0,0 0 0,1 1-1,-1-1 1,1 0 0,-1 1 0,0-1-1,0 0 1,1 1 0,-1-1 0,0 1-1,0-1 1,1 1 0,-1 0 0,15 19 2,-7-3 0,0-1-3,17 26 0,-22-38 2,1 1-1,-1-1 1,1 0-1,0 0 1,0 0 0,0-1-1,1 0 1,-1 1-1,1-1 1,6 2-1,-9-4 6,0-1-1,1 1 0,-1-1 0,1 1 0,-1-1 0,0 0 0,1 0 0,-1 0 1,1 0-1,-1-1 0,1 1 0,-1-1 0,0 0 0,1 1 0,-1-1 0,0 0 1,1 0-1,-1 0 0,0-1 0,0 1 0,0 0 0,0-1 0,0 0 0,-1 1 1,1-1-1,0 0 0,2-3 0,4-5 19,0 0 0,-1 0 0,11-21 0,14-35 15,21-36 140,-53 102-179,0 0 0,0-1 0,0 1 1,1 0-1,-1-1 0,0 1 0,0 0 0,1 0 1,-1-1-1,0 1 0,1 0 0,-1 0 0,0 0 1,1-1-1,-1 1 0,0 0 0,1 0 1,-1 0-1,0 0 0,1 0 0,-1 0 0,0 0 1,1 0-1,-1 0 0,0 0 0,1 0 0,-1 0 1,1 0-1,-1 0 0,0 0 0,1 0 0,-1 0 1,0 0-1,1 0 0,-1 0 0,0 1 1,1-1-1,-1 0 0,0 0 0,1 0 0,-1 1 1,0-1-1,0 0 0,1 0 0,-1 1 0,0-1 1,0 0-1,0 1 0,1-1 0,-1 0 0,0 1 1,13 20 12,-11-18-5,4 9 8,0-1 1,-1 1 0,-1 0 0,5 19-1,-8-25-2,1 1-1,-2-1 0,1 1 1,0 0-1,-1-1 0,-1 1 1,1-1-1,-1 1 1,0-1-1,-4 13 0,5-18-9,0 0 0,-1 0 0,1 0 0,-1 0 0,1 0 0,-1 0 0,0-1 0,1 1-1,-1 0 1,0 0 0,0 0 0,1-1 0,-1 1 0,0 0 0,0-1 0,0 1 0,0-1 0,0 1-1,0-1 1,0 1 0,0-1 0,-2 1 0,1-1 6,-1 0 1,0 0-1,1 0 1,-1 0-1,1 0 1,-1 0-1,1-1 1,-1 1-1,-3-2 0,-2-1 23,0-1 0,0 1 0,0-2 0,-11-6 0,-27-26 358,40 34-281,8 3-106,3 0-8,-3 1-6,0 0 0,1 0-1,-1 0 1,0 0 0,0 1 0,0-1-1,0 0 1,2 3 0,12 7-28,-2-5 15,0 0 1,1-1-1,0-1 1,26 4-1,-33-7 15,1 0 0,-1-1 0,1 1 0,-1-2 0,1 1 0,-1-1 0,1-1 0,-1 0 0,0 0-1,9-3 1,21-11-36,48-22-28,-78 34 68,0-1 0,-1 0 1,1 0-1,-1 0 0,-1-1 0,1 0 0,-1-1 0,6-7 0,-11 13 5,0 0 0,0 0 0,0-1 1,0 1-1,0 0 0,0-1 0,-1 1 0,1-1 0,0 1 0,-1-1 1,1 1-1,-1-1 0,0 0 0,0 1 0,1-1 0,-1 1 1,0-1-1,0 0 0,-1 1 0,1-1 0,0 1 0,0-1 0,-1 0 1,1 1-1,-1-1 0,1 1 0,-1-1 0,0 1 0,0 0 0,1-1 1,-1 1-1,0 0 0,-2-2 0,1 1 5,0 1 1,0-1-1,1 1 0,-2 0 0,1 0 1,0 0-1,0 0 0,0 0 0,0 1 1,0-1-1,-1 1 0,1-1 1,0 1-1,-1 0 0,1 0 0,0 0 1,-1 0-1,1 0 0,0 1 1,0-1-1,-1 1 0,-3 1 0,-5 2 12,1 0 0,0 1 0,0 0 1,1 1-1,0 0 0,-16 14 0,19-15-12,1 0 0,0 0 0,1 1 0,-1 0 1,1-1-1,0 2 0,1-1 0,-1 0 0,1 1 1,0 0-1,-3 12 0,5-17-8,1 1 0,-1 0 0,1-1 0,0 1 0,0 0 0,0-1 0,0 1 0,0 0 0,0-1 0,1 1 0,-1 0 0,1-1 0,0 1 0,0-1 0,0 1 0,0-1 0,0 1 0,3 2 0,-2-2 0,1 0 0,-1 0 0,1 0 0,0-1 0,0 0 0,1 1 0,-1-1 0,0 0 0,1-1 0,-1 1 0,7 2 0,0-1 0,0-1 0,1 1 0,0-2 0,0 0 0,0 0 0,-1 0 0,1-2 0,13-1 0,-9 0 0,-1-2 0,1 0 0,-1-1 0,1 0 0,-1-1 0,14-9 0,7-6 0,33-26 0,-56 33 0,-9 9 0,-9 9 0,-43 34 0,-20 18 0,62-50 0,0 1 0,1 0 0,0 0 0,0 1 0,1 0 0,0 0 0,-5 11 0,9-16 0,0 0 0,0 0 0,0 0 0,0 0 0,0 0 0,1 0 0,-1 0 0,1 1 0,0-1 0,0 0 0,0 0 0,0 0 0,1 0 0,-1 0 0,1 0 0,0 0 0,0 0 0,0 0 0,0 0 0,1 0 0,-1 0 0,1-1 0,-1 1 0,1 0 0,0-1 0,0 1 0,0-1 0,1 0 0,-1 0 0,0 0 0,1 0 0,-1 0 0,1-1 0,0 1 0,0-1 0,-1 1 0,1-1 0,0 0 0,0 0 0,0 0 0,0-1 0,1 1 0,-1-1 0,0 1 0,0-1 0,0 0 0,4-1 0,-2 0 0,0 0 0,0-1 0,-1 0 0,1 0 0,0 0 0,-1 0 0,1-1 0,-1 0 0,0 0 0,0 0 0,0 0 0,0-1 0,6-7 0,4-5 0,21-35 0,-31 45 0,8-16 0,0 0 0,-1-2 0,-1 1 0,-1-1 0,-2 0 0,0-1 0,5-39 0,-6 15 0,-2 0 0,-5-95 0,-8 56 0,7 77 0,0 1 0,-1 0 0,0-1 0,-1 1 0,0 1 0,-6-12 0,10 20 0,0 0 0,-1 1 0,1-1 0,0 0 0,-1 1 0,1-1 0,0 1 0,-1-1 0,1 0 0,-1 1 0,1-1 0,-1 1 0,1-1 0,-1 1 0,0-1 0,1 1 0,-1 0 0,1-1 0,-1 1 0,0 0 0,1 0 0,-1-1 0,0 1 0,1 0 0,-1 0 0,0 0 0,0 0 0,1 0 0,-1 0 0,0 0 0,1 0 0,-1 0 0,0 0 0,0 0 0,1 0 0,-1 0 0,0 1 0,1-1 0,-1 0 0,0 0 0,1 1 0,-1-1 0,1 1 0,-1-1 0,0 0 0,1 1 0,-1-1 0,1 1 0,-1 0 0,1-1 0,-1 1 0,1-1 0,-1 2 0,-2 3 0,-1 0 0,1 0 0,0 1 0,1-1 0,-4 9 0,-2 14-1,1-1 0,2 1 1,0 0-1,2 1 0,1-1 0,3 54 0,3-37-4,2 1 1,1-1-1,22 69 0,-27-108-18,-1-1 0,1 0 0,0 0 1,0 0-1,0 0 0,1 0 0,-1-1 0,1 1 1,0-1-1,1 1 0,-1-1 0,1 0 1,0-1-1,0 1 0,0 0 0,0-1 1,1 0-1,-1 0 0,1-1 0,0 1 0,0-1 1,0 0-1,0 0 0,8 2 0,31 1-820,-30-4-2887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17:34.93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289 122 8136,'0'0'4332,"-12"-4"-3840,2-1-340,6 3-95,0 0 0,0 0 0,-1 1 0,1-1 0,0 1 0,-1 0 0,1 0 0,-1 0 1,1 1-1,-1-1 0,1 1 0,-1 0 0,0 1 0,-5 0 0,-4 3 200,1 0 0,0 0 0,-1 1 0,2 1 0,-1 0 0,1 1 0,0 1 0,0-1 0,0 2 0,1 0 0,1 0 0,0 1 0,-18 21 0,27-30-207,0 0 0,1 1 0,-1-1 0,0 0 0,0 1 0,1-1 0,-1 0 0,0 1 0,1-1 0,-1 1 0,1-1 0,0 1 0,0-1 0,-1 1 1,1-1-1,0 1 0,0-1 0,0 1 0,1-1 0,-1 1 0,0-1 0,0 1 0,1-1 0,-1 1 0,1-1 0,0 1 0,-1-1 0,1 0 0,0 1 0,0-1 0,0 0 0,0 0 0,0 1 0,0-1 0,0 0 0,0 0 0,0 0 0,0 0 0,1-1 0,-1 1 0,3 1 0,0 0 41,0 0 1,1 0-1,0-1 0,-1 1 1,1-1-1,0 0 0,0-1 1,0 1-1,-1-1 0,1 0 0,0 0 1,5-1-1,-1-1 46,0 0 0,-1 0 0,1-1 0,-1 0 0,1 0 0,-1-1 0,0 0 0,0 0 0,-1-1 0,0 0 0,1-1 0,-1 0 0,-1 0 0,0 0 0,1-1 0,-2 0 0,1 0 0,-1 0 0,0-1 0,-1 1 0,0-1 0,0 0 1,0-1-1,-1 1 0,4-18 0,-7 23-67,0 0 0,0 0 0,0 0 0,0 0 1,0 1-1,0-1 0,-1 0 0,1 0 0,-1 0 1,0 0-1,-2-4 0,2 5-33,1 1-1,-1 0 0,0-1 1,0 1-1,0 0 1,0 0-1,0-1 1,0 1-1,0 0 1,0 0-1,-1 0 1,1 0-1,0 1 1,-1-1-1,1 0 1,0 0-1,-1 1 1,1-1-1,-1 1 1,1 0-1,-1-1 1,1 1-1,-1 0 1,-2 0-1,-42 4 1636,61-6-1459,-1 0-1,0-1 0,0-1 1,0 0-1,-1 0 0,27-14 1,14-4 117,-42 18-296,-11 3-8,0 1 1,0-1 0,1 0 0,-1 1 0,0 0 0,0-1 0,1 1 0,-1 0 0,1 0-1,-1-1 1,0 1 0,1 0 0,2 1 0,-3 0-9,-1 0 1,1-1-1,0 1 1,0 0-1,0 0 1,-1 1-1,1-1 1,0 0-1,-1 0 1,1 0-1,-1 0 0,1 1 1,-1-1-1,0 0 1,1 0-1,-1 1 1,0-1-1,0 0 1,0 2-1,1 11 76,0-1 0,-1 1 0,-1 0-1,0 0 1,-1-1 0,0 1 0,-1-1 0,-1 1-1,0-1 1,-8 18 0,12-30-6,3-3 73,10-11 276,16-19 165,-23 24-602,1-1 0,1 2 0,0-1 0,0 1 0,0 1 0,1-1 0,11-5 0,-20 12 0,1 0 0,-1 0 0,0 0 0,1 0 0,-1 0 0,0 0 0,1 0 0,-1 1 0,1-1 0,-1 0 0,0 0 0,1 0 0,-1 0 0,0 1 0,1-1 0,-1 0 0,0 0 0,1 1 0,-1-1 0,0 0 0,0 0 0,1 1 0,-1-1 0,0 0 0,0 1 0,0-1 0,1 0 0,-1 1 0,0-1 0,0 1 0,0-1 0,0 0 0,0 1 0,0-1 0,0 1 0,0-1 0,0 0 0,0 1 0,3 21 0,-3-22 0,1 16 0,-1 0 0,-3 20 0,0 17 0,3-43 0,0-5 0,-1-1 0,1 0 0,1 0 0,-1 0 0,0 1 0,1-1 0,0 0 0,0 0 0,0 0 0,1 0 0,-1 0 0,1 0 0,4 7 0,8 9-4035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17:37.49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598 0 7832,'0'0'9611,"14"17"-9149,-3-3-345,3 3 50,-1 1 0,0 0 0,-2 0 0,16 34 0,-5 0 282,-3 0 0,-3 1-1,-1 1 1,-3 0 0,7 77 0,10 126 742,11 153 230,-37-322-1166,-1 390 1035,-4-446-1204,-28 387 866,14-285-550,-36 147 1,11-88-69,23-98-125,-4-1 0,-36 98 0,31-120-98,1-2 79,-38 73 0,18-52-78,25-45-35,-2-2-1,-50 73 0,-72 80 204,98-117-289,35-56 0,-2 0 0,-22 30 0,-30 50-299,36-64 15,22-28 169,10-13-44,16-25 45,2-10 79,-2-2 1,-2 0-1,21-72 0,19-127-38,-53 221 80,2-17 11,-2 0-1,-1-62 0,-2 66 37,0 26-32,-1 1 0,1 0 0,-1-1 0,0 1 0,0 0 1,0 0-1,0-1 0,-2-2 0,0 0 385,3 5-383,-1 0 0,1 0-1,-1 0 1,1 0-1,0 0 1,-1 0-1,1 0 1,-1 0 0,1 0-1,-1 1 1,1-1-1,0 0 1,-1 0-1,1 0 1,0 1-1,-1-1 1,1 0 0,0 0-1,-1 1 1,1-1-1,0 0 1,-1 1-1,1-1 1,0 0 0,0 1-1,-1-1 1,1 1-1,0-1 1,0 0-1,0 1 1,0-1-1,0 1 1,-1-1 0,1 1-1,0-1 1,0 0-1,0 1 1,0-1-1,0 1 1,0-1-1,0 1 1,1-1 0,-1 1-1,-3 33-3,-12 197 101,-9 42 194,13-225-107,7-37-129,1 0 1,1-1-1,0 1 0,0 15 0,2-25-42,0-7-94,1-6 52,2 0-1,0 0 1,0 1-1,1-1 1,0 1-1,1 0 1,0 0-1,8-12 1,2-2-13,0 1 0,2 0 0,0 1 0,2 1 0,0 0 0,2 2 0,0 0 0,1 2 1,1 0-1,48-27 0,-47 30-14,-19 12 29,-1 0 1,1 0-1,-1 1 1,1 0-1,0-1 1,0 2 0,0-1-1,7-1 1,-10 3 8,-1 0 0,0 0 0,0 0 0,0 0 0,0 0 0,0-1 0,0 1 0,0 0 0,0 0 0,0-1 0,0 1 0,0-1 0,0 1 0,0-1 0,0 1 0,0-1 0,0 0 1,0 1-1,-1-1 0,1 0 0,0 0 0,1-1 0,-34-10 256,-33-14-116,40 17-52,0-1-1,1-2 1,-29-17 0,42 23-18,6 3-30,0 0 0,-1-1 0,1 0-1,-8-7 1,13 10-58,-1 1-1,0-1 1,1 0 0,-1 0-1,0 0 1,1 0-1,-1 1 1,1-1-1,-1 0 1,1 0 0,0 0-1,-1 0 1,1 0-1,0 0 1,0 0-1,0 0 1,-1 0 0,1 0-1,0 0 1,0-1-1,1 1 1,-1 0 0,0 0-1,0 0 1,0 0-1,1 0 1,-1 0-1,1 0 1,-1 0 0,0 1-1,1-1 1,0 0-1,-1 0 1,2-1-1,9-8-4012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17:25.3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138 0 4816,'0'0'10497,"-7"11"-10128,6-10-354,-5 6 52,1 0 0,0 1 0,0-1 0,1 1 0,0 0-1,0 0 1,1 1 0,0-1 0,-2 10 0,-7 66 690,9-56-393,-1 0-1,-2-1 1,-15 49 0,11-38 113,9-31-298,0 0-1,-1 0 1,0-1-1,0 1 1,-1 0-1,-4 9 1,-5 5 1443,22-39-4567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17:25.88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47 9344,'0'0'3185,"12"-8"-2754,41-21 25,-47 27-352,0 0 1,0 0-1,0 1 1,0 0-1,0 0 1,0 1-1,0-1 1,0 1-1,0 1 1,1-1-1,-1 1 0,9 2 1,3 1 201,52 6 871,101 11 2391,-165-21-3372,0 0 0,-1-1 0,1 0 1,0 0-1,-1 0 0,1-1 0,-1 0 1,0 0-1,1 0 0,8-6 0,9-7-3072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17:39.71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444 1176 4312,'0'0'7269,"-13"3"-6849,13-2-415,-15 3 203,1-1-1,-1 0 0,0-1 0,0-1 0,-29 0 0,29-3-18,0-1-1,1-1 1,-1 0 0,0 0-1,1-2 1,0 0 0,0-1 0,1 0-1,0-1 1,0 0 0,1-1-1,0 0 1,0-1 0,-18-20 0,21 19-22,-1-1 1,1 1-1,1-2 1,0 1-1,1-1 1,0 0-1,1-1 1,0 0-1,1 0 0,1 0 1,0 0-1,1-1 1,1 1-1,0-1 1,0-21-1,4 19 25,1-1 0,0 1 0,1 0-1,1 0 1,8-17 0,-4 9 37,0 3 32,1 0-1,2 1 0,0 0 0,19-25 0,1-2 210,94-140 1782,-115 172-1941,2-5-80,-2 0 1,0-1-1,10-29 1,11-23 203,-25 58-287,0-1 1,0 0-1,-2 0 1,6-28 0,-12 34-36,-5 11 0,-13 16 46,12-9-147,-27 20 78,13-10-9,-43 28 0,50-36-34,0 1-1,-23 22 1,27-23-6,0 0 1,0-1-1,0 0 0,-1 0 1,0-1-1,-13 6 0,11-4 45,12-9-76,0 1-1,1 0 0,-1 0 1,0-1-1,0 1 0,0-1 0,1 1 1,-1-1-1,0 1 0,0-1 1,0 1-1,0-1 0,0 0 0,0 1 1,0-1-1,0 0 0,0 0 1,-2 0-1,2 0 43,16-14 154,-1 1-149,-1-1 0,-1-1-1,13-18 1,-15 18-10,1 1 1,1 0-1,23-21 0,-12 16 17,-10 10 11,21-21 0,-33 29-68,-1 0 1,1 0 0,0 0-1,0 0 1,-1 0-1,1 0 1,0 0 0,0 1-1,0-1 1,0 0 0,0 1-1,0-1 1,1 0-1,-1 1 1,0 0 0,0-1-1,0 1 1,0 0-1,1-1 1,-1 1 0,0 0-1,0 0 1,0 0 0,1 0-1,-1 0 1,0 0-1,0 0 1,1 1 0,-1-1-1,0 0 1,0 1-1,0-1 1,0 1 0,0-1-1,0 1 1,1 0-1,-1-1 1,0 1 0,1 1-1,2 3 17,1 0 0,0 1 0,-1 0 0,0 0 0,5 10 0,-2 0 36,0 0 1,7 25-1,-9-24-15,1 0 0,14 28 0,-2-17 27,38 45 0,-24-33-3913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4:15.9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132 412 6520,'0'0'6580,"-7"-10"-6063,-2-4-298,-24-44 1135,32 56-1192,1 1 0,-1-1 0,0 1 0,0-1 0,0 1-1,0 0 1,0-1 0,0 1 0,0 0 0,-3-2 0,4 3-115,0 0 1,0 0 0,-1 0-1,1 0 1,0 0 0,0-1-1,-1 1 1,1 0 0,0 0-1,0 1 1,-1-1 0,1 0-1,0 0 1,0 0 0,-1 0-1,1 0 1,0 0 0,0 0-1,0 0 1,-1 0 0,1 0-1,0 1 1,0-1 0,0 0-1,-1 0 1,1 0 0,0 0-1,0 1 1,0-1 0,0 0-1,-1 0 1,1 0 0,0 1-1,0-1 1,0 0 0,0 0-1,0 1 1,0-1 0,0 0-1,-2 6 199,0 0 0,1 1 0,0-1-1,0 10 1,-3 290 1440,5-171-1125,17 234 1364,-6-228-256,-9-114-1129,-3-20-309,1 1 1,0 0-1,0-1 0,5 14 0,-6-21-214,0 1-1,0-1 1,0 1-1,0-1 1,1 1-1,-1-1 1,0 1 0,0-1-1,0 1 1,1-1-1,-1 0 1,0 1-1,0-1 1,1 1-1,-1-1 1,0 0-1,1 1 1,-1-1 0,1 0-1,-1 0 1,0 1-1,1-1 1,-1 0-1,1 0 1,-1 1-1,1-1 1,-1 0-1,0 0 1,1 0 0,-1 0-1,1 0 1,-1 0-1,1 0 1,-1 0-1,1 0 1,-1 0-1,1 0 1,-1 0-1,1 0 1,-1 0 0,1 0-1,-1 0 1,1-1-1,-1 1 1,0 0-1,1 0 1,-1 0-1,1-1 1,-1 1-1,0 0 1,1-1 0,-1 1-1,0 0 1,1-1-1,-1 1 1,0-1-1,1 1 1,-1 0-1,0-1 1,0 1-1,0-1 1,1 1 0,-1-1-1,18-34 204,-10 9-167,0 0-1,-2-1 1,-1 0 0,-1 0-1,1-54 1,-16-143-29,5 149-23,-25-218-97,18 218 36,-41-137 0,50 201 59,0 0 0,0 0 0,-1 0 0,0 1 0,-1-1 0,-11-14 0,16 25 25,1 0-1,-1-1 0,0 1 0,0-1 1,1 0-1,-1 1 0,1-1 0,-1 1 1,0-1-1,1 0 0,-1 0 0,1 1 1,0-1-1,-1 0 0,1 0 0,-1 1 0,1-1 1,0 0-1,0 0 0,0 0 0,-1 0 1,1-1-1,2 1 1,-1 0 0,1 1 0,0-1 0,-1 1-1,1-1 1,0 1 0,-1 0 0,1-1 0,0 1 0,-1 0 0,1 0 0,0 0 0,2 1 0,29-3 90,0-1 0,39-9-1,-7 1 3,154-29 264,-174 29-147,0-2 1,81-35-1,-124 46-206,1 1-1,0 0 1,-1 0-1,1 0 0,0 0 1,0 0-1,0 1 1,0-1-1,0 1 1,0 0-1,-1 0 1,1 0-1,0 0 1,0 0-1,0 1 1,0-1-1,4 2 1,-5-1-9,1 1 0,-1-1 0,1 1 0,-1 0 0,0 0 0,1 0 0,-1 0 0,0 0 0,0 1 0,0-1 0,-1 1 0,1-1 0,-1 1 0,1-1 0,-1 1 0,2 5 0,7 25 67,-2-1 0,-1 1 1,-2 0-1,-1 0 1,-1 41-1,-1-43-68,-2-9-17,3 20 0,-2-35 6,-1-7-7,0 1-1,0-1 1,0 1-1,0-1 1,0 1-1,0-1 0,0 1 1,0-1-1,0 1 1,0-1-1,0 1 1,1-1-1,-1 1 1,0-1-1,0 1 1,0-1-1,1 1 1,-1-1-1,0 0 1,0 1-1,1-1 1,-1 0-1,0 1 1,1-1-1,-1 1 1,1-1-1,-1 0 1,0 0-1,1 1 1,-1-1-1,1 0 0,-1 0 1,1 0-1,-1 1 1,1-1-1,-1 0 1,1 0-1,-1 0 1,1 0-1,-1 0 1,1 0-1,-1 0 1,1 0-1,-1 0 1,1 0-1,0 0 1,8-2-4307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17:41.86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752 5 7232,'0'0'10863,"-10"-1"-10431,2 0-318,5 0-75,0 1-1,-1-1 1,1 1 0,0 0-1,-1 0 1,1 0 0,0 0-1,0 0 1,-1 1 0,1 0-1,0 0 1,0 0 0,0 0-1,0 0 1,0 0-1,0 1 1,-4 2 0,-53 39 964,24-17-251,-62 56-1,30-7-17,-62 88 0,95-117-563,12-17-48,2 2 1,1 1-1,1 0 0,2 2 1,-16 41-1,1 14 325,-24 103-1,47-150-231,2 0 0,2 0 1,1 1-1,5 84 0,25 64 412,-10-92-288,36 170 507,-37-205-674,45 173 480,-38-169-303,4-1 0,55 107-1,-49-115-59,18 36 228,-29-53-260,-12-25-46,0 0 0,-2 1 0,0-1 0,6 23 0,-13-36-167,1 1-1,-1 0 1,0-1 0,0 1 0,-1-1 0,1 1 0,-2 6 0,-2 16 141,4-22-155,-1 0 0,0-1 0,0 1 0,0-1-1,-3 7 1,2-4-16,-6 8-15,7-15 0,1 0 0,0 0 0,0 1 0,0-1 0,0 0 0,0 0 0,-1 0 0,1 1 0,0-1 0,0 0 0,0 0 0,-1 0 0,1 1 0,0-1 0,0 0 0,0 0 0,-1 0 0,1 0 0,0 0 0,-1 0 0,1 0 0,0 1 0,0-1 0,-1 0 0,1 0 0,0 0 0,0 0 0,-1 0 0,1 0 0,0 0 0,-1 0 0,1 0 0,0-1 0,0 1 0,-1 0 0,1 0 0,0 0 0,0 0 0,-1 0 0,1 0 0,0 0 0,0-1 0,0 1 0,-1 0 0,-6-10 0,6 8 0,-16-27 0,1-1 0,1-1 0,-10-33 0,-22-49 0,-39-42 0,49 92 0,27 44 0,-16-26 0,15 28 0,1-1 0,-9-19 0,71 129 0,-18-24 0,-19-34 0,2-1 0,32 46 0,-6-20 0,52 92 0,-95-149 0,4 6 0,0 1 0,1-1 0,0 0 0,0 0 0,1-1 0,0 0 0,0 0 0,12 11 0,-18-18 0,1 0 0,-1 0 0,0 1 0,1-1 0,-1 0 0,0 0 0,0 1 0,1-1 0,-1 0 0,1 0 0,-1 0 0,0 0 0,1 1 0,-1-1 0,0 0 0,1 0 0,-1 0 0,1 0 0,-1 0 0,0 0 0,1 0 0,-1 0 0,1 0 0,-1 0 0,0 0 0,1-1 0,-1 1 0,0 0 0,1 0 0,-1 0 0,0 0 0,1-1 0,-1 1 0,0 0 0,1 0 0,-1 0 0,0-1 0,1 1 0,-1 0 0,0-1 0,0 1 0,1 0 0,-1-1 0,0 1 0,0 0 0,0-1 0,0 1 0,1-1 0,1-24 0,-2 21 0,-2-25 0,-1-1 0,-9-40 0,5 34 0,-2-38 0,8 61 0,1 0 0,0 0 0,1 0 0,1 1 0,0-1 0,7-23 0,-8 33 47,0 0 1,1 1-1,-1-1 1,1 1-1,0-1 1,0 1-1,0-1 0,0 1 1,0 0-1,1 0 1,-1 0-1,1 0 1,-1 1-1,1-1 0,-1 1 1,1-1-1,0 1 1,0 0-1,0 0 1,4-1-1,3 0-1292,1 0 0,0 0 0,17 0 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20:14.34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410 404 3912,'0'0'4705,"3"-10"-4358,7-32-46,-9 39-227,-1 0 0,0 0 0,1-1-1,-1 1 1,-1 0 0,1-1 0,0 1 0,-1 0 0,0 0-1,0-1 1,0 1 0,0 0 0,0 0 0,0 0 0,-1 0 0,0 0-1,1 0 1,-1 1 0,0-1 0,-1 1 0,1-1 0,0 1-1,-1 0 1,1 0 0,-5-3 0,3 3-21,0 0 0,0 0-1,0 1 1,-1-1 0,1 1 0,-1 0 0,1 1 0,0-1-1,-1 1 1,1-1 0,-1 2 0,1-1 0,-1 0-1,1 1 1,-9 2 0,-1 0 32,0 1 0,1 1-1,-22 10 1,17-5-19,0 2 0,1 0 0,0 1 0,1 1 0,0 1 0,1 0 0,1 0 0,1 2 0,0 0 0,1 0 1,0 1-1,-16 38 0,22-43-18,1 1 0,-5 19-1,9-29-34,0 0 0,0-1 0,1 1 0,-1 0-1,1 0 1,0 0 0,0 0 0,0-1-1,1 1 1,0 0 0,-1 0 0,1-1-1,2 6 1,-1-6 2,-1-1-1,0 0 0,1 0 1,-1 0-1,1 0 0,0 0 1,0 0-1,0-1 1,0 1-1,0 0 0,0-1 1,0 1-1,0-1 0,0 0 1,1 0-1,-1 0 0,1 0 1,-1 0-1,1-1 1,-1 1-1,1-1 0,-1 1 1,1-1-1,-1 0 0,1 0 1,-1 0-1,1 0 0,0-1 1,-1 1-1,1-1 1,-1 1-1,4-2 0,3-1 23,0-1-1,1 0 1,-2 0-1,1-1 1,0 0-1,13-10 1,-8 2 26,-1 0 1,0-1-1,-1-1 1,-1 1-1,0-2 1,-1 0-1,-1 0 1,0-1-1,-1 0 1,-1 0-1,-1-1 1,0 0-1,4-28 1,-8 0 226,-3 24 83,-1 20-257,-1 8-66,-5 13-7,3 0-26,1 1-1,1 0 1,0-1 0,2 1 0,0 0-1,3 23 1,-1-29-11,1 0 0,0 0 0,1 0 1,1 0-1,0-1 0,1 0 0,0 0 0,1 0 0,14 22 1,-19-34-3,0 1 0,0-1 1,0 0-1,0 1 1,0-1-1,0 0 0,1 0 1,-1 0-1,0 0 1,1 0-1,-1 0 0,1 0 1,-1 0-1,1-1 1,-1 1-1,1-1 0,-1 1 1,1-1-1,0 1 1,-1-1-1,1 0 0,0 0 1,-1 0-1,1 0 1,0 0-1,-1 0 0,1-1 1,0 1-1,-1 0 1,1-1-1,0 1 1,-1-1-1,1 0 0,-1 1 1,3-3-1,2 0 8,-1-1 0,0 0 1,-1 0-1,1 0 0,-1 0 0,1-1 0,-1 0 0,6-9 0,13-28 103,-2 0 0,27-81-1,-46 118-78,0-1-1,0 1 0,0-1 0,1 1 0,0-1 1,0 1-1,0 0 0,0 0 0,7-6 0,-9 11-26,-1 0-1,1 0 0,-1 0 1,1 1-1,-1-1 0,1 0 0,-1 1 1,1-1-1,-1 0 0,0 1 1,1-1-1,-1 0 0,0 1 0,1-1 1,-1 1-1,0-1 0,1 1 0,-1-1 1,0 1-1,0-1 0,1 1 1,-1-1-1,0 1 0,0-1 0,0 2 1,7 17-6,-1 8-3,3 30 0,2 11-9,-7-50 10,-2-9 8,0 0-1,0 0 1,0 13 0,1-21 55,2-6 6,4-10 24,3-6-32,56-118 234,-66 135-278,-1 1 1,0 0-1,1 0 0,0 1 0,0-1 0,0 0 0,0 0 0,0 1 0,5-5 0,-7 7-14,1-1-1,0 1 1,-1 0 0,1-1 0,0 1 0,0 0-1,0-1 1,-1 1 0,1 0 0,0 0 0,0 0-1,0 0 1,0 0 0,-1 0 0,1 0 0,0 0-1,0 0 1,0 0 0,0 0 0,-1 0-1,1 0 1,0 1 0,0-1 0,0 0 0,-1 1-1,1-1 1,0 1 0,-1-1 0,1 1 0,0-1-1,-1 1 1,1-1 0,0 1 0,-1 0 0,1-1-1,-1 1 1,1 0 0,-1-1 0,0 1 0,1 1-1,6 10 1,-1 0 0,-1 0-1,0 1 1,-1-1 0,0 1-1,-1 0 1,2 18 0,3 12-7,-7-41 0,0 1 0,-1-1 0,1 1-1,0-1 1,0 0 0,0 0 0,0 1 0,1-1 0,-1 0-1,1 0 1,-1 0 0,1 0 0,0-1 0,0 1 0,-1 0-1,1-1 1,0 1 0,1-1 0,-1 1 0,0-1 0,0 0-1,0 0 1,1 0 0,-1-1 0,1 1 0,-1 0 0,1-1-1,-1 1 1,0-1 0,1 0 0,4 0 0,2-1 9,-1 0 1,0 0 0,0-1 0,0 1 0,0-2 0,0 1-1,0-1 1,8-5 0,28-15 102,0-2-1,62-48 0,-77 52-43,-22 17-21,0-2 1,1 1 0,-2-1 0,1 0-1,-1 0 1,9-11 0,-15 17-43,0 0-1,0 0 1,0 0 0,0 0 0,0 0 0,0 0-1,-1 0 1,1 0 0,0-1 0,0 1 0,0 0-1,0 0 1,0 0 0,0 0 0,0 0 0,0 0-1,0 0 1,-1 0 0,1 0 0,0 0 0,0 0-1,0 0 1,0-1 0,0 1 0,0 0 0,0 0-1,0 0 1,0 0 0,0 0 0,0 0 0,0 0-1,0 0 1,0-1 0,0 1 0,0 0 0,0 0 0,0 0-1,0 0 1,0 0 0,0 0 0,0 0 0,0-1-1,0 1 1,0 0 0,0 0 0,0 0 0,0 0-1,0 0 1,0 0 0,0 0 0,0 0 0,0-1-1,0 1 1,1 0 0,-1 0 0,0 0 0,0 0-1,0 0 1,-9 5 32,-65 54 20,52-43-45,0 2 1,1 0-1,-21 24 1,32-30-23,0 0 0,0 1 0,1 1 1,1-1-1,0 1 0,1 1 0,0-1 1,2 1-1,-1 0 0,2 1 0,-3 17 0,6-32 8,1 0-1,0 0 0,0 1 0,-1-1 1,1 0-1,0 0 0,0 0 0,1 1 1,-1-1-1,0 0 0,0 0 0,0 0 1,1 1-1,-1-1 0,1 0 1,-1 0-1,1 0 0,-1 0 0,1 0 1,0 0-1,-1 0 0,1 0 0,0 0 1,1 1-1,0-1 1,0 0 1,-1-1 0,1 1-1,0-1 1,0 1 0,-1-1-1,1 0 1,0 1 0,0-1-1,0 0 1,-1 0 0,1 0-1,0-1 1,2 1 0,5-2 4,0-1 1,-1 1-1,1-1 1,-1-1 0,12-6-1,-7 1 12,0 0 0,-1-1 0,0 0-1,0-1 1,-1 0 0,9-13 0,54-80 103,-66 91-98,7-13 26,-2-1 0,-1 0-1,-1-1 1,-2-1 0,11-47 0,-14 50 2,-1 0 0,-1 0 0,-1 0 0,-2-1 0,0 1 0,-2-1 0,-1 1 0,-1 0-1,-8-36 1,9 56-33,-4-9 35,6 14-23,-8-2 6,7 2-31,1 1 1,0 0-1,0 0 1,-1-1 0,1 1-1,0 0 1,0 0-1,-1 0 1,1-1 0,0 1-1,-1 0 1,1 0-1,0 0 1,-1 0 0,1 0-1,0 0 1,-1 0-1,1 0 1,0 0 0,-1 0-1,1 0 1,0 0-1,-1 0 1,1 0 0,-1 0-1,1 0 1,0 0-1,-1 0 1,1 0 0,0 0-1,-1 0 1,1 1-1,0-1 1,0 0 0,-1 0-1,1 0 1,0 1-1,0-1 1,-1 0 0,1 0-1,0 1 1,0-1-1,-1 0 1,1 1 0,0-1-1,0 1 1,-3 3-6,0 0 0,1 0 0,0 0 0,0 1 1,0-1-1,1 1 0,-1-1 0,1 1 0,-1 6 1,-3 46-41,4-47 38,0 33-51,2 1 0,1-1 0,2 0 0,2 0 1,3 0-1,0-1 0,3 0 0,20 47 0,-20-63 21,2 0-1,23 32 0,-22-36 24,-1 1 0,-1 0 0,14 34 0,-20-36-1221,6 34 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20:16.04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310 53 6128,'0'0'3917,"-11"3"-3714,-89 36 406,90-35-487,1-1 0,-1 0-1,0 0 1,0-1 0,0-1 0,0 0 0,0 0 0,-1-1-1,1 0 1,0 0 0,0-2 0,0 1 0,0-1 0,0 0-1,-12-5 1,21 7-102,0-1 1,-1 1-1,1 0 0,0-1 0,0 1 0,-1-1 0,1 1 0,0-1 1,0 0-1,0 0 0,0 1 0,-1-1 0,1 0 0,0 0 0,1 0 0,-1 0 1,0 0-1,0 0 0,0-1 0,1 1 0,-1 0 0,0 0 0,1 0 1,-1-1-1,1 1 0,-1 0 0,1-1 0,0 1 0,0-3 0,0 2 2,0 0 0,1 0-1,0 0 1,-1 0-1,1 0 1,0 0 0,0 0-1,0 0 1,1 0 0,-1 0-1,0 1 1,1-1-1,-1 0 1,1 1 0,-1-1-1,1 1 1,2-2 0,2-2-1,0 1 1,1 1 0,-1-1 0,1 1-1,-1 0 1,1 0 0,0 1 0,0 0-1,13-2 1,-16 3-23,-1 1 0,1 0 0,-1 0 0,1 0 0,-1 0 0,1 1 0,0-1 0,-1 1 0,0 0 0,1 0 0,-1 0-1,1 1 1,-1-1 0,0 1 0,0 0 0,0-1 0,0 1 0,0 1 0,-1-1 0,1 0 0,0 1 0,2 2 0,22 27-24,13 16 83,-38-45-39,-1-1-1,0 0 0,1 0 0,-1 1 1,1-1-1,0 0 0,0 0 1,0-1-1,0 1 0,0 0 1,0-1-1,0 1 0,0-1 1,1 0-1,-1 1 0,0-1 1,1 0-1,-1-1 0,1 1 0,0 0 1,-1-1-1,1 1 0,-1-1 1,1 0-1,0 0 0,-1 0 1,1 0-1,0 0 0,3-1 1,6-2 34,0 0 1,0 0 0,-1-1 0,1-1 0,-1 0 0,13-7-1,58-44 209,-65 43-180,-9 9-10,-1-1 0,1 1 0,0 0 0,0 1 0,15-4 0,-22 7-64,0 0 1,0 0-1,0 0 1,0 0-1,0 0 1,0 0-1,0 0 1,0 1 0,0-1-1,0 0 1,0 1-1,0-1 1,0 1-1,0-1 1,0 1-1,0 0 1,0-1 0,-1 1-1,1 0 1,0-1-1,0 1 1,-1 0-1,1 0 1,-1 0-1,1 0 1,-1 0 0,1-1-1,-1 1 1,1 0-1,-1 0 1,0 0-1,1 0 1,-1 2 0,8 35 67,-8-26-743,0 0 0,-4 22 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20:17.58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204 0 4216,'0'0'5089,"-5"10"-4796,-2 3-122,1-1-1,1 1 0,0 1 0,1-1 0,0 0 0,1 1 1,-2 25-1,-7 151 1086,12-157-1124,1-10 36,-1 0-1,-1 1 0,-1-1 0,-1 0 0,-8 32 1,11-53-136,-1-1 0,1 0 0,-1 0 0,1 0 0,-1 0 0,1 1 0,-1-1 0,0 0 0,1 0 0,-1 0 0,0 0 0,0 0 0,0 0 0,0-1 0,0 1 0,0 0 0,0 0 0,0-1 0,0 1 0,0 0 0,0-1 0,0 1 0,0-1 0,-1 1 0,1-1 1,0 0-1,0 0 0,-1 1 0,1-1 0,0 0 0,0 0 0,-1 0 0,1 0 0,0-1 0,-2 1 0,-5-3 119,0 1 0,1-1 0,0 0 0,-14-8 0,-11-4 269,30 14-543,1 1 65,1 0-1,-1 0 0,1 0 0,-1 0 0,1 0 0,-1 0 0,1 0 0,0-1 0,-1 1 0,1 0 1,-1 0-1,1 0 0,-1-1 0,1 1 0,0 0 0,-1 0 0,1-1 0,0 1 0,-1 0 1,1-1-1,0 1 0,-1 0 0,1-1 0,0 1 0,-1-1 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20:20.61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114 0 5320,'0'0'2784,"5"13"-2407,1 1-261,-3-9-68,0 1 1,0 0-1,-1 0 1,0 0-1,-1 0 1,1 0-1,-1 0 1,0 0-1,0 1 0,-1-1 1,0 9-1,-15 124 1136,-34 141-1,19-126-674,-16 52 552,44-199-986,1 2 219,4-8 132,7-15-12,9-24-185,-2-2 0,23-78 1,-28 74-28,3 1 0,30-62 0,-22 67-2,-21 36-186,-1 0-1,1 0 1,0 0 0,0 0-1,0 0 1,0 0 0,1 1-1,-1-1 1,0 1-1,1-1 1,-1 1 0,1 0-1,2-1 1,-4 3-12,0-1 0,0 1 0,0-1 0,0 1 0,0-1 0,0 1 0,-1 0 1,1-1-1,0 1 0,0 0 0,-1 0 0,1 0 0,-1 0 0,1-1 0,-1 1 0,1 0 0,-1 0 0,1 0 0,-1 0 1,0 0-1,1 0 0,-1 2 0,12 41-66,13 88 0,3 12-33,-27-138 99,1 1 1,0-1-1,1 0 1,-1 0-1,1 0 1,0-1-1,1 1 1,3 5 0,-5-8 2,0-1 1,0 0 0,1-1 0,-1 1 0,0 0 0,0 0 0,1-1-1,-1 0 1,1 1 0,0-1 0,-1 0 0,1 0 0,0 0 0,0-1-1,-1 1 1,1-1 0,0 1 0,0-1 0,0 0 0,0 0 0,3-1 0,3 0 9,0-1 0,0 0 1,0-1-1,-1 0 0,1-1 1,-1 1-1,0-2 1,0 1-1,0-1 0,-1 0 1,0-1-1,0 0 0,12-11 1,-10 7 14,-1 1 0,0-2 0,0 1 1,-1-1-1,-1 0 0,0 0 0,0-1 0,-1 1 1,5-17-1,-5 8 46,-1 1-1,3-38 1,-6 49-49,-1 0 0,0 0 0,-1 0 0,0 0 0,0 1 0,0-1 0,-1 0 0,0 0 0,-7-14 0,8 20-17,0 0-1,0 1 1,0-1-1,0 0 1,0 1-1,0-1 1,0 1-1,-1-1 1,1 1-1,0 0 1,-1-1 0,1 1-1,-1 0 1,0 0-1,1 0 1,-1 0-1,0 0 1,0 0-1,0 1 1,0-1-1,1 1 1,-4-1-1,2 1 3,0 0 1,1 0-1,-1 1 0,0-1 0,0 1 0,1 0 0,-1 0 0,0 0 0,1 0 0,-1 0 0,1 1 1,-1-1-1,-3 4 0,-1 1-4,0 0 0,1 0 0,0 0 0,1 1-1,-1 0 1,1 0 0,0 0 0,1 1 0,-5 10 0,4-4-24,1 0-1,1 1 0,0 0 1,0-1-1,2 1 1,0 0-1,1 0 0,0 0 1,3 17-1,-2-23-1,1 1 0,0-1-1,0 0 1,1 1 0,0-1-1,1 0 1,0-1 0,0 1 0,1-1-1,0 0 1,1 0 0,-1 0-1,2-1 1,-1 1 0,10 7-1,-12-12 13,1 0-1,0 0 0,0 0 0,0-1 0,0 1 0,1-1 0,-1-1 1,1 1-1,-1-1 0,1 0 0,-1 0 0,1 0 0,0-1 1,0 0-1,-1 0 0,1 0 0,0-1 0,-1 0 0,1 0 0,-1 0 1,8-3-1,-5 1 32,1-1 0,-1 0 0,0 0 1,0 0-1,-1-1 0,1 0 0,-1-1 1,0 1-1,0-1 0,-1-1 0,0 0 1,10-12-1,-13 13 18,0 1 0,-1-1 0,0 0 0,0 0 0,0 0 0,-1 0 0,1 0 0,-2-1 0,1 1 0,-1 0 0,1 0-1,-2-7 1,1 13-28,0 0-16,0-1 0,0 1-1,0 0 1,0-1 0,-1 1 0,1 0 0,0 0-1,0-1 1,0 1 0,0 0 0,0 0-1,-1-1 1,1 1 0,0 0 0,0 0 0,0 0-1,-1-1 1,1 1 0,0 0 0,0 0-1,-1 0 1,1 0 0,0 0 0,0-1 0,-1 1-1,1 0 1,0 0 0,0 0 0,-1 0 0,1 0-1,0 0 1,-1 0 0,1 0 0,0 0-1,0 0 1,-1 0 0,1 0 0,0 0 0,-1 0-1,1 0 1,0 1 0,0-1 0,-1 0-1,1 0 1,0 0 0,0 0 0,-1 0 0,1 1-1,0-1 1,0 0 0,0 0 0,-1 1-1,-11 21-60,-3 29-36,14-47 88,1-1 1,0 1-1,0 0 0,0 0 1,0-1-1,1 1 0,-1 0 1,1-1-1,0 1 0,2 4 1,-2-6 1,0 0 0,0 0-1,1 0 1,-1 0 0,1 0 0,0-1 0,-1 1 0,1 0 0,0-1 0,0 1 0,0-1-1,0 0 1,0 0 0,0 1 0,1-1 0,3 1 0,4 1-14,-5 0 14,1-1 0,-1 0 0,1 0 0,0 0 0,0-1 0,0 0 0,0 0 0,0 0 0,0-1 0,0 0 0,0 0 0,0-1 0,0 0 0,0 0 0,9-2 0,-5 0 16,-1-1-1,0 0 0,0 0 0,0-1 0,-1 0 1,0 0-1,0-1 0,10-9 0,-16 14-2,0-1 0,0 0 0,0 0 0,0-1 0,-1 1 1,1 0-1,-1 0 0,1-1 0,-1 1 0,0-1 0,0 1 0,0-1 0,0 0 0,0 1 0,-1-1 0,1 0 1,-1 0-1,0 1 0,0-1 0,0 0 0,0 0 0,0 0 0,-1 1 0,1-1 0,-1 0 0,0 1 0,1-1 1,-1 0-1,-1 1 0,1-1 0,0 1 0,-1-1 0,1 1 0,-3-3 0,2 2 2,-1 0 1,0 0-1,1 1 0,-1-1 1,-1 0-1,1 1 0,0 0 1,0 0-1,-1 0 0,1 0 1,-1 1-1,0-1 0,1 1 1,-1 0-1,0 0 0,0 0 1,0 1-1,0-1 0,-6 1 1,1 0 4,-1 1 0,1 0 0,0 0 0,-1 1 1,1 0-1,0 1 0,-10 4 0,-1 5-125,21-12 107,1 1 0,0-1 0,-1 1 0,1-1 0,0 1 0,-1 0 0,1 0 0,0 0 0,-1 0-1,0 0 1,1 0 0,-1 0 0,2 2 0,10 7-28,-6-8 22,0 0 0,0 0 1,0-1-1,0 1 0,0-2 0,0 1 0,12-1 0,11 1-29,-15 0 21,1 0 0,-1-1 0,25-3 0,-34 2 15,1 0 1,-1-1 0,0 1 0,0-1 0,-1 0 0,1 0-1,0-1 1,-1 0 0,1 0 0,-1 0 0,8-7-1,-1-1 8,-2 0 0,1 0 0,-2-1-1,1 0 1,13-24 0,-21 32 4,0 0 0,0 0 0,-1 0 0,1 0 0,-1 0 0,0-1 0,0 1 1,0 0-1,-1-1 0,1 1 0,-1 0 0,0-1 0,0 1 0,-1-1 0,1 1 0,-1 0 0,0-1 0,0 1 0,-1 0 0,1 0 1,-1 0-1,0 0 0,0 0 0,-5-7 0,0 6 13,6 5-19,1-1 0,-1 1 0,0 0 0,1-1 1,-1 1-1,1 0 0,-1-1 0,0 1 0,1-1 0,-1 1 0,1-1 0,-1 1 0,1-1 0,0 1 1,-1-1-1,1 1 0,-1-1 0,1 0 0,0 1 0,0-1 0,-1 0 0,1 1 0,0-2 0,2 2 0,0 0-1,0 0 1,0 0-1,0 0 0,0 0 1,0 1-1,0-1 0,0 1 1,0-1-1,2 2 0,2 1-5,-1 0-1,1 0 1,-1 1-1,0 0 1,0 0-1,0 0 1,0 1-1,-1-1 1,1 1-1,-1 0 1,-1 0-1,1 1 1,-1-1-1,0 1 1,0 0-1,0 0 1,-1 0-1,0 0 1,0 0-1,-1 0 1,1 1-1,-2-1 1,2 12-1,-1 92 9,-1-108 3,0 1 0,0-1 0,1 0 0,-1 1-1,0-1 1,1 1 0,0-1 0,-1 0 0,1 1 0,0-1-1,0 0 1,0 0 0,0 0 0,1 0 0,-1 0 0,1 0-1,-1 0 1,1 0 0,0 0 0,-1-1 0,1 1 0,0-1-1,0 1 1,0-1 0,0 0 0,1 0 0,-1 0 0,3 1-1,2 0 8,0-1-1,0-1 1,0 1-1,0-1 1,0 0-1,0-1 0,0 1 1,1-2-1,-1 1 1,0-1-1,-1 0 1,11-4-1,-6 1 40,-1 0 1,0-1-1,0-1 0,0 1 1,0-2-1,15-15 0,-24 22-35,0 0-1,0-1 1,0 1-1,1 0 0,-1 0 1,0-1-1,1 1 1,-1 0-1,1 1 0,-1-1 1,1 0-1,-1 0 0,1 1 1,-1-1-1,1 1 1,3-1-1,-4 1-13,0 1 1,0-1-1,0 1 1,0 0-1,0 0 0,0 0 1,0 0-1,0 0 1,0-1-1,-1 2 0,1-1 1,0 0-1,-1 0 1,1 0-1,-1 0 0,1 0 1,-1 0-1,1 1 1,-1-1-1,0 0 0,1 2 1,3 12-25,-1 1 0,4 31 0,1 8-42,-8-54 62,0 0-1,0-1 0,0 1 1,0 0-1,1-1 0,-1 1 1,0-1-1,0 1 0,1-1 1,-1 1-1,0 0 0,1-1 1,-1 1-1,1-1 0,-1 0 1,1 1-1,-1-1 0,1 1 1,-1-1-1,1 0 0,-1 1 1,1-1-1,0 0 0,-1 1 1,1-1-1,0 0 0,1 0 3,0 1 0,0-1 0,0 0 0,0-1 0,0 1-1,0 0 1,-1 0 0,1-1 0,3 0 0,38-21 60,-40 21-59,23-16 107,36-31 1,-16 11 191,-46 37-297,0 0 1,1 0-1,-1-1 1,1 1-1,-1 0 0,0 0 1,1-1-1,-1 1 0,1 0 1,-1 0-1,0 0 1,1 0-1,-1 0 0,1 0 1,-1 0-1,1 0 1,-1 0-1,1 0 0,-1 0 1,0 0-1,1 0 0,-1 0 1,1 0-1,-1 0 1,1 0-1,-1 1 0,0-1 1,1 0-1,-1 0 0,1 1 1,9 13 43,-1 22-28,-6-1-25,-2 0-1,-1 0 1,-2 0 0,-1 0-1,-2 0 1,-1-1 0,-2 0-1,-1 0 1,-26 60 0,29-80-1,-1 0 1,-1 0-1,0-1 1,-11 13-1,17-22 9,-1-1 1,1 0-1,-1 0 0,0 0 1,0 0-1,0 0 0,-1-1 0,1 1 1,0-1-1,-1 0 0,0 0 1,1 0-1,-1-1 0,0 1 0,0-1 1,0 0-1,0 0 0,0 0 1,0-1-1,-6 1 0,5-2 7,0 0 1,-1 0-1,1 0 0,0-1 0,0 0 1,0 0-1,0 0 0,0-1 0,1 1 1,-1-1-1,1 0 0,0-1 0,-1 1 1,1-1-1,1 1 0,-1-1 0,1-1 0,-1 1 1,-3-7-1,3 4 13,0-1 0,0 0 0,1 0 0,0 0 0,0 0 0,1-1-1,0 1 1,1-1 0,0 1 0,0-1 0,1-15 0,0 21-10,1-1-1,0 1 1,0 0 0,0-1-1,0 1 1,1 0-1,-1 0 1,1 0 0,0 0-1,0 0 1,0 0-1,0 0 1,4-3 0,38-33 59,-32 30-60,16-11 22,0 1 1,2 2-1,0 0 0,1 2 0,1 1 0,0 2 0,1 1 0,51-10 0,-72 19-22,1 0 0,0 1 0,-1 0 0,1 1 0,13 1 0,-20 0-16,-1 0 0,0 0-1,1 0 1,-1 1-1,0 0 1,0 0 0,0 0-1,0 1 1,0-1 0,0 1-1,-1 0 1,1 0-1,-1 1 1,5 5 0,-3-2 9,-1 0 0,0 0 0,-1 1 0,0 0 0,0-1 1,0 1-1,-1 1 0,-1-1 0,3 11 0,0 6-1406,3 38 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20:22.33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11 277 5824,'0'0'4368,"11"0"-4228,3 0-118,7 0 167,40-6-1,-56 6-148,0-1-1,0 0 0,0 0 0,0-1 1,-1 0-1,1 1 0,0-2 1,0 1-1,-1 0 0,0-1 1,1 0-1,-1 0 0,0 0 1,5-6-1,-5 3-3,0 0 1,0 0-1,0 0 0,-1 0 1,0-1-1,0 1 0,-1-1 1,1 0-1,-1 0 0,-1 0 1,0 0-1,0 0 0,0 0 1,-1 0-1,0 0 0,0-1 1,-1 1-1,0 0 0,0 0 1,0 0-1,-1 0 0,0 0 1,-1 1-1,1-1 0,-1 1 1,-1-1-1,-6-9 0,8 13-17,0 0 0,0 1 0,-1-1-1,1 0 1,-1 1 0,0 0-1,0 0 1,0-1 0,0 2 0,0-1-1,0 0 1,0 1 0,0-1 0,-1 1-1,1 0 1,-1 0 0,1 0 0,-1 1-1,1-1 1,-1 1 0,1 0 0,-1 0-1,0 0 1,1 0 0,-1 1 0,1 0-1,-1-1 1,1 1 0,-1 0-1,-5 3 1,3-1 1,0 0 0,1 0 0,-1 0 0,1 0 0,0 1-1,0 0 1,0 0 0,0 0 0,1 1 0,-1 0 0,1 0 0,1 0-1,-1 0 1,1 0 0,-1 1 0,-2 9 0,2-5 1,2 0 0,0 0 1,0 0-1,0 1 0,2-1 0,-1 1 1,1-1-1,1 1 0,0-1 0,0 0 1,3 11-1,-2-14-9,0 0-1,0-1 1,1 1-1,-1-1 1,1 0 0,1 0-1,-1 0 1,1 0-1,0 0 1,1-1 0,-1 0-1,1 0 1,0 0-1,0 0 1,0-1 0,1 0-1,7 5 1,-4-5 8,-1 0-1,1 0 1,0-1 0,0 0-1,0-1 1,1 0 0,-1 0-1,0-1 1,1 0 0,-1-1 0,12-1-1,-4-1 23,0-1-1,0 0 1,0-1-1,0-2 1,21-8-1,-14 3 43,0-1 1,-1-2-1,0 0 0,-1-1 0,0-1 0,-2-1 0,0-1 0,-1-1 0,27-33 1,-29 30 36,-12 15-24,0-1 0,1 1-1,0 0 1,0 1-1,1-1 1,-1 1 0,12-7-1,-15 35 72,7 18-136,1-1 0,26 62 0,-35-96-28,0 0-1,1-1 1,-1 1 0,1-1-1,0 0 1,0 0 0,0 0-1,0 0 1,1-1 0,0 1-1,-1-1 1,1 0 0,0 0-1,1 0 1,-1 0 0,1-1-1,-1 0 1,1 0 0,-1 0-1,1 0 1,0-1 0,0 0-1,0 0 1,0 0 0,0-1-1,0 1 1,0-1 0,0 0-1,0-1 1,7 0 0,11-3 119,1-1 1,40-13 0,-48 14 307,-16 4-423,0 0 1,0 0-1,1 0 1,-1 0-1,0 1 0,0-1 1,0 0-1,0 0 1,0 0-1,0 0 0,1 0 1,-1 0-1,0 0 1,0 0-1,0 0 0,0 0 1,0 0-1,0 0 1,0 0-1,1 1 1,-1-1-1,0 0 0,0 0 1,0 0-1,0 0 1,0 0-1,0 0 0,0 0 1,0 1-1,0-1 1,0 0-1,0 0 0,0 0 1,0 0-1,0 0 1,0 1-1,0-1 0,0 0 1,0 0-1,0 0 1,0 0-1,0 0 0,0 0 1,0 1-1,0-1 1,0 0-1,0 0 0,-17 22 254,17-21-263,-18 21 107,-27 46 0,32-47-769,0-1 1,-1 0 0,-18 18 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20:22.69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330 60 9240,'0'0'1453,"-12"-10"-1289,-37-30 31,48 39-170,-1 0-1,1 0 1,-1 0 0,1 0 0,0 0 0,-1 1 0,0-1 0,1 0-1,-1 1 1,1 0 0,-1-1 0,0 1 0,1 0 0,-1 0 0,0-1-1,1 1 1,-1 1 0,0-1 0,1 0 0,-1 0 0,0 1 0,1-1 0,-1 0-1,1 1 1,-1 0 0,0-1 0,1 1 0,0 0 0,-1 0 0,1 0-1,-3 2 1,-2 1 136,-5 4 51,0 1 1,0 0 0,1 0 0,0 1-1,1 1 1,-15 20 0,-30 60 868,23-37-626,25-43-319,0 0 1,1 0 0,0 0-1,1 1 1,-5 19 0,7-26-277,1 1 1,1 0-1,-1-1 1,1 1 0,0 0-1,0 0 1,0-1-1,1 1 1,0 0 0,0 0-1,1-1 1,-1 1-1,5 7 1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20:25.89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1059 8840,'0'0'1201,"0"12"-974,2 35 129,1 0 1,14 63-1,-11-127 1240,1-17-1480,29-242 827,-25 191-611,4 1 1,33-105 0,-39 156-243,-1 2 37,20-47-1,-25 71-91,0 0 1,1 0 0,-1 0-1,2 0 1,-1 1-1,1 0 1,0 0-1,0 0 1,1 0-1,-1 1 1,13-9 0,-16 13-27,0 0 1,0 0 0,0 0-1,0 0 1,0 0 0,0 1-1,0-1 1,0 1 0,1-1-1,-1 1 1,0 0 0,0-1-1,0 1 1,0 1-1,1-1 1,-1 0 0,0 0-1,0 1 1,0-1 0,3 2-1,-2 0-2,1-1 0,-1 2-1,0-1 1,0 0 0,0 0-1,0 1 1,0 0 0,0-1-1,-1 1 1,4 6-1,2 3-1,-1 0-1,-1 0 0,0 1 0,-1 0 1,4 15-1,1 6 0,-2 0 0,6 60 0,-13-81 4,0 1 0,-1 0 0,-1 0 0,0 0 0,-1 0 0,0 0 0,-1-1 0,-1 1 0,-8 22 0,10-33-2,1-1 1,-1 1-1,0-1 1,1 0-1,-1 1 1,0-1-1,0 0 1,-1 0-1,1 0 0,0-1 1,-1 1-1,1 0 1,-1-1-1,1 0 1,-1 1-1,0-1 1,0 0-1,1 0 1,-1-1-1,0 1 1,0 0-1,0-1 1,0 0-1,0 0 0,0 0 1,0 0-1,0 0 1,0-1-1,-5 0 1,0-1 23,-1-1 1,0 1 0,0-1-1,1-1 1,0 0-1,-1 0 1,1 0 0,-9-7-1,11 6 18,0 0 0,1 0 0,-1-1 0,1 0 0,0 0-1,0 0 1,1 0 0,0-1 0,0 0 0,0 1 0,-3-11 0,-2 6 297,10 11-182,10 5-106,42 21 25,-14-6-84,1-2-1,44 13 0,-72-27-6,0-1-1,0-1 1,0 0-1,0 0 0,1-1 1,-1-1-1,0 0 1,0 0-1,1-1 0,-1-1 1,0 0-1,14-5 0,-18 4 10,-1-1 0,1 0 0,-1 0 0,0-1 0,0 0 0,0 0 0,-1-1 0,1 1 0,-1-1 0,-1-1 0,1 1 0,-1-1 0,0 0 0,-1 0 0,0-1 0,5-11 0,-6 13 14,0-1 0,0-1 0,-1 1 0,0 0 0,-1 0 0,1-1 0,-1 1 1,-1-1-1,1 0 0,-1 1 0,-1-1 0,1 1 0,-1-1 0,-1 1 0,0-1 0,0 1 0,0 0 0,-6-12 0,8 18-7,-1 0 0,1 0-1,-1 0 1,0-1 0,1 1 0,-1 0 0,0 0-1,0 1 1,0-1 0,0 0 0,0 0-1,0 0 1,0 1 0,0-1 0,0 0 0,0 1-1,-1-1 1,1 1 0,0-1 0,0 1-1,-1 0 1,1 0 0,0-1 0,0 1 0,-1 0-1,1 0 1,0 0 0,0 0 0,-1 0-1,1 1 1,0-1 0,0 0 0,-1 1 0,1-1-1,0 0 1,0 1 0,0 0 0,-1-1 0,1 1-1,0 0 1,0-1 0,-1 3 0,-5 2 1,0 0 0,1 1 1,0 0-1,-10 14 0,9-11-18,1 0 0,1 0-1,-1 1 1,1 0-1,1 0 1,0 1-1,0-1 1,1 1-1,1 0 1,-3 22-1,4-25-2,1 0-1,0 0 1,0 0-1,1 0 1,0 0-1,0 0 1,1-1-1,0 1 0,1 0 1,-1-1-1,1 1 1,1-1-1,0 0 1,0 0-1,9 12 0,-8-13 2,1 1-1,0-1 0,0 0 0,0-1 1,12 8-1,-15-11 9,0-1 0,0 1 0,1 0 1,-1-1-1,1 0 0,-1 0 0,1 0 0,-1 0 1,1-1-1,0 1 0,-1-1 0,1 0 1,0 0-1,-1 0 0,7-2 0,4-1 1,0 0 1,-1-1-1,1-1 0,23-11 0,-30 12 11,1-1 0,-1 0 0,-1 0 0,1-1-1,-1 0 1,0 0 0,0 0 0,0-1-1,7-11 1,-5 4 31,-1-1 0,0 0-1,-1 0 1,0 0 0,-1-1 0,-1 0-1,-1 0 1,0 0 0,-1 0 0,-1 0-1,0-1 1,-1 1 0,-1-1 0,-5-27-1,5 39-8,-1 0-1,0 0 1,0 1-1,0-1 0,-1 1 1,1-1-1,-1 1 0,0 0 1,-4-4-1,-5-9 108,17 23-153,1 0 0,-1 0 1,1-1-1,0 0 0,1 0 0,10 6 0,-8-5-11,1 0 0,-1 1-1,13 13 1,-14-10 10,0 0-1,-1 0 1,0 1-1,-1-1 1,0 1 0,0 1-1,-2-1 1,7 20-1,-6-11-7,-1 1 1,-1 0-1,-1 0 0,0 28 0,-2-44 22,0 0 1,1 0-1,-1 1 1,1-1-1,0 0 1,1 0-1,-1 0 1,1-1-1,4 9 1,-5-11 3,0 0-1,0 0 1,1-1 0,-1 1-1,1 0 1,-1 0 0,1-1 0,0 1-1,-1-1 1,1 1 0,0-1-1,0 0 1,0 0 0,0 0-1,0 0 1,0 0 0,0 0 0,1-1-1,-1 1 1,0-1 0,0 1-1,1-1 1,1 0 0,2 0 9,1-1 1,-1 0 0,0 0-1,0-1 1,0 0-1,0 0 1,0 0 0,-1-1-1,1 0 1,-1 0-1,1 0 1,-1 0 0,0-1-1,6-6 1,3-3 15,-1-1 0,0 0 0,14-22-1,-5 3 98,-1-1-1,30-66 0,-47 91-73,3-9 97,-5 13-40,-1 6 22,-2 16-106,1-1-1,1 1 0,0-1 0,1 0 0,9 32 1,-6-24-11,-2-8-2,0-4 5,0 1 0,1 24 0,-5-37-13,1 0 1,0 0-1,0 1 0,0-1 1,0 0-1,0 0 1,0 0-1,0 0 0,1 0 1,-1 0-1,0 1 1,0-1-1,0 0 0,0 0 1,0 0-1,0 0 1,0 0-1,0 0 0,0 1 1,0-1-1,0 0 1,0 0-1,0 0 0,1 0 1,-1 0-1,0 0 1,0 0-1,0 0 0,0 0 1,0 0-1,0 0 1,0 1-1,1-1 0,-1 0 1,0 0-1,0 0 1,0 0-1,0 0 0,0 0 1,0 0-1,1 0 1,-1 0-1,0 0 0,0 0 1,0 0-1,0 0 1,1 0-1,8-5 46,13-13 7,-18 15-41,61-54 92,-40 33-33,2 2 0,42-29 0,-65 48-50,1 1 0,-1 0-1,0 0 1,1 0-1,-1 0 1,1 1-1,-1 0 1,1 0 0,7 0-1,-10 0-14,-1 1 0,1 0-1,-1 1 1,1-1 0,-1 0-1,1 0 1,-1 1 0,1-1 0,-1 1-1,1-1 1,-1 1 0,1-1-1,-1 1 1,0 0 0,1 0 0,-1 0-1,0 0 1,0 0 0,0 0-1,0 0 1,1 0 0,-1 0 0,-1 1-1,1-1 1,0 0 0,0 1-1,0-1 1,-1 0 0,1 1 0,-1-1-1,1 3 1,2 7 1,-1 1 0,-1-1 0,0 1 0,-1-1 0,0 1 0,0 0 0,-1-1 0,-1 1 0,0-1 0,-5 14 0,6-20-6,-1 2-4,7-11 7,4-5 17,60-60 116,-38 36 121,63-50 0,-94 82-254,1 1 0,-1 0 0,1 0 0,-1-1 0,1 1 0,-1 0 0,1 0 0,-1 0 0,1 0 0,0-1 1,-1 1-1,1 0 0,-1 0 0,1 0 0,-1 0 0,1 0 0,0 1 0,-1-1 0,1 0 0,-1 0 0,1 0 0,-1 0 0,1 1 1,-1-1-1,1 0 0,-1 0 0,1 1 0,-1-1 0,1 0 0,-1 1 0,1-1 0,-1 1 0,0-1 0,1 0 0,-1 1 0,0-1 1,1 1-1,-1-1 0,0 1 0,0-1 0,1 2 0,12 29-1,-9-20-4,17 47-60,-16-41 23,0-1 1,2 0-1,0-1 0,0 1 1,18 24-1,-22-36 31,1 0 0,0 0 0,0-1 0,0 1-1,0-1 1,0 0 0,1 0 0,0-1 0,-1 1 0,1-1 0,0 0 0,0-1-1,0 1 1,0-1 0,1 0 0,-1 0 0,0 0 0,0-1 0,1 0 0,-1 0-1,0 0 1,1-1 0,-1 1 0,8-3 0,6-2 13,-1-1-1,0 0 1,0-1-1,0-1 1,21-13 0,-20 10 7,0-1 1,-1 0 0,0-1-1,-1-2 1,17-17-1,-29 27-2,-1 0-1,1 0 1,-1-1-1,0 1 1,0-1-1,-1 0 0,0 0 1,0 0-1,0-1 1,-1 1-1,0-1 1,0 1-1,-1-1 1,1 0-1,-1 0 0,-1 0 1,0 0-1,0 1 1,0-1-1,-2-9 1,2 14-7,-1 1 1,1 0 0,-1-1 0,1 1-1,-1 0 1,0 0 0,1-1 0,-1 1-1,0 0 1,0 0 0,0 0 0,0 0 0,0 0-1,0 0 1,0 0 0,0 1 0,0-1-1,-1 0 1,1 0 0,0 1 0,0-1-1,-1 1 1,1-1 0,0 1 0,-1 0-1,1 0 1,0-1 0,-1 1 0,1 0-1,-1 0 1,1 0 0,-2 1 0,-2-1 1,0 0-1,0 1 1,0 0 0,1 0 0,-1 1 0,0-1 0,1 1 0,-7 3 0,1 1-7,-1 1 0,2 0 0,-1 0 0,1 1 0,0 0 0,1 1 1,0 0-1,0 0 0,1 1 0,0 0 0,-5 11 0,7-13-12,1 0-1,1 0 1,0 1-1,0 0 0,1-1 1,0 1-1,0 0 1,1 0-1,0 0 0,1 0 1,-1 0-1,2 0 0,0 0 1,0 0-1,3 13 1,-3-20 1,-1 0-1,1 0 1,0 0 0,0 0 0,0 0 0,-1 0 0,2-1 0,-1 1 0,0 0 0,0-1 0,1 1 0,-1-1-1,0 0 1,1 1 0,0-1 0,-1 0 0,1 0 0,0 0 0,-1 0 0,4 1 0,-2-1-1,1 0 1,0 0-1,0 0 1,1 0-1,-1-1 1,0 0-1,0 0 1,0 0-1,6-1 0,5-2 6,0-1-1,0 0 1,-1-1-1,19-9 0,100-56 113,-104 54-10,37-25 0,-65 40-90,0 1 1,-1-1 0,1 1-1,0-1 1,0 1 0,-1-1 0,1 1-1,0-1 1,0 1 0,0 0-1,0-1 1,0 1 0,0 0-1,-1 0 1,1 0 0,0 0-1,0 0 1,0 0 0,0 0 0,0 0-1,0 0 1,0 0 0,0 1-1,0-1 1,1 1 0,-1 0-4,0-1 1,0 1-1,0 1 0,0-1 1,0 0-1,-1 0 1,1 0-1,0 0 1,0 1-1,-1-1 0,1 0 1,-1 1-1,1-1 1,0 3-1,0 6-16,1 0-1,-1 0 0,-1 17 1,0-23 7,0 8-21,0 17-59,0-28 77,0 0-1,0 0 1,0 1-1,0-1 1,1 0-1,-1 0 1,1 1-1,-1-1 1,1 0-1,-1 0 1,1 0-1,-1 0 1,1 0-1,0 0 1,0 0-1,0 0 1,1 1-1,0-2 5,0 0 0,0 0 0,0-1 0,-1 1 0,1-1-1,0 1 1,0-1 0,0 0 0,-1 0 0,1 1 0,0-1 0,1-2 0,0 2-1,20-15 21,0 0 1,27-24-1,-36 28 3,1-2 12,-12 11-14,0-1 0,0 1-1,1 0 1,0 1 0,-1-1 0,1 0 0,0 1-1,0 0 1,6-2 0,-9 4-11,0 0-1,0 0 1,0 0-1,-1 0 1,1 0 0,0 0-1,0 0 1,-1 0-1,1 1 1,0-1-1,0 0 1,-1 1 0,1-1-1,0 0 1,-1 1-1,1-1 1,0 1 0,-1-1-1,1 1 1,-1-1-1,1 1 1,-1 0 0,1-1-1,-1 1 1,1 0-1,-1-1 1,0 1-1,1 1 1,11 25 38,-8-16-27,14 34 22,4 12-47,-20-53 2,0 1 0,0-1 0,1 0 0,0-1 0,-1 1 0,1 0 1,1-1-1,-1 0 0,7 6 0,-7-8 4,0 1 1,-1-1-1,1 0 0,0 0 1,0-1-1,0 1 0,0 0 1,0-1-1,0 0 0,0 0 1,0 0-1,0 0 0,0 0 1,6-2-1,0 0 6,0 0 0,0-1 0,12-5 0,-13 4 3,0-1-1,-1 0 1,1 0 0,-1 0 0,0-1-1,-1 0 1,1-1 0,-1 1 0,0-1-1,7-13 1,2-3 9,-1-2 1,11-27-1,0-13 80,-4 0 0,26-134 0,-34 135-21,-2 14 23,-2 1 1,-3-1-1,0-101 0,-9 124-23,3 27-74,0 0 1,0 0 0,0 0-1,0 0 1,0 0 0,0-1-1,0 1 1,0 0 0,0 0-1,0 0 1,0 0-1,0 0 1,0 0 0,-1 0-1,1 0 1,0 0 0,0-1-1,0 1 1,0 0 0,0 0-1,0 0 1,0 0 0,0 0-1,0 0 1,0 0 0,0 0-1,-1 0 1,1 0-1,0 0 1,0 0 0,0 0-1,0 0 1,0 0 0,0 0-1,0 0 1,-1 0 0,1 0-1,0 0 1,0 0 0,0 0-1,0 0 1,0 0 0,0 0-1,0 0 1,0 0-1,-1 0 1,1 0 0,0 0-1,0 0 1,0 0 0,0 0-1,0 0 1,0 0 0,-7 14-19,-1 8-10,2 1 0,0-1 0,1 1 0,-1 32 0,2 93-146,4-118 124,3 41-114,4 0-1,2-1 1,4 0-1,3-1 1,32 89-1,-46-152 158,0-1 1,0 1-1,-1 0 0,0 0 0,0 0 0,0 0 0,-1 0 0,0 0 0,0 0 0,0 0 0,-1 0 0,0 0 0,0-1 0,0 1 0,-1 0 1,0 0-1,0-1 0,0 1 0,-1-1 0,0 1 0,0-1 0,0 0 0,-1 0 0,0-1 0,0 1 0,0-1 0,0 0 0,-1 0 1,1 0-1,-8 4 0,-9 5-145,-39 18 0,28-19-2592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20:26.12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1 131 11656,'0'0'800,"64"-70"-304,-19 38 0,-1 11-152,4 15 16,-5 4-272,-7 2 8,-2 2-104,-10 10 8,0 11-72,-5 11 8,-9 18-48,-12 1 16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20:26.36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8840,'0'0'1568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4:20.1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219 15 7024,'0'0'10657,"-10"-3"-10089,-33-7 4,42 10-525,1 0-1,-1-1 1,0 1 0,0 0 0,1 0 0,-1 0 0,0 0 0,0 0-1,1 0 1,-1 0 0,0 0 0,0 0 0,1 0 0,-1 0 0,0 0-1,1 0 1,-1 1 0,0-1 0,0 0 0,1 1 0,-1-1 0,0 0-1,1 1 1,-1-1 0,1 1 0,-1-1 0,1 1 0,-1-1 0,1 1-1,-2 1 1,-5 4 733,2-5-579,-1 1 0,0 0 0,1 1 1,-1-1-1,1 1 0,0 0 0,0 0 1,0 1-1,0 0 0,1-1 0,-1 2 1,1-1-1,0 0 0,0 1 0,-5 8 1,1 0 51,1-1 0,1 1 1,0 0-1,0 1 1,2 0-1,-1 0 1,2 0-1,0 0 0,0 0 1,2 0-1,-1 1 1,2 19-1,1-28-183,1-1 0,-1 1-1,1 0 1,0-1 0,0 0-1,0 1 1,1-1 0,0 0-1,0-1 1,0 1 0,1 0-1,-1-1 1,1 0 0,0 1 0,0-2-1,1 1 1,-1 0 0,1-1-1,0 0 1,0 0 0,9 4-1,-4-3-14,0 0 0,1 0 0,0-1 0,-1 0 0,1-1 0,1 0 0,-1-1 0,0 0 0,0-1 0,13-1-1,-12 0-103,0-1 1,-1 0-1,1-1 0,-1-1 0,1 0 0,-1 0 0,13-8 0,-18 9-833,0-1 1,0 0 0,0 0-1,5-7 1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20:30.08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319 123 5320,'0'0'3921,"-5"-10"-3552,3 6-333,0-1 25,1 1 0,-1 0 0,0 0 0,-1 0 0,1 0 0,-1 1 0,1-1 0,-1 1 0,0-1 0,0 1 0,-1 0-1,1 0 1,-1 1 0,1-1 0,-1 1 0,0-1 0,0 1 0,0 0 0,-7-2 0,0 3 85,1 0 0,-1 1 0,1 0 0,-1 1 1,1 0-1,-1 1 0,1 0 0,0 1 0,0 0 0,0 0 0,0 1 0,0 0 0,1 1 0,0 0 1,0 0-1,0 1 0,0 0 0,-10 11 0,14-11-57,0 0 0,0 1 1,1-1-1,0 1 0,0 0 1,1 0-1,0 1 0,0-1 0,0 1 1,1-1-1,-2 13 0,3-15-46,1 0-1,-1 0 1,1 0 0,0-1-1,1 1 1,-1 0 0,1 0-1,0 0 1,0 0 0,1-1-1,-1 1 1,1-1-1,0 1 1,0-1 0,0 1-1,1-1 1,0 0 0,-1 0-1,2 0 1,3 3 0,0 0-12,0-1 1,1 0 0,0 0 0,1-1-1,-1 0 1,1-1 0,0 0 0,0 0-1,0-1 1,1 0 0,-1-1 0,1 0-1,-1 0 1,1-1 0,0 0 0,0-1-1,0 0 1,-1 0 0,1-1 0,0-1-1,0 1 1,-1-2 0,1 1 0,-1-1-1,0-1 1,0 0 0,0 0-1,0 0 1,-1-1 0,0-1 0,14-11-1,-9 5 19,-1-2-1,0 1 0,-1-1 0,-1-1 0,0 0 0,-1-1 0,-1 1 0,0-2 0,-1 1 0,-1-1 0,0 0 0,-1 0 0,-2-1 0,4-27 0,-6 19 105,-1 25-129,1 0 0,-1 0 0,0 0 0,0 0-1,0 0 1,0-1 0,0 1 0,-1 0 0,1 0 0,0 0 0,0 0 0,-1 0-1,1 0 1,0 0 0,-1 0 0,1 0 0,-2-1 0,2 3-12,-1 0 1,1 0-1,-1 0 0,1 0 1,0 0-1,-1 0 0,1 0 1,0 0-1,0 0 0,0 0 1,0 0-1,0 0 1,0 2-1,0 3 18,-2 12-8,1 0 0,0 0 0,2 0 0,0 0-1,1 0 1,1 0 0,0-1 0,2 1-1,0-1 1,0 0 0,13 24 0,-13-29-15,2 2 26,0 1-1,16 21 1,-19-30-11,-1-1 1,1 0-1,1 0 0,-1-1 1,1 0-1,5 5 0,-7-7 7,1 0-1,-1-1 1,1 1-1,-1-1 1,1 0-1,-1 0 1,1 0-1,0 0 1,-1-1-1,1 0 1,7 1-1,61-1 819,-51-5-558,-9 4-271,1-1 0,-1 0 0,0-1 0,0-1 0,0 0-1,-1-1 1,0 0 0,13-7 0,34-14 39,-52 24-52,0-1 1,0 0-1,0 0 0,0-1 1,0 1-1,-1-1 1,1-1-1,-1 1 0,9-10 1,-12 12-2,0 0 0,1 0 1,-1 0-1,1 0 1,-1 1-1,1-1 0,0 1 1,5-2-1,-5 2-3,0 0 1,-1-1-1,1 1 0,0 0 1,-1-1-1,1 0 0,3-2 0,-1-1 50,-4 7-16,-1-2-34,0 0-1,0 0 0,0-1 1,0 1-1,0 0 0,0 0 1,0 0-1,-1 0 0,1-1 1,0 1-1,0 0 0,0 0 1,0 0-1,0 0 0,1-1 1,-1 1-1,0 0 0,0 0 1,0 0-1,0 0 0,0-1 1,0 1-1,0 0 0,0 0 1,0 0-1,0 0 0,0 0 1,0-1-1,1 1 0,-1 0 1,0 0-1,0 0 0,0 0 1,0 0-1,0 0 0,1 0 1,-1 0-1,0-1 0,0 1 1,0 0-1,0 0 0,0 0 1,1 0-1,-1 0 0,0 0 1,0 0-1,0 0 0,1 0 1,-1 0-1,0 0 1,0 0-1,0 0 0,0 0 1,1 0-1,-1 0 0,0 0 1,0 1-1,5-2-19,-3-8 145,-2 8-18,-13 8-126,-32 33-64,26-24 39,-19 20 0,23-19 24,1-3-28,1 1 1,-22 32 0,32-42 33,0 0 0,0 0-1,1 0 1,0 1 0,0-1 0,1 1-1,-1-1 1,1 1 0,0-1 0,0 1-1,1 0 1,0-1 0,0 1 0,2 11-1,-1-14 8,0-1-1,0 1 0,0-1 0,0 1 0,1-1 1,-1 1-1,1-1 0,-1 0 0,1 0 1,0 0-1,0 0 0,0 0 0,0 0 0,0 0 1,1-1-1,-1 1 0,0-1 0,1 0 0,-1 1 1,1-1-1,0 0 0,-1 0 0,6 0 1,-1 1 2,0-1 0,-1 0 0,1 0 0,0 0 0,0-1 0,0 0 0,0-1 0,8-1 0,-8 0-2,0 0 0,-1-1 0,1 0 0,-1 0 0,0 0 0,0-1 0,0 0 0,-1-1 0,1 1 0,-1-1 0,5-6 0,0 0 12,-1 0 0,0-1 0,0 0 0,8-18 0,-12 18 1,0 0 1,-1-1-1,0 1 1,-1-1 0,-1 0-1,0 0 1,0-26-1,-2-1 61,-8-51 0,2 64 2,6 26-62,0 0-1,-1 0 0,1 0 0,0 0 0,-1 0 0,0 0 0,1 0 0,-1 0 0,1 1 1,-1-1-1,0 0 0,0 0 0,0 0 0,1 1 0,-1-1 0,0 0 0,0 1 1,0-1-1,-2 0 0,2 3 13,-1 0 0,1 0 0,0 0 0,-1 0 0,1 0 0,0 0 0,1 0 0,-1 1 0,-1 2 0,0 1-6,-5 20-24,0 0 0,2 0 1,1 0-1,1 1 0,1 37 0,1-43-11,-1 139-128,2-82-8,-2 1 0,-20 114 0,19-171 103,3-18 42,0 1-1,-1 0 1,0-1 0,0 1 0,0-1 0,0 1 0,-1-1 0,-4 9-1,6-12 14,0-1 0,-1 1-1,1-1 1,0 0-1,-1 1 1,1-1 0,0 1-1,-1-1 1,1 0-1,-1 1 1,1-1 0,-1 0-1,1 0 1,0 1-1,-1-1 1,1 0 0,-1 0-1,1 0 1,-1 0-1,1 1 1,-1-1 0,1 0-1,-1 0 1,0 0-1,1 0 1,-1 0 0,1 0-1,-1 0 1,0-1-1,0 1 8,0-1-1,0 0 1,0 1-1,0-1 1,0 0-1,0 0 1,0 0-1,0 0 1,0 0-1,0 0 1,1 0-1,-2-1 1,-1-4 32,0 1 1,0-1 0,1-1-1,-2-6 1,0 0-1,2-1 0,-1 0 1,2 0-1,0 0 0,1 0 0,0 0 0,1 0 0,4-21 1,-1 16 13,1 0 1,1 0 0,1 0-1,1 1 1,13-24 0,4 3 30,1 1 0,2 2 1,1 1-1,53-49 0,81-59 150,-61 51-100,-70 63-161,-31 29 7,0 1 1,-1-1-1,1 0 1,-1 0-1,1 0 1,-1 1 0,1-1-1,-1 0 1,0 0-1,1 1 1,-1-1-1,1 0 1,-1 1-1,0-1 1,1 1 0,-1-1-1,0 0 1,1 1-1,-1-1 1,0 1-1,1-1 1,-1 1-1,0-1 1,0 1 0,0-1-1,0 1 1,1 0-1,-1 0 1,12 27-25,-8-16-13,7 14-50,11 53-1,-15-52 24,18 46 0,-21-64 61,0 0 1,1 0 0,0 0-1,1-1 1,0 0 0,0 0-1,1 0 1,12 10-1,1 0 1,-15-13 11,-1 0 1,1-1-1,0 0 0,0 0 0,1 0 1,-1 0-1,1-1 0,-1 0 1,1 0-1,0-1 0,0 1 0,1-1 1,-1-1-1,0 1 0,11 0 0,-5-2 4,0 0-1,0-2 1,0 1 0,0-2-1,-1 1 1,1-2-1,-1 1 1,0-2-1,0 1 1,14-9 0,-4 1 30,0-2 1,-2 0-1,1 0 1,17-20-1,-31 28-11,0-1-1,-1 0 0,0 0 0,0 0 0,-1 0 0,0-1 0,0 0 1,-1 0-1,0 0 0,0 0 0,-1 0 0,0-1 0,-1 1 1,0-1-1,1-9 0,-2 9 13,0 0 0,0 1 1,-1-1-1,0 0 0,-1 0 0,0 0 0,0 1 1,0-1-1,-1 1 0,-1-1 0,0 1 1,0 0-1,0 1 0,-8-11 0,11 16-12,-1 1-1,1-1 0,-1 0 0,0 0 0,1 1 0,-1-1 1,0 1-1,0 0 0,0-1 0,0 1 0,0 0 1,-1 0-1,1 0 0,0 0 0,0 1 0,-1-1 1,1 1-1,0-1 0,-3 1 0,1 0 0,1 1 1,0-1-1,0 1 0,0-1 1,0 1-1,0 0 0,0 1 1,0-1-1,0 0 0,0 1 1,0 0-1,-3 2 0,-3 3-5,1 1-1,1 0 1,-1 0 0,1 0-1,1 1 1,-1 0-1,-6 12 1,10-13-21,0 0-1,0 0 1,0 0 0,1 0 0,0 0 0,1 1 0,0-1-1,0 1 1,1-1 0,1 17 0,0-12-10,1 1 0,1-1 0,0 0-1,1 0 1,0-1 0,6 14 0,-5-18 4,-1 0-1,1-1 0,0 1 1,1-1-1,0 0 1,0 0-1,1-1 1,0 0-1,0 0 1,0 0-1,1-1 1,0 0-1,0 0 1,0-1-1,10 3 1,-7-2 3,1-1 0,-1-1 0,1 0 0,0-1 0,0 0 1,0-1-1,0 0 0,1-1 0,-1 0 0,23-4 0,-2-3 37,-1-1-1,0-2 1,38-17 0,-52 19 23,0-1 1,-1 0-1,0-2 1,-1 0 0,0-1-1,26-25 1,-38 31-24,1 0 0,-1-1 0,0 1 0,0-1 0,-1 0 0,0 0 0,0-1 0,-1 1 0,0-1 0,0 1 0,-1-1 0,0 0 0,0 1 1,0-1-1,-2-11 0,1 14-8,-1 0 0,1-1 1,-1 1-1,-1 0 0,1 0 1,-1 0-1,0 0 0,0 0 1,0 0-1,-5-6 0,5 8-4,0 0 0,0 0-1,-1 1 1,1-1-1,-1 1 1,1 0 0,-1 0-1,0 0 1,0 0 0,0 0-1,0 1 1,0-1 0,-1 1-1,1 0 1,0 0-1,-1 0 1,-3 0 0,2 1 7,-1-1 0,0 1 0,0 1 0,1-1 0,-1 1 1,0 0-1,1 1 0,-1-1 0,0 1 0,1 0 0,-10 5 1,7-2-15,0-1 0,0 2 0,0-1 0,1 1 0,-1 0 0,-8 10 0,12-11-9,0 0 0,0 0-1,0 0 1,1 1 0,0-1 0,0 1 0,0 0 0,1 0 0,0 0 0,0 0 0,0 1 0,1-1 0,0 0 0,0 8 0,1-5-9,1 0 0,-1 0 0,2 0 0,0 0 1,0 0-1,0 0 0,1 0 0,0-1 0,7 13 1,-6-13-3,1-1-1,-1 1 1,1-1 0,1 0 0,-1 0 0,1-1 0,1 0-1,-1 0 1,1 0 0,0-1 0,0 0 0,15 8 0,-11-8 1,1 0 1,-1-1 0,1-1 0,0 0 0,0 0 0,0-1 0,1-1-1,19 1 1,-12-2 26,-1-1 1,1 0-1,-1-2 0,21-4 0,-38 6-1,1 0 0,0 1 0,0-1 0,0 1 1,0 0-1,0 0 0,-1 0 0,1 0 0,0 0 0,0 1 0,0-1 0,0 1 0,-1 0 1,1 0-1,0 0 0,-1 0 0,1 0 0,-1 1 0,1-1 0,-1 1 0,1-1 0,3 5 1,-3-3-248,0 1 0,0 0 1,-1-1-1,1 1 1,-1 0-1,0 0 1,0 1-1,0-1 1,-1 0-1,1 1 1,-1-1-1,1 8 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20:31.96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5 219 7024,'0'0'6770,"-1"11"-6516,-1 4-115,1 1 1,1-1 0,0 1 0,1 0 0,1-1 0,0 1-1,8 26 1,-7-32-37,-1-4-10,0 0 0,0 0 0,1 0 0,3 6-1,-6-11-62,1 1-1,0-1 0,0 0 0,0 0 1,0 0-1,0 0 0,0 0 0,0 0 1,0 0-1,0 0 0,0-1 0,0 1 1,1 0-1,-1-1 0,0 1 1,0-1-1,1 1 0,-1-1 0,0 1 1,1-1-1,-1 0 0,1 0 0,-1 0 1,3 0-1,2-1 36,1 0 0,0-1-1,0 0 1,0 0 0,-1-1 0,1 0 0,-1 0 0,0 0-1,0-1 1,0 0 0,8-7 0,6-7 169,29-33 0,-25 20-8,-18 22-98,1-1 0,1 2 0,-1-1 0,11-8 0,-10 7 84,-2 1 123,-6 9-331,1 0 0,-1 0 0,0 0 0,0 0 0,1 0 0,-1 0 0,0 0 0,1 0 0,-1 1 0,0-1 0,0 0 0,1 0 0,-1 0 0,0 0 0,0 0 0,1 1 0,-1-1 0,0 0 0,0 0 0,1 0 0,-1 1 0,0-1 0,0 0 0,0 0 0,0 1 0,1-1 0,-1 0 0,0 0 1,0 1-1,0-1 0,0 0 0,0 1 0,0-1 0,0 0 0,0 0 0,0 1 0,10 19-19,1 0 1,1 0-1,0-1 1,2-1-1,0 0 1,1-1-1,18 16 1,-29-30 11,0 1 1,0-1-1,0 0 1,1 0-1,-1-1 1,1 1-1,-1-1 1,1 0-1,0 0 1,0-1-1,0 1 1,0-1-1,0 0 1,0 0-1,1-1 1,-1 0-1,0 0 1,0 0-1,0 0 1,0-1-1,1 0 1,-1 0-1,0 0 1,0-1-1,0 0 1,-1 0-1,1 0 1,0 0-1,-1-1 1,1 0-1,-1 0 1,6-5-1,5-6 38,-1-1 0,0 0 0,-1-1-1,0 0 1,-2-1 0,0-1 0,12-25 0,-25 42 179,-2 6-139,-33 175 24,20-89-77,-26 207 14,32-197-36,-5 97-62,15-183 133,2-27 122,7-123 12,-3 20-60,53-355 625,-47 403-641,3 1 1,3 0 0,27-67-1,-42 127-113,1 0 0,-1 1-1,2-1 1,-1 1-1,0 0 1,1 0-1,0 0 1,0 0 0,1 0-1,9-7 1,-12 11-13,0-1 0,0 1 0,0 0 0,1 0-1,-1 0 1,0 0 0,0 0 0,1 1 0,-1-1 0,1 1 0,-1-1 0,1 1 0,-1 0 0,0 0 0,1 0 0,-1 0 0,1 1 0,-1-1 0,1 1-1,-1-1 1,0 1 0,1 0 0,-1 0 0,0 0 0,0 0 0,0 0 0,1 0 0,-1 1 0,0-1 0,-1 1 0,4 2 0,2 3-13,-1 0 1,1 0 0,-1 1 0,-1 0-1,1 1 1,-1-1 0,-1 1-1,5 12 1,0 4-43,11 48 0,-17-62 30,-1 1 0,-1-1 0,0 0 0,0 0 1,-1 1-1,-1-1 0,-2 15 0,3-22 16,-1-1 0,0 0 0,0 1 0,0-1 0,0 0 0,-1 0 0,1 0 0,-1 0 0,0 0 0,0 0 0,0-1 0,0 1 0,0 0 0,-1-1 0,1 0 0,-1 1 0,1-1 0,-1 0 0,0-1 0,0 1 0,0 0 0,0-1-1,0 1 1,0-1 0,-1 0 0,1 0 0,0-1 0,-6 2 0,-32 1 8,30-3 14,0 1 0,1 0-1,-1 0 1,0 1 0,1 1 0,-15 4-1,23-6-3,0 0 0,1 0-1,-1 0 1,0 0 0,1 0-1,-1 1 1,0-1 0,1 0-1,0 1 1,-1-1 0,1 1-1,0 0 1,0-1 0,0 1-1,0 0 1,0 0 0,0-1 0,0 1-1,1 0 1,-2 4 0,2-2-439,-1 1 0,1 0-1,0-1 1,0 1 0,1-1 0,1 9 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20:33.33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1047 4616,'0'0'5970,"13"-6"-5691,24-13-15,0-2 1,-1-1-1,-1-2 0,43-37 0,-44 24 17,-1 0 0,-2-2-1,-2-2 1,34-60 0,-15 9 351,39-104 0,-52 112-273,-14 38-44,-2-1 0,-3-1 0,13-56 0,-27 83 27,-2 21-336,0 0 1,0 0-1,0 0 1,0 0-1,0 0 1,0 0-1,0 0 1,0 0-1,0 1 1,0-1-1,0 0 1,0 0-1,0 0 1,0 0 0,0 0-1,0 0 1,0 0-1,0 0 1,0 0-1,0 1 1,0-1-1,0 0 1,0 0-1,0 0 1,0 0-1,0 0 1,0 0-1,0 0 1,0 0-1,-1 0 1,1 0-1,0 0 1,0 0-1,0 0 1,0 0-1,0 0 1,0 0-1,0 0 1,0 0-1,0 0 1,0 1-1,-1-1 1,1 0-1,0 0 1,0 0-1,0-1 1,0 1-1,0 0 1,0 0-1,0 0 1,0 0-1,0 0 1,-1 0-1,1 0 1,0 0-1,0 0 1,0 0-1,0 0 1,0 0-1,0 0 1,0 0-1,0 0 1,0 0-1,-15 34 268,14-33-282,-20 59 127,-26 116 0,7 62-28,34-186-63,0 78-1,7-105 5,1 1 0,0 0 0,2-1 0,14 47 0,-18-71-24,1 1 0,-1-1 1,1 1-1,-1-1 1,1 0-1,0 1 0,-1-1 1,1 0-1,0 1 0,0-1 1,0 0-1,0 0 0,0 0 1,0 0-1,0 0 0,1 0 1,-1 0-1,0-1 0,1 1 1,-1 0-1,0-1 1,1 1-1,1 0 0,0-1 6,0 1-1,0-1 1,-1-1-1,1 1 1,0 0-1,0-1 1,-1 1-1,1-1 1,0 0 0,-1 0-1,6-2 1,2-2 28,0-1 1,-1-1 0,1 1-1,16-17 1,-6 1 99,0-2 0,-2-1 0,0 0 0,23-48 0,-49 88 250,-11 31 0,17-40-381,0 0-1,0 0 0,0 0 0,1 0 0,0 0 1,1 1-1,-1-1 0,1 0 0,0 1 1,1-1-1,1 10 0,0-10-2,0 0 1,0 0-1,0-1 0,1 1 1,-1-1-1,2 1 0,-1-1 1,0 0-1,1 0 0,7 7 1,-7-9-4,-1-1 1,1 1-1,0-1 1,1 0-1,-1 1 0,0-2 1,0 1-1,1 0 1,-1-1-1,1 0 1,-1 0-1,1-1 1,8 1-1,-10 0 0,-1-1-1,0 0 1,0 0 0,0 0-1,0 0 1,1-1 0,-1 1-1,0 0 1,0-1 0,0 0-1,0 1 1,0-1 0,0 0-1,0 0 1,0 0 0,0 0-1,-1 0 1,1-1-1,0 1 1,-1-1 0,1 1-1,1-3 1,-1 1 8,-1 1 0,1-1 0,-1 0 0,0 0-1,0 0 1,-1 0 0,1-1 0,0 1 0,-1 0 0,0 0 0,0 0-1,0 0 1,0-6 0,-2-1 18,0-1 1,0 1-1,-1 0 0,0 0 0,-1 0 0,0 0 1,-1 0-1,-5-9 0,3 9 10,1 1-1,-1 0 1,-1 1-1,0-1 1,-13-10-1,18 17-18,0-1 0,0 1-1,-1 0 1,1 0 0,-1 0-1,0 0 1,0 1 0,0 0-1,1-1 1,-1 2-1,0-1 1,0 0 0,-1 1-1,1-1 1,0 1 0,0 0-1,0 1 1,-7 0 0,5 1 0,4-2-12,1 0 0,-1 0 1,1 1-1,-1-1 0,1 1 0,-1-1 1,1 1-1,-1 0 0,1-1 0,0 1 0,-1 0 1,1 0-1,-2 2 0,2-2-1,15-1 7,-9 0-21,27 1-24,0-2 0,0-1 1,0-2-1,38-8 0,-67 11 24,1 0 1,-1 0-1,0 0 0,1 0 1,-1 1-1,1 0 0,-1 0 0,0 0 1,1 0-1,-1 0 0,1 1 1,-1-1-1,0 1 0,1 0 1,-1 0-1,0 0 0,6 3 1,-7-2-2,0 0 0,0 0 0,-1 0 0,1 0 0,-1 0 0,1 1 0,-1-1 0,0 0 0,1 1-1,-1-1 1,-1 1 0,1 0 0,0-1 0,-1 1 0,1-1 0,-1 1 0,0 0 0,1 0 0,-1-1 0,-1 1 0,1 0 0,0-1 0,-1 1 0,0 3 0,-3 12-60,-1 0 0,0 0-1,-13 28 1,1-12-2653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20:33.64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10 203 10544,'0'0'761,"-2"-10"-442,-5-37-62,6 44-238,1 0 1,0 1-1,0-1 0,1 0 1,-1 1-1,1-1 0,-1 1 0,1-1 1,0 0-1,0 1 0,0-1 1,0 1-1,0 0 0,1-1 1,-1 1-1,1 0 0,-1 0 1,1 0-1,0 0 0,0 0 1,3-2-1,2-1 15,0 0 1,0 1-1,1 0 1,-1 1-1,9-3 1,-12 5-20,28-11 113,0 3 0,1 0 0,46-4 1,101-3 284,-150 14-328,0 1 0,1 1 0,-1 1 0,0 2 0,1 1 0,-1 1 0,29 10 0,-16 0-53,61 18-1633,-91-30-7380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20:35.19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144 80 4816,'0'0'8854,"-10"5"-8655,4-2-169,0-1 2,-1 1-1,1 1 0,0-1 0,0 1 0,1 0 0,-1 0 1,1 1-1,0 0 0,0 0 0,-5 7 0,2 0 45,0 0-1,1 1 1,1 0-1,0 0 1,1 1-1,0 0 1,1 0-1,0 0 1,2 0 0,-1 1-1,1 20 1,1-18-3,2 1 0,0 0-1,1-1 1,1 1 0,0-1 0,2 0 0,0 0 0,0 0 0,10 17 0,-12-28-47,0 0 0,0 0 0,1-1 0,-1 1 0,1-1 0,1 0 1,-1 0-1,1-1 0,-1 1 0,2-1 0,-1 0 0,0 0 0,1-1 0,-1 1 0,1-1 0,0-1 0,0 1 0,0-1 0,1 0 0,12 2 0,-9-3 16,1 0 1,0-1-1,0 0 0,-1-1 0,1 0 1,0-1-1,-1 0 0,1-1 0,-1 0 0,0 0 1,0-1-1,11-6 0,-1 0 63,1-1 0,30-23 1,-44 28-69,0 1 0,-1-2 0,0 1 0,1-1 0,-2 0 0,1 0 0,-1-1-1,0 0 1,6-15 0,-3 5 40,-2 1 0,0-1-1,-2-1 1,6-31-1,-9 37-13,-1 0 0,0 0-1,0 1 1,-2-1 0,1 0-1,-2 1 1,-6-24-1,4 21 43,-1 0 0,-11-21 0,13 29-77,1 1 0,-2 1-1,1-1 1,-1 1 0,0-1-1,0 1 1,0 1 0,-6-5-1,0 1 17,-1 0 0,1 1 0,-1 0 0,0 1 0,-1 0 0,1 1 0,-1 0-1,0 1 1,-1 1 0,-16-3 0,24 5-16,0 0 1,-1 1-1,1 0 1,0 0-1,-1 1 1,1-1-1,0 1 0,-8 2 1,12-2-21,-1 0 1,1 0-1,0 0 1,-1 1-1,1-1 1,0 1-1,-1-1 1,1 1 0,0 0-1,0 0 1,0 0-1,1 0 1,-1 0-1,0 0 1,1 0-1,0 0 1,-1 1-1,1-1 1,0 1-1,0-1 1,0 1 0,-1 4-1,1 6-86,0 0 0,1 0 0,0 0-1,1 0 1,0 0 0,5 19 0,-2-12-1882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20:35.79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65 7832,'0'0'3721,"10"-9"-3090,-1-2-451,-5 6-92,0 1-1,0 0 1,0 0 0,0 0-1,1 1 1,-1-1 0,1 1-1,9-5 1,-5 3 551,-9 5-599,0 0 0,0 0-1,0 0 1,0 0-1,0 0 1,0 1 0,0-1-1,0 0 1,0 0-1,0 0 1,0 0 0,0 0-1,0 0 1,0 1-1,0-1 1,0 0-1,0 0 1,0 0 0,0 0-1,0 0 1,0 0-1,0 1 1,0-1 0,0 0-1,0 0 1,0 0-1,0 0 1,1 0 0,-1 0-1,0 0 1,0 0-1,0 0 1,0 1 0,0-1-1,0 0 1,0 0-1,0 0 1,1 0 0,-1 0-1,0 0 1,0 0-1,0 0 1,0 0-1,0 0 1,0 0 0,1 0-1,-1 0 1,0 0-1,0 0 1,0 0 0,0 0-1,0 0 1,0 0-1,1 0 1,-1 0 0,0 0-1,0 0 1,0 0-1,0 0 1,0 0 0,0-1-1,0 1 1,1 0-1,-1 0 1,2 9 153,2 4-124,-1 0-1,-1 0 0,0 0 1,-1 0-1,0 0 0,-2 18 0,-6 15-2251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20:37.02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0 230 6632,'0'0'3184,"4"-11"-2744,11-34-32,-13 40-318,0 0 0,1 0 0,0 0 0,0 1 0,0-1 0,0 1 1,1-1-1,0 1 0,0 1 0,0-1 0,0 0 0,1 1 0,4-4 0,6-4 99,4-3 21,0 0-1,1 2 1,32-16-1,-40 22-52,0 1 0,1 0-1,-1 2 1,1-1 0,0 1 0,0 1-1,25-1 1,-35 3-118,0 1 0,1-1 0,-1 1 0,1 0 0,-1 0 0,0 0 0,1 1 0,-1-1 0,0 1 0,0 0 0,0-1 0,0 2 0,-1-1 0,1 0 0,0 0 0,-1 1 0,1-1 0,-1 1 0,0 0 0,0 0 0,0 0 0,-1 0 0,1 0 0,2 6-1,0 2 19,0 0-1,0 0 0,-1 0 0,-1 0 1,0 1-1,1 14 0,-3-1-14,-1-1 0,-1 0-1,-2 1 1,0-1 0,-1 0-1,-2 0 1,0-1 0,-1 0-1,-2 0 1,0-1 0,-2 0-1,0-1 1,-1 0 0,-27 31 0,14-19 7,19-22-8,-2 0 0,0 0-1,0-1 1,0 0 0,-2-1-1,-18 14 1,18-15 97,0 0 1,0 1-1,-16 16 0,23-21-4,-1 0 80,15-4-54,19-4-50,145-17 302,-137 18-274,1 2 0,60 7 0,-94-6-112,1 1 0,-1-1 0,0 1 0,0 1 0,0-1 0,0 0 0,0 1 0,0 0-1,0 0 1,0 0 0,-1 0 0,1 1 0,-1 0 0,1-1 0,-1 1 0,0 0 0,0 1-1,0-1 1,-1 0 0,1 1 0,-1 0 0,0-1 0,0 1 0,2 7 0,-1-2-289,-1 0 1,0 0 0,0 1-1,-1-1 1,0 0 0,-1 1-1,0-1 1,-1 1 0,-2 12-1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20:37.88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0 127 4816,'0'0'2258,"9"-10"-1707,-6 7-487,8-10 236,0 0-1,0-1 0,-2-1 1,10-16-1,-6 8 1274,-5 19 24,-7 4-1530,-1 1 1,0-1-1,1 0 0,-1 1 0,1-1 0,-1 1 1,0-1-1,1 1 0,-1-1 0,0 1 0,1-1 1,-1 1-1,0-1 0,0 1 0,0 0 1,1-1-1,-1 1 0,0-1 0,0 1 0,0 0 1,27 278 2133,-23-196-1752,3-1 1,20 88-1,-24-160-336,-1-1 1,-1 0-1,1 1 1,-1 0-1,-1-1 1,0 1-1,-2 10 1,0-14-33,0 0-1,-1-1 1,1 1 0,-1-1 0,-1 0-1,1 0 1,-1 0 0,0 0 0,0 0 0,0-1-1,-1 0 1,1 0 0,-1 0 0,-6 3 0,7-4-324,0 0 1,0-1-1,0 0 1,0 0 0,-1 0-1,1 0 1,-1-1-1,1 1 1,-1-1 0,-8 1-1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20:38.3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1 266 8536,'0'0'3877,"12"-12"-3346,-6 6-456,5-6 32,1 1 0,0 0 0,0 1 0,1 1 1,1 0-1,26-14 0,7 6 120,2 1 1,56-9-1,-45 11-73,291-52 1056,-290 56-961,-21 4 104,66-2 1,-90 8-225,0 0 1,-1 1 0,1 1-1,0 1 1,-1 0-1,1 1 1,16 7-1,-30-11-115,-1 1 0,0 0 0,0-1-1,0 1 1,1 0 0,-1 0-1,0-1 1,0 1 0,0 0-1,0 0 1,0 0 0,0 0-1,-1 0 1,1 0 0,0 1-1,0-1 1,-1 0 0,1 0 0,-1 1-1,1-1 1,-1 0 0,0 0-1,1 1 1,-1-1 0,0 0-1,0 1 1,0-1 0,0 1-1,0-1 1,0 0 0,-1 2 0,0 4 17,-1 0 0,0 0 1,-1 0-1,-5 11 1,6-15-21,-10 19-738,-1 0 1,-28 33-1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20:39.24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53 72 6016,'0'0'5336,"4"-10"-4823,12-32 7,-16 42-457,1-1 1,-1 0-1,0 0 0,1 0 0,-1 1 1,0-1-1,0 0 0,0 0 0,0 0 1,0 0-1,0 0 0,0 0 1,0 1-1,0-1 0,-1-1 0,-7-3 716,-17 9 277,19-2-734,-4-2 117,-14 0 2641,24 8-2816,1-5-416,2 21-1951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4:20.3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22 15376,'0'0'3631,"61"-18"-3639,-25 14-120,4 4 8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20:47.1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171 108 5224,'0'0'5193,"5"-11"-4794,-1 2-246,0 3-10,-1 0 0,0 0 0,0 0 1,0-1-1,-1 0 0,0 1 0,0-1 0,-1 0 1,1-8-1,1 5 684,-1 6-292,-2 5 383,-9 37-481,-8 68 0,7-34-200,-26 125 276,24-148-68,-35 93 0,42-132-568,2 1 431,-2-2 0,1 1 1,-11 14-1,14-22-397,-1 0 0,1 0 1,-1 0-1,0 0 1,1 0-1,-1-1 0,0 1 1,0-1-1,0 1 0,0-1 1,-1 0-1,1 0 1,0 0-1,0 0 0,-1 0 1,1 0-1,-1-1 0,1 1 1,0-1-1,-5 0 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20:47.6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1 217 7632,'0'0'3217,"15"-13"-2850,-11 9-334,11-9 68,0 0-1,1 2 1,1-1-1,0 2 1,0 0-1,22-8 1,34-7 409,1 4 1,1 3-1,1 3 1,128-8-1,-118 14 709,-85 9-1190,0-1 0,0 1 0,-1 0 0,1 0 0,0 0 0,0-1 0,0 1 0,0 0 0,0 0 0,0 0 0,0 1 1,0-1-1,0 0 0,0 0 0,0 0 0,0 1 0,-1-1 0,1 0 0,0 1 0,0-1 0,0 1 0,0-1 1,-1 1-1,1-1 0,0 1 0,-1 0 0,1-1 0,0 1 0,-1 0 0,1 0 0,-1-1 0,1 1 0,-1 0 1,1 0-1,-1 0 0,0 0 0,1-1 0,-1 1 0,0 0 0,0 0 0,1 0 0,-1 0 0,0 0 0,0 0 1,0 0-1,0 0 0,0 0 0,-1 0 0,1 0 0,0 0 0,0-1 0,-1 3 0,-1 3-381,1 0 0,-1 0-1,-1 0 1,1 0 0,-5 8 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20:49.0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160 1 9848,'0'0'334,"0"3"322,-3 48-233,-3-1 0,-1-1-1,-18 63 1,0-1 90,-1 32 244,-23 111 892,35-165-575,11-69-461,2-14-188,1-4 182,2-6-217,2 0-412,4-10 217,-1 0 0,8-18-1,6-13 48,-4 12-57,1 0 0,2 2 0,2 0 0,0 1 0,37-36 0,-58 65-177,0 0-1,0 0 1,0-1-1,0 2 1,0-1-1,0 0 1,0 0-1,1 0 1,-1 0-1,0 1 1,0-1-1,1 1 1,-1-1-1,1 1 1,-1-1-1,0 1 0,1 0 1,-1 0-1,1 0 1,-1 0-1,1 0 1,-1 0-1,1 0 1,-1 0-1,0 0 1,1 1-1,-1-1 1,1 1-1,-1-1 1,0 1-1,1-1 1,-1 1-1,0 0 1,0 0-1,0-1 1,1 1-1,-1 0 0,0 0 1,0 0-1,0 0 1,0 1-1,-1-1 1,1 0-1,0 0 1,1 2-1,2 5 7,0-1 0,0 1 1,-1 0-1,0 0 0,0 1 0,1 9 0,0 9 15,2 40 1,-5-40-55,8 44 0,-7-63 19,0 0-1,1 1 1,0-1-1,0 0 1,1 0-1,0-1 1,0 1-1,0-1 1,9 9-1,-10-13 15,0 0 0,1 0 0,-1-1 0,1 1 0,-1-1 0,1 0 0,0 0 1,0-1-1,0 1 0,0-1 0,1 0 0,-1 0 0,0 0 0,0-1 0,1 1 0,-1-1 0,0 0 0,9-1 0,-1 0 18,0-1 0,1 0 0,-1-1-1,0 0 1,16-7 0,-15 4 14,-1-1 1,0-1-1,0 0 1,-1 0-1,14-13 1,-22 18-31,0-1 1,0 1 0,-1-1-1,1 1 1,-1-1 0,0 0-1,0 0 1,0 0 0,0 0 0,0 0-1,-1-1 1,0 1 0,0 0-1,0-1 1,-1 1 0,1 0-1,-1-1 1,0 1 0,0-1-1,-1 1 1,-1-9 0,1 9 0,0 0 1,0 1-1,0-1 1,0 1-1,-1-1 0,0 1 1,1 0-1,-1 0 1,0 0-1,-1 0 1,1 0-1,0 0 0,-1 0 1,0 1-1,0-1 1,0 1-1,0 0 1,0 0-1,0 0 1,0 0-1,0 0 0,-1 1 1,1-1-1,-1 1 1,0 0-1,-6-1 1,3 2-1,1-1 1,-1 1 0,1 0 0,-1 1-1,1 0 1,0 0 0,-1 0 0,1 1-1,0 0 1,0 0 0,0 0 0,0 1-1,0 0 1,1 0 0,-1 0-1,1 1 1,0 0 0,-6 6 0,7-7-14,1 0 0,0 1 0,0 0 0,1 0 0,-1 0 1,1 0-1,0 0 0,0 0 0,0 0 0,0 1 0,1-1 1,-1 1-1,1-1 0,0 1 0,1 0 0,-1-1 0,1 1 1,0 0-1,0-1 0,1 1 0,-1 0 0,1-1 0,0 1 1,0 0-1,1-1 0,1 5 0,0-2-2,1 0-1,0 0 1,0-1 0,0 1 0,1-1-1,0 0 1,0 0 0,0-1-1,1 0 1,0 0 0,0 0-1,0 0 1,1-1 0,0 0 0,13 6-1,-12-7 14,0 0 0,0 0 0,0-1 0,1 0 0,-1-1 0,0 0 0,1 0 0,-1-1 0,1 0 0,-1 0 0,1-1 0,-1 0-1,0 0 1,12-4 0,8-7 99,-1 0-1,0-2 1,0-1-1,35-27 1,-28 19 45,2 10 107,-35 14-248,-1 1-1,1-1 1,0 0 0,0 0 0,0 0-1,-1 0 1,1 1 0,-1-1 0,1 0-1,-1 0 1,1 1 0,-1-1 0,0 0-1,0 1 1,0 2 0,-8 107 483,27-121-129,175-144 178,-188 149-512,0 0 0,0 0 0,0 1 0,1 0-1,0 0 1,14-6 0,-19 10-24,0-1 0,0 1 0,0 0 0,0 0 0,0-1-1,0 1 1,0 1 0,0-1 0,0 0 0,0 0 0,0 1 0,0-1 0,0 1 0,0 0 0,0 0 0,0 0 0,0-1-1,0 2 1,-1-1 0,1 0 0,0 0 0,-1 0 0,1 1 0,-1-1 0,1 1 0,-1-1 0,0 1 0,0 0 0,0 0-1,0-1 1,2 4 0,6 10 5,7 11 23,-1 0 0,-1 1 0,16 45 1,-28-63-39,0 1 1,-1-1-1,0 0 0,-1 1 1,-1 14-1,-1 2-3212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20:50.7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209 139 5624,'0'0'4629,"7"-11"-4300,-3 5-261,20-34 222,-22 36-167,0 1-1,0-1 1,-1 0 0,1 0 0,-1 0 0,0 0 0,0 0 0,-1 0 0,1-1 0,-1-6 0,0 9-59,0 1-1,0 0 1,-1-1 0,1 1 0,0-1 0,-1 1 0,1 0 0,-1 0 0,1-1 0,-1 1 0,0 0 0,1 0 0,-1 0 0,0 0 0,0 0-1,0 0 1,0 0 0,0 0 0,0 0 0,0 0 0,0 0 0,0 1 0,-1-1 0,1 0 0,0 1 0,0-1 0,-1 1 0,1-1 0,0 1-1,-1 0 1,1-1 0,0 1 0,-1 0 0,1 0 0,0 0 0,-1 0 0,1 0 0,-1 1 0,0-1 0,-7 2 99,1 0 0,-1 0 0,1 1 0,-16 7 0,13-5-42,-1 1 0,1 0 0,1 1 0,-1 1 0,1 0 0,1 0 0,-1 1 0,1 0 0,1 0 0,0 1 0,0 0 0,1 1 0,0-1 0,0 1 0,2 1 0,-8 17 0,12-23-68,0 0 1,0 0-1,1 0 0,-1 1 1,1-1-1,1 0 1,-1 0-1,1 0 1,0 0-1,0 0 0,1 0 1,0 0-1,0 0 1,0 0-1,1-1 1,0 1-1,0-1 0,0 0 1,0 0-1,9 9 1,-9-10-18,0 0 0,1 0 0,-1-1 0,1 1 0,0-1 0,0 0 0,0 0 0,0-1 0,1 1 0,-1-1 1,1 0-1,-1 0 0,1 0 0,0-1 0,0 1 0,0-1 0,0-1 0,0 1 0,0-1 0,0 1 0,0-1 0,0-1 0,0 1 1,0-1-1,0 0 0,5-1 0,-1-3 20,1 1 1,-1-1 0,0-1 0,-1 0-1,1 0 1,-1-1 0,0 0 0,0 0-1,-1-1 1,0 0 0,6-9 0,-3 3 20,-1 0 1,-1-1-1,0 0 1,-1 0 0,0-1-1,5-19 1,-4-10 122,-8 42-165,1 0-1,-1-1 1,0 1-1,-1-1 0,1 1 1,0 0-1,-1-1 0,0 1 1,0 0-1,0 0 1,-2-4-1,3 6-28,0 1 1,0 0-1,0 0 1,0-1-1,-1 1 1,1 0-1,0 0 0,0 0 1,0-1-1,-1 1 1,1 0-1,0 0 0,0 0 1,0 0-1,-1 0 1,1 0-1,0-1 0,0 1 1,-1 0-1,1 0 1,0 0-1,0 0 1,-1 0-1,1 0 0,0 0 1,0 0-1,-1 0 1,1 0-1,0 0 0,0 0 1,-1 0-1,1 0 1,0 0-1,0 0 1,-1 1-1,-9 7 109,-4 13 4,9-11-81,0 1-1,1-1 1,0 1 0,1-1-1,0 1 1,0 0-1,0 13 1,2-17-15,1 0 0,-1 0 0,1 0 0,1 0 0,-1 0 0,1 0 0,1 0 0,-1 0 0,1 0 0,0-1 0,1 1 0,5 11 0,-6-16-10,0 0 0,0 0 0,0 0 0,0 0-1,1 0 1,-1 0 0,1 0 0,-1-1 0,1 0-1,0 1 1,0-1 0,0 0 0,-1 0 0,1 0 0,0-1-1,0 1 1,0-1 0,0 1 0,0-1 0,0 0-1,0 0 1,4-1 0,4 0 26,0 0-1,0-1 1,-1-1 0,1 0-1,10-4 1,21-12 122,0-2-1,69-49 1,-17 11 192,-86 54-343,-3 2 56,0 0 0,1 0 0,-1 0 0,0 1 0,12-4 0,-16 6-54,0 0 0,-1 0 0,1 0-1,0 0 1,0 0 0,0 0 0,0 0-1,0 0 1,-1 0 0,1 0 0,0 0-1,0 1 1,0-1 0,-1 0 0,1 1-1,0-1 1,0 0 0,-1 1 0,2 0-1,-1 0-3,0 0 0,0 0-1,-1 1 1,1-1 0,0 0-1,-1 0 1,1 1 0,-1-1-1,1 1 1,-1-1-1,0 0 1,1 1 0,-1-1-1,0 1 1,0 1 0,0 113 388,0-116-392,0 1 0,0-1 1,0 0-1,0 1 1,0-1-1,0 0 1,0 0-1,0 1 1,0-1-1,1 0 1,-1 1-1,0-1 1,0 0-1,0 1 1,0-1-1,0 0 1,0 1-1,1-1 0,-1 0 1,0 0-1,0 1 1,1-1-1,-1 0 1,0 0-1,0 0 1,1 1-1,-1-1 1,0 0-1,0 0 1,1 0-1,-1 0 1,0 0-1,1 1 0,-1-1 1,0 0-1,1 0 1,-1 0-1,0 0 1,1 0-1,-1 0 1,0 0-1,1 0 1,-1 0-1,0 0 1,0 0-1,1 0 1,-1-1-1,0 1 1,1 0-1,-1 0 0,0 0 1,1 0-1,-1 0 1,0-1-1,0 1 1,1 0-1,-1 0 1,0 0-1,0-1 1,1 1-1,-1 0 1,0 0-1,0-1 0,22-18 86,-20 17-73,13-12 68,0 1 0,1 0 1,1 1-1,35-20 0,-50 32-77,0-1-1,0 1 0,0-1 1,0 1-1,0 0 1,0 0-1,0 0 1,1 0-1,-1 0 0,0 0 1,0 0-1,0 1 1,0-1-1,0 1 0,0-1 1,0 1-1,0 0 1,-1 0-1,1 0 0,0 0 1,0 0-1,-1 0 1,1 1-1,0-1 1,1 2-1,6 7 13,0-1 0,0 1 0,6 11 0,0-2 2,-8-10 0,1 0 1,0-1-1,0 1 0,1-2 1,0 1-1,1-1 1,-1 0-1,1-1 0,22 9 1,-23-11 67,1 1 1,-1-1-1,0 1 0,15 11 1,-23-15-207,1 1 0,-1-1 0,1 0 1,-1 1-1,0-1 0,1 1 0,-1-1 0,0 1 1,0-1-1,0 1 0,0 0 0,0 0 1,-1-1-1,1 1 0,0 0 0,-1 0 0,1 0 1,-1 0-1,0 0 0,0 0 0,0 0 0,0 0 1,0 0-1,0 0 0,0 0 0,-1-1 1,1 1-1,-1 0 0,1 0 0,-1 0 0,-1 3 1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20:56.5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1217 5920,'0'0'5578,"12"-2"-5111,-1 1-349,-5 1-51,1 0 0,-1-1 0,0 0 1,0 0-1,0-1 0,0 0 0,0 0 1,0 0-1,0-1 0,10-6 0,8-8 236,0-1 0,-2-1 0,0-1 0,-1-1 0,-1-1-1,-1-1 1,-1 0 0,-1-2 0,-1 0 0,-1-1 0,-1 0-1,-2-1 1,16-50 0,-26 72-143,-1-1 1,0 1-1,0-1 1,-1 1-1,0-10 0,0 8 209,-11 21 231,2-1-531,0 2-1,0-1 1,2 1 0,0 1 0,1-1 0,0 1 0,1 0 0,1 0-1,1 1 1,-3 23 0,5-26-25,1 0 1,0 0-1,1 0 1,4 23-1,-4-32-25,0-1 0,0 0 0,1 0-1,-1-1 1,1 1 0,0 0 0,0 0 0,0-1 0,1 0 0,-1 1 0,1-1 0,0 0 0,0 0-1,0 0 1,0 0 0,0-1 0,1 1 0,-1-1 0,1 0 0,4 2 0,0-1 37,0 0 1,0 0 0,0-1 0,0 0-1,1-1 1,-1 0 0,1 0 0,-1-1-1,1 0 1,-1 0 0,1-1 0,-1 0-1,1 0 1,-1-1 0,0 0 0,10-4-1,2-3 78,-1-1 0,0-1 1,-1 0-1,0-1 0,20-18 0,-7 2 198,46-51-1,-18 15 150,-56 62-467,11-11 236,-9 14-111,-2 8-71,-11 112 189,8-120-251,-1 0 0,1-1 0,0 1 0,0 0 0,0-1-1,0 1 1,0 0 0,0-1 0,0 1 0,0 0 0,1 0 0,-1-1 0,0 1 0,0 0 0,0-1 0,1 1 0,-1-1-1,0 1 1,1 0 0,-1-1 0,1 1 0,-1-1 0,1 1 0,0 0 0,-1-1 0,1 0 0,0 0 0,0 1 0,-1-1 0,1 0 0,0 0 0,0 0 0,0 0 0,-1-1 0,1 1 0,0 0 0,0 0 0,-1 0 1,1-1-1,0 1 0,-1 0 0,1-1 0,1 0 0,33-26 129,-29 22-118,16-14 44,-5 4 1,-1 2 0,30-19 1,-45 31-59,1 0 0,-1 0 1,0 0-1,1 0 0,-1 1 1,1-1-1,-1 0 0,1 1 1,0-1-1,-1 1 0,1 0 1,-1-1-1,1 1 0,0 0 1,-1 0-1,1 0 0,0 0 1,-1 0-1,1 0 0,0 1 1,-1-1-1,1 0 1,-1 1-1,1-1 0,0 1 1,-1 0-1,0 0 0,1-1 1,-1 1-1,1 0 0,-1 0 1,0 0-1,0 1 0,1-1 1,-1 0-1,0 0 0,1 2 1,2 4 8,-1 1 1,1-1 0,-2 1-1,1 0 1,-1 0-1,2 9 1,1 3-12,0-1 15,15 35-1,-18-49-5,1 1 0,1 0-1,-1-1 1,1 0-1,0 0 1,0 0-1,0 0 1,1-1-1,10 9 1,-13-12-4,0 0 1,0 0-1,0-1 1,0 1-1,0 0 0,0-1 1,1 1-1,-1-1 1,0 0-1,1 0 0,-1 0 1,0 0-1,0 0 1,1 0-1,-1-1 0,0 1 1,0-1-1,1 1 1,-1-1-1,0 0 0,0 0 1,4-2-1,0-1 14,1 0-1,-1 0 1,0 0-1,0-1 1,9-9-1,7-14 70,-1-1-1,-2-1 0,-1 0 0,22-51 1,-20 41 49,-15 28-70,-5 10-56,1-1 0,0 1-1,-1 0 1,1 0 0,0 0 0,0 0-1,0 1 1,1-1 0,-1 0 0,0 0-1,3-1 1,-4 3-11,0 0 0,1 0 0,-1 0-1,0 0 1,1 1 0,-1-1 0,0 0 0,1 0-1,-1 0 1,0 1 0,0-1 0,1 0 0,-1 0 0,0 1-1,0-1 1,1 0 0,-1 0 0,0 1 0,0-1-1,0 0 1,1 1 0,-1-1 0,0 0 0,0 1-1,0-1 1,0 0 0,0 1 0,0-1 0,0 1-1,0-1 1,0 0 0,0 1 0,0 0 0,2 15 6,-2-15-7,5 79 16,-2-49-34,-1 0-1,-1 1 1,-2-1 0,-8 60 0,7-81-1,-2 3 20,3-13 0,1 0 0,-1 1 0,0-1 0,1 0 0,-1 0 0,0 0 0,1 0 0,-1 0 0,0 0 0,1 0 0,-1-1 0,0 1 0,1 0 0,-1 0 0,0 0 0,1-1 0,-1 1 0,1 0 0,-1-1 0,0 1 0,1-1 0,-1 1 0,0-1 0,-3-1 10,1-1 1,0 1 0,-1-1-1,1 0 1,0 1 0,0-1 0,0-1-1,1 1 1,-1 0 0,1-1 0,0 1-1,0-1 1,0 0 0,0 0 0,1 1-1,-1-1 1,0-6 0,2 10-10,1-1 1,0 1 0,-1 0-1,1-1 1,0 1-1,-1 0 1,1 0-1,0-1 1,0 1-1,-1 0 1,1 0 0,0 0-1,0 0 1,-1 0-1,1 0 1,0 0-1,0 0 1,-1 0-1,1 0 1,1 1 0,18 1 16,14 4-12,44 3 1,-65-9-16,0 0-1,0-1 0,0 0 0,0-1 0,0 0 0,22-8 0,-12 1 9,-1-2 0,0 0-1,0-1 1,-1-1 0,-1-1-1,0-1 1,-1-1 0,-1 0-1,-1-2 1,0 0 0,-1 0-1,19-30 1,-3-3 29,-1-2 0,-3-1 0,38-106 1,-47 103-16,-2-1 0,-3 0 1,-3-1-1,8-107 1,-18 154-15,-1 0 0,1 1 0,-2-1 0,0 0 0,0 1 0,-1-1 0,0 1 0,-5-13 0,7 24-1,-1 0-1,1-1 1,0 1-1,-1 0 1,1 0 0,0 0-1,0 0 1,-1 0-1,1 0 1,0-1-1,-1 1 1,1 0-1,0 0 1,-1 0 0,1 0-1,0 0 1,-1 0-1,1 0 1,0 0-1,0 1 1,-1-1 0,1 0-1,0 0 1,-1 0-1,1 0 1,0 0-1,-1 0 1,1 1-1,0-1 1,0 0 0,-1 0-1,1 0 1,0 1-1,0-1 1,0 0-1,-1 0 1,1 0 0,0 1-1,0-1 1,0 0-1,0 1 1,-1-1-1,1 0 1,0 1 0,-10 13-38,4-3 18,0 1 1,1 0-1,1 0 1,0 0 0,-4 17-1,-7 66-77,13-80 83,-12 108-107,5 0 1,5 1-1,18 175 0,-13-281 100,-1-13 20,0 1-1,0 0 1,1-1 0,0 1-1,0-1 1,0 1 0,1-1-1,0 1 1,4 8 0,-5-13 3,-1-1 1,1 1 0,0-1 0,-1 0 0,1 1 0,0-1 0,0 0 0,-1 0 0,1 0 0,0 1 0,0-1 0,0 0 0,-1 0 0,1 0-1,0 0 1,0 0 0,0 0 0,-1-1 0,1 1 0,0 0 0,0 0 0,-1 0 0,1-1 0,0 1 0,0 0 0,0-2 0,21-10 67,-12 1-27,0-1-1,0 1 1,16-26 0,-16 20 20,2 1 0,18-20 1,-26 32-55,-1 0 0,1 1 0,0 0 1,0 0-1,1 0 0,-1 0 1,1 1-1,-1-1 0,1 1 0,0 0 1,0 1-1,0-1 0,9-1 1,-5 3-8,0 1 0,1 0 0,-1 0 0,0 1 1,1 0-1,-1 0 0,15 7 0,6 1-5,2 1-35,-22-7 23,-1-1 1,1 0-1,0 0 1,0-1-1,17 2 1,-27-4 14,0 0 0,1 0-1,-1 1 1,0-1 0,0 0 0,1 0 0,-1 0 0,0 0 0,1 0 0,-1 0-1,0 0 1,1 0 0,-1 0 0,0 0 0,1 0 0,-1 0 0,0 0-1,0 0 1,1 0 0,-1 0 0,0-1 0,1 1 0,-1 0 0,0 0 0,0 0-1,1 0 1,-1-1 0,0 1 0,0 0 0,1 0 0,-1 0 0,0-1-1,0 1 1,0 0 0,1 0 0,-1-1 0,0 1 0,0 0 0,0-1 0,-7-3 45,-2 5-33,0 0 0,0 0-1,0 1 1,0 0 0,1 1 0,-1 0 0,1 0 0,-14 8-1,7-3 5,1 1 0,-1 1 0,-20 18 1,34-27-16,-1 0 1,0 1 0,1-1 0,-1 1 0,1-1 0,0 1 0,0-1 0,-1 1 0,1 0-1,0 0 1,0 0 0,0 0 0,1 0 0,-1-1 0,0 1 0,1 0 0,-1 1 0,1-1 0,0 0-1,0 4 1,0-5-4,1 1 0,0-1 0,-1 0-1,1 1 1,0-1 0,0 0-1,0 1 1,0-1 0,0 0 0,1 0-1,-1 0 1,0 0 0,0 0 0,1 0-1,-1 0 1,1-1 0,-1 1 0,1 0-1,-1-1 1,1 1 0,-1-1-1,1 1 1,-1-1 0,1 0 0,-1 0-1,3 0 1,0 1 4,0-1 1,0 0-1,-1 0 0,1 0 0,0-1 0,0 0 1,-1 1-1,1-1 0,0 0 0,-1-1 1,1 1-1,-1-1 0,0 1 0,1-1 0,-1 0 1,0 0-1,0-1 0,4-3 0,5-5 16,-1-1 0,-1-1-1,11-14 1,1-2 44,-22 29-60,0-1-1,0 1 1,0-1 0,1 1 0,-1 0-1,0-1 1,0 1 0,1 0 0,-1-1-1,0 1 1,1 0 0,-1-1 0,1 1 0,-1 0-1,0 0 1,1-1 0,-1 1 0,1 0-1,-1 0 1,0 0 0,1-1 0,-1 1-1,1 0 1,-1 0 0,1 0 0,0 0-1,3 12 61,-2-6-54,3 21 20,-3-16-31,0-1 0,6 19-1,-7-26 0,0 0-1,0-1 1,1 1-1,-1-1 1,1 1-1,-1-1 1,1 0-1,0 1 0,0-1 1,0 0-1,0 0 1,0-1-1,1 1 1,-1 0-1,3 1 1,-2-1 0,-1-1 0,0 0 1,1 0-1,-1 0 1,1 0-1,-1 0 0,1 0 1,-1-1-1,1 1 1,0-1-1,-1 0 0,1 0 1,0 0-1,-1 0 1,1 0-1,-1 0 0,1-1 1,0 1-1,-1-1 1,1 0-1,-1 0 0,1 0 1,-1 0-1,1 0 1,-1 0-1,0-1 0,0 1 1,0-1-1,4-3 1,2-1 5,-1-1 0,0 0 1,0 0-1,-1 0 0,1-1 1,6-12-1,30-58 29,-33 59-24,38-84 75,-4-2 0,-4-2-1,38-169 1,-35 76 30,-41 186-105,-2 14-8,0 0 1,0 0-1,0 0 1,0 0 0,0 0-1,0 0 1,0 1-1,0-1 1,0 0-1,0 0 1,0 0-1,0 0 1,0 0 0,0 0-1,0 0 1,0 0-1,0 0 1,0 0-1,0 0 1,0 0 0,0 0-1,0 0 1,0 0-1,0 0 1,0 0-1,0 0 1,-1 0-1,1 0 1,0 0 0,0 0-1,0 0 1,0 0-1,0 0 1,0 0-1,0 0 1,0 0 0,0 0-1,0 0 1,0 0-1,0 0 1,0 0-1,0 0 1,0 0-1,0 0 1,0 0 0,0 0-1,0 0 1,-1 0-1,-8 25-25,-4 32-42,-11 107 0,16-94 17,-9 169-146,-2 17-61,18-249 257,0 0-1,1 0 0,0 0 1,0 12-1,1-19 3,-1 0-1,0 0 1,0 0-1,0 0 0,0 1 1,0-1-1,0 0 1,0 0-1,0 0 1,1 0-1,-1 0 1,0 1-1,0-1 0,0 0 1,0 0-1,1 0 1,-1 0-1,0 0 1,0 0-1,0 0 1,0 0-1,1 0 0,-1 0 1,0 0-1,0 0 1,0 0-1,1 0 1,-1 0-1,0 0 1,0 0-1,0 0 1,0 0-1,1 0 0,-1 0 1,0 0-1,0 0 1,0 0-1,1 0 1,-1 0-1,0 0 1,0 0-1,0 0 0,0-1 1,1 1-1,-1 0 1,0 0-1,0 0 1,0 0-1,0 0 1,0-1-1,0 1 0,0 0 1,1 0-1,-1 0 1,0 0-1,0-1 1,0 1-1,0 0 1,0 0-1,9-12 27,-1-2-7,0-1 1,-2 0 0,1 0 0,6-27 0,-7 19 21,14-29 0,-12 33-24,-7 15-13,1 0 0,-1 0 0,1 0 0,0 0 0,0 1 0,3-5 0,-4 7-3,1 0 0,-1 0 1,0 0-1,1 0 0,-1 0 0,1 0 1,-1 0-1,1 0 0,0 0 0,-1 1 1,1-1-1,0 1 0,-1-1 0,1 1 1,0 0-1,-1-1 0,1 1 0,3 0 1,14 1-8,-1 1 1,0 1-1,26 7 1,-25-5 0,0-1 0,0-1 0,28 2 0,-13 1 4,-34-5 0,1 1 0,-1 0 0,1 0 0,-1 0 0,0 0 0,0 0 0,0 0 0,0 0 0,0 0 0,0 3 0,-3 17-27,-1 42 0,4-58 23,0 0 0,1-1 0,-1 1 0,1 0-1,0-1 1,1 1 0,-1-1 0,1 0 0,0 1 0,1-1 0,-1 0-1,1 0 1,4 5 0,-5-8 3,0 0-1,0-1 1,0 0 0,0 1-1,0-1 1,0 0 0,0 0-1,0 0 1,0 0 0,1 0-1,-1-1 1,0 1 0,1-1-1,-1 1 1,1-1 0,-1 0-1,0 0 1,1 0 0,-1 0-1,1-1 1,-1 1 0,0-1-1,1 1 1,3-3 0,4 0 11,-1-1 0,0 0 0,0 0 0,16-11 1,-11 4 16,1-1 1,-2 0 0,0-1-1,0-1 1,-1 0 0,11-17 0,57-101 95,-59 94-111,16-36 64,-2-1 1,46-156-1,-73 208-77,-5 16 0,0-1 0,-1 0 0,0 1 0,0-1 0,1-15 0,-3 20-2,1-1 0,0 0 0,-1 1-1,1-1 1,1 1 0,2-7 0,-3 8 0,0 0-1,0 1 1,0-1 0,0 0 0,0 0 0,-1 0 0,1 0 0,0 0 0,-1 0 0,0 0 0,0 0-1,1 0 1,-1 0 0,0-1 0,-1 1 0,1 0 0,0 0 0,0 0 0,-1 0 0,0 0-1,1 0 1,-1 0 0,-1-3 0,2 5 2,-1 0 0,1 0 1,0 0-1,0 0 0,0-1 0,0 1 0,0 0 0,-1 0 0,1 0 0,0 0 0,0 0 1,0 0-1,0 0 0,-1 0 0,1-1 0,0 1 0,0 0 0,0 0 0,-1 0 1,1 0-1,0 0 0,0 0 0,0 0 0,-1 0 0,1 0 0,0 0 0,0 0 0,0 0 1,0 0-1,-1 1 0,1-1 0,0 0 0,0 0 0,0 0 0,-1 0 0,1 0 1,0 0-1,0 0 0,0 0 0,0 1 0,0-1 0,-1 0 0,1 0 0,0 0 0,0 0 1,0 1-1,0-1 0,0 0 0,-7 12-8,5-8 5,-37 70-67,3 1-1,-47 142 1,69-169 30,2 1 1,2 1 0,3 0-1,-3 86 1,10-130 37,1 1 0,-1-1 0,1 0-1,0 0 1,0 1 0,1-1 0,3 7-1,-4-11 4,-1 0 0,1 0 0,0 0 0,1 0 0,-1 0 0,0-1 0,0 1 0,1 0 0,-1-1-1,1 1 1,-1-1 0,1 0 0,0 1 0,-1-1 0,1 0 0,0 0 0,0 0 0,0 0 0,0 0 0,0-1 0,0 1-1,0-1 1,0 1 0,3-1 0,2 1 6,-1-2 0,0 1 0,0-1-1,0 0 1,0 0 0,0 0 0,0-1 0,0 0 0,-1 0-1,7-4 1,1-1 12,-1-1 0,-1 0-1,15-12 1,-3 5 38,-20 14-48,1-1-1,-1 0 1,1-1 0,-1 1-1,0-1 1,0 1 0,3-5-1,-1 6 45,-2 9-22,0 16-2,-1-11-4,2 6-19,-3-12-2,0 0-1,1 0 1,0 0 0,0 0 0,1-1-1,4 8 1,-6-12-3,0-1 1,0 1-1,0-1 0,0 0 1,0 0-1,1 0 0,-1 0 1,0 0-1,1 0 0,-1 0 0,1 0 1,-1 0-1,1 0 0,-1-1 1,1 1-1,-1-1 0,1 1 1,0-1-1,-1 0 0,1 0 1,0 1-1,-1-1 0,1 0 1,0-1-1,0 1 0,-1 0 1,1 0-1,0-1 0,-1 1 1,1-1-1,2-1 0,3-1 4,1 0 0,-1-1 0,0 0 0,-1-1 0,1 0 0,-1 0 0,0 0 0,0 0 0,7-9 1,6-9 18,19-29 0,-5-4 0,-3-1 0,35-89-1,-58 130-16,27-68 52,-4-2 0,23-104 0,-20 70 22,-32 111-77,-5 10-16,-5 16-16,-2 16-11,2 1-1,-10 67 1,7-32 2,-30 219-134,33-213 111,6-43 27,1-1 0,3 46 0,0-59 41,2 1 1,0-1 0,0 0 0,2-1-1,11 28 1,-16-43-1,1-1-1,0 0 0,0 0 1,0 0-1,0 1 0,0-1 1,0 0-1,0 0 0,1-1 1,-1 1-1,0 0 1,1 0-1,-1-1 0,0 1 1,1 0-1,-1-1 0,1 0 1,-1 1-1,0-1 0,1 0 1,-1 1-1,1-1 1,-1 0-1,1 0 0,-1 0 1,1-1-1,-1 1 0,1 0 1,-1-1-1,3 0 0,2 0 12,-1-1-1,0 1 0,0-1 0,0 0 0,0-1 0,0 1 1,7-6-1,50-48 180,-43 36-91,35-25 0,-54 45-105,0 0-1,0 0 1,0 0 0,0 0-1,0 0 1,0 0 0,1 0-1,-1 0 1,0 0 0,0 0-1,0 0 1,0 0-1,0 0 1,1 0 0,-1 0-1,0 0 1,0 0 0,0 0-1,0 0 1,0 0 0,0 0-1,1 0 1,-1 0-1,0 0 1,0 0 0,0 0-1,0 0 1,0 0 0,0 0-1,1 0 1,-1 0 0,0 1-1,0-1 1,0 0-1,0 0 1,0 0 0,0 0-1,0 0 1,0 0 0,0 0-1,1 1 1,-1-1 0,0 0-1,0 0 1,0 0-1,0 0 1,0 0 0,0 0-1,0 1 1,0-1 0,0 0-1,0 0 1,1 15 8,-4 16-5,-8 17-1,7-36-14,1 1 1,0-1-1,1 0 1,0 15-1,2-26 12,-1 0 0,1-1-1,0 1 1,0 0 0,0 0-1,0-1 1,0 1 0,0 0-1,0 0 1,1-1-1,-1 1 1,0 0 0,0 0-1,0-1 1,1 1 0,-1 0-1,0-1 1,1 1-1,-1 0 1,1-1 0,0 2-1,0-3 2,0 1 0,0 0 0,0-1 1,0 1-1,0-1 0,0 0 0,0 1 0,0-1 0,0 0 0,0 1 0,0-1 0,-1 0 0,1 0 0,0 0 0,-1 0 0,1 0 0,0-1 0,107-128 178,-36 44-12,-72 86-166,1-1-1,-1 1 1,0-1-1,0 1 0,1-1 1,-1 1-1,0-1 1,0 1-1,1-1 1,-1 1-1,1 0 1,-1-1-1,0 1 1,1 0-1,-1-1 1,1 1-1,-1 0 1,1-1-1,-1 1 1,1 0-1,-1 0 0,1 0 1,-1 0-1,1-1 1,-1 1-1,1 0 1,-1 0-1,1 0 1,-1 0-1,1 0 1,-1 0-1,1 0 1,-1 0-1,1 0 1,-1 1-1,1-1 0,0 0 1,0 2 1,0-1 1,-1 0-1,1 1 0,-1-1 0,0 1 1,1 0-1,-1-1 0,0 1 1,0-1-1,0 1 0,0-1 1,0 1-1,0 0 0,-1 1 0,-3 28 5,-2 0 0,-1 0 0,-1-1 0,-21 48 0,-64 115-65,53-116 22,-56 80 21,77-128 51,16-29 20,1-6-25,1-8 8,5-1 8,0 0 0,0 0 0,2 0 0,0 1 0,0-1 0,18-25 0,-11 21 12,1 0 0,0 0 0,2 2 0,18-17 0,-2 7 21,1 2 0,2 1 0,0 2 0,46-21-1,-69 40-184,-10 9-89,-3-5 141,1 1 0,-1-1 0,1 1 0,-1-1 0,0 0 0,0 1 0,0-1 0,0 0 0,0 1 0,0-1 0,-2 2 0,1-2-27,0 1 1,0-1-1,0 0 0,0 0 1,0 1-1,0-1 0,-1-1 1,1 1-1,0 0 0,-1-1 1,1 1-1,0-1 0,-1 1 1,1-1-1,-5 0 0,-9-3-3636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20:56.8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19 13168,'0'0'1640,"72"-8"-1312,-20 2-248,11 2 0,3 8 40,-3 2 8,-5 0 80,-7 0 0,-13 4-48,-8 4 8,-14 4-56,-14 4-1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20:57.0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10544,'0'0'1920,"65"28"-2392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20:57.2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8840,'0'0'576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20:57.6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34 11552,'0'0'288,"82"-34"-184,-33 38 8,5 14-496,-30-6 16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21:06.3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135 61 4720,'0'0'7369,"-10"-7"-7058,-32-20-1,40 26-284,1 1 0,-1-1 0,0 1 0,1 0 0,-1 0 0,0 0 0,1 0 0,-1 0 0,0 0 1,1 0-1,-1 1 0,0-1 0,1 0 0,-1 1 0,0-1 0,1 1 0,-1 0 0,1 0 0,-1 0 0,1-1 0,0 1 0,-1 1 0,1-1 0,0 0 0,-1 0 0,1 0 0,0 1 0,0-1 0,0 0 0,-1 2 0,-1 1 62,0 0-33,-1 1-1,1-1 1,0 1 0,0 0-1,1 0 1,-1 0 0,1 0 0,0 0-1,0 0 1,1 1 0,0-1-1,0 0 1,0 1 0,0-1-1,1 1 1,0 0 0,0-1 0,1 1-1,-1-1 1,1 1 0,0-1-1,1 0 1,-1 1 0,3 4-1,0 0 6,0 0-1,1-1 1,0 0-1,1 0 1,-1 0-1,2-1 0,-1 0 1,1 0-1,0-1 1,1 0-1,0 0 0,8 6 1,-9-10 0,-1 1 1,0-2 0,1 1-1,0-1 1,-1 0 0,1 0-1,0-1 1,0 0-1,0 0 1,0 0 0,0-1-1,13-1 1,-17 1-31,0 0 1,0-1-1,0 1 1,0-1-1,0 1 1,0-1-1,0 0 0,-1 0 1,1-1-1,0 1 1,0 0-1,-1-1 1,1 0-1,-1 1 1,1-1-1,-1 0 1,0 0-1,1-1 1,-1 1-1,-1 0 0,1-1 1,0 1-1,0-1 1,-1 0-1,1 1 1,-1-1-1,0 0 1,0 0-1,0 0 1,0 0-1,0-4 0,-1-1 31,0-1-1,0 1 1,0-1 0,-1 1-1,-1-1 1,1 1-1,-1 0 1,-1 0-1,0 0 1,0 0-1,0 0 1,-8-13-1,3 10 11,1 1-1,-2-1 1,1 1-1,-1 0 1,-1 1-1,0 0 1,-16-11-1,18 12 10,-5-5 52,13 13-129,0-1 0,0 1-1,-1 0 1,1 0 0,0 0 0,-1 0 0,1 0 0,0 0 0,-1-1 0,1 1 0,0 0 0,-1 0 0,1 0 0,0 0 0,-1 0 0,1 0 0,0 0 0,-1 1 0,1-1 0,0 0 0,-1 0 0,1 0 0,0 0 0,-1 0 0,1 0 0,0 1 0,-1-1 0,1 0 0,0 0 0,0 0 0,-1 1 0,1-1 0,0 0 0,0 1 0,0-1 0,-1 0 0,1 0 0,0 1 0,0-1 0,0 0 0,0 1 0,-1-1 0,1 1 0,0 0 1,0-1 1,0 1 0,0 0 0,1 0-1,-1 0 1,0 0 0,0 0-1,0 0 1,1-1 0,-1 1-1,1 0 1,-1 0 0,0 0-1,1-1 1,-1 1 0,1 0 0,0 0-1,-1-1 1,1 1 0,0-1-1,-1 1 1,1 0 0,0-1-1,-1 1 1,1-1 0,0 0-1,1 1 1,24 13 48,-15-10-10,1 0 1,1-1-1,-1-1 1,0 0-1,17 1 1,66-4 282,-42 0-116,-28 0-60,28-5 1,-34 3-74,0 1 1,0 0 0,28 3 0,-41-1-69,-1 1 0,0 0 1,1 0-1,-1 0 0,0 1 0,0 0 0,0 0 0,0 0 1,-1 0-1,1 1 0,-1 0 0,1 0 0,-1 0 0,0 1 1,6 6-1,2-1 4,-10-7-6,1-1 0,-1 0 0,0 1 0,-1-1 0,1 1 0,0-1 0,0 1 0,-1 0 0,1 0 0,-1 0 0,1 0 0,-1 0 0,0 0 0,2 4 0,-3-5 2,-1-1 1,1 1-1,0-1 0,0 1 0,-1-1 0,1 1 0,0-1 0,0 1 0,-1-1 0,1 1 0,-1-1 0,1 1 0,0-1 0,-1 1 1,1-1-1,-1 0 0,1 1 0,-1-1 0,1 0 0,-1 0 0,1 1 0,-1-1 0,1 0 0,-1 0 0,0 0 0,1 0 1,-1 0-1,1 1 0,-2-1 0,-25 2 79,13-2-30,7 2-36,-6-1 28,0 1-1,0 1 1,0 1 0,0 0 0,1 0 0,-20 11 0,30-14-44,0 0 1,1 0-1,-1 1 1,1-1-1,-1 1 1,1 0 0,0-1-1,-1 1 1,1 0-1,0 0 1,0-1-1,0 1 1,0 0 0,1 0-1,-1 0 1,1 0-1,-1 0 1,1 0-1,-1 1 1,1-1 0,0 0-1,0 0 1,0 0-1,0 0 1,1 0-1,-1 0 1,1 0-1,-1 0 1,1 0 0,-1 0-1,1 0 1,0 0-1,1 2 1,1 2 1,0-1 0,0 0 0,0 0 1,1 0-1,0-1 0,0 1 0,0-1 0,0 0 1,0 0-1,9 5 0,-1-1 8,1-2 0,0 0-1,1-1 1,-1 0 0,1-1 0,0 0 0,0-1 0,0-1-1,0 0 1,0-1 0,1 0 0,-1-1 0,0-1 0,1 0-1,18-5 1,13-3 84,1-3 0,-1-1 0,-1-2-1,61-30 1,-10-1 236,-91 45-324,-1-1 1,1 1-1,0 0 0,0 1 0,0-1 1,-1 1-1,1 0 0,0 0 0,0 1 1,0-1-1,7 3 0,-8-2-11,15 0 60,-33-4 30,6 3-82,-1 0 0,0 0-1,1 0 1,-1 1 0,0 1 0,1-1-1,0 1 1,-1 1 0,1 0 0,0 0 0,0 0-1,-13 9 1,12-7-18,0 1-1,0 0 1,1 1-1,0 0 0,0 1 1,0-1-1,1 1 1,1 1-1,-12 17 1,17-24 8,0 1 1,0-1-1,0 0 1,1 0 0,-1 1-1,1-1 1,0 0-1,0 1 1,0-1 0,0 0-1,0 1 1,0-1 0,0 0-1,1 1 1,-1-1-1,1 0 1,0 1 0,0-1-1,0 0 1,0 0-1,0 0 1,0 0 0,0 0-1,1 0 1,-1 0-1,1 0 1,-1-1 0,1 1-1,2 1 1,1 2 2,0 0 1,1-1-1,-1 0 0,1 0 1,0-1-1,0 1 0,1-1 1,12 4-1,2-4 40,1 0 1,0-1-1,1-1 0,-1-1 1,0-1-1,0-1 0,34-8 1,-26 3 1,0-2 0,-1-2 0,-1 0 0,0-2 1,0-1-1,27-18 0,-42 23-22,0-1 1,0 0-1,-1-1 0,-1 0 1,19-23-1,41-70 136,-75 128-137,-1 41-1,0-9-20,3-40 0,0-1 0,1 1 0,1 0 0,0 0 0,2-1 0,4 28 0,-5-41 1,-1 0-1,1 0 0,0 0 1,0 0-1,0 0 0,0 0 1,0 0-1,0 0 0,0-1 1,1 1-1,-1 0 0,0-1 1,4 3-1,-4-3 2,0-1 0,0 1 0,0-1 0,0 1 0,0-1 0,0 1 0,0-1 0,1 0 0,-1 0 0,0 0 0,0 1 0,0-1 0,1 0 0,-1 0 0,0-1 0,0 1 0,0 0 0,0 0 0,1 0 0,-1-1 1,0 1-1,0-1 0,1 0 0,6-3 7,0-1 1,-1 0 0,1-1 0,-1 1 0,0-2 0,-1 1 0,0-1-1,0 0 1,0 0 0,6-10 0,7-14 73,18-42 0,-21 40 0,-10 15-39,-5 16-36,-1-1-1,1 1 1,0-1-1,0 1 1,0 0 0,0-1-1,0 1 1,1 0-1,-1 0 1,1 0-1,-1 0 1,3-3 0,-5 9-5,1 0 1,-1 0 0,0 0 0,1 0-1,0 7 1,1 6-21,0-1 0,1 0 0,1 1 0,1-1 0,0 0-1,10 23 1,-13-36 18,0 0 0,0 0 0,1-1 0,-1 1 0,1 0 0,0-1-1,0 1 1,0-1 0,0 0 0,0 1 0,1-1 0,-1 0 0,1-1 0,-1 1 0,1 0 0,0-1-1,-1 1 1,1-1 0,0 0 0,0 0 0,0 0 0,0 0 0,0 0 0,0-1 0,0 0-1,0 1 1,1-1 0,-1 0 0,0-1 0,0 1 0,0 0 0,0-1 0,0 0 0,4-1 0,2 0 12,0-2 0,-1 1 1,1-1-1,-1 0 1,0-1-1,0 0 0,-1 0 1,1 0-1,-1-1 1,8-9-1,9-15 83,-2 0-1,-1-2 1,-2 0 0,19-43 0,-36 67-77,0 2 18,0 9 48,1 7-81,-1 0 1,1 1 0,-2-1-1,1 13 1,5 30 4,-3-36-2,1 0 0,1 0 1,0-1-1,15 27 0,-19-39-3,0 0 0,1 1 0,0-2 0,0 1 1,0 0-1,0-1 0,1 1 0,-1-1 0,1 0 0,0 0 0,0 0 0,0-1 0,0 1 0,0-1 0,0 0 0,1 0 0,-1-1 0,1 1 0,0-1 0,-1 0 0,1 0 0,7 0 0,-7-2 2,0 1-1,0-1 1,0 0-1,1-1 1,-1 1-1,0-1 1,-1 0-1,1 0 1,0-1-1,-1 0 1,1 1 0,-1-1-1,6-6 1,3-2 36,-1-1 0,19-23 0,-11 8 45,-1-1-1,-2 0 0,15-32 1,34-95 482,-64 151-537,0 0 1,0 0 0,0 0-1,1 1 1,5-8-1,-8 11-29,0-1 0,1 1 0,-1-1 0,0 1 0,1 0 0,-1-1 1,1 1-1,-1-1 0,1 1 0,-1 0 0,1-1 0,-1 1 0,1 0 0,-1 0 0,1-1 0,-1 1 0,1 0 0,0 0 0,-1 0 0,1 0 0,-1 0 0,1 0 0,0 0 0,-1 0 0,1 0 0,-1 0 0,1 0 0,0 0 0,-1 0 0,1 0 0,-1 0 1,1 1-1,-1-1 0,1 0 0,-1 0 0,1 1 0,-1-1 0,1 0 0,-1 1 0,1-1 0,-1 1 0,1-1 0,-1 0 0,0 1 0,1-1 0,-1 1 0,0-1 0,1 1 0,-1 0 0,0-1 0,0 1 0,1-1 0,-1 1 0,0 0 0,4 12 8,0 0-1,-1 0 0,0 0 0,-2 0 0,1 1 0,-1 22 0,0-4-18,2 6-7,-2 0 1,-1 0-1,-2 0 0,-9 52 1,11-88 15,-1-1 0,1 1 0,0 0 0,-1-1 0,1 1 0,-1 0 1,1-1-1,-1 1 0,0-1 0,0 1 0,0-1 0,0 1 0,0-1 0,0 1 0,0-1 1,0 0-1,0 0 0,-1 0 0,1 0 0,0 0 0,-1 0 0,1 0 0,-1 0 1,1 0-1,-1 0 0,0-1 0,1 1 0,-1-1 0,0 1 0,1-1 0,-1 0 0,0 0 1,0 0-1,1 0 0,-1 0 0,0 0 0,1 0 0,-3-1 0,-2 0 9,1-1 0,-1 0 0,1 0 0,-1 0 0,1-1 1,0 0-1,0 0 0,0-1 0,-8-6 0,7 5 8,0-1 0,1 0 0,-8-10 0,11 14-7,1 0-1,-1-1 0,1 1 0,0 0 0,0 0 0,0-1 0,0 1 0,0-1 1,1 1-1,-1 0 0,1-1 0,0 0 0,-1 1 0,1-1 0,1-4 0,-1 6-5,1 1 0,0-1 0,-1 0-1,1 0 1,0 1 0,0-1-1,0 0 1,0 1 0,0-1-1,0 1 1,0-1 0,-1 1-1,1 0 1,0-1 0,1 1-1,-1 0 1,0 0 0,0 0-1,0-1 1,1 1 0,25-2 35,-26 2-35,19 0 21,0 0 0,-1 1 0,1 1 0,23 6-1,-32-5-27,-1 0-1,1 0 0,-1 1 0,0 0 1,-1 1-1,1 0 0,-1 0 0,0 1 1,11 9-1,6 11-1007,-22-22-1660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4:22.3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268 188 6632,'0'0'6742,"-3"-10"-6266,-24-86 2031,25 85-1659,0 1 0,1 0 0,0-1 0,1-15 1,0 13 683,0 26-359,20 131 346,-11-94-726,4 100 1,-13-117-577,-1-5 222,3 29 0,-2-54-331,0 1 0,1 0 0,0-1-1,0 1 1,0-1 0,0 0-1,0 1 1,4 4 0,-5-7 241,-11 9-260,-9 4-73,-1-2 0,-1 0 0,0-1-1,0-1 1,-1-1 0,-1-1-1,1-1 1,-26 4 0,29-5 22,-8 0 133,42-15 123,16-5-204,15-1-19,49-9 0,-63 16-42,14 0 26,75-6-1,-77 11-35,0-2 0,46-11-1,-78 12-12,0 1-1,1 0 1,0 1-1,-1 1 0,1 0 1,0 0-1,0 1 1,17 2-1,12 0 221,-38-2-204,-3 0-18,0 0-1,0 0 1,0 0-1,1 0 0,-1 0 1,0 0-1,0 0 1,0 0-1,0 0 0,1 0 1,-1 0-1,0 0 0,0 0 1,0 0-1,0 0 1,1 1-1,-1-1 0,0 0 1,0 0-1,0 0 1,0 0-1,0 0 0,1 0 1,-1 0-1,0 0 1,0 1-1,0-1 0,0 0 1,0 0-1,0 0 1,0 0-1,0 0 0,0 1 1,1-1-1,-1 0 1,0 0-1,0 0 0,0 0 1,0 1-1,0-1 1,0 0-1,0 0 0,0 0 1,0 2 203,0 2-1356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21:08.3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187 514 5624,'0'0'3832,"7"-10"-3447,18-29 38,-22 31 146,-7 6-248,-8 6 18,11-3-256,-14 5 166,1 2 1,0-1-1,1 2 1,0 0-1,0 0 1,1 1-1,0 1 1,0 0-1,1 0 0,1 2 1,0-1-1,1 1 1,0 0-1,1 1 1,1 0-1,-6 15 1,10-23-134,2-1 1,-1 1-1,1 0 0,0 0 1,0 0-1,0 0 1,1 0-1,0 0 0,0 0 1,1 0-1,0 0 0,1 7 1,-1-11-79,0 0 1,-1 0-1,1 1 1,0-1-1,0 0 1,0 0-1,0-1 1,1 1-1,-1 0 1,0 0-1,1-1 1,-1 1-1,1 0 1,0-1-1,0 0 1,-1 1-1,1-1 1,0 0-1,0 0 1,0 0-1,0 0 1,0 0-1,0-1 1,1 1-1,-1-1 1,0 1-1,0-1 0,0 0 1,1 1-1,-1-1 1,0-1-1,0 1 1,1 0-1,-1 0 1,3-2-1,8-1 40,-1-1-1,0 0 0,0-1 0,0-1 0,0 0 0,-1 0 1,0-1-1,-1-1 0,1 1 0,-1-2 0,17-18 1,-9 6 36,0 0 1,-1-2 0,0 0 0,18-38-1,-12 14 69,-3-1-1,-2-1 1,-2 0-1,-2-1 1,-2-1-1,8-88 1,-19 83 96,-1 54-252,0-1 0,-1 0 0,1 0-1,0 1 1,-1-1 0,0 0 0,0 0-1,0 1 1,0-1 0,0 1 0,0-1-1,0 1 1,-1-1 0,0 1 0,1 0-1,-1 0 1,-2-2 0,3 3-22,0 1 1,0-1-1,-1 1 0,1 0 1,0 0-1,0 0 1,-1-1-1,1 1 0,0 0 1,0 0-1,0 1 1,-1-1-1,1 0 0,0 0 1,0 1-1,0-1 0,-1 0 1,1 1-1,0-1 1,0 1-1,0 0 0,0-1 1,0 1-1,0 0 0,0 0 1,0-1-1,0 1 1,0 0-1,1 0 0,-2 2 1,-3 3-6,0 0 0,0 0 0,-6 12 0,3 1-8,0 0 0,1 0 0,1 1-1,1 0 1,0 0 0,2 0 0,0 0 0,0 30 0,3-18-4,2 0 0,0 1 0,2-1 0,14 53-1,-13-68 16,0 0-1,1 0 1,1-1-1,0 1 1,11 15-1,-16-28 16,1 0 0,0 0-1,-1-1 1,1 1 0,1-1 0,-1 0-1,0 1 1,1-2 0,0 1 0,-1 0-1,1-1 1,0 0 0,1 1 0,-1-2-1,0 1 1,0 0 0,1-1 0,-1 0-1,1 0 1,-1 0 0,1-1 0,0 1-1,-1-1 1,9-1 0,-7 0 23,0 0-1,0 0 1,0-1-1,0 0 1,0 0-1,0 0 1,-1-1-1,1 0 1,-1 0-1,1 0 1,-1-1 0,7-6-1,-4 2 24,-1 0 0,1-1 0,-1 1 1,-1-2-1,0 1 0,6-12 0,-10 18-32,0 0 1,1 0-1,-1 0 0,1 0 1,-1 0-1,1 0 0,5-4 0,6-5 237,-11 41-68,3 47-131,-6-55-31,1 0-1,2 0 1,5 28-1,-7-48-34,-1 0 1,0 0-1,0 0 0,0 0 1,1-1-1,-1 1 0,1 0 1,-1 0-1,0 0 1,1-1-1,-1 1 0,1 0 1,0 0-1,-1-1 0,1 1 1,0 0-1,-1-1 0,1 1 1,0-1-1,0 1 1,-1-1-1,1 1 0,0-1 1,0 0-1,0 1 0,0-1 1,1 0-1,0 0 4,-1 0-1,1 0 1,0 0 0,0 0 0,0-1-1,0 1 1,0-1 0,0 0-1,0 1 1,-1-1 0,1 0 0,2-1-1,4-4 17,-1 1 0,1-1 0,-1 0 1,7-9-1,16-18 179,35-55 0,-64 88-197,-1-1 0,0 1 0,0-1-1,1 1 1,-1-1 0,0 1 0,1-1-1,-1 1 1,0-1 0,1 1 0,-1-1-1,1 1 1,-1 0 0,1-1 0,-1 1-1,1 0 1,-1-1 0,1 1 0,-1 0-1,1-1 1,-1 1 0,1 0 0,-1 0 0,1 0-1,0 0 1,-1 0 0,1 0 0,-1 0-1,1 0 1,-1 0 0,1 0 0,0 0-1,-1 0 1,1 0 0,-1 0 0,1 0-1,-1 1 1,1-1 0,0 0 0,-1 0-1,1 1 1,-1-1 0,1 0 0,-1 1-1,0-1 1,1 0 0,-1 1 0,1-1 0,-1 1-1,0-1 1,1 1 0,-1-1 0,0 1-1,1 0 1,3 5 15,-1 0 0,0 0 0,4 12 0,-4-9 1,1-2-9,-1 0 1,1-1 0,0 1-1,0-1 1,0 0-1,1 0 1,0 0-1,0-1 1,1 1 0,0-1-1,0-1 1,0 1-1,0-1 1,1 0-1,-1 0 1,1-1 0,8 3-1,-9-4 2,-1-1 0,1 1 0,0-1 0,-1 0 0,1-1 0,0 0-1,0 0 1,0 0 0,0 0 0,-1-1 0,1 0 0,0 0 0,-1-1 0,1 0-1,-1 0 1,1 0 0,-1 0 0,0-1 0,0 0 0,0 0 0,0 0 0,8-8 0,-5 4 18,-1-1 1,-1 0 0,1 0-1,-1 0 1,8-17 0,-12 22-24,0 1 1,-1-1 0,1 0 0,-1 0 0,0 0 0,0 0-1,0 0 1,0-1 0,-1 1 0,1 0 0,-1 0-1,0-1 1,0 1 0,0 0 0,0 0 0,0-1-1,-1 1 1,0 0 0,1 0 0,-1 0 0,-3-6 0,4 9-9,-1-1 0,1 1 0,-1-1 1,0 1-1,1 0 0,-1-1 1,0 1-1,1 0 0,-1-1 1,0 1-1,1 0 0,-1 0 0,0-1 1,0 1-1,1 0 0,-1 0 1,0 0-1,0 0 0,1 0 1,-1 0-1,0 0 0,0 1 0,1-1 1,-1 0-1,0 0 0,0 0 1,1 1-1,-2 0 0,-18 11 26,16-7-25,0-1 0,0 1 0,1 0 0,-1 1 0,1-1 0,1 0 1,-1 1-1,1 0 0,0-1 0,0 1 0,1 0 0,-1 0 0,1 0 0,1 0 0,-1 0 0,1 1 0,0-1 0,1 0 0,-1 0 0,1 0 0,0 0 0,1 0 0,-1 0 0,1 0 0,0-1 0,1 1 0,-1-1 1,1 1-1,0-1 0,1 0 0,-1 0 0,1 0 0,0 0 0,0-1 0,1 0 0,-1 0 0,1 0 0,0 0 0,0-1 0,0 1 0,6 1 0,13 4 33,0-2-1,0-1 1,0-1 0,1-1-1,-1-1 1,30 0-1,-51-3-160,49 0 71,-32-2-3581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21:09.5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1 867 7432,'0'0'4120,"10"-8"-3651,31-26-38,-2-1-1,-2-2 1,62-77 0,56-115 821,-52 74-279,-71 109-213,-2-1 0,43-94 0,-69 124-239,-5 17-506,1-1 0,0 1 1,0 0-1,0 0 0,0 0 1,0 0-1,-1-1 0,1 1 1,0 0-1,0 0 0,0 0 1,-1 0-1,1 0 0,0-1 1,0 1-1,0 0 0,-1 0 1,1 0-1,0 0 0,0 0 1,-1 0-1,1 0 0,0 0 1,0 0-1,-1 0 0,1 0 1,0 0-1,0 0 0,-1 0 1,1 0-1,0 0 0,0 0 1,0 0-1,-1 0 0,1 1 1,0-1-1,-3 1 51,-1 1 0,1 0 0,0-1 0,1 1 0,-1 1 0,0-1 0,-2 3 0,-13 16 43,2 0 0,1 1 0,0 1 0,2 0 0,-16 37 0,18-34-38,0 1-1,3-1 0,0 2 1,-7 47-1,12-58-32,2-1 1,0 0-1,1 1 0,0 0 1,2-1-1,0 0 0,0 1 0,2-1 1,7 23-1,-8-32-12,1 1 0,-1-1 0,1 0 0,1 0 0,-1-1 1,1 1-1,0-1 0,1 0 0,9 8 0,-12-11-5,0 0 0,1-1 1,-1 0-1,1 0 0,0 0 0,0 0 0,0 0 1,0-1-1,0 0 0,0 0 0,0 0 1,0 0-1,0 0 0,1-1 0,-1 0 0,0 0 1,0 0-1,1-1 0,5 0 0,5-4 77,0 0 1,-1-1-1,1-1 0,-1 0 0,-1-1 0,1 0 0,-1-1 0,-1-1 0,0 0 0,0 0 1,-1-2-1,0 1 0,-1-1 0,-1-1 0,0 1 0,11-20 0,-16 23 224,-8 13-86,-9 15-66,1 5-78,0 1 0,-15 49 0,24-66-78,1 1-1,1 0 1,-1 0 0,1 0-1,1 0 1,-1 0 0,2 0-1,-1 0 1,1 0 0,1 0-1,-1 0 1,6 14 0,-6-19-11,0-1 0,1 0 0,0 0 0,-1 0 0,1 0 0,0 0 0,1 0 0,-1 0 0,0-1 0,1 1 0,-1-1 0,1 1 0,0-1 0,4 2 0,-6-3 0,1 0 1,0-1-1,-1 1 0,1-1 0,0 1 1,0-1-1,0 0 0,-1 0 1,1 0-1,0 0 0,0 0 1,0 0-1,0 0 0,-1 0 1,1-1-1,0 1 0,0-1 1,-1 0-1,1 1 0,0-1 0,-1 0 1,1 0-1,-1 0 0,1 0 1,-1 0-1,1 0 0,-1 0 1,3-3-1,0-1 6,0 0 1,-1-1-1,1 1 0,-1-1 0,0 0 1,0 1-1,-1-1 0,0-1 1,0 1-1,0 0 0,-1 0 1,0-1-1,0 1 0,0-12 1,-1-4 41,-1-1 0,-8-41 0,8 57-29,-1 0 0,0 0 0,0 0 0,-1 0 0,0 1 0,-3-7 0,5 11-11,0 1 0,0-1 0,0 0 0,0 1 0,0-1 0,-1 1 0,1-1-1,0 1 1,-1 0 0,1 0 0,-1-1 0,1 1 0,-1 0 0,1 0 0,-1 0-1,0 1 1,0-1 0,1 0 0,-1 1 0,0-1 0,0 1 0,0-1 0,0 1-1,0 0 1,0 0 0,0 0 0,-2 0 0,4 0-9,0 0-1,-1 0 1,1 1 0,0-1-1,0 0 1,-1 0 0,1 0-1,0 1 1,0-1-1,-1 0 1,1 0 0,0 0-1,0 1 1,0-1 0,-1 0-1,1 1 1,0-1 0,0 0-1,0 0 1,0 1 0,0-1-1,0 0 1,0 1 0,0-1-1,0 0 1,-1 1 0,1-1-1,1 0 1,-1 1 0,0-1-1,0 0 1,0 0 0,0 1-1,0-1 1,0 0 0,0 1-1,0-1 1,0 0 0,0 0-1,1 1 1,-1-1 0,0 0-1,0 1 1,0-1 0,1 0-1,-1 0 1,0 0 0,0 1-1,1-1 1,-1 0 0,0 0-1,0 0 1,1 1 0,15 12 24,9-2-18,1-1 1,0-2-1,38 8 1,85 6 53,-116-21-90,-22-2-149,-20-2-439,-6 1-2736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21:09.7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0 126 12456,'0'0'680,"71"-33"-384,-5 11 0,27-6-104,10 8 8,6 4-56,-8 10 8,1 8 40,-7 8 8,-8 2 64,-13 4 0,-7 4 0,-21 2-8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21:11.1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0 383 7136,'0'0'2784,"13"2"-2114,1 0-474,0 0-1,0-1 0,0 0 1,1-1-1,23-3 0,-1-5 112,-1 0 0,-1-3 0,0-1-1,0-1 1,-2-2 0,1-2 0,-2 0 0,-1-3-1,0 0 1,49-44 0,-72 57-183,-1-1-1,0 0 1,0 0 0,-1 0 0,0-1-1,0 0 1,6-16 0,-10 21-54,-1 0 0,1 0 0,-1 0 0,0 0 0,0 0 1,-1-1-1,1 1 0,-1 0 0,0-7 0,-1 8-21,1 1 0,-1-1 0,0 1 0,1-1 0,-1 1 0,0 0 0,0 0 0,-1-1 0,1 1 0,0 0 0,-1 0 0,1 0 0,-1 0 0,0 0 0,1 0 0,-1 1 0,-3-3 0,2 2-2,-1 1 0,1-1 0,0 1 0,-1-1 0,1 1 0,-1 0 0,1 1-1,-1-1 1,1 1 0,-1-1 0,0 1 0,1 0 0,-1 0 0,0 1 0,1-1 0,-1 1 0,1 0 0,-1 0-1,-4 2 1,-4 1 59,-1 1 1,1 1-1,-22 13 0,24-13-42,0 2 0,0-1 0,1 1 0,0 1 0,0 0 0,1 0 1,0 0-1,1 1 0,0 1 0,0-1 0,1 1 0,-5 12 0,8-16-25,1-1 0,0 1 0,0 0-1,1-1 1,-1 1 0,2 0 0,-1 0-1,1 0 1,0 0 0,0 0 0,1 0 0,0 0-1,0 0 1,0-1 0,1 1 0,0 0-1,1-1 1,-1 1 0,1-1 0,1 0 0,-1 0-1,8 10 1,-6-10-1,1 1-1,-1-1 1,1-1 0,1 1-1,-1-1 1,1 0-1,0 0 1,0-1 0,0 0-1,0 0 1,1-1 0,11 4-1,-8-4 9,1-1 0,-1 0-1,1-1 1,0 0 0,-1-1 0,1 0-1,0 0 1,12-3 0,-2-2 36,0 0 1,-1-1-1,0-1 0,0-1 0,0-1 1,-1-1-1,-1-1 0,34-24 0,-16 5 120,-1-2-1,-2-1 0,-2-2 1,42-56-1,-72 88-182,5-8 100,1 1 1,1 1 0,10-11-1,-18 20-105,-1 0 0,1-1 0,-1 1-1,1 0 1,-1-1 0,1 1 0,-1 0-1,1 0 1,0-1 0,-1 1-1,1 0 1,-1 0 0,1 0 0,0 0-1,-1 0 1,1 0 0,0 0 0,-1 0-1,1 0 1,-1 0 0,1 0 0,0 1-1,-1-1 1,1 0 0,-1 0 0,1 0-1,0 1 1,-1-1 0,1 0 0,-1 1-1,1-1 1,-1 1 0,1-1 0,-1 1-1,0-1 1,1 2 0,16 22 29,-12-15 4,17 23 42,33 38 1,-43-57-57,0-1 0,1 0 0,0-1 0,1 0 0,22 12 0,45 27 299,-66-43-218,-10-5-16,0 0 0,1 1-1,-2-1 1,1 1 0,5 4-1,-10-7-87,0 1-1,1-1 1,-1 1-1,0-1 1,1 1-1,-1-1 1,0 1-1,0-1 1,0 1-1,1 0 1,-1-1-1,0 1 1,0-1-1,0 1 1,0-1-1,0 1 1,0 0-1,0-1 1,0 1-1,0-1 1,0 1-1,-1 0 1,1-1 0,0 1-1,0-1 1,0 1-1,-1-1 1,1 1-1,0-1 1,-1 1-1,1-1 1,0 1-1,-1-1 1,1 1-1,-1-1 1,0 1-1,0 0-352,0 0-1,0 0 0,0 0 1,-1 0-1,1 0 0,0 0 1,0-1-1,-1 1 0,1 0 1,-1-1-1,-1 1 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21:11.4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403 0 11952,'0'0'2769,"-14"16"-2302,5-7-382,-87 104 744,8 6 264,-15 18 311,73-106-901,24-26-352,0 1 0,0 0 0,1-1 0,0 2-1,0-1 1,0 0 0,-5 12 0,10-16-122,-1-1 0,0 0 0,1 1 1,-1-1-1,0 0 0,0 0 0,0 1 1,0-1-1,0 0 0,0 0 0,0 0 1,0 0-1,-3 1 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21:14.3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203 604 8936,'0'0'5345,"-10"0"-4942,3 0-288,-1 0 1,1 1 0,-1 0-1,1 0 1,0 1 0,-1 0-1,1 0 1,0 1 0,0 0-1,1 0 1,-1 0 0,1 1-1,-1 0 1,1 0 0,-8 8-1,5-2 135,1 0 0,0 1 0,1-1-1,0 2 1,1-1 0,0 1 0,-5 15 0,9-22-146,0 1 0,0 0 0,1 0 1,-1 0-1,1 0 0,0 0 1,1 0-1,0 0 0,0 0 1,0 0-1,1 0 0,-1 0 1,2 0-1,-1 0 0,0 0 0,1 0 1,4 9-1,-3-12-52,0 1 0,-1-1 0,1 1 0,0-1-1,0 0 1,1 0 0,-1-1 0,1 1 0,-1-1 0,1 0 0,0 0 0,0 0 0,0 0-1,0 0 1,0-1 0,0 0 0,1 0 0,-1 0 0,0 0 0,1-1 0,5 0-1,2 0 16,0 0 1,0-1-1,0-1 0,-1 0 0,1 0 0,17-7 0,3-5 77,-2-2 1,0-1 0,0-1 0,37-30 0,-45 31 227,29-28 1,-54 51-288,1-1 1,-1 1-1,1 0 0,0 0 1,1 0-1,0 0 1,-1 9-1,-6 57 63,8-67-133,0 1 0,0 0 1,0 0-1,1 0 1,0-1-1,0 1 1,0 0-1,1-1 1,0 1-1,0-1 1,0 0-1,0 0 1,5 7-1,-4-9-2,-1 0 0,1-1 0,-1 1 0,1-1 0,0 0 0,0 0 0,0 0 0,0 0 0,0-1 0,1 1 0,-1-1 0,0 1 0,1-1 0,-1-1 0,1 1 0,-1 0 0,1-1 0,0 1 0,-1-1 0,1 0 1,-1-1-1,6 0 0,3-1 13,0 0 1,0-1-1,-1 0 1,0-1 0,0-1-1,0 1 1,0-2 0,10-6-1,6-5 76,45-39-1,-45 30-43,0-1 0,-2-1 0,-1-1 0,20-32 0,75-135 194,-119 195-250,19-33 50,-2 1 0,-1-2-1,15-50 1,-26 69-18,-1-1 0,-1 1 1,0-1-1,-1 0 0,-1 1 1,-1-1-1,0 0 0,-1 0 1,-1 1-1,-4-20 0,6 36-31,0-1 0,0 1 0,-1-1 0,1 0 0,0 1 0,0-1 0,0 1 0,-1-1-1,1 1 1,0-1 0,0 1 0,-1-1 0,1 1 0,-1-1 0,1 1 0,0-1 0,-1 1 0,1-1 0,-1 1-1,1 0 1,-1-1 0,1 1 0,-1 0 0,1 0 0,-1-1 0,1 1 0,-1 0 0,0 0 0,1 0 0,-1-1 0,1 1-1,-1 0 1,0 0 0,1 0 0,-1 0 0,1 0 0,-1 0 0,0 1 0,1-1 0,-1 0 0,1 0 0,-1 0-1,1 0 1,-1 1 0,0-1 0,1 0 0,-1 1 0,1-1 0,-1 0 0,1 1 0,0-1 0,-1 0 0,1 1 0,-1 0-1,-28 28 46,12-6-52,1 0 0,1 1 0,1 1 0,1 0 0,-16 47-1,14-25-20,1 0-1,-9 72 1,19-93 15,1 0 1,2 0-1,0 0 1,2 1-1,0-1 0,2 0 1,1 0-1,1 0 1,1-1-1,12 30 1,-17-51 6,1-1 0,0 1 0,0 0 1,0 0-1,0-1 0,1 1 1,-1-1-1,1 0 0,0 0 1,0 0-1,0 0 0,1 0 1,-1 0-1,0-1 0,1 0 1,0 0-1,0 0 0,-1 0 1,1 0-1,0-1 0,0 0 1,1 0-1,-1 0 0,0 0 1,0-1-1,0 1 0,1-1 1,-1 0-1,0-1 0,0 1 1,7-2-1,9-2 20,-1-1 0,-1-1 0,1-1 0,-1-1 0,24-13 0,82-54 95,16-9 64,-60 40-79,-65 38-40,-19 8 29,-32 16 26,-2 3-57,-76 46 72,97-56-91,1 1 0,0 1 0,0 1 0,-19 21 0,33-32-12,-1 0 1,0 0-1,1 1 0,0-1 0,0 1 0,0-1 0,0 1 1,-1 5-1,3-8-15,-1 0 1,1 0-1,0 0 1,0 0-1,0 0 1,0 0-1,1 0 1,-1 0-1,0 0 1,0 0-1,1 0 0,-1 0 1,1 0-1,-1 0 1,1 0-1,-1 0 1,1 0-1,-1 0 1,1 0-1,0 0 1,-1-1-1,1 1 1,0 0-1,0-1 1,0 1-1,0 0 1,0-1-1,0 1 1,-1-1-1,1 1 1,0-1-1,0 0 1,1 1-1,0-1 0,3 1 7,-1 0 0,0 0-1,0-1 1,0 1-1,0-1 1,1 0-1,-1-1 1,0 1-1,0-1 1,0 1-1,0-1 1,5-2-1,47-19 94,-39 11-65,0 0 0,0-1 0,-1-1 0,-1-1 0,0 0 0,-1-1 0,16-20 0,-28 33-26,0-1-1,0 1 1,0-1-1,-1 1 1,1-1 0,-1 0-1,1 0 1,-1 0-1,0 0 1,1-3-1,0 6 129,1 9-65,6 16-19,-6-16-37,1 3 0,0 0 0,1 0 1,0 0-1,11 16 0,-14-24-19,0-1-1,1 0 1,-1 0 0,1-1-1,0 1 1,0 0-1,0-1 1,0 0 0,0 0-1,0 0 1,0 0-1,1 0 1,-1-1 0,1 1-1,0-1 1,-1 0-1,1 0 1,0 0 0,0-1-1,4 1 1,3 0 1,0 0 0,1-1 0,-1-1 0,0 0 0,0-1 0,1 0 0,-1 0 0,0-1 1,-1-1-1,1 1 0,-1-2 0,1 0 0,-1 0 0,-1-1 0,18-13 0,-1-4 1,-1-2 0,-2-1 0,-1 0-1,0-2 1,-2-1 0,-2 0 0,0-1 0,13-35 0,-9 14 10,-4-1 1,-1-1 0,-3 0-1,11-77 1,-22 116-5,-2 0 0,0 0 0,0 0 1,-1 0-1,-1 0 0,0 0 0,-1 0 0,-1 0 0,0 0 0,-1 0 0,-9-21 0,13 35-13,0-1-1,0 1 1,-1 0-1,1-1 0,0 1 1,0 0-1,-1-1 1,1 1-1,0 0 0,0-1 1,-1 1-1,1 0 1,0 0-1,-1-1 0,1 1 1,0 0-1,-1 0 0,1 0 1,-1 0-1,1 0 1,0-1-1,-1 1 0,1 0 1,0 0-1,-1 0 1,1 0-1,-1 0 0,1 0 1,0 0-1,-1 0 1,1 0-1,-1 0 0,1 1 1,0-1-1,-1 0 1,1 0-1,0 0 0,-1 0 1,1 0-1,0 1 1,-1-1-1,1 0 0,0 0 1,-1 1-1,1-1 0,0 0 1,-1 1-1,1-1 1,0 0-1,0 1 0,-15 16 2,-5 12-28,2 1 0,1 0 0,2 2 0,1-1 0,1 2 0,-11 45 0,14-35-14,2 0 1,2 1-1,2-1 0,3 74 1,2-89 14,3 53-30,-3-73 48,0 1 0,1-1 1,0 0-1,1 0 0,-1 0 1,1-1-1,6 10 0,-8-15 6,0 0 0,0-1 0,0 1-1,0-1 1,1 0 0,-1 1-1,1-1 1,-1 0 0,1 0-1,0 0 1,-1 0 0,1 0-1,0 0 1,0 0 0,-1-1 0,1 1-1,0-1 1,0 1 0,0-1-1,0 0 1,0 0 0,0 1-1,0-1 1,0-1 0,0 1 0,0 0-1,-1 0 1,4-2 0,2 1 4,0-2-1,-1 1 1,0-1 0,1 0 0,-1 0 0,10-7 0,6-8 12,-1 0-1,-1-2 1,27-33 0,-12 14-1,-13 10 0,-17 21-2,0 2 0,0-1 1,0 0-1,11-8 0,-15 14-10,-1 1-1,0-1 1,1 1 0,-1-1 0,1 1-1,-1 0 1,1-1 0,-1 1-1,1 0 1,0-1 0,-1 1-1,1 0 1,-1 0 0,1-1-1,-1 1 1,1 0 0,0 0 0,-1 0-1,1 0 1,0 0 0,-1 0-1,1 0 1,-1 0 0,1 0-1,0 0 1,-1 0 0,1 1-1,-1-1 1,2 0 0,-2 1-1,1 0 1,0 0 0,-1 0-1,1 0 1,-1 0-1,1 0 1,-1 0 0,1 0-1,-1 0 1,0 0-1,1 0 1,-1 0 0,0 0-1,0 0 1,0 1-1,-3 47 16,3-46-15,-14 75 44,-1 18 0,14-91-43,1 0 0,0 0-1,0-1 1,0 1 0,0 0 0,1 0 0,0-1 0,0 1 0,0 0 0,1-1-1,3 8 1,-4-10-1,0 0 0,1-1 0,-1 1-1,0 0 1,1-1 0,-1 1 0,1-1 0,0 1-1,0-1 1,-1 0 0,1 0 0,0 0-1,0 0 1,0 0 0,0 0 0,0-1 0,0 1-1,1 0 1,-1-1 0,0 0 0,0 1 0,0-1-1,0 0 1,1 0 0,-1-1 0,4 0-1,4 0 13,0-2 1,-1 0-1,1 0 0,-1 0 0,0-1 0,1-1 0,15-10 0,56-46 84,-72 54-87,14-15 53,40-44 0,-32 31 50,-23 21-62,-4 6-1,-6 6 72,-1 4-113,1 0 0,-1 0 1,1 0-1,-1 1 0,1-1 1,0 1-1,0 0 0,-3 4 0,-1 1 8,0 0-5,-78 104 101,83-109-111,-1-1 0,1 1-1,0-1 1,0 1 0,0 0 0,0-1 0,0 1-1,0 0 1,1 0 0,-1 0 0,1-1-1,0 1 1,0 0 0,0 0 0,0 0-1,1 4 1,-1-6-2,1 0 0,-1 0 0,0 0 0,1 0 0,-1 0 0,1 0 0,0 0 0,-1 0 0,1 0 0,0 0 0,0-1 0,-1 1-1,1 0 1,0 0 0,0-1 0,0 1 0,2 0 0,-1 0-1,0 0 0,-1-1-1,1 1 1,0-1 0,0 0-1,0 0 1,0 0 0,1 0-1,-1 0 1,0 0 0,0 0-1,3-1 1,4-2-3,0 0-1,-1-1 1,1 0-1,-1 0 1,0 0 0,0-1-1,-1-1 1,0 1-1,1-1 1,-2 0 0,1-1-1,8-11 1,-9 12 8,-1 0 1,-1-1-1,0 1 1,1-1-1,-2 0 0,1 0 1,-1-1-1,0 1 1,-1-1-1,0 1 1,0-1-1,-1 0 0,1 0 1,-2 0-1,1-8 1,-2 13-2,0 1 0,1-1 1,-1 1-1,0-1 0,-1 1 0,1 0 1,0-1-1,-1 1 0,1 0 0,-1 0 1,0 0-1,0 0 0,1 0 1,-1 1-1,-1-1 0,1 0 0,0 1 1,0 0-1,0-1 0,-6-1 0,4 0-72,27-4 81,0 2-1,37-3 1,-33 4-7,-9 2 5,0 1 1,0 1-1,0 0 1,0 1-1,0 1 1,30 7-1,-45-8-7,-1 0-1,0 0 1,0 1-1,0-1 1,0 1-1,0 0 1,0-1-1,0 1 1,0 0-1,-1 0 1,1 0-1,-1 0 1,3 4 0,13 32 19,-16-31-20,0 0 0,0 1-1,-1-1 1,0 0 0,0 0-1,-1 1 1,0-1-1,0 0 1,-1 0 0,0 0-1,0 0 1,-6 13 0,3-4 18,4-8 35,6-10-27,10-13 30,7-15 20,18-21 26,-36 47-84,0 0 1,0 0-1,1 0 1,-1 0-1,1 1 0,0 0 1,-1 0-1,10-4 0,-14 7-15,1 0 1,0 0-1,0 0 0,0 0 0,-1 0 0,1 0 0,0 0 0,0 0 1,0 0-1,-1 0 0,1 0 0,0 1 0,0-1 0,-1 0 0,1 0 1,0 1-1,0-1 0,-1 1 0,1-1 0,0 1 0,-1-1 0,1 1 0,-1-1 1,1 1-1,-1-1 0,1 1 0,-1 0 0,1-1 0,0 2 0,13 26 42,-8-17-33,-1-1-30,0 1 0,-1-1 1,0 1-1,0 0 0,-1 0 0,-1 0 0,1 0 1,-2 0-1,0 1 0,0-1 0,-1 1 0,0-1 1,-1 0-1,-1 1 0,0-1 0,0 0 0,-1 0 1,0 0-1,-7 14 0,6-16-127,-2 1 1,1-1-1,-12 15 1,-1-9-4294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21:14.5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15680,'0'0'2503,"43"70"-2999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21:14.8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0 117 11256,'0'0'2613,"12"-7"-1969,8-3-443,0 1 1,0 0-1,1 1 0,35-7 1,53-7 459,175-12 0,-234 32-523,-1 1 1,0 3-1,1 2 1,-1 2-1,93 24 1,-141-30-126,1 1 0,0-1 0,-1 1 0,1-1 0,-1 1 0,1-1 0,-1 1 0,1 0 1,-1 0-1,1 0 0,-1 0 0,0 0 0,0 0 0,1 0 0,-1 0 0,1 3 0,-1-4-111,-1 1 0,0 0 0,0 0 0,0 0 0,0 0 0,0-1 0,0 1-1,-1 0 1,1 0 0,0 0 0,0 0 0,0-1 0,-1 1 0,1 0 0,-1 0 0,1-1 0,0 1-1,-1 0 1,1-1 0,-1 1 0,1 0 0,-1-1 0,0 1 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21:15.1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18 11656,'0'0'1656,"97"-18"-1048,-28 18-152,13 4 16,5 2 8,4 2 16,-7 5-56,-5 3 7,-23 2-55,-11-2 8,-9 2-96,-12 0 8,-8 0-192,-10-2-8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21:15.3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45 12160,'0'0'1848,"103"-45"-2080,-33 51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4:24.5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208 178 5824,'0'0'12170,"-7"12"-11850,-26 40-17,31-50-276,1 1 1,-1-1 0,0 0 0,-1 0-1,1-1 1,0 1 0,-1 0-1,1-1 1,-1 1 0,1-1-1,-1 0 1,1 0 0,-1 0 0,0 0-1,0 0 1,0-1 0,-2 1-1,-1-1 72,0 1 1,0-2-1,0 1 0,0-1 0,-11-2 0,12 1-31,1 0-1,-1 0 1,1 0 0,0-1 0,0 0-1,0 1 1,0-2 0,0 1-1,-5-6 1,6 6-24,0 0 0,1 1 0,0-1-1,-1 0 1,1 0 0,0-1 0,0 1 0,1 0 0,-1 0-1,1-1 1,0 1 0,0-1 0,-1-5 0,3 3 15,1 0 1,0 0 0,0 0 0,0 0 0,1 0-1,0 1 1,0 0 0,0-1 0,7-6 0,-3 1 27,-3 5-30,1 0-1,0 0 1,0 0 0,1 1 0,-1 0-1,1 0 1,0 0 0,1 0-1,-1 1 1,1 0 0,0 1 0,0-1-1,0 1 1,12-3 0,17-7 188,-28 9-174,0 1-1,0 0 1,1 0 0,-1 1 0,0 0 0,1 1-1,-1-1 1,1 2 0,0-1 0,12 2 0,-8 1 16,-1 1 1,0 0 0,-1 1 0,1 0-1,-1 1 1,1 0 0,-1 1 0,11 8 0,6 7 193,39 36 0,-40-32 8,43 30 0,-62-50-228,0 0 0,0-1 1,1 0-1,0 0 0,-1-1 0,1 0 0,0 0 0,0-1 0,1 0 0,-1-1 1,0 0-1,1 0 0,15-2 0,-12-1 25,1 0 0,-1-1-1,0 0 1,0-1 0,-1-1 0,1 0 0,-1-1-1,22-13 1,-5 0 264,-1-2-1,0 0 1,27-30 0,-45 42 89,-1 1-1,18-10 1,-24 16-277,-2 2-160,-1 0 0,0 0-1,0 0 1,0 0 0,1 0-1,-1 0 1,0 0 0,0 0-1,0 0 1,1 1-1,-1-1 1,0 0 0,0 0-1,0 0 1,0 0 0,1 0-1,-1 1 1,0-1 0,0 0-1,0 0 1,0 0 0,0 1-1,0-1 1,1 0-1,-1 0 1,0 0 0,0 1-1,0-1 1,0 0 0,0 0-1,0 1 1,0-1 0,0 0-1,0 0 1,0 1-1,0-1 1,0 0 0,0 0-1,0 0 1,-1 1 0,1-1-1,0 0 1,0 0 0,0 1-1,-2 14-152,-4 8-3737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21:16.6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173 570 7736,'0'0'3284,"-3"-11"-2567,-8-36-14,11 47-668,0-1 1,0 0 0,0 0 0,0 0-1,-1 1 1,1-1 0,0 0-1,-1 0 1,1 1 0,0-1 0,-1 0-1,1 1 1,-1-1 0,1 1-1,-1-1 1,1 0 0,-1 1 0,0-1-1,1 1 1,-1 0 0,0-1 0,1 1-1,-1-1 1,0 1 0,0 0-1,1 0 1,-1-1 0,0 1 0,0 0-1,1 0 1,-1 0 0,0 0 0,0 0-1,0 0 1,1 0 0,-1 0-1,0 0 1,0 0 0,0 0 0,1 1-1,-1-1 1,-1 1 0,-2 0 99,1 1-1,-1 1 1,1-1 0,-1 1 0,-5 5-1,6-6-25,-10 10 224,1 0 1,0 0-1,1 2 1,-15 21-1,22-29-235,1-1 0,0 1 0,0 0 0,0 0 0,1 0 0,-1 0 0,1 0 0,1 0 0,0 1 0,-1-1 0,2 1 0,-1-1 0,1 1 0,0-1-1,1 8 1,0-11-31,-1 1-1,1-1 0,0 0 0,0 1 0,0-1 0,1 0 0,-1 0 0,1 0 1,0 0-1,0-1 0,0 1 0,0 0 0,0-1 0,0 1 0,1-1 0,-1 0 1,1 1-1,0-1 0,-1-1 0,1 1 0,0 0 0,0-1 0,0 1 0,1-1 1,-1 0-1,0 0 0,5 1 0,-2-2 12,-1 1 1,1-1-1,-1-1 0,0 1 1,1-1-1,-1 1 1,0-1-1,1-1 0,-1 1 1,0-1-1,0 0 0,0 0 1,0-1-1,-1 1 1,1-1-1,6-5 0,-3 1 16,0-1-1,0 0 0,-1 0 1,0-1-1,0 0 0,-1 0 0,0-1 1,-1 0-1,6-14 0,-3 3 181,-1 1 0,-1-2 1,6-38-1,-12 41 80,1-6 560,0 24-882,1 0 0,0 0 0,-1 0-1,1 1 1,0-1 0,0 0 0,-1 1 0,1-1 0,0 1 0,0-1 0,3 1 0,2-2 1,8-2-2,1-2 0,-2 0 0,1-1 0,-1 0 0,0-1 0,0-1 0,17-14 0,82-80 136,-99 90-145,23-28 122,-1-2-1,-2-2 1,37-64 0,-48 74 29,-13 24 55,-7 13-84,-4 10-84,-117 565 388,111-546-431,-48 196 77,-23 61 57,69-256-114,-1-1 0,-1 0 0,-2-1 0,-23 38-1,34-63-22,-1-2-1,0 1 0,0 0 0,0 0 1,0-1-1,-7 5 0,9-7-9,1-1-1,-1 1 1,1-1-1,-1 1 1,0-1 0,1 0-1,-1 1 1,0-1-1,0 0 1,1 0 0,-1 1-1,0-1 1,0 0-1,1 0 1,-1 0 0,0 0-1,0 0 1,1 0-1,-1 0 1,0 0 0,0 0-1,1-1 1,-1 1-1,0 0 1,0 0 0,1-1-1,-1 1 1,0 0-1,1-1 1,-1 1 0,0-1-1,1 1 1,-1-1-1,1 1 1,-1-1 0,1 1-1,-1-1 1,1 0-1,-1 1 1,1-1 0,-1 1-1,1-1 1,0 0-1,-1 0 1,1 1 0,0-1-1,0-1 1,-6-14 43,0 0 0,2 0 0,0-1 1,1 0-1,1 0 0,0 1 0,1-35 1,3 25 26,1 0 0,1 1 1,0 0-1,15-42 0,-13 52-22,0-1 0,1 1 1,1 0-1,0 0 0,1 1 0,11-14 0,-13 20-18,1 0 0,-1 0 0,1 0-1,1 1 1,-1 0 0,1 1-1,1 0 1,-1 1 0,1-1-1,11-3 1,-9 4 9,1 1 0,0 0 0,0 1 0,0 0 0,1 1 1,-1 0-1,1 1 0,-1 1 0,1 0 0,15 3 0,-21-1-49,1 0 0,0 0 0,-1 1 0,1 1 0,-1-1 0,0 1 0,0 1 0,-1-1 0,1 1 0,-1 1 0,0-1 0,0 1 0,-1 0 0,1 1 0,-1 0 0,6 8 0,27 50-442,-27-41-3250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21:17.3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409 0 7736,'0'0'6121,"-18"3"-5496,12-2-552,-9 1 106,0 0 0,0 2 0,0-1-1,1 2 1,0 0 0,0 1 0,-21 11 0,1 6 499,0 1 0,-31 30 0,48-37-138,0 0 1,1 1 0,1 0 0,-25 40-1,39-56-460,0 0 0,0 0-1,0 1 1,0-1 0,0 1-1,0-1 1,0 1 0,1-1-1,-1 1 1,1-1-1,0 1 1,0-1 0,0 1-1,0-1 1,0 1 0,1 0-1,-1-1 1,1 1 0,0 2-1,0-3-39,0-1 0,0 1 0,0-1 0,0 1 0,0-1-1,1 0 1,-1 1 0,0-1 0,1 0 0,-1 0 0,1 0 0,-1 0 0,1 0-1,-1 0 1,1-1 0,0 1 0,-1 0 0,1-1 0,0 1 0,0-1 0,-1 0-1,1 0 1,0 1 0,0-1 0,0 0 0,-1-1 0,1 1 0,2 0 0,5-2 54,0 0 0,0-1 1,0 1-1,-1-2 0,1 1 1,-1-1-1,0 0 1,0-1-1,13-9 0,4-6 179,34-33 0,-17 8 171,-2-2 0,47-70 0,-87 116-419,0 1-1,1-1 1,-1 1 0,0-1-1,1 0 1,-1 1 0,1-1-1,-1 1 1,0-1 0,1 1-1,-1-1 1,1 1 0,-1-1-1,1 1 1,0-1 0,-1 1-1,1 0 1,-1-1 0,1 1-1,0 0 1,-1 0 0,1-1-1,0 1 1,-1 0 0,1 0-1,0 0 1,0 1 1,0 0 0,0 0 0,0 0 0,0 0 0,0 0 0,0 0 0,-1 1 0,1-1 0,-1 0 0,1 0 0,-1 1 0,1 1 0,9 25 129,1-1-1,28 48 1,-33-65-118,1 0 1,0-1-1,1 0 0,-1 0 1,2-1-1,0 0 0,0-1 1,0 0-1,1 0 0,13 7 0,-2-2-47,9 6 140,-11-13-3907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21:21.0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0 968 7136,'0'0'5080,"12"-5"-4519,7-2-317,0-1 0,0-1 0,-1-1 0,0 0 0,28-23 0,-8-6 352,-2-1-1,35-51 1,-1 0 413,-56 76-641,-14 15-360,0 0 1,0 0 0,0 0 0,1 0 0,-1-1 0,0 1 0,0 0 0,0 0 0,0 0 0,0 0-1,0 0 1,0 0 0,0 0 0,0 0 0,0 0 0,0 0 0,1 0 0,-1-1 0,0 1 0,0 0-1,0 0 1,0 0 0,0 0 0,0 0 0,0 0 0,1 0 0,-1 0 0,0 0 0,0 0 0,0 0-1,0 0 1,0 0 0,0 0 0,0 0 0,1 0 0,-1 0 0,0 0 0,0 0 0,0 1 0,0-1-1,0 0 1,0 0 0,0 0 0,0 0 0,1 0 0,-1 0 0,0 0 0,0 0 0,0 0 0,0 0-1,0 0 1,0 1 0,0-1 0,0 0 0,0 0 0,-7 30 612,5-20-671,-100 365 866,101-371-805,-60 198 471,40-140 92,-36 71 0,54-128-634,-8 18 986,11-23-909,-1 0 1,1 0 0,0 0-1,0 0 1,0-1 0,0 1-1,0 0 1,0 0 0,0 0-1,0 0 1,0 0 0,0 0-1,0 0 1,0 0 0,0 0 0,0 0-1,0 0 1,0 0 0,0 0-1,0 0 1,0 0 0,0 0-1,-1 0 1,1 1 0,0-1-1,0 0 1,0 0 0,0 0-1,0 0 1,0 0 0,0 0-1,0 0 1,0 0 0,0 0-1,0 0 1,5-15 292,113-304 996,-13 60-739,-87 224-479,1 2 0,1 0 0,2 1 0,1 1 0,34-35 1,-50 57-46,1 1 1,1 0-1,0 1 1,0 0 0,0 0-1,1 1 1,0 0 0,0 1-1,1 0 1,12-4 0,-21 9-34,0-1 0,-1 1 1,1 0-1,0 0 1,0 0-1,-1 0 1,1 0-1,0 0 1,0 0-1,-1 0 1,1 1-1,0-1 0,0 1 1,-1-1-1,1 1 1,0 0-1,-1 0 1,1 0-1,1 1 1,-1 0 1,1 0 1,-1 1 0,0-1 0,0 1 0,0 0 0,0-1 0,0 1 0,-1 0 0,3 5-1,0 3 15,-1 0-1,0 0 0,-1 0 1,2 21-1,-3-17-7,0 0-1,-2 0 1,0 0 0,0 0-1,-2 0 1,0 0 0,0 0-1,-1-1 1,-1 1 0,-1-1-1,0 0 1,-1-1 0,0 1-1,-1-1 1,0-1 0,-1 0-1,-1 0 1,0 0 0,0-1-1,-1-1 1,-14 11 0,14-13 10,0 0 1,0-1-1,-1 0 1,-22 8-1,29-13-15,0 0 0,-1-1 0,0 0 0,1 0 0,-1 0 0,1-1 0,-1 1 0,0-2 0,1 1-1,-1 0 1,0-1 0,1 0 0,-9-3 0,13 4-10,0 0 0,1 0 0,-1 0 0,1 0 0,-1 0 0,0-1 0,1 1 0,-1 0 0,1 0 0,-1 0-1,1-1 1,-1 1 0,1 0 0,-1-1 0,1 1 0,-1-1 0,1 1 0,-1 0 0,1-1 0,-1 1 0,1-1 0,0 1 0,-1-1 0,1 1 0,0-1-1,-1 1 1,1-1 0,0 0 0,0 1 0,0-1 0,0 1 0,-1-1 0,1 0 0,0 1 0,0-1 0,0 1 0,0-1 0,0 0 0,0 1 0,1-1-1,-1 1 1,0-1 0,0 0 0,0 1 0,0-1 0,1 1 0,-1-1 0,0 1 0,1-1 0,-1 1 0,0-1 0,1 1 0,-1-1 0,1 1 0,-1-1-1,0 1 1,1 0 0,-1-1 0,2 0 0,4-4 21,0 0 0,1 0-1,11-6 1,-13 8-16,61-33 90,74-28-1,-35 17-74,-37 13-21,-1-3 0,-1-2-1,-3-4 1,-1-2 0,-2-2-1,94-100 1,-139 130 1,-1-1 1,-1-1-1,0 0 0,-2 0 0,0-1 0,13-36 0,-18 39 7,-1-1 0,0 1 0,-1-1 0,-1 0 0,-1 0-1,-1-1 1,0 1 0,-4-31 0,3 44 1,-1-1 0,0 1 0,-1 0 0,1 0 0,-1 0 0,0 0 0,-6-9 0,8 12-9,-1 1 0,0 0 1,1 0-1,-1 0 0,0 0 1,0 0-1,0 0 0,0 1 1,0-1-1,0 0 0,0 0 1,0 1-1,0-1 0,0 0 0,0 1 1,-1-1-1,1 1 0,0 0 1,0-1-1,0 1 0,-1 0 1,1 0-1,0 0 0,-1-1 1,1 2-1,0-1 0,0 0 1,-1 0-1,1 0 0,0 0 1,0 1-1,-1-1 0,1 1 1,0-1-1,0 1 0,0-1 0,0 1 1,-2 1-1,-5 4 2,0 0-1,0 1 1,0-1 0,1 2-1,0-1 1,1 1 0,0 1-1,-6 8 1,-38 76 16,-23 84-5,62-144-3,2 1 1,2 0 0,-6 52-1,11-50-1,1 0 0,1 0 0,8 52-1,-5-70-7,1 0 1,0-1-1,1 0 0,1 0 0,0 0 0,1 0 0,1-1 0,17 26 0,-22-38 0,0-1-1,1 1 0,-1-1 0,1 0 0,0 0 0,-1 0 1,1 0-1,0-1 0,1 0 0,-1 1 0,0-2 0,1 1 1,-1 0-1,1-1 0,-1 0 0,1 0 0,0 0 0,0-1 1,-1 1-1,1-1 0,0 0 0,0 0 0,-1-1 0,1 0 1,6-1-1,10-4 14,0 0 0,-1-1 0,-1-1 0,25-13 0,21-16 100,-1-2-1,103-85 1,-117 81 3,-45 38-87,-1 1 1,0-1-1,0 0 0,0 0 1,0-1-1,-1 1 0,5-12 0,-7 17-28,-1-1-1,0 1 0,0 0 0,0-1 0,0 1 0,1 0 0,-1-1 0,0 1 0,0 0 0,0-1 0,0 1 1,0 0-1,0-1 0,0 1 0,0 0 0,0-1 0,0 1 0,0 0 0,0-1 0,0 1 0,0 0 0,-1-1 0,1 1 1,0 0-1,0-1 0,0 1 0,0 0 0,-1 0 0,1-1 0,0 1 0,0 0 0,0 0 0,-1-1 0,1 1 1,0 0-1,0 0 0,-1 0 0,1-1 0,0 1 0,-1 0 0,1 0 0,0 0 0,-1 0 0,1 0 0,0 0 0,-1-1 1,1 1-1,0 0 0,-1 0 0,1 0 0,0 0 0,-1 0 0,1 0 0,0 1 0,-1-1 0,1 0 0,0 0 1,-1 0-1,1 0 0,-1 0 0,-4 5 22,-1 0-1,0 0 1,-1-1 0,-6 4 0,-19 12 10,-23 28 75,-68 73 1,116-114-91,1 1 1,0 0-1,0 0 1,0 0-1,1 1 0,0 0 1,0 0-1,1 0 1,1 1-1,0-1 1,-4 17-1,7-24-13,-1-1 0,1 0 0,0 1-1,0-1 1,0 0 0,0 1 0,0-1 0,0 0 0,0 0-1,0 1 1,1-1 0,-1 0 0,1 1 0,-1-1 0,0 0-1,1 0 1,0 1 0,-1-1 0,1 0 0,0 0-1,0 0 1,0 0 0,-1 0 0,1 0 0,0 0 0,0 0-1,0-1 1,1 1 0,-1 0 0,0 0 0,0-1 0,0 1-1,1-1 1,-1 1 0,0-1 0,0 0 0,1 1 0,-1-1-1,0 0 1,3 0 0,1 0 17,1 0-1,0 0 1,-1-1 0,1 0 0,-1 0-1,1 0 1,9-5 0,-1 0 4,-1 0 0,0-2 0,0 0 0,-1 0 0,0-1 0,-1-1 0,0 0 0,0 0 1,-1-1-1,-1 0 0,14-20 0,-3-1 45,-2 0 1,-1-1 0,18-50 0,-33 78-58,-2 3-7,1 1 1,-1-1-1,1 0 0,0 0 1,0 0-1,-1 1 1,1-1-1,0 0 1,0 1-1,1-1 1,-1 0-1,0 1 0,0 0 1,1-1-1,1 0 1,3 36 137,-2 9-114,-2-11-18,1 0 0,2 0 0,1 0 0,2 0 0,13 36 0,-20-65-15,0 0 0,1 0 0,-1 0 0,1-1 0,0 1 0,-1 0 0,1-1 0,1 1 0,-1-1 0,0 1 0,0-1 0,1 0 0,-1 0-1,1 0 1,0-1 0,0 1 0,0-1 0,0 1 0,-1-1 0,2 0 0,-1 0 0,0 0 0,4 0 0,-3-1 0,0 0 1,0 0 0,1 0-1,-1-1 1,0 0 0,0 0-1,1 0 1,-1 0 0,0-1-1,0 0 1,-1 0 0,1 0-1,0 0 1,0 0 0,-1-1-1,5-4 1,3-3 12,0-2-1,0 1 1,-1-2-1,12-19 1,30-58 82,-44 74-69,40-90 116,-34 75-93,-11 23-19,1 0 0,0 1 0,1-1-1,-1 1 1,2 0 0,9-10 0,-15 17-26,0-1 0,1 1 0,-1 0 0,0 0 0,1-1 0,-1 1 0,0 0-1,1 0 1,-1 0 0,0-1 0,1 1 0,-1 0 0,0 0 0,1 0 0,-1 0 0,0 0 0,1 0 0,-1 0 0,1 0 0,-1 0 0,0 0 0,1 0-1,-1 0 1,1 0 0,-1 0 0,0 0 0,1 0 0,-1 1 0,0-1 0,1 0 0,-1 0 0,0 0 0,1 1 0,-1-1 0,0 0 0,1 0-1,-1 1 1,0-1 0,0 0 0,1 1 0,-1-1 0,0 0 0,0 1 0,0-1 0,1 0 0,-1 1 0,0-1 0,0 0 0,0 1 0,0-1 0,8 23 27,-4 8-19,-1 0 0,-1 0 1,-2 0-1,-4 34 0,-24 127-91,27-186 72,0-1 0,0 1 1,-1-1-1,0 0 0,0 0 0,0 0 0,-1 0 0,1 0 0,-8 9 1,9-13 7,0 0 0,-1 1 0,1-1 1,0 0-1,-1 0 0,1 0 0,-1 0 1,1-1-1,-1 1 0,0 0 0,1-1 1,-1 1-1,0-1 0,0 1 0,1-1 1,-1 0-1,0 0 0,0 0 0,1 0 1,-1 0-1,0 0 0,0 0 0,1-1 1,-1 1-1,0-1 0,0 1 0,1-1 1,-1 0-1,1 1 0,-1-1 0,0 0 1,1 0-1,0 0 0,-1 0 0,-1-2 1,-5-4 11,0 0 1,0 0 0,1-1 0,0 0 0,1-1 0,0 1-1,0-1 1,0 0 0,1 0 0,1-1 0,0 0-1,0 1 1,1-2 0,0 1 0,1 0 0,0 0 0,-1-12-1,3 22-12,0 0-1,0-1 1,0 1 0,0-1-1,0 1 1,0 0-1,0-1 1,0 1-1,0-1 1,0 1 0,0 0-1,1-1 1,-1 1-1,0 0 1,0-1-1,0 1 1,0 0 0,1-1-1,-1 1 1,0 0-1,0-1 1,1 1-1,-1 0 1,0-1 0,1 1-1,-1 0 1,0 0-1,1 0 1,-1-1 0,0 1-1,1 0 1,-1 0-1,0 0 1,1 0-1,-1 0 1,1 0 0,-1-1-1,0 1 1,1 0-1,18 5 50,-12-3-46,18 4-17,1 0 0,0-2 0,0-1 0,0-1 0,0-1 0,0-1 0,30-5 0,-45 3 10,0-1 1,0 0-1,0 0 0,0-1 1,-1-1-1,1 0 0,-1 0 1,0-1-1,-1 0 0,0-1 0,10-8 1,7-10 16,-2 0 1,27-36-1,-32 36 2,1 2 0,1 0-1,26-22 1,-45 43-16,-1 1-1,1-1 0,0 1 0,0-1 0,0 1 1,0 0-1,0 0 0,0 0 0,0 0 0,0 0 0,1 0 1,-1 0-1,0 1 0,0-1 0,1 1 0,3-1 1,-5 2-1,1 0 0,0 0 0,-1 0 0,1 0 0,-1 1-1,1-1 1,-1 0 0,0 0 0,1 1 0,-1-1 0,0 1 0,0-1 0,0 1 0,0 0 0,0-1 0,0 1 0,-1 0 0,1 0 0,0 3 0,4 11 0,-1-1 0,0 1 0,-1 0 0,-1 0 0,0 1 0,-2-1 0,-1 32 0,-5 2 0,-14 63 0,18-101 0,5-22 0,5-12 0,4-5 0,2 0 0,1 0 0,1 2 0,2 0 0,30-35 0,-45 57 0,0 0 0,0 0 0,0 1 0,0-1 0,0 1 0,7-5 0,-9 7 0,-1 0 0,1 0 0,-1 0 0,1-1 0,-1 1 0,1 0 0,-1 0 0,1 0 0,-1 0 0,1 0 0,-1 0 0,1 0 0,-1 0 0,1 1 0,-1-1 0,1 0 0,-1 0 0,1 0 0,-1 0 0,1 1 0,-1-1 0,1 0 0,0 1 0,0 0 0,0 0 0,0 0 0,-1 0 0,1 1 0,0-1 0,0 0 0,-1 1 0,1-1 0,-1 0 0,1 1 0,-1-1 0,1 3 0,3 23 0,-1 1 0,-1-1 0,-2 41 0,0-32 0,0-34 0,0 0 0,0 0 0,0 0 0,0 0 0,0 1 0,1-1 0,-1 0 0,1 0 0,0 0 0,-1 0 0,2 2 0,-1-4 0,-1 1 0,1-1 0,-1 1 0,0-1 0,1 1 0,-1-1 0,1 0 0,-1 1 0,1-1 0,-1 0 0,1 0 0,-1 1 0,1-1 0,-1 0 0,1 0 0,-1 0 0,1 0 0,-1 1 0,1-1 0,-1 0 0,1 0 0,0 0 0,-1 0 0,1 0 0,-1 0 0,2-1 0,3-1 0,-1 0 0,1 0 0,0-1 0,-1 1 0,0-1 0,1 0 0,3-4 0,-2 2 0,78-68 0,5-4 0,-87 75 0,0 0 0,1 0 0,-1 1 0,1-1 0,-1 1 0,1 0 0,-1 0 0,1 0 0,0 0 0,0 0 0,-1 0 0,1 1 0,0-1 0,0 1 0,0 0 0,5 0 0,-6 1 0,1 0 0,-1 0 0,0 0 0,0 0 0,1 0 0,-1 0 0,0 0 0,0 1 0,0-1 0,-1 1 0,1 0 0,0-1 0,0 1 0,-1 0 0,1 0 0,-1 0 0,0 0 0,0 0 0,2 4 0,23 50 0,-14-27 0,18 30 0,-28-57 0,0 1 0,0-1 0,0 0 0,1 0 0,-1 0 0,0 0 0,1 0 0,-1-1 0,1 1 0,0-1 0,-1 0 0,1 0 0,0 0 0,0 0 0,0 0 0,0 0 0,0-1 0,0 1 0,0-1 0,0 0 0,5 0 0,5-1 0,0 0 0,0-1 0,20-5 0,-17 2 0,1 0 0,-1 0 0,0-2 0,0 0 0,-1 0 0,0-2 0,0 0 0,-1 0 0,23-21 0,-1-3 0,53-53 0,-71 70 0,-14 13 0,-1 0 0,0 0 0,0 1 0,0-2 0,5-5 0,-8 9 0,1-1 0,-1 1 0,0 0 0,0 0 0,0 0 0,0 0 0,0 0 0,0-1 0,0 1 0,0 0 0,1 0 0,-1 0 0,0-1 0,0 1 0,0 0 0,0 0 0,0 0 0,0 0 0,0-1 0,0 1 0,0 0 0,0 0 0,0 0 0,0-1 0,0 1 0,0 0 0,0 0 0,0 0 0,-1 0 0,1-1 0,0 1 0,0 0 0,0 0 0,0 0 0,0 0 0,0-1 0,0 1 0,-1 0 0,1 0 0,0 0 0,0 0 0,0 0 0,0 0 0,0 0 0,-1-1 0,1 1 0,0 0 0,0 0 0,0 0 0,0 0 0,-1 0 0,1 0 0,0 0 0,0 0 0,-13 3 0,-24 17 0,1 2 0,0 2 0,-51 45 0,70-54 0,1 1 0,1 1 0,0 0 0,1 1 0,1 1 0,1 0 0,0 1 0,-13 32 0,24-50 0,0 1 0,0-1 0,0 1 0,0 0 0,1-1 0,-1 1 0,1 0 0,0 0 0,-1-1 0,1 1 0,1 0 0,-1 5 0,1-7 0,0 0 0,-1 0 0,1 0 0,0 0 0,-1 0 0,1 0 0,0 0 0,0-1 0,0 1 0,0 0 0,0 0 0,0-1 0,0 1 0,0 0 0,0-1 0,0 1 0,0-1 0,0 1 0,1-1 0,-1 0 0,0 0 0,0 1 0,0-1 0,1 0 0,-1 0 0,0 0 0,0 0 0,1 0 0,-1-1 0,1 1 0,5-1 0,-1 0 0,1 0 0,-1-1 0,1 0 0,-1 0 0,0-1 0,0 1 0,0-1 0,6-5 0,49-37 0,-53 38 0,70-66 0,-56 51 0,0 0 0,41-28 0,-62 49 0,1 1 0,-1-1 0,0 1 0,0 0 0,1-1 0,-1 1 0,0 0 0,0 0 0,1 0 0,-1 0 0,0 0 0,0 0 0,1 0 0,-1 0 0,0 1 0,0-1 0,1 1 0,-1-1 0,0 0 0,0 1 0,0 0 0,0-1 0,0 1 0,1 0 0,-1 0 0,-1-1 0,3 3 0,26 27 0,-26-27 0,19 22 0,1-1 0,1 0 0,1-2 0,38 25 0,-57-43 0,1 0 0,0 0 0,0-1 0,0 0 0,1 0 0,-1-1 0,0 0 0,1-1 0,0 1 0,-1-1 0,1-1 0,0 1 0,0-1 0,-1-1 0,1 0 0,0 0 0,-1 0 0,1-1 0,-1 0 0,1 0 0,-1-1 0,0 0 0,0 0 0,0-1 0,0 0 0,-1 0 0,7-5 0,16-20-4003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21:23.3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213 0 5920,'0'0'8105,"-12"9"-7521,11-9-570,-13 11 231,0 0 1,1 0-1,0 2 1,-22 25-1,13-6 540,-26 48 1,41-67-546,1 1 0,0 0 0,1 0 0,1 0 1,0 0-1,-3 24 0,7-37-203,-1 0 0,1 1 1,0-1-1,0 0 0,0 1 0,0-1 0,0 0 1,0 1-1,0-1 0,0 0 0,0 0 0,0 1 0,1-1 1,-1 0-1,1 1 0,-1-1 0,1 0 0,-1 0 1,1 0-1,0 0 0,-1 0 0,1 1 0,0-1 0,0 0 1,0-1-1,0 1 0,0 0 0,0 0 0,0 0 1,0-1-1,2 2 0,0-1 31,0-1 0,0 0 1,0 0-1,0 0 0,0 0 0,0-1 1,0 1-1,0-1 0,0 1 0,0-1 1,0 0-1,0 0 0,3-3 0,14-5 148,-1-2-1,0 0 1,-1-1-1,24-21 1,60-65 686,-5 5 874,-97 93-1755,1-1 0,-1 1 0,0 0 0,0 0 0,0 0 0,0 0 1,0 0-1,0 0 0,0 0 0,1 0 0,-1 0 0,0 0 0,0-1 0,0 1 0,0 0 0,0 0 0,1 0 0,-1 0 0,0 0 0,0 0 0,0 0 0,0 0 0,0 0 0,1 0 0,-1 0 0,0 0 0,0 0 0,0 0 0,0 1 0,0-1 0,1 0 1,-1 0-1,0 0 0,0 0 0,0 0 0,0 0 0,0 0 0,0 0 0,0 0 0,1 0 0,-1 1 0,0-1 0,0 0 0,0 0 0,0 0 0,0 0 0,3 11 344,-2 17-251,-1-24-34,0 5-34,0 44 195,2 0-1,9 59 1,-9-101-192,1 1 0,1-1 1,-1 0-1,11 20 0,-11-26-20,0 1 0,0 0 0,1-1 0,0 0 0,0 0 0,1 0 0,-1 0 0,1-1 0,0 0 0,6 5 0,-9-8-13,0 0-1,0 0 0,0 0 0,1 0 1,-1 0-1,0-1 0,0 1 1,0-1-1,0 1 0,1-1 0,-1 0 1,0 0-1,1 0 0,-1 0 0,0 0 1,0-1-1,4 0 0,-2 0 7,0-1 0,0 1 0,-1-1 1,1 0-1,0-1 0,-1 1 0,0 0 0,7-7 0,-2 1 17,-1-1 0,0 0 0,0 0-1,-1-1 1,10-17 0,-6 3 34,-1-1-1,-1 0 1,-1 0 0,-1-1-1,-1 0 1,-1 0-1,-2 0 1,0 0 0,-2-1-1,-4-30 1,4 55-45,0 0 0,0 0 0,-1 1 0,1-1 0,0 0 0,0 0 0,1 0-1,-1 1 1,0-1 0,0 0 0,1 0 0,1-2 0,-1 3-19,0 1 0,0-1 0,0 1 0,0-1 0,1 1 1,-1 0-1,0 0 0,0-1 0,1 1 0,-1 0 0,0 0 0,0 0 0,1 0 0,-1 1 0,0-1 0,0 0 0,0 0 0,1 1 0,-1-1 0,2 2 0,128 23 107,-45-9-87,14-1 51,192 6 0,-226-23-40,-61 0 29,-15 1 18,-38 11 107,28-7-120,1 1 0,-1 0 0,1 2-1,-36 15 1,37-11 1,0 1 0,0 0 0,1 2 0,-20 17 0,32-25-38,0 0 0,0 0 0,0 0 0,1 0 0,0 1 0,0 0 0,0 0 0,1 0 0,-1 0 0,2 0 0,-1 1 0,1 0 0,0-1 0,0 1 0,1 0 0,-2 10 0,4-14-17,-1 0 0,1 0 0,-1 0 0,1 0-1,0 0 1,0 0 0,0 0 0,1 0 0,-1 0 0,1-1 0,-1 1 0,1 0 0,0-1-1,0 0 1,0 1 0,0-1 0,1 0 0,-1 0 0,1 0 0,-1 0 0,1-1 0,-1 1-1,1-1 1,0 1 0,4 0 0,-2 1-4,0-2 0,0 1 0,1-1 1,-1 1-1,0-1 0,1-1 0,-1 1 0,0-1 0,1 0 0,-1 0 0,1-1 0,-1 1 1,10-4-1,-4-1-16,-1 0 1,0-1 0,-1 0-1,1-1 1,-1 0 0,-1 0 0,16-17-1,-13 13 0,-1 2 0,-1 0 0,0-1 0,-1-1 0,0 1 0,0-1 0,-2 0 0,1-1 0,-1 0 0,-1 0 0,0 0 0,6-24 0,-9 30 0,0-6 0,-1 12 0,-1 0 0,0 0 0,0-1 0,0 1 0,0 0 0,0 0 0,0 0 0,0 0 0,0 0 0,0 0 0,0 0 0,0 0 0,0 0 0,0 0 0,0-1 0,0 1 0,1 0 0,-1 0 0,0 0 0,0 0 0,0 0 0,0 0 0,0 0 0,0 0 0,0-1 0,0 1 0,0 0 0,0 0 0,-1 0 0,1 0 0,0 0 0,0 0 0,0 0 0,0 0 0,0 0 0,0-1 0,0 1 0,0 0 0,0 0 0,0 0 0,0 0 0,0 0 0,0 0 0,0 0 0,0 0 0,-1 0 0,1 0 0,0 0 0,0 0 0,0 0 0,0-1 0,0 1 0,0 0 0,0 0 0,0 0 0,0 0 0,-1 0 0,1 0 0,0 0 0,0 0 0,0 0 0,0 0 0,0 0 0,-1 3 0,0-1 0,0 0 0,0 0 0,1 1 0,-1-1 0,1 1 0,-1-1 0,1 0 0,0 4 0,0 1 0,-3 12 0,0 0 0,2 0 0,1 0 0,0 0 0,1 0 0,1 0 0,1-1 0,1 1 0,10 34 0,-13-52 0,-1 0 0,1 0 0,-1 0 0,1 0 0,-1 0 0,1 0 0,-1 0 0,1 0 0,0-1 0,0 1 0,-1 0 0,1 0 0,0-1 0,0 1 0,0 0 0,0-1 0,0 1 0,0-1 0,0 1 0,0-1 0,0 1 0,0-1 0,0 0 0,2 1 0,-1-1 0,0 0 0,1 0 0,-1-1 0,1 1 0,-1-1 0,0 1 0,1-1 0,-1 0 0,0 0 0,4-2 0,5-3 0,-1-1 0,0 0 0,13-13 0,-21 19 0,37-38 0,-2-2 0,45-62 0,-76 95 0,60-92 0,-65 98 0,13-17 0,-9 18 0,-5 14 0,-12 95 0,6-41 0,6-66 0,-5 69 0,4-62 0,2-1 0,-1 0 0,1 1 0,0-1 0,1 1 0,0-1 0,3 8 0,-5-14 0,0-1 0,0 0 0,0 1 0,1-1 0,-1 1 0,0-1 0,0 0 0,1 1 0,-1-1 0,0 0 0,1 1 0,-1-1 0,0 0 0,1 0 0,-1 1 0,0-1 0,1 0 0,-1 0 0,1 0 0,-1 1 0,1-1 0,-1 0 0,0 0 0,1 0 0,-1 0 0,1 0 0,-1 0 0,1 0 0,0 0 0,16-7 0,14-19 0,-14 8 0,-2-1 0,-1-1 0,0 0 0,-1 0 0,17-39 0,3-4 0,-30 57 0,2-4 0,0 1 0,1 0 0,0 0 0,0 1 0,1 0 0,0 0 0,11-10 0,-17 18 0,0 0 0,0-1 0,0 1 0,0 0 0,0-1 0,0 1 0,0 0 0,0 0 0,0 0 0,0 0 0,0 0 0,0 0 0,0 0 0,0 0 0,0 1 0,0-1 0,0 0 0,0 1 0,0-1 0,0 1 0,0-1 0,0 1 0,1 0 0,26 19 0,-20-13 0,12 7 0,-4-1 0,1 0 0,0-2 0,0 0 0,2-1 0,31 13 0,-29-16 0,1-1 0,30 4 0,-44-9 0,-1 0 0,1-1 0,0 0 0,0 0 0,-1-1 0,1 0 0,0 0 0,-1-1 0,1 0 0,9-4 0,-12 3 0,0 0 0,0 0 0,-1 0 0,1-1 0,-1 0 0,0 1 0,0-2 0,0 1 0,-1 0 0,1-1 0,-1 1 0,0-1 0,-1 0 0,1 0 0,-1 0 0,0-1 0,2-8 0,-1 5 0,-1-1 0,0 1 0,0-1 0,-1 0 0,-1 0 0,0 1 0,0-1 0,-3-19 0,2 27 0,1 0 0,-1 1 0,0-1 0,1 0 0,-1 0 0,0 1 0,0-1 0,-1 0 0,1 1 0,0-1 0,0 1 0,-1 0 0,1-1 0,-1 1 0,1 0 0,-1 0 0,0 0 0,1 0 0,-1 0 0,0 0 0,0 1 0,1-1 0,-1 1 0,0-1 0,0 1 0,0-1 0,0 1 0,0 0 0,0 0 0,-2 0 0,-5 0 0,0 1 0,-1-1 0,1 2 0,-15 3 0,13-1 0,1-1 0,0 2 0,0 0 0,1 0 0,-1 0 0,1 1 0,0 1 0,1-1 0,-1 2 0,1-1 0,1 1 0,0 0 0,0 1 0,0-1 0,1 1 0,-7 14 0,9-15 0,0-1 0,0 1 0,1 0 0,0 1 0,1-1 0,-1 0 0,2 1 0,-1 0 0,1-1 0,1 1 0,-1 0 0,1-1 0,1 1 0,0 0 0,0-1 0,1 1 0,0-1 0,0 1 0,1-1 0,0 0 0,5 10 0,-4-12 0,0 0 0,0 0 0,0 0 0,1-1 0,0 1 0,0-1 0,1-1 0,0 1 0,-1-1 0,14 8 0,-9-7 0,1 0 0,0-1 0,0-1 0,0 1 0,1-2 0,13 3 0,6-3 0,1 0 0,0-3 0,0 0 0,33-7 0,135-23 0,-193 32 984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20:21:23.7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16879,'0'0'13261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4:25.1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109 1 13168,'0'0'8689,"12"18"-8251,0-1-327,74 117 586,-64-91-206,31 82 0,-44-99-219,-2 1-1,0 0 0,-2 0 1,3 45-1,-7-63-41,-1 0 0,0 0 1,-1 0-1,0 0 0,-3 17 0,3-24-180,0 1 1,0-1-1,0 0 0,0 0 0,0 1 0,-1-1 1,1 0-1,-1 0 0,1 0 0,-1 0 0,0-1 1,0 1-1,0 0 0,0-1 0,0 1 0,0-1 1,0 0-1,0 0 0,0 0 0,-1 0 0,1 0 1,0 0-1,-1 0 0,1-1 0,-4 1 0,-11 2 105,-1-1 0,1-1-1,-1-1 1,1 0 0,-1-1-1,1-1 1,-1 0 0,-26-9-1,39 10-95,0 0 0,0 0 0,0 0 0,1 1 0,-1 0-1,0 0 1,0 0 0,0 0 0,0 1 0,0 0 0,0 0-1,0 0 1,1 0 0,-1 1 0,-5 2 0,10-3-62,-1-1-1,0 1 1,1 0 0,-1 0 0,0 0 0,1-1-1,-1 1 1,1 0 0,-1 0 0,1 0 0,0 0-1,-1 0 1,1 0 0,0 0 0,0 0 0,-1 0 0,1 0-1,0 0 1,0 0 0,0 0 0,0 0 0,1 0-1,-1 0 1,0 0 0,0 0 0,0 0 0,1 0-1,-1 0 1,1 0 0,-1 0 0,1 1 0,17 32-306,15 9-431,-20-29-2849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4:25.7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98 7432,'0'0'7241,"12"-11"-6640,-1 0-431,-5 6-82,-1-1 0,1 1 0,0-1 1,1 2-1,-1-1 0,1 1 0,0 0 0,0 0 0,1 1 0,-1 0 0,11-3 0,14-1 497,1 2 1,0 1 0,0 1-1,0 2 1,0 1 0,1 2-1,54 10 1,-80-11-153,0 1 0,-1 0 0,0 1 0,1-1 0,-1 2 0,12 6 0,-14-6-1023,1 0 1,-1 0-1,0 1 0,5 5 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4:27.7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1188 9440,'0'0'4449,"10"-13"-3954,201-238 1075,-179 214-1181,-2 0 0,-1-2-1,-2-1 1,43-86 0,-55 94-182,-2-2-1,-2 1 1,0-1 0,-3-1-1,-1 0 1,-1 0 0,1-49-1,-6 40 135,-7-55 0,4 79-178,-2-1-1,0 1 1,-1 0-1,-14-35 1,17 52-114,1 0-1,-1 0 1,1 0-1,-1 0 1,0 0-1,0 0 1,0 1-1,-1-1 1,1 1 0,-1-1-1,1 1 1,-1 0-1,0 0 1,-3-2-1,5 4-27,-1-1 0,1 1 0,-1-1 0,1 1 0,-1 0 0,1 0 0,-1 0-1,0 0 1,1 0 0,-1 0 0,1 0 0,-1 0 0,0 0 0,1 1 0,-1-1 0,1 1-1,-1-1 1,1 1 0,0 0 0,-1-1 0,1 1 0,0 0 0,-1 0 0,1 0 0,0 0 0,0 0-1,0 0 1,0 0 0,0 1 0,-2 2 0,-5 9 25,0 1 0,1 0 0,1 0 0,0 1 0,1 0 0,0 0 0,-3 22 0,8-37-46,-7 42 61,2 1 0,2-1 0,1 1 0,5 43 0,-2-63-35,5 65 234,28 135 1,-30-210-195,0 0 1,1 0-1,0 0 0,1-1 1,11 19-1,12 25 177,-26-48-189,0-1 1,1 0-1,-1 0 0,1 0 0,1 0 1,-1-1-1,1 0 0,1 0 0,-1 0 0,1 0 1,6 4-1,16 14 310,-23-18-256,0-1-1,1-1 0,-1 1 0,1-1 1,0 0-1,0 0 0,12 5 1,-15-8-44,1 0-1,-1 0 1,1-1 0,-1 1 0,1-1 0,-1 1 0,1-1 0,-1 0 0,1-1 0,0 1 0,5-2 0,1-1 53,-1 0 0,0 0-1,10-7 1,-14 7-77,1-1 1,-1 1-1,0-1 0,-1 0 1,1-1-1,-1 1 0,7-10 1,25-40 224,-31 45-240,3-5 43,0-1-1,-2-1 0,0 1 0,0-1 0,-2 0 0,0-1 0,0 1 0,-2-1 0,0 1 0,-1-30 0,-1 43-34,0-12 70,1 13-60,2 9-16,-3 36 8,3-11-24,12 87-23,-13-105 11,2-1-1,0 1 1,1-1 0,0 0 0,1 0 0,11 19 0,-15-28 6,1-1 0,-1 1 0,1-1 0,0 0 0,0 0 0,0 0 0,1 0 0,-1-1 0,0 1 0,1-1 0,0 0 0,0 0 0,-1 0 1,1-1-1,0 1 0,0-1 0,1 0 0,-1 0 0,0 0 0,0-1 0,1 1 0,-1-1 0,0 0 0,0 0 0,7-2 0,-4 1 6,0-1 0,0 0 0,0 0 0,0-1 0,-1 0 1,1 0-1,-1 0 0,1-1 0,-1 0 0,0 0 0,-1-1 0,1 0 0,-1 0 0,7-7 0,10-19 84,35-63 1,-41 64-35,-5 7 70,-1 0-1,-1-1 1,-1-1-1,7-31 1,-11 38 40,-4 14 266,1 4 25,4 6-366,-2-3-78,-1 0 0,0 1 0,0-1 0,-1 1 1,1-1-1,-1 1 0,0 0 0,0 0 0,0 0 0,0 4 1,7 20 50,0-13-15,0-1 1,1 0-1,1 0 0,0-1 0,1 0 1,17 15-1,-23-24-24,0 0-1,0-1 1,1 0 0,-1 0 0,1 0-1,-1-1 1,1 1 0,0-2 0,0 1-1,0 0 1,0-1 0,8 0 0,8 3 119,-17-4-126,1 0 0,-1-1 1,1 0-1,0 0 0,-1 0 0,0-1 0,1 0 1,-1 0-1,6-3 0,1-2-23,-1 0 0,0-1 0,0-1 0,0 1 0,-2-1 0,12-13 0,28-24 0,-36 35 0,-1-1 0,18-20 0,-24 23 0,1 1 0,0 1 0,0-1 0,1 1 0,0 0 0,0 1 0,1 0 0,-1 0 0,17-7 0,-24 12 0,1 1 0,-1 0 0,0 0 0,0 0 0,0-1 0,0 1 0,1 0 0,-1 0 0,0 1 0,0-1 0,0 0 0,0 0 0,0 1 0,1-1 0,-1 0 0,0 1 0,0-1 0,0 1 0,0-1 0,0 1 0,0 0 0,0-1 0,0 1 0,-1 0 0,3 1 0,19 29 0,-13-16 0,6 4 0,59 81 0,-59-82 0,1-1 0,0-1 0,24 19 0,-27-25 0,0 0 0,1-2 0,0 0 0,17 8 0,-24-14 0,0 0 0,0 0 0,0 0 0,0-1 0,0 0 0,0 0 0,0-1 0,0 1 0,1-2 0,-1 1 0,11-3 0,-3 0 0,-11 3 0,1-1 0,-1 0 0,0 1 0,0-2 0,1 1 0,-1 0 0,0-1 0,0 0 0,-1 0 0,1 0 0,0 0 0,-1-1 0,6-3 0,-4 1 0,-3 3 0,0 0 0,-1 1 0,1-1 0,0 0 0,-1 1 0,0-1 0,1 0 0,-1 0 0,2-4 0,-7 10-183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0:05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11760,'0'0'4056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4:28.1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575 1 12456,'0'0'6654,"-15"6"-5946,-2 0-510,0 2-1,1 0 1,0 1-1,0 0 1,1 1-1,-14 13 1,-33 32 610,-124 119 1385,130-121-1503,-15 17-16,63-61-577,1 0 0,0 1 0,0 0 0,1 0-1,-10 22 1,14-24-179,0-1 0,1 1-1,0-1 1,0 1 0,0 0-1,2 13 1,-1-8-2491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4:29.9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215 97 7432,'0'0'8561,"-11"-2"-8011,-35-3-19,41 5-426,0 0-1,0 0 1,0 1 0,1-1-1,-1 1 1,0 1 0,0-1-1,1 1 1,-1-1 0,-7 5-1,-4 1 241,8-3-54,1-1 0,-1 1 0,1 1 0,-1-1 0,1 1 0,-8 8-1,13-12-188,0 1-1,1-1 1,-1 1-1,1-1 1,-1 1-1,1-1 1,0 1-1,-1 0 0,1 0 1,0 0-1,0 0 1,1 0-1,-1 0 1,0 0-1,0 0 1,1 0-1,0 0 0,-1 0 1,1 0-1,0 0 1,0 1-1,0-1 1,0 0-1,0 0 1,1 0-1,-1 0 0,1 0 1,-1 0-1,1 0 1,1 4-1,-1-5-47,0 0 0,0-1 0,0 1-1,0 0 1,0 0 0,1 0 0,-1-1-1,0 1 1,0-1 0,0 1 0,1-1-1,-1 1 1,0-1 0,1 0 0,-1 1-1,0-1 1,1 0 0,-1 0 0,1 0-1,-1 0 1,0 0 0,1 0 0,-1-1 0,0 1-1,1 0 1,-1-1 0,0 1 0,0-1-1,1 1 1,-1-1 0,2-1 0,4-1 85,0-1 1,0 1 0,-1-1-1,9-7 1,-10 6-63,-1 0-1,1 0 1,-1 0 0,0-1-1,0 1 1,-1-1 0,1 0-1,-1 0 1,-1-1 0,1 1-1,-1-1 1,0 1 0,-1-1-1,2-7 1,-3 10-34,1 1 1,-1 0-1,1-1 0,-1 1 1,0-1-1,-1 1 0,1-1 0,0 1 1,-1 0-1,0-1 0,0 1 1,0 0-1,0-1 0,0 1 1,-1 0-1,0 0 0,1 0 0,-1 0 1,0 0-1,0 1 0,-1-1 1,1 0-1,0 1 0,-1 0 1,0-1-1,1 1 0,-1 0 1,0 1-1,-5-3 0,7 3-18,-1 0-1,0 1 1,1-1 0,-1 0-1,1 1 1,-1 0 0,0-1-1,0 1 1,1 0 0,-1 0-1,0 0 1,1 0 0,-1 0-1,0 1 1,0-1 0,1 0-1,-1 1 1,1-1 0,-1 1-1,0 0 1,1-1 0,-1 1-1,1 0 1,-1 0 0,1 0-1,0 0 1,-1 0 0,1 0-1,0 0 1,0 1 0,0-1-1,0 0 1,0 1 0,-1 1-1,0 1-4,0 1 0,0-1-1,1 0 1,-1 0-1,1 1 1,0-1-1,0 0 1,1 1-1,0-1 1,-1 1-1,1-1 1,2 9-1,0-1 18,1-1 0,1 1 0,0-1 0,0 0 0,9 15 0,29 43-2781,-37-62 1439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4:30.5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69 143 12960,'0'0'9127,"-10"-4"-8544,-32-12-4,29 16-173,10 5 383,3-4-728,0 0 0,0-1 1,0 1-1,0-1 0,1 1 1,-1 0-1,0-1 0,0 1 1,1-1-1,-1 1 0,0-1 1,1 1-1,-1-1 0,0 1 0,1-1 1,-1 1-1,1-1 0,-1 0 1,1 1-1,-1-1 0,1 0 1,0 1-1,2-1 49,1 0-1,-1 0 1,0 0-1,1 0 1,-1-1 0,0 1-1,0-1 1,0 0 0,1 0-1,-1 0 1,0 0 0,5-4-1,35-21 659,-38 23-633,1-1 1,-1 0-1,0 0 0,0-1 1,0 1-1,-1-1 0,1 0 0,-1 0 1,-1-1-1,1 1 0,-1-1 1,1 0-1,-2 0 0,4-8 0,-6 13-110,0 0 0,1 1 0,-1-1 0,0 1-1,0-1 1,0 0 0,0 1 0,0-1 0,0 0-1,0 1 1,0-1 0,0 0 0,-1 1-1,1-1 1,0 0 0,0 1 0,0-1 0,-1 1-1,1-1 1,0 0 0,-1 1 0,1-1 0,0 1-1,-1-1 1,1 1 0,-1-1 0,1 1 0,-1 0-1,1-1 1,-1 1 0,1-1 0,-1 1-1,0 0 1,1-1 0,-1 1 0,1 0 0,-1 0-1,0 0 1,1 0 0,-1-1 0,0 1 0,1 0-1,-1 0 1,0 0 0,1 0 0,-1 0 0,0 0-1,1 1 1,-1-1 0,0 0 0,0 0 0,-2 1 6,-1 0 1,1 0-1,0 0 1,0 0-1,0 0 1,0 0 0,0 1-1,-5 3 1,6-3-23,0 0 0,1 0 0,-1 0 0,1 0 0,-1 0 0,1 0 0,0 1 0,0-1 0,0 0 0,0 1 0,0-1 0,1 1 0,-1-1 0,1 1 0,-1 0 0,1-1 0,0 1 0,0-1 0,0 1 0,1-1 0,-1 1 0,0-1 0,2 4 0,0 2-895,1 1 0,-1-1 0,2 0 0,6 12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5:32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2594 435 3408,'0'0'3997,"13"-3"-3569,7-2-266,6-3 258,35-5 1,55 9 919,-62 1 386,-50 1 599,-15 0-854,-12 3-559,-45 7 0,37-5-183,2-7-256,5 0-198,6 3-61,15 0-167,0 1 0,-1 0 1,1 0-1,0 0 0,-1 0 0,-5 2 0,6-2-3,-1 1-1,1-1 0,0 0 0,-1 0 0,1 0 0,-6-1 0,-19 1 190,-99 12 442,-19 1-127,91-10-402,-60 11 0,51-2-87,-98 23 163,139-29-193,9-3 1,0 2 1,1-1-1,-1 1 1,-12 8-1,1-1 51,0 0 0,-1-2-1,-42 11 1,-18 7 46,72-22-112,-169 70 211,-13 27-38,158-80-139,1 2 0,-67 58 0,24-16 42,45-38-21,-39 39-1,-126 131 129,145-137-177,41-43-18,-2-1 1,0-1 0,-19 17 0,22-22 8,1 1 0,1 0 0,0 1 0,1 0 0,1 1 0,-14 27 0,-8 11 37,11-18 8,2 1-1,-15 42 1,5-10 45,-41 113 33,10-22-90,47-123-16,1 0-1,2 1 1,-6 48 0,5-26-8,1 14 32,8-54-36,-1-1-1,-1 1 1,-9 34 0,0-10 37,2 1 0,2 1 0,1-1 1,1 50-1,3-56-8,-17 318 213,20-289-221,2-1 0,3 1 0,21 103 0,16-25-17,5 4-21,-18-64 0,-11-29-6,-1 1-28,45 101 1,-39-110 14,3-1 1,2-2-1,2 0 0,46 53 1,-21-40-28,66 55 1,71 41-101,-175-141 124,28 25-47,-23-19 28,1-1 0,33 20 0,-10-11-13,9 5-19,63 28 0,-91-49 48,17 8-43,0-2 1,79 20-1,90 15-64,35 6 39,-133-33 77,50 7 60,66 3-34,-93-9-86,188 12 0,-266-37 54,106-9-1,58-25 66,-14-13 11,-34 6 18,19-12-17,-41 9-2,-43 11 0,168-71-1,-263 97-49,114-51 55,41-15-2,87-48-7,-164 72-21,25-16 56,120-87 0,-217 135-48,0-2 1,-1 0 0,-1-2-1,26-32 1,60-93 115,-84 111-101,-1-1 0,-2 0 1,19-53-1,17-36 37,-31 73-34,28-84 0,22-159 118,-53 209-129,14-118 0,-6-95 109,-6 38-75,-18 208-76,-3 0 0,-3 0 0,-7-62 0,-35-155-64,31 203 50,3 26 6,-1 0 0,-28-69 0,-47-68 2,10 50-31,15 28-1,-5-3 114,-116-141 0,54 79 58,107 137-103,-17-26 31,-2 3 0,-2 1-1,-62-56 1,45 52 19,-61-76 0,85 95-7,-2 1 0,-63-46 0,48 40 28,5 4-24,-2 2-1,-2 2 1,0 2 0,-2 2-1,-64-23 1,41 21 4,-73-24 97,115 43-113,-1 1 1,-55-6-1,-3 4 43,40 3-27,-2 3 1,-61 1-1,35 8 37,0 4 0,-119 26 0,84-4 23,-203 81 1,99-31-16,70-29-52,-200 57 122,278-92-168,-1-2-1,-79 4 0,133-16-44,1-2-1,0 0 0,0-1 1,-1 0-1,1-1 0,0-1 1,0-1-1,1-1 0,-1 0 1,1-1-1,0-1 0,0 0 1,1-1-1,0-1 0,1 0 1,-1-1-1,2-1 0,0 0 1,-20-21-1,-57-72-3694,90 104 3710,-18-23-17849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5:48.985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2053 190 4008,'0'0'6030,"11"1"-5884,-1-1-94,-3 1 2,1 0 0,-1-1 1,0 0-1,0-1 0,0 0 0,1 0 0,6-2 0,-10 2 22,0 0-1,-1 1 1,1 0 0,0 0 0,-1 0-1,1 0 1,5 1 0,7 1 263,26 18 4139,-43-18-4351,1-2-92,0 1 0,0 0 0,0 0 0,0 0 0,0-1 0,-1 1 1,1 0-1,0 0 0,-1-1 0,1 1 0,0 0 0,-1-1 0,1 1 1,-1 0-1,1-1 0,-1 1 0,1-1 0,-1 1 0,0-1 0,1 1 1,-1-1-1,0 1 0,1-1 0,-1 1 0,0-1 0,-1 1 0,-16 14 727,9-12-643,0-1 1,-1 0 0,1 0 0,-14 0-1,-1 0 77,-94 18 466,90-17-552,-62 10 221,-92 16 379,66-12-191,6-5-225,-17 4 46,103-12-242,14-2-33,-1 0 0,1 0-1,-17 7 1,-133 49 472,-3 0-174,-8 10-163,142-57-160,2 1 1,-1 2-1,1 1 1,1 1-1,1 1 1,1 1-1,-33 31 1,16-16-2,29-24-30,1 0 1,-20 21-1,-8 14-34,2 3 0,1 1 1,-29 55-1,43-65 19,11-19 2,1 0 1,0 0 0,1 0 0,-10 37-1,12-29-20,-12 27-1,11-33-3,0 0 0,-5 32 0,8-32-5,-1-1 0,-10 26 0,1-5 11,-7 15 8,16-40 10,0 0 0,0 0 0,2 0 0,-4 18 0,2 7 11,-1-2 12,2 1 1,2 0-1,1 0 1,4 49-1,0-66-61,-2 36 0,-1-35-3,3 29 1,47 347-125,-25-274 182,-17-90 12,12 36 0,-5-22-15,-4-19-52,1-1 0,21 38 0,-11-22-12,-10-27 50,0 0 0,2-1 0,0-1 0,0 0 0,2 0 1,32 28-1,-10-10 42,-27-26-33,1-1 1,0 1 0,1-2 0,17 10-1,17 10 5,6 5-57,88 40 0,-109-57 45,-1-3 18,1-1-1,1-1 1,44 7-1,31 9 15,-51-11 8,2-3-1,70 6 0,-93-14-25,36 8-1,-38-6-29,56 3 0,-12-5-24,95 16 0,-127-15 65,-1-3 0,1-2 0,-1-1 1,55-10-1,-41 5-15,-7 1-5,0-1 0,95-26 0,-27-3 11,-39 12 27,146-60 0,-74 17 64,14-7-36,-100 43-63,44-22 1,32-40-76,-122 76 91,-1 0 1,-1-1 0,0-1-1,27-35 1,-18 15 22,73-110 126,-17-30-38,-51 95-103,-4-1-1,19-97 0,-27 97-7,-7 37 1,8-62-1,12-116 57,-15 152-43,-12 52-10,0-1-1,3-26 1,-6-11 43,-2 1 1,-3 0-1,-16-105 0,13 127-47,-2 1-1,-1 0 0,-1 0 1,-2 1-1,-2 0 0,-27-52 1,-10-5 37,16 28-29,-71-101 1,77 125-20,20 26 7,-1 0 1,0 1-1,-1 0 0,-21-19 0,-6 1 26,-1 1-1,-2 2 0,-67-34 1,84 50-33,0 1 0,-1 2 0,0 0 0,0 2 0,-41-6 0,6 7 47,-118 3 0,-58 3 90,33-1 36,127 0-79,-85-9-1,-73-21 41,216 28-139,-2-2-26,-1 0 1,1-1-1,0-1 0,0-1 0,0-1 1,1 0-1,-30-19 0,26 12-64,1-1 0,0-1 0,1 0 0,1-2 0,-21-26 0,0-4-3235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5:54.355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875 116 2704,'0'0'8544,"-4"-10"-8234,-12-33-4,15 41-229,0-1 0,0 1 0,-1 0 0,1-1 0,-1 1 0,0 0 0,1 0 0,-1 0 0,0 0 1,0 0-1,0 1 0,0-1 0,-1 0 0,1 1 0,0 0 0,-5-3 0,2 2 146,-2-1 189,1 1 0,-1 0 0,0 0 0,-9-1 0,-11-3 353,13 3-545,-1 1 0,1 0 0,-1 1 0,0 1 0,1 1-1,-1 0 1,1 0 0,-1 2 0,1 0 0,-26 8 0,-10 11 270,37-15-355,-1-1 1,-16 5 0,9-4 53,-35 17 0,-3 2 89,47-21-236,1 0 1,-1 2-1,1-1 0,-13 12 0,-19 9 59,28-18-82,-1-2 57,1 2 0,-1 0 0,2 1-1,0 0 1,0 1 0,-13 15-1,12-12-8,11-10-46,1-1 0,-1 1 0,1-1 1,0 1-1,0 0 0,0 1 0,0-1 1,1 0-1,0 1 0,-3 7 0,4-11-12,-4 14 72,1 0 0,0 0-1,1 0 1,0 0 0,1 1 0,1-1-1,2 31 1,10 85 6,-7-69-74,17 90 0,-16-136 3,0 1 0,0-1 0,2-1 0,0 1-1,1-1 1,0 0 0,17 21 0,-20-31-17,0 0-1,0 0 1,1-1 0,0 0-1,-1 0 1,1 0 0,0-1 0,1 1-1,-1-2 1,0 1 0,11 2-1,1 0 26,0-1 0,36 3 0,-19-6 0,0-2-1,54-8 1,6 0-59,-6 0-56,135-30 0,-131 20 61,-70 13 7,-1-1 1,1 0-1,-2-2 0,32-16 1,-46 21 19,-1-1 1,0 1 0,-1-1 0,1 0 0,-1 0 0,0-1-1,0 1 1,4-8 0,31-50-12,-32 46 14,0-1 0,-1 1 0,-1-1 0,7-31 0,5-76 3,-15 90 13,-1 9 19,7-43 1,-7 56-32,-1 0 1,0 0-1,-1 0 0,-1-1 1,0 1-1,-5-23 1,-2-26-38,8 56 32,-1 1 0,-1-1 0,1 0-1,-1 1 1,0-1 0,0 1 0,-1 0-1,1 0 1,-1 0 0,0 0 0,0 0-1,-1 0 1,0 1 0,0 0 0,0 0 0,0 0-1,0 0 1,-1 1 0,0-1 0,0 1-1,-8-4 1,-3-1 4,1 1 0,-1 1-1,0 0 1,0 1 0,-1 1 0,-21-3-1,0 2 23,0 2 0,0 1 1,0 1-1,-75 10 0,74-3-52,1-3 0,-1-1 0,-54-4 0,66 0-1482,-27-7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6:07.43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0 335 4912,'0'0'6602,"10"-1"-6359,1 0-167,37-7 313,43-14 968,-45 10-943,0 1 0,1 2-1,58-2 1,-27 4-90,-49 4-177,51 0 1,477 8 696,-411-9-718,154-10 76,-288 13-194,42-5 52,0 3-1,0 2 1,78 9-1,-101-3-18,0-2 0,60 0 0,-35-3 32,80 8 0,37 0 54,135-13 93,-256 8-173,-38-2-26,0 0 0,0 0 0,0-2 0,23-2 0,-21 1 12,-15 3-26,0-1 0,1 0 1,-1 0-1,0 0 0,1 0 1,-1 0-1,1 0 0,-1 0 1,0 0-1,1-1 0,-1 1 1,0 0-1,1-1 1,-1 1-1,0-1 0,1 0 1,-1 1-1,0-1 0,0 0 1,0 0-1,0 0 0,0 0 1,0 0-1,0 0 0,0 0 1,1-1-1,-1-2 13,-1 0-1,1 1 1,-1-1 0,1 0-1,-1 0 1,0 0 0,0 1-1,-1-1 1,1 0 0,-1 0-1,-2-6 1,-19-44 182,9 25-23,8 19-107,0 0 0,-1 1-1,0 0 1,-1 0-1,-11-12 1,-11 2 349,16 14-191,12 5-204,1 0-1,-1-1 1,0 1 0,0 0-1,1 0 1,-1 0-1,0-1 1,1 1 0,-1 0-1,0-1 1,1 1-1,-1 0 1,1-1 0,-1 1-1,1-1 1,-1 1-1,1-1 1,-1 1 0,1-1-1,-1 0 1,0 0-1,0-2 177,9 3 124,-7 0-328,45 9 64,-1 3 0,0 1 1,-1 2-1,79 39 1,-115-50-65,0 0 1,0 1-1,0 0 1,-1 0-1,0 0 1,0 1 0,-1 0-1,0 0 1,0 1-1,0-1 1,7 12-1,-13-16 7,1-1-1,-1 1 0,1-1 1,-1 1-1,0-1 0,0 1 0,0 0 1,0-1-1,0 1 0,0-1 1,0 1-1,-1 0 0,1-1 1,0 1-1,-1-1 0,1 1 0,-1-1 1,0 1-1,1-1 0,-1 1 1,-2 1-1,0 2 10,-1 0-1,0-1 1,0 1-1,-7 6 1,-11 5 34,-1 0 0,-1-2 0,-27 13 0,-8 5 55,30-16-336,-1-2 1,-54 18 0,29-18-2797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6:09.47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3051 4216,'0'0'5582,"10"-10"-5251,31-32 5,-38 39-218,0-1 0,0 1 0,0-1 0,0 0 0,-1 0 0,0 0 0,0 0 0,0 0 1,0 0-1,-1-1 0,1 1 0,-1 0 0,0-1 0,-1 0 0,1-6 0,2-9 265,-1 2-120,0-1-1,-2 0 1,-2-32 0,0-18 155,35-276 1258,40-35-525,22-80-145,-57 213-502,1-5-160,11-139 155,-43 309-362,2-40 83,-3-75 326,-6 158-261,-1 37-198,-1 6-42,-3 8 11,-18 53 31,7-23-53,-10 46 0,18-62-17,0 0 0,-2-1 0,-18 32 0,22-48 33,2-11 12,5-22-1,13-35-26,2 1 0,2 1 0,3 0 0,2 2 0,3 1 0,43-68 0,-64 113-16,1 0 0,1 0-1,0 1 1,0 0 0,0 0-1,1 1 1,16-12 0,-22 18-13,-1 1 0,0 0 0,0-1 0,0 1 0,1 0 0,-1 0 0,0 0 0,0 0 0,1 0 0,-1 0 1,0 0-1,0 0 0,1 1 0,-1-1 0,0 0 0,0 1 0,0-1 0,0 1 0,0-1 0,1 1 0,-1 0 0,0-1 1,0 1-1,1 2 0,26 23 95,-25-22-86,12 13-10,-1 0 0,0 1 0,-1 1 0,-2 0 0,0 0 0,-1 1 0,10 26 0,-15-29-963,0 0 0,4 31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6:11.66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2900 47 4312,'0'0'-144,"13"-3"185,105-30 271,-78 23 1797,-40 10-1701,-25 4 1427,16-1-1664,0-1 0,0 0-1,-1-1 1,1 0 0,-1 0 0,1-1 0,-1 0-1,1-1 1,-1 0 0,-18-5 0,4 4 517,-1 0 1,0 2 0,0 1 0,0 1-1,-37 7 1,-24 2-100,-4-6-35,49-5-342,0 3 0,-41 8 0,-212 27 606,105-17-465,-388 40 742,415-39-790,-41 2 92,-87 1 162,271-23-523,-369 18 731,345-22-646,30 1-20,0 1 1,0 0-1,-19 2 0,29-1-37,-10 2 40,13-3-101,1 0 0,-1 0 0,0 0 0,0 0 0,0 0 0,0-1 0,0 1 0,0 0 0,0 0 0,0 0 1,0 0-1,0 0 0,0 0 0,0 0 0,0 0 0,0-1 0,1 1 0,-1 0 0,0 0 0,0 0 0,0 0 0,0 0 0,0 0 0,0 0 0,0-1 1,0 1-1,0 0 0,0 0 0,0 0 0,-1 0 0,1 0 0,0 0 0,0 0 0,0-1 0,0 1 0,0 0 0,0 0 0,0 0 0,0 0 0,0 0 0,0 0 1,0 0-1,0 0 0,0 0 0,-1 0 0,1-1 0,0 1 0,0 0 0,0 0 0,0 0 0,0 0 0,0 0 0,0 0 0,-1 0 0,16-5 110,-4 3-80,180-59 228,-156 48-192,-1-1-1,-1-2 1,0-1 0,-1-2-1,35-27 1,-66 45-59,1 0-1,-1 0 1,1 0-1,-1 0 1,1 0 0,-1-1-1,0 1 1,0-1-1,1 1 1,-1-1 0,0 1-1,1-4 1,-2 4-5,0 0 0,0 0 0,0 0 1,0 0-1,0 0 0,-1 1 0,1-1 0,0 0 1,-1 0-1,1 0 0,0 0 0,-1 1 0,1-1 1,-1 0-1,1 0 0,-1 1 0,1-1 0,-1 0 1,0 1-1,1-1 0,-1 0 0,0 1 0,0-1 1,1 1-1,-2-1 0,-2-1 1,1 0 1,-1 0-1,0 0 0,0 0 1,0 1-1,0-1 1,0 1-1,0 0 0,-1 1 1,1-1-1,0 1 0,0 0 1,-1 0-1,-7 1 1,-6 1-7,-1 2 0,-20 6 1,4-1-2,28-8 0,-15 3-7,0 1-1,1 1 1,-1 1-1,1 1 1,-30 15-1,21-6-7,-6 4-18,-55 40 0,81-53 30,0 1 0,1 0 0,-1 1 0,2 0 0,-1 0 0,2 0 0,-1 1 0,1 1 0,-6 14 0,11-22 3,1-1 1,0 0-1,0 1 1,0-1-1,1 1 1,-1-1-1,1 1 1,-1-1-1,1 1 1,1-1-1,-1 1 1,0-1-1,1 1 1,-1-1-1,1 0 1,0 1-1,0-1 0,1 0 1,-1 1-1,1-1 1,0 0-1,-1 0 1,1 0-1,0 0 1,1-1-1,4 6 1,-1-2-2,1-1 0,0 1 0,0-2 0,0 1 0,1-1 1,-1 0-1,1 0 0,0-1 0,0 0 0,10 2 0,11 0-37,0-1 0,1-1 0,0-2 0,-1 0 0,32-5 0,34-7-1501,130-32 1,-192 34-12407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0T19:06:13.09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69 0 5520,'0'0'7334,"-7"12"-6956,5-8-341,-7 11 174,0 1 1,1 0-1,1 0 0,-7 22 0,9-13 140,2 0 0,0 1 0,2 0 0,1 0 0,4 36 0,0 24 336,8 55 513,0-16-521,-7-13 119,23 129 1,-25-184-428,-3-51-287,3 3 19,-3-8-96,0-1-1,1 1 0,-1 0 0,0-1 0,0 1 0,0-1 1,0 1-1,0 0 0,1-1 0,-1 1 0,0 0 0,0 0 1,-1-1-1,1 1 0,0 0 0,0-1 0,0 1 0,0-1 1,0 1-1,-1 1 0,-1 5 30,0 0 0,1 0 0,-1 1 1,2-1-1,-1 0 0,1 1 0,0-1 0,2 11 0,10 27-28,-12-45-9,0 0-1,0 0 0,0 0 1,1 0-1,-1 0 0,0 1 0,0-1 1,0 0-1,1 0 0,-1 0 1,0 0-1,0 0 0,0 0 1,1 0-1,-1 0 0,0 0 0,0 0 1,0-1-1,0 1 0,1 0 1,-1 0-1,0 0 0,0 0 1,0 0-1,0 0 0,1 0 0,-1 0 1,0 0-1,0-1 0,0 1 1,0 0-1,0 0 0,1 0 1,-1 0-1,0 0 0,0-1 0,0 1 1,0 0-1,0 0 0,0 0 1,0-1-1,0 1 0,0 0 1,0 0-1,0 0 0,0 0 0,0-1 1,0 1-1,0 0 0,7-15-43,-2 0-529,0 0 1,-1 0-1,-1 0 0,2-27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E4BB0-0740-41BB-80FA-0C0C9A7250F8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BF68C-E31C-46EF-9A6E-B88FDBAC3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103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BF68C-E31C-46EF-9A6E-B88FDBAC3A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68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6BDE8-50F8-460D-C6D6-AF8E9201C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20D237-7C2C-4B0D-372E-2F37BB2875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44ECFA-0935-6C2F-F566-5CBACFB3E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0375E-E86B-41A4-AC46-E4C114A54F28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A8FEE0-FA48-E6F0-48A4-7D646B874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FC400-DEBC-DE70-546D-03AE10A6D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38F0E-995D-491F-B952-BEAAAC9F6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377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7AF25-BB8E-9F8C-D709-A494C5BC3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8866E6-0BE2-0904-010F-4CC1C41D59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55EC22-A783-3506-B943-AA01BF876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0375E-E86B-41A4-AC46-E4C114A54F28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9C1F4-2035-D1DE-0817-AA78911F5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788771-0D28-21A2-3636-DFEDB494C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38F0E-995D-491F-B952-BEAAAC9F6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09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3FA4FC-AF9C-3F9D-CD4D-EBFC6E56E1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5C2ED0-0F41-6FA6-2659-AAB8718459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FDE64-45CE-42FB-B0EE-A2B3D1BAC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0375E-E86B-41A4-AC46-E4C114A54F28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34983-07C8-AD4A-CEC4-556D85B1F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4A55E-10A7-C917-2DE5-A351E6705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38F0E-995D-491F-B952-BEAAAC9F6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17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EB90D-39F0-0F17-3138-59687A8B8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E6987-3A6E-180C-3DF3-B52BB9B9F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5F982E-8F89-2C64-DC10-10C4D0334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0375E-E86B-41A4-AC46-E4C114A54F28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DFD1D-151D-13DB-4895-5BC42CB1E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1A149-0E5C-15D3-D14A-0958E32DD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38F0E-995D-491F-B952-BEAAAC9F6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3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AE084-7CEF-E1FD-3DFC-E4B1E67C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1992F-4E95-AF54-9C3D-56DA6793D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C82AA-7452-ACBD-5433-63D23ADB5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0375E-E86B-41A4-AC46-E4C114A54F28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D7B88-F9CB-69E3-9EEF-4F2C16E52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1207F-EBAC-BC66-200F-054A92220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38F0E-995D-491F-B952-BEAAAC9F6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80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78FD4-14A8-A3AD-E56E-D083F8F8F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1E909-4B24-3F61-59CE-D0129BF6FD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FEF1C7-31BC-7A39-D37D-E30AF9AFC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C97AA4-78EC-B976-05D5-75E94BF10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0375E-E86B-41A4-AC46-E4C114A54F28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0391DA-6543-182D-99D2-54D3A0C73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980CAC-24FE-1625-5DE2-56F58DA12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38F0E-995D-491F-B952-BEAAAC9F6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42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4C2C9-4086-5725-3235-C6300B61E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354731-CA8B-B770-2AE3-95890191F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B0710C-D1E0-5645-B32B-0EBFC82641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AEEE9-2E02-BF6B-0CC8-260C2B6D93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75F7A6-6A20-032D-7CF8-3913059273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889E5E-4953-E578-5E26-E8B5AFF71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0375E-E86B-41A4-AC46-E4C114A54F28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FA1C46-AA41-6F5F-8B60-0E6062406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D870E9-03FD-3A2D-DEE6-902899355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38F0E-995D-491F-B952-BEAAAC9F6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986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6F571-4AFF-D43E-A7D0-12AC650CA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5F09B6-11C3-155E-7C4A-2FA052975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0375E-E86B-41A4-AC46-E4C114A54F28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A21071-7BFA-D9B8-B407-0DD6411A7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83BBF8-C7B9-3E7C-48C3-E46B1B274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38F0E-995D-491F-B952-BEAAAC9F6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164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93A881-94DA-F0A1-9C15-7F0D28E42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0375E-E86B-41A4-AC46-E4C114A54F28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D036CB-8C58-A951-5DA7-6120093A2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FB493D-BDF4-D50A-ADBB-2AC1DA593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38F0E-995D-491F-B952-BEAAAC9F6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079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83CE5-F235-7B4D-2E3D-3DEFDF3EA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EC29D-6C5F-D168-68BA-FCF22CB30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C49170-25FE-94BE-481E-E9DA137E9F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90D117-F3E2-3151-409F-A337E0E86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0375E-E86B-41A4-AC46-E4C114A54F28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437803-5271-A1C8-CD4C-0B2CEEFE2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2FAA5-2409-921A-4CD7-0B8B7E0E3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38F0E-995D-491F-B952-BEAAAC9F6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36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98E62-1F32-67E0-EB1B-AF46AC569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DC1197-407D-4A63-3993-4D0B457A8E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F3BFB3-1060-A5A5-CFC9-287F0E6FDA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DB4938-7CC5-760B-0E00-94B72B362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0375E-E86B-41A4-AC46-E4C114A54F28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325708-8C9A-8D88-740E-812C89BB2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53990B-88CF-7C39-16A9-EBF7A5440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38F0E-995D-491F-B952-BEAAAC9F6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57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AD37D3-1971-D265-28B3-60F60189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6AAC49-253A-0C07-2150-45AA1D955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C42A85-8B7F-4538-84FA-9D2CC11906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00375E-E86B-41A4-AC46-E4C114A54F28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BC03E-CB45-0E34-6116-F8B819EF6C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885AC9-2661-E1C8-EE5A-3066E01D6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938F0E-995D-491F-B952-BEAAAC9F6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27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6.png"/><Relationship Id="rId21" Type="http://schemas.openxmlformats.org/officeDocument/2006/relationships/image" Target="../media/image10.png"/><Relationship Id="rId42" Type="http://schemas.openxmlformats.org/officeDocument/2006/relationships/image" Target="../media/image20.png"/><Relationship Id="rId63" Type="http://schemas.openxmlformats.org/officeDocument/2006/relationships/customXml" Target="../ink/ink33.xml"/><Relationship Id="rId84" Type="http://schemas.openxmlformats.org/officeDocument/2006/relationships/customXml" Target="../ink/ink44.xml"/><Relationship Id="rId138" Type="http://schemas.openxmlformats.org/officeDocument/2006/relationships/image" Target="../media/image66.png"/><Relationship Id="rId159" Type="http://schemas.openxmlformats.org/officeDocument/2006/relationships/image" Target="../media/image76.png"/><Relationship Id="rId170" Type="http://schemas.openxmlformats.org/officeDocument/2006/relationships/customXml" Target="../ink/ink88.xml"/><Relationship Id="rId191" Type="http://schemas.openxmlformats.org/officeDocument/2006/relationships/image" Target="../media/image92.png"/><Relationship Id="rId205" Type="http://schemas.openxmlformats.org/officeDocument/2006/relationships/image" Target="../media/image99.png"/><Relationship Id="rId226" Type="http://schemas.openxmlformats.org/officeDocument/2006/relationships/customXml" Target="../ink/ink116.xml"/><Relationship Id="rId107" Type="http://schemas.openxmlformats.org/officeDocument/2006/relationships/image" Target="../media/image51.png"/><Relationship Id="rId11" Type="http://schemas.openxmlformats.org/officeDocument/2006/relationships/image" Target="../media/image5.png"/><Relationship Id="rId32" Type="http://schemas.openxmlformats.org/officeDocument/2006/relationships/image" Target="../media/image15.png"/><Relationship Id="rId53" Type="http://schemas.openxmlformats.org/officeDocument/2006/relationships/image" Target="../media/image25.png"/><Relationship Id="rId74" Type="http://schemas.openxmlformats.org/officeDocument/2006/relationships/customXml" Target="../ink/ink39.xml"/><Relationship Id="rId128" Type="http://schemas.openxmlformats.org/officeDocument/2006/relationships/customXml" Target="../ink/ink66.xml"/><Relationship Id="rId149" Type="http://schemas.openxmlformats.org/officeDocument/2006/relationships/customXml" Target="../ink/ink77.xml"/><Relationship Id="rId5" Type="http://schemas.openxmlformats.org/officeDocument/2006/relationships/image" Target="../media/image2.png"/><Relationship Id="rId95" Type="http://schemas.openxmlformats.org/officeDocument/2006/relationships/image" Target="../media/image45.png"/><Relationship Id="rId160" Type="http://schemas.openxmlformats.org/officeDocument/2006/relationships/customXml" Target="../ink/ink83.xml"/><Relationship Id="rId181" Type="http://schemas.openxmlformats.org/officeDocument/2006/relationships/image" Target="../media/image87.png"/><Relationship Id="rId216" Type="http://schemas.openxmlformats.org/officeDocument/2006/relationships/customXml" Target="../ink/ink111.xml"/><Relationship Id="rId22" Type="http://schemas.openxmlformats.org/officeDocument/2006/relationships/customXml" Target="../ink/ink11.xml"/><Relationship Id="rId43" Type="http://schemas.openxmlformats.org/officeDocument/2006/relationships/customXml" Target="../ink/ink22.xml"/><Relationship Id="rId64" Type="http://schemas.openxmlformats.org/officeDocument/2006/relationships/image" Target="../media/image30.png"/><Relationship Id="rId118" Type="http://schemas.openxmlformats.org/officeDocument/2006/relationships/customXml" Target="../ink/ink61.xml"/><Relationship Id="rId139" Type="http://schemas.openxmlformats.org/officeDocument/2006/relationships/customXml" Target="../ink/ink72.xml"/><Relationship Id="rId85" Type="http://schemas.openxmlformats.org/officeDocument/2006/relationships/image" Target="../media/image40.png"/><Relationship Id="rId150" Type="http://schemas.openxmlformats.org/officeDocument/2006/relationships/customXml" Target="../ink/ink78.xml"/><Relationship Id="rId171" Type="http://schemas.openxmlformats.org/officeDocument/2006/relationships/image" Target="../media/image82.png"/><Relationship Id="rId192" Type="http://schemas.openxmlformats.org/officeDocument/2006/relationships/customXml" Target="../ink/ink99.xml"/><Relationship Id="rId206" Type="http://schemas.openxmlformats.org/officeDocument/2006/relationships/customXml" Target="../ink/ink106.xml"/><Relationship Id="rId227" Type="http://schemas.openxmlformats.org/officeDocument/2006/relationships/image" Target="../media/image110.png"/><Relationship Id="rId12" Type="http://schemas.openxmlformats.org/officeDocument/2006/relationships/customXml" Target="../ink/ink6.xml"/><Relationship Id="rId33" Type="http://schemas.openxmlformats.org/officeDocument/2006/relationships/customXml" Target="../ink/ink17.xml"/><Relationship Id="rId108" Type="http://schemas.openxmlformats.org/officeDocument/2006/relationships/customXml" Target="../ink/ink56.xml"/><Relationship Id="rId129" Type="http://schemas.openxmlformats.org/officeDocument/2006/relationships/image" Target="../media/image62.png"/><Relationship Id="rId54" Type="http://schemas.openxmlformats.org/officeDocument/2006/relationships/customXml" Target="../ink/ink28.xml"/><Relationship Id="rId75" Type="http://schemas.openxmlformats.org/officeDocument/2006/relationships/image" Target="../media/image35.png"/><Relationship Id="rId96" Type="http://schemas.openxmlformats.org/officeDocument/2006/relationships/customXml" Target="../ink/ink50.xml"/><Relationship Id="rId140" Type="http://schemas.openxmlformats.org/officeDocument/2006/relationships/image" Target="../media/image67.png"/><Relationship Id="rId161" Type="http://schemas.openxmlformats.org/officeDocument/2006/relationships/image" Target="../media/image77.png"/><Relationship Id="rId182" Type="http://schemas.openxmlformats.org/officeDocument/2006/relationships/customXml" Target="../ink/ink94.xml"/><Relationship Id="rId217" Type="http://schemas.openxmlformats.org/officeDocument/2006/relationships/image" Target="../media/image105.png"/><Relationship Id="rId6" Type="http://schemas.openxmlformats.org/officeDocument/2006/relationships/customXml" Target="../ink/ink3.xml"/><Relationship Id="rId23" Type="http://schemas.openxmlformats.org/officeDocument/2006/relationships/customXml" Target="../ink/ink12.xml"/><Relationship Id="rId119" Type="http://schemas.openxmlformats.org/officeDocument/2006/relationships/image" Target="../media/image57.png"/><Relationship Id="rId44" Type="http://schemas.openxmlformats.org/officeDocument/2006/relationships/image" Target="../media/image21.png"/><Relationship Id="rId65" Type="http://schemas.openxmlformats.org/officeDocument/2006/relationships/customXml" Target="../ink/ink34.xml"/><Relationship Id="rId86" Type="http://schemas.openxmlformats.org/officeDocument/2006/relationships/customXml" Target="../ink/ink45.xml"/><Relationship Id="rId130" Type="http://schemas.openxmlformats.org/officeDocument/2006/relationships/customXml" Target="../ink/ink67.xml"/><Relationship Id="rId151" Type="http://schemas.openxmlformats.org/officeDocument/2006/relationships/image" Target="../media/image72.png"/><Relationship Id="rId172" Type="http://schemas.openxmlformats.org/officeDocument/2006/relationships/customXml" Target="../ink/ink89.xml"/><Relationship Id="rId193" Type="http://schemas.openxmlformats.org/officeDocument/2006/relationships/image" Target="../media/image93.png"/><Relationship Id="rId207" Type="http://schemas.openxmlformats.org/officeDocument/2006/relationships/image" Target="../media/image100.png"/><Relationship Id="rId13" Type="http://schemas.openxmlformats.org/officeDocument/2006/relationships/image" Target="../media/image6.png"/><Relationship Id="rId109" Type="http://schemas.openxmlformats.org/officeDocument/2006/relationships/image" Target="../media/image52.png"/><Relationship Id="rId34" Type="http://schemas.openxmlformats.org/officeDocument/2006/relationships/image" Target="../media/image16.png"/><Relationship Id="rId55" Type="http://schemas.openxmlformats.org/officeDocument/2006/relationships/image" Target="../media/image26.png"/><Relationship Id="rId76" Type="http://schemas.openxmlformats.org/officeDocument/2006/relationships/customXml" Target="../ink/ink40.xml"/><Relationship Id="rId97" Type="http://schemas.openxmlformats.org/officeDocument/2006/relationships/image" Target="../media/image46.png"/><Relationship Id="rId120" Type="http://schemas.openxmlformats.org/officeDocument/2006/relationships/customXml" Target="../ink/ink62.xml"/><Relationship Id="rId141" Type="http://schemas.openxmlformats.org/officeDocument/2006/relationships/customXml" Target="../ink/ink73.xml"/><Relationship Id="rId7" Type="http://schemas.openxmlformats.org/officeDocument/2006/relationships/image" Target="../media/image3.png"/><Relationship Id="rId162" Type="http://schemas.openxmlformats.org/officeDocument/2006/relationships/customXml" Target="../ink/ink84.xml"/><Relationship Id="rId183" Type="http://schemas.openxmlformats.org/officeDocument/2006/relationships/image" Target="../media/image88.png"/><Relationship Id="rId218" Type="http://schemas.openxmlformats.org/officeDocument/2006/relationships/customXml" Target="../ink/ink112.xml"/><Relationship Id="rId24" Type="http://schemas.openxmlformats.org/officeDocument/2006/relationships/image" Target="../media/image11.png"/><Relationship Id="rId45" Type="http://schemas.openxmlformats.org/officeDocument/2006/relationships/customXml" Target="../ink/ink23.xml"/><Relationship Id="rId66" Type="http://schemas.openxmlformats.org/officeDocument/2006/relationships/image" Target="../media/image31.png"/><Relationship Id="rId87" Type="http://schemas.openxmlformats.org/officeDocument/2006/relationships/image" Target="../media/image41.png"/><Relationship Id="rId110" Type="http://schemas.openxmlformats.org/officeDocument/2006/relationships/customXml" Target="../ink/ink57.xml"/><Relationship Id="rId131" Type="http://schemas.openxmlformats.org/officeDocument/2006/relationships/image" Target="../media/image63.png"/><Relationship Id="rId152" Type="http://schemas.openxmlformats.org/officeDocument/2006/relationships/customXml" Target="../ink/ink79.xml"/><Relationship Id="rId173" Type="http://schemas.openxmlformats.org/officeDocument/2006/relationships/image" Target="../media/image83.png"/><Relationship Id="rId194" Type="http://schemas.openxmlformats.org/officeDocument/2006/relationships/customXml" Target="../ink/ink100.xml"/><Relationship Id="rId208" Type="http://schemas.openxmlformats.org/officeDocument/2006/relationships/customXml" Target="../ink/ink107.xml"/><Relationship Id="rId14" Type="http://schemas.openxmlformats.org/officeDocument/2006/relationships/customXml" Target="../ink/ink7.xml"/><Relationship Id="rId35" Type="http://schemas.openxmlformats.org/officeDocument/2006/relationships/customXml" Target="../ink/ink18.xml"/><Relationship Id="rId56" Type="http://schemas.openxmlformats.org/officeDocument/2006/relationships/customXml" Target="../ink/ink29.xml"/><Relationship Id="rId77" Type="http://schemas.openxmlformats.org/officeDocument/2006/relationships/image" Target="../media/image36.png"/><Relationship Id="rId100" Type="http://schemas.openxmlformats.org/officeDocument/2006/relationships/customXml" Target="../ink/ink52.xml"/><Relationship Id="rId8" Type="http://schemas.openxmlformats.org/officeDocument/2006/relationships/customXml" Target="../ink/ink4.xml"/><Relationship Id="rId98" Type="http://schemas.openxmlformats.org/officeDocument/2006/relationships/customXml" Target="../ink/ink51.xml"/><Relationship Id="rId121" Type="http://schemas.openxmlformats.org/officeDocument/2006/relationships/image" Target="../media/image58.png"/><Relationship Id="rId142" Type="http://schemas.openxmlformats.org/officeDocument/2006/relationships/image" Target="../media/image68.png"/><Relationship Id="rId163" Type="http://schemas.openxmlformats.org/officeDocument/2006/relationships/image" Target="../media/image78.png"/><Relationship Id="rId184" Type="http://schemas.openxmlformats.org/officeDocument/2006/relationships/customXml" Target="../ink/ink95.xml"/><Relationship Id="rId219" Type="http://schemas.openxmlformats.org/officeDocument/2006/relationships/image" Target="../media/image106.png"/><Relationship Id="rId3" Type="http://schemas.openxmlformats.org/officeDocument/2006/relationships/image" Target="../media/image1.png"/><Relationship Id="rId214" Type="http://schemas.openxmlformats.org/officeDocument/2006/relationships/customXml" Target="../ink/ink110.xml"/><Relationship Id="rId25" Type="http://schemas.openxmlformats.org/officeDocument/2006/relationships/customXml" Target="../ink/ink13.xml"/><Relationship Id="rId46" Type="http://schemas.openxmlformats.org/officeDocument/2006/relationships/image" Target="../media/image22.png"/><Relationship Id="rId67" Type="http://schemas.openxmlformats.org/officeDocument/2006/relationships/customXml" Target="../ink/ink35.xml"/><Relationship Id="rId116" Type="http://schemas.openxmlformats.org/officeDocument/2006/relationships/customXml" Target="../ink/ink60.xml"/><Relationship Id="rId137" Type="http://schemas.openxmlformats.org/officeDocument/2006/relationships/customXml" Target="../ink/ink71.xml"/><Relationship Id="rId158" Type="http://schemas.openxmlformats.org/officeDocument/2006/relationships/customXml" Target="../ink/ink82.xml"/><Relationship Id="rId20" Type="http://schemas.openxmlformats.org/officeDocument/2006/relationships/customXml" Target="../ink/ink10.xml"/><Relationship Id="rId41" Type="http://schemas.openxmlformats.org/officeDocument/2006/relationships/customXml" Target="../ink/ink21.xml"/><Relationship Id="rId62" Type="http://schemas.openxmlformats.org/officeDocument/2006/relationships/image" Target="../media/image29.png"/><Relationship Id="rId83" Type="http://schemas.openxmlformats.org/officeDocument/2006/relationships/image" Target="../media/image39.png"/><Relationship Id="rId88" Type="http://schemas.openxmlformats.org/officeDocument/2006/relationships/customXml" Target="../ink/ink46.xml"/><Relationship Id="rId111" Type="http://schemas.openxmlformats.org/officeDocument/2006/relationships/image" Target="../media/image53.png"/><Relationship Id="rId132" Type="http://schemas.openxmlformats.org/officeDocument/2006/relationships/customXml" Target="../ink/ink68.xml"/><Relationship Id="rId153" Type="http://schemas.openxmlformats.org/officeDocument/2006/relationships/image" Target="../media/image73.png"/><Relationship Id="rId174" Type="http://schemas.openxmlformats.org/officeDocument/2006/relationships/customXml" Target="../ink/ink90.xml"/><Relationship Id="rId179" Type="http://schemas.openxmlformats.org/officeDocument/2006/relationships/image" Target="../media/image86.png"/><Relationship Id="rId195" Type="http://schemas.openxmlformats.org/officeDocument/2006/relationships/image" Target="../media/image94.png"/><Relationship Id="rId209" Type="http://schemas.openxmlformats.org/officeDocument/2006/relationships/image" Target="../media/image101.png"/><Relationship Id="rId190" Type="http://schemas.openxmlformats.org/officeDocument/2006/relationships/customXml" Target="../ink/ink98.xml"/><Relationship Id="rId204" Type="http://schemas.openxmlformats.org/officeDocument/2006/relationships/customXml" Target="../ink/ink105.xml"/><Relationship Id="rId220" Type="http://schemas.openxmlformats.org/officeDocument/2006/relationships/customXml" Target="../ink/ink113.xml"/><Relationship Id="rId225" Type="http://schemas.openxmlformats.org/officeDocument/2006/relationships/image" Target="../media/image109.png"/><Relationship Id="rId15" Type="http://schemas.openxmlformats.org/officeDocument/2006/relationships/image" Target="../media/image7.png"/><Relationship Id="rId36" Type="http://schemas.openxmlformats.org/officeDocument/2006/relationships/image" Target="../media/image17.png"/><Relationship Id="rId57" Type="http://schemas.openxmlformats.org/officeDocument/2006/relationships/image" Target="../media/image27.png"/><Relationship Id="rId106" Type="http://schemas.openxmlformats.org/officeDocument/2006/relationships/customXml" Target="../ink/ink55.xml"/><Relationship Id="rId127" Type="http://schemas.openxmlformats.org/officeDocument/2006/relationships/image" Target="../media/image61.png"/><Relationship Id="rId10" Type="http://schemas.openxmlformats.org/officeDocument/2006/relationships/customXml" Target="../ink/ink5.xml"/><Relationship Id="rId31" Type="http://schemas.openxmlformats.org/officeDocument/2006/relationships/customXml" Target="../ink/ink16.xml"/><Relationship Id="rId52" Type="http://schemas.openxmlformats.org/officeDocument/2006/relationships/customXml" Target="../ink/ink27.xml"/><Relationship Id="rId73" Type="http://schemas.openxmlformats.org/officeDocument/2006/relationships/image" Target="../media/image34.png"/><Relationship Id="rId78" Type="http://schemas.openxmlformats.org/officeDocument/2006/relationships/customXml" Target="../ink/ink41.xml"/><Relationship Id="rId94" Type="http://schemas.openxmlformats.org/officeDocument/2006/relationships/customXml" Target="../ink/ink49.xml"/><Relationship Id="rId99" Type="http://schemas.openxmlformats.org/officeDocument/2006/relationships/image" Target="../media/image47.png"/><Relationship Id="rId101" Type="http://schemas.openxmlformats.org/officeDocument/2006/relationships/image" Target="../media/image48.png"/><Relationship Id="rId122" Type="http://schemas.openxmlformats.org/officeDocument/2006/relationships/customXml" Target="../ink/ink63.xml"/><Relationship Id="rId143" Type="http://schemas.openxmlformats.org/officeDocument/2006/relationships/customXml" Target="../ink/ink74.xml"/><Relationship Id="rId148" Type="http://schemas.openxmlformats.org/officeDocument/2006/relationships/image" Target="../media/image71.png"/><Relationship Id="rId164" Type="http://schemas.openxmlformats.org/officeDocument/2006/relationships/customXml" Target="../ink/ink85.xml"/><Relationship Id="rId169" Type="http://schemas.openxmlformats.org/officeDocument/2006/relationships/image" Target="../media/image81.png"/><Relationship Id="rId185" Type="http://schemas.openxmlformats.org/officeDocument/2006/relationships/image" Target="../media/image89.png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80" Type="http://schemas.openxmlformats.org/officeDocument/2006/relationships/customXml" Target="../ink/ink93.xml"/><Relationship Id="rId210" Type="http://schemas.openxmlformats.org/officeDocument/2006/relationships/customXml" Target="../ink/ink108.xml"/><Relationship Id="rId215" Type="http://schemas.openxmlformats.org/officeDocument/2006/relationships/image" Target="../media/image104.png"/><Relationship Id="rId26" Type="http://schemas.openxmlformats.org/officeDocument/2006/relationships/image" Target="../media/image12.png"/><Relationship Id="rId47" Type="http://schemas.openxmlformats.org/officeDocument/2006/relationships/customXml" Target="../ink/ink24.xml"/><Relationship Id="rId68" Type="http://schemas.openxmlformats.org/officeDocument/2006/relationships/customXml" Target="../ink/ink36.xml"/><Relationship Id="rId89" Type="http://schemas.openxmlformats.org/officeDocument/2006/relationships/image" Target="../media/image42.png"/><Relationship Id="rId112" Type="http://schemas.openxmlformats.org/officeDocument/2006/relationships/customXml" Target="../ink/ink58.xml"/><Relationship Id="rId133" Type="http://schemas.openxmlformats.org/officeDocument/2006/relationships/image" Target="../media/image64.png"/><Relationship Id="rId154" Type="http://schemas.openxmlformats.org/officeDocument/2006/relationships/customXml" Target="../ink/ink80.xml"/><Relationship Id="rId175" Type="http://schemas.openxmlformats.org/officeDocument/2006/relationships/image" Target="../media/image84.png"/><Relationship Id="rId196" Type="http://schemas.openxmlformats.org/officeDocument/2006/relationships/customXml" Target="../ink/ink101.xml"/><Relationship Id="rId200" Type="http://schemas.openxmlformats.org/officeDocument/2006/relationships/customXml" Target="../ink/ink103.xml"/><Relationship Id="rId16" Type="http://schemas.openxmlformats.org/officeDocument/2006/relationships/customXml" Target="../ink/ink8.xml"/><Relationship Id="rId221" Type="http://schemas.openxmlformats.org/officeDocument/2006/relationships/image" Target="../media/image107.png"/><Relationship Id="rId37" Type="http://schemas.openxmlformats.org/officeDocument/2006/relationships/customXml" Target="../ink/ink19.xml"/><Relationship Id="rId58" Type="http://schemas.openxmlformats.org/officeDocument/2006/relationships/customXml" Target="../ink/ink30.xml"/><Relationship Id="rId79" Type="http://schemas.openxmlformats.org/officeDocument/2006/relationships/image" Target="../media/image37.png"/><Relationship Id="rId102" Type="http://schemas.openxmlformats.org/officeDocument/2006/relationships/customXml" Target="../ink/ink53.xml"/><Relationship Id="rId123" Type="http://schemas.openxmlformats.org/officeDocument/2006/relationships/image" Target="../media/image59.png"/><Relationship Id="rId144" Type="http://schemas.openxmlformats.org/officeDocument/2006/relationships/image" Target="../media/image69.png"/><Relationship Id="rId90" Type="http://schemas.openxmlformats.org/officeDocument/2006/relationships/customXml" Target="../ink/ink47.xml"/><Relationship Id="rId165" Type="http://schemas.openxmlformats.org/officeDocument/2006/relationships/image" Target="../media/image79.png"/><Relationship Id="rId186" Type="http://schemas.openxmlformats.org/officeDocument/2006/relationships/customXml" Target="../ink/ink96.xml"/><Relationship Id="rId211" Type="http://schemas.openxmlformats.org/officeDocument/2006/relationships/image" Target="../media/image102.png"/><Relationship Id="rId27" Type="http://schemas.openxmlformats.org/officeDocument/2006/relationships/customXml" Target="../ink/ink14.xml"/><Relationship Id="rId48" Type="http://schemas.openxmlformats.org/officeDocument/2006/relationships/image" Target="../media/image23.png"/><Relationship Id="rId69" Type="http://schemas.openxmlformats.org/officeDocument/2006/relationships/image" Target="../media/image32.png"/><Relationship Id="rId113" Type="http://schemas.openxmlformats.org/officeDocument/2006/relationships/image" Target="../media/image54.png"/><Relationship Id="rId134" Type="http://schemas.openxmlformats.org/officeDocument/2006/relationships/customXml" Target="../ink/ink69.xml"/><Relationship Id="rId80" Type="http://schemas.openxmlformats.org/officeDocument/2006/relationships/customXml" Target="../ink/ink42.xml"/><Relationship Id="rId155" Type="http://schemas.openxmlformats.org/officeDocument/2006/relationships/image" Target="../media/image74.png"/><Relationship Id="rId176" Type="http://schemas.openxmlformats.org/officeDocument/2006/relationships/customXml" Target="../ink/ink91.xml"/><Relationship Id="rId197" Type="http://schemas.openxmlformats.org/officeDocument/2006/relationships/image" Target="../media/image95.png"/><Relationship Id="rId201" Type="http://schemas.openxmlformats.org/officeDocument/2006/relationships/image" Target="../media/image97.png"/><Relationship Id="rId222" Type="http://schemas.openxmlformats.org/officeDocument/2006/relationships/customXml" Target="../ink/ink114.xml"/><Relationship Id="rId17" Type="http://schemas.openxmlformats.org/officeDocument/2006/relationships/image" Target="../media/image8.png"/><Relationship Id="rId38" Type="http://schemas.openxmlformats.org/officeDocument/2006/relationships/image" Target="../media/image18.png"/><Relationship Id="rId59" Type="http://schemas.openxmlformats.org/officeDocument/2006/relationships/image" Target="../media/image28.png"/><Relationship Id="rId103" Type="http://schemas.openxmlformats.org/officeDocument/2006/relationships/image" Target="../media/image49.png"/><Relationship Id="rId124" Type="http://schemas.openxmlformats.org/officeDocument/2006/relationships/customXml" Target="../ink/ink64.xml"/><Relationship Id="rId70" Type="http://schemas.openxmlformats.org/officeDocument/2006/relationships/customXml" Target="../ink/ink37.xml"/><Relationship Id="rId91" Type="http://schemas.openxmlformats.org/officeDocument/2006/relationships/image" Target="../media/image43.png"/><Relationship Id="rId145" Type="http://schemas.openxmlformats.org/officeDocument/2006/relationships/customXml" Target="../ink/ink75.xml"/><Relationship Id="rId166" Type="http://schemas.openxmlformats.org/officeDocument/2006/relationships/customXml" Target="../ink/ink86.xml"/><Relationship Id="rId187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09.xml"/><Relationship Id="rId28" Type="http://schemas.openxmlformats.org/officeDocument/2006/relationships/image" Target="../media/image13.png"/><Relationship Id="rId49" Type="http://schemas.openxmlformats.org/officeDocument/2006/relationships/customXml" Target="../ink/ink25.xml"/><Relationship Id="rId114" Type="http://schemas.openxmlformats.org/officeDocument/2006/relationships/customXml" Target="../ink/ink59.xml"/><Relationship Id="rId60" Type="http://schemas.openxmlformats.org/officeDocument/2006/relationships/customXml" Target="../ink/ink31.xml"/><Relationship Id="rId81" Type="http://schemas.openxmlformats.org/officeDocument/2006/relationships/image" Target="../media/image38.png"/><Relationship Id="rId135" Type="http://schemas.openxmlformats.org/officeDocument/2006/relationships/image" Target="../media/image65.png"/><Relationship Id="rId156" Type="http://schemas.openxmlformats.org/officeDocument/2006/relationships/customXml" Target="../ink/ink81.xml"/><Relationship Id="rId177" Type="http://schemas.openxmlformats.org/officeDocument/2006/relationships/image" Target="../media/image85.png"/><Relationship Id="rId198" Type="http://schemas.openxmlformats.org/officeDocument/2006/relationships/customXml" Target="../ink/ink102.xml"/><Relationship Id="rId202" Type="http://schemas.openxmlformats.org/officeDocument/2006/relationships/customXml" Target="../ink/ink104.xml"/><Relationship Id="rId223" Type="http://schemas.openxmlformats.org/officeDocument/2006/relationships/image" Target="../media/image108.png"/><Relationship Id="rId18" Type="http://schemas.openxmlformats.org/officeDocument/2006/relationships/customXml" Target="../ink/ink9.xml"/><Relationship Id="rId39" Type="http://schemas.openxmlformats.org/officeDocument/2006/relationships/customXml" Target="../ink/ink20.xml"/><Relationship Id="rId50" Type="http://schemas.openxmlformats.org/officeDocument/2006/relationships/image" Target="../media/image24.png"/><Relationship Id="rId104" Type="http://schemas.openxmlformats.org/officeDocument/2006/relationships/customXml" Target="../ink/ink54.xml"/><Relationship Id="rId125" Type="http://schemas.openxmlformats.org/officeDocument/2006/relationships/image" Target="../media/image60.png"/><Relationship Id="rId146" Type="http://schemas.openxmlformats.org/officeDocument/2006/relationships/image" Target="../media/image70.png"/><Relationship Id="rId167" Type="http://schemas.openxmlformats.org/officeDocument/2006/relationships/image" Target="../media/image80.png"/><Relationship Id="rId188" Type="http://schemas.openxmlformats.org/officeDocument/2006/relationships/customXml" Target="../ink/ink97.xml"/><Relationship Id="rId71" Type="http://schemas.openxmlformats.org/officeDocument/2006/relationships/image" Target="../media/image33.png"/><Relationship Id="rId92" Type="http://schemas.openxmlformats.org/officeDocument/2006/relationships/customXml" Target="../ink/ink48.xml"/><Relationship Id="rId213" Type="http://schemas.openxmlformats.org/officeDocument/2006/relationships/image" Target="../media/image103.png"/><Relationship Id="rId2" Type="http://schemas.openxmlformats.org/officeDocument/2006/relationships/customXml" Target="../ink/ink1.xml"/><Relationship Id="rId29" Type="http://schemas.openxmlformats.org/officeDocument/2006/relationships/customXml" Target="../ink/ink15.xml"/><Relationship Id="rId40" Type="http://schemas.openxmlformats.org/officeDocument/2006/relationships/image" Target="../media/image19.png"/><Relationship Id="rId115" Type="http://schemas.openxmlformats.org/officeDocument/2006/relationships/image" Target="../media/image55.png"/><Relationship Id="rId136" Type="http://schemas.openxmlformats.org/officeDocument/2006/relationships/customXml" Target="../ink/ink70.xml"/><Relationship Id="rId157" Type="http://schemas.openxmlformats.org/officeDocument/2006/relationships/image" Target="../media/image75.png"/><Relationship Id="rId178" Type="http://schemas.openxmlformats.org/officeDocument/2006/relationships/customXml" Target="../ink/ink92.xml"/><Relationship Id="rId61" Type="http://schemas.openxmlformats.org/officeDocument/2006/relationships/customXml" Target="../ink/ink32.xml"/><Relationship Id="rId82" Type="http://schemas.openxmlformats.org/officeDocument/2006/relationships/customXml" Target="../ink/ink43.xml"/><Relationship Id="rId199" Type="http://schemas.openxmlformats.org/officeDocument/2006/relationships/image" Target="../media/image96.png"/><Relationship Id="rId203" Type="http://schemas.openxmlformats.org/officeDocument/2006/relationships/image" Target="../media/image98.png"/><Relationship Id="rId19" Type="http://schemas.openxmlformats.org/officeDocument/2006/relationships/image" Target="../media/image9.png"/><Relationship Id="rId224" Type="http://schemas.openxmlformats.org/officeDocument/2006/relationships/customXml" Target="../ink/ink115.xml"/><Relationship Id="rId30" Type="http://schemas.openxmlformats.org/officeDocument/2006/relationships/image" Target="../media/image14.png"/><Relationship Id="rId105" Type="http://schemas.openxmlformats.org/officeDocument/2006/relationships/image" Target="../media/image50.png"/><Relationship Id="rId126" Type="http://schemas.openxmlformats.org/officeDocument/2006/relationships/customXml" Target="../ink/ink65.xml"/><Relationship Id="rId147" Type="http://schemas.openxmlformats.org/officeDocument/2006/relationships/customXml" Target="../ink/ink76.xml"/><Relationship Id="rId168" Type="http://schemas.openxmlformats.org/officeDocument/2006/relationships/customXml" Target="../ink/ink87.xml"/><Relationship Id="rId51" Type="http://schemas.openxmlformats.org/officeDocument/2006/relationships/customXml" Target="../ink/ink26.xml"/><Relationship Id="rId72" Type="http://schemas.openxmlformats.org/officeDocument/2006/relationships/customXml" Target="../ink/ink38.xml"/><Relationship Id="rId93" Type="http://schemas.openxmlformats.org/officeDocument/2006/relationships/image" Target="../media/image44.png"/><Relationship Id="rId189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68.png"/><Relationship Id="rId21" Type="http://schemas.openxmlformats.org/officeDocument/2006/relationships/image" Target="../media/image120.png"/><Relationship Id="rId42" Type="http://schemas.openxmlformats.org/officeDocument/2006/relationships/customXml" Target="../ink/ink137.xml"/><Relationship Id="rId63" Type="http://schemas.openxmlformats.org/officeDocument/2006/relationships/image" Target="../media/image141.png"/><Relationship Id="rId84" Type="http://schemas.openxmlformats.org/officeDocument/2006/relationships/customXml" Target="../ink/ink158.xml"/><Relationship Id="rId138" Type="http://schemas.openxmlformats.org/officeDocument/2006/relationships/customXml" Target="../ink/ink185.xml"/><Relationship Id="rId107" Type="http://schemas.openxmlformats.org/officeDocument/2006/relationships/image" Target="../media/image163.png"/><Relationship Id="rId11" Type="http://schemas.openxmlformats.org/officeDocument/2006/relationships/image" Target="../media/image115.png"/><Relationship Id="rId32" Type="http://schemas.openxmlformats.org/officeDocument/2006/relationships/customXml" Target="../ink/ink132.xml"/><Relationship Id="rId37" Type="http://schemas.openxmlformats.org/officeDocument/2006/relationships/image" Target="../media/image128.png"/><Relationship Id="rId53" Type="http://schemas.openxmlformats.org/officeDocument/2006/relationships/image" Target="../media/image136.png"/><Relationship Id="rId58" Type="http://schemas.openxmlformats.org/officeDocument/2006/relationships/customXml" Target="../ink/ink145.xml"/><Relationship Id="rId74" Type="http://schemas.openxmlformats.org/officeDocument/2006/relationships/customXml" Target="../ink/ink153.xml"/><Relationship Id="rId79" Type="http://schemas.openxmlformats.org/officeDocument/2006/relationships/image" Target="../media/image149.png"/><Relationship Id="rId102" Type="http://schemas.openxmlformats.org/officeDocument/2006/relationships/customXml" Target="../ink/ink167.xml"/><Relationship Id="rId123" Type="http://schemas.openxmlformats.org/officeDocument/2006/relationships/image" Target="../media/image171.png"/><Relationship Id="rId128" Type="http://schemas.openxmlformats.org/officeDocument/2006/relationships/customXml" Target="../ink/ink180.xml"/><Relationship Id="rId5" Type="http://schemas.openxmlformats.org/officeDocument/2006/relationships/image" Target="../media/image112.png"/><Relationship Id="rId90" Type="http://schemas.openxmlformats.org/officeDocument/2006/relationships/customXml" Target="../ink/ink161.xml"/><Relationship Id="rId95" Type="http://schemas.openxmlformats.org/officeDocument/2006/relationships/image" Target="../media/image157.png"/><Relationship Id="rId22" Type="http://schemas.openxmlformats.org/officeDocument/2006/relationships/customXml" Target="../ink/ink127.xml"/><Relationship Id="rId27" Type="http://schemas.openxmlformats.org/officeDocument/2006/relationships/image" Target="../media/image123.png"/><Relationship Id="rId43" Type="http://schemas.openxmlformats.org/officeDocument/2006/relationships/image" Target="../media/image131.png"/><Relationship Id="rId48" Type="http://schemas.openxmlformats.org/officeDocument/2006/relationships/customXml" Target="../ink/ink140.xml"/><Relationship Id="rId64" Type="http://schemas.openxmlformats.org/officeDocument/2006/relationships/customXml" Target="../ink/ink148.xml"/><Relationship Id="rId69" Type="http://schemas.openxmlformats.org/officeDocument/2006/relationships/image" Target="../media/image144.png"/><Relationship Id="rId113" Type="http://schemas.openxmlformats.org/officeDocument/2006/relationships/image" Target="../media/image166.png"/><Relationship Id="rId118" Type="http://schemas.openxmlformats.org/officeDocument/2006/relationships/customXml" Target="../ink/ink175.xml"/><Relationship Id="rId134" Type="http://schemas.openxmlformats.org/officeDocument/2006/relationships/customXml" Target="../ink/ink183.xml"/><Relationship Id="rId139" Type="http://schemas.openxmlformats.org/officeDocument/2006/relationships/image" Target="../media/image179.png"/><Relationship Id="rId80" Type="http://schemas.openxmlformats.org/officeDocument/2006/relationships/customXml" Target="../ink/ink156.xml"/><Relationship Id="rId85" Type="http://schemas.openxmlformats.org/officeDocument/2006/relationships/image" Target="../media/image152.png"/><Relationship Id="rId12" Type="http://schemas.openxmlformats.org/officeDocument/2006/relationships/customXml" Target="../ink/ink122.xml"/><Relationship Id="rId17" Type="http://schemas.openxmlformats.org/officeDocument/2006/relationships/image" Target="../media/image118.png"/><Relationship Id="rId33" Type="http://schemas.openxmlformats.org/officeDocument/2006/relationships/image" Target="../media/image126.png"/><Relationship Id="rId38" Type="http://schemas.openxmlformats.org/officeDocument/2006/relationships/customXml" Target="../ink/ink135.xml"/><Relationship Id="rId59" Type="http://schemas.openxmlformats.org/officeDocument/2006/relationships/image" Target="../media/image139.png"/><Relationship Id="rId103" Type="http://schemas.openxmlformats.org/officeDocument/2006/relationships/image" Target="../media/image161.png"/><Relationship Id="rId108" Type="http://schemas.openxmlformats.org/officeDocument/2006/relationships/customXml" Target="../ink/ink170.xml"/><Relationship Id="rId124" Type="http://schemas.openxmlformats.org/officeDocument/2006/relationships/customXml" Target="../ink/ink178.xml"/><Relationship Id="rId129" Type="http://schemas.openxmlformats.org/officeDocument/2006/relationships/image" Target="../media/image174.png"/><Relationship Id="rId54" Type="http://schemas.openxmlformats.org/officeDocument/2006/relationships/customXml" Target="../ink/ink143.xml"/><Relationship Id="rId70" Type="http://schemas.openxmlformats.org/officeDocument/2006/relationships/customXml" Target="../ink/ink151.xml"/><Relationship Id="rId75" Type="http://schemas.openxmlformats.org/officeDocument/2006/relationships/image" Target="../media/image147.png"/><Relationship Id="rId91" Type="http://schemas.openxmlformats.org/officeDocument/2006/relationships/image" Target="../media/image155.png"/><Relationship Id="rId96" Type="http://schemas.openxmlformats.org/officeDocument/2006/relationships/customXml" Target="../ink/ink164.xml"/><Relationship Id="rId140" Type="http://schemas.openxmlformats.org/officeDocument/2006/relationships/customXml" Target="../ink/ink18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19.xml"/><Relationship Id="rId23" Type="http://schemas.openxmlformats.org/officeDocument/2006/relationships/image" Target="../media/image121.png"/><Relationship Id="rId28" Type="http://schemas.openxmlformats.org/officeDocument/2006/relationships/customXml" Target="../ink/ink130.xml"/><Relationship Id="rId49" Type="http://schemas.openxmlformats.org/officeDocument/2006/relationships/image" Target="../media/image134.png"/><Relationship Id="rId114" Type="http://schemas.openxmlformats.org/officeDocument/2006/relationships/customXml" Target="../ink/ink173.xml"/><Relationship Id="rId119" Type="http://schemas.openxmlformats.org/officeDocument/2006/relationships/image" Target="../media/image169.png"/><Relationship Id="rId44" Type="http://schemas.openxmlformats.org/officeDocument/2006/relationships/customXml" Target="../ink/ink138.xml"/><Relationship Id="rId60" Type="http://schemas.openxmlformats.org/officeDocument/2006/relationships/customXml" Target="../ink/ink146.xml"/><Relationship Id="rId65" Type="http://schemas.openxmlformats.org/officeDocument/2006/relationships/image" Target="../media/image142.png"/><Relationship Id="rId81" Type="http://schemas.openxmlformats.org/officeDocument/2006/relationships/image" Target="../media/image150.png"/><Relationship Id="rId86" Type="http://schemas.openxmlformats.org/officeDocument/2006/relationships/customXml" Target="../ink/ink159.xml"/><Relationship Id="rId130" Type="http://schemas.openxmlformats.org/officeDocument/2006/relationships/customXml" Target="../ink/ink181.xml"/><Relationship Id="rId135" Type="http://schemas.openxmlformats.org/officeDocument/2006/relationships/image" Target="../media/image177.png"/><Relationship Id="rId13" Type="http://schemas.openxmlformats.org/officeDocument/2006/relationships/image" Target="../media/image116.png"/><Relationship Id="rId18" Type="http://schemas.openxmlformats.org/officeDocument/2006/relationships/customXml" Target="../ink/ink125.xml"/><Relationship Id="rId39" Type="http://schemas.openxmlformats.org/officeDocument/2006/relationships/image" Target="../media/image129.png"/><Relationship Id="rId109" Type="http://schemas.openxmlformats.org/officeDocument/2006/relationships/image" Target="../media/image164.png"/><Relationship Id="rId34" Type="http://schemas.openxmlformats.org/officeDocument/2006/relationships/customXml" Target="../ink/ink133.xml"/><Relationship Id="rId50" Type="http://schemas.openxmlformats.org/officeDocument/2006/relationships/customXml" Target="../ink/ink141.xml"/><Relationship Id="rId55" Type="http://schemas.openxmlformats.org/officeDocument/2006/relationships/image" Target="../media/image137.png"/><Relationship Id="rId76" Type="http://schemas.openxmlformats.org/officeDocument/2006/relationships/customXml" Target="../ink/ink154.xml"/><Relationship Id="rId97" Type="http://schemas.openxmlformats.org/officeDocument/2006/relationships/image" Target="../media/image158.png"/><Relationship Id="rId104" Type="http://schemas.openxmlformats.org/officeDocument/2006/relationships/customXml" Target="../ink/ink168.xml"/><Relationship Id="rId120" Type="http://schemas.openxmlformats.org/officeDocument/2006/relationships/customXml" Target="../ink/ink176.xml"/><Relationship Id="rId125" Type="http://schemas.openxmlformats.org/officeDocument/2006/relationships/image" Target="../media/image172.png"/><Relationship Id="rId141" Type="http://schemas.openxmlformats.org/officeDocument/2006/relationships/image" Target="../media/image180.png"/><Relationship Id="rId7" Type="http://schemas.openxmlformats.org/officeDocument/2006/relationships/image" Target="../media/image113.png"/><Relationship Id="rId71" Type="http://schemas.openxmlformats.org/officeDocument/2006/relationships/image" Target="../media/image145.png"/><Relationship Id="rId92" Type="http://schemas.openxmlformats.org/officeDocument/2006/relationships/customXml" Target="../ink/ink162.xml"/><Relationship Id="rId2" Type="http://schemas.openxmlformats.org/officeDocument/2006/relationships/customXml" Target="../ink/ink117.xml"/><Relationship Id="rId29" Type="http://schemas.openxmlformats.org/officeDocument/2006/relationships/image" Target="../media/image124.png"/><Relationship Id="rId24" Type="http://schemas.openxmlformats.org/officeDocument/2006/relationships/customXml" Target="../ink/ink128.xml"/><Relationship Id="rId40" Type="http://schemas.openxmlformats.org/officeDocument/2006/relationships/customXml" Target="../ink/ink136.xml"/><Relationship Id="rId45" Type="http://schemas.openxmlformats.org/officeDocument/2006/relationships/image" Target="../media/image132.png"/><Relationship Id="rId66" Type="http://schemas.openxmlformats.org/officeDocument/2006/relationships/customXml" Target="../ink/ink149.xml"/><Relationship Id="rId87" Type="http://schemas.openxmlformats.org/officeDocument/2006/relationships/image" Target="../media/image153.png"/><Relationship Id="rId110" Type="http://schemas.openxmlformats.org/officeDocument/2006/relationships/customXml" Target="../ink/ink171.xml"/><Relationship Id="rId115" Type="http://schemas.openxmlformats.org/officeDocument/2006/relationships/image" Target="../media/image167.png"/><Relationship Id="rId131" Type="http://schemas.openxmlformats.org/officeDocument/2006/relationships/image" Target="../media/image175.png"/><Relationship Id="rId136" Type="http://schemas.openxmlformats.org/officeDocument/2006/relationships/customXml" Target="../ink/ink184.xml"/><Relationship Id="rId61" Type="http://schemas.openxmlformats.org/officeDocument/2006/relationships/image" Target="../media/image140.png"/><Relationship Id="rId82" Type="http://schemas.openxmlformats.org/officeDocument/2006/relationships/customXml" Target="../ink/ink157.xml"/><Relationship Id="rId19" Type="http://schemas.openxmlformats.org/officeDocument/2006/relationships/image" Target="../media/image119.png"/><Relationship Id="rId14" Type="http://schemas.openxmlformats.org/officeDocument/2006/relationships/customXml" Target="../ink/ink123.xml"/><Relationship Id="rId30" Type="http://schemas.openxmlformats.org/officeDocument/2006/relationships/customXml" Target="../ink/ink131.xml"/><Relationship Id="rId35" Type="http://schemas.openxmlformats.org/officeDocument/2006/relationships/image" Target="../media/image127.png"/><Relationship Id="rId56" Type="http://schemas.openxmlformats.org/officeDocument/2006/relationships/customXml" Target="../ink/ink144.xml"/><Relationship Id="rId77" Type="http://schemas.openxmlformats.org/officeDocument/2006/relationships/image" Target="../media/image148.png"/><Relationship Id="rId100" Type="http://schemas.openxmlformats.org/officeDocument/2006/relationships/customXml" Target="../ink/ink166.xml"/><Relationship Id="rId105" Type="http://schemas.openxmlformats.org/officeDocument/2006/relationships/image" Target="../media/image162.png"/><Relationship Id="rId126" Type="http://schemas.openxmlformats.org/officeDocument/2006/relationships/customXml" Target="../ink/ink179.xml"/><Relationship Id="rId8" Type="http://schemas.openxmlformats.org/officeDocument/2006/relationships/customXml" Target="../ink/ink120.xml"/><Relationship Id="rId51" Type="http://schemas.openxmlformats.org/officeDocument/2006/relationships/image" Target="../media/image135.png"/><Relationship Id="rId72" Type="http://schemas.openxmlformats.org/officeDocument/2006/relationships/customXml" Target="../ink/ink152.xml"/><Relationship Id="rId93" Type="http://schemas.openxmlformats.org/officeDocument/2006/relationships/image" Target="../media/image156.png"/><Relationship Id="rId98" Type="http://schemas.openxmlformats.org/officeDocument/2006/relationships/customXml" Target="../ink/ink165.xml"/><Relationship Id="rId121" Type="http://schemas.openxmlformats.org/officeDocument/2006/relationships/image" Target="../media/image170.png"/><Relationship Id="rId142" Type="http://schemas.openxmlformats.org/officeDocument/2006/relationships/image" Target="../media/image181.emf"/><Relationship Id="rId3" Type="http://schemas.openxmlformats.org/officeDocument/2006/relationships/image" Target="../media/image111.png"/><Relationship Id="rId25" Type="http://schemas.openxmlformats.org/officeDocument/2006/relationships/image" Target="../media/image122.png"/><Relationship Id="rId46" Type="http://schemas.openxmlformats.org/officeDocument/2006/relationships/customXml" Target="../ink/ink139.xml"/><Relationship Id="rId67" Type="http://schemas.openxmlformats.org/officeDocument/2006/relationships/image" Target="../media/image143.png"/><Relationship Id="rId116" Type="http://schemas.openxmlformats.org/officeDocument/2006/relationships/customXml" Target="../ink/ink174.xml"/><Relationship Id="rId137" Type="http://schemas.openxmlformats.org/officeDocument/2006/relationships/image" Target="../media/image178.png"/><Relationship Id="rId20" Type="http://schemas.openxmlformats.org/officeDocument/2006/relationships/customXml" Target="../ink/ink126.xml"/><Relationship Id="rId41" Type="http://schemas.openxmlformats.org/officeDocument/2006/relationships/image" Target="../media/image130.png"/><Relationship Id="rId62" Type="http://schemas.openxmlformats.org/officeDocument/2006/relationships/customXml" Target="../ink/ink147.xml"/><Relationship Id="rId83" Type="http://schemas.openxmlformats.org/officeDocument/2006/relationships/image" Target="../media/image151.png"/><Relationship Id="rId88" Type="http://schemas.openxmlformats.org/officeDocument/2006/relationships/customXml" Target="../ink/ink160.xml"/><Relationship Id="rId111" Type="http://schemas.openxmlformats.org/officeDocument/2006/relationships/image" Target="../media/image165.png"/><Relationship Id="rId132" Type="http://schemas.openxmlformats.org/officeDocument/2006/relationships/customXml" Target="../ink/ink182.xml"/><Relationship Id="rId15" Type="http://schemas.openxmlformats.org/officeDocument/2006/relationships/image" Target="../media/image117.png"/><Relationship Id="rId36" Type="http://schemas.openxmlformats.org/officeDocument/2006/relationships/customXml" Target="../ink/ink134.xml"/><Relationship Id="rId57" Type="http://schemas.openxmlformats.org/officeDocument/2006/relationships/image" Target="../media/image138.png"/><Relationship Id="rId106" Type="http://schemas.openxmlformats.org/officeDocument/2006/relationships/customXml" Target="../ink/ink169.xml"/><Relationship Id="rId127" Type="http://schemas.openxmlformats.org/officeDocument/2006/relationships/image" Target="../media/image173.png"/><Relationship Id="rId10" Type="http://schemas.openxmlformats.org/officeDocument/2006/relationships/customXml" Target="../ink/ink121.xml"/><Relationship Id="rId31" Type="http://schemas.openxmlformats.org/officeDocument/2006/relationships/image" Target="../media/image125.png"/><Relationship Id="rId52" Type="http://schemas.openxmlformats.org/officeDocument/2006/relationships/customXml" Target="../ink/ink142.xml"/><Relationship Id="rId73" Type="http://schemas.openxmlformats.org/officeDocument/2006/relationships/image" Target="../media/image146.png"/><Relationship Id="rId78" Type="http://schemas.openxmlformats.org/officeDocument/2006/relationships/customXml" Target="../ink/ink155.xml"/><Relationship Id="rId94" Type="http://schemas.openxmlformats.org/officeDocument/2006/relationships/customXml" Target="../ink/ink163.xml"/><Relationship Id="rId99" Type="http://schemas.openxmlformats.org/officeDocument/2006/relationships/image" Target="../media/image159.png"/><Relationship Id="rId101" Type="http://schemas.openxmlformats.org/officeDocument/2006/relationships/image" Target="../media/image160.png"/><Relationship Id="rId122" Type="http://schemas.openxmlformats.org/officeDocument/2006/relationships/customXml" Target="../ink/ink177.xml"/><Relationship Id="rId4" Type="http://schemas.openxmlformats.org/officeDocument/2006/relationships/customXml" Target="../ink/ink118.xml"/><Relationship Id="rId9" Type="http://schemas.openxmlformats.org/officeDocument/2006/relationships/image" Target="../media/image114.png"/><Relationship Id="rId26" Type="http://schemas.openxmlformats.org/officeDocument/2006/relationships/customXml" Target="../ink/ink129.xml"/><Relationship Id="rId47" Type="http://schemas.openxmlformats.org/officeDocument/2006/relationships/image" Target="../media/image133.png"/><Relationship Id="rId68" Type="http://schemas.openxmlformats.org/officeDocument/2006/relationships/customXml" Target="../ink/ink150.xml"/><Relationship Id="rId89" Type="http://schemas.openxmlformats.org/officeDocument/2006/relationships/image" Target="../media/image154.png"/><Relationship Id="rId112" Type="http://schemas.openxmlformats.org/officeDocument/2006/relationships/customXml" Target="../ink/ink172.xml"/><Relationship Id="rId133" Type="http://schemas.openxmlformats.org/officeDocument/2006/relationships/image" Target="../media/image176.png"/><Relationship Id="rId16" Type="http://schemas.openxmlformats.org/officeDocument/2006/relationships/customXml" Target="../ink/ink124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39.png"/><Relationship Id="rId21" Type="http://schemas.openxmlformats.org/officeDocument/2006/relationships/image" Target="../media/image191.png"/><Relationship Id="rId63" Type="http://schemas.openxmlformats.org/officeDocument/2006/relationships/image" Target="../media/image212.png"/><Relationship Id="rId159" Type="http://schemas.openxmlformats.org/officeDocument/2006/relationships/image" Target="../media/image9.png"/><Relationship Id="rId170" Type="http://schemas.openxmlformats.org/officeDocument/2006/relationships/customXml" Target="../ink/ink271.xml"/><Relationship Id="rId226" Type="http://schemas.openxmlformats.org/officeDocument/2006/relationships/customXml" Target="../ink/ink299.xml"/><Relationship Id="rId107" Type="http://schemas.openxmlformats.org/officeDocument/2006/relationships/image" Target="../media/image234.png"/><Relationship Id="rId11" Type="http://schemas.openxmlformats.org/officeDocument/2006/relationships/image" Target="../media/image186.png"/><Relationship Id="rId32" Type="http://schemas.openxmlformats.org/officeDocument/2006/relationships/customXml" Target="../ink/ink202.xml"/><Relationship Id="rId53" Type="http://schemas.openxmlformats.org/officeDocument/2006/relationships/image" Target="../media/image207.png"/><Relationship Id="rId74" Type="http://schemas.openxmlformats.org/officeDocument/2006/relationships/customXml" Target="../ink/ink223.xml"/><Relationship Id="rId128" Type="http://schemas.openxmlformats.org/officeDocument/2006/relationships/customXml" Target="../ink/ink250.xml"/><Relationship Id="rId149" Type="http://schemas.openxmlformats.org/officeDocument/2006/relationships/image" Target="../media/image255.png"/><Relationship Id="rId5" Type="http://schemas.openxmlformats.org/officeDocument/2006/relationships/image" Target="../media/image183.png"/><Relationship Id="rId95" Type="http://schemas.openxmlformats.org/officeDocument/2006/relationships/image" Target="../media/image228.png"/><Relationship Id="rId160" Type="http://schemas.openxmlformats.org/officeDocument/2006/relationships/customXml" Target="../ink/ink266.xml"/><Relationship Id="rId181" Type="http://schemas.openxmlformats.org/officeDocument/2006/relationships/image" Target="../media/image270.png"/><Relationship Id="rId216" Type="http://schemas.openxmlformats.org/officeDocument/2006/relationships/customXml" Target="../ink/ink294.xml"/><Relationship Id="rId237" Type="http://schemas.openxmlformats.org/officeDocument/2006/relationships/image" Target="../media/image298.png"/><Relationship Id="rId258" Type="http://schemas.openxmlformats.org/officeDocument/2006/relationships/customXml" Target="../ink/ink316.xml"/><Relationship Id="rId22" Type="http://schemas.openxmlformats.org/officeDocument/2006/relationships/customXml" Target="../ink/ink197.xml"/><Relationship Id="rId43" Type="http://schemas.openxmlformats.org/officeDocument/2006/relationships/image" Target="../media/image202.png"/><Relationship Id="rId64" Type="http://schemas.openxmlformats.org/officeDocument/2006/relationships/customXml" Target="../ink/ink218.xml"/><Relationship Id="rId118" Type="http://schemas.openxmlformats.org/officeDocument/2006/relationships/customXml" Target="../ink/ink245.xml"/><Relationship Id="rId139" Type="http://schemas.openxmlformats.org/officeDocument/2006/relationships/image" Target="../media/image250.png"/><Relationship Id="rId85" Type="http://schemas.openxmlformats.org/officeDocument/2006/relationships/image" Target="../media/image223.png"/><Relationship Id="rId150" Type="http://schemas.openxmlformats.org/officeDocument/2006/relationships/customXml" Target="../ink/ink261.xml"/><Relationship Id="rId171" Type="http://schemas.openxmlformats.org/officeDocument/2006/relationships/image" Target="../media/image265.png"/><Relationship Id="rId192" Type="http://schemas.openxmlformats.org/officeDocument/2006/relationships/customXml" Target="../ink/ink282.xml"/><Relationship Id="rId206" Type="http://schemas.openxmlformats.org/officeDocument/2006/relationships/customXml" Target="../ink/ink289.xml"/><Relationship Id="rId227" Type="http://schemas.openxmlformats.org/officeDocument/2006/relationships/image" Target="../media/image293.png"/><Relationship Id="rId248" Type="http://schemas.openxmlformats.org/officeDocument/2006/relationships/image" Target="../media/image303.png"/><Relationship Id="rId12" Type="http://schemas.openxmlformats.org/officeDocument/2006/relationships/customXml" Target="../ink/ink192.xml"/><Relationship Id="rId33" Type="http://schemas.openxmlformats.org/officeDocument/2006/relationships/image" Target="../media/image197.png"/><Relationship Id="rId108" Type="http://schemas.openxmlformats.org/officeDocument/2006/relationships/customXml" Target="../ink/ink240.xml"/><Relationship Id="rId129" Type="http://schemas.openxmlformats.org/officeDocument/2006/relationships/image" Target="../media/image245.png"/><Relationship Id="rId54" Type="http://schemas.openxmlformats.org/officeDocument/2006/relationships/customXml" Target="../ink/ink213.xml"/><Relationship Id="rId75" Type="http://schemas.openxmlformats.org/officeDocument/2006/relationships/image" Target="../media/image218.png"/><Relationship Id="rId96" Type="http://schemas.openxmlformats.org/officeDocument/2006/relationships/customXml" Target="../ink/ink234.xml"/><Relationship Id="rId140" Type="http://schemas.openxmlformats.org/officeDocument/2006/relationships/customXml" Target="../ink/ink256.xml"/><Relationship Id="rId161" Type="http://schemas.openxmlformats.org/officeDocument/2006/relationships/image" Target="../media/image260.png"/><Relationship Id="rId182" Type="http://schemas.openxmlformats.org/officeDocument/2006/relationships/customXml" Target="../ink/ink277.xml"/><Relationship Id="rId217" Type="http://schemas.openxmlformats.org/officeDocument/2006/relationships/image" Target="../media/image288.png"/><Relationship Id="rId6" Type="http://schemas.openxmlformats.org/officeDocument/2006/relationships/customXml" Target="../ink/ink189.xml"/><Relationship Id="rId238" Type="http://schemas.openxmlformats.org/officeDocument/2006/relationships/customXml" Target="../ink/ink305.xml"/><Relationship Id="rId259" Type="http://schemas.openxmlformats.org/officeDocument/2006/relationships/image" Target="../media/image308.png"/><Relationship Id="rId23" Type="http://schemas.openxmlformats.org/officeDocument/2006/relationships/image" Target="../media/image192.png"/><Relationship Id="rId119" Type="http://schemas.openxmlformats.org/officeDocument/2006/relationships/image" Target="../media/image240.png"/><Relationship Id="rId44" Type="http://schemas.openxmlformats.org/officeDocument/2006/relationships/customXml" Target="../ink/ink208.xml"/><Relationship Id="rId65" Type="http://schemas.openxmlformats.org/officeDocument/2006/relationships/image" Target="../media/image213.png"/><Relationship Id="rId86" Type="http://schemas.openxmlformats.org/officeDocument/2006/relationships/customXml" Target="../ink/ink229.xml"/><Relationship Id="rId130" Type="http://schemas.openxmlformats.org/officeDocument/2006/relationships/customXml" Target="../ink/ink251.xml"/><Relationship Id="rId151" Type="http://schemas.openxmlformats.org/officeDocument/2006/relationships/image" Target="../media/image256.png"/><Relationship Id="rId172" Type="http://schemas.openxmlformats.org/officeDocument/2006/relationships/customXml" Target="../ink/ink272.xml"/><Relationship Id="rId193" Type="http://schemas.openxmlformats.org/officeDocument/2006/relationships/image" Target="../media/image276.png"/><Relationship Id="rId207" Type="http://schemas.openxmlformats.org/officeDocument/2006/relationships/image" Target="../media/image283.png"/><Relationship Id="rId228" Type="http://schemas.openxmlformats.org/officeDocument/2006/relationships/customXml" Target="../ink/ink300.xml"/><Relationship Id="rId249" Type="http://schemas.openxmlformats.org/officeDocument/2006/relationships/customXml" Target="../ink/ink311.xml"/><Relationship Id="rId13" Type="http://schemas.openxmlformats.org/officeDocument/2006/relationships/image" Target="../media/image187.png"/><Relationship Id="rId109" Type="http://schemas.openxmlformats.org/officeDocument/2006/relationships/image" Target="../media/image235.png"/><Relationship Id="rId260" Type="http://schemas.openxmlformats.org/officeDocument/2006/relationships/customXml" Target="../ink/ink317.xml"/><Relationship Id="rId34" Type="http://schemas.openxmlformats.org/officeDocument/2006/relationships/customXml" Target="../ink/ink203.xml"/><Relationship Id="rId55" Type="http://schemas.openxmlformats.org/officeDocument/2006/relationships/image" Target="../media/image208.png"/><Relationship Id="rId76" Type="http://schemas.openxmlformats.org/officeDocument/2006/relationships/customXml" Target="../ink/ink224.xml"/><Relationship Id="rId97" Type="http://schemas.openxmlformats.org/officeDocument/2006/relationships/image" Target="../media/image229.png"/><Relationship Id="rId120" Type="http://schemas.openxmlformats.org/officeDocument/2006/relationships/customXml" Target="../ink/ink246.xml"/><Relationship Id="rId141" Type="http://schemas.openxmlformats.org/officeDocument/2006/relationships/image" Target="../media/image251.png"/><Relationship Id="rId7" Type="http://schemas.openxmlformats.org/officeDocument/2006/relationships/image" Target="../media/image184.png"/><Relationship Id="rId162" Type="http://schemas.openxmlformats.org/officeDocument/2006/relationships/customXml" Target="../ink/ink267.xml"/><Relationship Id="rId183" Type="http://schemas.openxmlformats.org/officeDocument/2006/relationships/image" Target="../media/image271.png"/><Relationship Id="rId218" Type="http://schemas.openxmlformats.org/officeDocument/2006/relationships/customXml" Target="../ink/ink295.xml"/><Relationship Id="rId239" Type="http://schemas.openxmlformats.org/officeDocument/2006/relationships/image" Target="../media/image299.png"/><Relationship Id="rId250" Type="http://schemas.openxmlformats.org/officeDocument/2006/relationships/image" Target="../media/image304.png"/><Relationship Id="rId24" Type="http://schemas.openxmlformats.org/officeDocument/2006/relationships/customXml" Target="../ink/ink198.xml"/><Relationship Id="rId45" Type="http://schemas.openxmlformats.org/officeDocument/2006/relationships/image" Target="../media/image203.png"/><Relationship Id="rId66" Type="http://schemas.openxmlformats.org/officeDocument/2006/relationships/customXml" Target="../ink/ink219.xml"/><Relationship Id="rId87" Type="http://schemas.openxmlformats.org/officeDocument/2006/relationships/image" Target="../media/image224.png"/><Relationship Id="rId110" Type="http://schemas.openxmlformats.org/officeDocument/2006/relationships/customXml" Target="../ink/ink241.xml"/><Relationship Id="rId131" Type="http://schemas.openxmlformats.org/officeDocument/2006/relationships/image" Target="../media/image246.png"/><Relationship Id="rId152" Type="http://schemas.openxmlformats.org/officeDocument/2006/relationships/customXml" Target="../ink/ink262.xml"/><Relationship Id="rId173" Type="http://schemas.openxmlformats.org/officeDocument/2006/relationships/image" Target="../media/image266.png"/><Relationship Id="rId194" Type="http://schemas.openxmlformats.org/officeDocument/2006/relationships/customXml" Target="../ink/ink283.xml"/><Relationship Id="rId208" Type="http://schemas.openxmlformats.org/officeDocument/2006/relationships/customXml" Target="../ink/ink290.xml"/><Relationship Id="rId229" Type="http://schemas.openxmlformats.org/officeDocument/2006/relationships/image" Target="../media/image294.png"/><Relationship Id="rId240" Type="http://schemas.openxmlformats.org/officeDocument/2006/relationships/customXml" Target="../ink/ink306.xml"/><Relationship Id="rId261" Type="http://schemas.openxmlformats.org/officeDocument/2006/relationships/image" Target="../media/image309.png"/><Relationship Id="rId14" Type="http://schemas.openxmlformats.org/officeDocument/2006/relationships/customXml" Target="../ink/ink193.xml"/><Relationship Id="rId35" Type="http://schemas.openxmlformats.org/officeDocument/2006/relationships/image" Target="../media/image198.png"/><Relationship Id="rId56" Type="http://schemas.openxmlformats.org/officeDocument/2006/relationships/customXml" Target="../ink/ink214.xml"/><Relationship Id="rId77" Type="http://schemas.openxmlformats.org/officeDocument/2006/relationships/image" Target="../media/image219.png"/><Relationship Id="rId100" Type="http://schemas.openxmlformats.org/officeDocument/2006/relationships/customXml" Target="../ink/ink236.xml"/><Relationship Id="rId8" Type="http://schemas.openxmlformats.org/officeDocument/2006/relationships/customXml" Target="../ink/ink190.xml"/><Relationship Id="rId98" Type="http://schemas.openxmlformats.org/officeDocument/2006/relationships/customXml" Target="../ink/ink235.xml"/><Relationship Id="rId121" Type="http://schemas.openxmlformats.org/officeDocument/2006/relationships/image" Target="../media/image241.png"/><Relationship Id="rId142" Type="http://schemas.openxmlformats.org/officeDocument/2006/relationships/customXml" Target="../ink/ink257.xml"/><Relationship Id="rId163" Type="http://schemas.openxmlformats.org/officeDocument/2006/relationships/image" Target="../media/image261.png"/><Relationship Id="rId184" Type="http://schemas.openxmlformats.org/officeDocument/2006/relationships/customXml" Target="../ink/ink278.xml"/><Relationship Id="rId219" Type="http://schemas.openxmlformats.org/officeDocument/2006/relationships/image" Target="../media/image289.png"/><Relationship Id="rId230" Type="http://schemas.openxmlformats.org/officeDocument/2006/relationships/customXml" Target="../ink/ink301.xml"/><Relationship Id="rId251" Type="http://schemas.openxmlformats.org/officeDocument/2006/relationships/customXml" Target="../ink/ink312.xml"/><Relationship Id="rId25" Type="http://schemas.openxmlformats.org/officeDocument/2006/relationships/image" Target="../media/image193.png"/><Relationship Id="rId46" Type="http://schemas.openxmlformats.org/officeDocument/2006/relationships/customXml" Target="../ink/ink209.xml"/><Relationship Id="rId67" Type="http://schemas.openxmlformats.org/officeDocument/2006/relationships/image" Target="../media/image214.png"/><Relationship Id="rId88" Type="http://schemas.openxmlformats.org/officeDocument/2006/relationships/customXml" Target="../ink/ink230.xml"/><Relationship Id="rId111" Type="http://schemas.openxmlformats.org/officeDocument/2006/relationships/image" Target="../media/image236.png"/><Relationship Id="rId132" Type="http://schemas.openxmlformats.org/officeDocument/2006/relationships/customXml" Target="../ink/ink252.xml"/><Relationship Id="rId153" Type="http://schemas.openxmlformats.org/officeDocument/2006/relationships/image" Target="../media/image257.png"/><Relationship Id="rId174" Type="http://schemas.openxmlformats.org/officeDocument/2006/relationships/customXml" Target="../ink/ink273.xml"/><Relationship Id="rId195" Type="http://schemas.openxmlformats.org/officeDocument/2006/relationships/image" Target="../media/image277.png"/><Relationship Id="rId209" Type="http://schemas.openxmlformats.org/officeDocument/2006/relationships/image" Target="../media/image284.png"/><Relationship Id="rId220" Type="http://schemas.openxmlformats.org/officeDocument/2006/relationships/customXml" Target="../ink/ink296.xml"/><Relationship Id="rId241" Type="http://schemas.openxmlformats.org/officeDocument/2006/relationships/image" Target="../media/image300.png"/><Relationship Id="rId15" Type="http://schemas.openxmlformats.org/officeDocument/2006/relationships/image" Target="../media/image188.png"/><Relationship Id="rId36" Type="http://schemas.openxmlformats.org/officeDocument/2006/relationships/customXml" Target="../ink/ink204.xml"/><Relationship Id="rId57" Type="http://schemas.openxmlformats.org/officeDocument/2006/relationships/image" Target="../media/image209.png"/><Relationship Id="rId262" Type="http://schemas.openxmlformats.org/officeDocument/2006/relationships/customXml" Target="../ink/ink318.xml"/><Relationship Id="rId78" Type="http://schemas.openxmlformats.org/officeDocument/2006/relationships/customXml" Target="../ink/ink225.xml"/><Relationship Id="rId99" Type="http://schemas.openxmlformats.org/officeDocument/2006/relationships/image" Target="../media/image230.png"/><Relationship Id="rId101" Type="http://schemas.openxmlformats.org/officeDocument/2006/relationships/image" Target="../media/image231.png"/><Relationship Id="rId122" Type="http://schemas.openxmlformats.org/officeDocument/2006/relationships/customXml" Target="../ink/ink247.xml"/><Relationship Id="rId143" Type="http://schemas.openxmlformats.org/officeDocument/2006/relationships/image" Target="../media/image252.png"/><Relationship Id="rId164" Type="http://schemas.openxmlformats.org/officeDocument/2006/relationships/customXml" Target="../ink/ink268.xml"/><Relationship Id="rId185" Type="http://schemas.openxmlformats.org/officeDocument/2006/relationships/image" Target="../media/image272.png"/><Relationship Id="rId9" Type="http://schemas.openxmlformats.org/officeDocument/2006/relationships/image" Target="../media/image185.png"/><Relationship Id="rId210" Type="http://schemas.openxmlformats.org/officeDocument/2006/relationships/customXml" Target="../ink/ink291.xml"/><Relationship Id="rId26" Type="http://schemas.openxmlformats.org/officeDocument/2006/relationships/customXml" Target="../ink/ink199.xml"/><Relationship Id="rId231" Type="http://schemas.openxmlformats.org/officeDocument/2006/relationships/image" Target="../media/image295.png"/><Relationship Id="rId252" Type="http://schemas.openxmlformats.org/officeDocument/2006/relationships/image" Target="../media/image305.png"/><Relationship Id="rId47" Type="http://schemas.openxmlformats.org/officeDocument/2006/relationships/image" Target="../media/image204.png"/><Relationship Id="rId68" Type="http://schemas.openxmlformats.org/officeDocument/2006/relationships/customXml" Target="../ink/ink220.xml"/><Relationship Id="rId89" Type="http://schemas.openxmlformats.org/officeDocument/2006/relationships/image" Target="../media/image225.png"/><Relationship Id="rId112" Type="http://schemas.openxmlformats.org/officeDocument/2006/relationships/customXml" Target="../ink/ink242.xml"/><Relationship Id="rId133" Type="http://schemas.openxmlformats.org/officeDocument/2006/relationships/image" Target="../media/image247.png"/><Relationship Id="rId154" Type="http://schemas.openxmlformats.org/officeDocument/2006/relationships/customXml" Target="../ink/ink263.xml"/><Relationship Id="rId175" Type="http://schemas.openxmlformats.org/officeDocument/2006/relationships/image" Target="../media/image267.png"/><Relationship Id="rId196" Type="http://schemas.openxmlformats.org/officeDocument/2006/relationships/customXml" Target="../ink/ink284.xml"/><Relationship Id="rId200" Type="http://schemas.openxmlformats.org/officeDocument/2006/relationships/customXml" Target="../ink/ink286.xml"/><Relationship Id="rId16" Type="http://schemas.openxmlformats.org/officeDocument/2006/relationships/customXml" Target="../ink/ink194.xml"/><Relationship Id="rId221" Type="http://schemas.openxmlformats.org/officeDocument/2006/relationships/image" Target="../media/image290.png"/><Relationship Id="rId242" Type="http://schemas.openxmlformats.org/officeDocument/2006/relationships/customXml" Target="../ink/ink307.xml"/><Relationship Id="rId263" Type="http://schemas.openxmlformats.org/officeDocument/2006/relationships/image" Target="../media/image310.png"/><Relationship Id="rId37" Type="http://schemas.openxmlformats.org/officeDocument/2006/relationships/image" Target="../media/image199.png"/><Relationship Id="rId58" Type="http://schemas.openxmlformats.org/officeDocument/2006/relationships/customXml" Target="../ink/ink215.xml"/><Relationship Id="rId79" Type="http://schemas.openxmlformats.org/officeDocument/2006/relationships/image" Target="../media/image220.png"/><Relationship Id="rId102" Type="http://schemas.openxmlformats.org/officeDocument/2006/relationships/customXml" Target="../ink/ink237.xml"/><Relationship Id="rId123" Type="http://schemas.openxmlformats.org/officeDocument/2006/relationships/image" Target="../media/image242.png"/><Relationship Id="rId144" Type="http://schemas.openxmlformats.org/officeDocument/2006/relationships/customXml" Target="../ink/ink258.xml"/><Relationship Id="rId90" Type="http://schemas.openxmlformats.org/officeDocument/2006/relationships/customXml" Target="../ink/ink231.xml"/><Relationship Id="rId165" Type="http://schemas.openxmlformats.org/officeDocument/2006/relationships/image" Target="../media/image262.png"/><Relationship Id="rId186" Type="http://schemas.openxmlformats.org/officeDocument/2006/relationships/customXml" Target="../ink/ink279.xml"/><Relationship Id="rId211" Type="http://schemas.openxmlformats.org/officeDocument/2006/relationships/image" Target="../media/image285.png"/><Relationship Id="rId232" Type="http://schemas.openxmlformats.org/officeDocument/2006/relationships/customXml" Target="../ink/ink302.xml"/><Relationship Id="rId253" Type="http://schemas.openxmlformats.org/officeDocument/2006/relationships/customXml" Target="../ink/ink313.xml"/><Relationship Id="rId27" Type="http://schemas.openxmlformats.org/officeDocument/2006/relationships/image" Target="../media/image194.png"/><Relationship Id="rId48" Type="http://schemas.openxmlformats.org/officeDocument/2006/relationships/customXml" Target="../ink/ink210.xml"/><Relationship Id="rId69" Type="http://schemas.openxmlformats.org/officeDocument/2006/relationships/image" Target="../media/image215.png"/><Relationship Id="rId113" Type="http://schemas.openxmlformats.org/officeDocument/2006/relationships/image" Target="../media/image237.png"/><Relationship Id="rId134" Type="http://schemas.openxmlformats.org/officeDocument/2006/relationships/customXml" Target="../ink/ink253.xml"/><Relationship Id="rId80" Type="http://schemas.openxmlformats.org/officeDocument/2006/relationships/customXml" Target="../ink/ink226.xml"/><Relationship Id="rId155" Type="http://schemas.openxmlformats.org/officeDocument/2006/relationships/image" Target="../media/image258.png"/><Relationship Id="rId176" Type="http://schemas.openxmlformats.org/officeDocument/2006/relationships/customXml" Target="../ink/ink274.xml"/><Relationship Id="rId197" Type="http://schemas.openxmlformats.org/officeDocument/2006/relationships/image" Target="../media/image278.png"/><Relationship Id="rId201" Type="http://schemas.openxmlformats.org/officeDocument/2006/relationships/image" Target="../media/image280.png"/><Relationship Id="rId222" Type="http://schemas.openxmlformats.org/officeDocument/2006/relationships/customXml" Target="../ink/ink297.xml"/><Relationship Id="rId243" Type="http://schemas.openxmlformats.org/officeDocument/2006/relationships/image" Target="../media/image301.png"/><Relationship Id="rId264" Type="http://schemas.openxmlformats.org/officeDocument/2006/relationships/customXml" Target="../ink/ink319.xml"/><Relationship Id="rId17" Type="http://schemas.openxmlformats.org/officeDocument/2006/relationships/image" Target="../media/image189.png"/><Relationship Id="rId38" Type="http://schemas.openxmlformats.org/officeDocument/2006/relationships/customXml" Target="../ink/ink205.xml"/><Relationship Id="rId59" Type="http://schemas.openxmlformats.org/officeDocument/2006/relationships/image" Target="../media/image210.png"/><Relationship Id="rId103" Type="http://schemas.openxmlformats.org/officeDocument/2006/relationships/image" Target="../media/image232.png"/><Relationship Id="rId124" Type="http://schemas.openxmlformats.org/officeDocument/2006/relationships/customXml" Target="../ink/ink248.xml"/><Relationship Id="rId70" Type="http://schemas.openxmlformats.org/officeDocument/2006/relationships/customXml" Target="../ink/ink221.xml"/><Relationship Id="rId91" Type="http://schemas.openxmlformats.org/officeDocument/2006/relationships/image" Target="../media/image226.png"/><Relationship Id="rId145" Type="http://schemas.openxmlformats.org/officeDocument/2006/relationships/image" Target="../media/image253.png"/><Relationship Id="rId166" Type="http://schemas.openxmlformats.org/officeDocument/2006/relationships/customXml" Target="../ink/ink269.xml"/><Relationship Id="rId187" Type="http://schemas.openxmlformats.org/officeDocument/2006/relationships/image" Target="../media/image273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92.xml"/><Relationship Id="rId233" Type="http://schemas.openxmlformats.org/officeDocument/2006/relationships/image" Target="../media/image296.png"/><Relationship Id="rId254" Type="http://schemas.openxmlformats.org/officeDocument/2006/relationships/image" Target="../media/image306.png"/><Relationship Id="rId28" Type="http://schemas.openxmlformats.org/officeDocument/2006/relationships/customXml" Target="../ink/ink200.xml"/><Relationship Id="rId49" Type="http://schemas.openxmlformats.org/officeDocument/2006/relationships/image" Target="../media/image205.png"/><Relationship Id="rId114" Type="http://schemas.openxmlformats.org/officeDocument/2006/relationships/customXml" Target="../ink/ink243.xml"/><Relationship Id="rId60" Type="http://schemas.openxmlformats.org/officeDocument/2006/relationships/customXml" Target="../ink/ink216.xml"/><Relationship Id="rId81" Type="http://schemas.openxmlformats.org/officeDocument/2006/relationships/image" Target="../media/image221.png"/><Relationship Id="rId135" Type="http://schemas.openxmlformats.org/officeDocument/2006/relationships/image" Target="../media/image248.png"/><Relationship Id="rId156" Type="http://schemas.openxmlformats.org/officeDocument/2006/relationships/customXml" Target="../ink/ink264.xml"/><Relationship Id="rId177" Type="http://schemas.openxmlformats.org/officeDocument/2006/relationships/image" Target="../media/image268.png"/><Relationship Id="rId198" Type="http://schemas.openxmlformats.org/officeDocument/2006/relationships/customXml" Target="../ink/ink285.xml"/><Relationship Id="rId202" Type="http://schemas.openxmlformats.org/officeDocument/2006/relationships/customXml" Target="../ink/ink287.xml"/><Relationship Id="rId223" Type="http://schemas.openxmlformats.org/officeDocument/2006/relationships/image" Target="../media/image291.png"/><Relationship Id="rId244" Type="http://schemas.openxmlformats.org/officeDocument/2006/relationships/customXml" Target="../ink/ink308.xml"/><Relationship Id="rId18" Type="http://schemas.openxmlformats.org/officeDocument/2006/relationships/customXml" Target="../ink/ink195.xml"/><Relationship Id="rId39" Type="http://schemas.openxmlformats.org/officeDocument/2006/relationships/image" Target="../media/image200.png"/><Relationship Id="rId265" Type="http://schemas.openxmlformats.org/officeDocument/2006/relationships/image" Target="../media/image311.png"/><Relationship Id="rId50" Type="http://schemas.openxmlformats.org/officeDocument/2006/relationships/customXml" Target="../ink/ink211.xml"/><Relationship Id="rId104" Type="http://schemas.openxmlformats.org/officeDocument/2006/relationships/customXml" Target="../ink/ink238.xml"/><Relationship Id="rId125" Type="http://schemas.openxmlformats.org/officeDocument/2006/relationships/image" Target="../media/image243.png"/><Relationship Id="rId146" Type="http://schemas.openxmlformats.org/officeDocument/2006/relationships/customXml" Target="../ink/ink259.xml"/><Relationship Id="rId167" Type="http://schemas.openxmlformats.org/officeDocument/2006/relationships/image" Target="../media/image263.png"/><Relationship Id="rId188" Type="http://schemas.openxmlformats.org/officeDocument/2006/relationships/customXml" Target="../ink/ink280.xml"/><Relationship Id="rId71" Type="http://schemas.openxmlformats.org/officeDocument/2006/relationships/image" Target="../media/image216.png"/><Relationship Id="rId92" Type="http://schemas.openxmlformats.org/officeDocument/2006/relationships/customXml" Target="../ink/ink232.xml"/><Relationship Id="rId213" Type="http://schemas.openxmlformats.org/officeDocument/2006/relationships/image" Target="../media/image286.png"/><Relationship Id="rId234" Type="http://schemas.openxmlformats.org/officeDocument/2006/relationships/customXml" Target="../ink/ink303.xml"/><Relationship Id="rId2" Type="http://schemas.openxmlformats.org/officeDocument/2006/relationships/customXml" Target="../ink/ink187.xml"/><Relationship Id="rId29" Type="http://schemas.openxmlformats.org/officeDocument/2006/relationships/image" Target="../media/image195.png"/><Relationship Id="rId255" Type="http://schemas.openxmlformats.org/officeDocument/2006/relationships/customXml" Target="../ink/ink314.xml"/><Relationship Id="rId40" Type="http://schemas.openxmlformats.org/officeDocument/2006/relationships/customXml" Target="../ink/ink206.xml"/><Relationship Id="rId115" Type="http://schemas.openxmlformats.org/officeDocument/2006/relationships/image" Target="../media/image238.png"/><Relationship Id="rId136" Type="http://schemas.openxmlformats.org/officeDocument/2006/relationships/customXml" Target="../ink/ink254.xml"/><Relationship Id="rId157" Type="http://schemas.openxmlformats.org/officeDocument/2006/relationships/image" Target="../media/image259.png"/><Relationship Id="rId178" Type="http://schemas.openxmlformats.org/officeDocument/2006/relationships/customXml" Target="../ink/ink275.xml"/><Relationship Id="rId61" Type="http://schemas.openxmlformats.org/officeDocument/2006/relationships/image" Target="../media/image211.png"/><Relationship Id="rId82" Type="http://schemas.openxmlformats.org/officeDocument/2006/relationships/customXml" Target="../ink/ink227.xml"/><Relationship Id="rId199" Type="http://schemas.openxmlformats.org/officeDocument/2006/relationships/image" Target="../media/image279.png"/><Relationship Id="rId203" Type="http://schemas.openxmlformats.org/officeDocument/2006/relationships/image" Target="../media/image281.png"/><Relationship Id="rId19" Type="http://schemas.openxmlformats.org/officeDocument/2006/relationships/image" Target="../media/image190.png"/><Relationship Id="rId224" Type="http://schemas.openxmlformats.org/officeDocument/2006/relationships/customXml" Target="../ink/ink298.xml"/><Relationship Id="rId245" Type="http://schemas.openxmlformats.org/officeDocument/2006/relationships/image" Target="../media/image302.png"/><Relationship Id="rId30" Type="http://schemas.openxmlformats.org/officeDocument/2006/relationships/customXml" Target="../ink/ink201.xml"/><Relationship Id="rId105" Type="http://schemas.openxmlformats.org/officeDocument/2006/relationships/image" Target="../media/image233.png"/><Relationship Id="rId126" Type="http://schemas.openxmlformats.org/officeDocument/2006/relationships/customXml" Target="../ink/ink249.xml"/><Relationship Id="rId147" Type="http://schemas.openxmlformats.org/officeDocument/2006/relationships/image" Target="../media/image254.png"/><Relationship Id="rId168" Type="http://schemas.openxmlformats.org/officeDocument/2006/relationships/customXml" Target="../ink/ink270.xml"/><Relationship Id="rId51" Type="http://schemas.openxmlformats.org/officeDocument/2006/relationships/image" Target="../media/image206.png"/><Relationship Id="rId72" Type="http://schemas.openxmlformats.org/officeDocument/2006/relationships/customXml" Target="../ink/ink222.xml"/><Relationship Id="rId93" Type="http://schemas.openxmlformats.org/officeDocument/2006/relationships/image" Target="../media/image227.png"/><Relationship Id="rId189" Type="http://schemas.openxmlformats.org/officeDocument/2006/relationships/image" Target="../media/image274.png"/><Relationship Id="rId3" Type="http://schemas.openxmlformats.org/officeDocument/2006/relationships/image" Target="../media/image182.png"/><Relationship Id="rId214" Type="http://schemas.openxmlformats.org/officeDocument/2006/relationships/customXml" Target="../ink/ink293.xml"/><Relationship Id="rId235" Type="http://schemas.openxmlformats.org/officeDocument/2006/relationships/image" Target="../media/image297.png"/><Relationship Id="rId256" Type="http://schemas.openxmlformats.org/officeDocument/2006/relationships/customXml" Target="../ink/ink315.xml"/><Relationship Id="rId116" Type="http://schemas.openxmlformats.org/officeDocument/2006/relationships/customXml" Target="../ink/ink244.xml"/><Relationship Id="rId137" Type="http://schemas.openxmlformats.org/officeDocument/2006/relationships/image" Target="../media/image249.png"/><Relationship Id="rId158" Type="http://schemas.openxmlformats.org/officeDocument/2006/relationships/customXml" Target="../ink/ink265.xml"/><Relationship Id="rId20" Type="http://schemas.openxmlformats.org/officeDocument/2006/relationships/customXml" Target="../ink/ink196.xml"/><Relationship Id="rId41" Type="http://schemas.openxmlformats.org/officeDocument/2006/relationships/image" Target="../media/image201.png"/><Relationship Id="rId62" Type="http://schemas.openxmlformats.org/officeDocument/2006/relationships/customXml" Target="../ink/ink217.xml"/><Relationship Id="rId83" Type="http://schemas.openxmlformats.org/officeDocument/2006/relationships/image" Target="../media/image222.png"/><Relationship Id="rId179" Type="http://schemas.openxmlformats.org/officeDocument/2006/relationships/image" Target="../media/image269.png"/><Relationship Id="rId190" Type="http://schemas.openxmlformats.org/officeDocument/2006/relationships/customXml" Target="../ink/ink281.xml"/><Relationship Id="rId204" Type="http://schemas.openxmlformats.org/officeDocument/2006/relationships/customXml" Target="../ink/ink288.xml"/><Relationship Id="rId225" Type="http://schemas.openxmlformats.org/officeDocument/2006/relationships/image" Target="../media/image292.png"/><Relationship Id="rId246" Type="http://schemas.openxmlformats.org/officeDocument/2006/relationships/customXml" Target="../ink/ink309.xml"/><Relationship Id="rId106" Type="http://schemas.openxmlformats.org/officeDocument/2006/relationships/customXml" Target="../ink/ink239.xml"/><Relationship Id="rId127" Type="http://schemas.openxmlformats.org/officeDocument/2006/relationships/image" Target="../media/image244.png"/><Relationship Id="rId10" Type="http://schemas.openxmlformats.org/officeDocument/2006/relationships/customXml" Target="../ink/ink191.xml"/><Relationship Id="rId31" Type="http://schemas.openxmlformats.org/officeDocument/2006/relationships/image" Target="../media/image196.png"/><Relationship Id="rId52" Type="http://schemas.openxmlformats.org/officeDocument/2006/relationships/customXml" Target="../ink/ink212.xml"/><Relationship Id="rId73" Type="http://schemas.openxmlformats.org/officeDocument/2006/relationships/image" Target="../media/image217.png"/><Relationship Id="rId94" Type="http://schemas.openxmlformats.org/officeDocument/2006/relationships/customXml" Target="../ink/ink233.xml"/><Relationship Id="rId148" Type="http://schemas.openxmlformats.org/officeDocument/2006/relationships/customXml" Target="../ink/ink260.xml"/><Relationship Id="rId169" Type="http://schemas.openxmlformats.org/officeDocument/2006/relationships/image" Target="../media/image264.png"/><Relationship Id="rId4" Type="http://schemas.openxmlformats.org/officeDocument/2006/relationships/customXml" Target="../ink/ink188.xml"/><Relationship Id="rId180" Type="http://schemas.openxmlformats.org/officeDocument/2006/relationships/customXml" Target="../ink/ink276.xml"/><Relationship Id="rId215" Type="http://schemas.openxmlformats.org/officeDocument/2006/relationships/image" Target="../media/image287.png"/><Relationship Id="rId236" Type="http://schemas.openxmlformats.org/officeDocument/2006/relationships/customXml" Target="../ink/ink304.xml"/><Relationship Id="rId257" Type="http://schemas.openxmlformats.org/officeDocument/2006/relationships/image" Target="../media/image307.png"/><Relationship Id="rId42" Type="http://schemas.openxmlformats.org/officeDocument/2006/relationships/customXml" Target="../ink/ink207.xml"/><Relationship Id="rId84" Type="http://schemas.openxmlformats.org/officeDocument/2006/relationships/customXml" Target="../ink/ink228.xml"/><Relationship Id="rId138" Type="http://schemas.openxmlformats.org/officeDocument/2006/relationships/customXml" Target="../ink/ink255.xml"/><Relationship Id="rId191" Type="http://schemas.openxmlformats.org/officeDocument/2006/relationships/image" Target="../media/image275.png"/><Relationship Id="rId205" Type="http://schemas.openxmlformats.org/officeDocument/2006/relationships/image" Target="../media/image282.png"/><Relationship Id="rId247" Type="http://schemas.openxmlformats.org/officeDocument/2006/relationships/customXml" Target="../ink/ink310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80.xml"/><Relationship Id="rId21" Type="http://schemas.openxmlformats.org/officeDocument/2006/relationships/customXml" Target="../ink/ink330.xml"/><Relationship Id="rId324" Type="http://schemas.openxmlformats.org/officeDocument/2006/relationships/customXml" Target="../ink/ink484.xml"/><Relationship Id="rId531" Type="http://schemas.openxmlformats.org/officeDocument/2006/relationships/image" Target="../media/image571.png"/><Relationship Id="rId170" Type="http://schemas.openxmlformats.org/officeDocument/2006/relationships/customXml" Target="../ink/ink407.xml"/><Relationship Id="rId268" Type="http://schemas.openxmlformats.org/officeDocument/2006/relationships/customXml" Target="../ink/ink456.xml"/><Relationship Id="rId475" Type="http://schemas.openxmlformats.org/officeDocument/2006/relationships/customXml" Target="../ink/ink560.xml"/><Relationship Id="rId32" Type="http://schemas.openxmlformats.org/officeDocument/2006/relationships/image" Target="../media/image325.png"/><Relationship Id="rId128" Type="http://schemas.openxmlformats.org/officeDocument/2006/relationships/image" Target="../media/image371.png"/><Relationship Id="rId335" Type="http://schemas.openxmlformats.org/officeDocument/2006/relationships/image" Target="../media/image474.png"/><Relationship Id="rId542" Type="http://schemas.openxmlformats.org/officeDocument/2006/relationships/customXml" Target="../ink/ink594.xml"/><Relationship Id="rId181" Type="http://schemas.openxmlformats.org/officeDocument/2006/relationships/image" Target="../media/image397.png"/><Relationship Id="rId402" Type="http://schemas.openxmlformats.org/officeDocument/2006/relationships/image" Target="../media/image507.png"/><Relationship Id="rId279" Type="http://schemas.openxmlformats.org/officeDocument/2006/relationships/image" Target="../media/image446.png"/><Relationship Id="rId486" Type="http://schemas.openxmlformats.org/officeDocument/2006/relationships/image" Target="../media/image549.png"/><Relationship Id="rId43" Type="http://schemas.openxmlformats.org/officeDocument/2006/relationships/customXml" Target="../ink/ink341.xml"/><Relationship Id="rId139" Type="http://schemas.openxmlformats.org/officeDocument/2006/relationships/customXml" Target="../ink/ink391.xml"/><Relationship Id="rId346" Type="http://schemas.openxmlformats.org/officeDocument/2006/relationships/customXml" Target="../ink/ink495.xml"/><Relationship Id="rId553" Type="http://schemas.openxmlformats.org/officeDocument/2006/relationships/image" Target="../media/image582.png"/><Relationship Id="rId192" Type="http://schemas.openxmlformats.org/officeDocument/2006/relationships/customXml" Target="../ink/ink418.xml"/><Relationship Id="rId206" Type="http://schemas.openxmlformats.org/officeDocument/2006/relationships/customXml" Target="../ink/ink425.xml"/><Relationship Id="rId413" Type="http://schemas.openxmlformats.org/officeDocument/2006/relationships/customXml" Target="../ink/ink529.xml"/><Relationship Id="rId497" Type="http://schemas.openxmlformats.org/officeDocument/2006/relationships/customXml" Target="../ink/ink571.xml"/><Relationship Id="rId357" Type="http://schemas.openxmlformats.org/officeDocument/2006/relationships/image" Target="../media/image485.png"/><Relationship Id="rId54" Type="http://schemas.openxmlformats.org/officeDocument/2006/relationships/image" Target="../media/image336.png"/><Relationship Id="rId217" Type="http://schemas.openxmlformats.org/officeDocument/2006/relationships/image" Target="../media/image415.png"/><Relationship Id="rId424" Type="http://schemas.openxmlformats.org/officeDocument/2006/relationships/image" Target="../media/image518.png"/><Relationship Id="rId23" Type="http://schemas.openxmlformats.org/officeDocument/2006/relationships/customXml" Target="../ink/ink331.xml"/><Relationship Id="rId119" Type="http://schemas.openxmlformats.org/officeDocument/2006/relationships/customXml" Target="../ink/ink381.xml"/><Relationship Id="rId270" Type="http://schemas.openxmlformats.org/officeDocument/2006/relationships/customXml" Target="../ink/ink457.xml"/><Relationship Id="rId326" Type="http://schemas.openxmlformats.org/officeDocument/2006/relationships/customXml" Target="../ink/ink485.xml"/><Relationship Id="rId533" Type="http://schemas.openxmlformats.org/officeDocument/2006/relationships/image" Target="../media/image572.png"/><Relationship Id="rId65" Type="http://schemas.openxmlformats.org/officeDocument/2006/relationships/customXml" Target="../ink/ink352.xml"/><Relationship Id="rId130" Type="http://schemas.openxmlformats.org/officeDocument/2006/relationships/image" Target="../media/image372.png"/><Relationship Id="rId368" Type="http://schemas.openxmlformats.org/officeDocument/2006/relationships/customXml" Target="../ink/ink506.xml"/><Relationship Id="rId172" Type="http://schemas.openxmlformats.org/officeDocument/2006/relationships/customXml" Target="../ink/ink408.xml"/><Relationship Id="rId228" Type="http://schemas.openxmlformats.org/officeDocument/2006/relationships/customXml" Target="../ink/ink436.xml"/><Relationship Id="rId435" Type="http://schemas.openxmlformats.org/officeDocument/2006/relationships/customXml" Target="../ink/ink540.xml"/><Relationship Id="rId477" Type="http://schemas.openxmlformats.org/officeDocument/2006/relationships/customXml" Target="../ink/ink561.xml"/><Relationship Id="rId281" Type="http://schemas.openxmlformats.org/officeDocument/2006/relationships/image" Target="../media/image447.png"/><Relationship Id="rId337" Type="http://schemas.openxmlformats.org/officeDocument/2006/relationships/image" Target="../media/image475.png"/><Relationship Id="rId502" Type="http://schemas.openxmlformats.org/officeDocument/2006/relationships/image" Target="../media/image557.png"/><Relationship Id="rId34" Type="http://schemas.openxmlformats.org/officeDocument/2006/relationships/image" Target="../media/image326.png"/><Relationship Id="rId76" Type="http://schemas.openxmlformats.org/officeDocument/2006/relationships/customXml" Target="../ink/ink358.xml"/><Relationship Id="rId141" Type="http://schemas.openxmlformats.org/officeDocument/2006/relationships/customXml" Target="../ink/ink392.xml"/><Relationship Id="rId379" Type="http://schemas.openxmlformats.org/officeDocument/2006/relationships/customXml" Target="../ink/ink512.xml"/><Relationship Id="rId544" Type="http://schemas.openxmlformats.org/officeDocument/2006/relationships/customXml" Target="../ink/ink595.xml"/><Relationship Id="rId7" Type="http://schemas.openxmlformats.org/officeDocument/2006/relationships/image" Target="../media/image9.png"/><Relationship Id="rId183" Type="http://schemas.openxmlformats.org/officeDocument/2006/relationships/image" Target="../media/image398.png"/><Relationship Id="rId239" Type="http://schemas.openxmlformats.org/officeDocument/2006/relationships/image" Target="../media/image426.png"/><Relationship Id="rId390" Type="http://schemas.openxmlformats.org/officeDocument/2006/relationships/image" Target="../media/image501.png"/><Relationship Id="rId404" Type="http://schemas.openxmlformats.org/officeDocument/2006/relationships/image" Target="../media/image508.png"/><Relationship Id="rId446" Type="http://schemas.openxmlformats.org/officeDocument/2006/relationships/image" Target="../media/image529.png"/><Relationship Id="rId250" Type="http://schemas.openxmlformats.org/officeDocument/2006/relationships/customXml" Target="../ink/ink447.xml"/><Relationship Id="rId292" Type="http://schemas.openxmlformats.org/officeDocument/2006/relationships/customXml" Target="../ink/ink468.xml"/><Relationship Id="rId306" Type="http://schemas.openxmlformats.org/officeDocument/2006/relationships/customXml" Target="../ink/ink475.xml"/><Relationship Id="rId488" Type="http://schemas.openxmlformats.org/officeDocument/2006/relationships/image" Target="../media/image550.png"/><Relationship Id="rId45" Type="http://schemas.openxmlformats.org/officeDocument/2006/relationships/customXml" Target="../ink/ink342.xml"/><Relationship Id="rId87" Type="http://schemas.openxmlformats.org/officeDocument/2006/relationships/image" Target="../media/image352.png"/><Relationship Id="rId110" Type="http://schemas.openxmlformats.org/officeDocument/2006/relationships/image" Target="../media/image362.png"/><Relationship Id="rId348" Type="http://schemas.openxmlformats.org/officeDocument/2006/relationships/customXml" Target="../ink/ink496.xml"/><Relationship Id="rId513" Type="http://schemas.openxmlformats.org/officeDocument/2006/relationships/image" Target="../media/image562.png"/><Relationship Id="rId555" Type="http://schemas.openxmlformats.org/officeDocument/2006/relationships/image" Target="../media/image583.png"/><Relationship Id="rId152" Type="http://schemas.openxmlformats.org/officeDocument/2006/relationships/image" Target="../media/image383.png"/><Relationship Id="rId194" Type="http://schemas.openxmlformats.org/officeDocument/2006/relationships/customXml" Target="../ink/ink419.xml"/><Relationship Id="rId208" Type="http://schemas.openxmlformats.org/officeDocument/2006/relationships/customXml" Target="../ink/ink426.xml"/><Relationship Id="rId415" Type="http://schemas.openxmlformats.org/officeDocument/2006/relationships/customXml" Target="../ink/ink530.xml"/><Relationship Id="rId457" Type="http://schemas.openxmlformats.org/officeDocument/2006/relationships/customXml" Target="../ink/ink551.xml"/><Relationship Id="rId261" Type="http://schemas.openxmlformats.org/officeDocument/2006/relationships/image" Target="../media/image437.png"/><Relationship Id="rId499" Type="http://schemas.openxmlformats.org/officeDocument/2006/relationships/customXml" Target="../ink/ink572.xml"/><Relationship Id="rId14" Type="http://schemas.openxmlformats.org/officeDocument/2006/relationships/image" Target="../media/image316.png"/><Relationship Id="rId56" Type="http://schemas.openxmlformats.org/officeDocument/2006/relationships/image" Target="../media/image337.png"/><Relationship Id="rId317" Type="http://schemas.openxmlformats.org/officeDocument/2006/relationships/image" Target="../media/image465.png"/><Relationship Id="rId359" Type="http://schemas.openxmlformats.org/officeDocument/2006/relationships/image" Target="../media/image486.png"/><Relationship Id="rId524" Type="http://schemas.openxmlformats.org/officeDocument/2006/relationships/customXml" Target="../ink/ink585.xml"/><Relationship Id="rId98" Type="http://schemas.openxmlformats.org/officeDocument/2006/relationships/image" Target="../media/image356.png"/><Relationship Id="rId121" Type="http://schemas.openxmlformats.org/officeDocument/2006/relationships/customXml" Target="../ink/ink382.xml"/><Relationship Id="rId163" Type="http://schemas.openxmlformats.org/officeDocument/2006/relationships/image" Target="../media/image388.png"/><Relationship Id="rId219" Type="http://schemas.openxmlformats.org/officeDocument/2006/relationships/image" Target="../media/image416.png"/><Relationship Id="rId370" Type="http://schemas.openxmlformats.org/officeDocument/2006/relationships/customXml" Target="../ink/ink507.xml"/><Relationship Id="rId426" Type="http://schemas.openxmlformats.org/officeDocument/2006/relationships/image" Target="../media/image519.png"/><Relationship Id="rId230" Type="http://schemas.openxmlformats.org/officeDocument/2006/relationships/customXml" Target="../ink/ink437.xml"/><Relationship Id="rId468" Type="http://schemas.openxmlformats.org/officeDocument/2006/relationships/image" Target="../media/image540.png"/><Relationship Id="rId25" Type="http://schemas.openxmlformats.org/officeDocument/2006/relationships/customXml" Target="../ink/ink332.xml"/><Relationship Id="rId67" Type="http://schemas.openxmlformats.org/officeDocument/2006/relationships/image" Target="../media/image342.png"/><Relationship Id="rId272" Type="http://schemas.openxmlformats.org/officeDocument/2006/relationships/customXml" Target="../ink/ink458.xml"/><Relationship Id="rId328" Type="http://schemas.openxmlformats.org/officeDocument/2006/relationships/customXml" Target="../ink/ink486.xml"/><Relationship Id="rId535" Type="http://schemas.openxmlformats.org/officeDocument/2006/relationships/image" Target="../media/image573.png"/><Relationship Id="rId132" Type="http://schemas.openxmlformats.org/officeDocument/2006/relationships/image" Target="../media/image373.png"/><Relationship Id="rId174" Type="http://schemas.openxmlformats.org/officeDocument/2006/relationships/customXml" Target="../ink/ink409.xml"/><Relationship Id="rId381" Type="http://schemas.openxmlformats.org/officeDocument/2006/relationships/customXml" Target="../ink/ink513.xml"/><Relationship Id="rId241" Type="http://schemas.openxmlformats.org/officeDocument/2006/relationships/image" Target="../media/image427.png"/><Relationship Id="rId437" Type="http://schemas.openxmlformats.org/officeDocument/2006/relationships/customXml" Target="../ink/ink541.xml"/><Relationship Id="rId479" Type="http://schemas.openxmlformats.org/officeDocument/2006/relationships/customXml" Target="../ink/ink562.xml"/><Relationship Id="rId36" Type="http://schemas.openxmlformats.org/officeDocument/2006/relationships/image" Target="../media/image327.png"/><Relationship Id="rId283" Type="http://schemas.openxmlformats.org/officeDocument/2006/relationships/image" Target="../media/image448.png"/><Relationship Id="rId339" Type="http://schemas.openxmlformats.org/officeDocument/2006/relationships/image" Target="../media/image476.png"/><Relationship Id="rId490" Type="http://schemas.openxmlformats.org/officeDocument/2006/relationships/image" Target="../media/image551.png"/><Relationship Id="rId504" Type="http://schemas.openxmlformats.org/officeDocument/2006/relationships/customXml" Target="../ink/ink575.xml"/><Relationship Id="rId546" Type="http://schemas.openxmlformats.org/officeDocument/2006/relationships/customXml" Target="../ink/ink596.xml"/><Relationship Id="rId78" Type="http://schemas.openxmlformats.org/officeDocument/2006/relationships/customXml" Target="../ink/ink359.xml"/><Relationship Id="rId101" Type="http://schemas.openxmlformats.org/officeDocument/2006/relationships/customXml" Target="../ink/ink372.xml"/><Relationship Id="rId143" Type="http://schemas.openxmlformats.org/officeDocument/2006/relationships/customXml" Target="../ink/ink393.xml"/><Relationship Id="rId185" Type="http://schemas.openxmlformats.org/officeDocument/2006/relationships/image" Target="../media/image399.png"/><Relationship Id="rId350" Type="http://schemas.openxmlformats.org/officeDocument/2006/relationships/customXml" Target="../ink/ink497.xml"/><Relationship Id="rId406" Type="http://schemas.openxmlformats.org/officeDocument/2006/relationships/image" Target="../media/image509.png"/><Relationship Id="rId9" Type="http://schemas.openxmlformats.org/officeDocument/2006/relationships/customXml" Target="../ink/ink324.xml"/><Relationship Id="rId210" Type="http://schemas.openxmlformats.org/officeDocument/2006/relationships/customXml" Target="../ink/ink427.xml"/><Relationship Id="rId392" Type="http://schemas.openxmlformats.org/officeDocument/2006/relationships/image" Target="../media/image502.png"/><Relationship Id="rId448" Type="http://schemas.openxmlformats.org/officeDocument/2006/relationships/image" Target="../media/image530.png"/><Relationship Id="rId252" Type="http://schemas.openxmlformats.org/officeDocument/2006/relationships/customXml" Target="../ink/ink448.xml"/><Relationship Id="rId294" Type="http://schemas.openxmlformats.org/officeDocument/2006/relationships/customXml" Target="../ink/ink469.xml"/><Relationship Id="rId308" Type="http://schemas.openxmlformats.org/officeDocument/2006/relationships/customXml" Target="../ink/ink476.xml"/><Relationship Id="rId515" Type="http://schemas.openxmlformats.org/officeDocument/2006/relationships/image" Target="../media/image563.png"/><Relationship Id="rId47" Type="http://schemas.openxmlformats.org/officeDocument/2006/relationships/customXml" Target="../ink/ink343.xml"/><Relationship Id="rId89" Type="http://schemas.openxmlformats.org/officeDocument/2006/relationships/customXml" Target="../ink/ink365.xml"/><Relationship Id="rId112" Type="http://schemas.openxmlformats.org/officeDocument/2006/relationships/image" Target="../media/image363.png"/><Relationship Id="rId154" Type="http://schemas.openxmlformats.org/officeDocument/2006/relationships/image" Target="../media/image384.png"/><Relationship Id="rId361" Type="http://schemas.openxmlformats.org/officeDocument/2006/relationships/image" Target="../media/image487.png"/><Relationship Id="rId557" Type="http://schemas.openxmlformats.org/officeDocument/2006/relationships/image" Target="../media/image584.png"/><Relationship Id="rId196" Type="http://schemas.openxmlformats.org/officeDocument/2006/relationships/customXml" Target="../ink/ink420.xml"/><Relationship Id="rId417" Type="http://schemas.openxmlformats.org/officeDocument/2006/relationships/customXml" Target="../ink/ink531.xml"/><Relationship Id="rId459" Type="http://schemas.openxmlformats.org/officeDocument/2006/relationships/customXml" Target="../ink/ink552.xml"/><Relationship Id="rId16" Type="http://schemas.openxmlformats.org/officeDocument/2006/relationships/image" Target="../media/image317.png"/><Relationship Id="rId221" Type="http://schemas.openxmlformats.org/officeDocument/2006/relationships/image" Target="../media/image417.png"/><Relationship Id="rId263" Type="http://schemas.openxmlformats.org/officeDocument/2006/relationships/image" Target="../media/image438.png"/><Relationship Id="rId319" Type="http://schemas.openxmlformats.org/officeDocument/2006/relationships/image" Target="../media/image466.png"/><Relationship Id="rId470" Type="http://schemas.openxmlformats.org/officeDocument/2006/relationships/image" Target="../media/image541.png"/><Relationship Id="rId526" Type="http://schemas.openxmlformats.org/officeDocument/2006/relationships/customXml" Target="../ink/ink586.xml"/><Relationship Id="rId58" Type="http://schemas.openxmlformats.org/officeDocument/2006/relationships/image" Target="../media/image338.png"/><Relationship Id="rId123" Type="http://schemas.openxmlformats.org/officeDocument/2006/relationships/customXml" Target="../ink/ink383.xml"/><Relationship Id="rId330" Type="http://schemas.openxmlformats.org/officeDocument/2006/relationships/customXml" Target="../ink/ink487.xml"/><Relationship Id="rId165" Type="http://schemas.openxmlformats.org/officeDocument/2006/relationships/image" Target="../media/image389.png"/><Relationship Id="rId372" Type="http://schemas.openxmlformats.org/officeDocument/2006/relationships/customXml" Target="../ink/ink508.xml"/><Relationship Id="rId428" Type="http://schemas.openxmlformats.org/officeDocument/2006/relationships/image" Target="../media/image520.png"/><Relationship Id="rId232" Type="http://schemas.openxmlformats.org/officeDocument/2006/relationships/customXml" Target="../ink/ink438.xml"/><Relationship Id="rId274" Type="http://schemas.openxmlformats.org/officeDocument/2006/relationships/customXml" Target="../ink/ink459.xml"/><Relationship Id="rId481" Type="http://schemas.openxmlformats.org/officeDocument/2006/relationships/customXml" Target="../ink/ink563.xml"/><Relationship Id="rId27" Type="http://schemas.openxmlformats.org/officeDocument/2006/relationships/customXml" Target="../ink/ink333.xml"/><Relationship Id="rId69" Type="http://schemas.openxmlformats.org/officeDocument/2006/relationships/image" Target="../media/image343.png"/><Relationship Id="rId134" Type="http://schemas.openxmlformats.org/officeDocument/2006/relationships/image" Target="../media/image374.png"/><Relationship Id="rId537" Type="http://schemas.openxmlformats.org/officeDocument/2006/relationships/image" Target="../media/image574.png"/><Relationship Id="rId80" Type="http://schemas.openxmlformats.org/officeDocument/2006/relationships/customXml" Target="../ink/ink360.xml"/><Relationship Id="rId176" Type="http://schemas.openxmlformats.org/officeDocument/2006/relationships/customXml" Target="../ink/ink410.xml"/><Relationship Id="rId341" Type="http://schemas.openxmlformats.org/officeDocument/2006/relationships/image" Target="../media/image477.png"/><Relationship Id="rId383" Type="http://schemas.openxmlformats.org/officeDocument/2006/relationships/customXml" Target="../ink/ink514.xml"/><Relationship Id="rId439" Type="http://schemas.openxmlformats.org/officeDocument/2006/relationships/customXml" Target="../ink/ink542.xml"/><Relationship Id="rId201" Type="http://schemas.openxmlformats.org/officeDocument/2006/relationships/image" Target="../media/image407.png"/><Relationship Id="rId243" Type="http://schemas.openxmlformats.org/officeDocument/2006/relationships/image" Target="../media/image428.png"/><Relationship Id="rId285" Type="http://schemas.openxmlformats.org/officeDocument/2006/relationships/image" Target="../media/image449.png"/><Relationship Id="rId450" Type="http://schemas.openxmlformats.org/officeDocument/2006/relationships/image" Target="../media/image531.png"/><Relationship Id="rId506" Type="http://schemas.openxmlformats.org/officeDocument/2006/relationships/customXml" Target="../ink/ink576.xml"/><Relationship Id="rId38" Type="http://schemas.openxmlformats.org/officeDocument/2006/relationships/image" Target="../media/image328.png"/><Relationship Id="rId103" Type="http://schemas.openxmlformats.org/officeDocument/2006/relationships/customXml" Target="../ink/ink373.xml"/><Relationship Id="rId310" Type="http://schemas.openxmlformats.org/officeDocument/2006/relationships/customXml" Target="../ink/ink477.xml"/><Relationship Id="rId492" Type="http://schemas.openxmlformats.org/officeDocument/2006/relationships/image" Target="../media/image552.png"/><Relationship Id="rId548" Type="http://schemas.openxmlformats.org/officeDocument/2006/relationships/customXml" Target="../ink/ink597.xml"/><Relationship Id="rId91" Type="http://schemas.openxmlformats.org/officeDocument/2006/relationships/image" Target="../media/image353.png"/><Relationship Id="rId145" Type="http://schemas.openxmlformats.org/officeDocument/2006/relationships/customXml" Target="../ink/ink394.xml"/><Relationship Id="rId187" Type="http://schemas.openxmlformats.org/officeDocument/2006/relationships/image" Target="../media/image400.png"/><Relationship Id="rId352" Type="http://schemas.openxmlformats.org/officeDocument/2006/relationships/customXml" Target="../ink/ink498.xml"/><Relationship Id="rId394" Type="http://schemas.openxmlformats.org/officeDocument/2006/relationships/image" Target="../media/image503.png"/><Relationship Id="rId408" Type="http://schemas.openxmlformats.org/officeDocument/2006/relationships/image" Target="../media/image510.png"/><Relationship Id="rId212" Type="http://schemas.openxmlformats.org/officeDocument/2006/relationships/customXml" Target="../ink/ink428.xml"/><Relationship Id="rId254" Type="http://schemas.openxmlformats.org/officeDocument/2006/relationships/customXml" Target="../ink/ink449.xml"/><Relationship Id="rId49" Type="http://schemas.openxmlformats.org/officeDocument/2006/relationships/customXml" Target="../ink/ink344.xml"/><Relationship Id="rId114" Type="http://schemas.openxmlformats.org/officeDocument/2006/relationships/image" Target="../media/image364.png"/><Relationship Id="rId296" Type="http://schemas.openxmlformats.org/officeDocument/2006/relationships/customXml" Target="../ink/ink470.xml"/><Relationship Id="rId461" Type="http://schemas.openxmlformats.org/officeDocument/2006/relationships/customXml" Target="../ink/ink553.xml"/><Relationship Id="rId517" Type="http://schemas.openxmlformats.org/officeDocument/2006/relationships/image" Target="../media/image564.png"/><Relationship Id="rId559" Type="http://schemas.openxmlformats.org/officeDocument/2006/relationships/image" Target="../media/image585.png"/><Relationship Id="rId60" Type="http://schemas.openxmlformats.org/officeDocument/2006/relationships/image" Target="../media/image339.png"/><Relationship Id="rId156" Type="http://schemas.openxmlformats.org/officeDocument/2006/relationships/image" Target="../media/image385.png"/><Relationship Id="rId198" Type="http://schemas.openxmlformats.org/officeDocument/2006/relationships/customXml" Target="../ink/ink421.xml"/><Relationship Id="rId321" Type="http://schemas.openxmlformats.org/officeDocument/2006/relationships/image" Target="../media/image467.png"/><Relationship Id="rId363" Type="http://schemas.openxmlformats.org/officeDocument/2006/relationships/image" Target="../media/image488.png"/><Relationship Id="rId419" Type="http://schemas.openxmlformats.org/officeDocument/2006/relationships/customXml" Target="../ink/ink532.xml"/><Relationship Id="rId223" Type="http://schemas.openxmlformats.org/officeDocument/2006/relationships/image" Target="../media/image418.png"/><Relationship Id="rId430" Type="http://schemas.openxmlformats.org/officeDocument/2006/relationships/image" Target="../media/image521.png"/><Relationship Id="rId18" Type="http://schemas.openxmlformats.org/officeDocument/2006/relationships/image" Target="../media/image318.png"/><Relationship Id="rId265" Type="http://schemas.openxmlformats.org/officeDocument/2006/relationships/image" Target="../media/image439.png"/><Relationship Id="rId472" Type="http://schemas.openxmlformats.org/officeDocument/2006/relationships/image" Target="../media/image542.png"/><Relationship Id="rId528" Type="http://schemas.openxmlformats.org/officeDocument/2006/relationships/customXml" Target="../ink/ink587.xml"/><Relationship Id="rId125" Type="http://schemas.openxmlformats.org/officeDocument/2006/relationships/customXml" Target="../ink/ink384.xml"/><Relationship Id="rId167" Type="http://schemas.openxmlformats.org/officeDocument/2006/relationships/image" Target="../media/image390.png"/><Relationship Id="rId332" Type="http://schemas.openxmlformats.org/officeDocument/2006/relationships/customXml" Target="../ink/ink488.xml"/><Relationship Id="rId374" Type="http://schemas.openxmlformats.org/officeDocument/2006/relationships/image" Target="../media/image493.png"/><Relationship Id="rId71" Type="http://schemas.openxmlformats.org/officeDocument/2006/relationships/image" Target="../media/image344.png"/><Relationship Id="rId234" Type="http://schemas.openxmlformats.org/officeDocument/2006/relationships/customXml" Target="../ink/ink439.xml"/><Relationship Id="rId2" Type="http://schemas.openxmlformats.org/officeDocument/2006/relationships/customXml" Target="../ink/ink320.xml"/><Relationship Id="rId29" Type="http://schemas.openxmlformats.org/officeDocument/2006/relationships/customXml" Target="../ink/ink334.xml"/><Relationship Id="rId276" Type="http://schemas.openxmlformats.org/officeDocument/2006/relationships/customXml" Target="../ink/ink460.xml"/><Relationship Id="rId441" Type="http://schemas.openxmlformats.org/officeDocument/2006/relationships/customXml" Target="../ink/ink543.xml"/><Relationship Id="rId483" Type="http://schemas.openxmlformats.org/officeDocument/2006/relationships/customXml" Target="../ink/ink564.xml"/><Relationship Id="rId539" Type="http://schemas.openxmlformats.org/officeDocument/2006/relationships/image" Target="../media/image575.png"/><Relationship Id="rId40" Type="http://schemas.openxmlformats.org/officeDocument/2006/relationships/image" Target="../media/image329.png"/><Relationship Id="rId136" Type="http://schemas.openxmlformats.org/officeDocument/2006/relationships/image" Target="../media/image375.png"/><Relationship Id="rId178" Type="http://schemas.openxmlformats.org/officeDocument/2006/relationships/customXml" Target="../ink/ink411.xml"/><Relationship Id="rId301" Type="http://schemas.openxmlformats.org/officeDocument/2006/relationships/image" Target="../media/image457.png"/><Relationship Id="rId343" Type="http://schemas.openxmlformats.org/officeDocument/2006/relationships/image" Target="../media/image478.png"/><Relationship Id="rId550" Type="http://schemas.openxmlformats.org/officeDocument/2006/relationships/customXml" Target="../ink/ink598.xml"/><Relationship Id="rId82" Type="http://schemas.openxmlformats.org/officeDocument/2006/relationships/customXml" Target="../ink/ink361.xml"/><Relationship Id="rId203" Type="http://schemas.openxmlformats.org/officeDocument/2006/relationships/image" Target="../media/image408.png"/><Relationship Id="rId385" Type="http://schemas.openxmlformats.org/officeDocument/2006/relationships/customXml" Target="../ink/ink515.xml"/><Relationship Id="rId245" Type="http://schemas.openxmlformats.org/officeDocument/2006/relationships/image" Target="../media/image429.png"/><Relationship Id="rId287" Type="http://schemas.openxmlformats.org/officeDocument/2006/relationships/image" Target="../media/image450.png"/><Relationship Id="rId410" Type="http://schemas.openxmlformats.org/officeDocument/2006/relationships/image" Target="../media/image511.png"/><Relationship Id="rId452" Type="http://schemas.openxmlformats.org/officeDocument/2006/relationships/image" Target="../media/image532.png"/><Relationship Id="rId494" Type="http://schemas.openxmlformats.org/officeDocument/2006/relationships/image" Target="../media/image553.png"/><Relationship Id="rId508" Type="http://schemas.openxmlformats.org/officeDocument/2006/relationships/customXml" Target="../ink/ink577.xml"/><Relationship Id="rId105" Type="http://schemas.openxmlformats.org/officeDocument/2006/relationships/customXml" Target="../ink/ink374.xml"/><Relationship Id="rId147" Type="http://schemas.openxmlformats.org/officeDocument/2006/relationships/customXml" Target="../ink/ink395.xml"/><Relationship Id="rId312" Type="http://schemas.openxmlformats.org/officeDocument/2006/relationships/customXml" Target="../ink/ink478.xml"/><Relationship Id="rId354" Type="http://schemas.openxmlformats.org/officeDocument/2006/relationships/customXml" Target="../ink/ink499.xml"/><Relationship Id="rId51" Type="http://schemas.openxmlformats.org/officeDocument/2006/relationships/customXml" Target="../ink/ink345.xml"/><Relationship Id="rId93" Type="http://schemas.openxmlformats.org/officeDocument/2006/relationships/image" Target="../media/image354.png"/><Relationship Id="rId189" Type="http://schemas.openxmlformats.org/officeDocument/2006/relationships/image" Target="../media/image401.png"/><Relationship Id="rId396" Type="http://schemas.openxmlformats.org/officeDocument/2006/relationships/image" Target="../media/image504.png"/><Relationship Id="rId561" Type="http://schemas.openxmlformats.org/officeDocument/2006/relationships/image" Target="../media/image586.png"/><Relationship Id="rId214" Type="http://schemas.openxmlformats.org/officeDocument/2006/relationships/customXml" Target="../ink/ink429.xml"/><Relationship Id="rId256" Type="http://schemas.openxmlformats.org/officeDocument/2006/relationships/customXml" Target="../ink/ink450.xml"/><Relationship Id="rId298" Type="http://schemas.openxmlformats.org/officeDocument/2006/relationships/customXml" Target="../ink/ink471.xml"/><Relationship Id="rId421" Type="http://schemas.openxmlformats.org/officeDocument/2006/relationships/customXml" Target="../ink/ink533.xml"/><Relationship Id="rId463" Type="http://schemas.openxmlformats.org/officeDocument/2006/relationships/customXml" Target="../ink/ink554.xml"/><Relationship Id="rId519" Type="http://schemas.openxmlformats.org/officeDocument/2006/relationships/image" Target="../media/image565.png"/><Relationship Id="rId116" Type="http://schemas.openxmlformats.org/officeDocument/2006/relationships/image" Target="../media/image365.png"/><Relationship Id="rId158" Type="http://schemas.openxmlformats.org/officeDocument/2006/relationships/image" Target="../media/image386.png"/><Relationship Id="rId323" Type="http://schemas.openxmlformats.org/officeDocument/2006/relationships/image" Target="../media/image468.png"/><Relationship Id="rId530" Type="http://schemas.openxmlformats.org/officeDocument/2006/relationships/customXml" Target="../ink/ink588.xml"/><Relationship Id="rId20" Type="http://schemas.openxmlformats.org/officeDocument/2006/relationships/image" Target="../media/image319.png"/><Relationship Id="rId62" Type="http://schemas.openxmlformats.org/officeDocument/2006/relationships/image" Target="../media/image340.png"/><Relationship Id="rId365" Type="http://schemas.openxmlformats.org/officeDocument/2006/relationships/image" Target="../media/image489.png"/><Relationship Id="rId225" Type="http://schemas.openxmlformats.org/officeDocument/2006/relationships/image" Target="../media/image419.png"/><Relationship Id="rId267" Type="http://schemas.openxmlformats.org/officeDocument/2006/relationships/image" Target="../media/image440.png"/><Relationship Id="rId432" Type="http://schemas.openxmlformats.org/officeDocument/2006/relationships/image" Target="../media/image522.png"/><Relationship Id="rId474" Type="http://schemas.openxmlformats.org/officeDocument/2006/relationships/image" Target="../media/image543.png"/><Relationship Id="rId127" Type="http://schemas.openxmlformats.org/officeDocument/2006/relationships/customXml" Target="../ink/ink385.xml"/><Relationship Id="rId31" Type="http://schemas.openxmlformats.org/officeDocument/2006/relationships/customXml" Target="../ink/ink335.xml"/><Relationship Id="rId73" Type="http://schemas.openxmlformats.org/officeDocument/2006/relationships/image" Target="../media/image345.png"/><Relationship Id="rId169" Type="http://schemas.openxmlformats.org/officeDocument/2006/relationships/image" Target="../media/image391.png"/><Relationship Id="rId334" Type="http://schemas.openxmlformats.org/officeDocument/2006/relationships/customXml" Target="../ink/ink489.xml"/><Relationship Id="rId376" Type="http://schemas.openxmlformats.org/officeDocument/2006/relationships/image" Target="../media/image494.png"/><Relationship Id="rId541" Type="http://schemas.openxmlformats.org/officeDocument/2006/relationships/image" Target="../media/image576.png"/><Relationship Id="rId4" Type="http://schemas.openxmlformats.org/officeDocument/2006/relationships/customXml" Target="../ink/ink321.xml"/><Relationship Id="rId180" Type="http://schemas.openxmlformats.org/officeDocument/2006/relationships/customXml" Target="../ink/ink412.xml"/><Relationship Id="rId236" Type="http://schemas.openxmlformats.org/officeDocument/2006/relationships/customXml" Target="../ink/ink440.xml"/><Relationship Id="rId278" Type="http://schemas.openxmlformats.org/officeDocument/2006/relationships/customXml" Target="../ink/ink461.xml"/><Relationship Id="rId401" Type="http://schemas.openxmlformats.org/officeDocument/2006/relationships/customXml" Target="../ink/ink523.xml"/><Relationship Id="rId443" Type="http://schemas.openxmlformats.org/officeDocument/2006/relationships/customXml" Target="../ink/ink544.xml"/><Relationship Id="rId303" Type="http://schemas.openxmlformats.org/officeDocument/2006/relationships/image" Target="../media/image458.png"/><Relationship Id="rId485" Type="http://schemas.openxmlformats.org/officeDocument/2006/relationships/customXml" Target="../ink/ink565.xml"/><Relationship Id="rId42" Type="http://schemas.openxmlformats.org/officeDocument/2006/relationships/image" Target="../media/image330.png"/><Relationship Id="rId84" Type="http://schemas.openxmlformats.org/officeDocument/2006/relationships/customXml" Target="../ink/ink362.xml"/><Relationship Id="rId138" Type="http://schemas.openxmlformats.org/officeDocument/2006/relationships/image" Target="../media/image376.png"/><Relationship Id="rId345" Type="http://schemas.openxmlformats.org/officeDocument/2006/relationships/image" Target="../media/image479.png"/><Relationship Id="rId387" Type="http://schemas.openxmlformats.org/officeDocument/2006/relationships/customXml" Target="../ink/ink516.xml"/><Relationship Id="rId510" Type="http://schemas.openxmlformats.org/officeDocument/2006/relationships/customXml" Target="../ink/ink578.xml"/><Relationship Id="rId552" Type="http://schemas.openxmlformats.org/officeDocument/2006/relationships/customXml" Target="../ink/ink599.xml"/><Relationship Id="rId191" Type="http://schemas.openxmlformats.org/officeDocument/2006/relationships/image" Target="../media/image402.png"/><Relationship Id="rId205" Type="http://schemas.openxmlformats.org/officeDocument/2006/relationships/image" Target="../media/image409.png"/><Relationship Id="rId247" Type="http://schemas.openxmlformats.org/officeDocument/2006/relationships/image" Target="../media/image430.png"/><Relationship Id="rId412" Type="http://schemas.openxmlformats.org/officeDocument/2006/relationships/image" Target="../media/image512.png"/><Relationship Id="rId107" Type="http://schemas.openxmlformats.org/officeDocument/2006/relationships/customXml" Target="../ink/ink375.xml"/><Relationship Id="rId289" Type="http://schemas.openxmlformats.org/officeDocument/2006/relationships/image" Target="../media/image451.png"/><Relationship Id="rId454" Type="http://schemas.openxmlformats.org/officeDocument/2006/relationships/image" Target="../media/image533.png"/><Relationship Id="rId496" Type="http://schemas.openxmlformats.org/officeDocument/2006/relationships/image" Target="../media/image554.png"/><Relationship Id="rId11" Type="http://schemas.openxmlformats.org/officeDocument/2006/relationships/customXml" Target="../ink/ink325.xml"/><Relationship Id="rId53" Type="http://schemas.openxmlformats.org/officeDocument/2006/relationships/customXml" Target="../ink/ink346.xml"/><Relationship Id="rId149" Type="http://schemas.openxmlformats.org/officeDocument/2006/relationships/customXml" Target="../ink/ink396.xml"/><Relationship Id="rId314" Type="http://schemas.openxmlformats.org/officeDocument/2006/relationships/customXml" Target="../ink/ink479.xml"/><Relationship Id="rId356" Type="http://schemas.openxmlformats.org/officeDocument/2006/relationships/customXml" Target="../ink/ink500.xml"/><Relationship Id="rId398" Type="http://schemas.openxmlformats.org/officeDocument/2006/relationships/image" Target="../media/image505.png"/><Relationship Id="rId521" Type="http://schemas.openxmlformats.org/officeDocument/2006/relationships/image" Target="../media/image566.png"/><Relationship Id="rId563" Type="http://schemas.openxmlformats.org/officeDocument/2006/relationships/image" Target="../media/image587.png"/><Relationship Id="rId95" Type="http://schemas.openxmlformats.org/officeDocument/2006/relationships/image" Target="../media/image355.png"/><Relationship Id="rId160" Type="http://schemas.openxmlformats.org/officeDocument/2006/relationships/customXml" Target="../ink/ink402.xml"/><Relationship Id="rId216" Type="http://schemas.openxmlformats.org/officeDocument/2006/relationships/customXml" Target="../ink/ink430.xml"/><Relationship Id="rId423" Type="http://schemas.openxmlformats.org/officeDocument/2006/relationships/customXml" Target="../ink/ink534.xml"/><Relationship Id="rId258" Type="http://schemas.openxmlformats.org/officeDocument/2006/relationships/customXml" Target="../ink/ink451.xml"/><Relationship Id="rId465" Type="http://schemas.openxmlformats.org/officeDocument/2006/relationships/customXml" Target="../ink/ink555.xml"/><Relationship Id="rId22" Type="http://schemas.openxmlformats.org/officeDocument/2006/relationships/image" Target="../media/image320.png"/><Relationship Id="rId64" Type="http://schemas.openxmlformats.org/officeDocument/2006/relationships/image" Target="../media/image341.png"/><Relationship Id="rId118" Type="http://schemas.openxmlformats.org/officeDocument/2006/relationships/image" Target="../media/image366.png"/><Relationship Id="rId325" Type="http://schemas.openxmlformats.org/officeDocument/2006/relationships/image" Target="../media/image469.png"/><Relationship Id="rId367" Type="http://schemas.openxmlformats.org/officeDocument/2006/relationships/image" Target="../media/image490.png"/><Relationship Id="rId532" Type="http://schemas.openxmlformats.org/officeDocument/2006/relationships/customXml" Target="../ink/ink589.xml"/><Relationship Id="rId171" Type="http://schemas.openxmlformats.org/officeDocument/2006/relationships/image" Target="../media/image392.png"/><Relationship Id="rId227" Type="http://schemas.openxmlformats.org/officeDocument/2006/relationships/image" Target="../media/image420.png"/><Relationship Id="rId269" Type="http://schemas.openxmlformats.org/officeDocument/2006/relationships/image" Target="../media/image441.png"/><Relationship Id="rId434" Type="http://schemas.openxmlformats.org/officeDocument/2006/relationships/image" Target="../media/image523.png"/><Relationship Id="rId476" Type="http://schemas.openxmlformats.org/officeDocument/2006/relationships/image" Target="../media/image544.png"/><Relationship Id="rId33" Type="http://schemas.openxmlformats.org/officeDocument/2006/relationships/customXml" Target="../ink/ink336.xml"/><Relationship Id="rId129" Type="http://schemas.openxmlformats.org/officeDocument/2006/relationships/customXml" Target="../ink/ink386.xml"/><Relationship Id="rId280" Type="http://schemas.openxmlformats.org/officeDocument/2006/relationships/customXml" Target="../ink/ink462.xml"/><Relationship Id="rId336" Type="http://schemas.openxmlformats.org/officeDocument/2006/relationships/customXml" Target="../ink/ink490.xml"/><Relationship Id="rId501" Type="http://schemas.openxmlformats.org/officeDocument/2006/relationships/customXml" Target="../ink/ink573.xml"/><Relationship Id="rId543" Type="http://schemas.openxmlformats.org/officeDocument/2006/relationships/image" Target="../media/image577.png"/><Relationship Id="rId75" Type="http://schemas.openxmlformats.org/officeDocument/2006/relationships/image" Target="../media/image346.png"/><Relationship Id="rId140" Type="http://schemas.openxmlformats.org/officeDocument/2006/relationships/image" Target="../media/image377.png"/><Relationship Id="rId182" Type="http://schemas.openxmlformats.org/officeDocument/2006/relationships/customXml" Target="../ink/ink413.xml"/><Relationship Id="rId378" Type="http://schemas.openxmlformats.org/officeDocument/2006/relationships/image" Target="../media/image495.png"/><Relationship Id="rId403" Type="http://schemas.openxmlformats.org/officeDocument/2006/relationships/customXml" Target="../ink/ink524.xml"/><Relationship Id="rId6" Type="http://schemas.openxmlformats.org/officeDocument/2006/relationships/customXml" Target="../ink/ink322.xml"/><Relationship Id="rId238" Type="http://schemas.openxmlformats.org/officeDocument/2006/relationships/customXml" Target="../ink/ink441.xml"/><Relationship Id="rId445" Type="http://schemas.openxmlformats.org/officeDocument/2006/relationships/customXml" Target="../ink/ink545.xml"/><Relationship Id="rId487" Type="http://schemas.openxmlformats.org/officeDocument/2006/relationships/customXml" Target="../ink/ink566.xml"/><Relationship Id="rId291" Type="http://schemas.openxmlformats.org/officeDocument/2006/relationships/image" Target="../media/image452.png"/><Relationship Id="rId305" Type="http://schemas.openxmlformats.org/officeDocument/2006/relationships/image" Target="../media/image459.png"/><Relationship Id="rId347" Type="http://schemas.openxmlformats.org/officeDocument/2006/relationships/image" Target="../media/image480.png"/><Relationship Id="rId512" Type="http://schemas.openxmlformats.org/officeDocument/2006/relationships/customXml" Target="../ink/ink579.xml"/><Relationship Id="rId44" Type="http://schemas.openxmlformats.org/officeDocument/2006/relationships/image" Target="../media/image331.png"/><Relationship Id="rId86" Type="http://schemas.openxmlformats.org/officeDocument/2006/relationships/customXml" Target="../ink/ink363.xml"/><Relationship Id="rId151" Type="http://schemas.openxmlformats.org/officeDocument/2006/relationships/customXml" Target="../ink/ink397.xml"/><Relationship Id="rId389" Type="http://schemas.openxmlformats.org/officeDocument/2006/relationships/customXml" Target="../ink/ink517.xml"/><Relationship Id="rId554" Type="http://schemas.openxmlformats.org/officeDocument/2006/relationships/customXml" Target="../ink/ink600.xml"/><Relationship Id="rId193" Type="http://schemas.openxmlformats.org/officeDocument/2006/relationships/image" Target="../media/image403.png"/><Relationship Id="rId207" Type="http://schemas.openxmlformats.org/officeDocument/2006/relationships/image" Target="../media/image410.png"/><Relationship Id="rId249" Type="http://schemas.openxmlformats.org/officeDocument/2006/relationships/image" Target="../media/image431.png"/><Relationship Id="rId414" Type="http://schemas.openxmlformats.org/officeDocument/2006/relationships/image" Target="../media/image513.png"/><Relationship Id="rId456" Type="http://schemas.openxmlformats.org/officeDocument/2006/relationships/image" Target="../media/image534.png"/><Relationship Id="rId498" Type="http://schemas.openxmlformats.org/officeDocument/2006/relationships/image" Target="../media/image555.png"/><Relationship Id="rId13" Type="http://schemas.openxmlformats.org/officeDocument/2006/relationships/customXml" Target="../ink/ink326.xml"/><Relationship Id="rId109" Type="http://schemas.openxmlformats.org/officeDocument/2006/relationships/customXml" Target="../ink/ink376.xml"/><Relationship Id="rId260" Type="http://schemas.openxmlformats.org/officeDocument/2006/relationships/customXml" Target="../ink/ink452.xml"/><Relationship Id="rId316" Type="http://schemas.openxmlformats.org/officeDocument/2006/relationships/customXml" Target="../ink/ink480.xml"/><Relationship Id="rId523" Type="http://schemas.openxmlformats.org/officeDocument/2006/relationships/image" Target="../media/image567.png"/><Relationship Id="rId55" Type="http://schemas.openxmlformats.org/officeDocument/2006/relationships/customXml" Target="../ink/ink347.xml"/><Relationship Id="rId97" Type="http://schemas.openxmlformats.org/officeDocument/2006/relationships/customXml" Target="../ink/ink370.xml"/><Relationship Id="rId120" Type="http://schemas.openxmlformats.org/officeDocument/2006/relationships/image" Target="../media/image367.png"/><Relationship Id="rId358" Type="http://schemas.openxmlformats.org/officeDocument/2006/relationships/customXml" Target="../ink/ink501.xml"/><Relationship Id="rId162" Type="http://schemas.openxmlformats.org/officeDocument/2006/relationships/customXml" Target="../ink/ink403.xml"/><Relationship Id="rId218" Type="http://schemas.openxmlformats.org/officeDocument/2006/relationships/customXml" Target="../ink/ink431.xml"/><Relationship Id="rId425" Type="http://schemas.openxmlformats.org/officeDocument/2006/relationships/customXml" Target="../ink/ink535.xml"/><Relationship Id="rId467" Type="http://schemas.openxmlformats.org/officeDocument/2006/relationships/customXml" Target="../ink/ink556.xml"/><Relationship Id="rId271" Type="http://schemas.openxmlformats.org/officeDocument/2006/relationships/image" Target="../media/image442.png"/><Relationship Id="rId24" Type="http://schemas.openxmlformats.org/officeDocument/2006/relationships/image" Target="../media/image321.png"/><Relationship Id="rId66" Type="http://schemas.openxmlformats.org/officeDocument/2006/relationships/customXml" Target="../ink/ink353.xml"/><Relationship Id="rId131" Type="http://schemas.openxmlformats.org/officeDocument/2006/relationships/customXml" Target="../ink/ink387.xml"/><Relationship Id="rId327" Type="http://schemas.openxmlformats.org/officeDocument/2006/relationships/image" Target="../media/image470.png"/><Relationship Id="rId369" Type="http://schemas.openxmlformats.org/officeDocument/2006/relationships/image" Target="../media/image491.png"/><Relationship Id="rId534" Type="http://schemas.openxmlformats.org/officeDocument/2006/relationships/customXml" Target="../ink/ink590.xml"/><Relationship Id="rId173" Type="http://schemas.openxmlformats.org/officeDocument/2006/relationships/image" Target="../media/image393.png"/><Relationship Id="rId229" Type="http://schemas.openxmlformats.org/officeDocument/2006/relationships/image" Target="../media/image421.png"/><Relationship Id="rId380" Type="http://schemas.openxmlformats.org/officeDocument/2006/relationships/image" Target="../media/image496.png"/><Relationship Id="rId436" Type="http://schemas.openxmlformats.org/officeDocument/2006/relationships/image" Target="../media/image524.png"/><Relationship Id="rId240" Type="http://schemas.openxmlformats.org/officeDocument/2006/relationships/customXml" Target="../ink/ink442.xml"/><Relationship Id="rId478" Type="http://schemas.openxmlformats.org/officeDocument/2006/relationships/image" Target="../media/image545.png"/><Relationship Id="rId35" Type="http://schemas.openxmlformats.org/officeDocument/2006/relationships/customXml" Target="../ink/ink337.xml"/><Relationship Id="rId77" Type="http://schemas.openxmlformats.org/officeDocument/2006/relationships/image" Target="../media/image347.png"/><Relationship Id="rId100" Type="http://schemas.openxmlformats.org/officeDocument/2006/relationships/image" Target="../media/image357.png"/><Relationship Id="rId282" Type="http://schemas.openxmlformats.org/officeDocument/2006/relationships/customXml" Target="../ink/ink463.xml"/><Relationship Id="rId338" Type="http://schemas.openxmlformats.org/officeDocument/2006/relationships/customXml" Target="../ink/ink491.xml"/><Relationship Id="rId503" Type="http://schemas.openxmlformats.org/officeDocument/2006/relationships/customXml" Target="../ink/ink574.xml"/><Relationship Id="rId545" Type="http://schemas.openxmlformats.org/officeDocument/2006/relationships/image" Target="../media/image578.png"/><Relationship Id="rId8" Type="http://schemas.openxmlformats.org/officeDocument/2006/relationships/customXml" Target="../ink/ink323.xml"/><Relationship Id="rId142" Type="http://schemas.openxmlformats.org/officeDocument/2006/relationships/image" Target="../media/image378.png"/><Relationship Id="rId184" Type="http://schemas.openxmlformats.org/officeDocument/2006/relationships/customXml" Target="../ink/ink414.xml"/><Relationship Id="rId391" Type="http://schemas.openxmlformats.org/officeDocument/2006/relationships/customXml" Target="../ink/ink518.xml"/><Relationship Id="rId405" Type="http://schemas.openxmlformats.org/officeDocument/2006/relationships/customXml" Target="../ink/ink525.xml"/><Relationship Id="rId447" Type="http://schemas.openxmlformats.org/officeDocument/2006/relationships/customXml" Target="../ink/ink546.xml"/><Relationship Id="rId251" Type="http://schemas.openxmlformats.org/officeDocument/2006/relationships/image" Target="../media/image432.png"/><Relationship Id="rId489" Type="http://schemas.openxmlformats.org/officeDocument/2006/relationships/customXml" Target="../ink/ink567.xml"/><Relationship Id="rId46" Type="http://schemas.openxmlformats.org/officeDocument/2006/relationships/image" Target="../media/image332.png"/><Relationship Id="rId293" Type="http://schemas.openxmlformats.org/officeDocument/2006/relationships/image" Target="../media/image453.png"/><Relationship Id="rId307" Type="http://schemas.openxmlformats.org/officeDocument/2006/relationships/image" Target="../media/image460.png"/><Relationship Id="rId349" Type="http://schemas.openxmlformats.org/officeDocument/2006/relationships/image" Target="../media/image481.png"/><Relationship Id="rId514" Type="http://schemas.openxmlformats.org/officeDocument/2006/relationships/customXml" Target="../ink/ink580.xml"/><Relationship Id="rId556" Type="http://schemas.openxmlformats.org/officeDocument/2006/relationships/customXml" Target="../ink/ink601.xml"/><Relationship Id="rId88" Type="http://schemas.openxmlformats.org/officeDocument/2006/relationships/customXml" Target="../ink/ink364.xml"/><Relationship Id="rId111" Type="http://schemas.openxmlformats.org/officeDocument/2006/relationships/customXml" Target="../ink/ink377.xml"/><Relationship Id="rId153" Type="http://schemas.openxmlformats.org/officeDocument/2006/relationships/customXml" Target="../ink/ink398.xml"/><Relationship Id="rId195" Type="http://schemas.openxmlformats.org/officeDocument/2006/relationships/image" Target="../media/image404.png"/><Relationship Id="rId209" Type="http://schemas.openxmlformats.org/officeDocument/2006/relationships/image" Target="../media/image411.png"/><Relationship Id="rId360" Type="http://schemas.openxmlformats.org/officeDocument/2006/relationships/customXml" Target="../ink/ink502.xml"/><Relationship Id="rId416" Type="http://schemas.openxmlformats.org/officeDocument/2006/relationships/image" Target="../media/image514.png"/><Relationship Id="rId220" Type="http://schemas.openxmlformats.org/officeDocument/2006/relationships/customXml" Target="../ink/ink432.xml"/><Relationship Id="rId458" Type="http://schemas.openxmlformats.org/officeDocument/2006/relationships/image" Target="../media/image535.png"/><Relationship Id="rId15" Type="http://schemas.openxmlformats.org/officeDocument/2006/relationships/customXml" Target="../ink/ink327.xml"/><Relationship Id="rId57" Type="http://schemas.openxmlformats.org/officeDocument/2006/relationships/customXml" Target="../ink/ink348.xml"/><Relationship Id="rId262" Type="http://schemas.openxmlformats.org/officeDocument/2006/relationships/customXml" Target="../ink/ink453.xml"/><Relationship Id="rId318" Type="http://schemas.openxmlformats.org/officeDocument/2006/relationships/customXml" Target="../ink/ink481.xml"/><Relationship Id="rId525" Type="http://schemas.openxmlformats.org/officeDocument/2006/relationships/image" Target="../media/image568.png"/><Relationship Id="rId99" Type="http://schemas.openxmlformats.org/officeDocument/2006/relationships/customXml" Target="../ink/ink371.xml"/><Relationship Id="rId122" Type="http://schemas.openxmlformats.org/officeDocument/2006/relationships/image" Target="../media/image368.png"/><Relationship Id="rId164" Type="http://schemas.openxmlformats.org/officeDocument/2006/relationships/customXml" Target="../ink/ink404.xml"/><Relationship Id="rId371" Type="http://schemas.openxmlformats.org/officeDocument/2006/relationships/image" Target="../media/image492.png"/><Relationship Id="rId427" Type="http://schemas.openxmlformats.org/officeDocument/2006/relationships/customXml" Target="../ink/ink536.xml"/><Relationship Id="rId469" Type="http://schemas.openxmlformats.org/officeDocument/2006/relationships/customXml" Target="../ink/ink557.xml"/><Relationship Id="rId26" Type="http://schemas.openxmlformats.org/officeDocument/2006/relationships/image" Target="../media/image322.png"/><Relationship Id="rId231" Type="http://schemas.openxmlformats.org/officeDocument/2006/relationships/image" Target="../media/image422.png"/><Relationship Id="rId273" Type="http://schemas.openxmlformats.org/officeDocument/2006/relationships/image" Target="../media/image443.png"/><Relationship Id="rId329" Type="http://schemas.openxmlformats.org/officeDocument/2006/relationships/image" Target="../media/image471.png"/><Relationship Id="rId480" Type="http://schemas.openxmlformats.org/officeDocument/2006/relationships/image" Target="../media/image546.png"/><Relationship Id="rId536" Type="http://schemas.openxmlformats.org/officeDocument/2006/relationships/customXml" Target="../ink/ink591.xml"/><Relationship Id="rId68" Type="http://schemas.openxmlformats.org/officeDocument/2006/relationships/customXml" Target="../ink/ink354.xml"/><Relationship Id="rId133" Type="http://schemas.openxmlformats.org/officeDocument/2006/relationships/customXml" Target="../ink/ink388.xml"/><Relationship Id="rId175" Type="http://schemas.openxmlformats.org/officeDocument/2006/relationships/image" Target="../media/image394.png"/><Relationship Id="rId340" Type="http://schemas.openxmlformats.org/officeDocument/2006/relationships/customXml" Target="../ink/ink492.xml"/><Relationship Id="rId200" Type="http://schemas.openxmlformats.org/officeDocument/2006/relationships/customXml" Target="../ink/ink422.xml"/><Relationship Id="rId382" Type="http://schemas.openxmlformats.org/officeDocument/2006/relationships/image" Target="../media/image497.png"/><Relationship Id="rId438" Type="http://schemas.openxmlformats.org/officeDocument/2006/relationships/image" Target="../media/image525.png"/><Relationship Id="rId242" Type="http://schemas.openxmlformats.org/officeDocument/2006/relationships/customXml" Target="../ink/ink443.xml"/><Relationship Id="rId284" Type="http://schemas.openxmlformats.org/officeDocument/2006/relationships/customXml" Target="../ink/ink464.xml"/><Relationship Id="rId491" Type="http://schemas.openxmlformats.org/officeDocument/2006/relationships/customXml" Target="../ink/ink568.xml"/><Relationship Id="rId505" Type="http://schemas.openxmlformats.org/officeDocument/2006/relationships/image" Target="../media/image558.png"/><Relationship Id="rId37" Type="http://schemas.openxmlformats.org/officeDocument/2006/relationships/customXml" Target="../ink/ink338.xml"/><Relationship Id="rId79" Type="http://schemas.openxmlformats.org/officeDocument/2006/relationships/image" Target="../media/image348.png"/><Relationship Id="rId102" Type="http://schemas.openxmlformats.org/officeDocument/2006/relationships/image" Target="../media/image358.png"/><Relationship Id="rId144" Type="http://schemas.openxmlformats.org/officeDocument/2006/relationships/image" Target="../media/image379.png"/><Relationship Id="rId547" Type="http://schemas.openxmlformats.org/officeDocument/2006/relationships/image" Target="../media/image579.png"/><Relationship Id="rId90" Type="http://schemas.openxmlformats.org/officeDocument/2006/relationships/customXml" Target="../ink/ink366.xml"/><Relationship Id="rId186" Type="http://schemas.openxmlformats.org/officeDocument/2006/relationships/customXml" Target="../ink/ink415.xml"/><Relationship Id="rId351" Type="http://schemas.openxmlformats.org/officeDocument/2006/relationships/image" Target="../media/image482.png"/><Relationship Id="rId393" Type="http://schemas.openxmlformats.org/officeDocument/2006/relationships/customXml" Target="../ink/ink519.xml"/><Relationship Id="rId407" Type="http://schemas.openxmlformats.org/officeDocument/2006/relationships/customXml" Target="../ink/ink526.xml"/><Relationship Id="rId449" Type="http://schemas.openxmlformats.org/officeDocument/2006/relationships/customXml" Target="../ink/ink547.xml"/><Relationship Id="rId211" Type="http://schemas.openxmlformats.org/officeDocument/2006/relationships/image" Target="../media/image412.png"/><Relationship Id="rId253" Type="http://schemas.openxmlformats.org/officeDocument/2006/relationships/image" Target="../media/image433.png"/><Relationship Id="rId295" Type="http://schemas.openxmlformats.org/officeDocument/2006/relationships/image" Target="../media/image454.png"/><Relationship Id="rId309" Type="http://schemas.openxmlformats.org/officeDocument/2006/relationships/image" Target="../media/image461.png"/><Relationship Id="rId460" Type="http://schemas.openxmlformats.org/officeDocument/2006/relationships/image" Target="../media/image536.png"/><Relationship Id="rId516" Type="http://schemas.openxmlformats.org/officeDocument/2006/relationships/customXml" Target="../ink/ink581.xml"/><Relationship Id="rId48" Type="http://schemas.openxmlformats.org/officeDocument/2006/relationships/image" Target="../media/image333.png"/><Relationship Id="rId113" Type="http://schemas.openxmlformats.org/officeDocument/2006/relationships/customXml" Target="../ink/ink378.xml"/><Relationship Id="rId320" Type="http://schemas.openxmlformats.org/officeDocument/2006/relationships/customXml" Target="../ink/ink482.xml"/><Relationship Id="rId558" Type="http://schemas.openxmlformats.org/officeDocument/2006/relationships/customXml" Target="../ink/ink602.xml"/><Relationship Id="rId155" Type="http://schemas.openxmlformats.org/officeDocument/2006/relationships/customXml" Target="../ink/ink399.xml"/><Relationship Id="rId197" Type="http://schemas.openxmlformats.org/officeDocument/2006/relationships/image" Target="../media/image405.png"/><Relationship Id="rId362" Type="http://schemas.openxmlformats.org/officeDocument/2006/relationships/customXml" Target="../ink/ink503.xml"/><Relationship Id="rId418" Type="http://schemas.openxmlformats.org/officeDocument/2006/relationships/image" Target="../media/image515.png"/><Relationship Id="rId222" Type="http://schemas.openxmlformats.org/officeDocument/2006/relationships/customXml" Target="../ink/ink433.xml"/><Relationship Id="rId264" Type="http://schemas.openxmlformats.org/officeDocument/2006/relationships/customXml" Target="../ink/ink454.xml"/><Relationship Id="rId471" Type="http://schemas.openxmlformats.org/officeDocument/2006/relationships/customXml" Target="../ink/ink558.xml"/><Relationship Id="rId17" Type="http://schemas.openxmlformats.org/officeDocument/2006/relationships/customXml" Target="../ink/ink328.xml"/><Relationship Id="rId59" Type="http://schemas.openxmlformats.org/officeDocument/2006/relationships/customXml" Target="../ink/ink349.xml"/><Relationship Id="rId124" Type="http://schemas.openxmlformats.org/officeDocument/2006/relationships/image" Target="../media/image369.png"/><Relationship Id="rId527" Type="http://schemas.openxmlformats.org/officeDocument/2006/relationships/image" Target="../media/image569.png"/><Relationship Id="rId70" Type="http://schemas.openxmlformats.org/officeDocument/2006/relationships/customXml" Target="../ink/ink355.xml"/><Relationship Id="rId166" Type="http://schemas.openxmlformats.org/officeDocument/2006/relationships/customXml" Target="../ink/ink405.xml"/><Relationship Id="rId331" Type="http://schemas.openxmlformats.org/officeDocument/2006/relationships/image" Target="../media/image472.png"/><Relationship Id="rId373" Type="http://schemas.openxmlformats.org/officeDocument/2006/relationships/customXml" Target="../ink/ink509.xml"/><Relationship Id="rId429" Type="http://schemas.openxmlformats.org/officeDocument/2006/relationships/customXml" Target="../ink/ink537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423.png"/><Relationship Id="rId440" Type="http://schemas.openxmlformats.org/officeDocument/2006/relationships/image" Target="../media/image526.png"/><Relationship Id="rId28" Type="http://schemas.openxmlformats.org/officeDocument/2006/relationships/image" Target="../media/image323.png"/><Relationship Id="rId275" Type="http://schemas.openxmlformats.org/officeDocument/2006/relationships/image" Target="../media/image444.png"/><Relationship Id="rId300" Type="http://schemas.openxmlformats.org/officeDocument/2006/relationships/customXml" Target="../ink/ink472.xml"/><Relationship Id="rId482" Type="http://schemas.openxmlformats.org/officeDocument/2006/relationships/image" Target="../media/image547.png"/><Relationship Id="rId538" Type="http://schemas.openxmlformats.org/officeDocument/2006/relationships/customXml" Target="../ink/ink592.xml"/><Relationship Id="rId81" Type="http://schemas.openxmlformats.org/officeDocument/2006/relationships/image" Target="../media/image349.png"/><Relationship Id="rId135" Type="http://schemas.openxmlformats.org/officeDocument/2006/relationships/customXml" Target="../ink/ink389.xml"/><Relationship Id="rId177" Type="http://schemas.openxmlformats.org/officeDocument/2006/relationships/image" Target="../media/image395.png"/><Relationship Id="rId342" Type="http://schemas.openxmlformats.org/officeDocument/2006/relationships/customXml" Target="../ink/ink493.xml"/><Relationship Id="rId384" Type="http://schemas.openxmlformats.org/officeDocument/2006/relationships/image" Target="../media/image498.png"/><Relationship Id="rId202" Type="http://schemas.openxmlformats.org/officeDocument/2006/relationships/customXml" Target="../ink/ink423.xml"/><Relationship Id="rId244" Type="http://schemas.openxmlformats.org/officeDocument/2006/relationships/customXml" Target="../ink/ink444.xml"/><Relationship Id="rId39" Type="http://schemas.openxmlformats.org/officeDocument/2006/relationships/customXml" Target="../ink/ink339.xml"/><Relationship Id="rId286" Type="http://schemas.openxmlformats.org/officeDocument/2006/relationships/customXml" Target="../ink/ink465.xml"/><Relationship Id="rId451" Type="http://schemas.openxmlformats.org/officeDocument/2006/relationships/customXml" Target="../ink/ink548.xml"/><Relationship Id="rId493" Type="http://schemas.openxmlformats.org/officeDocument/2006/relationships/customXml" Target="../ink/ink569.xml"/><Relationship Id="rId507" Type="http://schemas.openxmlformats.org/officeDocument/2006/relationships/image" Target="../media/image559.png"/><Relationship Id="rId549" Type="http://schemas.openxmlformats.org/officeDocument/2006/relationships/image" Target="../media/image580.png"/><Relationship Id="rId50" Type="http://schemas.openxmlformats.org/officeDocument/2006/relationships/image" Target="../media/image334.png"/><Relationship Id="rId104" Type="http://schemas.openxmlformats.org/officeDocument/2006/relationships/image" Target="../media/image359.png"/><Relationship Id="rId146" Type="http://schemas.openxmlformats.org/officeDocument/2006/relationships/image" Target="../media/image380.png"/><Relationship Id="rId188" Type="http://schemas.openxmlformats.org/officeDocument/2006/relationships/customXml" Target="../ink/ink416.xml"/><Relationship Id="rId311" Type="http://schemas.openxmlformats.org/officeDocument/2006/relationships/image" Target="../media/image462.png"/><Relationship Id="rId353" Type="http://schemas.openxmlformats.org/officeDocument/2006/relationships/image" Target="../media/image483.png"/><Relationship Id="rId395" Type="http://schemas.openxmlformats.org/officeDocument/2006/relationships/customXml" Target="../ink/ink520.xml"/><Relationship Id="rId409" Type="http://schemas.openxmlformats.org/officeDocument/2006/relationships/customXml" Target="../ink/ink527.xml"/><Relationship Id="rId560" Type="http://schemas.openxmlformats.org/officeDocument/2006/relationships/customXml" Target="../ink/ink603.xml"/><Relationship Id="rId92" Type="http://schemas.openxmlformats.org/officeDocument/2006/relationships/customXml" Target="../ink/ink367.xml"/><Relationship Id="rId213" Type="http://schemas.openxmlformats.org/officeDocument/2006/relationships/image" Target="../media/image413.png"/><Relationship Id="rId420" Type="http://schemas.openxmlformats.org/officeDocument/2006/relationships/image" Target="../media/image516.png"/><Relationship Id="rId255" Type="http://schemas.openxmlformats.org/officeDocument/2006/relationships/image" Target="../media/image434.png"/><Relationship Id="rId297" Type="http://schemas.openxmlformats.org/officeDocument/2006/relationships/image" Target="../media/image455.png"/><Relationship Id="rId462" Type="http://schemas.openxmlformats.org/officeDocument/2006/relationships/image" Target="../media/image537.png"/><Relationship Id="rId518" Type="http://schemas.openxmlformats.org/officeDocument/2006/relationships/customXml" Target="../ink/ink582.xml"/><Relationship Id="rId115" Type="http://schemas.openxmlformats.org/officeDocument/2006/relationships/customXml" Target="../ink/ink379.xml"/><Relationship Id="rId157" Type="http://schemas.openxmlformats.org/officeDocument/2006/relationships/customXml" Target="../ink/ink400.xml"/><Relationship Id="rId322" Type="http://schemas.openxmlformats.org/officeDocument/2006/relationships/customXml" Target="../ink/ink483.xml"/><Relationship Id="rId364" Type="http://schemas.openxmlformats.org/officeDocument/2006/relationships/customXml" Target="../ink/ink504.xml"/><Relationship Id="rId61" Type="http://schemas.openxmlformats.org/officeDocument/2006/relationships/customXml" Target="../ink/ink350.xml"/><Relationship Id="rId199" Type="http://schemas.openxmlformats.org/officeDocument/2006/relationships/image" Target="../media/image406.png"/><Relationship Id="rId19" Type="http://schemas.openxmlformats.org/officeDocument/2006/relationships/customXml" Target="../ink/ink329.xml"/><Relationship Id="rId224" Type="http://schemas.openxmlformats.org/officeDocument/2006/relationships/customXml" Target="../ink/ink434.xml"/><Relationship Id="rId266" Type="http://schemas.openxmlformats.org/officeDocument/2006/relationships/customXml" Target="../ink/ink455.xml"/><Relationship Id="rId431" Type="http://schemas.openxmlformats.org/officeDocument/2006/relationships/customXml" Target="../ink/ink538.xml"/><Relationship Id="rId473" Type="http://schemas.openxmlformats.org/officeDocument/2006/relationships/customXml" Target="../ink/ink559.xml"/><Relationship Id="rId529" Type="http://schemas.openxmlformats.org/officeDocument/2006/relationships/image" Target="../media/image570.png"/><Relationship Id="rId30" Type="http://schemas.openxmlformats.org/officeDocument/2006/relationships/image" Target="../media/image324.png"/><Relationship Id="rId126" Type="http://schemas.openxmlformats.org/officeDocument/2006/relationships/image" Target="../media/image370.png"/><Relationship Id="rId168" Type="http://schemas.openxmlformats.org/officeDocument/2006/relationships/customXml" Target="../ink/ink406.xml"/><Relationship Id="rId333" Type="http://schemas.openxmlformats.org/officeDocument/2006/relationships/image" Target="../media/image473.png"/><Relationship Id="rId540" Type="http://schemas.openxmlformats.org/officeDocument/2006/relationships/customXml" Target="../ink/ink593.xml"/><Relationship Id="rId72" Type="http://schemas.openxmlformats.org/officeDocument/2006/relationships/customXml" Target="../ink/ink356.xml"/><Relationship Id="rId375" Type="http://schemas.openxmlformats.org/officeDocument/2006/relationships/customXml" Target="../ink/ink510.xml"/><Relationship Id="rId3" Type="http://schemas.openxmlformats.org/officeDocument/2006/relationships/image" Target="../media/image312.png"/><Relationship Id="rId235" Type="http://schemas.openxmlformats.org/officeDocument/2006/relationships/image" Target="../media/image424.png"/><Relationship Id="rId277" Type="http://schemas.openxmlformats.org/officeDocument/2006/relationships/image" Target="../media/image445.png"/><Relationship Id="rId400" Type="http://schemas.openxmlformats.org/officeDocument/2006/relationships/image" Target="../media/image506.png"/><Relationship Id="rId442" Type="http://schemas.openxmlformats.org/officeDocument/2006/relationships/image" Target="../media/image527.png"/><Relationship Id="rId484" Type="http://schemas.openxmlformats.org/officeDocument/2006/relationships/image" Target="../media/image548.png"/><Relationship Id="rId137" Type="http://schemas.openxmlformats.org/officeDocument/2006/relationships/customXml" Target="../ink/ink390.xml"/><Relationship Id="rId302" Type="http://schemas.openxmlformats.org/officeDocument/2006/relationships/customXml" Target="../ink/ink473.xml"/><Relationship Id="rId344" Type="http://schemas.openxmlformats.org/officeDocument/2006/relationships/customXml" Target="../ink/ink494.xml"/><Relationship Id="rId41" Type="http://schemas.openxmlformats.org/officeDocument/2006/relationships/customXml" Target="../ink/ink340.xml"/><Relationship Id="rId83" Type="http://schemas.openxmlformats.org/officeDocument/2006/relationships/image" Target="../media/image350.png"/><Relationship Id="rId179" Type="http://schemas.openxmlformats.org/officeDocument/2006/relationships/image" Target="../media/image396.png"/><Relationship Id="rId386" Type="http://schemas.openxmlformats.org/officeDocument/2006/relationships/image" Target="../media/image499.png"/><Relationship Id="rId551" Type="http://schemas.openxmlformats.org/officeDocument/2006/relationships/image" Target="../media/image581.png"/><Relationship Id="rId190" Type="http://schemas.openxmlformats.org/officeDocument/2006/relationships/customXml" Target="../ink/ink417.xml"/><Relationship Id="rId204" Type="http://schemas.openxmlformats.org/officeDocument/2006/relationships/customXml" Target="../ink/ink424.xml"/><Relationship Id="rId246" Type="http://schemas.openxmlformats.org/officeDocument/2006/relationships/customXml" Target="../ink/ink445.xml"/><Relationship Id="rId288" Type="http://schemas.openxmlformats.org/officeDocument/2006/relationships/customXml" Target="../ink/ink466.xml"/><Relationship Id="rId411" Type="http://schemas.openxmlformats.org/officeDocument/2006/relationships/customXml" Target="../ink/ink528.xml"/><Relationship Id="rId453" Type="http://schemas.openxmlformats.org/officeDocument/2006/relationships/customXml" Target="../ink/ink549.xml"/><Relationship Id="rId509" Type="http://schemas.openxmlformats.org/officeDocument/2006/relationships/image" Target="../media/image560.png"/><Relationship Id="rId106" Type="http://schemas.openxmlformats.org/officeDocument/2006/relationships/image" Target="../media/image360.png"/><Relationship Id="rId313" Type="http://schemas.openxmlformats.org/officeDocument/2006/relationships/image" Target="../media/image463.png"/><Relationship Id="rId495" Type="http://schemas.openxmlformats.org/officeDocument/2006/relationships/customXml" Target="../ink/ink570.xml"/><Relationship Id="rId10" Type="http://schemas.openxmlformats.org/officeDocument/2006/relationships/image" Target="../media/image314.png"/><Relationship Id="rId52" Type="http://schemas.openxmlformats.org/officeDocument/2006/relationships/image" Target="../media/image335.png"/><Relationship Id="rId94" Type="http://schemas.openxmlformats.org/officeDocument/2006/relationships/customXml" Target="../ink/ink368.xml"/><Relationship Id="rId148" Type="http://schemas.openxmlformats.org/officeDocument/2006/relationships/image" Target="../media/image381.png"/><Relationship Id="rId355" Type="http://schemas.openxmlformats.org/officeDocument/2006/relationships/image" Target="../media/image484.png"/><Relationship Id="rId397" Type="http://schemas.openxmlformats.org/officeDocument/2006/relationships/customXml" Target="../ink/ink521.xml"/><Relationship Id="rId520" Type="http://schemas.openxmlformats.org/officeDocument/2006/relationships/customXml" Target="../ink/ink583.xml"/><Relationship Id="rId562" Type="http://schemas.openxmlformats.org/officeDocument/2006/relationships/customXml" Target="../ink/ink604.xml"/><Relationship Id="rId215" Type="http://schemas.openxmlformats.org/officeDocument/2006/relationships/image" Target="../media/image414.png"/><Relationship Id="rId257" Type="http://schemas.openxmlformats.org/officeDocument/2006/relationships/image" Target="../media/image435.png"/><Relationship Id="rId422" Type="http://schemas.openxmlformats.org/officeDocument/2006/relationships/image" Target="../media/image517.png"/><Relationship Id="rId464" Type="http://schemas.openxmlformats.org/officeDocument/2006/relationships/image" Target="../media/image538.png"/><Relationship Id="rId299" Type="http://schemas.openxmlformats.org/officeDocument/2006/relationships/image" Target="../media/image456.png"/><Relationship Id="rId63" Type="http://schemas.openxmlformats.org/officeDocument/2006/relationships/customXml" Target="../ink/ink351.xml"/><Relationship Id="rId159" Type="http://schemas.openxmlformats.org/officeDocument/2006/relationships/customXml" Target="../ink/ink401.xml"/><Relationship Id="rId366" Type="http://schemas.openxmlformats.org/officeDocument/2006/relationships/customXml" Target="../ink/ink505.xml"/><Relationship Id="rId226" Type="http://schemas.openxmlformats.org/officeDocument/2006/relationships/customXml" Target="../ink/ink435.xml"/><Relationship Id="rId433" Type="http://schemas.openxmlformats.org/officeDocument/2006/relationships/customXml" Target="../ink/ink539.xml"/><Relationship Id="rId74" Type="http://schemas.openxmlformats.org/officeDocument/2006/relationships/customXml" Target="../ink/ink357.xml"/><Relationship Id="rId377" Type="http://schemas.openxmlformats.org/officeDocument/2006/relationships/customXml" Target="../ink/ink511.xml"/><Relationship Id="rId500" Type="http://schemas.openxmlformats.org/officeDocument/2006/relationships/image" Target="../media/image556.png"/><Relationship Id="rId5" Type="http://schemas.openxmlformats.org/officeDocument/2006/relationships/image" Target="../media/image313.png"/><Relationship Id="rId237" Type="http://schemas.openxmlformats.org/officeDocument/2006/relationships/image" Target="../media/image425.png"/><Relationship Id="rId444" Type="http://schemas.openxmlformats.org/officeDocument/2006/relationships/image" Target="../media/image528.png"/><Relationship Id="rId290" Type="http://schemas.openxmlformats.org/officeDocument/2006/relationships/customXml" Target="../ink/ink467.xml"/><Relationship Id="rId304" Type="http://schemas.openxmlformats.org/officeDocument/2006/relationships/customXml" Target="../ink/ink474.xml"/><Relationship Id="rId388" Type="http://schemas.openxmlformats.org/officeDocument/2006/relationships/image" Target="../media/image500.png"/><Relationship Id="rId511" Type="http://schemas.openxmlformats.org/officeDocument/2006/relationships/image" Target="../media/image561.png"/><Relationship Id="rId85" Type="http://schemas.openxmlformats.org/officeDocument/2006/relationships/image" Target="../media/image351.png"/><Relationship Id="rId150" Type="http://schemas.openxmlformats.org/officeDocument/2006/relationships/image" Target="../media/image382.png"/><Relationship Id="rId248" Type="http://schemas.openxmlformats.org/officeDocument/2006/relationships/customXml" Target="../ink/ink446.xml"/><Relationship Id="rId455" Type="http://schemas.openxmlformats.org/officeDocument/2006/relationships/customXml" Target="../ink/ink550.xml"/><Relationship Id="rId12" Type="http://schemas.openxmlformats.org/officeDocument/2006/relationships/image" Target="../media/image315.png"/><Relationship Id="rId108" Type="http://schemas.openxmlformats.org/officeDocument/2006/relationships/image" Target="../media/image361.png"/><Relationship Id="rId315" Type="http://schemas.openxmlformats.org/officeDocument/2006/relationships/image" Target="../media/image464.png"/><Relationship Id="rId522" Type="http://schemas.openxmlformats.org/officeDocument/2006/relationships/customXml" Target="../ink/ink584.xml"/><Relationship Id="rId96" Type="http://schemas.openxmlformats.org/officeDocument/2006/relationships/customXml" Target="../ink/ink369.xml"/><Relationship Id="rId161" Type="http://schemas.openxmlformats.org/officeDocument/2006/relationships/image" Target="../media/image387.png"/><Relationship Id="rId399" Type="http://schemas.openxmlformats.org/officeDocument/2006/relationships/customXml" Target="../ink/ink522.xml"/><Relationship Id="rId259" Type="http://schemas.openxmlformats.org/officeDocument/2006/relationships/image" Target="../media/image436.png"/><Relationship Id="rId466" Type="http://schemas.openxmlformats.org/officeDocument/2006/relationships/image" Target="../media/image539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42.png"/><Relationship Id="rId299" Type="http://schemas.openxmlformats.org/officeDocument/2006/relationships/customXml" Target="../ink/ink757.xml"/><Relationship Id="rId21" Type="http://schemas.openxmlformats.org/officeDocument/2006/relationships/customXml" Target="../ink/ink614.xml"/><Relationship Id="rId63" Type="http://schemas.openxmlformats.org/officeDocument/2006/relationships/customXml" Target="../ink/ink635.xml"/><Relationship Id="rId159" Type="http://schemas.openxmlformats.org/officeDocument/2006/relationships/image" Target="../media/image663.png"/><Relationship Id="rId324" Type="http://schemas.openxmlformats.org/officeDocument/2006/relationships/image" Target="../media/image742.png"/><Relationship Id="rId366" Type="http://schemas.openxmlformats.org/officeDocument/2006/relationships/image" Target="../media/image763.png"/><Relationship Id="rId170" Type="http://schemas.openxmlformats.org/officeDocument/2006/relationships/customXml" Target="../ink/ink690.xml"/><Relationship Id="rId226" Type="http://schemas.openxmlformats.org/officeDocument/2006/relationships/image" Target="../media/image695.png"/><Relationship Id="rId268" Type="http://schemas.openxmlformats.org/officeDocument/2006/relationships/customXml" Target="../ink/ink741.xml"/><Relationship Id="rId32" Type="http://schemas.openxmlformats.org/officeDocument/2006/relationships/image" Target="../media/image602.png"/><Relationship Id="rId74" Type="http://schemas.openxmlformats.org/officeDocument/2006/relationships/image" Target="../media/image622.png"/><Relationship Id="rId128" Type="http://schemas.openxmlformats.org/officeDocument/2006/relationships/customXml" Target="../ink/ink668.xml"/><Relationship Id="rId335" Type="http://schemas.openxmlformats.org/officeDocument/2006/relationships/customXml" Target="../ink/ink775.xml"/><Relationship Id="rId377" Type="http://schemas.openxmlformats.org/officeDocument/2006/relationships/image" Target="../media/image768.png"/><Relationship Id="rId5" Type="http://schemas.openxmlformats.org/officeDocument/2006/relationships/customXml" Target="../ink/ink606.xml"/><Relationship Id="rId181" Type="http://schemas.openxmlformats.org/officeDocument/2006/relationships/image" Target="../media/image673.png"/><Relationship Id="rId237" Type="http://schemas.openxmlformats.org/officeDocument/2006/relationships/customXml" Target="../ink/ink724.xml"/><Relationship Id="rId402" Type="http://schemas.openxmlformats.org/officeDocument/2006/relationships/customXml" Target="../ink/ink809.xml"/><Relationship Id="rId279" Type="http://schemas.openxmlformats.org/officeDocument/2006/relationships/image" Target="../media/image720.png"/><Relationship Id="rId43" Type="http://schemas.openxmlformats.org/officeDocument/2006/relationships/customXml" Target="../ink/ink625.xml"/><Relationship Id="rId139" Type="http://schemas.openxmlformats.org/officeDocument/2006/relationships/image" Target="../media/image653.png"/><Relationship Id="rId290" Type="http://schemas.openxmlformats.org/officeDocument/2006/relationships/customXml" Target="../ink/ink752.xml"/><Relationship Id="rId304" Type="http://schemas.openxmlformats.org/officeDocument/2006/relationships/image" Target="../media/image732.png"/><Relationship Id="rId346" Type="http://schemas.openxmlformats.org/officeDocument/2006/relationships/image" Target="../media/image753.png"/><Relationship Id="rId388" Type="http://schemas.openxmlformats.org/officeDocument/2006/relationships/customXml" Target="../ink/ink802.xml"/><Relationship Id="rId85" Type="http://schemas.openxmlformats.org/officeDocument/2006/relationships/customXml" Target="../ink/ink646.xml"/><Relationship Id="rId150" Type="http://schemas.openxmlformats.org/officeDocument/2006/relationships/customXml" Target="../ink/ink679.xml"/><Relationship Id="rId192" Type="http://schemas.openxmlformats.org/officeDocument/2006/relationships/customXml" Target="../ink/ink701.xml"/><Relationship Id="rId206" Type="http://schemas.openxmlformats.org/officeDocument/2006/relationships/image" Target="../media/image685.png"/><Relationship Id="rId248" Type="http://schemas.openxmlformats.org/officeDocument/2006/relationships/image" Target="../media/image705.png"/><Relationship Id="rId12" Type="http://schemas.openxmlformats.org/officeDocument/2006/relationships/image" Target="../media/image592.png"/><Relationship Id="rId108" Type="http://schemas.openxmlformats.org/officeDocument/2006/relationships/customXml" Target="../ink/ink658.xml"/><Relationship Id="rId315" Type="http://schemas.openxmlformats.org/officeDocument/2006/relationships/customXml" Target="../ink/ink765.xml"/><Relationship Id="rId357" Type="http://schemas.openxmlformats.org/officeDocument/2006/relationships/customXml" Target="../ink/ink786.xml"/><Relationship Id="rId54" Type="http://schemas.openxmlformats.org/officeDocument/2006/relationships/customXml" Target="../ink/ink631.xml"/><Relationship Id="rId96" Type="http://schemas.openxmlformats.org/officeDocument/2006/relationships/customXml" Target="../ink/ink652.xml"/><Relationship Id="rId161" Type="http://schemas.openxmlformats.org/officeDocument/2006/relationships/image" Target="../media/image664.png"/><Relationship Id="rId217" Type="http://schemas.openxmlformats.org/officeDocument/2006/relationships/customXml" Target="../ink/ink714.xml"/><Relationship Id="rId399" Type="http://schemas.openxmlformats.org/officeDocument/2006/relationships/image" Target="../media/image779.png"/><Relationship Id="rId259" Type="http://schemas.openxmlformats.org/officeDocument/2006/relationships/image" Target="../media/image710.png"/><Relationship Id="rId23" Type="http://schemas.openxmlformats.org/officeDocument/2006/relationships/customXml" Target="../ink/ink615.xml"/><Relationship Id="rId119" Type="http://schemas.openxmlformats.org/officeDocument/2006/relationships/image" Target="../media/image643.png"/><Relationship Id="rId270" Type="http://schemas.openxmlformats.org/officeDocument/2006/relationships/customXml" Target="../ink/ink742.xml"/><Relationship Id="rId326" Type="http://schemas.openxmlformats.org/officeDocument/2006/relationships/image" Target="../media/image743.png"/><Relationship Id="rId65" Type="http://schemas.openxmlformats.org/officeDocument/2006/relationships/customXml" Target="../ink/ink636.xml"/><Relationship Id="rId130" Type="http://schemas.openxmlformats.org/officeDocument/2006/relationships/customXml" Target="../ink/ink669.xml"/><Relationship Id="rId368" Type="http://schemas.openxmlformats.org/officeDocument/2006/relationships/image" Target="../media/image764.png"/><Relationship Id="rId172" Type="http://schemas.openxmlformats.org/officeDocument/2006/relationships/customXml" Target="../ink/ink691.xml"/><Relationship Id="rId228" Type="http://schemas.openxmlformats.org/officeDocument/2006/relationships/image" Target="../media/image696.png"/><Relationship Id="rId281" Type="http://schemas.openxmlformats.org/officeDocument/2006/relationships/image" Target="../media/image721.png"/><Relationship Id="rId337" Type="http://schemas.openxmlformats.org/officeDocument/2006/relationships/customXml" Target="../ink/ink776.xml"/><Relationship Id="rId34" Type="http://schemas.openxmlformats.org/officeDocument/2006/relationships/image" Target="../media/image603.png"/><Relationship Id="rId76" Type="http://schemas.openxmlformats.org/officeDocument/2006/relationships/image" Target="../media/image623.png"/><Relationship Id="rId141" Type="http://schemas.openxmlformats.org/officeDocument/2006/relationships/image" Target="../media/image654.png"/><Relationship Id="rId379" Type="http://schemas.openxmlformats.org/officeDocument/2006/relationships/image" Target="../media/image769.png"/><Relationship Id="rId7" Type="http://schemas.openxmlformats.org/officeDocument/2006/relationships/customXml" Target="../ink/ink607.xml"/><Relationship Id="rId183" Type="http://schemas.openxmlformats.org/officeDocument/2006/relationships/image" Target="../media/image674.png"/><Relationship Id="rId239" Type="http://schemas.openxmlformats.org/officeDocument/2006/relationships/image" Target="../media/image701.png"/><Relationship Id="rId390" Type="http://schemas.openxmlformats.org/officeDocument/2006/relationships/customXml" Target="../ink/ink803.xml"/><Relationship Id="rId404" Type="http://schemas.openxmlformats.org/officeDocument/2006/relationships/customXml" Target="../ink/ink810.xml"/><Relationship Id="rId250" Type="http://schemas.openxmlformats.org/officeDocument/2006/relationships/image" Target="../media/image706.png"/><Relationship Id="rId292" Type="http://schemas.openxmlformats.org/officeDocument/2006/relationships/customXml" Target="../ink/ink753.xml"/><Relationship Id="rId306" Type="http://schemas.openxmlformats.org/officeDocument/2006/relationships/image" Target="../media/image733.png"/><Relationship Id="rId45" Type="http://schemas.openxmlformats.org/officeDocument/2006/relationships/customXml" Target="../ink/ink626.xml"/><Relationship Id="rId87" Type="http://schemas.openxmlformats.org/officeDocument/2006/relationships/image" Target="../media/image627.png"/><Relationship Id="rId110" Type="http://schemas.openxmlformats.org/officeDocument/2006/relationships/customXml" Target="../ink/ink659.xml"/><Relationship Id="rId348" Type="http://schemas.openxmlformats.org/officeDocument/2006/relationships/image" Target="../media/image754.png"/><Relationship Id="rId152" Type="http://schemas.openxmlformats.org/officeDocument/2006/relationships/customXml" Target="../ink/ink680.xml"/><Relationship Id="rId194" Type="http://schemas.openxmlformats.org/officeDocument/2006/relationships/customXml" Target="../ink/ink702.xml"/><Relationship Id="rId208" Type="http://schemas.openxmlformats.org/officeDocument/2006/relationships/image" Target="../media/image686.png"/><Relationship Id="rId261" Type="http://schemas.openxmlformats.org/officeDocument/2006/relationships/image" Target="../media/image711.png"/><Relationship Id="rId14" Type="http://schemas.openxmlformats.org/officeDocument/2006/relationships/image" Target="../media/image593.png"/><Relationship Id="rId56" Type="http://schemas.openxmlformats.org/officeDocument/2006/relationships/customXml" Target="../ink/ink632.xml"/><Relationship Id="rId317" Type="http://schemas.openxmlformats.org/officeDocument/2006/relationships/customXml" Target="../ink/ink766.xml"/><Relationship Id="rId359" Type="http://schemas.openxmlformats.org/officeDocument/2006/relationships/customXml" Target="../ink/ink787.xml"/><Relationship Id="rId98" Type="http://schemas.openxmlformats.org/officeDocument/2006/relationships/customXml" Target="../ink/ink653.xml"/><Relationship Id="rId121" Type="http://schemas.openxmlformats.org/officeDocument/2006/relationships/image" Target="../media/image644.png"/><Relationship Id="rId163" Type="http://schemas.openxmlformats.org/officeDocument/2006/relationships/image" Target="../media/image665.png"/><Relationship Id="rId219" Type="http://schemas.openxmlformats.org/officeDocument/2006/relationships/customXml" Target="../ink/ink715.xml"/><Relationship Id="rId370" Type="http://schemas.openxmlformats.org/officeDocument/2006/relationships/image" Target="../media/image765.png"/><Relationship Id="rId230" Type="http://schemas.openxmlformats.org/officeDocument/2006/relationships/image" Target="../media/image697.png"/><Relationship Id="rId25" Type="http://schemas.openxmlformats.org/officeDocument/2006/relationships/customXml" Target="../ink/ink616.xml"/><Relationship Id="rId67" Type="http://schemas.openxmlformats.org/officeDocument/2006/relationships/customXml" Target="../ink/ink637.xml"/><Relationship Id="rId272" Type="http://schemas.openxmlformats.org/officeDocument/2006/relationships/customXml" Target="../ink/ink743.xml"/><Relationship Id="rId328" Type="http://schemas.openxmlformats.org/officeDocument/2006/relationships/image" Target="../media/image744.png"/><Relationship Id="rId132" Type="http://schemas.openxmlformats.org/officeDocument/2006/relationships/customXml" Target="../ink/ink670.xml"/><Relationship Id="rId174" Type="http://schemas.openxmlformats.org/officeDocument/2006/relationships/customXml" Target="../ink/ink692.xml"/><Relationship Id="rId381" Type="http://schemas.openxmlformats.org/officeDocument/2006/relationships/image" Target="../media/image770.png"/><Relationship Id="rId241" Type="http://schemas.openxmlformats.org/officeDocument/2006/relationships/image" Target="../media/image702.png"/><Relationship Id="rId36" Type="http://schemas.openxmlformats.org/officeDocument/2006/relationships/image" Target="../media/image604.png"/><Relationship Id="rId283" Type="http://schemas.openxmlformats.org/officeDocument/2006/relationships/image" Target="../media/image722.png"/><Relationship Id="rId339" Type="http://schemas.openxmlformats.org/officeDocument/2006/relationships/customXml" Target="../ink/ink777.xml"/><Relationship Id="rId78" Type="http://schemas.openxmlformats.org/officeDocument/2006/relationships/image" Target="../media/image624.png"/><Relationship Id="rId101" Type="http://schemas.openxmlformats.org/officeDocument/2006/relationships/image" Target="../media/image634.png"/><Relationship Id="rId143" Type="http://schemas.openxmlformats.org/officeDocument/2006/relationships/image" Target="../media/image655.png"/><Relationship Id="rId185" Type="http://schemas.openxmlformats.org/officeDocument/2006/relationships/image" Target="../media/image675.png"/><Relationship Id="rId350" Type="http://schemas.openxmlformats.org/officeDocument/2006/relationships/image" Target="../media/image755.png"/><Relationship Id="rId406" Type="http://schemas.openxmlformats.org/officeDocument/2006/relationships/customXml" Target="../ink/ink811.xml"/><Relationship Id="rId9" Type="http://schemas.openxmlformats.org/officeDocument/2006/relationships/customXml" Target="../ink/ink608.xml"/><Relationship Id="rId210" Type="http://schemas.openxmlformats.org/officeDocument/2006/relationships/image" Target="../media/image687.png"/><Relationship Id="rId392" Type="http://schemas.openxmlformats.org/officeDocument/2006/relationships/customXml" Target="../ink/ink804.xml"/><Relationship Id="rId252" Type="http://schemas.openxmlformats.org/officeDocument/2006/relationships/image" Target="../media/image707.png"/><Relationship Id="rId294" Type="http://schemas.openxmlformats.org/officeDocument/2006/relationships/image" Target="../media/image727.png"/><Relationship Id="rId308" Type="http://schemas.openxmlformats.org/officeDocument/2006/relationships/image" Target="../media/image734.png"/><Relationship Id="rId47" Type="http://schemas.openxmlformats.org/officeDocument/2006/relationships/customXml" Target="../ink/ink627.xml"/><Relationship Id="rId89" Type="http://schemas.openxmlformats.org/officeDocument/2006/relationships/image" Target="../media/image628.png"/><Relationship Id="rId112" Type="http://schemas.openxmlformats.org/officeDocument/2006/relationships/customXml" Target="../ink/ink660.xml"/><Relationship Id="rId154" Type="http://schemas.openxmlformats.org/officeDocument/2006/relationships/customXml" Target="../ink/ink681.xml"/><Relationship Id="rId361" Type="http://schemas.openxmlformats.org/officeDocument/2006/relationships/customXml" Target="../ink/ink788.xml"/><Relationship Id="rId196" Type="http://schemas.openxmlformats.org/officeDocument/2006/relationships/customXml" Target="../ink/ink703.xml"/><Relationship Id="rId16" Type="http://schemas.openxmlformats.org/officeDocument/2006/relationships/image" Target="../media/image594.png"/><Relationship Id="rId221" Type="http://schemas.openxmlformats.org/officeDocument/2006/relationships/customXml" Target="../ink/ink716.xml"/><Relationship Id="rId263" Type="http://schemas.openxmlformats.org/officeDocument/2006/relationships/image" Target="../media/image712.png"/><Relationship Id="rId319" Type="http://schemas.openxmlformats.org/officeDocument/2006/relationships/customXml" Target="../ink/ink767.xml"/><Relationship Id="rId58" Type="http://schemas.openxmlformats.org/officeDocument/2006/relationships/customXml" Target="../ink/ink633.xml"/><Relationship Id="rId123" Type="http://schemas.openxmlformats.org/officeDocument/2006/relationships/image" Target="../media/image645.png"/><Relationship Id="rId330" Type="http://schemas.openxmlformats.org/officeDocument/2006/relationships/image" Target="../media/image745.png"/><Relationship Id="rId165" Type="http://schemas.openxmlformats.org/officeDocument/2006/relationships/image" Target="../media/image666.png"/><Relationship Id="rId372" Type="http://schemas.openxmlformats.org/officeDocument/2006/relationships/customXml" Target="../ink/ink794.xml"/><Relationship Id="rId211" Type="http://schemas.openxmlformats.org/officeDocument/2006/relationships/customXml" Target="../ink/ink711.xml"/><Relationship Id="rId232" Type="http://schemas.openxmlformats.org/officeDocument/2006/relationships/image" Target="../media/image698.png"/><Relationship Id="rId253" Type="http://schemas.openxmlformats.org/officeDocument/2006/relationships/customXml" Target="../ink/ink733.xml"/><Relationship Id="rId274" Type="http://schemas.openxmlformats.org/officeDocument/2006/relationships/customXml" Target="../ink/ink744.xml"/><Relationship Id="rId295" Type="http://schemas.openxmlformats.org/officeDocument/2006/relationships/customXml" Target="../ink/ink755.xml"/><Relationship Id="rId309" Type="http://schemas.openxmlformats.org/officeDocument/2006/relationships/customXml" Target="../ink/ink762.xml"/><Relationship Id="rId27" Type="http://schemas.openxmlformats.org/officeDocument/2006/relationships/customXml" Target="../ink/ink617.xml"/><Relationship Id="rId48" Type="http://schemas.openxmlformats.org/officeDocument/2006/relationships/image" Target="../media/image609.png"/><Relationship Id="rId69" Type="http://schemas.openxmlformats.org/officeDocument/2006/relationships/customXml" Target="../ink/ink638.xml"/><Relationship Id="rId113" Type="http://schemas.openxmlformats.org/officeDocument/2006/relationships/image" Target="../media/image640.png"/><Relationship Id="rId134" Type="http://schemas.openxmlformats.org/officeDocument/2006/relationships/customXml" Target="../ink/ink671.xml"/><Relationship Id="rId320" Type="http://schemas.openxmlformats.org/officeDocument/2006/relationships/image" Target="../media/image740.png"/><Relationship Id="rId80" Type="http://schemas.openxmlformats.org/officeDocument/2006/relationships/image" Target="../media/image625.png"/><Relationship Id="rId155" Type="http://schemas.openxmlformats.org/officeDocument/2006/relationships/image" Target="../media/image661.png"/><Relationship Id="rId176" Type="http://schemas.openxmlformats.org/officeDocument/2006/relationships/customXml" Target="../ink/ink693.xml"/><Relationship Id="rId197" Type="http://schemas.openxmlformats.org/officeDocument/2006/relationships/customXml" Target="../ink/ink704.xml"/><Relationship Id="rId341" Type="http://schemas.openxmlformats.org/officeDocument/2006/relationships/customXml" Target="../ink/ink778.xml"/><Relationship Id="rId362" Type="http://schemas.openxmlformats.org/officeDocument/2006/relationships/image" Target="../media/image761.png"/><Relationship Id="rId383" Type="http://schemas.openxmlformats.org/officeDocument/2006/relationships/image" Target="../media/image771.png"/><Relationship Id="rId201" Type="http://schemas.openxmlformats.org/officeDocument/2006/relationships/customXml" Target="../ink/ink706.xml"/><Relationship Id="rId222" Type="http://schemas.openxmlformats.org/officeDocument/2006/relationships/image" Target="../media/image693.png"/><Relationship Id="rId243" Type="http://schemas.openxmlformats.org/officeDocument/2006/relationships/image" Target="../media/image703.png"/><Relationship Id="rId264" Type="http://schemas.openxmlformats.org/officeDocument/2006/relationships/customXml" Target="../ink/ink739.xml"/><Relationship Id="rId285" Type="http://schemas.openxmlformats.org/officeDocument/2006/relationships/image" Target="../media/image723.png"/><Relationship Id="rId17" Type="http://schemas.openxmlformats.org/officeDocument/2006/relationships/customXml" Target="../ink/ink612.xml"/><Relationship Id="rId38" Type="http://schemas.openxmlformats.org/officeDocument/2006/relationships/image" Target="../media/image605.png"/><Relationship Id="rId59" Type="http://schemas.openxmlformats.org/officeDocument/2006/relationships/image" Target="../media/image614.png"/><Relationship Id="rId103" Type="http://schemas.openxmlformats.org/officeDocument/2006/relationships/image" Target="../media/image635.png"/><Relationship Id="rId124" Type="http://schemas.openxmlformats.org/officeDocument/2006/relationships/customXml" Target="../ink/ink666.xml"/><Relationship Id="rId310" Type="http://schemas.openxmlformats.org/officeDocument/2006/relationships/image" Target="../media/image735.png"/><Relationship Id="rId70" Type="http://schemas.openxmlformats.org/officeDocument/2006/relationships/image" Target="../media/image620.png"/><Relationship Id="rId91" Type="http://schemas.openxmlformats.org/officeDocument/2006/relationships/image" Target="../media/image629.png"/><Relationship Id="rId145" Type="http://schemas.openxmlformats.org/officeDocument/2006/relationships/image" Target="../media/image656.png"/><Relationship Id="rId166" Type="http://schemas.openxmlformats.org/officeDocument/2006/relationships/customXml" Target="../ink/ink687.xml"/><Relationship Id="rId187" Type="http://schemas.openxmlformats.org/officeDocument/2006/relationships/image" Target="../media/image676.png"/><Relationship Id="rId331" Type="http://schemas.openxmlformats.org/officeDocument/2006/relationships/customXml" Target="../ink/ink773.xml"/><Relationship Id="rId352" Type="http://schemas.openxmlformats.org/officeDocument/2006/relationships/image" Target="../media/image756.png"/><Relationship Id="rId373" Type="http://schemas.openxmlformats.org/officeDocument/2006/relationships/image" Target="../media/image766.png"/><Relationship Id="rId394" Type="http://schemas.openxmlformats.org/officeDocument/2006/relationships/customXml" Target="../ink/ink805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688.png"/><Relationship Id="rId233" Type="http://schemas.openxmlformats.org/officeDocument/2006/relationships/customXml" Target="../ink/ink722.xml"/><Relationship Id="rId254" Type="http://schemas.openxmlformats.org/officeDocument/2006/relationships/image" Target="../media/image708.png"/><Relationship Id="rId28" Type="http://schemas.openxmlformats.org/officeDocument/2006/relationships/image" Target="../media/image600.png"/><Relationship Id="rId49" Type="http://schemas.openxmlformats.org/officeDocument/2006/relationships/customXml" Target="../ink/ink628.xml"/><Relationship Id="rId114" Type="http://schemas.openxmlformats.org/officeDocument/2006/relationships/customXml" Target="../ink/ink661.xml"/><Relationship Id="rId275" Type="http://schemas.openxmlformats.org/officeDocument/2006/relationships/image" Target="../media/image718.png"/><Relationship Id="rId296" Type="http://schemas.openxmlformats.org/officeDocument/2006/relationships/image" Target="../media/image728.png"/><Relationship Id="rId300" Type="http://schemas.openxmlformats.org/officeDocument/2006/relationships/image" Target="../media/image730.png"/><Relationship Id="rId60" Type="http://schemas.openxmlformats.org/officeDocument/2006/relationships/image" Target="../media/image615.emf"/><Relationship Id="rId81" Type="http://schemas.openxmlformats.org/officeDocument/2006/relationships/customXml" Target="../ink/ink644.xml"/><Relationship Id="rId135" Type="http://schemas.openxmlformats.org/officeDocument/2006/relationships/image" Target="../media/image651.png"/><Relationship Id="rId156" Type="http://schemas.openxmlformats.org/officeDocument/2006/relationships/customXml" Target="../ink/ink682.xml"/><Relationship Id="rId177" Type="http://schemas.openxmlformats.org/officeDocument/2006/relationships/image" Target="../media/image671.png"/><Relationship Id="rId198" Type="http://schemas.openxmlformats.org/officeDocument/2006/relationships/image" Target="../media/image681.png"/><Relationship Id="rId321" Type="http://schemas.openxmlformats.org/officeDocument/2006/relationships/customXml" Target="../ink/ink768.xml"/><Relationship Id="rId342" Type="http://schemas.openxmlformats.org/officeDocument/2006/relationships/image" Target="../media/image751.png"/><Relationship Id="rId363" Type="http://schemas.openxmlformats.org/officeDocument/2006/relationships/customXml" Target="../ink/ink789.xml"/><Relationship Id="rId384" Type="http://schemas.openxmlformats.org/officeDocument/2006/relationships/customXml" Target="../ink/ink800.xml"/><Relationship Id="rId202" Type="http://schemas.openxmlformats.org/officeDocument/2006/relationships/image" Target="../media/image683.png"/><Relationship Id="rId223" Type="http://schemas.openxmlformats.org/officeDocument/2006/relationships/customXml" Target="../ink/ink717.xml"/><Relationship Id="rId244" Type="http://schemas.openxmlformats.org/officeDocument/2006/relationships/customXml" Target="../ink/ink728.xml"/><Relationship Id="rId18" Type="http://schemas.openxmlformats.org/officeDocument/2006/relationships/image" Target="../media/image595.png"/><Relationship Id="rId39" Type="http://schemas.openxmlformats.org/officeDocument/2006/relationships/customXml" Target="../ink/ink623.xml"/><Relationship Id="rId265" Type="http://schemas.openxmlformats.org/officeDocument/2006/relationships/image" Target="../media/image713.png"/><Relationship Id="rId286" Type="http://schemas.openxmlformats.org/officeDocument/2006/relationships/customXml" Target="../ink/ink750.xml"/><Relationship Id="rId50" Type="http://schemas.openxmlformats.org/officeDocument/2006/relationships/image" Target="../media/image610.png"/><Relationship Id="rId104" Type="http://schemas.openxmlformats.org/officeDocument/2006/relationships/customXml" Target="../ink/ink656.xml"/><Relationship Id="rId125" Type="http://schemas.openxmlformats.org/officeDocument/2006/relationships/image" Target="../media/image646.png"/><Relationship Id="rId146" Type="http://schemas.openxmlformats.org/officeDocument/2006/relationships/customXml" Target="../ink/ink677.xml"/><Relationship Id="rId167" Type="http://schemas.openxmlformats.org/officeDocument/2006/relationships/image" Target="../media/image667.png"/><Relationship Id="rId188" Type="http://schemas.openxmlformats.org/officeDocument/2006/relationships/customXml" Target="../ink/ink699.xml"/><Relationship Id="rId311" Type="http://schemas.openxmlformats.org/officeDocument/2006/relationships/customXml" Target="../ink/ink763.xml"/><Relationship Id="rId332" Type="http://schemas.openxmlformats.org/officeDocument/2006/relationships/image" Target="../media/image746.png"/><Relationship Id="rId353" Type="http://schemas.openxmlformats.org/officeDocument/2006/relationships/customXml" Target="../ink/ink784.xml"/><Relationship Id="rId374" Type="http://schemas.openxmlformats.org/officeDocument/2006/relationships/customXml" Target="../ink/ink795.xml"/><Relationship Id="rId395" Type="http://schemas.openxmlformats.org/officeDocument/2006/relationships/image" Target="../media/image777.png"/><Relationship Id="rId71" Type="http://schemas.openxmlformats.org/officeDocument/2006/relationships/customXml" Target="../ink/ink639.xml"/><Relationship Id="rId92" Type="http://schemas.openxmlformats.org/officeDocument/2006/relationships/customXml" Target="../ink/ink650.xml"/><Relationship Id="rId213" Type="http://schemas.openxmlformats.org/officeDocument/2006/relationships/customXml" Target="../ink/ink712.xml"/><Relationship Id="rId234" Type="http://schemas.openxmlformats.org/officeDocument/2006/relationships/image" Target="../media/image699.png"/><Relationship Id="rId2" Type="http://schemas.openxmlformats.org/officeDocument/2006/relationships/notesSlide" Target="../notesSlides/notesSlide1.xml"/><Relationship Id="rId29" Type="http://schemas.openxmlformats.org/officeDocument/2006/relationships/customXml" Target="../ink/ink618.xml"/><Relationship Id="rId255" Type="http://schemas.openxmlformats.org/officeDocument/2006/relationships/customXml" Target="../ink/ink734.xml"/><Relationship Id="rId276" Type="http://schemas.openxmlformats.org/officeDocument/2006/relationships/customXml" Target="../ink/ink745.xml"/><Relationship Id="rId297" Type="http://schemas.openxmlformats.org/officeDocument/2006/relationships/customXml" Target="../ink/ink756.xml"/><Relationship Id="rId40" Type="http://schemas.openxmlformats.org/officeDocument/2006/relationships/image" Target="../media/image9.png"/><Relationship Id="rId115" Type="http://schemas.openxmlformats.org/officeDocument/2006/relationships/image" Target="../media/image641.png"/><Relationship Id="rId136" Type="http://schemas.openxmlformats.org/officeDocument/2006/relationships/customXml" Target="../ink/ink672.xml"/><Relationship Id="rId157" Type="http://schemas.openxmlformats.org/officeDocument/2006/relationships/image" Target="../media/image662.png"/><Relationship Id="rId178" Type="http://schemas.openxmlformats.org/officeDocument/2006/relationships/customXml" Target="../ink/ink694.xml"/><Relationship Id="rId301" Type="http://schemas.openxmlformats.org/officeDocument/2006/relationships/customXml" Target="../ink/ink758.xml"/><Relationship Id="rId322" Type="http://schemas.openxmlformats.org/officeDocument/2006/relationships/image" Target="../media/image741.png"/><Relationship Id="rId343" Type="http://schemas.openxmlformats.org/officeDocument/2006/relationships/customXml" Target="../ink/ink779.xml"/><Relationship Id="rId364" Type="http://schemas.openxmlformats.org/officeDocument/2006/relationships/image" Target="../media/image762.png"/><Relationship Id="rId61" Type="http://schemas.openxmlformats.org/officeDocument/2006/relationships/customXml" Target="../ink/ink634.xml"/><Relationship Id="rId82" Type="http://schemas.openxmlformats.org/officeDocument/2006/relationships/image" Target="../media/image626.png"/><Relationship Id="rId199" Type="http://schemas.openxmlformats.org/officeDocument/2006/relationships/customXml" Target="../ink/ink705.xml"/><Relationship Id="rId203" Type="http://schemas.openxmlformats.org/officeDocument/2006/relationships/customXml" Target="../ink/ink707.xml"/><Relationship Id="rId385" Type="http://schemas.openxmlformats.org/officeDocument/2006/relationships/image" Target="../media/image772.png"/><Relationship Id="rId19" Type="http://schemas.openxmlformats.org/officeDocument/2006/relationships/customXml" Target="../ink/ink613.xml"/><Relationship Id="rId224" Type="http://schemas.openxmlformats.org/officeDocument/2006/relationships/image" Target="../media/image694.png"/><Relationship Id="rId245" Type="http://schemas.openxmlformats.org/officeDocument/2006/relationships/customXml" Target="../ink/ink729.xml"/><Relationship Id="rId266" Type="http://schemas.openxmlformats.org/officeDocument/2006/relationships/customXml" Target="../ink/ink740.xml"/><Relationship Id="rId287" Type="http://schemas.openxmlformats.org/officeDocument/2006/relationships/image" Target="../media/image724.png"/><Relationship Id="rId30" Type="http://schemas.openxmlformats.org/officeDocument/2006/relationships/image" Target="../media/image601.png"/><Relationship Id="rId105" Type="http://schemas.openxmlformats.org/officeDocument/2006/relationships/image" Target="../media/image636.png"/><Relationship Id="rId126" Type="http://schemas.openxmlformats.org/officeDocument/2006/relationships/customXml" Target="../ink/ink667.xml"/><Relationship Id="rId147" Type="http://schemas.openxmlformats.org/officeDocument/2006/relationships/image" Target="../media/image657.png"/><Relationship Id="rId168" Type="http://schemas.openxmlformats.org/officeDocument/2006/relationships/customXml" Target="../ink/ink688.xml"/><Relationship Id="rId312" Type="http://schemas.openxmlformats.org/officeDocument/2006/relationships/image" Target="../media/image736.png"/><Relationship Id="rId333" Type="http://schemas.openxmlformats.org/officeDocument/2006/relationships/customXml" Target="../ink/ink774.xml"/><Relationship Id="rId354" Type="http://schemas.openxmlformats.org/officeDocument/2006/relationships/image" Target="../media/image757.png"/><Relationship Id="rId51" Type="http://schemas.openxmlformats.org/officeDocument/2006/relationships/customXml" Target="../ink/ink629.xml"/><Relationship Id="rId72" Type="http://schemas.openxmlformats.org/officeDocument/2006/relationships/image" Target="../media/image621.png"/><Relationship Id="rId93" Type="http://schemas.openxmlformats.org/officeDocument/2006/relationships/image" Target="../media/image630.png"/><Relationship Id="rId189" Type="http://schemas.openxmlformats.org/officeDocument/2006/relationships/image" Target="../media/image677.png"/><Relationship Id="rId375" Type="http://schemas.openxmlformats.org/officeDocument/2006/relationships/image" Target="../media/image767.png"/><Relationship Id="rId396" Type="http://schemas.openxmlformats.org/officeDocument/2006/relationships/customXml" Target="../ink/ink806.xml"/><Relationship Id="rId3" Type="http://schemas.openxmlformats.org/officeDocument/2006/relationships/customXml" Target="../ink/ink605.xml"/><Relationship Id="rId214" Type="http://schemas.openxmlformats.org/officeDocument/2006/relationships/image" Target="../media/image689.png"/><Relationship Id="rId235" Type="http://schemas.openxmlformats.org/officeDocument/2006/relationships/customXml" Target="../ink/ink723.xml"/><Relationship Id="rId256" Type="http://schemas.openxmlformats.org/officeDocument/2006/relationships/image" Target="../media/image709.png"/><Relationship Id="rId277" Type="http://schemas.openxmlformats.org/officeDocument/2006/relationships/image" Target="../media/image719.png"/><Relationship Id="rId298" Type="http://schemas.openxmlformats.org/officeDocument/2006/relationships/image" Target="../media/image729.png"/><Relationship Id="rId400" Type="http://schemas.openxmlformats.org/officeDocument/2006/relationships/customXml" Target="../ink/ink808.xml"/><Relationship Id="rId116" Type="http://schemas.openxmlformats.org/officeDocument/2006/relationships/customXml" Target="../ink/ink662.xml"/><Relationship Id="rId137" Type="http://schemas.openxmlformats.org/officeDocument/2006/relationships/image" Target="../media/image652.png"/><Relationship Id="rId158" Type="http://schemas.openxmlformats.org/officeDocument/2006/relationships/customXml" Target="../ink/ink683.xml"/><Relationship Id="rId302" Type="http://schemas.openxmlformats.org/officeDocument/2006/relationships/image" Target="../media/image731.png"/><Relationship Id="rId323" Type="http://schemas.openxmlformats.org/officeDocument/2006/relationships/customXml" Target="../ink/ink769.xml"/><Relationship Id="rId344" Type="http://schemas.openxmlformats.org/officeDocument/2006/relationships/image" Target="../media/image752.png"/><Relationship Id="rId20" Type="http://schemas.openxmlformats.org/officeDocument/2006/relationships/image" Target="../media/image596.png"/><Relationship Id="rId41" Type="http://schemas.openxmlformats.org/officeDocument/2006/relationships/customXml" Target="../ink/ink624.xml"/><Relationship Id="rId62" Type="http://schemas.openxmlformats.org/officeDocument/2006/relationships/image" Target="../media/image616.png"/><Relationship Id="rId83" Type="http://schemas.openxmlformats.org/officeDocument/2006/relationships/customXml" Target="../ink/ink645.xml"/><Relationship Id="rId179" Type="http://schemas.openxmlformats.org/officeDocument/2006/relationships/image" Target="../media/image672.png"/><Relationship Id="rId365" Type="http://schemas.openxmlformats.org/officeDocument/2006/relationships/customXml" Target="../ink/ink790.xml"/><Relationship Id="rId386" Type="http://schemas.openxmlformats.org/officeDocument/2006/relationships/customXml" Target="../ink/ink801.xml"/><Relationship Id="rId190" Type="http://schemas.openxmlformats.org/officeDocument/2006/relationships/customXml" Target="../ink/ink700.xml"/><Relationship Id="rId204" Type="http://schemas.openxmlformats.org/officeDocument/2006/relationships/image" Target="../media/image684.png"/><Relationship Id="rId225" Type="http://schemas.openxmlformats.org/officeDocument/2006/relationships/customXml" Target="../ink/ink718.xml"/><Relationship Id="rId246" Type="http://schemas.openxmlformats.org/officeDocument/2006/relationships/image" Target="../media/image704.png"/><Relationship Id="rId267" Type="http://schemas.openxmlformats.org/officeDocument/2006/relationships/image" Target="../media/image714.png"/><Relationship Id="rId288" Type="http://schemas.openxmlformats.org/officeDocument/2006/relationships/customXml" Target="../ink/ink751.xml"/><Relationship Id="rId106" Type="http://schemas.openxmlformats.org/officeDocument/2006/relationships/customXml" Target="../ink/ink657.xml"/><Relationship Id="rId127" Type="http://schemas.openxmlformats.org/officeDocument/2006/relationships/image" Target="../media/image647.png"/><Relationship Id="rId313" Type="http://schemas.openxmlformats.org/officeDocument/2006/relationships/customXml" Target="../ink/ink764.xml"/><Relationship Id="rId10" Type="http://schemas.openxmlformats.org/officeDocument/2006/relationships/image" Target="../media/image591.png"/><Relationship Id="rId31" Type="http://schemas.openxmlformats.org/officeDocument/2006/relationships/customXml" Target="../ink/ink619.xml"/><Relationship Id="rId52" Type="http://schemas.openxmlformats.org/officeDocument/2006/relationships/image" Target="../media/image611.png"/><Relationship Id="rId73" Type="http://schemas.openxmlformats.org/officeDocument/2006/relationships/customXml" Target="../ink/ink640.xml"/><Relationship Id="rId94" Type="http://schemas.openxmlformats.org/officeDocument/2006/relationships/customXml" Target="../ink/ink651.xml"/><Relationship Id="rId148" Type="http://schemas.openxmlformats.org/officeDocument/2006/relationships/customXml" Target="../ink/ink678.xml"/><Relationship Id="rId169" Type="http://schemas.openxmlformats.org/officeDocument/2006/relationships/customXml" Target="../ink/ink689.xml"/><Relationship Id="rId334" Type="http://schemas.openxmlformats.org/officeDocument/2006/relationships/image" Target="../media/image747.png"/><Relationship Id="rId355" Type="http://schemas.openxmlformats.org/officeDocument/2006/relationships/customXml" Target="../ink/ink785.xml"/><Relationship Id="rId376" Type="http://schemas.openxmlformats.org/officeDocument/2006/relationships/customXml" Target="../ink/ink796.xml"/><Relationship Id="rId397" Type="http://schemas.openxmlformats.org/officeDocument/2006/relationships/image" Target="../media/image778.png"/><Relationship Id="rId4" Type="http://schemas.openxmlformats.org/officeDocument/2006/relationships/image" Target="../media/image588.png"/><Relationship Id="rId180" Type="http://schemas.openxmlformats.org/officeDocument/2006/relationships/customXml" Target="../ink/ink695.xml"/><Relationship Id="rId215" Type="http://schemas.openxmlformats.org/officeDocument/2006/relationships/customXml" Target="../ink/ink713.xml"/><Relationship Id="rId236" Type="http://schemas.openxmlformats.org/officeDocument/2006/relationships/image" Target="../media/image700.png"/><Relationship Id="rId257" Type="http://schemas.openxmlformats.org/officeDocument/2006/relationships/customXml" Target="../ink/ink735.xml"/><Relationship Id="rId278" Type="http://schemas.openxmlformats.org/officeDocument/2006/relationships/customXml" Target="../ink/ink746.xml"/><Relationship Id="rId401" Type="http://schemas.openxmlformats.org/officeDocument/2006/relationships/image" Target="../media/image780.png"/><Relationship Id="rId303" Type="http://schemas.openxmlformats.org/officeDocument/2006/relationships/customXml" Target="../ink/ink759.xml"/><Relationship Id="rId42" Type="http://schemas.openxmlformats.org/officeDocument/2006/relationships/image" Target="../media/image606.png"/><Relationship Id="rId84" Type="http://schemas.openxmlformats.org/officeDocument/2006/relationships/image" Target="../media/image55.png"/><Relationship Id="rId138" Type="http://schemas.openxmlformats.org/officeDocument/2006/relationships/customXml" Target="../ink/ink673.xml"/><Relationship Id="rId345" Type="http://schemas.openxmlformats.org/officeDocument/2006/relationships/customXml" Target="../ink/ink780.xml"/><Relationship Id="rId387" Type="http://schemas.openxmlformats.org/officeDocument/2006/relationships/image" Target="../media/image773.png"/><Relationship Id="rId191" Type="http://schemas.openxmlformats.org/officeDocument/2006/relationships/image" Target="../media/image678.png"/><Relationship Id="rId205" Type="http://schemas.openxmlformats.org/officeDocument/2006/relationships/customXml" Target="../ink/ink708.xml"/><Relationship Id="rId247" Type="http://schemas.openxmlformats.org/officeDocument/2006/relationships/customXml" Target="../ink/ink730.xml"/><Relationship Id="rId107" Type="http://schemas.openxmlformats.org/officeDocument/2006/relationships/image" Target="../media/image637.png"/><Relationship Id="rId289" Type="http://schemas.openxmlformats.org/officeDocument/2006/relationships/image" Target="../media/image725.png"/><Relationship Id="rId11" Type="http://schemas.openxmlformats.org/officeDocument/2006/relationships/customXml" Target="../ink/ink609.xml"/><Relationship Id="rId53" Type="http://schemas.openxmlformats.org/officeDocument/2006/relationships/customXml" Target="../ink/ink630.xml"/><Relationship Id="rId149" Type="http://schemas.openxmlformats.org/officeDocument/2006/relationships/image" Target="../media/image658.png"/><Relationship Id="rId314" Type="http://schemas.openxmlformats.org/officeDocument/2006/relationships/image" Target="../media/image737.png"/><Relationship Id="rId356" Type="http://schemas.openxmlformats.org/officeDocument/2006/relationships/image" Target="../media/image758.png"/><Relationship Id="rId398" Type="http://schemas.openxmlformats.org/officeDocument/2006/relationships/customXml" Target="../ink/ink807.xml"/><Relationship Id="rId95" Type="http://schemas.openxmlformats.org/officeDocument/2006/relationships/image" Target="../media/image631.png"/><Relationship Id="rId160" Type="http://schemas.openxmlformats.org/officeDocument/2006/relationships/customXml" Target="../ink/ink684.xml"/><Relationship Id="rId216" Type="http://schemas.openxmlformats.org/officeDocument/2006/relationships/image" Target="../media/image690.png"/><Relationship Id="rId258" Type="http://schemas.openxmlformats.org/officeDocument/2006/relationships/customXml" Target="../ink/ink736.xml"/><Relationship Id="rId22" Type="http://schemas.openxmlformats.org/officeDocument/2006/relationships/image" Target="../media/image597.png"/><Relationship Id="rId64" Type="http://schemas.openxmlformats.org/officeDocument/2006/relationships/image" Target="../media/image617.png"/><Relationship Id="rId118" Type="http://schemas.openxmlformats.org/officeDocument/2006/relationships/customXml" Target="../ink/ink663.xml"/><Relationship Id="rId325" Type="http://schemas.openxmlformats.org/officeDocument/2006/relationships/customXml" Target="../ink/ink770.xml"/><Relationship Id="rId367" Type="http://schemas.openxmlformats.org/officeDocument/2006/relationships/customXml" Target="../ink/ink791.xml"/><Relationship Id="rId171" Type="http://schemas.openxmlformats.org/officeDocument/2006/relationships/image" Target="../media/image668.png"/><Relationship Id="rId227" Type="http://schemas.openxmlformats.org/officeDocument/2006/relationships/customXml" Target="../ink/ink719.xml"/><Relationship Id="rId269" Type="http://schemas.openxmlformats.org/officeDocument/2006/relationships/image" Target="../media/image715.png"/><Relationship Id="rId33" Type="http://schemas.openxmlformats.org/officeDocument/2006/relationships/customXml" Target="../ink/ink620.xml"/><Relationship Id="rId129" Type="http://schemas.openxmlformats.org/officeDocument/2006/relationships/image" Target="../media/image648.png"/><Relationship Id="rId280" Type="http://schemas.openxmlformats.org/officeDocument/2006/relationships/customXml" Target="../ink/ink747.xml"/><Relationship Id="rId336" Type="http://schemas.openxmlformats.org/officeDocument/2006/relationships/image" Target="../media/image748.png"/><Relationship Id="rId75" Type="http://schemas.openxmlformats.org/officeDocument/2006/relationships/customXml" Target="../ink/ink641.xml"/><Relationship Id="rId140" Type="http://schemas.openxmlformats.org/officeDocument/2006/relationships/customXml" Target="../ink/ink674.xml"/><Relationship Id="rId182" Type="http://schemas.openxmlformats.org/officeDocument/2006/relationships/customXml" Target="../ink/ink696.xml"/><Relationship Id="rId378" Type="http://schemas.openxmlformats.org/officeDocument/2006/relationships/customXml" Target="../ink/ink797.xml"/><Relationship Id="rId403" Type="http://schemas.openxmlformats.org/officeDocument/2006/relationships/image" Target="../media/image781.png"/><Relationship Id="rId6" Type="http://schemas.openxmlformats.org/officeDocument/2006/relationships/image" Target="../media/image589.png"/><Relationship Id="rId238" Type="http://schemas.openxmlformats.org/officeDocument/2006/relationships/customXml" Target="../ink/ink725.xml"/><Relationship Id="rId291" Type="http://schemas.openxmlformats.org/officeDocument/2006/relationships/image" Target="../media/image726.png"/><Relationship Id="rId305" Type="http://schemas.openxmlformats.org/officeDocument/2006/relationships/customXml" Target="../ink/ink760.xml"/><Relationship Id="rId347" Type="http://schemas.openxmlformats.org/officeDocument/2006/relationships/customXml" Target="../ink/ink781.xml"/><Relationship Id="rId44" Type="http://schemas.openxmlformats.org/officeDocument/2006/relationships/image" Target="../media/image607.png"/><Relationship Id="rId86" Type="http://schemas.openxmlformats.org/officeDocument/2006/relationships/customXml" Target="../ink/ink647.xml"/><Relationship Id="rId151" Type="http://schemas.openxmlformats.org/officeDocument/2006/relationships/image" Target="../media/image659.png"/><Relationship Id="rId389" Type="http://schemas.openxmlformats.org/officeDocument/2006/relationships/image" Target="../media/image774.png"/><Relationship Id="rId193" Type="http://schemas.openxmlformats.org/officeDocument/2006/relationships/image" Target="../media/image679.png"/><Relationship Id="rId207" Type="http://schemas.openxmlformats.org/officeDocument/2006/relationships/customXml" Target="../ink/ink709.xml"/><Relationship Id="rId249" Type="http://schemas.openxmlformats.org/officeDocument/2006/relationships/customXml" Target="../ink/ink731.xml"/><Relationship Id="rId13" Type="http://schemas.openxmlformats.org/officeDocument/2006/relationships/customXml" Target="../ink/ink610.xml"/><Relationship Id="rId109" Type="http://schemas.openxmlformats.org/officeDocument/2006/relationships/image" Target="../media/image638.png"/><Relationship Id="rId260" Type="http://schemas.openxmlformats.org/officeDocument/2006/relationships/customXml" Target="../ink/ink737.xml"/><Relationship Id="rId316" Type="http://schemas.openxmlformats.org/officeDocument/2006/relationships/image" Target="../media/image738.png"/><Relationship Id="rId55" Type="http://schemas.openxmlformats.org/officeDocument/2006/relationships/image" Target="../media/image612.png"/><Relationship Id="rId97" Type="http://schemas.openxmlformats.org/officeDocument/2006/relationships/image" Target="../media/image632.png"/><Relationship Id="rId120" Type="http://schemas.openxmlformats.org/officeDocument/2006/relationships/customXml" Target="../ink/ink664.xml"/><Relationship Id="rId358" Type="http://schemas.openxmlformats.org/officeDocument/2006/relationships/image" Target="../media/image759.png"/><Relationship Id="rId162" Type="http://schemas.openxmlformats.org/officeDocument/2006/relationships/customXml" Target="../ink/ink685.xml"/><Relationship Id="rId218" Type="http://schemas.openxmlformats.org/officeDocument/2006/relationships/image" Target="../media/image691.png"/><Relationship Id="rId271" Type="http://schemas.openxmlformats.org/officeDocument/2006/relationships/image" Target="../media/image716.png"/><Relationship Id="rId24" Type="http://schemas.openxmlformats.org/officeDocument/2006/relationships/image" Target="../media/image598.png"/><Relationship Id="rId66" Type="http://schemas.openxmlformats.org/officeDocument/2006/relationships/image" Target="../media/image618.png"/><Relationship Id="rId131" Type="http://schemas.openxmlformats.org/officeDocument/2006/relationships/image" Target="../media/image649.png"/><Relationship Id="rId327" Type="http://schemas.openxmlformats.org/officeDocument/2006/relationships/customXml" Target="../ink/ink771.xml"/><Relationship Id="rId369" Type="http://schemas.openxmlformats.org/officeDocument/2006/relationships/customXml" Target="../ink/ink792.xml"/><Relationship Id="rId173" Type="http://schemas.openxmlformats.org/officeDocument/2006/relationships/image" Target="../media/image669.png"/><Relationship Id="rId229" Type="http://schemas.openxmlformats.org/officeDocument/2006/relationships/customXml" Target="../ink/ink720.xml"/><Relationship Id="rId380" Type="http://schemas.openxmlformats.org/officeDocument/2006/relationships/customXml" Target="../ink/ink798.xml"/><Relationship Id="rId240" Type="http://schemas.openxmlformats.org/officeDocument/2006/relationships/customXml" Target="../ink/ink726.xml"/><Relationship Id="rId35" Type="http://schemas.openxmlformats.org/officeDocument/2006/relationships/customXml" Target="../ink/ink621.xml"/><Relationship Id="rId77" Type="http://schemas.openxmlformats.org/officeDocument/2006/relationships/customXml" Target="../ink/ink642.xml"/><Relationship Id="rId100" Type="http://schemas.openxmlformats.org/officeDocument/2006/relationships/customXml" Target="../ink/ink654.xml"/><Relationship Id="rId282" Type="http://schemas.openxmlformats.org/officeDocument/2006/relationships/customXml" Target="../ink/ink748.xml"/><Relationship Id="rId338" Type="http://schemas.openxmlformats.org/officeDocument/2006/relationships/image" Target="../media/image749.png"/><Relationship Id="rId8" Type="http://schemas.openxmlformats.org/officeDocument/2006/relationships/image" Target="../media/image590.png"/><Relationship Id="rId142" Type="http://schemas.openxmlformats.org/officeDocument/2006/relationships/customXml" Target="../ink/ink675.xml"/><Relationship Id="rId184" Type="http://schemas.openxmlformats.org/officeDocument/2006/relationships/customXml" Target="../ink/ink697.xml"/><Relationship Id="rId391" Type="http://schemas.openxmlformats.org/officeDocument/2006/relationships/image" Target="../media/image775.png"/><Relationship Id="rId405" Type="http://schemas.openxmlformats.org/officeDocument/2006/relationships/image" Target="../media/image782.png"/><Relationship Id="rId251" Type="http://schemas.openxmlformats.org/officeDocument/2006/relationships/customXml" Target="../ink/ink732.xml"/><Relationship Id="rId46" Type="http://schemas.openxmlformats.org/officeDocument/2006/relationships/image" Target="../media/image608.png"/><Relationship Id="rId293" Type="http://schemas.openxmlformats.org/officeDocument/2006/relationships/customXml" Target="../ink/ink754.xml"/><Relationship Id="rId307" Type="http://schemas.openxmlformats.org/officeDocument/2006/relationships/customXml" Target="../ink/ink761.xml"/><Relationship Id="rId349" Type="http://schemas.openxmlformats.org/officeDocument/2006/relationships/customXml" Target="../ink/ink782.xml"/><Relationship Id="rId88" Type="http://schemas.openxmlformats.org/officeDocument/2006/relationships/customXml" Target="../ink/ink648.xml"/><Relationship Id="rId111" Type="http://schemas.openxmlformats.org/officeDocument/2006/relationships/image" Target="../media/image639.png"/><Relationship Id="rId153" Type="http://schemas.openxmlformats.org/officeDocument/2006/relationships/image" Target="../media/image660.png"/><Relationship Id="rId195" Type="http://schemas.openxmlformats.org/officeDocument/2006/relationships/image" Target="../media/image680.png"/><Relationship Id="rId209" Type="http://schemas.openxmlformats.org/officeDocument/2006/relationships/customXml" Target="../ink/ink710.xml"/><Relationship Id="rId360" Type="http://schemas.openxmlformats.org/officeDocument/2006/relationships/image" Target="../media/image760.png"/><Relationship Id="rId220" Type="http://schemas.openxmlformats.org/officeDocument/2006/relationships/image" Target="../media/image692.png"/><Relationship Id="rId15" Type="http://schemas.openxmlformats.org/officeDocument/2006/relationships/customXml" Target="../ink/ink611.xml"/><Relationship Id="rId57" Type="http://schemas.openxmlformats.org/officeDocument/2006/relationships/image" Target="../media/image613.png"/><Relationship Id="rId262" Type="http://schemas.openxmlformats.org/officeDocument/2006/relationships/customXml" Target="../ink/ink738.xml"/><Relationship Id="rId318" Type="http://schemas.openxmlformats.org/officeDocument/2006/relationships/image" Target="../media/image739.png"/><Relationship Id="rId99" Type="http://schemas.openxmlformats.org/officeDocument/2006/relationships/image" Target="../media/image633.png"/><Relationship Id="rId122" Type="http://schemas.openxmlformats.org/officeDocument/2006/relationships/customXml" Target="../ink/ink665.xml"/><Relationship Id="rId164" Type="http://schemas.openxmlformats.org/officeDocument/2006/relationships/customXml" Target="../ink/ink686.xml"/><Relationship Id="rId371" Type="http://schemas.openxmlformats.org/officeDocument/2006/relationships/customXml" Target="../ink/ink793.xml"/><Relationship Id="rId26" Type="http://schemas.openxmlformats.org/officeDocument/2006/relationships/image" Target="../media/image599.png"/><Relationship Id="rId231" Type="http://schemas.openxmlformats.org/officeDocument/2006/relationships/customXml" Target="../ink/ink721.xml"/><Relationship Id="rId273" Type="http://schemas.openxmlformats.org/officeDocument/2006/relationships/image" Target="../media/image717.png"/><Relationship Id="rId329" Type="http://schemas.openxmlformats.org/officeDocument/2006/relationships/customXml" Target="../ink/ink772.xml"/><Relationship Id="rId68" Type="http://schemas.openxmlformats.org/officeDocument/2006/relationships/image" Target="../media/image619.png"/><Relationship Id="rId133" Type="http://schemas.openxmlformats.org/officeDocument/2006/relationships/image" Target="../media/image650.png"/><Relationship Id="rId175" Type="http://schemas.openxmlformats.org/officeDocument/2006/relationships/image" Target="../media/image670.png"/><Relationship Id="rId340" Type="http://schemas.openxmlformats.org/officeDocument/2006/relationships/image" Target="../media/image750.png"/><Relationship Id="rId200" Type="http://schemas.openxmlformats.org/officeDocument/2006/relationships/image" Target="../media/image682.png"/><Relationship Id="rId382" Type="http://schemas.openxmlformats.org/officeDocument/2006/relationships/customXml" Target="../ink/ink799.xml"/><Relationship Id="rId242" Type="http://schemas.openxmlformats.org/officeDocument/2006/relationships/customXml" Target="../ink/ink727.xml"/><Relationship Id="rId284" Type="http://schemas.openxmlformats.org/officeDocument/2006/relationships/customXml" Target="../ink/ink749.xml"/><Relationship Id="rId37" Type="http://schemas.openxmlformats.org/officeDocument/2006/relationships/customXml" Target="../ink/ink622.xml"/><Relationship Id="rId79" Type="http://schemas.openxmlformats.org/officeDocument/2006/relationships/customXml" Target="../ink/ink643.xml"/><Relationship Id="rId102" Type="http://schemas.openxmlformats.org/officeDocument/2006/relationships/customXml" Target="../ink/ink655.xml"/><Relationship Id="rId144" Type="http://schemas.openxmlformats.org/officeDocument/2006/relationships/customXml" Target="../ink/ink676.xml"/><Relationship Id="rId90" Type="http://schemas.openxmlformats.org/officeDocument/2006/relationships/customXml" Target="../ink/ink649.xml"/><Relationship Id="rId186" Type="http://schemas.openxmlformats.org/officeDocument/2006/relationships/customXml" Target="../ink/ink698.xml"/><Relationship Id="rId351" Type="http://schemas.openxmlformats.org/officeDocument/2006/relationships/customXml" Target="../ink/ink783.xml"/><Relationship Id="rId393" Type="http://schemas.openxmlformats.org/officeDocument/2006/relationships/image" Target="../media/image776.png"/><Relationship Id="rId407" Type="http://schemas.openxmlformats.org/officeDocument/2006/relationships/image" Target="../media/image783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823.xml"/><Relationship Id="rId21" Type="http://schemas.openxmlformats.org/officeDocument/2006/relationships/image" Target="../media/image793.png"/><Relationship Id="rId42" Type="http://schemas.openxmlformats.org/officeDocument/2006/relationships/image" Target="../media/image803.png"/><Relationship Id="rId47" Type="http://schemas.openxmlformats.org/officeDocument/2006/relationships/customXml" Target="../ink/ink834.xml"/><Relationship Id="rId63" Type="http://schemas.openxmlformats.org/officeDocument/2006/relationships/customXml" Target="../ink/ink842.xml"/><Relationship Id="rId68" Type="http://schemas.openxmlformats.org/officeDocument/2006/relationships/image" Target="../media/image816.png"/><Relationship Id="rId84" Type="http://schemas.openxmlformats.org/officeDocument/2006/relationships/image" Target="../media/image823.png"/><Relationship Id="rId89" Type="http://schemas.openxmlformats.org/officeDocument/2006/relationships/customXml" Target="../ink/ink855.xml"/><Relationship Id="rId16" Type="http://schemas.openxmlformats.org/officeDocument/2006/relationships/customXml" Target="../ink/ink818.xml"/><Relationship Id="rId107" Type="http://schemas.openxmlformats.org/officeDocument/2006/relationships/customXml" Target="../ink/ink864.xml"/><Relationship Id="rId11" Type="http://schemas.openxmlformats.org/officeDocument/2006/relationships/image" Target="../media/image788.png"/><Relationship Id="rId32" Type="http://schemas.openxmlformats.org/officeDocument/2006/relationships/customXml" Target="../ink/ink826.xml"/><Relationship Id="rId37" Type="http://schemas.openxmlformats.org/officeDocument/2006/relationships/image" Target="../media/image801.png"/><Relationship Id="rId53" Type="http://schemas.openxmlformats.org/officeDocument/2006/relationships/customXml" Target="../ink/ink837.xml"/><Relationship Id="rId58" Type="http://schemas.openxmlformats.org/officeDocument/2006/relationships/image" Target="../media/image811.png"/><Relationship Id="rId74" Type="http://schemas.openxmlformats.org/officeDocument/2006/relationships/image" Target="../media/image657.png"/><Relationship Id="rId79" Type="http://schemas.openxmlformats.org/officeDocument/2006/relationships/customXml" Target="../ink/ink850.xml"/><Relationship Id="rId102" Type="http://schemas.openxmlformats.org/officeDocument/2006/relationships/image" Target="../media/image832.png"/><Relationship Id="rId5" Type="http://schemas.openxmlformats.org/officeDocument/2006/relationships/image" Target="../media/image785.emf"/><Relationship Id="rId90" Type="http://schemas.openxmlformats.org/officeDocument/2006/relationships/image" Target="../media/image826.png"/><Relationship Id="rId95" Type="http://schemas.openxmlformats.org/officeDocument/2006/relationships/customXml" Target="../ink/ink858.xml"/><Relationship Id="rId22" Type="http://schemas.openxmlformats.org/officeDocument/2006/relationships/customXml" Target="../ink/ink821.xml"/><Relationship Id="rId27" Type="http://schemas.openxmlformats.org/officeDocument/2006/relationships/image" Target="../media/image796.png"/><Relationship Id="rId43" Type="http://schemas.openxmlformats.org/officeDocument/2006/relationships/customXml" Target="../ink/ink832.xml"/><Relationship Id="rId48" Type="http://schemas.openxmlformats.org/officeDocument/2006/relationships/image" Target="../media/image806.png"/><Relationship Id="rId64" Type="http://schemas.openxmlformats.org/officeDocument/2006/relationships/image" Target="../media/image814.png"/><Relationship Id="rId69" Type="http://schemas.openxmlformats.org/officeDocument/2006/relationships/customXml" Target="../ink/ink845.xml"/><Relationship Id="rId80" Type="http://schemas.openxmlformats.org/officeDocument/2006/relationships/image" Target="../media/image821.png"/><Relationship Id="rId85" Type="http://schemas.openxmlformats.org/officeDocument/2006/relationships/customXml" Target="../ink/ink853.xml"/><Relationship Id="rId12" Type="http://schemas.openxmlformats.org/officeDocument/2006/relationships/customXml" Target="../ink/ink816.xml"/><Relationship Id="rId17" Type="http://schemas.openxmlformats.org/officeDocument/2006/relationships/image" Target="../media/image791.png"/><Relationship Id="rId33" Type="http://schemas.openxmlformats.org/officeDocument/2006/relationships/image" Target="../media/image799.png"/><Relationship Id="rId38" Type="http://schemas.openxmlformats.org/officeDocument/2006/relationships/customXml" Target="../ink/ink829.xml"/><Relationship Id="rId59" Type="http://schemas.openxmlformats.org/officeDocument/2006/relationships/customXml" Target="../ink/ink840.xml"/><Relationship Id="rId103" Type="http://schemas.openxmlformats.org/officeDocument/2006/relationships/customXml" Target="../ink/ink862.xml"/><Relationship Id="rId20" Type="http://schemas.openxmlformats.org/officeDocument/2006/relationships/customXml" Target="../ink/ink820.xml"/><Relationship Id="rId41" Type="http://schemas.openxmlformats.org/officeDocument/2006/relationships/customXml" Target="../ink/ink831.xml"/><Relationship Id="rId54" Type="http://schemas.openxmlformats.org/officeDocument/2006/relationships/image" Target="../media/image809.png"/><Relationship Id="rId62" Type="http://schemas.openxmlformats.org/officeDocument/2006/relationships/image" Target="../media/image813.png"/><Relationship Id="rId70" Type="http://schemas.openxmlformats.org/officeDocument/2006/relationships/image" Target="../media/image817.png"/><Relationship Id="rId75" Type="http://schemas.openxmlformats.org/officeDocument/2006/relationships/customXml" Target="../ink/ink848.xml"/><Relationship Id="rId83" Type="http://schemas.openxmlformats.org/officeDocument/2006/relationships/customXml" Target="../ink/ink852.xml"/><Relationship Id="rId88" Type="http://schemas.openxmlformats.org/officeDocument/2006/relationships/image" Target="../media/image825.png"/><Relationship Id="rId91" Type="http://schemas.openxmlformats.org/officeDocument/2006/relationships/customXml" Target="../ink/ink856.xml"/><Relationship Id="rId96" Type="http://schemas.openxmlformats.org/officeDocument/2006/relationships/image" Target="../media/image829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13.xml"/><Relationship Id="rId15" Type="http://schemas.openxmlformats.org/officeDocument/2006/relationships/image" Target="../media/image790.png"/><Relationship Id="rId23" Type="http://schemas.openxmlformats.org/officeDocument/2006/relationships/image" Target="../media/image794.png"/><Relationship Id="rId28" Type="http://schemas.openxmlformats.org/officeDocument/2006/relationships/customXml" Target="../ink/ink824.xml"/><Relationship Id="rId36" Type="http://schemas.openxmlformats.org/officeDocument/2006/relationships/customXml" Target="../ink/ink828.xml"/><Relationship Id="rId49" Type="http://schemas.openxmlformats.org/officeDocument/2006/relationships/customXml" Target="../ink/ink835.xml"/><Relationship Id="rId57" Type="http://schemas.openxmlformats.org/officeDocument/2006/relationships/customXml" Target="../ink/ink839.xml"/><Relationship Id="rId106" Type="http://schemas.openxmlformats.org/officeDocument/2006/relationships/image" Target="../media/image834.png"/><Relationship Id="rId10" Type="http://schemas.openxmlformats.org/officeDocument/2006/relationships/customXml" Target="../ink/ink815.xml"/><Relationship Id="rId31" Type="http://schemas.openxmlformats.org/officeDocument/2006/relationships/image" Target="../media/image798.png"/><Relationship Id="rId44" Type="http://schemas.openxmlformats.org/officeDocument/2006/relationships/image" Target="../media/image804.png"/><Relationship Id="rId52" Type="http://schemas.openxmlformats.org/officeDocument/2006/relationships/image" Target="../media/image808.png"/><Relationship Id="rId60" Type="http://schemas.openxmlformats.org/officeDocument/2006/relationships/image" Target="../media/image812.png"/><Relationship Id="rId65" Type="http://schemas.openxmlformats.org/officeDocument/2006/relationships/customXml" Target="../ink/ink843.xml"/><Relationship Id="rId73" Type="http://schemas.openxmlformats.org/officeDocument/2006/relationships/customXml" Target="../ink/ink847.xml"/><Relationship Id="rId78" Type="http://schemas.openxmlformats.org/officeDocument/2006/relationships/image" Target="../media/image820.png"/><Relationship Id="rId81" Type="http://schemas.openxmlformats.org/officeDocument/2006/relationships/customXml" Target="../ink/ink851.xml"/><Relationship Id="rId86" Type="http://schemas.openxmlformats.org/officeDocument/2006/relationships/image" Target="../media/image824.png"/><Relationship Id="rId94" Type="http://schemas.openxmlformats.org/officeDocument/2006/relationships/image" Target="../media/image828.png"/><Relationship Id="rId99" Type="http://schemas.openxmlformats.org/officeDocument/2006/relationships/customXml" Target="../ink/ink860.xml"/><Relationship Id="rId101" Type="http://schemas.openxmlformats.org/officeDocument/2006/relationships/customXml" Target="../ink/ink861.xml"/><Relationship Id="rId4" Type="http://schemas.openxmlformats.org/officeDocument/2006/relationships/image" Target="../media/image746.png"/><Relationship Id="rId9" Type="http://schemas.openxmlformats.org/officeDocument/2006/relationships/image" Target="../media/image787.png"/><Relationship Id="rId13" Type="http://schemas.openxmlformats.org/officeDocument/2006/relationships/image" Target="../media/image789.png"/><Relationship Id="rId18" Type="http://schemas.openxmlformats.org/officeDocument/2006/relationships/customXml" Target="../ink/ink819.xml"/><Relationship Id="rId39" Type="http://schemas.openxmlformats.org/officeDocument/2006/relationships/customXml" Target="../ink/ink830.xml"/><Relationship Id="rId34" Type="http://schemas.openxmlformats.org/officeDocument/2006/relationships/customXml" Target="../ink/ink827.xml"/><Relationship Id="rId50" Type="http://schemas.openxmlformats.org/officeDocument/2006/relationships/image" Target="../media/image807.png"/><Relationship Id="rId55" Type="http://schemas.openxmlformats.org/officeDocument/2006/relationships/customXml" Target="../ink/ink838.xml"/><Relationship Id="rId76" Type="http://schemas.openxmlformats.org/officeDocument/2006/relationships/image" Target="../media/image819.png"/><Relationship Id="rId97" Type="http://schemas.openxmlformats.org/officeDocument/2006/relationships/customXml" Target="../ink/ink859.xml"/><Relationship Id="rId104" Type="http://schemas.openxmlformats.org/officeDocument/2006/relationships/image" Target="../media/image833.png"/><Relationship Id="rId7" Type="http://schemas.openxmlformats.org/officeDocument/2006/relationships/image" Target="../media/image786.png"/><Relationship Id="rId71" Type="http://schemas.openxmlformats.org/officeDocument/2006/relationships/customXml" Target="../ink/ink846.xml"/><Relationship Id="rId92" Type="http://schemas.openxmlformats.org/officeDocument/2006/relationships/image" Target="../media/image827.png"/><Relationship Id="rId2" Type="http://schemas.openxmlformats.org/officeDocument/2006/relationships/image" Target="../media/image784.emf"/><Relationship Id="rId29" Type="http://schemas.openxmlformats.org/officeDocument/2006/relationships/image" Target="../media/image797.png"/><Relationship Id="rId24" Type="http://schemas.openxmlformats.org/officeDocument/2006/relationships/customXml" Target="../ink/ink822.xml"/><Relationship Id="rId40" Type="http://schemas.openxmlformats.org/officeDocument/2006/relationships/image" Target="../media/image802.png"/><Relationship Id="rId45" Type="http://schemas.openxmlformats.org/officeDocument/2006/relationships/customXml" Target="../ink/ink833.xml"/><Relationship Id="rId66" Type="http://schemas.openxmlformats.org/officeDocument/2006/relationships/image" Target="../media/image815.png"/><Relationship Id="rId87" Type="http://schemas.openxmlformats.org/officeDocument/2006/relationships/customXml" Target="../ink/ink854.xml"/><Relationship Id="rId61" Type="http://schemas.openxmlformats.org/officeDocument/2006/relationships/customXml" Target="../ink/ink841.xml"/><Relationship Id="rId82" Type="http://schemas.openxmlformats.org/officeDocument/2006/relationships/image" Target="../media/image822.png"/><Relationship Id="rId19" Type="http://schemas.openxmlformats.org/officeDocument/2006/relationships/image" Target="../media/image792.png"/><Relationship Id="rId14" Type="http://schemas.openxmlformats.org/officeDocument/2006/relationships/customXml" Target="../ink/ink817.xml"/><Relationship Id="rId30" Type="http://schemas.openxmlformats.org/officeDocument/2006/relationships/customXml" Target="../ink/ink825.xml"/><Relationship Id="rId35" Type="http://schemas.openxmlformats.org/officeDocument/2006/relationships/image" Target="../media/image800.png"/><Relationship Id="rId56" Type="http://schemas.openxmlformats.org/officeDocument/2006/relationships/image" Target="../media/image810.png"/><Relationship Id="rId77" Type="http://schemas.openxmlformats.org/officeDocument/2006/relationships/customXml" Target="../ink/ink849.xml"/><Relationship Id="rId100" Type="http://schemas.openxmlformats.org/officeDocument/2006/relationships/image" Target="../media/image831.png"/><Relationship Id="rId105" Type="http://schemas.openxmlformats.org/officeDocument/2006/relationships/customXml" Target="../ink/ink863.xml"/><Relationship Id="rId8" Type="http://schemas.openxmlformats.org/officeDocument/2006/relationships/customXml" Target="../ink/ink814.xml"/><Relationship Id="rId51" Type="http://schemas.openxmlformats.org/officeDocument/2006/relationships/customXml" Target="../ink/ink836.xml"/><Relationship Id="rId72" Type="http://schemas.openxmlformats.org/officeDocument/2006/relationships/image" Target="../media/image818.png"/><Relationship Id="rId93" Type="http://schemas.openxmlformats.org/officeDocument/2006/relationships/customXml" Target="../ink/ink857.xml"/><Relationship Id="rId98" Type="http://schemas.openxmlformats.org/officeDocument/2006/relationships/image" Target="../media/image830.png"/><Relationship Id="rId3" Type="http://schemas.openxmlformats.org/officeDocument/2006/relationships/customXml" Target="../ink/ink812.xml"/><Relationship Id="rId25" Type="http://schemas.openxmlformats.org/officeDocument/2006/relationships/image" Target="../media/image795.png"/><Relationship Id="rId46" Type="http://schemas.openxmlformats.org/officeDocument/2006/relationships/image" Target="../media/image805.png"/><Relationship Id="rId67" Type="http://schemas.openxmlformats.org/officeDocument/2006/relationships/customXml" Target="../ink/ink8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AA79F-1354-B459-F870-DC3C841955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Plasma 30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3989AD-98AE-A5E5-60CC-5A36D70DF3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5.5.1 Ambipolar diffusion across B</a:t>
            </a:r>
          </a:p>
          <a:p>
            <a:r>
              <a:rPr lang="en-US" dirty="0"/>
              <a:t>5.5.2 Experiments</a:t>
            </a:r>
          </a:p>
        </p:txBody>
      </p:sp>
    </p:spTree>
    <p:extLst>
      <p:ext uri="{BB962C8B-B14F-4D97-AF65-F5344CB8AC3E}">
        <p14:creationId xmlns:p14="http://schemas.microsoft.com/office/powerpoint/2010/main" val="279026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BB3A794-56C9-CDAB-7935-FDB468C33D3A}"/>
              </a:ext>
            </a:extLst>
          </p:cNvPr>
          <p:cNvGrpSpPr/>
          <p:nvPr/>
        </p:nvGrpSpPr>
        <p:grpSpPr>
          <a:xfrm>
            <a:off x="460556" y="249285"/>
            <a:ext cx="801360" cy="234000"/>
            <a:chOff x="460556" y="249285"/>
            <a:chExt cx="801360" cy="23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CBA24D4A-0C1D-883D-8C59-72BEB9A81446}"/>
                    </a:ext>
                  </a:extLst>
                </p14:cNvPr>
                <p14:cNvContentPartPr/>
                <p14:nvPr/>
              </p14:nvContentPartPr>
              <p14:xfrm>
                <a:off x="460556" y="249285"/>
                <a:ext cx="130680" cy="16740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CBA24D4A-0C1D-883D-8C59-72BEB9A8144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51556" y="240645"/>
                  <a:ext cx="1483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0DCA73D-C908-4019-C097-8985A01C7CEC}"/>
                    </a:ext>
                  </a:extLst>
                </p14:cNvPr>
                <p14:cNvContentPartPr/>
                <p14:nvPr/>
              </p14:nvContentPartPr>
              <p14:xfrm>
                <a:off x="520676" y="258285"/>
                <a:ext cx="131400" cy="241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0DCA73D-C908-4019-C097-8985A01C7CE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11676" y="249645"/>
                  <a:ext cx="1490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53D7FC4-FFFF-33AF-0C17-D817ADF61888}"/>
                    </a:ext>
                  </a:extLst>
                </p14:cNvPr>
                <p14:cNvContentPartPr/>
                <p14:nvPr/>
              </p14:nvContentPartPr>
              <p14:xfrm>
                <a:off x="712916" y="405165"/>
                <a:ext cx="5400" cy="781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53D7FC4-FFFF-33AF-0C17-D817ADF6188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03916" y="396525"/>
                  <a:ext cx="230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E3CC1E7-CD5A-76E1-7815-41A3CE89AEF8}"/>
                    </a:ext>
                  </a:extLst>
                </p14:cNvPr>
                <p14:cNvContentPartPr/>
                <p14:nvPr/>
              </p14:nvContentPartPr>
              <p14:xfrm>
                <a:off x="806876" y="288525"/>
                <a:ext cx="200880" cy="1483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E3CC1E7-CD5A-76E1-7815-41A3CE89AEF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97876" y="279525"/>
                  <a:ext cx="2185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85D440F-CDC2-AAC3-F095-83FC00C29AD3}"/>
                    </a:ext>
                  </a:extLst>
                </p14:cNvPr>
                <p14:cNvContentPartPr/>
                <p14:nvPr/>
              </p14:nvContentPartPr>
              <p14:xfrm>
                <a:off x="850796" y="275205"/>
                <a:ext cx="193320" cy="309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85D440F-CDC2-AAC3-F095-83FC00C29AD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41796" y="266565"/>
                  <a:ext cx="2109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9111A7C-1E08-F88E-285F-B2AB6BFE308F}"/>
                    </a:ext>
                  </a:extLst>
                </p14:cNvPr>
                <p14:cNvContentPartPr/>
                <p14:nvPr/>
              </p14:nvContentPartPr>
              <p14:xfrm>
                <a:off x="1111076" y="440805"/>
                <a:ext cx="9720" cy="331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9111A7C-1E08-F88E-285F-B2AB6BFE308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02436" y="432165"/>
                  <a:ext cx="273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00BAAB0-E606-ECF9-5051-388DB313DA7E}"/>
                    </a:ext>
                  </a:extLst>
                </p14:cNvPr>
                <p14:cNvContentPartPr/>
                <p14:nvPr/>
              </p14:nvContentPartPr>
              <p14:xfrm>
                <a:off x="1253996" y="257205"/>
                <a:ext cx="7920" cy="2232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00BAAB0-E606-ECF9-5051-388DB313DA7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245356" y="248565"/>
                  <a:ext cx="25560" cy="24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D9AA61-12CC-E298-6E5F-716D8BB58C40}"/>
              </a:ext>
            </a:extLst>
          </p:cNvPr>
          <p:cNvGrpSpPr/>
          <p:nvPr/>
        </p:nvGrpSpPr>
        <p:grpSpPr>
          <a:xfrm>
            <a:off x="1657196" y="107085"/>
            <a:ext cx="1771200" cy="393120"/>
            <a:chOff x="1657196" y="107085"/>
            <a:chExt cx="1771200" cy="39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03FE00F-16DC-2848-F565-0DEE04115E1C}"/>
                    </a:ext>
                  </a:extLst>
                </p14:cNvPr>
                <p14:cNvContentPartPr/>
                <p14:nvPr/>
              </p14:nvContentPartPr>
              <p14:xfrm>
                <a:off x="1657196" y="107085"/>
                <a:ext cx="1771200" cy="3931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03FE00F-16DC-2848-F565-0DEE04115E1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648196" y="98445"/>
                  <a:ext cx="178884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9CBC7CE-9702-DC6D-2530-C654E91966DC}"/>
                    </a:ext>
                  </a:extLst>
                </p14:cNvPr>
                <p14:cNvContentPartPr/>
                <p14:nvPr/>
              </p14:nvContentPartPr>
              <p14:xfrm>
                <a:off x="2485196" y="278445"/>
                <a:ext cx="360" cy="3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9CBC7CE-9702-DC6D-2530-C654E91966D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476556" y="2694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13E982E-2AE0-615C-1404-1F2886DA8AE7}"/>
              </a:ext>
            </a:extLst>
          </p:cNvPr>
          <p:cNvGrpSpPr/>
          <p:nvPr/>
        </p:nvGrpSpPr>
        <p:grpSpPr>
          <a:xfrm>
            <a:off x="3638276" y="116085"/>
            <a:ext cx="1376280" cy="532440"/>
            <a:chOff x="3638276" y="116085"/>
            <a:chExt cx="1376280" cy="53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1AC18BE-D658-2BB7-6887-16307A37CD84}"/>
                    </a:ext>
                  </a:extLst>
                </p14:cNvPr>
                <p14:cNvContentPartPr/>
                <p14:nvPr/>
              </p14:nvContentPartPr>
              <p14:xfrm>
                <a:off x="3638276" y="116085"/>
                <a:ext cx="1376280" cy="5324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1AC18BE-D658-2BB7-6887-16307A37CD8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629276" y="107085"/>
                  <a:ext cx="1393920" cy="55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29824A9-A8D4-17CC-9DC5-9A17324FD49F}"/>
                    </a:ext>
                  </a:extLst>
                </p14:cNvPr>
                <p14:cNvContentPartPr/>
                <p14:nvPr/>
              </p14:nvContentPartPr>
              <p14:xfrm>
                <a:off x="4636196" y="274845"/>
                <a:ext cx="360" cy="3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29824A9-A8D4-17CC-9DC5-9A17324FD49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627556" y="2658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EA853EA-2B82-99E3-F3D7-D4DFF573BACA}"/>
                    </a:ext>
                  </a:extLst>
                </p14:cNvPr>
                <p14:cNvContentPartPr/>
                <p14:nvPr/>
              </p14:nvContentPartPr>
              <p14:xfrm>
                <a:off x="3996476" y="255045"/>
                <a:ext cx="95400" cy="126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EA853EA-2B82-99E3-F3D7-D4DFF573BAC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987476" y="246405"/>
                  <a:ext cx="113040" cy="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576BFA1-2F44-6107-3235-E91B293FB6DB}"/>
              </a:ext>
            </a:extLst>
          </p:cNvPr>
          <p:cNvGrpSpPr/>
          <p:nvPr/>
        </p:nvGrpSpPr>
        <p:grpSpPr>
          <a:xfrm>
            <a:off x="5342156" y="215805"/>
            <a:ext cx="1657800" cy="347400"/>
            <a:chOff x="5342156" y="215805"/>
            <a:chExt cx="1657800" cy="34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A1EA47F-5656-CDFB-371D-25295A546238}"/>
                    </a:ext>
                  </a:extLst>
                </p14:cNvPr>
                <p14:cNvContentPartPr/>
                <p14:nvPr/>
              </p14:nvContentPartPr>
              <p14:xfrm>
                <a:off x="5342156" y="280245"/>
                <a:ext cx="1227240" cy="1897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A1EA47F-5656-CDFB-371D-25295A54623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333156" y="271245"/>
                  <a:ext cx="12448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AC6B885-1523-3BE5-9A20-F775BD1C60DC}"/>
                    </a:ext>
                  </a:extLst>
                </p14:cNvPr>
                <p14:cNvContentPartPr/>
                <p14:nvPr/>
              </p14:nvContentPartPr>
              <p14:xfrm>
                <a:off x="6809156" y="264405"/>
                <a:ext cx="187200" cy="2988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AC6B885-1523-3BE5-9A20-F775BD1C60D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800516" y="255405"/>
                  <a:ext cx="20484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1225BA2-1962-0056-FE60-224AE82D3FD0}"/>
                    </a:ext>
                  </a:extLst>
                </p14:cNvPr>
                <p14:cNvContentPartPr/>
                <p14:nvPr/>
              </p14:nvContentPartPr>
              <p14:xfrm>
                <a:off x="6712676" y="215805"/>
                <a:ext cx="287280" cy="216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1225BA2-1962-0056-FE60-224AE82D3FD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704036" y="206805"/>
                  <a:ext cx="304920" cy="3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98E44A6-77FD-9B61-AA70-C48EAFA9A9F2}"/>
                  </a:ext>
                </a:extLst>
              </p14:cNvPr>
              <p14:cNvContentPartPr/>
              <p14:nvPr/>
            </p14:nvContentPartPr>
            <p14:xfrm>
              <a:off x="2164436" y="1736445"/>
              <a:ext cx="360" cy="3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98E44A6-77FD-9B61-AA70-C48EAFA9A9F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155796" y="172780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32CAF3C-AD66-02E4-2E5E-0112DFC846AD}"/>
                  </a:ext>
                </a:extLst>
              </p14:cNvPr>
              <p14:cNvContentPartPr/>
              <p14:nvPr/>
            </p14:nvContentPartPr>
            <p14:xfrm>
              <a:off x="580436" y="650685"/>
              <a:ext cx="966960" cy="4795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32CAF3C-AD66-02E4-2E5E-0112DFC846AD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71796" y="641685"/>
                <a:ext cx="984600" cy="49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FF305891-D2DC-7124-C49A-1B5E23DC5225}"/>
              </a:ext>
            </a:extLst>
          </p:cNvPr>
          <p:cNvGrpSpPr/>
          <p:nvPr/>
        </p:nvGrpSpPr>
        <p:grpSpPr>
          <a:xfrm>
            <a:off x="1817036" y="731685"/>
            <a:ext cx="1401480" cy="496080"/>
            <a:chOff x="1817036" y="731685"/>
            <a:chExt cx="1401480" cy="49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28ACA28-1437-035C-5CE9-D9FE6EED03F0}"/>
                    </a:ext>
                  </a:extLst>
                </p14:cNvPr>
                <p14:cNvContentPartPr/>
                <p14:nvPr/>
              </p14:nvContentPartPr>
              <p14:xfrm>
                <a:off x="1842956" y="807285"/>
                <a:ext cx="222480" cy="2869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28ACA28-1437-035C-5CE9-D9FE6EED03F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833956" y="798285"/>
                  <a:ext cx="24012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ABCCB53-6A51-EF60-AFFB-6D7A2FC84E94}"/>
                    </a:ext>
                  </a:extLst>
                </p14:cNvPr>
                <p14:cNvContentPartPr/>
                <p14:nvPr/>
              </p14:nvContentPartPr>
              <p14:xfrm>
                <a:off x="1817036" y="731685"/>
                <a:ext cx="214200" cy="280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ABCCB53-6A51-EF60-AFFB-6D7A2FC84E9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808036" y="723045"/>
                  <a:ext cx="2318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E124D5E-3750-6599-5302-C350897DF0BF}"/>
                    </a:ext>
                  </a:extLst>
                </p14:cNvPr>
                <p14:cNvContentPartPr/>
                <p14:nvPr/>
              </p14:nvContentPartPr>
              <p14:xfrm>
                <a:off x="2267396" y="861285"/>
                <a:ext cx="306360" cy="457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E124D5E-3750-6599-5302-C350897DF0B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258756" y="852285"/>
                  <a:ext cx="3240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2FA1F7C-CB2C-9854-3713-7B9E63009FF7}"/>
                    </a:ext>
                  </a:extLst>
                </p14:cNvPr>
                <p14:cNvContentPartPr/>
                <p14:nvPr/>
              </p14:nvContentPartPr>
              <p14:xfrm>
                <a:off x="2281436" y="946965"/>
                <a:ext cx="248400" cy="637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2FA1F7C-CB2C-9854-3713-7B9E63009FF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272436" y="937965"/>
                  <a:ext cx="2660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FB71D9F-71CA-E50A-20EE-2A3707C2B119}"/>
                    </a:ext>
                  </a:extLst>
                </p14:cNvPr>
                <p14:cNvContentPartPr/>
                <p14:nvPr/>
              </p14:nvContentPartPr>
              <p14:xfrm>
                <a:off x="2401676" y="739605"/>
                <a:ext cx="125280" cy="3715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FB71D9F-71CA-E50A-20EE-2A3707C2B11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393036" y="730965"/>
                  <a:ext cx="14292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3986FAA-32E7-2D5B-F0EB-4FD7AEF037B5}"/>
                    </a:ext>
                  </a:extLst>
                </p14:cNvPr>
                <p14:cNvContentPartPr/>
                <p14:nvPr/>
              </p14:nvContentPartPr>
              <p14:xfrm>
                <a:off x="2656916" y="808005"/>
                <a:ext cx="209160" cy="2365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3986FAA-32E7-2D5B-F0EB-4FD7AEF037B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648276" y="799005"/>
                  <a:ext cx="2268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1FFA900-C1DA-F76E-6E20-C5A337EAA28A}"/>
                    </a:ext>
                  </a:extLst>
                </p14:cNvPr>
                <p14:cNvContentPartPr/>
                <p14:nvPr/>
              </p14:nvContentPartPr>
              <p14:xfrm>
                <a:off x="3087836" y="1097445"/>
                <a:ext cx="130680" cy="1303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1FFA900-C1DA-F76E-6E20-C5A337EAA28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079196" y="1088445"/>
                  <a:ext cx="148320" cy="14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AE60295-7EE2-E594-27CE-204FCAE75077}"/>
              </a:ext>
            </a:extLst>
          </p:cNvPr>
          <p:cNvGrpSpPr/>
          <p:nvPr/>
        </p:nvGrpSpPr>
        <p:grpSpPr>
          <a:xfrm>
            <a:off x="3526676" y="634125"/>
            <a:ext cx="2737800" cy="758160"/>
            <a:chOff x="3526676" y="634125"/>
            <a:chExt cx="2737800" cy="75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7309B80-5722-9933-AF32-90AFA98DE70C}"/>
                    </a:ext>
                  </a:extLst>
                </p14:cNvPr>
                <p14:cNvContentPartPr/>
                <p14:nvPr/>
              </p14:nvContentPartPr>
              <p14:xfrm>
                <a:off x="3526676" y="634125"/>
                <a:ext cx="1622880" cy="7581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7309B80-5722-9933-AF32-90AFA98DE70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518036" y="625125"/>
                  <a:ext cx="1640520" cy="77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1627994-808A-B5B9-0DBB-FB42E9F0A3DA}"/>
                    </a:ext>
                  </a:extLst>
                </p14:cNvPr>
                <p14:cNvContentPartPr/>
                <p14:nvPr/>
              </p14:nvContentPartPr>
              <p14:xfrm>
                <a:off x="4739156" y="807285"/>
                <a:ext cx="360" cy="3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1627994-808A-B5B9-0DBB-FB42E9F0A3D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730516" y="7982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D793356-E1CA-7B97-3CC2-24DABE717A13}"/>
                    </a:ext>
                  </a:extLst>
                </p14:cNvPr>
                <p14:cNvContentPartPr/>
                <p14:nvPr/>
              </p14:nvContentPartPr>
              <p14:xfrm>
                <a:off x="3892076" y="865245"/>
                <a:ext cx="49680" cy="82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D793356-E1CA-7B97-3CC2-24DABE717A1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883076" y="856605"/>
                  <a:ext cx="673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95CE747-E983-36FB-455D-E04033CDE36A}"/>
                    </a:ext>
                  </a:extLst>
                </p14:cNvPr>
                <p14:cNvContentPartPr/>
                <p14:nvPr/>
              </p14:nvContentPartPr>
              <p14:xfrm>
                <a:off x="5499116" y="669045"/>
                <a:ext cx="765360" cy="3945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95CE747-E983-36FB-455D-E04033CDE36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490476" y="660045"/>
                  <a:ext cx="783000" cy="41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795106B-3967-D9D9-401C-E38CDF5405B4}"/>
              </a:ext>
            </a:extLst>
          </p:cNvPr>
          <p:cNvGrpSpPr/>
          <p:nvPr/>
        </p:nvGrpSpPr>
        <p:grpSpPr>
          <a:xfrm>
            <a:off x="6522596" y="528645"/>
            <a:ext cx="2511720" cy="592920"/>
            <a:chOff x="6522596" y="528645"/>
            <a:chExt cx="2511720" cy="59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B46252C-3257-090C-C1CE-DA58FF5BBC36}"/>
                    </a:ext>
                  </a:extLst>
                </p14:cNvPr>
                <p14:cNvContentPartPr/>
                <p14:nvPr/>
              </p14:nvContentPartPr>
              <p14:xfrm>
                <a:off x="6522596" y="528645"/>
                <a:ext cx="1605600" cy="5929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B46252C-3257-090C-C1CE-DA58FF5BBC3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513956" y="520005"/>
                  <a:ext cx="1623240" cy="61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AD27AE1-8CEF-06C8-3617-D4B46B189E14}"/>
                    </a:ext>
                  </a:extLst>
                </p14:cNvPr>
                <p14:cNvContentPartPr/>
                <p14:nvPr/>
              </p14:nvContentPartPr>
              <p14:xfrm>
                <a:off x="7818956" y="719085"/>
                <a:ext cx="203760" cy="428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AD27AE1-8CEF-06C8-3617-D4B46B189E1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810316" y="710085"/>
                  <a:ext cx="2214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F67B82F-7D3C-9A50-8C7E-4303E3D19776}"/>
                    </a:ext>
                  </a:extLst>
                </p14:cNvPr>
                <p14:cNvContentPartPr/>
                <p14:nvPr/>
              </p14:nvContentPartPr>
              <p14:xfrm>
                <a:off x="7703756" y="736005"/>
                <a:ext cx="360" cy="3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F67B82F-7D3C-9A50-8C7E-4303E3D1977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694756" y="7273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D09DDBF-5431-67DF-F4A0-8E6E26A455F0}"/>
                    </a:ext>
                  </a:extLst>
                </p14:cNvPr>
                <p14:cNvContentPartPr/>
                <p14:nvPr/>
              </p14:nvContentPartPr>
              <p14:xfrm>
                <a:off x="7228556" y="746445"/>
                <a:ext cx="133200" cy="190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D09DDBF-5431-67DF-F4A0-8E6E26A455F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219556" y="737445"/>
                  <a:ext cx="1508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79B98C7-725C-FB81-31C7-0CD167689AED}"/>
                    </a:ext>
                  </a:extLst>
                </p14:cNvPr>
                <p14:cNvContentPartPr/>
                <p14:nvPr/>
              </p14:nvContentPartPr>
              <p14:xfrm>
                <a:off x="8399276" y="869565"/>
                <a:ext cx="635040" cy="1458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79B98C7-725C-FB81-31C7-0CD167689AE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390276" y="860925"/>
                  <a:ext cx="652680" cy="16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846FF6D-A1D5-D622-66CB-90B75B5ED190}"/>
              </a:ext>
            </a:extLst>
          </p:cNvPr>
          <p:cNvGrpSpPr/>
          <p:nvPr/>
        </p:nvGrpSpPr>
        <p:grpSpPr>
          <a:xfrm>
            <a:off x="9325556" y="599205"/>
            <a:ext cx="2041200" cy="539280"/>
            <a:chOff x="9325556" y="599205"/>
            <a:chExt cx="2041200" cy="53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83BCC75-406C-77B6-4AD0-85FBFC4FE439}"/>
                    </a:ext>
                  </a:extLst>
                </p14:cNvPr>
                <p14:cNvContentPartPr/>
                <p14:nvPr/>
              </p14:nvContentPartPr>
              <p14:xfrm>
                <a:off x="9325556" y="599205"/>
                <a:ext cx="2041200" cy="5392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83BCC75-406C-77B6-4AD0-85FBFC4FE43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316556" y="590205"/>
                  <a:ext cx="2058840" cy="55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4A6C6BB-2532-9939-ADE3-BA9513C7FEC7}"/>
                    </a:ext>
                  </a:extLst>
                </p14:cNvPr>
                <p14:cNvContentPartPr/>
                <p14:nvPr/>
              </p14:nvContentPartPr>
              <p14:xfrm>
                <a:off x="11106476" y="752925"/>
                <a:ext cx="360" cy="3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4A6C6BB-2532-9939-ADE3-BA9513C7FEC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097476" y="7439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930DE1B-FA70-3B49-9311-1FED39074A55}"/>
                    </a:ext>
                  </a:extLst>
                </p14:cNvPr>
                <p14:cNvContentPartPr/>
                <p14:nvPr/>
              </p14:nvContentPartPr>
              <p14:xfrm>
                <a:off x="10329956" y="711165"/>
                <a:ext cx="372240" cy="756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930DE1B-FA70-3B49-9311-1FED39074A5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321316" y="702165"/>
                  <a:ext cx="3898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C884075-1F57-469B-9473-D9E95ACBDC85}"/>
                    </a:ext>
                  </a:extLst>
                </p14:cNvPr>
                <p14:cNvContentPartPr/>
                <p14:nvPr/>
              </p14:nvContentPartPr>
              <p14:xfrm>
                <a:off x="9957716" y="705765"/>
                <a:ext cx="33840" cy="90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C884075-1F57-469B-9473-D9E95ACBDC8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949076" y="696765"/>
                  <a:ext cx="51480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2BE524C-1889-B5AB-36AA-3A40F7E2A79E}"/>
              </a:ext>
            </a:extLst>
          </p:cNvPr>
          <p:cNvGrpSpPr/>
          <p:nvPr/>
        </p:nvGrpSpPr>
        <p:grpSpPr>
          <a:xfrm>
            <a:off x="1534796" y="2520525"/>
            <a:ext cx="578880" cy="462240"/>
            <a:chOff x="1534796" y="2520525"/>
            <a:chExt cx="578880" cy="46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F1411AE-EC0A-C5B8-3457-A9AC893CC514}"/>
                    </a:ext>
                  </a:extLst>
                </p14:cNvPr>
                <p14:cNvContentPartPr/>
                <p14:nvPr/>
              </p14:nvContentPartPr>
              <p14:xfrm>
                <a:off x="1534796" y="2520525"/>
                <a:ext cx="322200" cy="3535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F1411AE-EC0A-C5B8-3457-A9AC893CC51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525796" y="2511525"/>
                  <a:ext cx="33984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1C5367A-6F81-E431-7E59-3BD973991ABF}"/>
                    </a:ext>
                  </a:extLst>
                </p14:cNvPr>
                <p14:cNvContentPartPr/>
                <p14:nvPr/>
              </p14:nvContentPartPr>
              <p14:xfrm>
                <a:off x="1901276" y="2829765"/>
                <a:ext cx="212400" cy="1530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1C5367A-6F81-E431-7E59-3BD973991AB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892636" y="2821125"/>
                  <a:ext cx="230040" cy="17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0F883E0-A7D0-F129-0BBE-7E983E3778CE}"/>
              </a:ext>
            </a:extLst>
          </p:cNvPr>
          <p:cNvGrpSpPr/>
          <p:nvPr/>
        </p:nvGrpSpPr>
        <p:grpSpPr>
          <a:xfrm>
            <a:off x="1510676" y="3397485"/>
            <a:ext cx="654480" cy="478080"/>
            <a:chOff x="1510676" y="3397485"/>
            <a:chExt cx="654480" cy="47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54F75CE-18D9-4045-A956-88F8F62D11ED}"/>
                    </a:ext>
                  </a:extLst>
                </p14:cNvPr>
                <p14:cNvContentPartPr/>
                <p14:nvPr/>
              </p14:nvContentPartPr>
              <p14:xfrm>
                <a:off x="1510676" y="3397485"/>
                <a:ext cx="388800" cy="4136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54F75CE-18D9-4045-A956-88F8F62D11E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502036" y="3388485"/>
                  <a:ext cx="40644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BD0FE0E-7435-7F10-B64E-91383722626C}"/>
                    </a:ext>
                  </a:extLst>
                </p14:cNvPr>
                <p14:cNvContentPartPr/>
                <p14:nvPr/>
              </p14:nvContentPartPr>
              <p14:xfrm>
                <a:off x="1977956" y="3640125"/>
                <a:ext cx="187200" cy="2354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BD0FE0E-7435-7F10-B64E-91383722626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969316" y="3631485"/>
                  <a:ext cx="204840" cy="25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8678ED03-451F-13C9-CE8A-EC04551C1B57}"/>
              </a:ext>
            </a:extLst>
          </p:cNvPr>
          <p:cNvGrpSpPr/>
          <p:nvPr/>
        </p:nvGrpSpPr>
        <p:grpSpPr>
          <a:xfrm>
            <a:off x="5515676" y="1468965"/>
            <a:ext cx="1038960" cy="640800"/>
            <a:chOff x="5515676" y="1468965"/>
            <a:chExt cx="1038960" cy="64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967EFB3-36EE-FDE9-DC8E-BC5F91CCA2DB}"/>
                    </a:ext>
                  </a:extLst>
                </p14:cNvPr>
                <p14:cNvContentPartPr/>
                <p14:nvPr/>
              </p14:nvContentPartPr>
              <p14:xfrm>
                <a:off x="5718716" y="1492365"/>
                <a:ext cx="38160" cy="5115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967EFB3-36EE-FDE9-DC8E-BC5F91CCA2D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710076" y="1483365"/>
                  <a:ext cx="55800" cy="52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D658B61-B63F-5AB3-7BEA-E9E074DC70C0}"/>
                    </a:ext>
                  </a:extLst>
                </p14:cNvPr>
                <p14:cNvContentPartPr/>
                <p14:nvPr/>
              </p14:nvContentPartPr>
              <p14:xfrm>
                <a:off x="5806556" y="1470405"/>
                <a:ext cx="96840" cy="5522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D658B61-B63F-5AB3-7BEA-E9E074DC70C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797556" y="1461405"/>
                  <a:ext cx="114480" cy="56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1959A77-EBE7-E507-6E33-FC039759B563}"/>
                    </a:ext>
                  </a:extLst>
                </p14:cNvPr>
                <p14:cNvContentPartPr/>
                <p14:nvPr/>
              </p14:nvContentPartPr>
              <p14:xfrm>
                <a:off x="6044516" y="1563285"/>
                <a:ext cx="239400" cy="3625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1959A77-EBE7-E507-6E33-FC039759B56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035516" y="1554645"/>
                  <a:ext cx="25704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A2D5542-01DB-AE7B-AED5-D240588F7C1D}"/>
                    </a:ext>
                  </a:extLst>
                </p14:cNvPr>
                <p14:cNvContentPartPr/>
                <p14:nvPr/>
              </p14:nvContentPartPr>
              <p14:xfrm>
                <a:off x="6007436" y="1468965"/>
                <a:ext cx="304920" cy="331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A2D5542-01DB-AE7B-AED5-D240588F7C1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998796" y="1459965"/>
                  <a:ext cx="3225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ADFBAD0-B9E0-15E7-3089-29995056E790}"/>
                    </a:ext>
                  </a:extLst>
                </p14:cNvPr>
                <p14:cNvContentPartPr/>
                <p14:nvPr/>
              </p14:nvContentPartPr>
              <p14:xfrm>
                <a:off x="5515676" y="1926525"/>
                <a:ext cx="1038960" cy="1832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ADFBAD0-B9E0-15E7-3089-29995056E79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506676" y="1917885"/>
                  <a:ext cx="1056600" cy="200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46298003-9436-2C96-8E68-CF0868A81CFA}"/>
                  </a:ext>
                </a:extLst>
              </p14:cNvPr>
              <p14:cNvContentPartPr/>
              <p14:nvPr/>
            </p14:nvContentPartPr>
            <p14:xfrm>
              <a:off x="5951636" y="2269245"/>
              <a:ext cx="367200" cy="34920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46298003-9436-2C96-8E68-CF0868A81CFA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942996" y="2260245"/>
                <a:ext cx="384840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E5CDE3A6-EE7E-94FD-C910-6D35860244DE}"/>
                  </a:ext>
                </a:extLst>
              </p14:cNvPr>
              <p14:cNvContentPartPr/>
              <p14:nvPr/>
            </p14:nvContentPartPr>
            <p14:xfrm>
              <a:off x="5850836" y="3035685"/>
              <a:ext cx="521640" cy="38052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E5CDE3A6-EE7E-94FD-C910-6D35860244DE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841836" y="3027045"/>
                <a:ext cx="539280" cy="39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E5EDE5F6-638C-D3E1-E671-1D5B76C20EDB}"/>
              </a:ext>
            </a:extLst>
          </p:cNvPr>
          <p:cNvGrpSpPr/>
          <p:nvPr/>
        </p:nvGrpSpPr>
        <p:grpSpPr>
          <a:xfrm>
            <a:off x="1325996" y="1582725"/>
            <a:ext cx="1636920" cy="666360"/>
            <a:chOff x="1325996" y="1582725"/>
            <a:chExt cx="1636920" cy="66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8171BB5-3BCC-19B8-6FE3-90C8150D01D7}"/>
                    </a:ext>
                  </a:extLst>
                </p14:cNvPr>
                <p14:cNvContentPartPr/>
                <p14:nvPr/>
              </p14:nvContentPartPr>
              <p14:xfrm>
                <a:off x="1558196" y="1711965"/>
                <a:ext cx="367560" cy="2919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8171BB5-3BCC-19B8-6FE3-90C8150D01D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549196" y="1703325"/>
                  <a:ext cx="38520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7960FBF-E766-60BF-EEBC-785DC2C97E45}"/>
                    </a:ext>
                  </a:extLst>
                </p14:cNvPr>
                <p14:cNvContentPartPr/>
                <p14:nvPr/>
              </p14:nvContentPartPr>
              <p14:xfrm>
                <a:off x="2202236" y="1691445"/>
                <a:ext cx="232200" cy="2880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7960FBF-E766-60BF-EEBC-785DC2C97E4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193236" y="1682445"/>
                  <a:ext cx="24984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FF6AED7-0537-41DF-7045-89696042B4EE}"/>
                    </a:ext>
                  </a:extLst>
                </p14:cNvPr>
                <p14:cNvContentPartPr/>
                <p14:nvPr/>
              </p14:nvContentPartPr>
              <p14:xfrm>
                <a:off x="1325996" y="2060085"/>
                <a:ext cx="1636920" cy="1890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FF6AED7-0537-41DF-7045-89696042B4E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316996" y="2051085"/>
                  <a:ext cx="16545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8113A32-EDBB-FE18-520E-2202F09E0EED}"/>
                    </a:ext>
                  </a:extLst>
                </p14:cNvPr>
                <p14:cNvContentPartPr/>
                <p14:nvPr/>
              </p14:nvContentPartPr>
              <p14:xfrm>
                <a:off x="2140676" y="1582725"/>
                <a:ext cx="422640" cy="766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8113A32-EDBB-FE18-520E-2202F09E0EE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131676" y="1574085"/>
                  <a:ext cx="440280" cy="9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9B5B5E5B-7D09-6D28-E4FC-D518AB968F7B}"/>
              </a:ext>
            </a:extLst>
          </p:cNvPr>
          <p:cNvGrpSpPr/>
          <p:nvPr/>
        </p:nvGrpSpPr>
        <p:grpSpPr>
          <a:xfrm>
            <a:off x="5729516" y="4071765"/>
            <a:ext cx="4117320" cy="594360"/>
            <a:chOff x="5729516" y="4071765"/>
            <a:chExt cx="4117320" cy="59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4FB56CC-E212-E2E8-EA53-DAE86F8427B2}"/>
                    </a:ext>
                  </a:extLst>
                </p14:cNvPr>
                <p14:cNvContentPartPr/>
                <p14:nvPr/>
              </p14:nvContentPartPr>
              <p14:xfrm>
                <a:off x="5729516" y="4380285"/>
                <a:ext cx="1110960" cy="1836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4FB56CC-E212-E2E8-EA53-DAE86F8427B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720876" y="4371645"/>
                  <a:ext cx="11286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4C9CD53-DC67-BB0F-5C96-66538BA195D9}"/>
                    </a:ext>
                  </a:extLst>
                </p14:cNvPr>
                <p14:cNvContentPartPr/>
                <p14:nvPr/>
              </p14:nvContentPartPr>
              <p14:xfrm>
                <a:off x="7077716" y="4082565"/>
                <a:ext cx="981360" cy="4903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4C9CD53-DC67-BB0F-5C96-66538BA195D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068716" y="4073565"/>
                  <a:ext cx="999000" cy="50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AE708AB-143A-B760-F0FB-E722DABCC9A3}"/>
                    </a:ext>
                  </a:extLst>
                </p14:cNvPr>
                <p14:cNvContentPartPr/>
                <p14:nvPr/>
              </p14:nvContentPartPr>
              <p14:xfrm>
                <a:off x="7858916" y="4220085"/>
                <a:ext cx="51120" cy="46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AE708AB-143A-B760-F0FB-E722DABCC9A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850276" y="4211085"/>
                  <a:ext cx="687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AA335FA-A228-5707-D65B-424392EDB694}"/>
                    </a:ext>
                  </a:extLst>
                </p14:cNvPr>
                <p14:cNvContentPartPr/>
                <p14:nvPr/>
              </p14:nvContentPartPr>
              <p14:xfrm>
                <a:off x="7052156" y="4298205"/>
                <a:ext cx="520560" cy="662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AA335FA-A228-5707-D65B-424392EDB69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043516" y="4289565"/>
                  <a:ext cx="5382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E16BA15-401F-F259-12FD-CBF745F6BD6D}"/>
                    </a:ext>
                  </a:extLst>
                </p14:cNvPr>
                <p14:cNvContentPartPr/>
                <p14:nvPr/>
              </p14:nvContentPartPr>
              <p14:xfrm>
                <a:off x="8386676" y="4071765"/>
                <a:ext cx="1460160" cy="5943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E16BA15-401F-F259-12FD-CBF745F6BD6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378036" y="4062765"/>
                  <a:ext cx="1477800" cy="61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61CC491-B60D-4048-883D-BD10234BFF84}"/>
                    </a:ext>
                  </a:extLst>
                </p14:cNvPr>
                <p14:cNvContentPartPr/>
                <p14:nvPr/>
              </p14:nvContentPartPr>
              <p14:xfrm>
                <a:off x="9522476" y="4260405"/>
                <a:ext cx="19080" cy="259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61CC491-B60D-4048-883D-BD10234BFF8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513836" y="4251765"/>
                  <a:ext cx="367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40938A1-07D3-A19B-1748-58863C6BAEBA}"/>
                    </a:ext>
                  </a:extLst>
                </p14:cNvPr>
                <p14:cNvContentPartPr/>
                <p14:nvPr/>
              </p14:nvContentPartPr>
              <p14:xfrm>
                <a:off x="8698436" y="4190205"/>
                <a:ext cx="360" cy="3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40938A1-07D3-A19B-1748-58863C6BAEB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689436" y="41812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19A249F-00B7-4DED-F420-6949DF39BE53}"/>
              </a:ext>
            </a:extLst>
          </p:cNvPr>
          <p:cNvGrpSpPr/>
          <p:nvPr/>
        </p:nvGrpSpPr>
        <p:grpSpPr>
          <a:xfrm>
            <a:off x="10191356" y="4129365"/>
            <a:ext cx="837360" cy="366840"/>
            <a:chOff x="10191356" y="4129365"/>
            <a:chExt cx="837360" cy="36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E7C9032-543F-B8B9-D4C3-CDE2AE89B2FA}"/>
                    </a:ext>
                  </a:extLst>
                </p14:cNvPr>
                <p14:cNvContentPartPr/>
                <p14:nvPr/>
              </p14:nvContentPartPr>
              <p14:xfrm>
                <a:off x="10191356" y="4180485"/>
                <a:ext cx="261720" cy="3157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E7C9032-543F-B8B9-D4C3-CDE2AE89B2F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182356" y="4171485"/>
                  <a:ext cx="27936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1352108-4067-FD28-7DC1-9A1F32E75D72}"/>
                    </a:ext>
                  </a:extLst>
                </p14:cNvPr>
                <p14:cNvContentPartPr/>
                <p14:nvPr/>
              </p14:nvContentPartPr>
              <p14:xfrm>
                <a:off x="10764836" y="4129365"/>
                <a:ext cx="263880" cy="2977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1352108-4067-FD28-7DC1-9A1F32E75D7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755836" y="4120365"/>
                  <a:ext cx="281520" cy="31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25A54B77-6C22-C4B1-56E0-DFC3F7595F9A}"/>
                  </a:ext>
                </a:extLst>
              </p14:cNvPr>
              <p14:cNvContentPartPr/>
              <p14:nvPr/>
            </p14:nvContentPartPr>
            <p14:xfrm>
              <a:off x="10740716" y="3991485"/>
              <a:ext cx="395280" cy="2628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25A54B77-6C22-C4B1-56E0-DFC3F7595F9A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0731716" y="3982845"/>
                <a:ext cx="412920" cy="4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5" name="Group 104">
            <a:extLst>
              <a:ext uri="{FF2B5EF4-FFF2-40B4-BE49-F238E27FC236}">
                <a16:creationId xmlns:a16="http://schemas.microsoft.com/office/drawing/2014/main" id="{34E9E59C-9255-6A95-2E79-8AF636D1F6EB}"/>
              </a:ext>
            </a:extLst>
          </p:cNvPr>
          <p:cNvGrpSpPr/>
          <p:nvPr/>
        </p:nvGrpSpPr>
        <p:grpSpPr>
          <a:xfrm>
            <a:off x="288476" y="4130085"/>
            <a:ext cx="5767920" cy="1293120"/>
            <a:chOff x="288476" y="4130085"/>
            <a:chExt cx="5767920" cy="129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2F6D882-BB55-E5E3-6DF7-1DBB8FC8887E}"/>
                    </a:ext>
                  </a:extLst>
                </p14:cNvPr>
                <p14:cNvContentPartPr/>
                <p14:nvPr/>
              </p14:nvContentPartPr>
              <p14:xfrm>
                <a:off x="288476" y="4339965"/>
                <a:ext cx="1324800" cy="4593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2F6D882-BB55-E5E3-6DF7-1DBB8FC8887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79476" y="4330965"/>
                  <a:ext cx="1342440" cy="47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E114583-3578-0883-2AD5-FB3E34152FC9}"/>
                    </a:ext>
                  </a:extLst>
                </p14:cNvPr>
                <p14:cNvContentPartPr/>
                <p14:nvPr/>
              </p14:nvContentPartPr>
              <p14:xfrm>
                <a:off x="1908476" y="4515285"/>
                <a:ext cx="161280" cy="2210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E114583-3578-0883-2AD5-FB3E34152FC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899836" y="4506645"/>
                  <a:ext cx="1789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F1383B8-E8A6-C678-D865-9F0ED532DF20}"/>
                    </a:ext>
                  </a:extLst>
                </p14:cNvPr>
                <p14:cNvContentPartPr/>
                <p14:nvPr/>
              </p14:nvContentPartPr>
              <p14:xfrm>
                <a:off x="2116556" y="4768365"/>
                <a:ext cx="132480" cy="1105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F1383B8-E8A6-C678-D865-9F0ED532DF2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107556" y="4759725"/>
                  <a:ext cx="1501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186BA53-8770-D588-744E-F3020E68A9CE}"/>
                    </a:ext>
                  </a:extLst>
                </p14:cNvPr>
                <p14:cNvContentPartPr/>
                <p14:nvPr/>
              </p14:nvContentPartPr>
              <p14:xfrm>
                <a:off x="2568716" y="4405485"/>
                <a:ext cx="572040" cy="4672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186BA53-8770-D588-744E-F3020E68A9C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560076" y="4396485"/>
                  <a:ext cx="589680" cy="48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4BDC096-7BD3-A5A1-1922-99F73371A030}"/>
                    </a:ext>
                  </a:extLst>
                </p14:cNvPr>
                <p14:cNvContentPartPr/>
                <p14:nvPr/>
              </p14:nvContentPartPr>
              <p14:xfrm>
                <a:off x="3466196" y="4130085"/>
                <a:ext cx="1864440" cy="60336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4BDC096-7BD3-A5A1-1922-99F73371A03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457556" y="4121445"/>
                  <a:ext cx="1882080" cy="62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B90DB892-3890-81E5-12CA-302E5CE4B916}"/>
                    </a:ext>
                  </a:extLst>
                </p14:cNvPr>
                <p14:cNvContentPartPr/>
                <p14:nvPr/>
              </p14:nvContentPartPr>
              <p14:xfrm>
                <a:off x="4068836" y="4299645"/>
                <a:ext cx="443520" cy="396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B90DB892-3890-81E5-12CA-302E5CE4B91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060196" y="4291005"/>
                  <a:ext cx="4611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9610123-1594-8535-7EB2-4B9DF133EAE9}"/>
                    </a:ext>
                  </a:extLst>
                </p14:cNvPr>
                <p14:cNvContentPartPr/>
                <p14:nvPr/>
              </p14:nvContentPartPr>
              <p14:xfrm>
                <a:off x="292076" y="5214045"/>
                <a:ext cx="481680" cy="1965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9610123-1594-8535-7EB2-4B9DF133EAE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83076" y="5205405"/>
                  <a:ext cx="4993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28A72D8-9A80-5CD8-E760-4A6B85A9AFB8}"/>
                    </a:ext>
                  </a:extLst>
                </p14:cNvPr>
                <p14:cNvContentPartPr/>
                <p14:nvPr/>
              </p14:nvContentPartPr>
              <p14:xfrm>
                <a:off x="469196" y="5039805"/>
                <a:ext cx="360" cy="3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28A72D8-9A80-5CD8-E760-4A6B85A9AFB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60196" y="50308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5BEA3CA-F40B-2CA3-30C0-A426647F73CF}"/>
                    </a:ext>
                  </a:extLst>
                </p14:cNvPr>
                <p14:cNvContentPartPr/>
                <p14:nvPr/>
              </p14:nvContentPartPr>
              <p14:xfrm>
                <a:off x="1117556" y="4914525"/>
                <a:ext cx="1409760" cy="5086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5BEA3CA-F40B-2CA3-30C0-A426647F73CF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08916" y="4905885"/>
                  <a:ext cx="1427400" cy="52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B2ACB21-A67B-0C4B-B348-499BB53E34D6}"/>
                    </a:ext>
                  </a:extLst>
                </p14:cNvPr>
                <p14:cNvContentPartPr/>
                <p14:nvPr/>
              </p14:nvContentPartPr>
              <p14:xfrm>
                <a:off x="2728196" y="4902645"/>
                <a:ext cx="1148040" cy="4791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B2ACB21-A67B-0C4B-B348-499BB53E34D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719556" y="4893645"/>
                  <a:ext cx="1165680" cy="49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696E389-AF43-3990-B03C-13F86E15C178}"/>
                    </a:ext>
                  </a:extLst>
                </p14:cNvPr>
                <p14:cNvContentPartPr/>
                <p14:nvPr/>
              </p14:nvContentPartPr>
              <p14:xfrm>
                <a:off x="2863916" y="5065725"/>
                <a:ext cx="310320" cy="252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696E389-AF43-3990-B03C-13F86E15C17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854916" y="5057085"/>
                  <a:ext cx="3279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5A86488-2C9F-8E4A-85C3-3C3BD43E5954}"/>
                    </a:ext>
                  </a:extLst>
                </p14:cNvPr>
                <p14:cNvContentPartPr/>
                <p14:nvPr/>
              </p14:nvContentPartPr>
              <p14:xfrm>
                <a:off x="4158116" y="4897965"/>
                <a:ext cx="619560" cy="4845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5A86488-2C9F-8E4A-85C3-3C3BD43E595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149476" y="4888965"/>
                  <a:ext cx="637200" cy="50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14297B68-78C6-7F00-E786-2256664CB93F}"/>
                    </a:ext>
                  </a:extLst>
                </p14:cNvPr>
                <p14:cNvContentPartPr/>
                <p14:nvPr/>
              </p14:nvContentPartPr>
              <p14:xfrm>
                <a:off x="5023556" y="5064645"/>
                <a:ext cx="897840" cy="22788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14297B68-78C6-7F00-E786-2256664CB93F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014916" y="5055645"/>
                  <a:ext cx="91548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47ADFDD-9081-5B6F-9C8A-7F5BBE4B90A5}"/>
                    </a:ext>
                  </a:extLst>
                </p14:cNvPr>
                <p14:cNvContentPartPr/>
                <p14:nvPr/>
              </p14:nvContentPartPr>
              <p14:xfrm>
                <a:off x="5146316" y="5014245"/>
                <a:ext cx="27360" cy="1692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47ADFDD-9081-5B6F-9C8A-7F5BBE4B90A5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137676" y="5005605"/>
                  <a:ext cx="450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3380627-2385-7066-E228-71755F2D9CAC}"/>
                    </a:ext>
                  </a:extLst>
                </p14:cNvPr>
                <p14:cNvContentPartPr/>
                <p14:nvPr/>
              </p14:nvContentPartPr>
              <p14:xfrm>
                <a:off x="6056036" y="5356605"/>
                <a:ext cx="360" cy="3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3380627-2385-7066-E228-71755F2D9CA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047396" y="53479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B31E99D0-EEE1-D08A-72C5-196106B82CD0}"/>
                  </a:ext>
                </a:extLst>
              </p14:cNvPr>
              <p14:cNvContentPartPr/>
              <p14:nvPr/>
            </p14:nvContentPartPr>
            <p14:xfrm>
              <a:off x="3878036" y="5729925"/>
              <a:ext cx="301320" cy="47700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B31E99D0-EEE1-D08A-72C5-196106B82CD0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3869036" y="5721285"/>
                <a:ext cx="318960" cy="49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0" name="Group 109">
            <a:extLst>
              <a:ext uri="{FF2B5EF4-FFF2-40B4-BE49-F238E27FC236}">
                <a16:creationId xmlns:a16="http://schemas.microsoft.com/office/drawing/2014/main" id="{0C74B7C1-045D-5EA3-E8C6-20E5660E8DED}"/>
              </a:ext>
            </a:extLst>
          </p:cNvPr>
          <p:cNvGrpSpPr/>
          <p:nvPr/>
        </p:nvGrpSpPr>
        <p:grpSpPr>
          <a:xfrm>
            <a:off x="4170356" y="6177405"/>
            <a:ext cx="473400" cy="170640"/>
            <a:chOff x="4170356" y="6177405"/>
            <a:chExt cx="473400" cy="17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3B1D2E4-8D4D-D876-7743-2BAF43569875}"/>
                    </a:ext>
                  </a:extLst>
                </p14:cNvPr>
                <p14:cNvContentPartPr/>
                <p14:nvPr/>
              </p14:nvContentPartPr>
              <p14:xfrm>
                <a:off x="4170356" y="6215565"/>
                <a:ext cx="190440" cy="12564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3B1D2E4-8D4D-D876-7743-2BAF4356987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161356" y="6206925"/>
                  <a:ext cx="2080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A7BCE87-449D-6FE9-54D5-106B120509FB}"/>
                    </a:ext>
                  </a:extLst>
                </p14:cNvPr>
                <p14:cNvContentPartPr/>
                <p14:nvPr/>
              </p14:nvContentPartPr>
              <p14:xfrm>
                <a:off x="4470236" y="6177405"/>
                <a:ext cx="173520" cy="17064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A7BCE87-449D-6FE9-54D5-106B120509F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461236" y="6168765"/>
                  <a:ext cx="191160" cy="18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B5A86D10-756C-7EA8-2770-04756E1911B4}"/>
                  </a:ext>
                </a:extLst>
              </p14:cNvPr>
              <p14:cNvContentPartPr/>
              <p14:nvPr/>
            </p14:nvContentPartPr>
            <p14:xfrm>
              <a:off x="5211116" y="5740725"/>
              <a:ext cx="288360" cy="321480"/>
            </p14:xfrm>
          </p:contentPart>
        </mc:Choice>
        <mc:Fallback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B5A86D10-756C-7EA8-2770-04756E1911B4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5202116" y="5731725"/>
                <a:ext cx="306000" cy="33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60CCD094-3A73-5E09-F26A-621C5CD62DCD}"/>
                  </a:ext>
                </a:extLst>
              </p14:cNvPr>
              <p14:cNvContentPartPr/>
              <p14:nvPr/>
            </p14:nvContentPartPr>
            <p14:xfrm>
              <a:off x="6115436" y="5588805"/>
              <a:ext cx="295920" cy="503280"/>
            </p14:xfrm>
          </p:contentPart>
        </mc:Choice>
        <mc:Fallback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60CCD094-3A73-5E09-F26A-621C5CD62DCD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6106436" y="5580165"/>
                <a:ext cx="313560" cy="520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6" name="Group 115">
            <a:extLst>
              <a:ext uri="{FF2B5EF4-FFF2-40B4-BE49-F238E27FC236}">
                <a16:creationId xmlns:a16="http://schemas.microsoft.com/office/drawing/2014/main" id="{87CC280D-E7C5-C58E-3F31-61670596F998}"/>
              </a:ext>
            </a:extLst>
          </p:cNvPr>
          <p:cNvGrpSpPr/>
          <p:nvPr/>
        </p:nvGrpSpPr>
        <p:grpSpPr>
          <a:xfrm>
            <a:off x="6369956" y="6075165"/>
            <a:ext cx="541080" cy="302760"/>
            <a:chOff x="6369956" y="6075165"/>
            <a:chExt cx="541080" cy="30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A4963474-420F-A762-0BC9-80F4B005A105}"/>
                    </a:ext>
                  </a:extLst>
                </p14:cNvPr>
                <p14:cNvContentPartPr/>
                <p14:nvPr/>
              </p14:nvContentPartPr>
              <p14:xfrm>
                <a:off x="6369956" y="6206925"/>
                <a:ext cx="127440" cy="1447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A4963474-420F-A762-0BC9-80F4B005A10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360956" y="6198285"/>
                  <a:ext cx="1450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51D158B-A799-6877-D12A-4728D6EDA90E}"/>
                    </a:ext>
                  </a:extLst>
                </p14:cNvPr>
                <p14:cNvContentPartPr/>
                <p14:nvPr/>
              </p14:nvContentPartPr>
              <p14:xfrm>
                <a:off x="6454556" y="6075165"/>
                <a:ext cx="49680" cy="82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51D158B-A799-6877-D12A-4728D6EDA90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445556" y="6066165"/>
                  <a:ext cx="673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0F38E69-9E31-5CAA-8148-F110C8916BE5}"/>
                    </a:ext>
                  </a:extLst>
                </p14:cNvPr>
                <p14:cNvContentPartPr/>
                <p14:nvPr/>
              </p14:nvContentPartPr>
              <p14:xfrm>
                <a:off x="6649676" y="6151125"/>
                <a:ext cx="261360" cy="22680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0F38E69-9E31-5CAA-8148-F110C8916BE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641036" y="6142485"/>
                  <a:ext cx="279000" cy="24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9C7A1AE1-4641-C628-2F6B-1A51C05B1314}"/>
              </a:ext>
            </a:extLst>
          </p:cNvPr>
          <p:cNvGrpSpPr/>
          <p:nvPr/>
        </p:nvGrpSpPr>
        <p:grpSpPr>
          <a:xfrm>
            <a:off x="372716" y="5948445"/>
            <a:ext cx="1689840" cy="464400"/>
            <a:chOff x="372716" y="5948445"/>
            <a:chExt cx="1689840" cy="46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73A3D2D-FAFD-DA88-B880-D42873356B04}"/>
                    </a:ext>
                  </a:extLst>
                </p14:cNvPr>
                <p14:cNvContentPartPr/>
                <p14:nvPr/>
              </p14:nvContentPartPr>
              <p14:xfrm>
                <a:off x="372716" y="5960325"/>
                <a:ext cx="381960" cy="968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73A3D2D-FAFD-DA88-B880-D42873356B0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64076" y="5951325"/>
                  <a:ext cx="3996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8E2A207A-5548-E4A2-48CE-0F308A6A0D01}"/>
                    </a:ext>
                  </a:extLst>
                </p14:cNvPr>
                <p14:cNvContentPartPr/>
                <p14:nvPr/>
              </p14:nvContentPartPr>
              <p14:xfrm>
                <a:off x="550556" y="6102525"/>
                <a:ext cx="119520" cy="26928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8E2A207A-5548-E4A2-48CE-0F308A6A0D0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41556" y="6093885"/>
                  <a:ext cx="13716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9B57BAA-2F21-F33F-CC4A-BD1FEAAC4A5E}"/>
                    </a:ext>
                  </a:extLst>
                </p14:cNvPr>
                <p14:cNvContentPartPr/>
                <p14:nvPr/>
              </p14:nvContentPartPr>
              <p14:xfrm>
                <a:off x="567836" y="6162645"/>
                <a:ext cx="190080" cy="3528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9B57BAA-2F21-F33F-CC4A-BD1FEAAC4A5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58836" y="6154005"/>
                  <a:ext cx="2077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D0794E8D-2114-EA3E-87E7-6531764F7900}"/>
                    </a:ext>
                  </a:extLst>
                </p14:cNvPr>
                <p14:cNvContentPartPr/>
                <p14:nvPr/>
              </p14:nvContentPartPr>
              <p14:xfrm>
                <a:off x="808676" y="5948445"/>
                <a:ext cx="822600" cy="42804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D0794E8D-2114-EA3E-87E7-6531764F790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99676" y="5939805"/>
                  <a:ext cx="84024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DE6A2573-EEC5-13ED-E0B9-1256F8EFE6B9}"/>
                    </a:ext>
                  </a:extLst>
                </p14:cNvPr>
                <p14:cNvContentPartPr/>
                <p14:nvPr/>
              </p14:nvContentPartPr>
              <p14:xfrm>
                <a:off x="1422116" y="6199725"/>
                <a:ext cx="207360" cy="2131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DE6A2573-EEC5-13ED-E0B9-1256F8EFE6B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413116" y="6191085"/>
                  <a:ext cx="2250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5DD8C86-83C1-95A7-9A04-E29AE9CE6C95}"/>
                    </a:ext>
                  </a:extLst>
                </p14:cNvPr>
                <p14:cNvContentPartPr/>
                <p14:nvPr/>
              </p14:nvContentPartPr>
              <p14:xfrm>
                <a:off x="1960316" y="5993085"/>
                <a:ext cx="77400" cy="885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5DD8C86-83C1-95A7-9A04-E29AE9CE6C9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951676" y="5984085"/>
                  <a:ext cx="950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DA8461E8-CB8D-DE24-D9E6-7542DEE30549}"/>
                    </a:ext>
                  </a:extLst>
                </p14:cNvPr>
                <p14:cNvContentPartPr/>
                <p14:nvPr/>
              </p14:nvContentPartPr>
              <p14:xfrm>
                <a:off x="2002796" y="6195765"/>
                <a:ext cx="59760" cy="5148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DA8461E8-CB8D-DE24-D9E6-7542DEE3054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994156" y="6186765"/>
                  <a:ext cx="77400" cy="69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AA87EA8E-C30D-D076-CF1D-240F5963A847}"/>
                  </a:ext>
                </a:extLst>
              </p14:cNvPr>
              <p14:cNvContentPartPr/>
              <p14:nvPr/>
            </p14:nvContentPartPr>
            <p14:xfrm>
              <a:off x="8717876" y="4686645"/>
              <a:ext cx="2201400" cy="1977480"/>
            </p14:xfrm>
          </p:contentPart>
        </mc:Choice>
        <mc:Fallback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AA87EA8E-C30D-D076-CF1D-240F5963A847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8709236" y="4677645"/>
                <a:ext cx="2219040" cy="19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83AC2F53-0DD8-9DA5-BA0C-9FE0EB3D782F}"/>
                  </a:ext>
                </a:extLst>
              </p14:cNvPr>
              <p14:cNvContentPartPr/>
              <p14:nvPr/>
            </p14:nvContentPartPr>
            <p14:xfrm>
              <a:off x="9185516" y="5070765"/>
              <a:ext cx="1404360" cy="1276200"/>
            </p14:xfrm>
          </p:contentPart>
        </mc:Choice>
        <mc:Fallback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83AC2F53-0DD8-9DA5-BA0C-9FE0EB3D782F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9131876" y="4963125"/>
                <a:ext cx="1512000" cy="149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52ADFD84-545C-9970-AEBB-B1B449DD9613}"/>
                  </a:ext>
                </a:extLst>
              </p14:cNvPr>
              <p14:cNvContentPartPr/>
              <p14:nvPr/>
            </p14:nvContentPartPr>
            <p14:xfrm>
              <a:off x="9643076" y="5520405"/>
              <a:ext cx="450720" cy="380880"/>
            </p14:xfrm>
          </p:contentPart>
        </mc:Choice>
        <mc:Fallback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52ADFD84-545C-9970-AEBB-B1B449DD9613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9589076" y="5412405"/>
                <a:ext cx="558360" cy="59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64F24ED6-4B93-25E9-7888-2596719696E6}"/>
                  </a:ext>
                </a:extLst>
              </p14:cNvPr>
              <p14:cNvContentPartPr/>
              <p14:nvPr/>
            </p14:nvContentPartPr>
            <p14:xfrm>
              <a:off x="10544876" y="5565045"/>
              <a:ext cx="1146600" cy="154080"/>
            </p14:xfrm>
          </p:contentPart>
        </mc:Choice>
        <mc:Fallback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64F24ED6-4B93-25E9-7888-2596719696E6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10535876" y="5556405"/>
                <a:ext cx="116424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3F410A75-7AEE-0B8A-C17C-F3858792658C}"/>
                  </a:ext>
                </a:extLst>
              </p14:cNvPr>
              <p14:cNvContentPartPr/>
              <p14:nvPr/>
            </p14:nvContentPartPr>
            <p14:xfrm>
              <a:off x="9857636" y="3986445"/>
              <a:ext cx="269280" cy="1098360"/>
            </p14:xfrm>
          </p:contentPart>
        </mc:Choice>
        <mc:Fallback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3F410A75-7AEE-0B8A-C17C-F3858792658C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9848996" y="3977805"/>
                <a:ext cx="286920" cy="11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E37FC8EC-BDDF-B8E8-B673-BDC5D7FAC085}"/>
                  </a:ext>
                </a:extLst>
              </p14:cNvPr>
              <p14:cNvContentPartPr/>
              <p14:nvPr/>
            </p14:nvContentPartPr>
            <p14:xfrm>
              <a:off x="8109476" y="5813085"/>
              <a:ext cx="1105920" cy="164880"/>
            </p14:xfrm>
          </p:contentPart>
        </mc:Choice>
        <mc:Fallback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E37FC8EC-BDDF-B8E8-B673-BDC5D7FAC085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8100476" y="5804445"/>
                <a:ext cx="112356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70E33682-1AD9-FB61-0AC6-603EC09FECEB}"/>
                  </a:ext>
                </a:extLst>
              </p14:cNvPr>
              <p14:cNvContentPartPr/>
              <p14:nvPr/>
            </p14:nvContentPartPr>
            <p14:xfrm>
              <a:off x="9812636" y="6318885"/>
              <a:ext cx="40680" cy="439560"/>
            </p14:xfrm>
          </p:contentPart>
        </mc:Choice>
        <mc:Fallback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70E33682-1AD9-FB61-0AC6-603EC09FECEB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9803996" y="6309885"/>
                <a:ext cx="58320" cy="457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8" name="Group 137">
            <a:extLst>
              <a:ext uri="{FF2B5EF4-FFF2-40B4-BE49-F238E27FC236}">
                <a16:creationId xmlns:a16="http://schemas.microsoft.com/office/drawing/2014/main" id="{A5FC2CD5-060F-B92E-2588-262964D6226E}"/>
              </a:ext>
            </a:extLst>
          </p:cNvPr>
          <p:cNvGrpSpPr/>
          <p:nvPr/>
        </p:nvGrpSpPr>
        <p:grpSpPr>
          <a:xfrm>
            <a:off x="9202076" y="5037285"/>
            <a:ext cx="1405080" cy="1200960"/>
            <a:chOff x="9202076" y="5037285"/>
            <a:chExt cx="1405080" cy="120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74AB7FCE-426D-2849-A034-CEB30E2E6473}"/>
                    </a:ext>
                  </a:extLst>
                </p14:cNvPr>
                <p14:cNvContentPartPr/>
                <p14:nvPr/>
              </p14:nvContentPartPr>
              <p14:xfrm>
                <a:off x="9922436" y="5037285"/>
                <a:ext cx="193680" cy="48312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74AB7FCE-426D-2849-A034-CEB30E2E647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913436" y="5028285"/>
                  <a:ext cx="211320" cy="50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986C9C10-A6BA-2E1F-B8EE-A8BE6979DBA7}"/>
                    </a:ext>
                  </a:extLst>
                </p14:cNvPr>
                <p14:cNvContentPartPr/>
                <p14:nvPr/>
              </p14:nvContentPartPr>
              <p14:xfrm>
                <a:off x="9202076" y="5590605"/>
                <a:ext cx="465480" cy="10656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986C9C10-A6BA-2E1F-B8EE-A8BE6979DBA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193076" y="5581605"/>
                  <a:ext cx="4831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F6E5645-A91B-A62F-3423-714BD3ECE05D}"/>
                    </a:ext>
                  </a:extLst>
                </p14:cNvPr>
                <p14:cNvContentPartPr/>
                <p14:nvPr/>
              </p14:nvContentPartPr>
              <p14:xfrm>
                <a:off x="10020716" y="5499885"/>
                <a:ext cx="586440" cy="18576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F6E5645-A91B-A62F-3423-714BD3ECE05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012076" y="5491245"/>
                  <a:ext cx="6040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C43D7AE7-8B94-E111-8E5D-EE06C2554226}"/>
                    </a:ext>
                  </a:extLst>
                </p14:cNvPr>
                <p14:cNvContentPartPr/>
                <p14:nvPr/>
              </p14:nvContentPartPr>
              <p14:xfrm>
                <a:off x="9911276" y="5895165"/>
                <a:ext cx="157320" cy="34308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C43D7AE7-8B94-E111-8E5D-EE06C255422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902276" y="5886525"/>
                  <a:ext cx="174960" cy="36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040BA2FA-BC6B-0E9A-67AD-7A20754B6F0B}"/>
              </a:ext>
            </a:extLst>
          </p:cNvPr>
          <p:cNvGrpSpPr/>
          <p:nvPr/>
        </p:nvGrpSpPr>
        <p:grpSpPr>
          <a:xfrm>
            <a:off x="9672596" y="5505645"/>
            <a:ext cx="408240" cy="64080"/>
            <a:chOff x="9672596" y="5505645"/>
            <a:chExt cx="408240" cy="6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91911E81-1BBB-1E86-9074-4C53DE5B3C82}"/>
                    </a:ext>
                  </a:extLst>
                </p14:cNvPr>
                <p14:cNvContentPartPr/>
                <p14:nvPr/>
              </p14:nvContentPartPr>
              <p14:xfrm>
                <a:off x="9672596" y="5552805"/>
                <a:ext cx="158760" cy="1692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91911E81-1BBB-1E86-9074-4C53DE5B3C8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663956" y="5544165"/>
                  <a:ext cx="1764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4AD20F7C-9DD6-B4AE-8840-9760D5168D35}"/>
                    </a:ext>
                  </a:extLst>
                </p14:cNvPr>
                <p14:cNvContentPartPr/>
                <p14:nvPr/>
              </p14:nvContentPartPr>
              <p14:xfrm>
                <a:off x="9941876" y="5505645"/>
                <a:ext cx="138960" cy="3168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4AD20F7C-9DD6-B4AE-8840-9760D5168D3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933236" y="5496645"/>
                  <a:ext cx="156600" cy="4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B1A33F78-71CE-D9F7-E214-10BE6DD89158}"/>
              </a:ext>
            </a:extLst>
          </p:cNvPr>
          <p:cNvGrpSpPr/>
          <p:nvPr/>
        </p:nvGrpSpPr>
        <p:grpSpPr>
          <a:xfrm>
            <a:off x="9674756" y="5831085"/>
            <a:ext cx="426600" cy="56160"/>
            <a:chOff x="9674756" y="5831085"/>
            <a:chExt cx="426600" cy="5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7A9244C-13F2-1CDC-1495-F932625ABB78}"/>
                    </a:ext>
                  </a:extLst>
                </p14:cNvPr>
                <p14:cNvContentPartPr/>
                <p14:nvPr/>
              </p14:nvContentPartPr>
              <p14:xfrm>
                <a:off x="9674756" y="5871765"/>
                <a:ext cx="144720" cy="1548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7A9244C-13F2-1CDC-1495-F932625ABB7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666116" y="5863125"/>
                  <a:ext cx="1623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36714613-0D4E-68E8-9959-D4342E9C2698}"/>
                    </a:ext>
                  </a:extLst>
                </p14:cNvPr>
                <p14:cNvContentPartPr/>
                <p14:nvPr/>
              </p14:nvContentPartPr>
              <p14:xfrm>
                <a:off x="9971036" y="5831085"/>
                <a:ext cx="130320" cy="2340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36714613-0D4E-68E8-9959-D4342E9C269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962036" y="5822445"/>
                  <a:ext cx="14796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C5078F91-4994-5992-6693-4146B7E5BDA0}"/>
              </a:ext>
            </a:extLst>
          </p:cNvPr>
          <p:cNvGrpSpPr/>
          <p:nvPr/>
        </p:nvGrpSpPr>
        <p:grpSpPr>
          <a:xfrm>
            <a:off x="9331676" y="5189925"/>
            <a:ext cx="230400" cy="165600"/>
            <a:chOff x="9331676" y="5189925"/>
            <a:chExt cx="230400" cy="16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38CBE6F-CE2D-6DA8-CD5F-998482F9724A}"/>
                    </a:ext>
                  </a:extLst>
                </p14:cNvPr>
                <p14:cNvContentPartPr/>
                <p14:nvPr/>
              </p14:nvContentPartPr>
              <p14:xfrm>
                <a:off x="9424196" y="5189925"/>
                <a:ext cx="12240" cy="16560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38CBE6F-CE2D-6DA8-CD5F-998482F9724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415556" y="5180925"/>
                  <a:ext cx="298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4A101961-E366-5521-5BB4-C8374F379481}"/>
                    </a:ext>
                  </a:extLst>
                </p14:cNvPr>
                <p14:cNvContentPartPr/>
                <p14:nvPr/>
              </p14:nvContentPartPr>
              <p14:xfrm>
                <a:off x="9331676" y="5287125"/>
                <a:ext cx="230400" cy="3744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4A101961-E366-5521-5BB4-C8374F37948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323036" y="5278125"/>
                  <a:ext cx="248040" cy="55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055AC689-0892-9368-70EB-8C25BFE31009}"/>
                  </a:ext>
                </a:extLst>
              </p14:cNvPr>
              <p14:cNvContentPartPr/>
              <p14:nvPr/>
            </p14:nvContentPartPr>
            <p14:xfrm>
              <a:off x="10419956" y="5177685"/>
              <a:ext cx="17640" cy="150840"/>
            </p14:xfrm>
          </p:contentPart>
        </mc:Choice>
        <mc:Fallback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055AC689-0892-9368-70EB-8C25BFE31009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10411316" y="5168685"/>
                <a:ext cx="3528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FD5CE392-6BF5-0D7E-E458-D8637E02E0BF}"/>
                  </a:ext>
                </a:extLst>
              </p14:cNvPr>
              <p14:cNvContentPartPr/>
              <p14:nvPr/>
            </p14:nvContentPartPr>
            <p14:xfrm>
              <a:off x="10380716" y="5220525"/>
              <a:ext cx="109800" cy="36000"/>
            </p14:xfrm>
          </p:contentPart>
        </mc:Choice>
        <mc:Fallback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FD5CE392-6BF5-0D7E-E458-D8637E02E0BF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10372076" y="5211525"/>
                <a:ext cx="12744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C227B59D-0E39-B23A-1969-F68D47E5E720}"/>
                  </a:ext>
                </a:extLst>
              </p14:cNvPr>
              <p14:cNvContentPartPr/>
              <p14:nvPr/>
            </p14:nvContentPartPr>
            <p14:xfrm>
              <a:off x="9416636" y="6431205"/>
              <a:ext cx="36000" cy="36000"/>
            </p14:xfrm>
          </p:contentPart>
        </mc:Choice>
        <mc:Fallback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C227B59D-0E39-B23A-1969-F68D47E5E720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9407996" y="6422565"/>
                <a:ext cx="53640" cy="5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4" name="Group 163">
            <a:extLst>
              <a:ext uri="{FF2B5EF4-FFF2-40B4-BE49-F238E27FC236}">
                <a16:creationId xmlns:a16="http://schemas.microsoft.com/office/drawing/2014/main" id="{E436D432-0B2C-8DCA-668C-EE35241FBDCD}"/>
              </a:ext>
            </a:extLst>
          </p:cNvPr>
          <p:cNvGrpSpPr/>
          <p:nvPr/>
        </p:nvGrpSpPr>
        <p:grpSpPr>
          <a:xfrm>
            <a:off x="9325196" y="6173085"/>
            <a:ext cx="158760" cy="209880"/>
            <a:chOff x="9325196" y="6173085"/>
            <a:chExt cx="158760" cy="20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4A74B307-902D-8931-2C9B-56E7C042BF26}"/>
                    </a:ext>
                  </a:extLst>
                </p14:cNvPr>
                <p14:cNvContentPartPr/>
                <p14:nvPr/>
              </p14:nvContentPartPr>
              <p14:xfrm>
                <a:off x="9393596" y="6173085"/>
                <a:ext cx="28080" cy="20988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4A74B307-902D-8931-2C9B-56E7C042BF2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384596" y="6164085"/>
                  <a:ext cx="4572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DCF3604D-0CF3-71F1-3B64-690D939AFE55}"/>
                    </a:ext>
                  </a:extLst>
                </p14:cNvPr>
                <p14:cNvContentPartPr/>
                <p14:nvPr/>
              </p14:nvContentPartPr>
              <p14:xfrm>
                <a:off x="9325196" y="6276045"/>
                <a:ext cx="158760" cy="432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DCF3604D-0CF3-71F1-3B64-690D939AFE5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316556" y="6267045"/>
                  <a:ext cx="176400" cy="2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955B4502-18F6-A6D2-B01D-47628198CDC0}"/>
              </a:ext>
            </a:extLst>
          </p:cNvPr>
          <p:cNvGrpSpPr/>
          <p:nvPr/>
        </p:nvGrpSpPr>
        <p:grpSpPr>
          <a:xfrm>
            <a:off x="10332116" y="6024045"/>
            <a:ext cx="147240" cy="210960"/>
            <a:chOff x="10332116" y="6024045"/>
            <a:chExt cx="147240" cy="21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3E3B1762-0D11-A910-E889-05ACAA18F768}"/>
                    </a:ext>
                  </a:extLst>
                </p14:cNvPr>
                <p14:cNvContentPartPr/>
                <p14:nvPr/>
              </p14:nvContentPartPr>
              <p14:xfrm>
                <a:off x="10379996" y="6024045"/>
                <a:ext cx="32040" cy="21096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3E3B1762-0D11-A910-E889-05ACAA18F76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371356" y="6015405"/>
                  <a:ext cx="496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9ECF96DB-E0C4-6EE9-576A-EBABB8389A78}"/>
                    </a:ext>
                  </a:extLst>
                </p14:cNvPr>
                <p14:cNvContentPartPr/>
                <p14:nvPr/>
              </p14:nvContentPartPr>
              <p14:xfrm>
                <a:off x="10332116" y="6118005"/>
                <a:ext cx="147240" cy="3060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9ECF96DB-E0C4-6EE9-576A-EBABB8389A7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323476" y="6109365"/>
                  <a:ext cx="164880" cy="48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4818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172884B-E732-8A80-2D2E-C89D74260BB8}"/>
                  </a:ext>
                </a:extLst>
              </p14:cNvPr>
              <p14:cNvContentPartPr/>
              <p14:nvPr/>
            </p14:nvContentPartPr>
            <p14:xfrm>
              <a:off x="1300796" y="544845"/>
              <a:ext cx="1600200" cy="13928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172884B-E732-8A80-2D2E-C89D74260BB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92156" y="536205"/>
                <a:ext cx="1617840" cy="141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8229167-47EB-F9FF-3172-4E800A9E3241}"/>
                  </a:ext>
                </a:extLst>
              </p14:cNvPr>
              <p14:cNvContentPartPr/>
              <p14:nvPr/>
            </p14:nvContentPartPr>
            <p14:xfrm>
              <a:off x="1939076" y="1043085"/>
              <a:ext cx="277200" cy="332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8229167-47EB-F9FF-3172-4E800A9E324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85076" y="935085"/>
                <a:ext cx="384840" cy="54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1C9B4A3-D952-3855-3AD2-53541B59439A}"/>
                  </a:ext>
                </a:extLst>
              </p14:cNvPr>
              <p14:cNvContentPartPr/>
              <p14:nvPr/>
            </p14:nvContentPartPr>
            <p14:xfrm>
              <a:off x="1602116" y="731685"/>
              <a:ext cx="930240" cy="924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1C9B4A3-D952-3855-3AD2-53541B59439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48476" y="624045"/>
                <a:ext cx="1037880" cy="11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502A6FB-F0BD-C3BF-B867-50B60B129C1A}"/>
                  </a:ext>
                </a:extLst>
              </p14:cNvPr>
              <p14:cNvContentPartPr/>
              <p14:nvPr/>
            </p14:nvContentPartPr>
            <p14:xfrm>
              <a:off x="5243156" y="566805"/>
              <a:ext cx="1034280" cy="20088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502A6FB-F0BD-C3BF-B867-50B60B129C1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34516" y="558165"/>
                <a:ext cx="105192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1E8AEF0-38CE-DFFC-5B0C-A249785D3E10}"/>
                  </a:ext>
                </a:extLst>
              </p14:cNvPr>
              <p14:cNvContentPartPr/>
              <p14:nvPr/>
            </p14:nvContentPartPr>
            <p14:xfrm>
              <a:off x="5781716" y="343605"/>
              <a:ext cx="51120" cy="54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1E8AEF0-38CE-DFFC-5B0C-A249785D3E1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73076" y="334965"/>
                <a:ext cx="6876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64D2F8E-6EE2-4E11-1DFA-3135D010B50A}"/>
                  </a:ext>
                </a:extLst>
              </p14:cNvPr>
              <p14:cNvContentPartPr/>
              <p14:nvPr/>
            </p14:nvContentPartPr>
            <p14:xfrm>
              <a:off x="6549956" y="361605"/>
              <a:ext cx="724680" cy="3585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64D2F8E-6EE2-4E11-1DFA-3135D010B50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540956" y="352605"/>
                <a:ext cx="74232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F6426924-4E9D-4C3D-4D9D-FEB31E146DE2}"/>
                  </a:ext>
                </a:extLst>
              </p14:cNvPr>
              <p14:cNvContentPartPr/>
              <p14:nvPr/>
            </p14:nvContentPartPr>
            <p14:xfrm>
              <a:off x="7554356" y="247125"/>
              <a:ext cx="489600" cy="4248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F6426924-4E9D-4C3D-4D9D-FEB31E146DE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545356" y="238125"/>
                <a:ext cx="507240" cy="4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F1C2F9A-9AD1-2943-2B7F-6D7447156D34}"/>
                  </a:ext>
                </a:extLst>
              </p14:cNvPr>
              <p14:cNvContentPartPr/>
              <p14:nvPr/>
            </p14:nvContentPartPr>
            <p14:xfrm>
              <a:off x="7631756" y="361605"/>
              <a:ext cx="393480" cy="6120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F1C2F9A-9AD1-2943-2B7F-6D7447156D3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623116" y="352605"/>
                <a:ext cx="41112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59A78AD-ABCE-8149-0521-A161B5583571}"/>
                  </a:ext>
                </a:extLst>
              </p14:cNvPr>
              <p14:cNvContentPartPr/>
              <p14:nvPr/>
            </p14:nvContentPartPr>
            <p14:xfrm>
              <a:off x="8460836" y="238485"/>
              <a:ext cx="1235160" cy="61128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59A78AD-ABCE-8149-0521-A161B558357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451836" y="229485"/>
                <a:ext cx="1252800" cy="62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86908F46-61D4-FC74-D0BB-35BEB1CD1764}"/>
              </a:ext>
            </a:extLst>
          </p:cNvPr>
          <p:cNvGrpSpPr/>
          <p:nvPr/>
        </p:nvGrpSpPr>
        <p:grpSpPr>
          <a:xfrm>
            <a:off x="9929276" y="258645"/>
            <a:ext cx="1834560" cy="574200"/>
            <a:chOff x="9929276" y="258645"/>
            <a:chExt cx="1834560" cy="57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C8C9F5D-86CC-B34E-8E09-22DB22AAA4CE}"/>
                    </a:ext>
                  </a:extLst>
                </p14:cNvPr>
                <p14:cNvContentPartPr/>
                <p14:nvPr/>
              </p14:nvContentPartPr>
              <p14:xfrm>
                <a:off x="9929276" y="258645"/>
                <a:ext cx="1834560" cy="5742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C8C9F5D-86CC-B34E-8E09-22DB22AAA4C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920636" y="249645"/>
                  <a:ext cx="1852200" cy="59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FD284C4-4C4B-A385-1B73-BE00BCF84B18}"/>
                    </a:ext>
                  </a:extLst>
                </p14:cNvPr>
                <p14:cNvContentPartPr/>
                <p14:nvPr/>
              </p14:nvContentPartPr>
              <p14:xfrm>
                <a:off x="11273876" y="376365"/>
                <a:ext cx="257040" cy="396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FD284C4-4C4B-A385-1B73-BE00BCF84B1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1265236" y="367365"/>
                  <a:ext cx="274680" cy="5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27B9384-D09A-35BE-8C19-58252818FC2B}"/>
                  </a:ext>
                </a:extLst>
              </p14:cNvPr>
              <p14:cNvContentPartPr/>
              <p14:nvPr/>
            </p14:nvContentPartPr>
            <p14:xfrm>
              <a:off x="4919876" y="1151445"/>
              <a:ext cx="979920" cy="6094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27B9384-D09A-35BE-8C19-58252818FC2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911236" y="1142805"/>
                <a:ext cx="997560" cy="62712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B899C2D8-E957-FC18-927A-AF22B162C7AA}"/>
              </a:ext>
            </a:extLst>
          </p:cNvPr>
          <p:cNvGrpSpPr/>
          <p:nvPr/>
        </p:nvGrpSpPr>
        <p:grpSpPr>
          <a:xfrm>
            <a:off x="6274556" y="914925"/>
            <a:ext cx="3814920" cy="851040"/>
            <a:chOff x="6274556" y="914925"/>
            <a:chExt cx="3814920" cy="85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EF52FA4-C887-3E7B-8D1E-FD5092F492C0}"/>
                    </a:ext>
                  </a:extLst>
                </p14:cNvPr>
                <p14:cNvContentPartPr/>
                <p14:nvPr/>
              </p14:nvContentPartPr>
              <p14:xfrm>
                <a:off x="6274556" y="1061445"/>
                <a:ext cx="2085120" cy="5158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EF52FA4-C887-3E7B-8D1E-FD5092F492C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265556" y="1052445"/>
                  <a:ext cx="2102760" cy="53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C39A489-E7A6-ED6C-8E97-267CB20D7A9F}"/>
                    </a:ext>
                  </a:extLst>
                </p14:cNvPr>
                <p14:cNvContentPartPr/>
                <p14:nvPr/>
              </p14:nvContentPartPr>
              <p14:xfrm>
                <a:off x="7073396" y="1175925"/>
                <a:ext cx="534240" cy="496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C39A489-E7A6-ED6C-8E97-267CB20D7A9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064396" y="1166925"/>
                  <a:ext cx="5518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BCE066D-D940-BF6C-477B-DB81E1137549}"/>
                    </a:ext>
                  </a:extLst>
                </p14:cNvPr>
                <p14:cNvContentPartPr/>
                <p14:nvPr/>
              </p14:nvContentPartPr>
              <p14:xfrm>
                <a:off x="8754236" y="914925"/>
                <a:ext cx="1335240" cy="8510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BCE066D-D940-BF6C-477B-DB81E113754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745596" y="905925"/>
                  <a:ext cx="1352880" cy="86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758BA29-F350-62A1-0501-6032D9993661}"/>
              </a:ext>
            </a:extLst>
          </p:cNvPr>
          <p:cNvGrpSpPr/>
          <p:nvPr/>
        </p:nvGrpSpPr>
        <p:grpSpPr>
          <a:xfrm>
            <a:off x="4771916" y="1956045"/>
            <a:ext cx="3116880" cy="662400"/>
            <a:chOff x="4771916" y="1956045"/>
            <a:chExt cx="3116880" cy="66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4F0057E-EB85-A7ED-8F27-F49D16DF0622}"/>
                    </a:ext>
                  </a:extLst>
                </p14:cNvPr>
                <p14:cNvContentPartPr/>
                <p14:nvPr/>
              </p14:nvContentPartPr>
              <p14:xfrm>
                <a:off x="4771916" y="1956045"/>
                <a:ext cx="1580400" cy="6624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4F0057E-EB85-A7ED-8F27-F49D16DF062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763276" y="1947405"/>
                  <a:ext cx="1598040" cy="68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187C078-C5BF-5676-8F5B-741DAB28E2F5}"/>
                    </a:ext>
                  </a:extLst>
                </p14:cNvPr>
                <p14:cNvContentPartPr/>
                <p14:nvPr/>
              </p14:nvContentPartPr>
              <p14:xfrm>
                <a:off x="6688916" y="2150445"/>
                <a:ext cx="1199880" cy="2757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187C078-C5BF-5676-8F5B-741DAB28E2F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679916" y="2141805"/>
                  <a:ext cx="121752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A2D5217-8288-9909-22AE-38FB2D41D79A}"/>
                    </a:ext>
                  </a:extLst>
                </p14:cNvPr>
                <p14:cNvContentPartPr/>
                <p14:nvPr/>
              </p14:nvContentPartPr>
              <p14:xfrm>
                <a:off x="6889076" y="2036325"/>
                <a:ext cx="56160" cy="946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A2D5217-8288-9909-22AE-38FB2D41D79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880076" y="2027325"/>
                  <a:ext cx="73800" cy="11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C5FA864-3FE3-2231-A852-32455ECBF6C8}"/>
              </a:ext>
            </a:extLst>
          </p:cNvPr>
          <p:cNvGrpSpPr/>
          <p:nvPr/>
        </p:nvGrpSpPr>
        <p:grpSpPr>
          <a:xfrm>
            <a:off x="1128716" y="3188325"/>
            <a:ext cx="1919880" cy="388800"/>
            <a:chOff x="1128716" y="3188325"/>
            <a:chExt cx="1919880" cy="38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849B7A1-3728-3F63-FEBC-60893900353A}"/>
                    </a:ext>
                  </a:extLst>
                </p14:cNvPr>
                <p14:cNvContentPartPr/>
                <p14:nvPr/>
              </p14:nvContentPartPr>
              <p14:xfrm>
                <a:off x="1128716" y="3188325"/>
                <a:ext cx="550440" cy="3888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849B7A1-3728-3F63-FEBC-60893900353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19716" y="3179325"/>
                  <a:ext cx="56808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DE016E6-C47B-A329-9BC4-1C681BA0E82D}"/>
                    </a:ext>
                  </a:extLst>
                </p14:cNvPr>
                <p14:cNvContentPartPr/>
                <p14:nvPr/>
              </p14:nvContentPartPr>
              <p14:xfrm>
                <a:off x="1510676" y="3269685"/>
                <a:ext cx="230400" cy="280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DE016E6-C47B-A329-9BC4-1C681BA0E82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502036" y="3260685"/>
                  <a:ext cx="2480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98687F9-6D27-1AC1-7FC3-781F06FC0B18}"/>
                    </a:ext>
                  </a:extLst>
                </p14:cNvPr>
                <p14:cNvContentPartPr/>
                <p14:nvPr/>
              </p14:nvContentPartPr>
              <p14:xfrm>
                <a:off x="1987676" y="3342765"/>
                <a:ext cx="381960" cy="1461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98687F9-6D27-1AC1-7FC3-781F06FC0B1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978676" y="3334125"/>
                  <a:ext cx="3996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24361E5-2122-2870-1BFA-F6C171720010}"/>
                    </a:ext>
                  </a:extLst>
                </p14:cNvPr>
                <p14:cNvContentPartPr/>
                <p14:nvPr/>
              </p14:nvContentPartPr>
              <p14:xfrm>
                <a:off x="2169476" y="3276165"/>
                <a:ext cx="248040" cy="2559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24361E5-2122-2870-1BFA-F6C17172001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160476" y="3267165"/>
                  <a:ext cx="26568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AE07AB5-F480-B900-EEB8-073952C6A4FD}"/>
                    </a:ext>
                  </a:extLst>
                </p14:cNvPr>
                <p14:cNvContentPartPr/>
                <p14:nvPr/>
              </p14:nvContentPartPr>
              <p14:xfrm>
                <a:off x="2396636" y="3304605"/>
                <a:ext cx="651960" cy="2167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AE07AB5-F480-B900-EEB8-073952C6A4F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387996" y="3295605"/>
                  <a:ext cx="669600" cy="23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2F3B49C-7CA8-1E0E-42AD-B6243BDF5279}"/>
              </a:ext>
            </a:extLst>
          </p:cNvPr>
          <p:cNvGrpSpPr/>
          <p:nvPr/>
        </p:nvGrpSpPr>
        <p:grpSpPr>
          <a:xfrm>
            <a:off x="3499316" y="3031365"/>
            <a:ext cx="1423080" cy="426960"/>
            <a:chOff x="3499316" y="3031365"/>
            <a:chExt cx="1423080" cy="42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462E04C-D255-F554-12B4-401D0CFE0855}"/>
                    </a:ext>
                  </a:extLst>
                </p14:cNvPr>
                <p14:cNvContentPartPr/>
                <p14:nvPr/>
              </p14:nvContentPartPr>
              <p14:xfrm>
                <a:off x="3499316" y="3031365"/>
                <a:ext cx="1423080" cy="4269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462E04C-D255-F554-12B4-401D0CFE085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490676" y="3022725"/>
                  <a:ext cx="144072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68BA29A-E5FF-45E6-113D-086320F3863A}"/>
                    </a:ext>
                  </a:extLst>
                </p14:cNvPr>
                <p14:cNvContentPartPr/>
                <p14:nvPr/>
              </p14:nvContentPartPr>
              <p14:xfrm>
                <a:off x="4095116" y="3062685"/>
                <a:ext cx="329040" cy="853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68BA29A-E5FF-45E6-113D-086320F3863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086116" y="3053685"/>
                  <a:ext cx="346680" cy="10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40F9194-BDF2-672A-1EA7-68882B79E080}"/>
              </a:ext>
            </a:extLst>
          </p:cNvPr>
          <p:cNvGrpSpPr/>
          <p:nvPr/>
        </p:nvGrpSpPr>
        <p:grpSpPr>
          <a:xfrm>
            <a:off x="5332076" y="2849565"/>
            <a:ext cx="3648600" cy="554040"/>
            <a:chOff x="5332076" y="2849565"/>
            <a:chExt cx="3648600" cy="55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BD31E92-ED22-BC34-84FD-27429EEAB1F5}"/>
                    </a:ext>
                  </a:extLst>
                </p14:cNvPr>
                <p14:cNvContentPartPr/>
                <p14:nvPr/>
              </p14:nvContentPartPr>
              <p14:xfrm>
                <a:off x="5332076" y="2849565"/>
                <a:ext cx="2541240" cy="5540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BD31E92-ED22-BC34-84FD-27429EEAB1F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323436" y="2840925"/>
                  <a:ext cx="2558880" cy="57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FD394AE-F208-B25E-946D-01FFEC007B46}"/>
                    </a:ext>
                  </a:extLst>
                </p14:cNvPr>
                <p14:cNvContentPartPr/>
                <p14:nvPr/>
              </p14:nvContentPartPr>
              <p14:xfrm>
                <a:off x="7507196" y="3081045"/>
                <a:ext cx="41040" cy="32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FD394AE-F208-B25E-946D-01FFEC007B4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498196" y="3072045"/>
                  <a:ext cx="586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8A4032C-53F0-7E0D-055B-8A6FA81908EF}"/>
                    </a:ext>
                  </a:extLst>
                </p14:cNvPr>
                <p14:cNvContentPartPr/>
                <p14:nvPr/>
              </p14:nvContentPartPr>
              <p14:xfrm>
                <a:off x="7148636" y="2995005"/>
                <a:ext cx="430920" cy="936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8A4032C-53F0-7E0D-055B-8A6FA81908E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139996" y="2986005"/>
                  <a:ext cx="4485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29B9A4C-9832-A2E1-61E0-6BC7760D6BC8}"/>
                    </a:ext>
                  </a:extLst>
                </p14:cNvPr>
                <p14:cNvContentPartPr/>
                <p14:nvPr/>
              </p14:nvContentPartPr>
              <p14:xfrm>
                <a:off x="6470396" y="3028845"/>
                <a:ext cx="471240" cy="698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29B9A4C-9832-A2E1-61E0-6BC7760D6BC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461396" y="3019845"/>
                  <a:ext cx="4888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2266694-C848-C11C-15EC-44D6CC7B6D2F}"/>
                    </a:ext>
                  </a:extLst>
                </p14:cNvPr>
                <p14:cNvContentPartPr/>
                <p14:nvPr/>
              </p14:nvContentPartPr>
              <p14:xfrm>
                <a:off x="8247356" y="3101925"/>
                <a:ext cx="733320" cy="1400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2266694-C848-C11C-15EC-44D6CC7B6D2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238356" y="3093285"/>
                  <a:ext cx="750960" cy="15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FA35821E-5E00-E8C4-2C1C-7B03877E2E95}"/>
              </a:ext>
            </a:extLst>
          </p:cNvPr>
          <p:cNvGrpSpPr/>
          <p:nvPr/>
        </p:nvGrpSpPr>
        <p:grpSpPr>
          <a:xfrm>
            <a:off x="9410156" y="2741205"/>
            <a:ext cx="1218600" cy="643320"/>
            <a:chOff x="9410156" y="2741205"/>
            <a:chExt cx="1218600" cy="64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FE54279-53EE-295C-8CB4-5C3F50EB038D}"/>
                    </a:ext>
                  </a:extLst>
                </p14:cNvPr>
                <p14:cNvContentPartPr/>
                <p14:nvPr/>
              </p14:nvContentPartPr>
              <p14:xfrm>
                <a:off x="9410156" y="2741205"/>
                <a:ext cx="1218600" cy="6433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FE54279-53EE-295C-8CB4-5C3F50EB038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401516" y="2732565"/>
                  <a:ext cx="1236240" cy="66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3E29278-5F38-903C-7C3F-16C2A883D9D5}"/>
                    </a:ext>
                  </a:extLst>
                </p14:cNvPr>
                <p14:cNvContentPartPr/>
                <p14:nvPr/>
              </p14:nvContentPartPr>
              <p14:xfrm>
                <a:off x="9769796" y="2853165"/>
                <a:ext cx="28800" cy="212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3E29278-5F38-903C-7C3F-16C2A883D9D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761156" y="2844165"/>
                  <a:ext cx="46440" cy="3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3C0B1B09-B427-1E2F-5A9F-DE1064897647}"/>
                  </a:ext>
                </a:extLst>
              </p14:cNvPr>
              <p14:cNvContentPartPr/>
              <p14:nvPr/>
            </p14:nvContentPartPr>
            <p14:xfrm>
              <a:off x="487556" y="4003005"/>
              <a:ext cx="840600" cy="21744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3C0B1B09-B427-1E2F-5A9F-DE1064897647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78916" y="3994005"/>
                <a:ext cx="858240" cy="23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9CBB827E-17D5-C7D0-DCFB-08E4BEA410ED}"/>
              </a:ext>
            </a:extLst>
          </p:cNvPr>
          <p:cNvGrpSpPr/>
          <p:nvPr/>
        </p:nvGrpSpPr>
        <p:grpSpPr>
          <a:xfrm>
            <a:off x="1760156" y="3813285"/>
            <a:ext cx="1662840" cy="563760"/>
            <a:chOff x="1760156" y="3813285"/>
            <a:chExt cx="1662840" cy="56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E406B29-1A5A-B8B8-C2CE-BCA94A9B3B2F}"/>
                    </a:ext>
                  </a:extLst>
                </p14:cNvPr>
                <p14:cNvContentPartPr/>
                <p14:nvPr/>
              </p14:nvContentPartPr>
              <p14:xfrm>
                <a:off x="1760156" y="3813285"/>
                <a:ext cx="1096920" cy="5630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E406B29-1A5A-B8B8-C2CE-BCA94A9B3B2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751516" y="3804645"/>
                  <a:ext cx="1114560" cy="58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250D65E-5211-1C2D-C4B0-7AF1A278B483}"/>
                    </a:ext>
                  </a:extLst>
                </p14:cNvPr>
                <p14:cNvContentPartPr/>
                <p14:nvPr/>
              </p14:nvContentPartPr>
              <p14:xfrm>
                <a:off x="3178196" y="3855765"/>
                <a:ext cx="244800" cy="3888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250D65E-5211-1C2D-C4B0-7AF1A278B48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169196" y="3847125"/>
                  <a:ext cx="26244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B6C170E-7BCB-C258-080D-F5D3075444C9}"/>
                    </a:ext>
                  </a:extLst>
                </p14:cNvPr>
                <p14:cNvContentPartPr/>
                <p14:nvPr/>
              </p14:nvContentPartPr>
              <p14:xfrm>
                <a:off x="1760516" y="4318005"/>
                <a:ext cx="771120" cy="590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B6C170E-7BCB-C258-080D-F5D3075444C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751516" y="4309365"/>
                  <a:ext cx="788760" cy="7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D98C3450-DBA5-65EC-25AA-FA30024F3116}"/>
              </a:ext>
            </a:extLst>
          </p:cNvPr>
          <p:cNvGrpSpPr/>
          <p:nvPr/>
        </p:nvGrpSpPr>
        <p:grpSpPr>
          <a:xfrm>
            <a:off x="3899996" y="3886365"/>
            <a:ext cx="1155960" cy="428040"/>
            <a:chOff x="3899996" y="3886365"/>
            <a:chExt cx="1155960" cy="42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5EEECBE-3504-BEF7-D609-8A41310154A8}"/>
                    </a:ext>
                  </a:extLst>
                </p14:cNvPr>
                <p14:cNvContentPartPr/>
                <p14:nvPr/>
              </p14:nvContentPartPr>
              <p14:xfrm>
                <a:off x="3899996" y="4043325"/>
                <a:ext cx="1155960" cy="2710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5EEECBE-3504-BEF7-D609-8A41310154A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890996" y="4034325"/>
                  <a:ext cx="117360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D186EF4-B677-3B1D-D71D-B456FFA22818}"/>
                    </a:ext>
                  </a:extLst>
                </p14:cNvPr>
                <p14:cNvContentPartPr/>
                <p14:nvPr/>
              </p14:nvContentPartPr>
              <p14:xfrm>
                <a:off x="4377356" y="3886365"/>
                <a:ext cx="105480" cy="424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D186EF4-B677-3B1D-D71D-B456FFA2281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368356" y="3877365"/>
                  <a:ext cx="123120" cy="6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7F4A025A-328A-D76E-345A-33246E974CBA}"/>
              </a:ext>
            </a:extLst>
          </p:cNvPr>
          <p:cNvGrpSpPr/>
          <p:nvPr/>
        </p:nvGrpSpPr>
        <p:grpSpPr>
          <a:xfrm>
            <a:off x="5764436" y="3667845"/>
            <a:ext cx="2341080" cy="756360"/>
            <a:chOff x="5764436" y="3667845"/>
            <a:chExt cx="2341080" cy="75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7885E97-79E1-6636-F732-CE554011197F}"/>
                    </a:ext>
                  </a:extLst>
                </p14:cNvPr>
                <p14:cNvContentPartPr/>
                <p14:nvPr/>
              </p14:nvContentPartPr>
              <p14:xfrm>
                <a:off x="5764436" y="3742365"/>
                <a:ext cx="288720" cy="4129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7885E97-79E1-6636-F732-CE554011197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755796" y="3733725"/>
                  <a:ext cx="30636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577F277-496B-5174-B0DA-7AF795D59385}"/>
                    </a:ext>
                  </a:extLst>
                </p14:cNvPr>
                <p14:cNvContentPartPr/>
                <p14:nvPr/>
              </p14:nvContentPartPr>
              <p14:xfrm>
                <a:off x="5953076" y="4192725"/>
                <a:ext cx="179280" cy="745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577F277-496B-5174-B0DA-7AF795D5938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944436" y="4183725"/>
                  <a:ext cx="1969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A034E63-CA26-C8E7-8721-0D257DAEE99F}"/>
                    </a:ext>
                  </a:extLst>
                </p14:cNvPr>
                <p14:cNvContentPartPr/>
                <p14:nvPr/>
              </p14:nvContentPartPr>
              <p14:xfrm>
                <a:off x="6255476" y="4057365"/>
                <a:ext cx="35280" cy="2926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A034E63-CA26-C8E7-8721-0D257DAEE99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246836" y="4048725"/>
                  <a:ext cx="5292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5E775E1-7A96-6A4A-976A-5E2861439902}"/>
                    </a:ext>
                  </a:extLst>
                </p14:cNvPr>
                <p14:cNvContentPartPr/>
                <p14:nvPr/>
              </p14:nvContentPartPr>
              <p14:xfrm>
                <a:off x="6340436" y="4037925"/>
                <a:ext cx="35640" cy="3164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5E775E1-7A96-6A4A-976A-5E286143990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331796" y="4028925"/>
                  <a:ext cx="5328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9E7B495-4890-942A-B5A7-C333EF9B9C47}"/>
                    </a:ext>
                  </a:extLst>
                </p14:cNvPr>
                <p14:cNvContentPartPr/>
                <p14:nvPr/>
              </p14:nvContentPartPr>
              <p14:xfrm>
                <a:off x="6868916" y="3823005"/>
                <a:ext cx="229680" cy="3211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9E7B495-4890-942A-B5A7-C333EF9B9C4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859916" y="3814365"/>
                  <a:ext cx="24732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5C1176B-05F5-BD51-9474-CB2341FB704E}"/>
                    </a:ext>
                  </a:extLst>
                </p14:cNvPr>
                <p14:cNvContentPartPr/>
                <p14:nvPr/>
              </p14:nvContentPartPr>
              <p14:xfrm>
                <a:off x="7492436" y="3667845"/>
                <a:ext cx="326160" cy="4147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5C1176B-05F5-BD51-9474-CB2341FB704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483796" y="3659205"/>
                  <a:ext cx="34380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A1B38A1-4FD6-0256-61FB-37A521C18FF4}"/>
                    </a:ext>
                  </a:extLst>
                </p14:cNvPr>
                <p14:cNvContentPartPr/>
                <p14:nvPr/>
              </p14:nvContentPartPr>
              <p14:xfrm>
                <a:off x="7747316" y="4185165"/>
                <a:ext cx="103320" cy="1148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A1B38A1-4FD6-0256-61FB-37A521C18FF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738316" y="4176165"/>
                  <a:ext cx="1209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B944929-9B8B-B7D4-1079-0BBA8311BAB3}"/>
                    </a:ext>
                  </a:extLst>
                </p14:cNvPr>
                <p14:cNvContentPartPr/>
                <p14:nvPr/>
              </p14:nvContentPartPr>
              <p14:xfrm>
                <a:off x="7754516" y="4049445"/>
                <a:ext cx="61920" cy="486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B944929-9B8B-B7D4-1079-0BBA8311BAB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745516" y="4040805"/>
                  <a:ext cx="795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A106303-F0F5-5241-0652-A8723C121FC5}"/>
                    </a:ext>
                  </a:extLst>
                </p14:cNvPr>
                <p14:cNvContentPartPr/>
                <p14:nvPr/>
              </p14:nvContentPartPr>
              <p14:xfrm>
                <a:off x="7944596" y="4034685"/>
                <a:ext cx="22680" cy="3895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A106303-F0F5-5241-0652-A8723C121FC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935956" y="4025685"/>
                  <a:ext cx="4032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48A5481-A78A-7D8E-F8C0-616F8521F3DA}"/>
                    </a:ext>
                  </a:extLst>
                </p14:cNvPr>
                <p14:cNvContentPartPr/>
                <p14:nvPr/>
              </p14:nvContentPartPr>
              <p14:xfrm>
                <a:off x="8061236" y="4049445"/>
                <a:ext cx="44280" cy="3718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48A5481-A78A-7D8E-F8C0-616F8521F3D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052596" y="4040445"/>
                  <a:ext cx="61920" cy="38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D5DA2AFD-F05E-306B-52E1-9B46F2DCEBB7}"/>
              </a:ext>
            </a:extLst>
          </p:cNvPr>
          <p:cNvGrpSpPr/>
          <p:nvPr/>
        </p:nvGrpSpPr>
        <p:grpSpPr>
          <a:xfrm>
            <a:off x="1666196" y="64965"/>
            <a:ext cx="3206520" cy="1562400"/>
            <a:chOff x="1666196" y="64965"/>
            <a:chExt cx="3206520" cy="156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8FB1842-816F-2FE1-43FD-C491CB0EF948}"/>
                    </a:ext>
                  </a:extLst>
                </p14:cNvPr>
                <p14:cNvContentPartPr/>
                <p14:nvPr/>
              </p14:nvContentPartPr>
              <p14:xfrm>
                <a:off x="2406716" y="764085"/>
                <a:ext cx="882000" cy="3700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8FB1842-816F-2FE1-43FD-C491CB0EF94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398076" y="755085"/>
                  <a:ext cx="89964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4FA4053-E72A-D9C4-90CE-0099F0E90F79}"/>
                    </a:ext>
                  </a:extLst>
                </p14:cNvPr>
                <p14:cNvContentPartPr/>
                <p14:nvPr/>
              </p14:nvContentPartPr>
              <p14:xfrm>
                <a:off x="3494996" y="607125"/>
                <a:ext cx="156240" cy="2599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4FA4053-E72A-D9C4-90CE-0099F0E90F7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486356" y="598125"/>
                  <a:ext cx="1738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EEA3ED5-3320-E05F-E187-E663858B73C3}"/>
                    </a:ext>
                  </a:extLst>
                </p14:cNvPr>
                <p14:cNvContentPartPr/>
                <p14:nvPr/>
              </p14:nvContentPartPr>
              <p14:xfrm>
                <a:off x="3547196" y="736725"/>
                <a:ext cx="140760" cy="388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EEA3ED5-3320-E05F-E187-E663858B73C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538556" y="728085"/>
                  <a:ext cx="1584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85ED473-AA4F-7418-1928-466185C26DBD}"/>
                    </a:ext>
                  </a:extLst>
                </p14:cNvPr>
                <p14:cNvContentPartPr/>
                <p14:nvPr/>
              </p14:nvContentPartPr>
              <p14:xfrm>
                <a:off x="3515516" y="545565"/>
                <a:ext cx="220680" cy="464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85ED473-AA4F-7418-1928-466185C26DB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506516" y="536925"/>
                  <a:ext cx="2383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11E4EFD-5467-F551-812E-35FB99B83C0C}"/>
                    </a:ext>
                  </a:extLst>
                </p14:cNvPr>
                <p14:cNvContentPartPr/>
                <p14:nvPr/>
              </p14:nvContentPartPr>
              <p14:xfrm>
                <a:off x="3832316" y="738885"/>
                <a:ext cx="97560" cy="140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11E4EFD-5467-F551-812E-35FB99B83C0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823676" y="730245"/>
                  <a:ext cx="1152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999C46F-B004-71A9-6953-3BC2F55B875C}"/>
                    </a:ext>
                  </a:extLst>
                </p14:cNvPr>
                <p14:cNvContentPartPr/>
                <p14:nvPr/>
              </p14:nvContentPartPr>
              <p14:xfrm>
                <a:off x="4075676" y="538725"/>
                <a:ext cx="160560" cy="2599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999C46F-B004-71A9-6953-3BC2F55B875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066676" y="530085"/>
                  <a:ext cx="17820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C61EE58-CAEF-09C4-8FC2-663583B7A793}"/>
                    </a:ext>
                  </a:extLst>
                </p14:cNvPr>
                <p14:cNvContentPartPr/>
                <p14:nvPr/>
              </p14:nvContentPartPr>
              <p14:xfrm>
                <a:off x="4037876" y="628365"/>
                <a:ext cx="256320" cy="1054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C61EE58-CAEF-09C4-8FC2-663583B7A79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028876" y="619365"/>
                  <a:ext cx="2739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27AFD75-75B0-DF8C-3817-459822F5D2B2}"/>
                    </a:ext>
                  </a:extLst>
                </p14:cNvPr>
                <p14:cNvContentPartPr/>
                <p14:nvPr/>
              </p14:nvContentPartPr>
              <p14:xfrm>
                <a:off x="4362236" y="662205"/>
                <a:ext cx="7200" cy="1350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27AFD75-75B0-DF8C-3817-459822F5D2B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353236" y="653205"/>
                  <a:ext cx="248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BCAE074-3E21-1B03-C04B-48F178716B72}"/>
                    </a:ext>
                  </a:extLst>
                </p14:cNvPr>
                <p14:cNvContentPartPr/>
                <p14:nvPr/>
              </p14:nvContentPartPr>
              <p14:xfrm>
                <a:off x="4353956" y="595245"/>
                <a:ext cx="28800" cy="118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BCAE074-3E21-1B03-C04B-48F178716B7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345316" y="586605"/>
                  <a:ext cx="464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A4D27C2-0087-7216-FFAB-00C86994F443}"/>
                    </a:ext>
                  </a:extLst>
                </p14:cNvPr>
                <p14:cNvContentPartPr/>
                <p14:nvPr/>
              </p14:nvContentPartPr>
              <p14:xfrm>
                <a:off x="4428116" y="632325"/>
                <a:ext cx="176400" cy="1494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A4D27C2-0087-7216-FFAB-00C86994F44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419116" y="623325"/>
                  <a:ext cx="1940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92839A6-C6C6-0BFB-3C80-1E2B24679F33}"/>
                    </a:ext>
                  </a:extLst>
                </p14:cNvPr>
                <p14:cNvContentPartPr/>
                <p14:nvPr/>
              </p14:nvContentPartPr>
              <p14:xfrm>
                <a:off x="4621796" y="424245"/>
                <a:ext cx="55080" cy="3438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92839A6-C6C6-0BFB-3C80-1E2B24679F3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613156" y="415245"/>
                  <a:ext cx="7272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04BD9A7-E9E7-61DB-05FA-C777CF7C3276}"/>
                    </a:ext>
                  </a:extLst>
                </p14:cNvPr>
                <p14:cNvContentPartPr/>
                <p14:nvPr/>
              </p14:nvContentPartPr>
              <p14:xfrm>
                <a:off x="4737356" y="439005"/>
                <a:ext cx="135360" cy="3589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04BD9A7-E9E7-61DB-05FA-C777CF7C327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728716" y="430005"/>
                  <a:ext cx="15300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077E603-8260-A98A-7177-07E5609E3084}"/>
                    </a:ext>
                  </a:extLst>
                </p14:cNvPr>
                <p14:cNvContentPartPr/>
                <p14:nvPr/>
              </p14:nvContentPartPr>
              <p14:xfrm>
                <a:off x="2029076" y="1354125"/>
                <a:ext cx="125280" cy="2732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077E603-8260-A98A-7177-07E5609E308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020436" y="1345485"/>
                  <a:ext cx="14292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5AC829E-E0C0-3499-2050-84B78932249A}"/>
                    </a:ext>
                  </a:extLst>
                </p14:cNvPr>
                <p14:cNvContentPartPr/>
                <p14:nvPr/>
              </p14:nvContentPartPr>
              <p14:xfrm>
                <a:off x="2211956" y="1222365"/>
                <a:ext cx="262800" cy="453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5AC829E-E0C0-3499-2050-84B78932249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202956" y="1213365"/>
                  <a:ext cx="2804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8F3DC30-FC11-58AE-0C11-69355D72C470}"/>
                    </a:ext>
                  </a:extLst>
                </p14:cNvPr>
                <p14:cNvContentPartPr/>
                <p14:nvPr/>
              </p14:nvContentPartPr>
              <p14:xfrm>
                <a:off x="2209796" y="1176645"/>
                <a:ext cx="97920" cy="1288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8F3DC30-FC11-58AE-0C11-69355D72C47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200796" y="1167645"/>
                  <a:ext cx="1155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76A8102-84BA-C1F5-E5C8-BA6F91CE90F2}"/>
                    </a:ext>
                  </a:extLst>
                </p14:cNvPr>
                <p14:cNvContentPartPr/>
                <p14:nvPr/>
              </p14:nvContentPartPr>
              <p14:xfrm>
                <a:off x="2055716" y="746445"/>
                <a:ext cx="65520" cy="2962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76A8102-84BA-C1F5-E5C8-BA6F91CE90F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047076" y="737805"/>
                  <a:ext cx="8316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F2F58A7-8CAC-8856-78AE-7654CD313AC1}"/>
                    </a:ext>
                  </a:extLst>
                </p14:cNvPr>
                <p14:cNvContentPartPr/>
                <p14:nvPr/>
              </p14:nvContentPartPr>
              <p14:xfrm>
                <a:off x="1666196" y="1145325"/>
                <a:ext cx="280440" cy="820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F2F58A7-8CAC-8856-78AE-7654CD313AC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657196" y="1136325"/>
                  <a:ext cx="2980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37606AB-4257-FF9B-3D53-11CDE60BA970}"/>
                    </a:ext>
                  </a:extLst>
                </p14:cNvPr>
                <p14:cNvContentPartPr/>
                <p14:nvPr/>
              </p14:nvContentPartPr>
              <p14:xfrm>
                <a:off x="2365316" y="735285"/>
                <a:ext cx="35280" cy="1681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37606AB-4257-FF9B-3D53-11CDE60BA97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356676" y="726645"/>
                  <a:ext cx="529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C33A864-13A1-96B6-7C83-4928A714532B}"/>
                    </a:ext>
                  </a:extLst>
                </p14:cNvPr>
                <p14:cNvContentPartPr/>
                <p14:nvPr/>
              </p14:nvContentPartPr>
              <p14:xfrm>
                <a:off x="2327876" y="818805"/>
                <a:ext cx="112680" cy="147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C33A864-13A1-96B6-7C83-4928A714532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318876" y="810165"/>
                  <a:ext cx="1303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9ED4289-CA04-116B-6E9F-D80A8ECCCDBF}"/>
                    </a:ext>
                  </a:extLst>
                </p14:cNvPr>
                <p14:cNvContentPartPr/>
                <p14:nvPr/>
              </p14:nvContentPartPr>
              <p14:xfrm>
                <a:off x="2134916" y="1148925"/>
                <a:ext cx="82800" cy="151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9ED4289-CA04-116B-6E9F-D80A8ECCCDB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125916" y="1139925"/>
                  <a:ext cx="1004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BF178C50-A50B-DBAC-EDDA-5D125D183520}"/>
                    </a:ext>
                  </a:extLst>
                </p14:cNvPr>
                <p14:cNvContentPartPr/>
                <p14:nvPr/>
              </p14:nvContentPartPr>
              <p14:xfrm>
                <a:off x="2883356" y="77565"/>
                <a:ext cx="1410120" cy="3495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BF178C50-A50B-DBAC-EDDA-5D125D18352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874716" y="68925"/>
                  <a:ext cx="142776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129C68B-58AB-10DD-5C8F-B1E1E459FB44}"/>
                    </a:ext>
                  </a:extLst>
                </p14:cNvPr>
                <p14:cNvContentPartPr/>
                <p14:nvPr/>
              </p14:nvContentPartPr>
              <p14:xfrm>
                <a:off x="3540716" y="64965"/>
                <a:ext cx="29520" cy="460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129C68B-58AB-10DD-5C8F-B1E1E459FB4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532076" y="56325"/>
                  <a:ext cx="47160" cy="637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97" name="Picture 96">
            <a:extLst>
              <a:ext uri="{FF2B5EF4-FFF2-40B4-BE49-F238E27FC236}">
                <a16:creationId xmlns:a16="http://schemas.microsoft.com/office/drawing/2014/main" id="{35275630-EB5A-F0B7-7F6C-3723AE4A6AE2}"/>
              </a:ext>
            </a:extLst>
          </p:cNvPr>
          <p:cNvPicPr>
            <a:picLocks noChangeAspect="1"/>
          </p:cNvPicPr>
          <p:nvPr/>
        </p:nvPicPr>
        <p:blipFill>
          <a:blip r:embed="rId142"/>
          <a:stretch>
            <a:fillRect/>
          </a:stretch>
        </p:blipFill>
        <p:spPr>
          <a:xfrm>
            <a:off x="4649336" y="4887165"/>
            <a:ext cx="6913572" cy="1788251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15DB1071-A036-A63F-805E-8761ADA4DE26}"/>
              </a:ext>
            </a:extLst>
          </p:cNvPr>
          <p:cNvSpPr txBox="1"/>
          <p:nvPr/>
        </p:nvSpPr>
        <p:spPr>
          <a:xfrm>
            <a:off x="144575" y="5736765"/>
            <a:ext cx="37690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latin typeface="YxdcnjHlmbqwVycbfxAdvP6960"/>
              </a:rPr>
              <a:t>Fig. 5.13 </a:t>
            </a:r>
            <a:r>
              <a:rPr lang="en-US" sz="1800" b="0" i="0" u="none" strike="noStrike" baseline="0" dirty="0">
                <a:latin typeface="RfprpmPtybvqVhtppnAdvP6975"/>
              </a:rPr>
              <a:t>Parallel and perpendicular particle fluxes in a magnetic field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898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60B7B5A-E284-BDF5-BDB8-6D63DFA46814}"/>
              </a:ext>
            </a:extLst>
          </p:cNvPr>
          <p:cNvGrpSpPr/>
          <p:nvPr/>
        </p:nvGrpSpPr>
        <p:grpSpPr>
          <a:xfrm>
            <a:off x="2207636" y="732765"/>
            <a:ext cx="1946520" cy="1633680"/>
            <a:chOff x="2207636" y="732765"/>
            <a:chExt cx="1946520" cy="163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1F05132-4E12-BED2-9122-782FF24AF956}"/>
                    </a:ext>
                  </a:extLst>
                </p14:cNvPr>
                <p14:cNvContentPartPr/>
                <p14:nvPr/>
              </p14:nvContentPartPr>
              <p14:xfrm>
                <a:off x="2207636" y="1532325"/>
                <a:ext cx="844920" cy="83412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1F05132-4E12-BED2-9122-782FF24AF95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198996" y="1523325"/>
                  <a:ext cx="862560" cy="85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0691690-5DA2-4940-15E9-C1FADCEA6034}"/>
                    </a:ext>
                  </a:extLst>
                </p14:cNvPr>
                <p14:cNvContentPartPr/>
                <p14:nvPr/>
              </p14:nvContentPartPr>
              <p14:xfrm>
                <a:off x="2414996" y="768765"/>
                <a:ext cx="1112040" cy="8186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0691690-5DA2-4940-15E9-C1FADCEA603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405996" y="760125"/>
                  <a:ext cx="1129680" cy="83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223670E-8295-0239-D6F5-FA757871CFB9}"/>
                    </a:ext>
                  </a:extLst>
                </p14:cNvPr>
                <p14:cNvContentPartPr/>
                <p14:nvPr/>
              </p14:nvContentPartPr>
              <p14:xfrm>
                <a:off x="3492116" y="732765"/>
                <a:ext cx="607680" cy="4608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223670E-8295-0239-D6F5-FA757871CFB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483476" y="723765"/>
                  <a:ext cx="625320" cy="4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AE0CA15-4114-8AA7-F2EC-246F6D55B4BF}"/>
                    </a:ext>
                  </a:extLst>
                </p14:cNvPr>
                <p14:cNvContentPartPr/>
                <p14:nvPr/>
              </p14:nvContentPartPr>
              <p14:xfrm>
                <a:off x="2925476" y="1202565"/>
                <a:ext cx="1228680" cy="10472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AE0CA15-4114-8AA7-F2EC-246F6D55B4B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916836" y="1193565"/>
                  <a:ext cx="1246320" cy="1064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9930BE3-D571-30E2-60FF-9CF2BF221305}"/>
                  </a:ext>
                </a:extLst>
              </p14:cNvPr>
              <p14:cNvContentPartPr/>
              <p14:nvPr/>
            </p14:nvContentPartPr>
            <p14:xfrm>
              <a:off x="2914676" y="1239645"/>
              <a:ext cx="404280" cy="5306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9930BE3-D571-30E2-60FF-9CF2BF22130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61036" y="1131645"/>
                <a:ext cx="511920" cy="74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24C26EC-C475-15B5-374A-DA55815DBBE9}"/>
                  </a:ext>
                </a:extLst>
              </p14:cNvPr>
              <p14:cNvContentPartPr/>
              <p14:nvPr/>
            </p14:nvContentPartPr>
            <p14:xfrm>
              <a:off x="3400316" y="890085"/>
              <a:ext cx="386280" cy="5893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24C26EC-C475-15B5-374A-DA55815DBBE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46316" y="782085"/>
                <a:ext cx="493920" cy="80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9989080-99E4-5EC0-B6D1-4C1FDD8206B4}"/>
                  </a:ext>
                </a:extLst>
              </p14:cNvPr>
              <p14:cNvContentPartPr/>
              <p14:nvPr/>
            </p14:nvContentPartPr>
            <p14:xfrm>
              <a:off x="2682476" y="1727085"/>
              <a:ext cx="216360" cy="1782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9989080-99E4-5EC0-B6D1-4C1FDD8206B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28836" y="1619085"/>
                <a:ext cx="324000" cy="39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F6963C7-C4B6-A0C6-99CA-FFBCFC6BED1C}"/>
                  </a:ext>
                </a:extLst>
              </p14:cNvPr>
              <p14:cNvContentPartPr/>
              <p14:nvPr/>
            </p14:nvContentPartPr>
            <p14:xfrm>
              <a:off x="3025556" y="1569405"/>
              <a:ext cx="86760" cy="734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F6963C7-C4B6-A0C6-99CA-FFBCFC6BED1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971916" y="1461405"/>
                <a:ext cx="19440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BB47568-B516-81FD-C871-8ABEA6BB4AE8}"/>
                  </a:ext>
                </a:extLst>
              </p14:cNvPr>
              <p14:cNvContentPartPr/>
              <p14:nvPr/>
            </p14:nvContentPartPr>
            <p14:xfrm>
              <a:off x="3468356" y="1229205"/>
              <a:ext cx="81720" cy="903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BB47568-B516-81FD-C871-8ABEA6BB4AE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414356" y="1121565"/>
                <a:ext cx="189360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6591542-C038-CA63-C587-F8542DC0936A}"/>
                  </a:ext>
                </a:extLst>
              </p14:cNvPr>
              <p14:cNvContentPartPr/>
              <p14:nvPr/>
            </p14:nvContentPartPr>
            <p14:xfrm>
              <a:off x="3883076" y="943005"/>
              <a:ext cx="10440" cy="414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6591542-C038-CA63-C587-F8542DC0936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829436" y="835005"/>
                <a:ext cx="11808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17F4860-1BC6-CA22-8535-975AA8E694D1}"/>
                  </a:ext>
                </a:extLst>
              </p14:cNvPr>
              <p14:cNvContentPartPr/>
              <p14:nvPr/>
            </p14:nvContentPartPr>
            <p14:xfrm>
              <a:off x="2846276" y="1238925"/>
              <a:ext cx="96120" cy="1605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17F4860-1BC6-CA22-8535-975AA8E694D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792636" y="1130925"/>
                <a:ext cx="20376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FD4F75E-8A83-4D8E-075C-AF2FF36590F2}"/>
                  </a:ext>
                </a:extLst>
              </p14:cNvPr>
              <p14:cNvContentPartPr/>
              <p14:nvPr/>
            </p14:nvContentPartPr>
            <p14:xfrm>
              <a:off x="3131756" y="1842645"/>
              <a:ext cx="114120" cy="5904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FD4F75E-8A83-4D8E-075C-AF2FF36590F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077756" y="1734645"/>
                <a:ext cx="22176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3BE75C9-37BC-156D-9520-7FEFA56BF091}"/>
                  </a:ext>
                </a:extLst>
              </p14:cNvPr>
              <p14:cNvContentPartPr/>
              <p14:nvPr/>
            </p14:nvContentPartPr>
            <p14:xfrm>
              <a:off x="3311036" y="896565"/>
              <a:ext cx="99000" cy="1861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3BE75C9-37BC-156D-9520-7FEFA56BF09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257036" y="788565"/>
                <a:ext cx="20664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5E1B09D-4036-053E-EF24-AEC3CCCAF672}"/>
                  </a:ext>
                </a:extLst>
              </p14:cNvPr>
              <p14:cNvContentPartPr/>
              <p14:nvPr/>
            </p14:nvContentPartPr>
            <p14:xfrm>
              <a:off x="3527756" y="1466805"/>
              <a:ext cx="195480" cy="648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5E1B09D-4036-053E-EF24-AEC3CCCAF67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473756" y="1358805"/>
                <a:ext cx="30312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955D03D-AE86-D349-B877-1A75C52C6C87}"/>
                  </a:ext>
                </a:extLst>
              </p14:cNvPr>
              <p14:cNvContentPartPr/>
              <p14:nvPr/>
            </p14:nvContentPartPr>
            <p14:xfrm>
              <a:off x="3448196" y="902325"/>
              <a:ext cx="82080" cy="1843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955D03D-AE86-D349-B877-1A75C52C6C8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439556" y="893685"/>
                <a:ext cx="9972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612C52C-5C81-663F-F530-BE18EF02B29C}"/>
                  </a:ext>
                </a:extLst>
              </p14:cNvPr>
              <p14:cNvContentPartPr/>
              <p14:nvPr/>
            </p14:nvContentPartPr>
            <p14:xfrm>
              <a:off x="3711356" y="1393365"/>
              <a:ext cx="115560" cy="1238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612C52C-5C81-663F-F530-BE18EF02B29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702716" y="1384725"/>
                <a:ext cx="13320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897FF0AB-2A6D-39FB-7BEC-067440986CA8}"/>
                  </a:ext>
                </a:extLst>
              </p14:cNvPr>
              <p14:cNvContentPartPr/>
              <p14:nvPr/>
            </p14:nvContentPartPr>
            <p14:xfrm>
              <a:off x="2969756" y="1177365"/>
              <a:ext cx="82440" cy="1807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97FF0AB-2A6D-39FB-7BEC-067440986CA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961116" y="1168725"/>
                <a:ext cx="10008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F51D1EC-27B5-82DE-325E-18A323C8098B}"/>
                  </a:ext>
                </a:extLst>
              </p14:cNvPr>
              <p14:cNvContentPartPr/>
              <p14:nvPr/>
            </p14:nvContentPartPr>
            <p14:xfrm>
              <a:off x="3238316" y="1722765"/>
              <a:ext cx="88200" cy="1522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F51D1EC-27B5-82DE-325E-18A323C8098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229316" y="1714125"/>
                <a:ext cx="10584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71D52BD-8E2A-6A74-E52F-CC6198928789}"/>
                  </a:ext>
                </a:extLst>
              </p14:cNvPr>
              <p14:cNvContentPartPr/>
              <p14:nvPr/>
            </p14:nvContentPartPr>
            <p14:xfrm>
              <a:off x="2784716" y="1849845"/>
              <a:ext cx="360" cy="3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71D52BD-8E2A-6A74-E52F-CC619892878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731076" y="174184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A649516-F314-BBE7-E5E4-36F43877E50E}"/>
                  </a:ext>
                </a:extLst>
              </p14:cNvPr>
              <p14:cNvContentPartPr/>
              <p14:nvPr/>
            </p14:nvContentPartPr>
            <p14:xfrm>
              <a:off x="2550356" y="1788285"/>
              <a:ext cx="288360" cy="2268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A649516-F314-BBE7-E5E4-36F43877E50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541716" y="1779645"/>
                <a:ext cx="30600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E247237-B42B-94DF-9DC0-738355C826F4}"/>
                  </a:ext>
                </a:extLst>
              </p14:cNvPr>
              <p14:cNvContentPartPr/>
              <p14:nvPr/>
            </p14:nvContentPartPr>
            <p14:xfrm>
              <a:off x="3885596" y="897285"/>
              <a:ext cx="136080" cy="12888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E247237-B42B-94DF-9DC0-738355C826F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876596" y="888285"/>
                <a:ext cx="153720" cy="14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97720819-A135-6666-9453-B1FFC5F966BB}"/>
              </a:ext>
            </a:extLst>
          </p:cNvPr>
          <p:cNvGrpSpPr/>
          <p:nvPr/>
        </p:nvGrpSpPr>
        <p:grpSpPr>
          <a:xfrm>
            <a:off x="5771996" y="616485"/>
            <a:ext cx="3119760" cy="581760"/>
            <a:chOff x="5771996" y="616485"/>
            <a:chExt cx="3119760" cy="58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2712C89-9173-30E6-09A5-F5864865A40C}"/>
                    </a:ext>
                  </a:extLst>
                </p14:cNvPr>
                <p14:cNvContentPartPr/>
                <p14:nvPr/>
              </p14:nvContentPartPr>
              <p14:xfrm>
                <a:off x="5771996" y="712605"/>
                <a:ext cx="1381680" cy="4255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2712C89-9173-30E6-09A5-F5864865A40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763356" y="703605"/>
                  <a:ext cx="139932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86105D5-1E01-DFF0-379F-1069B6CF386F}"/>
                    </a:ext>
                  </a:extLst>
                </p14:cNvPr>
                <p14:cNvContentPartPr/>
                <p14:nvPr/>
              </p14:nvContentPartPr>
              <p14:xfrm>
                <a:off x="6983396" y="779565"/>
                <a:ext cx="209880" cy="280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86105D5-1E01-DFF0-379F-1069B6CF386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974396" y="770925"/>
                  <a:ext cx="2275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4DBDF1F-4491-C708-6D5D-E73A4D04025B}"/>
                    </a:ext>
                  </a:extLst>
                </p14:cNvPr>
                <p14:cNvContentPartPr/>
                <p14:nvPr/>
              </p14:nvContentPartPr>
              <p14:xfrm>
                <a:off x="7456436" y="616485"/>
                <a:ext cx="1435320" cy="5817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4DBDF1F-4491-C708-6D5D-E73A4D04025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447436" y="607845"/>
                  <a:ext cx="1452960" cy="59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15B26DB-165C-3B1F-497F-B6DCC6720E1E}"/>
                    </a:ext>
                  </a:extLst>
                </p14:cNvPr>
                <p14:cNvContentPartPr/>
                <p14:nvPr/>
              </p14:nvContentPartPr>
              <p14:xfrm>
                <a:off x="7499276" y="778125"/>
                <a:ext cx="374040" cy="525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15B26DB-165C-3B1F-497F-B6DCC6720E1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490276" y="769485"/>
                  <a:ext cx="391680" cy="7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3A931FE-D90C-6AB8-20AD-505EB31279F5}"/>
              </a:ext>
            </a:extLst>
          </p:cNvPr>
          <p:cNvGrpSpPr/>
          <p:nvPr/>
        </p:nvGrpSpPr>
        <p:grpSpPr>
          <a:xfrm>
            <a:off x="9132596" y="534765"/>
            <a:ext cx="1882440" cy="572760"/>
            <a:chOff x="9132596" y="534765"/>
            <a:chExt cx="1882440" cy="57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927CE6D-D6BF-1201-9191-A3E57325DD16}"/>
                    </a:ext>
                  </a:extLst>
                </p14:cNvPr>
                <p14:cNvContentPartPr/>
                <p14:nvPr/>
              </p14:nvContentPartPr>
              <p14:xfrm>
                <a:off x="9132596" y="534765"/>
                <a:ext cx="1272240" cy="4694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927CE6D-D6BF-1201-9191-A3E57325DD1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123956" y="525765"/>
                  <a:ext cx="1289880" cy="48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C70150F-6D83-94D2-2BFA-FC33DD69F649}"/>
                    </a:ext>
                  </a:extLst>
                </p14:cNvPr>
                <p14:cNvContentPartPr/>
                <p14:nvPr/>
              </p14:nvContentPartPr>
              <p14:xfrm>
                <a:off x="10631996" y="572565"/>
                <a:ext cx="383040" cy="5349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C70150F-6D83-94D2-2BFA-FC33DD69F64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623356" y="563925"/>
                  <a:ext cx="400680" cy="55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30067F6-DC5E-5AA9-59B1-3C07E8FEC4AA}"/>
                  </a:ext>
                </a:extLst>
              </p14:cNvPr>
              <p14:cNvContentPartPr/>
              <p14:nvPr/>
            </p14:nvContentPartPr>
            <p14:xfrm>
              <a:off x="5296796" y="1350885"/>
              <a:ext cx="1638720" cy="42588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30067F6-DC5E-5AA9-59B1-3C07E8FEC4A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288156" y="1341885"/>
                <a:ext cx="1656360" cy="44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614DF1BD-CF46-0523-466D-ED5677A279B8}"/>
              </a:ext>
            </a:extLst>
          </p:cNvPr>
          <p:cNvGrpSpPr/>
          <p:nvPr/>
        </p:nvGrpSpPr>
        <p:grpSpPr>
          <a:xfrm>
            <a:off x="7329356" y="1157565"/>
            <a:ext cx="3346200" cy="554040"/>
            <a:chOff x="7329356" y="1157565"/>
            <a:chExt cx="3346200" cy="55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AE6ECCA-0A03-412B-0533-4B24D525E354}"/>
                    </a:ext>
                  </a:extLst>
                </p14:cNvPr>
                <p14:cNvContentPartPr/>
                <p14:nvPr/>
              </p14:nvContentPartPr>
              <p14:xfrm>
                <a:off x="7329356" y="1276725"/>
                <a:ext cx="1222200" cy="4348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AE6ECCA-0A03-412B-0533-4B24D525E35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320716" y="1268085"/>
                  <a:ext cx="123984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F8A3924-F97B-7DD9-9346-DC87F76A66C5}"/>
                    </a:ext>
                  </a:extLst>
                </p14:cNvPr>
                <p14:cNvContentPartPr/>
                <p14:nvPr/>
              </p14:nvContentPartPr>
              <p14:xfrm>
                <a:off x="8257436" y="1408845"/>
                <a:ext cx="169560" cy="190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F8A3924-F97B-7DD9-9346-DC87F76A66C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248436" y="1399845"/>
                  <a:ext cx="1872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6CE56FA-54F3-6343-EDD5-4B99AE51723E}"/>
                    </a:ext>
                  </a:extLst>
                </p14:cNvPr>
                <p14:cNvContentPartPr/>
                <p14:nvPr/>
              </p14:nvContentPartPr>
              <p14:xfrm>
                <a:off x="8732276" y="1594965"/>
                <a:ext cx="94320" cy="320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6CE56FA-54F3-6343-EDD5-4B99AE51723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723636" y="1586325"/>
                  <a:ext cx="1119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D0874E0-5633-054F-6602-6AE784A3F18F}"/>
                    </a:ext>
                  </a:extLst>
                </p14:cNvPr>
                <p14:cNvContentPartPr/>
                <p14:nvPr/>
              </p14:nvContentPartPr>
              <p14:xfrm>
                <a:off x="8966276" y="1312365"/>
                <a:ext cx="567360" cy="3718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D0874E0-5633-054F-6602-6AE784A3F18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957276" y="1303725"/>
                  <a:ext cx="58500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C07EC02-AEDB-F9BA-ED01-70EBEE379A24}"/>
                    </a:ext>
                  </a:extLst>
                </p14:cNvPr>
                <p14:cNvContentPartPr/>
                <p14:nvPr/>
              </p14:nvContentPartPr>
              <p14:xfrm>
                <a:off x="9374516" y="1396605"/>
                <a:ext cx="212760" cy="230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C07EC02-AEDB-F9BA-ED01-70EBEE379A2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365876" y="1387605"/>
                  <a:ext cx="2304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0177B9C-C34B-0FE6-9180-17A52B8FEDCA}"/>
                    </a:ext>
                  </a:extLst>
                </p14:cNvPr>
                <p14:cNvContentPartPr/>
                <p14:nvPr/>
              </p14:nvContentPartPr>
              <p14:xfrm>
                <a:off x="9640916" y="1191045"/>
                <a:ext cx="75240" cy="1357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0177B9C-C34B-0FE6-9180-17A52B8FEDC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631916" y="1182045"/>
                  <a:ext cx="928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AD586AE-AC75-3E57-CCBF-74316F4B80A9}"/>
                    </a:ext>
                  </a:extLst>
                </p14:cNvPr>
                <p14:cNvContentPartPr/>
                <p14:nvPr/>
              </p14:nvContentPartPr>
              <p14:xfrm>
                <a:off x="9773756" y="1157565"/>
                <a:ext cx="33120" cy="1663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AD586AE-AC75-3E57-CCBF-74316F4B80A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764756" y="1148925"/>
                  <a:ext cx="507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E14AFB1-9F7B-E237-1171-D29D1CDEDDFC}"/>
                    </a:ext>
                  </a:extLst>
                </p14:cNvPr>
                <p14:cNvContentPartPr/>
                <p14:nvPr/>
              </p14:nvContentPartPr>
              <p14:xfrm>
                <a:off x="7402076" y="1254045"/>
                <a:ext cx="32760" cy="900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E14AFB1-9F7B-E237-1171-D29D1CDEDDF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393436" y="1245405"/>
                  <a:ext cx="504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58290E6-39A1-144B-79A1-ADF39639F797}"/>
                    </a:ext>
                  </a:extLst>
                </p14:cNvPr>
                <p14:cNvContentPartPr/>
                <p14:nvPr/>
              </p14:nvContentPartPr>
              <p14:xfrm>
                <a:off x="7458596" y="1211925"/>
                <a:ext cx="28800" cy="1746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58290E6-39A1-144B-79A1-ADF39639F79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449596" y="1203285"/>
                  <a:ext cx="464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F6D35F3-6D0E-5388-96E5-811B2B60C997}"/>
                    </a:ext>
                  </a:extLst>
                </p14:cNvPr>
                <p14:cNvContentPartPr/>
                <p14:nvPr/>
              </p14:nvContentPartPr>
              <p14:xfrm>
                <a:off x="10091996" y="1176285"/>
                <a:ext cx="583560" cy="5169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F6D35F3-6D0E-5388-96E5-811B2B60C99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083356" y="1167645"/>
                  <a:ext cx="601200" cy="53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30BDAC2-2E3C-911A-64E1-531D539EDD6B}"/>
                    </a:ext>
                  </a:extLst>
                </p14:cNvPr>
                <p14:cNvContentPartPr/>
                <p14:nvPr/>
              </p14:nvContentPartPr>
              <p14:xfrm>
                <a:off x="10234196" y="1431885"/>
                <a:ext cx="313200" cy="597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30BDAC2-2E3C-911A-64E1-531D539EDD6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225556" y="1423245"/>
                  <a:ext cx="330840" cy="7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619D5C1-4C62-571E-F74F-0DC0212A6265}"/>
              </a:ext>
            </a:extLst>
          </p:cNvPr>
          <p:cNvGrpSpPr/>
          <p:nvPr/>
        </p:nvGrpSpPr>
        <p:grpSpPr>
          <a:xfrm>
            <a:off x="5247836" y="1869285"/>
            <a:ext cx="3259800" cy="760320"/>
            <a:chOff x="5247836" y="1869285"/>
            <a:chExt cx="3259800" cy="76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ACF2799-A13A-0C20-C9C9-E52619AB23F0}"/>
                    </a:ext>
                  </a:extLst>
                </p14:cNvPr>
                <p14:cNvContentPartPr/>
                <p14:nvPr/>
              </p14:nvContentPartPr>
              <p14:xfrm>
                <a:off x="5247836" y="1971165"/>
                <a:ext cx="1946880" cy="6584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ACF2799-A13A-0C20-C9C9-E52619AB23F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239196" y="1962165"/>
                  <a:ext cx="1964520" cy="67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6BC1156-DC9A-3F11-8FA6-26FCE966C383}"/>
                    </a:ext>
                  </a:extLst>
                </p14:cNvPr>
                <p14:cNvContentPartPr/>
                <p14:nvPr/>
              </p14:nvContentPartPr>
              <p14:xfrm>
                <a:off x="6158276" y="2020125"/>
                <a:ext cx="165600" cy="417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6BC1156-DC9A-3F11-8FA6-26FCE966C38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149636" y="2011485"/>
                  <a:ext cx="1832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842281F-AC7F-6F8F-30D2-32F89B05885B}"/>
                    </a:ext>
                  </a:extLst>
                </p14:cNvPr>
                <p14:cNvContentPartPr/>
                <p14:nvPr/>
              </p14:nvContentPartPr>
              <p14:xfrm>
                <a:off x="7469756" y="1869285"/>
                <a:ext cx="1037880" cy="6433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842281F-AC7F-6F8F-30D2-32F89B05885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461116" y="1860285"/>
                  <a:ext cx="1055520" cy="66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BA7CED5-CA63-CF38-1BEE-7897B13C1372}"/>
                    </a:ext>
                  </a:extLst>
                </p14:cNvPr>
                <p14:cNvContentPartPr/>
                <p14:nvPr/>
              </p14:nvContentPartPr>
              <p14:xfrm>
                <a:off x="7938116" y="1983405"/>
                <a:ext cx="28800" cy="61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BA7CED5-CA63-CF38-1BEE-7897B13C137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929116" y="1974405"/>
                  <a:ext cx="4644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FD8D265-CDE7-0378-771C-373635517117}"/>
              </a:ext>
            </a:extLst>
          </p:cNvPr>
          <p:cNvGrpSpPr/>
          <p:nvPr/>
        </p:nvGrpSpPr>
        <p:grpSpPr>
          <a:xfrm>
            <a:off x="3906476" y="2841285"/>
            <a:ext cx="5475600" cy="640800"/>
            <a:chOff x="3906476" y="2841285"/>
            <a:chExt cx="5475600" cy="64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8C0E4DE-C7D1-629F-A95C-6E98EA2F475E}"/>
                    </a:ext>
                  </a:extLst>
                </p14:cNvPr>
                <p14:cNvContentPartPr/>
                <p14:nvPr/>
              </p14:nvContentPartPr>
              <p14:xfrm>
                <a:off x="3906476" y="3072045"/>
                <a:ext cx="558720" cy="3452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8C0E4DE-C7D1-629F-A95C-6E98EA2F475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897836" y="3063405"/>
                  <a:ext cx="57636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3D6C238-126F-2757-4BC7-8C8CB93ABC98}"/>
                    </a:ext>
                  </a:extLst>
                </p14:cNvPr>
                <p14:cNvContentPartPr/>
                <p14:nvPr/>
              </p14:nvContentPartPr>
              <p14:xfrm>
                <a:off x="4323716" y="3132525"/>
                <a:ext cx="300600" cy="525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3D6C238-126F-2757-4BC7-8C8CB93ABC9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314716" y="3123525"/>
                  <a:ext cx="3182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8505431-C58E-02DA-AFB0-5849924E4D2E}"/>
                    </a:ext>
                  </a:extLst>
                </p14:cNvPr>
                <p14:cNvContentPartPr/>
                <p14:nvPr/>
              </p14:nvContentPartPr>
              <p14:xfrm>
                <a:off x="4864796" y="2983845"/>
                <a:ext cx="1328400" cy="4316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8505431-C58E-02DA-AFB0-5849924E4D2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856156" y="2975205"/>
                  <a:ext cx="134604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EA1B215-293F-10A1-3163-B5C26E622AF9}"/>
                    </a:ext>
                  </a:extLst>
                </p14:cNvPr>
                <p14:cNvContentPartPr/>
                <p14:nvPr/>
              </p14:nvContentPartPr>
              <p14:xfrm>
                <a:off x="6534836" y="2841285"/>
                <a:ext cx="901080" cy="6408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EA1B215-293F-10A1-3163-B5C26E622AF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525836" y="2832285"/>
                  <a:ext cx="918720" cy="65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3369DB4-5788-4B4F-8E78-BB5D77638904}"/>
                    </a:ext>
                  </a:extLst>
                </p14:cNvPr>
                <p14:cNvContentPartPr/>
                <p14:nvPr/>
              </p14:nvContentPartPr>
              <p14:xfrm>
                <a:off x="7277876" y="3085365"/>
                <a:ext cx="222480" cy="2602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3369DB4-5788-4B4F-8E78-BB5D7763890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268876" y="3076365"/>
                  <a:ext cx="24012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260D088-886E-3AF9-8ADA-4F98A6AF2664}"/>
                    </a:ext>
                  </a:extLst>
                </p14:cNvPr>
                <p14:cNvContentPartPr/>
                <p14:nvPr/>
              </p14:nvContentPartPr>
              <p14:xfrm>
                <a:off x="7772156" y="2921565"/>
                <a:ext cx="277200" cy="5490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260D088-886E-3AF9-8ADA-4F98A6AF266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763156" y="2912565"/>
                  <a:ext cx="294840" cy="56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111659C-518C-2FAC-062A-3814C7C93AB7}"/>
                    </a:ext>
                  </a:extLst>
                </p14:cNvPr>
                <p14:cNvContentPartPr/>
                <p14:nvPr/>
              </p14:nvContentPartPr>
              <p14:xfrm>
                <a:off x="8321156" y="2998245"/>
                <a:ext cx="1060920" cy="2599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111659C-518C-2FAC-062A-3814C7C93AB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312156" y="2989245"/>
                  <a:ext cx="107856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0199717-5E84-793F-F135-EFDDD47E420A}"/>
                    </a:ext>
                  </a:extLst>
                </p14:cNvPr>
                <p14:cNvContentPartPr/>
                <p14:nvPr/>
              </p14:nvContentPartPr>
              <p14:xfrm>
                <a:off x="8557676" y="2861805"/>
                <a:ext cx="118440" cy="781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0199717-5E84-793F-F135-EFDDD47E420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548676" y="2853165"/>
                  <a:ext cx="136080" cy="9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49FD6154-D909-2153-92DB-8C2C956A89F5}"/>
              </a:ext>
            </a:extLst>
          </p:cNvPr>
          <p:cNvGrpSpPr/>
          <p:nvPr/>
        </p:nvGrpSpPr>
        <p:grpSpPr>
          <a:xfrm>
            <a:off x="3966956" y="3587565"/>
            <a:ext cx="6501960" cy="785880"/>
            <a:chOff x="3966956" y="3587565"/>
            <a:chExt cx="6501960" cy="78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20088B7-76F1-535C-8154-131809F7C905}"/>
                    </a:ext>
                  </a:extLst>
                </p14:cNvPr>
                <p14:cNvContentPartPr/>
                <p14:nvPr/>
              </p14:nvContentPartPr>
              <p14:xfrm>
                <a:off x="3966956" y="3814725"/>
                <a:ext cx="521640" cy="3754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20088B7-76F1-535C-8154-131809F7C90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958316" y="3805725"/>
                  <a:ext cx="53928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80F7F01-FEE4-F16D-FFE1-52776FF1CB4D}"/>
                    </a:ext>
                  </a:extLst>
                </p14:cNvPr>
                <p14:cNvContentPartPr/>
                <p14:nvPr/>
              </p14:nvContentPartPr>
              <p14:xfrm>
                <a:off x="4332356" y="3941445"/>
                <a:ext cx="277560" cy="367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80F7F01-FEE4-F16D-FFE1-52776FF1CB4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323356" y="3932445"/>
                  <a:ext cx="2952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23ED76D-2C0A-FF2C-F7D2-97012115E931}"/>
                    </a:ext>
                  </a:extLst>
                </p14:cNvPr>
                <p14:cNvContentPartPr/>
                <p14:nvPr/>
              </p14:nvContentPartPr>
              <p14:xfrm>
                <a:off x="4943276" y="3983565"/>
                <a:ext cx="503640" cy="1753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23ED76D-2C0A-FF2C-F7D2-97012115E93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934636" y="3974565"/>
                  <a:ext cx="5212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203D2AE-8DE8-1ADA-DA47-0F4798BA3AD2}"/>
                    </a:ext>
                  </a:extLst>
                </p14:cNvPr>
                <p14:cNvContentPartPr/>
                <p14:nvPr/>
              </p14:nvContentPartPr>
              <p14:xfrm>
                <a:off x="5283116" y="3934245"/>
                <a:ext cx="218880" cy="2422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203D2AE-8DE8-1ADA-DA47-0F4798BA3AD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274476" y="3925245"/>
                  <a:ext cx="23652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F14E687-3953-20E4-A2D3-D0E472F67924}"/>
                    </a:ext>
                  </a:extLst>
                </p14:cNvPr>
                <p14:cNvContentPartPr/>
                <p14:nvPr/>
              </p14:nvContentPartPr>
              <p14:xfrm>
                <a:off x="5472836" y="3700245"/>
                <a:ext cx="615600" cy="4273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F14E687-3953-20E4-A2D3-D0E472F6792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463836" y="3691245"/>
                  <a:ext cx="63324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D734A79-A9A1-5BBF-8082-EA13583DB5DE}"/>
                    </a:ext>
                  </a:extLst>
                </p14:cNvPr>
                <p14:cNvContentPartPr/>
                <p14:nvPr/>
              </p14:nvContentPartPr>
              <p14:xfrm>
                <a:off x="5712236" y="3752085"/>
                <a:ext cx="61200" cy="439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D734A79-A9A1-5BBF-8082-EA13583DB5D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703236" y="3743085"/>
                  <a:ext cx="788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72789DA-64AE-2313-44B0-1BFC7927D396}"/>
                    </a:ext>
                  </a:extLst>
                </p14:cNvPr>
                <p14:cNvContentPartPr/>
                <p14:nvPr/>
              </p14:nvContentPartPr>
              <p14:xfrm>
                <a:off x="6524756" y="3667485"/>
                <a:ext cx="848880" cy="5853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72789DA-64AE-2313-44B0-1BFC7927D39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516116" y="3658485"/>
                  <a:ext cx="866520" cy="60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3EE1C98-D55E-CB08-F222-4FF9C51B5B64}"/>
                    </a:ext>
                  </a:extLst>
                </p14:cNvPr>
                <p14:cNvContentPartPr/>
                <p14:nvPr/>
              </p14:nvContentPartPr>
              <p14:xfrm>
                <a:off x="7188596" y="3884205"/>
                <a:ext cx="254160" cy="28728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3EE1C98-D55E-CB08-F222-4FF9C51B5B6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179956" y="3875205"/>
                  <a:ext cx="27180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B3CA381-6CE8-EC10-1227-13A1FA9A1DF7}"/>
                    </a:ext>
                  </a:extLst>
                </p14:cNvPr>
                <p14:cNvContentPartPr/>
                <p14:nvPr/>
              </p14:nvContentPartPr>
              <p14:xfrm>
                <a:off x="7714196" y="3722205"/>
                <a:ext cx="371520" cy="6512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B3CA381-6CE8-EC10-1227-13A1FA9A1DF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705196" y="3713205"/>
                  <a:ext cx="389160" cy="66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0F6C2BF-8D9C-4B97-21C2-6502A966FFA6}"/>
                    </a:ext>
                  </a:extLst>
                </p14:cNvPr>
                <p14:cNvContentPartPr/>
                <p14:nvPr/>
              </p14:nvContentPartPr>
              <p14:xfrm>
                <a:off x="8356076" y="3587565"/>
                <a:ext cx="999360" cy="5414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0F6C2BF-8D9C-4B97-21C2-6502A966FFA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347436" y="3578565"/>
                  <a:ext cx="1017000" cy="55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4E905A3-15D4-3176-A726-10F5FAD2DC3F}"/>
                    </a:ext>
                  </a:extLst>
                </p14:cNvPr>
                <p14:cNvContentPartPr/>
                <p14:nvPr/>
              </p14:nvContentPartPr>
              <p14:xfrm>
                <a:off x="9155636" y="3782325"/>
                <a:ext cx="304920" cy="104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4E905A3-15D4-3176-A726-10F5FAD2DC3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146636" y="3773685"/>
                  <a:ext cx="3225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927115A-83E5-D69C-9517-13A409B6F2C9}"/>
                    </a:ext>
                  </a:extLst>
                </p14:cNvPr>
                <p14:cNvContentPartPr/>
                <p14:nvPr/>
              </p14:nvContentPartPr>
              <p14:xfrm>
                <a:off x="9343916" y="3801045"/>
                <a:ext cx="1125000" cy="2592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927115A-83E5-D69C-9517-13A409B6F2C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335276" y="3792045"/>
                  <a:ext cx="1142640" cy="27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4E2CDE5-4B7A-2705-C88A-53FC52F2760D}"/>
              </a:ext>
            </a:extLst>
          </p:cNvPr>
          <p:cNvGrpSpPr/>
          <p:nvPr/>
        </p:nvGrpSpPr>
        <p:grpSpPr>
          <a:xfrm>
            <a:off x="2015756" y="1273125"/>
            <a:ext cx="1380600" cy="1241280"/>
            <a:chOff x="2015756" y="1273125"/>
            <a:chExt cx="1380600" cy="124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11A0441-2993-B93E-44CF-339B2F0B8B71}"/>
                    </a:ext>
                  </a:extLst>
                </p14:cNvPr>
                <p14:cNvContentPartPr/>
                <p14:nvPr/>
              </p14:nvContentPartPr>
              <p14:xfrm>
                <a:off x="2015756" y="1273125"/>
                <a:ext cx="615600" cy="7736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11A0441-2993-B93E-44CF-339B2F0B8B7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007116" y="1264125"/>
                  <a:ext cx="633240" cy="79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6257D4C-A749-4A04-CF29-1C41266810DD}"/>
                    </a:ext>
                  </a:extLst>
                </p14:cNvPr>
                <p14:cNvContentPartPr/>
                <p14:nvPr/>
              </p14:nvContentPartPr>
              <p14:xfrm>
                <a:off x="2568356" y="1997445"/>
                <a:ext cx="828000" cy="5169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6257D4C-A749-4A04-CF29-1C41266810D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559716" y="1988805"/>
                  <a:ext cx="845640" cy="53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02C389C0-AE99-E25B-4A67-C7AB710B072A}"/>
              </a:ext>
            </a:extLst>
          </p:cNvPr>
          <p:cNvGrpSpPr/>
          <p:nvPr/>
        </p:nvGrpSpPr>
        <p:grpSpPr>
          <a:xfrm>
            <a:off x="3164876" y="361245"/>
            <a:ext cx="2391840" cy="1311480"/>
            <a:chOff x="3164876" y="361245"/>
            <a:chExt cx="2391840" cy="131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EC8B381-0E52-686B-A9D2-9D47E34AA959}"/>
                    </a:ext>
                  </a:extLst>
                </p14:cNvPr>
                <p14:cNvContentPartPr/>
                <p14:nvPr/>
              </p14:nvContentPartPr>
              <p14:xfrm>
                <a:off x="4662476" y="1021125"/>
                <a:ext cx="894240" cy="1443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EC8B381-0E52-686B-A9D2-9D47E34AA95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653476" y="1012485"/>
                  <a:ext cx="9118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CCF46BD-EC23-5996-D91E-BADF9AD9BC00}"/>
                    </a:ext>
                  </a:extLst>
                </p14:cNvPr>
                <p14:cNvContentPartPr/>
                <p14:nvPr/>
              </p14:nvContentPartPr>
              <p14:xfrm>
                <a:off x="4603796" y="1006365"/>
                <a:ext cx="231120" cy="1436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CCF46BD-EC23-5996-D91E-BADF9AD9BC0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594796" y="997365"/>
                  <a:ext cx="2487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2F8BB8F-456B-F9EC-B9EC-04DDDE2FDE45}"/>
                    </a:ext>
                  </a:extLst>
                </p14:cNvPr>
                <p14:cNvContentPartPr/>
                <p14:nvPr/>
              </p14:nvContentPartPr>
              <p14:xfrm>
                <a:off x="3856076" y="906645"/>
                <a:ext cx="525960" cy="7660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2F8BB8F-456B-F9EC-B9EC-04DDDE2FDE4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847436" y="897645"/>
                  <a:ext cx="543600" cy="78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AACA1D7-A17E-A896-A1F2-99B269506B72}"/>
                    </a:ext>
                  </a:extLst>
                </p14:cNvPr>
                <p14:cNvContentPartPr/>
                <p14:nvPr/>
              </p14:nvContentPartPr>
              <p14:xfrm>
                <a:off x="3164876" y="361245"/>
                <a:ext cx="838800" cy="4708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AACA1D7-A17E-A896-A1F2-99B269506B7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155876" y="352605"/>
                  <a:ext cx="856440" cy="48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807563FD-D88F-CB9D-BAC2-EA8DBFD283FC}"/>
                  </a:ext>
                </a:extLst>
              </p14:cNvPr>
              <p14:cNvContentPartPr/>
              <p14:nvPr/>
            </p14:nvContentPartPr>
            <p14:xfrm>
              <a:off x="7129916" y="4429245"/>
              <a:ext cx="1222560" cy="587880"/>
            </p14:xfrm>
          </p:contentPart>
        </mc:Choice>
        <mc:Fallback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807563FD-D88F-CB9D-BAC2-EA8DBFD283FC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7120916" y="4420605"/>
                <a:ext cx="1240200" cy="60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02052DD8-B1D9-4C9E-4B5D-64CBB29B3621}"/>
                  </a:ext>
                </a:extLst>
              </p14:cNvPr>
              <p14:cNvContentPartPr/>
              <p14:nvPr/>
            </p14:nvContentPartPr>
            <p14:xfrm>
              <a:off x="7828676" y="4599525"/>
              <a:ext cx="264960" cy="24120"/>
            </p14:xfrm>
          </p:contentPart>
        </mc:Choice>
        <mc:Fallback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02052DD8-B1D9-4C9E-4B5D-64CBB29B3621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7819676" y="4590525"/>
                <a:ext cx="282600" cy="4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6" name="Group 115">
            <a:extLst>
              <a:ext uri="{FF2B5EF4-FFF2-40B4-BE49-F238E27FC236}">
                <a16:creationId xmlns:a16="http://schemas.microsoft.com/office/drawing/2014/main" id="{C439C978-AD6F-AB78-26AA-96D7E9D483F3}"/>
              </a:ext>
            </a:extLst>
          </p:cNvPr>
          <p:cNvGrpSpPr/>
          <p:nvPr/>
        </p:nvGrpSpPr>
        <p:grpSpPr>
          <a:xfrm>
            <a:off x="8701316" y="4445085"/>
            <a:ext cx="1828800" cy="551160"/>
            <a:chOff x="8701316" y="4445085"/>
            <a:chExt cx="1828800" cy="55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B89CBF6-488A-381D-AE79-44B1791DF5B0}"/>
                    </a:ext>
                  </a:extLst>
                </p14:cNvPr>
                <p14:cNvContentPartPr/>
                <p14:nvPr/>
              </p14:nvContentPartPr>
              <p14:xfrm>
                <a:off x="8701316" y="4445085"/>
                <a:ext cx="1828800" cy="5511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B89CBF6-488A-381D-AE79-44B1791DF5B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692316" y="4436085"/>
                  <a:ext cx="1846440" cy="56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6041E9F-71BB-5A30-1D2C-D678F0420199}"/>
                    </a:ext>
                  </a:extLst>
                </p14:cNvPr>
                <p14:cNvContentPartPr/>
                <p14:nvPr/>
              </p14:nvContentPartPr>
              <p14:xfrm>
                <a:off x="10197116" y="4599525"/>
                <a:ext cx="54720" cy="219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6041E9F-71BB-5A30-1D2C-D678F042019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188476" y="4590525"/>
                  <a:ext cx="723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4F28E35-88A2-D549-D53E-95FD5042AC99}"/>
                    </a:ext>
                  </a:extLst>
                </p14:cNvPr>
                <p14:cNvContentPartPr/>
                <p14:nvPr/>
              </p14:nvContentPartPr>
              <p14:xfrm>
                <a:off x="9909116" y="4591245"/>
                <a:ext cx="254160" cy="482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4F28E35-88A2-D549-D53E-95FD5042AC9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900476" y="4582605"/>
                  <a:ext cx="2718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DF7CF8CC-BA0A-814E-AEE2-37B2FB1D55A2}"/>
                    </a:ext>
                  </a:extLst>
                </p14:cNvPr>
                <p14:cNvContentPartPr/>
                <p14:nvPr/>
              </p14:nvContentPartPr>
              <p14:xfrm>
                <a:off x="8990036" y="4561725"/>
                <a:ext cx="81720" cy="316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DF7CF8CC-BA0A-814E-AEE2-37B2FB1D55A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981396" y="4552725"/>
                  <a:ext cx="99360" cy="4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BEE18531-7C4E-5E47-9774-0614ECDBF95E}"/>
              </a:ext>
            </a:extLst>
          </p:cNvPr>
          <p:cNvGrpSpPr/>
          <p:nvPr/>
        </p:nvGrpSpPr>
        <p:grpSpPr>
          <a:xfrm>
            <a:off x="284156" y="4430685"/>
            <a:ext cx="6611040" cy="1177200"/>
            <a:chOff x="284156" y="4430685"/>
            <a:chExt cx="6611040" cy="117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A43F3D1-20B0-4BD1-0593-0412B0DAE03F}"/>
                    </a:ext>
                  </a:extLst>
                </p14:cNvPr>
                <p14:cNvContentPartPr/>
                <p14:nvPr/>
              </p14:nvContentPartPr>
              <p14:xfrm>
                <a:off x="2141036" y="4522125"/>
                <a:ext cx="1448640" cy="3628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A43F3D1-20B0-4BD1-0593-0412B0DAE03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132396" y="4513125"/>
                  <a:ext cx="146628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ABB5698-7319-02BF-FCAF-3D528F4AAF2F}"/>
                    </a:ext>
                  </a:extLst>
                </p14:cNvPr>
                <p14:cNvContentPartPr/>
                <p14:nvPr/>
              </p14:nvContentPartPr>
              <p14:xfrm>
                <a:off x="3821156" y="4430685"/>
                <a:ext cx="773280" cy="39996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ABB5698-7319-02BF-FCAF-3D528F4AAF2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812516" y="4422045"/>
                  <a:ext cx="79092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617F820-F47F-6AE4-DE21-61A714F4E6D4}"/>
                    </a:ext>
                  </a:extLst>
                </p14:cNvPr>
                <p14:cNvContentPartPr/>
                <p14:nvPr/>
              </p14:nvContentPartPr>
              <p14:xfrm>
                <a:off x="4168196" y="4589085"/>
                <a:ext cx="267480" cy="417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617F820-F47F-6AE4-DE21-61A714F4E6D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159556" y="4580085"/>
                  <a:ext cx="2851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1ED89F3-13F5-FC90-E3FD-1B74D3FCA65B}"/>
                    </a:ext>
                  </a:extLst>
                </p14:cNvPr>
                <p14:cNvContentPartPr/>
                <p14:nvPr/>
              </p14:nvContentPartPr>
              <p14:xfrm>
                <a:off x="4085036" y="4516725"/>
                <a:ext cx="360" cy="3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1ED89F3-13F5-FC90-E3FD-1B74D3FCA65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076036" y="45077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53C4052-DB2A-116B-6356-5E804407F8EE}"/>
                    </a:ext>
                  </a:extLst>
                </p14:cNvPr>
                <p14:cNvContentPartPr/>
                <p14:nvPr/>
              </p14:nvContentPartPr>
              <p14:xfrm>
                <a:off x="4829156" y="4465245"/>
                <a:ext cx="1071720" cy="4032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53C4052-DB2A-116B-6356-5E804407F8E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820516" y="4456245"/>
                  <a:ext cx="108936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165375C-EB20-F391-D42B-E33E2EA1CDCF}"/>
                    </a:ext>
                  </a:extLst>
                </p14:cNvPr>
                <p14:cNvContentPartPr/>
                <p14:nvPr/>
              </p14:nvContentPartPr>
              <p14:xfrm>
                <a:off x="5285636" y="4565325"/>
                <a:ext cx="345600" cy="3528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165375C-EB20-F391-D42B-E33E2EA1CDC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276996" y="4556325"/>
                  <a:ext cx="3632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34E3B90-AA49-F24A-30BD-CF1D6B5B2B01}"/>
                    </a:ext>
                  </a:extLst>
                </p14:cNvPr>
                <p14:cNvContentPartPr/>
                <p14:nvPr/>
              </p14:nvContentPartPr>
              <p14:xfrm>
                <a:off x="6138476" y="4475685"/>
                <a:ext cx="756720" cy="36720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34E3B90-AA49-F24A-30BD-CF1D6B5B2B0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129476" y="4466685"/>
                  <a:ext cx="77436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29B1389-FEAB-F764-5F1E-3823A71FEED1}"/>
                    </a:ext>
                  </a:extLst>
                </p14:cNvPr>
                <p14:cNvContentPartPr/>
                <p14:nvPr/>
              </p14:nvContentPartPr>
              <p14:xfrm>
                <a:off x="632276" y="4697445"/>
                <a:ext cx="161280" cy="2545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29B1389-FEAB-F764-5F1E-3823A71FEED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23636" y="4688445"/>
                  <a:ext cx="1789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F8180A8-5AF3-418C-C44C-C9936F1C1D64}"/>
                    </a:ext>
                  </a:extLst>
                </p14:cNvPr>
                <p14:cNvContentPartPr/>
                <p14:nvPr/>
              </p14:nvContentPartPr>
              <p14:xfrm>
                <a:off x="758636" y="4849365"/>
                <a:ext cx="185040" cy="1162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F8180A8-5AF3-418C-C44C-C9936F1C1D6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49636" y="4840365"/>
                  <a:ext cx="2026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FBD6051-FFAB-8391-2870-FEC4F854B8CD}"/>
                    </a:ext>
                  </a:extLst>
                </p14:cNvPr>
                <p14:cNvContentPartPr/>
                <p14:nvPr/>
              </p14:nvContentPartPr>
              <p14:xfrm>
                <a:off x="1098836" y="4575045"/>
                <a:ext cx="807480" cy="3625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FBD6051-FFAB-8391-2870-FEC4F854B8C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89836" y="4566405"/>
                  <a:ext cx="82512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B35A947-A86F-2D68-3561-B5ED2DEDE765}"/>
                    </a:ext>
                  </a:extLst>
                </p14:cNvPr>
                <p14:cNvContentPartPr/>
                <p14:nvPr/>
              </p14:nvContentPartPr>
              <p14:xfrm>
                <a:off x="1674836" y="4673325"/>
                <a:ext cx="234360" cy="457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B35A947-A86F-2D68-3561-B5ED2DEDE76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665836" y="4664325"/>
                  <a:ext cx="2520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9740E47-3445-F606-2569-D814C077E610}"/>
                    </a:ext>
                  </a:extLst>
                </p14:cNvPr>
                <p14:cNvContentPartPr/>
                <p14:nvPr/>
              </p14:nvContentPartPr>
              <p14:xfrm>
                <a:off x="284156" y="5185965"/>
                <a:ext cx="1095120" cy="3628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9740E47-3445-F606-2569-D814C077E61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75156" y="5176965"/>
                  <a:ext cx="111276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CF88846-7BAE-637A-6B39-8215410C0F6B}"/>
                    </a:ext>
                  </a:extLst>
                </p14:cNvPr>
                <p14:cNvContentPartPr/>
                <p14:nvPr/>
              </p14:nvContentPartPr>
              <p14:xfrm>
                <a:off x="1040876" y="5239245"/>
                <a:ext cx="29520" cy="97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CF88846-7BAE-637A-6B39-8215410C0F6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31876" y="5230245"/>
                  <a:ext cx="471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AE08A55-80E3-AEC1-8BD1-DB1507CDE3ED}"/>
                    </a:ext>
                  </a:extLst>
                </p14:cNvPr>
                <p14:cNvContentPartPr/>
                <p14:nvPr/>
              </p14:nvContentPartPr>
              <p14:xfrm>
                <a:off x="1676996" y="5057805"/>
                <a:ext cx="784440" cy="55008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AE08A55-80E3-AEC1-8BD1-DB1507CDE3E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667996" y="5048805"/>
                  <a:ext cx="802080" cy="56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EA23AC5-41DC-47FD-3731-E4BC4FD68ED9}"/>
                    </a:ext>
                  </a:extLst>
                </p14:cNvPr>
                <p14:cNvContentPartPr/>
                <p14:nvPr/>
              </p14:nvContentPartPr>
              <p14:xfrm>
                <a:off x="2310236" y="5272725"/>
                <a:ext cx="181080" cy="15624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EA23AC5-41DC-47FD-3731-E4BC4FD68ED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301236" y="5263725"/>
                  <a:ext cx="1987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8A46157-3306-6437-42A0-74D064CBBE51}"/>
                    </a:ext>
                  </a:extLst>
                </p14:cNvPr>
                <p14:cNvContentPartPr/>
                <p14:nvPr/>
              </p14:nvContentPartPr>
              <p14:xfrm>
                <a:off x="2796596" y="5246085"/>
                <a:ext cx="731160" cy="18540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8A46157-3306-6437-42A0-74D064CBBE5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787596" y="5237445"/>
                  <a:ext cx="7488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485CD9E1-2763-20F4-536C-471E9EB89879}"/>
                    </a:ext>
                  </a:extLst>
                </p14:cNvPr>
                <p14:cNvContentPartPr/>
                <p14:nvPr/>
              </p14:nvContentPartPr>
              <p14:xfrm>
                <a:off x="3786596" y="4993005"/>
                <a:ext cx="426600" cy="38628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485CD9E1-2763-20F4-536C-471E9EB8987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777956" y="4984005"/>
                  <a:ext cx="44424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A7B5A40F-A614-1057-62EE-F8245DD185F0}"/>
                    </a:ext>
                  </a:extLst>
                </p14:cNvPr>
                <p14:cNvContentPartPr/>
                <p14:nvPr/>
              </p14:nvContentPartPr>
              <p14:xfrm>
                <a:off x="4418036" y="4970325"/>
                <a:ext cx="2042640" cy="43812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A7B5A40F-A614-1057-62EE-F8245DD185F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409036" y="4961685"/>
                  <a:ext cx="2060280" cy="45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4D1B0E82-DEA4-8D00-FF79-C1D43F077BB2}"/>
                    </a:ext>
                  </a:extLst>
                </p14:cNvPr>
                <p14:cNvContentPartPr/>
                <p14:nvPr/>
              </p14:nvContentPartPr>
              <p14:xfrm>
                <a:off x="5787116" y="5020725"/>
                <a:ext cx="24120" cy="327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4D1B0E82-DEA4-8D00-FF79-C1D43F077BB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778476" y="5012085"/>
                  <a:ext cx="417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F809628D-0AF6-8CFC-2857-77824F3FD18D}"/>
                    </a:ext>
                  </a:extLst>
                </p14:cNvPr>
                <p14:cNvContentPartPr/>
                <p14:nvPr/>
              </p14:nvContentPartPr>
              <p14:xfrm>
                <a:off x="5305076" y="5067165"/>
                <a:ext cx="393480" cy="2196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F809628D-0AF6-8CFC-2857-77824F3FD18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296436" y="5058525"/>
                  <a:ext cx="4111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1083E4CE-280D-72B3-BA3A-74F37BF1FA06}"/>
                    </a:ext>
                  </a:extLst>
                </p14:cNvPr>
                <p14:cNvContentPartPr/>
                <p14:nvPr/>
              </p14:nvContentPartPr>
              <p14:xfrm>
                <a:off x="5102756" y="5026845"/>
                <a:ext cx="40320" cy="1548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1083E4CE-280D-72B3-BA3A-74F37BF1FA0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094116" y="5017845"/>
                  <a:ext cx="579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D59C1626-035B-D14B-5A0D-B11708E2349E}"/>
                    </a:ext>
                  </a:extLst>
                </p14:cNvPr>
                <p14:cNvContentPartPr/>
                <p14:nvPr/>
              </p14:nvContentPartPr>
              <p14:xfrm>
                <a:off x="6613676" y="5284965"/>
                <a:ext cx="18720" cy="2628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D59C1626-035B-D14B-5A0D-B11708E2349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605036" y="5275965"/>
                  <a:ext cx="36360" cy="4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E58CA14C-54E9-7998-FE62-BDC318C1A584}"/>
                  </a:ext>
                </a:extLst>
              </p14:cNvPr>
              <p14:cNvContentPartPr/>
              <p14:nvPr/>
            </p14:nvContentPartPr>
            <p14:xfrm>
              <a:off x="583676" y="6697605"/>
              <a:ext cx="360" cy="360"/>
            </p14:xfrm>
          </p:contentPart>
        </mc:Choice>
        <mc:Fallback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E58CA14C-54E9-7998-FE62-BDC318C1A584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574676" y="668860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4" name="Group 163">
            <a:extLst>
              <a:ext uri="{FF2B5EF4-FFF2-40B4-BE49-F238E27FC236}">
                <a16:creationId xmlns:a16="http://schemas.microsoft.com/office/drawing/2014/main" id="{22BA2B7D-8937-67C1-DABF-FE812E91A749}"/>
              </a:ext>
            </a:extLst>
          </p:cNvPr>
          <p:cNvGrpSpPr/>
          <p:nvPr/>
        </p:nvGrpSpPr>
        <p:grpSpPr>
          <a:xfrm>
            <a:off x="439316" y="5745405"/>
            <a:ext cx="1515240" cy="952560"/>
            <a:chOff x="439316" y="5745405"/>
            <a:chExt cx="1515240" cy="95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EEFA473A-0D83-C357-26B3-8939FAE48209}"/>
                    </a:ext>
                  </a:extLst>
                </p14:cNvPr>
                <p14:cNvContentPartPr/>
                <p14:nvPr/>
              </p14:nvContentPartPr>
              <p14:xfrm>
                <a:off x="556676" y="5876085"/>
                <a:ext cx="51120" cy="32724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EEFA473A-0D83-C357-26B3-8939FAE4820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48036" y="5867445"/>
                  <a:ext cx="6876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87666F8-3EE3-7162-7A8F-F12B05EB895A}"/>
                    </a:ext>
                  </a:extLst>
                </p14:cNvPr>
                <p14:cNvContentPartPr/>
                <p14:nvPr/>
              </p14:nvContentPartPr>
              <p14:xfrm>
                <a:off x="666476" y="6003885"/>
                <a:ext cx="299520" cy="20484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87666F8-3EE3-7162-7A8F-F12B05EB895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57476" y="5994885"/>
                  <a:ext cx="3171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591E6A8B-A788-4C4C-7DB3-CAFC815268F8}"/>
                    </a:ext>
                  </a:extLst>
                </p14:cNvPr>
                <p14:cNvContentPartPr/>
                <p14:nvPr/>
              </p14:nvContentPartPr>
              <p14:xfrm>
                <a:off x="1141676" y="5745405"/>
                <a:ext cx="812880" cy="60048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91E6A8B-A788-4C4C-7DB3-CAFC815268F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132676" y="5736765"/>
                  <a:ext cx="830520" cy="61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81E72358-2C50-E521-76DF-E2C50D41CF57}"/>
                    </a:ext>
                  </a:extLst>
                </p14:cNvPr>
                <p14:cNvContentPartPr/>
                <p14:nvPr/>
              </p14:nvContentPartPr>
              <p14:xfrm>
                <a:off x="439316" y="6313485"/>
                <a:ext cx="1260720" cy="38448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81E72358-2C50-E521-76DF-E2C50D41CF5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30316" y="6304485"/>
                  <a:ext cx="127836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E0A52E3E-F086-EF35-B233-A52E48394BAE}"/>
                    </a:ext>
                  </a:extLst>
                </p14:cNvPr>
                <p14:cNvContentPartPr/>
                <p14:nvPr/>
              </p14:nvContentPartPr>
              <p14:xfrm>
                <a:off x="1229516" y="6386205"/>
                <a:ext cx="28800" cy="828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E0A52E3E-F086-EF35-B233-A52E48394BA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220516" y="6377565"/>
                  <a:ext cx="4644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ADFB7BB0-8A34-E124-C1CA-C63125472899}"/>
              </a:ext>
            </a:extLst>
          </p:cNvPr>
          <p:cNvGrpSpPr/>
          <p:nvPr/>
        </p:nvGrpSpPr>
        <p:grpSpPr>
          <a:xfrm>
            <a:off x="2074796" y="5435805"/>
            <a:ext cx="9920880" cy="1348920"/>
            <a:chOff x="2074796" y="5435805"/>
            <a:chExt cx="9920880" cy="134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AE8B338E-B05F-B82B-F4EE-8E865FB7734C}"/>
                    </a:ext>
                  </a:extLst>
                </p14:cNvPr>
                <p14:cNvContentPartPr/>
                <p14:nvPr/>
              </p14:nvContentPartPr>
              <p14:xfrm>
                <a:off x="2290076" y="5660805"/>
                <a:ext cx="1630080" cy="51768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AE8B338E-B05F-B82B-F4EE-8E865FB7734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281076" y="5651805"/>
                  <a:ext cx="1647720" cy="53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1D1B3A3-913E-0820-803D-8B22B613AA91}"/>
                    </a:ext>
                  </a:extLst>
                </p14:cNvPr>
                <p14:cNvContentPartPr/>
                <p14:nvPr/>
              </p14:nvContentPartPr>
              <p14:xfrm>
                <a:off x="4156316" y="5658285"/>
                <a:ext cx="816480" cy="49212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1D1B3A3-913E-0820-803D-8B22B613AA9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147316" y="5649285"/>
                  <a:ext cx="834120" cy="50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413FCFD-98B3-5726-6E8F-C9FEEF1F18B0}"/>
                    </a:ext>
                  </a:extLst>
                </p14:cNvPr>
                <p14:cNvContentPartPr/>
                <p14:nvPr/>
              </p14:nvContentPartPr>
              <p14:xfrm>
                <a:off x="4594796" y="5843685"/>
                <a:ext cx="302760" cy="4536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413FCFD-98B3-5726-6E8F-C9FEEF1F18B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586156" y="5835045"/>
                  <a:ext cx="3204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DBDD24CE-46B7-A637-53B8-F73023808C25}"/>
                    </a:ext>
                  </a:extLst>
                </p14:cNvPr>
                <p14:cNvContentPartPr/>
                <p14:nvPr/>
              </p14:nvContentPartPr>
              <p14:xfrm>
                <a:off x="4435316" y="5833965"/>
                <a:ext cx="35280" cy="612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DBDD24CE-46B7-A637-53B8-F73023808C2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426676" y="5825325"/>
                  <a:ext cx="529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5D4F6883-140C-F7AC-27DB-15262E10BBBD}"/>
                    </a:ext>
                  </a:extLst>
                </p14:cNvPr>
                <p14:cNvContentPartPr/>
                <p14:nvPr/>
              </p14:nvContentPartPr>
              <p14:xfrm>
                <a:off x="5286716" y="5611845"/>
                <a:ext cx="1199160" cy="52452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D4F6883-140C-F7AC-27DB-15262E10BBB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278076" y="5602845"/>
                  <a:ext cx="1216800" cy="54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17ABC02-3F5B-F24A-5442-8807C2DA5AA2}"/>
                    </a:ext>
                  </a:extLst>
                </p14:cNvPr>
                <p14:cNvContentPartPr/>
                <p14:nvPr/>
              </p14:nvContentPartPr>
              <p14:xfrm>
                <a:off x="6323156" y="5792925"/>
                <a:ext cx="272520" cy="9828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17ABC02-3F5B-F24A-5442-8807C2DA5AA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314156" y="5783925"/>
                  <a:ext cx="2901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6DD69B7-DC33-712B-9D3B-CEF4CEC705A3}"/>
                    </a:ext>
                  </a:extLst>
                </p14:cNvPr>
                <p14:cNvContentPartPr/>
                <p14:nvPr/>
              </p14:nvContentPartPr>
              <p14:xfrm>
                <a:off x="6467516" y="5913885"/>
                <a:ext cx="380880" cy="16128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6DD69B7-DC33-712B-9D3B-CEF4CEC705A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458516" y="5905245"/>
                  <a:ext cx="3985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DFED41DD-3CEC-9DB2-6EF1-606167685872}"/>
                    </a:ext>
                  </a:extLst>
                </p14:cNvPr>
                <p14:cNvContentPartPr/>
                <p14:nvPr/>
              </p14:nvContentPartPr>
              <p14:xfrm>
                <a:off x="6781076" y="5797245"/>
                <a:ext cx="271080" cy="22140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DFED41DD-3CEC-9DB2-6EF1-60616768587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772076" y="5788245"/>
                  <a:ext cx="2887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16E2AF3-FF78-028D-06DA-13CD531A13C3}"/>
                    </a:ext>
                  </a:extLst>
                </p14:cNvPr>
                <p14:cNvContentPartPr/>
                <p14:nvPr/>
              </p14:nvContentPartPr>
              <p14:xfrm>
                <a:off x="5612876" y="5760165"/>
                <a:ext cx="91080" cy="6336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16E2AF3-FF78-028D-06DA-13CD531A13C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603876" y="5751165"/>
                  <a:ext cx="1087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8A3A68A3-4784-DBD0-A33E-B90B4DAE1708}"/>
                    </a:ext>
                  </a:extLst>
                </p14:cNvPr>
                <p14:cNvContentPartPr/>
                <p14:nvPr/>
              </p14:nvContentPartPr>
              <p14:xfrm>
                <a:off x="7277156" y="5638125"/>
                <a:ext cx="691560" cy="39024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8A3A68A3-4784-DBD0-A33E-B90B4DAE170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268516" y="5629485"/>
                  <a:ext cx="70920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15E099EB-CA49-AC58-193D-E1A23DE64583}"/>
                    </a:ext>
                  </a:extLst>
                </p14:cNvPr>
                <p14:cNvContentPartPr/>
                <p14:nvPr/>
              </p14:nvContentPartPr>
              <p14:xfrm>
                <a:off x="8137556" y="5481165"/>
                <a:ext cx="1296000" cy="68940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15E099EB-CA49-AC58-193D-E1A23DE6458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128916" y="5472165"/>
                  <a:ext cx="1313640" cy="70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00B87E2F-487C-C4C1-9512-0520DFAE3D9C}"/>
                    </a:ext>
                  </a:extLst>
                </p14:cNvPr>
                <p14:cNvContentPartPr/>
                <p14:nvPr/>
              </p14:nvContentPartPr>
              <p14:xfrm>
                <a:off x="8827676" y="5572965"/>
                <a:ext cx="482760" cy="9108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00B87E2F-487C-C4C1-9512-0520DFAE3D9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818676" y="5563965"/>
                  <a:ext cx="5004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FFD4B8EA-B460-68FA-8B00-316E95E803CC}"/>
                    </a:ext>
                  </a:extLst>
                </p14:cNvPr>
                <p14:cNvContentPartPr/>
                <p14:nvPr/>
              </p14:nvContentPartPr>
              <p14:xfrm>
                <a:off x="9676916" y="5501685"/>
                <a:ext cx="198720" cy="51228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FD4B8EA-B460-68FA-8B00-316E95E803C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668276" y="5493045"/>
                  <a:ext cx="216360" cy="52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DDAD9071-DE46-A795-66F6-3FC759DDC640}"/>
                    </a:ext>
                  </a:extLst>
                </p14:cNvPr>
                <p14:cNvContentPartPr/>
                <p14:nvPr/>
              </p14:nvContentPartPr>
              <p14:xfrm>
                <a:off x="9838196" y="5722005"/>
                <a:ext cx="220320" cy="16092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DDAD9071-DE46-A795-66F6-3FC759DDC64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829196" y="5713005"/>
                  <a:ext cx="2379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20ADC53B-75A4-A813-3754-86DADD7C439B}"/>
                    </a:ext>
                  </a:extLst>
                </p14:cNvPr>
                <p14:cNvContentPartPr/>
                <p14:nvPr/>
              </p14:nvContentPartPr>
              <p14:xfrm>
                <a:off x="10144916" y="5825325"/>
                <a:ext cx="38520" cy="10836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20ADC53B-75A4-A813-3754-86DADD7C439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135916" y="5816685"/>
                  <a:ext cx="561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3445B3E-711D-2ECD-B87B-59FD6566877D}"/>
                    </a:ext>
                  </a:extLst>
                </p14:cNvPr>
                <p14:cNvContentPartPr/>
                <p14:nvPr/>
              </p14:nvContentPartPr>
              <p14:xfrm>
                <a:off x="10189196" y="5740725"/>
                <a:ext cx="225720" cy="44352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93445B3E-711D-2ECD-B87B-59FD6566877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180196" y="5731725"/>
                  <a:ext cx="24336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3B35C277-C331-D1EA-13DF-2F71D9C7010C}"/>
                    </a:ext>
                  </a:extLst>
                </p14:cNvPr>
                <p14:cNvContentPartPr/>
                <p14:nvPr/>
              </p14:nvContentPartPr>
              <p14:xfrm>
                <a:off x="10485476" y="5860965"/>
                <a:ext cx="18000" cy="3168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3B35C277-C331-D1EA-13DF-2F71D9C7010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476476" y="5852325"/>
                  <a:ext cx="356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FDB59C53-5652-D423-2A86-11080BC54A32}"/>
                    </a:ext>
                  </a:extLst>
                </p14:cNvPr>
                <p14:cNvContentPartPr/>
                <p14:nvPr/>
              </p14:nvContentPartPr>
              <p14:xfrm>
                <a:off x="10640276" y="5662245"/>
                <a:ext cx="215280" cy="15696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FDB59C53-5652-D423-2A86-11080BC54A32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631276" y="5653245"/>
                  <a:ext cx="2329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73337B71-057E-0DCE-F0BC-EAD546572DC8}"/>
                    </a:ext>
                  </a:extLst>
                </p14:cNvPr>
                <p14:cNvContentPartPr/>
                <p14:nvPr/>
              </p14:nvContentPartPr>
              <p14:xfrm>
                <a:off x="10959236" y="5700765"/>
                <a:ext cx="21960" cy="9756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73337B71-057E-0DCE-F0BC-EAD546572DC8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950236" y="5691765"/>
                  <a:ext cx="396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ACDE776A-D51B-B11A-D995-2752F5CBCDB5}"/>
                    </a:ext>
                  </a:extLst>
                </p14:cNvPr>
                <p14:cNvContentPartPr/>
                <p14:nvPr/>
              </p14:nvContentPartPr>
              <p14:xfrm>
                <a:off x="10930796" y="5617245"/>
                <a:ext cx="360" cy="36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ACDE776A-D51B-B11A-D995-2752F5CBCDB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921796" y="56082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CFA40E7F-6A94-D44F-3BB4-4AC66CED0491}"/>
                    </a:ext>
                  </a:extLst>
                </p14:cNvPr>
                <p14:cNvContentPartPr/>
                <p14:nvPr/>
              </p14:nvContentPartPr>
              <p14:xfrm>
                <a:off x="11025116" y="5680965"/>
                <a:ext cx="170640" cy="12060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CFA40E7F-6A94-D44F-3BB4-4AC66CED0491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1016116" y="5672325"/>
                  <a:ext cx="1882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2D7BBB29-65CA-C8E5-DDFD-FC76D7455237}"/>
                    </a:ext>
                  </a:extLst>
                </p14:cNvPr>
                <p14:cNvContentPartPr/>
                <p14:nvPr/>
              </p14:nvContentPartPr>
              <p14:xfrm>
                <a:off x="11198636" y="5435805"/>
                <a:ext cx="664920" cy="39384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2D7BBB29-65CA-C8E5-DDFD-FC76D7455237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1189636" y="5427165"/>
                  <a:ext cx="68256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A4E41F72-4B50-BCEC-231F-33C9058BA7A1}"/>
                    </a:ext>
                  </a:extLst>
                </p14:cNvPr>
                <p14:cNvContentPartPr/>
                <p14:nvPr/>
              </p14:nvContentPartPr>
              <p14:xfrm>
                <a:off x="11863916" y="5446605"/>
                <a:ext cx="131760" cy="52812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A4E41F72-4B50-BCEC-231F-33C9058BA7A1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1854916" y="5437965"/>
                  <a:ext cx="149400" cy="54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975A7797-42ED-79A2-C7CA-18C87508389F}"/>
                    </a:ext>
                  </a:extLst>
                </p14:cNvPr>
                <p14:cNvContentPartPr/>
                <p14:nvPr/>
              </p14:nvContentPartPr>
              <p14:xfrm>
                <a:off x="2074796" y="6251925"/>
                <a:ext cx="1591560" cy="53280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975A7797-42ED-79A2-C7CA-18C87508389F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2065796" y="6242925"/>
                  <a:ext cx="1609200" cy="55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8E26390C-6D91-4AB5-FF4D-FA22DA016914}"/>
                    </a:ext>
                  </a:extLst>
                </p14:cNvPr>
                <p14:cNvContentPartPr/>
                <p14:nvPr/>
              </p14:nvContentPartPr>
              <p14:xfrm>
                <a:off x="3284756" y="6299805"/>
                <a:ext cx="360" cy="36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8E26390C-6D91-4AB5-FF4D-FA22DA01691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275756" y="62911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CE790112-5065-4210-F96F-8D77413DBD5B}"/>
                    </a:ext>
                  </a:extLst>
                </p14:cNvPr>
                <p14:cNvContentPartPr/>
                <p14:nvPr/>
              </p14:nvContentPartPr>
              <p14:xfrm>
                <a:off x="2350916" y="6334725"/>
                <a:ext cx="38160" cy="1188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CE790112-5065-4210-F96F-8D77413DBD5B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342276" y="6325725"/>
                  <a:ext cx="558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70E14C16-2F6E-5247-1518-868D33560E20}"/>
                    </a:ext>
                  </a:extLst>
                </p14:cNvPr>
                <p14:cNvContentPartPr/>
                <p14:nvPr/>
              </p14:nvContentPartPr>
              <p14:xfrm>
                <a:off x="3858596" y="6494205"/>
                <a:ext cx="369360" cy="16308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70E14C16-2F6E-5247-1518-868D33560E20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849596" y="6485565"/>
                  <a:ext cx="3870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312CB9EE-9556-2374-88BF-BDED0D8AC6FD}"/>
                    </a:ext>
                  </a:extLst>
                </p14:cNvPr>
                <p14:cNvContentPartPr/>
                <p14:nvPr/>
              </p14:nvContentPartPr>
              <p14:xfrm>
                <a:off x="3895676" y="6334725"/>
                <a:ext cx="46080" cy="3528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312CB9EE-9556-2374-88BF-BDED0D8AC6FD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886676" y="6325725"/>
                  <a:ext cx="637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161E5959-56BE-28FB-14EB-C35E75EE8500}"/>
                    </a:ext>
                  </a:extLst>
                </p14:cNvPr>
                <p14:cNvContentPartPr/>
                <p14:nvPr/>
              </p14:nvContentPartPr>
              <p14:xfrm>
                <a:off x="4445396" y="6257325"/>
                <a:ext cx="2052360" cy="43596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161E5959-56BE-28FB-14EB-C35E75EE8500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436396" y="6248685"/>
                  <a:ext cx="207000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4D130806-D451-B06A-DA95-EC8E2573DFC9}"/>
                    </a:ext>
                  </a:extLst>
                </p14:cNvPr>
                <p14:cNvContentPartPr/>
                <p14:nvPr/>
              </p14:nvContentPartPr>
              <p14:xfrm>
                <a:off x="5254676" y="6373965"/>
                <a:ext cx="32760" cy="5868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4D130806-D451-B06A-DA95-EC8E2573DFC9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245676" y="6364965"/>
                  <a:ext cx="50400" cy="76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54885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BE6150E-0EBC-8B54-06AB-B7A1C30EBD21}"/>
              </a:ext>
            </a:extLst>
          </p:cNvPr>
          <p:cNvGrpSpPr/>
          <p:nvPr/>
        </p:nvGrpSpPr>
        <p:grpSpPr>
          <a:xfrm>
            <a:off x="982196" y="120405"/>
            <a:ext cx="1806480" cy="497520"/>
            <a:chOff x="982196" y="120405"/>
            <a:chExt cx="1806480" cy="49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F334502-4D09-EF41-5945-5CAC97D46D0E}"/>
                    </a:ext>
                  </a:extLst>
                </p14:cNvPr>
                <p14:cNvContentPartPr/>
                <p14:nvPr/>
              </p14:nvContentPartPr>
              <p14:xfrm>
                <a:off x="982196" y="120405"/>
                <a:ext cx="1806480" cy="49752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F334502-4D09-EF41-5945-5CAC97D46D0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73196" y="111765"/>
                  <a:ext cx="1824120" cy="51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275926F-33FC-73F3-1680-A97F5B60F1A4}"/>
                    </a:ext>
                  </a:extLst>
                </p14:cNvPr>
                <p14:cNvContentPartPr/>
                <p14:nvPr/>
              </p14:nvContentPartPr>
              <p14:xfrm>
                <a:off x="2398076" y="217605"/>
                <a:ext cx="234360" cy="248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275926F-33FC-73F3-1680-A97F5B60F1A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389436" y="208605"/>
                  <a:ext cx="2520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28F4A69-D5E0-A123-B5CC-A928761908E3}"/>
                    </a:ext>
                  </a:extLst>
                </p14:cNvPr>
                <p14:cNvContentPartPr/>
                <p14:nvPr/>
              </p14:nvContentPartPr>
              <p14:xfrm>
                <a:off x="2353076" y="249285"/>
                <a:ext cx="360" cy="3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28F4A69-D5E0-A123-B5CC-A928761908E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344436" y="2406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0FAF39E-359F-79F0-C819-F7C5C5328CB0}"/>
                    </a:ext>
                  </a:extLst>
                </p14:cNvPr>
                <p14:cNvContentPartPr/>
                <p14:nvPr/>
              </p14:nvContentPartPr>
              <p14:xfrm>
                <a:off x="1867076" y="286365"/>
                <a:ext cx="360" cy="3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0FAF39E-359F-79F0-C819-F7C5C5328CB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58076" y="2773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FC642CC-306F-6FD8-70A8-7D9BE859864F}"/>
                    </a:ext>
                  </a:extLst>
                </p14:cNvPr>
                <p14:cNvContentPartPr/>
                <p14:nvPr/>
              </p14:nvContentPartPr>
              <p14:xfrm>
                <a:off x="1597076" y="236685"/>
                <a:ext cx="305280" cy="486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FC642CC-306F-6FD8-70A8-7D9BE859864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588436" y="227685"/>
                  <a:ext cx="322920" cy="6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3135155-7305-C640-F96C-E036C21ED094}"/>
              </a:ext>
            </a:extLst>
          </p:cNvPr>
          <p:cNvGrpSpPr/>
          <p:nvPr/>
        </p:nvGrpSpPr>
        <p:grpSpPr>
          <a:xfrm>
            <a:off x="1451636" y="779205"/>
            <a:ext cx="629640" cy="312120"/>
            <a:chOff x="1451636" y="779205"/>
            <a:chExt cx="629640" cy="31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058E237-A153-9D8D-3B64-44CE5A4D0BE7}"/>
                    </a:ext>
                  </a:extLst>
                </p14:cNvPr>
                <p14:cNvContentPartPr/>
                <p14:nvPr/>
              </p14:nvContentPartPr>
              <p14:xfrm>
                <a:off x="1451636" y="779205"/>
                <a:ext cx="163440" cy="2844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058E237-A153-9D8D-3B64-44CE5A4D0BE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442636" y="770205"/>
                  <a:ext cx="18108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0A6EC7D-9E7B-17AE-59B5-A64266328CD5}"/>
                    </a:ext>
                  </a:extLst>
                </p14:cNvPr>
                <p14:cNvContentPartPr/>
                <p14:nvPr/>
              </p14:nvContentPartPr>
              <p14:xfrm>
                <a:off x="1693556" y="863805"/>
                <a:ext cx="138240" cy="1432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0A6EC7D-9E7B-17AE-59B5-A64266328CD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684916" y="855165"/>
                  <a:ext cx="1558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5C8D353-1A09-E0CF-2598-EF2150C4E337}"/>
                    </a:ext>
                  </a:extLst>
                </p14:cNvPr>
                <p14:cNvContentPartPr/>
                <p14:nvPr/>
              </p14:nvContentPartPr>
              <p14:xfrm>
                <a:off x="1924316" y="988365"/>
                <a:ext cx="156960" cy="1029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5C8D353-1A09-E0CF-2598-EF2150C4E33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915676" y="979365"/>
                  <a:ext cx="174600" cy="12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8D72E16-5A20-15EC-F334-662521F97E2C}"/>
              </a:ext>
            </a:extLst>
          </p:cNvPr>
          <p:cNvGrpSpPr/>
          <p:nvPr/>
        </p:nvGrpSpPr>
        <p:grpSpPr>
          <a:xfrm>
            <a:off x="1438316" y="1238925"/>
            <a:ext cx="702720" cy="449640"/>
            <a:chOff x="1438316" y="1238925"/>
            <a:chExt cx="702720" cy="44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9FFD043-663A-761C-BC40-6E20ED408DC8}"/>
                    </a:ext>
                  </a:extLst>
                </p14:cNvPr>
                <p14:cNvContentPartPr/>
                <p14:nvPr/>
              </p14:nvContentPartPr>
              <p14:xfrm>
                <a:off x="1438316" y="1238925"/>
                <a:ext cx="702720" cy="532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9FFD043-663A-761C-BC40-6E20ED408DC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429316" y="1230285"/>
                  <a:ext cx="7203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37C1178-39D6-46BB-0F8C-C88B975FE9B5}"/>
                    </a:ext>
                  </a:extLst>
                </p14:cNvPr>
                <p14:cNvContentPartPr/>
                <p14:nvPr/>
              </p14:nvContentPartPr>
              <p14:xfrm>
                <a:off x="1528316" y="1385445"/>
                <a:ext cx="138240" cy="3031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37C1178-39D6-46BB-0F8C-C88B975FE9B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519316" y="1376805"/>
                  <a:ext cx="15588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E8CF99C-7B03-A604-1D7C-59ECA3BD023F}"/>
                    </a:ext>
                  </a:extLst>
                </p14:cNvPr>
                <p14:cNvContentPartPr/>
                <p14:nvPr/>
              </p14:nvContentPartPr>
              <p14:xfrm>
                <a:off x="1862036" y="1330365"/>
                <a:ext cx="145440" cy="2620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E8CF99C-7B03-A604-1D7C-59ECA3BD023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853036" y="1321365"/>
                  <a:ext cx="16308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5AC6F50-891A-A668-5D96-5F970D688F28}"/>
                    </a:ext>
                  </a:extLst>
                </p14:cNvPr>
                <p14:cNvContentPartPr/>
                <p14:nvPr/>
              </p14:nvContentPartPr>
              <p14:xfrm>
                <a:off x="1807676" y="1425405"/>
                <a:ext cx="242640" cy="367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5AC6F50-891A-A668-5D96-5F970D688F2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798676" y="1416405"/>
                  <a:ext cx="260280" cy="5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7C7545F-C4DE-0945-4FF8-993F0F934BF2}"/>
              </a:ext>
            </a:extLst>
          </p:cNvPr>
          <p:cNvGrpSpPr/>
          <p:nvPr/>
        </p:nvGrpSpPr>
        <p:grpSpPr>
          <a:xfrm>
            <a:off x="2458196" y="706485"/>
            <a:ext cx="1916280" cy="606600"/>
            <a:chOff x="2458196" y="706485"/>
            <a:chExt cx="1916280" cy="60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C3335C7-9991-540B-3811-3BEF862E6374}"/>
                    </a:ext>
                  </a:extLst>
                </p14:cNvPr>
                <p14:cNvContentPartPr/>
                <p14:nvPr/>
              </p14:nvContentPartPr>
              <p14:xfrm>
                <a:off x="2533076" y="1044525"/>
                <a:ext cx="5400" cy="2300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C3335C7-9991-540B-3811-3BEF862E637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524436" y="1035525"/>
                  <a:ext cx="230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B10419D-6305-B7D4-D8F2-C45C8391E25C}"/>
                    </a:ext>
                  </a:extLst>
                </p14:cNvPr>
                <p14:cNvContentPartPr/>
                <p14:nvPr/>
              </p14:nvContentPartPr>
              <p14:xfrm>
                <a:off x="2458196" y="1143525"/>
                <a:ext cx="209160" cy="122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B10419D-6305-B7D4-D8F2-C45C8391E25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449556" y="1134885"/>
                  <a:ext cx="2268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CCB2048-6719-D422-F1AD-3F268954D5DE}"/>
                    </a:ext>
                  </a:extLst>
                </p14:cNvPr>
                <p14:cNvContentPartPr/>
                <p14:nvPr/>
              </p14:nvContentPartPr>
              <p14:xfrm>
                <a:off x="2913956" y="927885"/>
                <a:ext cx="248760" cy="3157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CCB2048-6719-D422-F1AD-3F268954D5D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905316" y="919245"/>
                  <a:ext cx="26640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AC9CF16-4491-0BBA-DA83-9DCB4136770A}"/>
                    </a:ext>
                  </a:extLst>
                </p14:cNvPr>
                <p14:cNvContentPartPr/>
                <p14:nvPr/>
              </p14:nvContentPartPr>
              <p14:xfrm>
                <a:off x="2924756" y="831045"/>
                <a:ext cx="301320" cy="381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AC9CF16-4491-0BBA-DA83-9DCB4136770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916116" y="822405"/>
                  <a:ext cx="3189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5D50551-4E53-71AD-1169-E1EDEFC7BA77}"/>
                    </a:ext>
                  </a:extLst>
                </p14:cNvPr>
                <p14:cNvContentPartPr/>
                <p14:nvPr/>
              </p14:nvContentPartPr>
              <p14:xfrm>
                <a:off x="3297356" y="1061805"/>
                <a:ext cx="42120" cy="597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5D50551-4E53-71AD-1169-E1EDEFC7BA7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288356" y="1053165"/>
                  <a:ext cx="597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68CBC0A-8FC8-4C84-BE80-DD0AB1F7937B}"/>
                    </a:ext>
                  </a:extLst>
                </p14:cNvPr>
                <p14:cNvContentPartPr/>
                <p14:nvPr/>
              </p14:nvContentPartPr>
              <p14:xfrm>
                <a:off x="3545036" y="935085"/>
                <a:ext cx="118440" cy="2048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68CBC0A-8FC8-4C84-BE80-DD0AB1F7937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536396" y="926085"/>
                  <a:ext cx="1360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EE821B2-1454-641B-644D-53A9620159A7}"/>
                    </a:ext>
                  </a:extLst>
                </p14:cNvPr>
                <p14:cNvContentPartPr/>
                <p14:nvPr/>
              </p14:nvContentPartPr>
              <p14:xfrm>
                <a:off x="3716396" y="1067205"/>
                <a:ext cx="131400" cy="954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EE821B2-1454-641B-644D-53A9620159A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707396" y="1058565"/>
                  <a:ext cx="1490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EFAECB5-9F9F-08A8-6E33-0DFC1DA470CF}"/>
                    </a:ext>
                  </a:extLst>
                </p14:cNvPr>
                <p14:cNvContentPartPr/>
                <p14:nvPr/>
              </p14:nvContentPartPr>
              <p14:xfrm>
                <a:off x="3905036" y="889725"/>
                <a:ext cx="257760" cy="2314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EFAECB5-9F9F-08A8-6E33-0DFC1DA470C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896036" y="880725"/>
                  <a:ext cx="27540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B980FB8-5E1E-23AA-2F12-B4A1C0DF7D46}"/>
                    </a:ext>
                  </a:extLst>
                </p14:cNvPr>
                <p14:cNvContentPartPr/>
                <p14:nvPr/>
              </p14:nvContentPartPr>
              <p14:xfrm>
                <a:off x="4112036" y="1030125"/>
                <a:ext cx="124920" cy="1166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B980FB8-5E1E-23AA-2F12-B4A1C0DF7D4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103036" y="1021125"/>
                  <a:ext cx="1425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41DFC1C-9C45-06CE-EC0C-0477625FEDB7}"/>
                    </a:ext>
                  </a:extLst>
                </p14:cNvPr>
                <p14:cNvContentPartPr/>
                <p14:nvPr/>
              </p14:nvContentPartPr>
              <p14:xfrm>
                <a:off x="3925916" y="788205"/>
                <a:ext cx="210600" cy="165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41DFC1C-9C45-06CE-EC0C-0477625FEDB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917276" y="779205"/>
                  <a:ext cx="2282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BF253FC-0AB5-AF91-E49F-6B2B2520318B}"/>
                    </a:ext>
                  </a:extLst>
                </p14:cNvPr>
                <p14:cNvContentPartPr/>
                <p14:nvPr/>
              </p14:nvContentPartPr>
              <p14:xfrm>
                <a:off x="3461876" y="824565"/>
                <a:ext cx="144360" cy="4885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BF253FC-0AB5-AF91-E49F-6B2B2520318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452876" y="815925"/>
                  <a:ext cx="162000" cy="50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9186B4C-ED6E-066B-78A9-2E84677134F7}"/>
                    </a:ext>
                  </a:extLst>
                </p14:cNvPr>
                <p14:cNvContentPartPr/>
                <p14:nvPr/>
              </p14:nvContentPartPr>
              <p14:xfrm>
                <a:off x="4187276" y="706485"/>
                <a:ext cx="187200" cy="5950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9186B4C-ED6E-066B-78A9-2E84677134F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178276" y="697485"/>
                  <a:ext cx="204840" cy="61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F5144BC-4D41-51CB-91AD-42CAF29DC5F7}"/>
              </a:ext>
            </a:extLst>
          </p:cNvPr>
          <p:cNvGrpSpPr/>
          <p:nvPr/>
        </p:nvGrpSpPr>
        <p:grpSpPr>
          <a:xfrm>
            <a:off x="4856156" y="864885"/>
            <a:ext cx="640080" cy="279000"/>
            <a:chOff x="4856156" y="864885"/>
            <a:chExt cx="640080" cy="27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A91179E-6479-1FBE-FFAE-073F60C3A6D9}"/>
                    </a:ext>
                  </a:extLst>
                </p14:cNvPr>
                <p14:cNvContentPartPr/>
                <p14:nvPr/>
              </p14:nvContentPartPr>
              <p14:xfrm>
                <a:off x="4856156" y="961365"/>
                <a:ext cx="208080" cy="147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A91179E-6479-1FBE-FFAE-073F60C3A6D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847156" y="952365"/>
                  <a:ext cx="2257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EEBF483-E69B-1BCB-433E-A22C74D3CF55}"/>
                    </a:ext>
                  </a:extLst>
                </p14:cNvPr>
                <p14:cNvContentPartPr/>
                <p14:nvPr/>
              </p14:nvContentPartPr>
              <p14:xfrm>
                <a:off x="4864076" y="1040565"/>
                <a:ext cx="212400" cy="194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EEBF483-E69B-1BCB-433E-A22C74D3CF5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855436" y="1031925"/>
                  <a:ext cx="2300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A41500D-6417-CDA8-51DE-5B306CA00C50}"/>
                    </a:ext>
                  </a:extLst>
                </p14:cNvPr>
                <p14:cNvContentPartPr/>
                <p14:nvPr/>
              </p14:nvContentPartPr>
              <p14:xfrm>
                <a:off x="5225516" y="864885"/>
                <a:ext cx="270720" cy="2790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A41500D-6417-CDA8-51DE-5B306CA00C5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216876" y="855885"/>
                  <a:ext cx="288360" cy="29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5213A62-BBB5-E2DA-7660-A34E142683E1}"/>
              </a:ext>
            </a:extLst>
          </p:cNvPr>
          <p:cNvGrpSpPr/>
          <p:nvPr/>
        </p:nvGrpSpPr>
        <p:grpSpPr>
          <a:xfrm>
            <a:off x="5964596" y="873165"/>
            <a:ext cx="259200" cy="113040"/>
            <a:chOff x="5964596" y="873165"/>
            <a:chExt cx="259200" cy="11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19BD0E0-7D24-11CE-B816-4CF81531955F}"/>
                    </a:ext>
                  </a:extLst>
                </p14:cNvPr>
                <p14:cNvContentPartPr/>
                <p14:nvPr/>
              </p14:nvContentPartPr>
              <p14:xfrm>
                <a:off x="5964596" y="873165"/>
                <a:ext cx="198000" cy="316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19BD0E0-7D24-11CE-B816-4CF81531955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955956" y="864525"/>
                  <a:ext cx="2156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8817E83-DB40-43CF-992F-8FF4C2BE4A74}"/>
                    </a:ext>
                  </a:extLst>
                </p14:cNvPr>
                <p14:cNvContentPartPr/>
                <p14:nvPr/>
              </p14:nvContentPartPr>
              <p14:xfrm>
                <a:off x="6018236" y="961365"/>
                <a:ext cx="205560" cy="248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8817E83-DB40-43CF-992F-8FF4C2BE4A7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009596" y="952365"/>
                  <a:ext cx="22320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0843DE1-2EF6-2333-9F9C-5A1411FFD14A}"/>
              </a:ext>
            </a:extLst>
          </p:cNvPr>
          <p:cNvGrpSpPr/>
          <p:nvPr/>
        </p:nvGrpSpPr>
        <p:grpSpPr>
          <a:xfrm>
            <a:off x="6480836" y="556365"/>
            <a:ext cx="697680" cy="837000"/>
            <a:chOff x="6480836" y="556365"/>
            <a:chExt cx="697680" cy="83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AFAAD74-0089-AA29-82E3-E00536C70A4F}"/>
                    </a:ext>
                  </a:extLst>
                </p14:cNvPr>
                <p14:cNvContentPartPr/>
                <p14:nvPr/>
              </p14:nvContentPartPr>
              <p14:xfrm>
                <a:off x="6480836" y="556365"/>
                <a:ext cx="171360" cy="3103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AFAAD74-0089-AA29-82E3-E00536C70A4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471836" y="547725"/>
                  <a:ext cx="18900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3F5792C-785E-B8C5-A949-E6B467040B4E}"/>
                    </a:ext>
                  </a:extLst>
                </p14:cNvPr>
                <p14:cNvContentPartPr/>
                <p14:nvPr/>
              </p14:nvContentPartPr>
              <p14:xfrm>
                <a:off x="6746876" y="648885"/>
                <a:ext cx="125280" cy="2138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3F5792C-785E-B8C5-A949-E6B467040B4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737876" y="640245"/>
                  <a:ext cx="1429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241FDC4-5B05-531A-FC91-21BB908576FF}"/>
                    </a:ext>
                  </a:extLst>
                </p14:cNvPr>
                <p14:cNvContentPartPr/>
                <p14:nvPr/>
              </p14:nvContentPartPr>
              <p14:xfrm>
                <a:off x="7032356" y="809445"/>
                <a:ext cx="59760" cy="1191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241FDC4-5B05-531A-FC91-21BB908576F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023356" y="800445"/>
                  <a:ext cx="774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F749508-1FDF-111E-09EC-1ACAD2435695}"/>
                    </a:ext>
                  </a:extLst>
                </p14:cNvPr>
                <p14:cNvContentPartPr/>
                <p14:nvPr/>
              </p14:nvContentPartPr>
              <p14:xfrm>
                <a:off x="7075556" y="707925"/>
                <a:ext cx="360" cy="3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F749508-1FDF-111E-09EC-1ACAD243569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066556" y="6989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BBED038-E23E-E033-8FF3-8145061682E6}"/>
                    </a:ext>
                  </a:extLst>
                </p14:cNvPr>
                <p14:cNvContentPartPr/>
                <p14:nvPr/>
              </p14:nvContentPartPr>
              <p14:xfrm>
                <a:off x="6516116" y="930045"/>
                <a:ext cx="662400" cy="1364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BBED038-E23E-E033-8FF3-8145061682E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507116" y="921405"/>
                  <a:ext cx="6800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5AB62B9-E67F-1CD9-25D6-CB91A0B68991}"/>
                    </a:ext>
                  </a:extLst>
                </p14:cNvPr>
                <p14:cNvContentPartPr/>
                <p14:nvPr/>
              </p14:nvContentPartPr>
              <p14:xfrm>
                <a:off x="6603236" y="1144965"/>
                <a:ext cx="178560" cy="2484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5AB62B9-E67F-1CD9-25D6-CB91A0B6899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594596" y="1135965"/>
                  <a:ext cx="19620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9D1DA70-176B-0A66-FA93-A2E9A1357532}"/>
                    </a:ext>
                  </a:extLst>
                </p14:cNvPr>
                <p14:cNvContentPartPr/>
                <p14:nvPr/>
              </p14:nvContentPartPr>
              <p14:xfrm>
                <a:off x="6943796" y="1088805"/>
                <a:ext cx="181440" cy="2656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9D1DA70-176B-0A66-FA93-A2E9A135753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934796" y="1079805"/>
                  <a:ext cx="19908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25483CA-1BC0-ABD3-6B43-8B3FA063A97E}"/>
                    </a:ext>
                  </a:extLst>
                </p14:cNvPr>
                <p14:cNvContentPartPr/>
                <p14:nvPr/>
              </p14:nvContentPartPr>
              <p14:xfrm>
                <a:off x="6854156" y="1215525"/>
                <a:ext cx="246960" cy="788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25483CA-1BC0-ABD3-6B43-8B3FA063A97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845516" y="1206885"/>
                  <a:ext cx="264600" cy="9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CA2CB96-1458-C916-5B27-5FAC5496C1C3}"/>
              </a:ext>
            </a:extLst>
          </p:cNvPr>
          <p:cNvGrpSpPr/>
          <p:nvPr/>
        </p:nvGrpSpPr>
        <p:grpSpPr>
          <a:xfrm>
            <a:off x="7458596" y="790725"/>
            <a:ext cx="283320" cy="266400"/>
            <a:chOff x="7458596" y="790725"/>
            <a:chExt cx="283320" cy="26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C19E43F-C970-8D42-532F-FBC005C777B4}"/>
                    </a:ext>
                  </a:extLst>
                </p14:cNvPr>
                <p14:cNvContentPartPr/>
                <p14:nvPr/>
              </p14:nvContentPartPr>
              <p14:xfrm>
                <a:off x="7560836" y="790725"/>
                <a:ext cx="40320" cy="2664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C19E43F-C970-8D42-532F-FBC005C777B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552196" y="781725"/>
                  <a:ext cx="5796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0AAD4BC-B8EF-6A32-FD40-6A35639F15F2}"/>
                    </a:ext>
                  </a:extLst>
                </p14:cNvPr>
                <p14:cNvContentPartPr/>
                <p14:nvPr/>
              </p14:nvContentPartPr>
              <p14:xfrm>
                <a:off x="7458596" y="943005"/>
                <a:ext cx="283320" cy="284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0AAD4BC-B8EF-6A32-FD40-6A35639F15F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449596" y="934365"/>
                  <a:ext cx="300960" cy="4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D77B982-5580-F3B4-FC9C-92717D79B5AA}"/>
              </a:ext>
            </a:extLst>
          </p:cNvPr>
          <p:cNvGrpSpPr/>
          <p:nvPr/>
        </p:nvGrpSpPr>
        <p:grpSpPr>
          <a:xfrm>
            <a:off x="7972676" y="678765"/>
            <a:ext cx="520200" cy="433080"/>
            <a:chOff x="7972676" y="678765"/>
            <a:chExt cx="520200" cy="43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30BD4AC-75AD-1981-C92C-154B11E8367A}"/>
                    </a:ext>
                  </a:extLst>
                </p14:cNvPr>
                <p14:cNvContentPartPr/>
                <p14:nvPr/>
              </p14:nvContentPartPr>
              <p14:xfrm>
                <a:off x="7972676" y="775965"/>
                <a:ext cx="245520" cy="3358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30BD4AC-75AD-1981-C92C-154B11E8367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964036" y="767325"/>
                  <a:ext cx="26316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652276A-19D5-275C-4A4F-1DEB4DADB829}"/>
                    </a:ext>
                  </a:extLst>
                </p14:cNvPr>
                <p14:cNvContentPartPr/>
                <p14:nvPr/>
              </p14:nvContentPartPr>
              <p14:xfrm>
                <a:off x="7989596" y="678765"/>
                <a:ext cx="250560" cy="468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652276A-19D5-275C-4A4F-1DEB4DADB82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980596" y="670125"/>
                  <a:ext cx="2682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BC05B66-AEC2-346D-5C85-4153FB7AD4C5}"/>
                    </a:ext>
                  </a:extLst>
                </p14:cNvPr>
                <p14:cNvContentPartPr/>
                <p14:nvPr/>
              </p14:nvContentPartPr>
              <p14:xfrm>
                <a:off x="8407556" y="932565"/>
                <a:ext cx="85320" cy="640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BC05B66-AEC2-346D-5C85-4153FB7AD4C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398556" y="923925"/>
                  <a:ext cx="102960" cy="8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F3F10FA-C20D-6C82-D4A3-E16DB27670EF}"/>
              </a:ext>
            </a:extLst>
          </p:cNvPr>
          <p:cNvGrpSpPr/>
          <p:nvPr/>
        </p:nvGrpSpPr>
        <p:grpSpPr>
          <a:xfrm>
            <a:off x="8721476" y="540165"/>
            <a:ext cx="1273320" cy="566280"/>
            <a:chOff x="8721476" y="540165"/>
            <a:chExt cx="1273320" cy="56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8B49FEB-79C8-7E56-018C-21BB059DF3AF}"/>
                    </a:ext>
                  </a:extLst>
                </p14:cNvPr>
                <p14:cNvContentPartPr/>
                <p14:nvPr/>
              </p14:nvContentPartPr>
              <p14:xfrm>
                <a:off x="8721476" y="642405"/>
                <a:ext cx="144360" cy="4640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8B49FEB-79C8-7E56-018C-21BB059DF3A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712836" y="633765"/>
                  <a:ext cx="162000" cy="48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EF1D79D-0FEB-65CF-22FA-2B75D6935581}"/>
                    </a:ext>
                  </a:extLst>
                </p14:cNvPr>
                <p14:cNvContentPartPr/>
                <p14:nvPr/>
              </p14:nvContentPartPr>
              <p14:xfrm>
                <a:off x="8882756" y="769845"/>
                <a:ext cx="168120" cy="1706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EF1D79D-0FEB-65CF-22FA-2B75D693558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873756" y="760845"/>
                  <a:ext cx="1857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669DEB9-96C0-258F-CD95-670A465443D5}"/>
                    </a:ext>
                  </a:extLst>
                </p14:cNvPr>
                <p14:cNvContentPartPr/>
                <p14:nvPr/>
              </p14:nvContentPartPr>
              <p14:xfrm>
                <a:off x="9180836" y="943725"/>
                <a:ext cx="360" cy="3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669DEB9-96C0-258F-CD95-670A465443D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172196" y="9347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CA9B1A5-319E-6575-C406-5EF0A3B1DF65}"/>
                    </a:ext>
                  </a:extLst>
                </p14:cNvPr>
                <p14:cNvContentPartPr/>
                <p14:nvPr/>
              </p14:nvContentPartPr>
              <p14:xfrm>
                <a:off x="9212876" y="822405"/>
                <a:ext cx="360" cy="3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CA9B1A5-319E-6575-C406-5EF0A3B1DF6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203876" y="8137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38F5149-20F8-008A-119A-4005E5EA5708}"/>
                    </a:ext>
                  </a:extLst>
                </p14:cNvPr>
                <p14:cNvContentPartPr/>
                <p14:nvPr/>
              </p14:nvContentPartPr>
              <p14:xfrm>
                <a:off x="9158516" y="981525"/>
                <a:ext cx="128160" cy="1098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38F5149-20F8-008A-119A-4005E5EA570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149516" y="972525"/>
                  <a:ext cx="1458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B96D38B-394E-2436-EAF9-DAF864A7EDF0}"/>
                    </a:ext>
                  </a:extLst>
                </p14:cNvPr>
                <p14:cNvContentPartPr/>
                <p14:nvPr/>
              </p14:nvContentPartPr>
              <p14:xfrm>
                <a:off x="9390716" y="648165"/>
                <a:ext cx="302040" cy="2656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B96D38B-394E-2436-EAF9-DAF864A7EDF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381716" y="639525"/>
                  <a:ext cx="31968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5FAA6E0-51ED-F974-2823-A8F9A48A4E54}"/>
                    </a:ext>
                  </a:extLst>
                </p14:cNvPr>
                <p14:cNvContentPartPr/>
                <p14:nvPr/>
              </p14:nvContentPartPr>
              <p14:xfrm>
                <a:off x="9690596" y="973245"/>
                <a:ext cx="63360" cy="982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5FAA6E0-51ED-F974-2823-A8F9A48A4E5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681596" y="964605"/>
                  <a:ext cx="810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0F710EC-165A-22E4-234B-12154E8AEBB8}"/>
                    </a:ext>
                  </a:extLst>
                </p14:cNvPr>
                <p14:cNvContentPartPr/>
                <p14:nvPr/>
              </p14:nvContentPartPr>
              <p14:xfrm>
                <a:off x="9752516" y="858045"/>
                <a:ext cx="360" cy="3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0F710EC-165A-22E4-234B-12154E8AEBB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743876" y="8490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BEC77B2-E3D9-ED2C-07E4-36D29CA5E3FD}"/>
                    </a:ext>
                  </a:extLst>
                </p14:cNvPr>
                <p14:cNvContentPartPr/>
                <p14:nvPr/>
              </p14:nvContentPartPr>
              <p14:xfrm>
                <a:off x="9415196" y="540165"/>
                <a:ext cx="218160" cy="244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BEC77B2-E3D9-ED2C-07E4-36D29CA5E3F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406196" y="531525"/>
                  <a:ext cx="2358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58F64C6-98FF-0E03-E04E-05542304101B}"/>
                    </a:ext>
                  </a:extLst>
                </p14:cNvPr>
                <p14:cNvContentPartPr/>
                <p14:nvPr/>
              </p14:nvContentPartPr>
              <p14:xfrm>
                <a:off x="9809036" y="540885"/>
                <a:ext cx="185760" cy="5356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58F64C6-98FF-0E03-E04E-05542304101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800396" y="532245"/>
                  <a:ext cx="203400" cy="55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F351B84-57A2-8F6C-3200-19D610D7A09B}"/>
              </a:ext>
            </a:extLst>
          </p:cNvPr>
          <p:cNvGrpSpPr/>
          <p:nvPr/>
        </p:nvGrpSpPr>
        <p:grpSpPr>
          <a:xfrm>
            <a:off x="1341836" y="474285"/>
            <a:ext cx="5832720" cy="1678320"/>
            <a:chOff x="1341836" y="474285"/>
            <a:chExt cx="5832720" cy="167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65D7F52-114D-B7C1-BD32-2C0C8D7A1C6A}"/>
                    </a:ext>
                  </a:extLst>
                </p14:cNvPr>
                <p14:cNvContentPartPr/>
                <p14:nvPr/>
              </p14:nvContentPartPr>
              <p14:xfrm>
                <a:off x="1341836" y="775245"/>
                <a:ext cx="872640" cy="10958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65D7F52-114D-B7C1-BD32-2C0C8D7A1C6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332836" y="766605"/>
                  <a:ext cx="890280" cy="11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A9FA198-67A5-AF3D-004D-CB00772A6B4A}"/>
                    </a:ext>
                  </a:extLst>
                </p14:cNvPr>
                <p14:cNvContentPartPr/>
                <p14:nvPr/>
              </p14:nvContentPartPr>
              <p14:xfrm>
                <a:off x="6608276" y="474285"/>
                <a:ext cx="566280" cy="10425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A9FA198-67A5-AF3D-004D-CB00772A6B4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599276" y="465285"/>
                  <a:ext cx="583920" cy="10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DBB8E8F-BF2D-5F07-625D-C6C3ED6CFB0B}"/>
                    </a:ext>
                  </a:extLst>
                </p14:cNvPr>
                <p14:cNvContentPartPr/>
                <p14:nvPr/>
              </p14:nvContentPartPr>
              <p14:xfrm>
                <a:off x="2563676" y="1679925"/>
                <a:ext cx="1152000" cy="4726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DBB8E8F-BF2D-5F07-625D-C6C3ED6CFB0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554676" y="1671285"/>
                  <a:ext cx="1169640" cy="49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B1F449A-48BC-8420-901C-A06AEEAA2407}"/>
                    </a:ext>
                  </a:extLst>
                </p14:cNvPr>
                <p14:cNvContentPartPr/>
                <p14:nvPr/>
              </p14:nvContentPartPr>
              <p14:xfrm>
                <a:off x="2759516" y="1764165"/>
                <a:ext cx="311400" cy="810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B1F449A-48BC-8420-901C-A06AEEAA2407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750516" y="1755165"/>
                  <a:ext cx="3290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36E46FF-DA99-9E66-F40F-8B3A34119F09}"/>
                    </a:ext>
                  </a:extLst>
                </p14:cNvPr>
                <p14:cNvContentPartPr/>
                <p14:nvPr/>
              </p14:nvContentPartPr>
              <p14:xfrm>
                <a:off x="3942116" y="1561485"/>
                <a:ext cx="989640" cy="5061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36E46FF-DA99-9E66-F40F-8B3A34119F09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933116" y="1552485"/>
                  <a:ext cx="1007280" cy="52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EBF3F19-E465-82CC-5AE5-65432E77913C}"/>
                    </a:ext>
                  </a:extLst>
                </p14:cNvPr>
                <p14:cNvContentPartPr/>
                <p14:nvPr/>
              </p14:nvContentPartPr>
              <p14:xfrm>
                <a:off x="4609556" y="1719885"/>
                <a:ext cx="244080" cy="424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EBF3F19-E465-82CC-5AE5-65432E77913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600556" y="1711245"/>
                  <a:ext cx="2617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82FBD73-8926-4D02-972C-BDE2BE23CCBF}"/>
                    </a:ext>
                  </a:extLst>
                </p14:cNvPr>
                <p14:cNvContentPartPr/>
                <p14:nvPr/>
              </p14:nvContentPartPr>
              <p14:xfrm>
                <a:off x="4174316" y="1599645"/>
                <a:ext cx="490680" cy="1440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82FBD73-8926-4D02-972C-BDE2BE23CCBF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165316" y="1590645"/>
                  <a:ext cx="5083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70DBABB-08BF-4A9B-B5EB-B28AE8120C16}"/>
                    </a:ext>
                  </a:extLst>
                </p14:cNvPr>
                <p14:cNvContentPartPr/>
                <p14:nvPr/>
              </p14:nvContentPartPr>
              <p14:xfrm>
                <a:off x="5123276" y="1444485"/>
                <a:ext cx="1401120" cy="4644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70DBABB-08BF-4A9B-B5EB-B28AE8120C1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114276" y="1435845"/>
                  <a:ext cx="1418760" cy="4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95F6CBC-863F-66EE-0511-4DFC26BC0EEC}"/>
                    </a:ext>
                  </a:extLst>
                </p14:cNvPr>
                <p14:cNvContentPartPr/>
                <p14:nvPr/>
              </p14:nvContentPartPr>
              <p14:xfrm>
                <a:off x="2036276" y="1750485"/>
                <a:ext cx="536040" cy="2080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95F6CBC-863F-66EE-0511-4DFC26BC0EE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027276" y="1741485"/>
                  <a:ext cx="5536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0AB72E2-5204-F163-F5B2-3CE208D9EA2F}"/>
                    </a:ext>
                  </a:extLst>
                </p14:cNvPr>
                <p14:cNvContentPartPr/>
                <p14:nvPr/>
              </p14:nvContentPartPr>
              <p14:xfrm>
                <a:off x="1972196" y="1667325"/>
                <a:ext cx="141120" cy="1263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0AB72E2-5204-F163-F5B2-3CE208D9EA2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963556" y="1658685"/>
                  <a:ext cx="158760" cy="14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E20A730-5B9A-A4BC-E744-39033FA2E12D}"/>
              </a:ext>
            </a:extLst>
          </p:cNvPr>
          <p:cNvGrpSpPr/>
          <p:nvPr/>
        </p:nvGrpSpPr>
        <p:grpSpPr>
          <a:xfrm>
            <a:off x="6935905" y="1610815"/>
            <a:ext cx="960480" cy="457200"/>
            <a:chOff x="6935905" y="1610815"/>
            <a:chExt cx="960480" cy="45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91CB5A2-4F7B-E4D1-E039-B23EC7F0DEC1}"/>
                    </a:ext>
                  </a:extLst>
                </p14:cNvPr>
                <p14:cNvContentPartPr/>
                <p14:nvPr/>
              </p14:nvContentPartPr>
              <p14:xfrm>
                <a:off x="6935905" y="1710895"/>
                <a:ext cx="88200" cy="3391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91CB5A2-4F7B-E4D1-E039-B23EC7F0DEC1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926905" y="1702255"/>
                  <a:ext cx="10584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2EFCCA4-C2E0-ED77-F37E-612D308196A2}"/>
                    </a:ext>
                  </a:extLst>
                </p14:cNvPr>
                <p14:cNvContentPartPr/>
                <p14:nvPr/>
              </p14:nvContentPartPr>
              <p14:xfrm>
                <a:off x="6978025" y="1690735"/>
                <a:ext cx="239400" cy="320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2EFCCA4-C2E0-ED77-F37E-612D308196A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969025" y="1681735"/>
                  <a:ext cx="2570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59F8AB8-7D4A-608D-48F8-1455D42292B5}"/>
                    </a:ext>
                  </a:extLst>
                </p14:cNvPr>
                <p14:cNvContentPartPr/>
                <p14:nvPr/>
              </p14:nvContentPartPr>
              <p14:xfrm>
                <a:off x="6964705" y="1850935"/>
                <a:ext cx="187200" cy="61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59F8AB8-7D4A-608D-48F8-1455D42292B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956065" y="1842295"/>
                  <a:ext cx="2048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68292F6-11C3-E793-9934-66C4D51AD036}"/>
                    </a:ext>
                  </a:extLst>
                </p14:cNvPr>
                <p14:cNvContentPartPr/>
                <p14:nvPr/>
              </p14:nvContentPartPr>
              <p14:xfrm>
                <a:off x="7095385" y="1610815"/>
                <a:ext cx="701280" cy="4388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68292F6-11C3-E793-9934-66C4D51AD03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086745" y="1601815"/>
                  <a:ext cx="718920" cy="4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B8727A4-00B3-EBB6-03A2-BB86B05B64AA}"/>
                    </a:ext>
                  </a:extLst>
                </p14:cNvPr>
                <p14:cNvContentPartPr/>
                <p14:nvPr/>
              </p14:nvContentPartPr>
              <p14:xfrm>
                <a:off x="7654465" y="1751575"/>
                <a:ext cx="234000" cy="3164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B8727A4-00B3-EBB6-03A2-BB86B05B64AA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645825" y="1742575"/>
                  <a:ext cx="25164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40746BA-DF74-08F4-8CA2-853BB17880E6}"/>
                    </a:ext>
                  </a:extLst>
                </p14:cNvPr>
                <p14:cNvContentPartPr/>
                <p14:nvPr/>
              </p14:nvContentPartPr>
              <p14:xfrm>
                <a:off x="7788385" y="1950295"/>
                <a:ext cx="108000" cy="763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40746BA-DF74-08F4-8CA2-853BB17880E6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779385" y="1941655"/>
                  <a:ext cx="125640" cy="9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35A0C67C-79DE-7FDC-EF76-0B9838CD9938}"/>
              </a:ext>
            </a:extLst>
          </p:cNvPr>
          <p:cNvGrpSpPr/>
          <p:nvPr/>
        </p:nvGrpSpPr>
        <p:grpSpPr>
          <a:xfrm>
            <a:off x="3915116" y="2385165"/>
            <a:ext cx="981720" cy="520920"/>
            <a:chOff x="3915116" y="2385165"/>
            <a:chExt cx="981720" cy="52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C63834A-A330-BFC0-18FF-743F1DC456E9}"/>
                    </a:ext>
                  </a:extLst>
                </p14:cNvPr>
                <p14:cNvContentPartPr/>
                <p14:nvPr/>
              </p14:nvContentPartPr>
              <p14:xfrm>
                <a:off x="3915116" y="2515125"/>
                <a:ext cx="311760" cy="3020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C63834A-A330-BFC0-18FF-743F1DC456E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906476" y="2506125"/>
                  <a:ext cx="32940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FE4329D-9F58-E302-9060-389DC5CE6D6D}"/>
                    </a:ext>
                  </a:extLst>
                </p14:cNvPr>
                <p14:cNvContentPartPr/>
                <p14:nvPr/>
              </p14:nvContentPartPr>
              <p14:xfrm>
                <a:off x="3976676" y="2385165"/>
                <a:ext cx="280080" cy="223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FE4329D-9F58-E302-9060-389DC5CE6D6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968036" y="2376525"/>
                  <a:ext cx="2977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6503A21-10E4-A838-52AB-F0C2800C3021}"/>
                    </a:ext>
                  </a:extLst>
                </p14:cNvPr>
                <p14:cNvContentPartPr/>
                <p14:nvPr/>
              </p14:nvContentPartPr>
              <p14:xfrm>
                <a:off x="4362956" y="2668125"/>
                <a:ext cx="51120" cy="5436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6503A21-10E4-A838-52AB-F0C2800C302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353956" y="2659125"/>
                  <a:ext cx="687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C3D2BAE-8B92-9EDB-442A-66E24DDFCD16}"/>
                    </a:ext>
                  </a:extLst>
                </p14:cNvPr>
                <p14:cNvContentPartPr/>
                <p14:nvPr/>
              </p14:nvContentPartPr>
              <p14:xfrm>
                <a:off x="4627556" y="2467245"/>
                <a:ext cx="186480" cy="3463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C3D2BAE-8B92-9EDB-442A-66E24DDFCD1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618916" y="2458605"/>
                  <a:ext cx="20412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8151145-EE16-80C8-956D-3731A1A96723}"/>
                    </a:ext>
                  </a:extLst>
                </p14:cNvPr>
                <p14:cNvContentPartPr/>
                <p14:nvPr/>
              </p14:nvContentPartPr>
              <p14:xfrm>
                <a:off x="4776956" y="2819325"/>
                <a:ext cx="119880" cy="867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8151145-EE16-80C8-956D-3731A1A9672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768316" y="2810685"/>
                  <a:ext cx="1375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9CF530E4-5E20-F14F-2704-B2C312123245}"/>
                    </a:ext>
                  </a:extLst>
                </p14:cNvPr>
                <p14:cNvContentPartPr/>
                <p14:nvPr/>
              </p14:nvContentPartPr>
              <p14:xfrm>
                <a:off x="4587956" y="2397045"/>
                <a:ext cx="271440" cy="5004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9CF530E4-5E20-F14F-2704-B2C31212324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579316" y="2388405"/>
                  <a:ext cx="289080" cy="6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037599D0-29E3-A369-6751-35E893D71DF5}"/>
              </a:ext>
            </a:extLst>
          </p:cNvPr>
          <p:cNvGrpSpPr/>
          <p:nvPr/>
        </p:nvGrpSpPr>
        <p:grpSpPr>
          <a:xfrm>
            <a:off x="5221916" y="2413605"/>
            <a:ext cx="995040" cy="380160"/>
            <a:chOff x="5221916" y="2413605"/>
            <a:chExt cx="995040" cy="38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287F7E5-1591-6528-DC28-106232D4EEA1}"/>
                    </a:ext>
                  </a:extLst>
                </p14:cNvPr>
                <p14:cNvContentPartPr/>
                <p14:nvPr/>
              </p14:nvContentPartPr>
              <p14:xfrm>
                <a:off x="5221916" y="2559765"/>
                <a:ext cx="271080" cy="482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287F7E5-1591-6528-DC28-106232D4EEA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212916" y="2551125"/>
                  <a:ext cx="2887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97C4338-DE64-968F-DA34-A05C927F1F42}"/>
                    </a:ext>
                  </a:extLst>
                </p14:cNvPr>
                <p14:cNvContentPartPr/>
                <p14:nvPr/>
              </p14:nvContentPartPr>
              <p14:xfrm>
                <a:off x="5273396" y="2705925"/>
                <a:ext cx="254520" cy="198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97C4338-DE64-968F-DA34-A05C927F1F42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264396" y="2696925"/>
                  <a:ext cx="2721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EB858FBC-AB4D-1AB9-9C27-DCD96D30038E}"/>
                    </a:ext>
                  </a:extLst>
                </p14:cNvPr>
                <p14:cNvContentPartPr/>
                <p14:nvPr/>
              </p14:nvContentPartPr>
              <p14:xfrm>
                <a:off x="5757236" y="2492805"/>
                <a:ext cx="321480" cy="3009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EB858FBC-AB4D-1AB9-9C27-DCD96D30038E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748596" y="2484165"/>
                  <a:ext cx="33912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1E58740-FE9A-EE44-E8AC-5ADAC591E2DC}"/>
                    </a:ext>
                  </a:extLst>
                </p14:cNvPr>
                <p14:cNvContentPartPr/>
                <p14:nvPr/>
              </p14:nvContentPartPr>
              <p14:xfrm>
                <a:off x="5795036" y="2413605"/>
                <a:ext cx="208080" cy="219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1E58740-FE9A-EE44-E8AC-5ADAC591E2D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786036" y="2404965"/>
                  <a:ext cx="2257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23FFD3C-1E2F-256A-D94C-3DDDF1083E87}"/>
                    </a:ext>
                  </a:extLst>
                </p14:cNvPr>
                <p14:cNvContentPartPr/>
                <p14:nvPr/>
              </p14:nvContentPartPr>
              <p14:xfrm>
                <a:off x="6124436" y="2619885"/>
                <a:ext cx="92520" cy="6228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23FFD3C-1E2F-256A-D94C-3DDDF1083E87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115436" y="2610885"/>
                  <a:ext cx="110160" cy="7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F805BF25-8C41-5393-7FBD-5E29CF716B75}"/>
              </a:ext>
            </a:extLst>
          </p:cNvPr>
          <p:cNvGrpSpPr/>
          <p:nvPr/>
        </p:nvGrpSpPr>
        <p:grpSpPr>
          <a:xfrm>
            <a:off x="6416756" y="2321805"/>
            <a:ext cx="271080" cy="572760"/>
            <a:chOff x="6416756" y="2321805"/>
            <a:chExt cx="271080" cy="57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880AD4F-B572-CF95-33F9-25B742D03BC3}"/>
                    </a:ext>
                  </a:extLst>
                </p14:cNvPr>
                <p14:cNvContentPartPr/>
                <p14:nvPr/>
              </p14:nvContentPartPr>
              <p14:xfrm>
                <a:off x="6416756" y="2437365"/>
                <a:ext cx="236160" cy="33444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880AD4F-B572-CF95-33F9-25B742D03BC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407756" y="2428725"/>
                  <a:ext cx="25380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EF154442-3FCC-6417-1772-82BDA431B034}"/>
                    </a:ext>
                  </a:extLst>
                </p14:cNvPr>
                <p14:cNvContentPartPr/>
                <p14:nvPr/>
              </p14:nvContentPartPr>
              <p14:xfrm>
                <a:off x="6617996" y="2825445"/>
                <a:ext cx="55080" cy="6912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EF154442-3FCC-6417-1772-82BDA431B03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609356" y="2816805"/>
                  <a:ext cx="727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7D002176-7630-EDD8-6DD5-A276B10EA9FC}"/>
                    </a:ext>
                  </a:extLst>
                </p14:cNvPr>
                <p14:cNvContentPartPr/>
                <p14:nvPr/>
              </p14:nvContentPartPr>
              <p14:xfrm>
                <a:off x="6671996" y="2736885"/>
                <a:ext cx="360" cy="3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7D002176-7630-EDD8-6DD5-A276B10EA9F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663356" y="27282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3CB3488-6FD9-30EF-0BB1-164DD35ABC19}"/>
                    </a:ext>
                  </a:extLst>
                </p14:cNvPr>
                <p14:cNvContentPartPr/>
                <p14:nvPr/>
              </p14:nvContentPartPr>
              <p14:xfrm>
                <a:off x="6419636" y="2321805"/>
                <a:ext cx="268200" cy="2880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3CB3488-6FD9-30EF-0BB1-164DD35ABC1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410636" y="2313165"/>
                  <a:ext cx="285840" cy="4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CE47307-DE39-FDC8-3604-523872E6C92F}"/>
              </a:ext>
            </a:extLst>
          </p:cNvPr>
          <p:cNvGrpSpPr/>
          <p:nvPr/>
        </p:nvGrpSpPr>
        <p:grpSpPr>
          <a:xfrm>
            <a:off x="7465076" y="2228565"/>
            <a:ext cx="3845160" cy="1779120"/>
            <a:chOff x="7465076" y="2228565"/>
            <a:chExt cx="3845160" cy="177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775ED3D-16E3-CDD5-2A47-8687C6D8E10C}"/>
                    </a:ext>
                  </a:extLst>
                </p14:cNvPr>
                <p14:cNvContentPartPr/>
                <p14:nvPr/>
              </p14:nvContentPartPr>
              <p14:xfrm>
                <a:off x="7624916" y="2398125"/>
                <a:ext cx="51120" cy="2390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775ED3D-16E3-CDD5-2A47-8687C6D8E10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615916" y="2389485"/>
                  <a:ext cx="687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5038513-82F8-F563-3318-D6558B07A838}"/>
                    </a:ext>
                  </a:extLst>
                </p14:cNvPr>
                <p14:cNvContentPartPr/>
                <p14:nvPr/>
              </p14:nvContentPartPr>
              <p14:xfrm>
                <a:off x="7649396" y="2340165"/>
                <a:ext cx="182880" cy="7884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5038513-82F8-F563-3318-D6558B07A83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640396" y="2331165"/>
                  <a:ext cx="2005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6E68A8F-FD82-5E7D-5FB6-E5D9D6363B83}"/>
                    </a:ext>
                  </a:extLst>
                </p14:cNvPr>
                <p14:cNvContentPartPr/>
                <p14:nvPr/>
              </p14:nvContentPartPr>
              <p14:xfrm>
                <a:off x="7663796" y="2476605"/>
                <a:ext cx="129960" cy="2052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6E68A8F-FD82-5E7D-5FB6-E5D9D6363B8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655156" y="2467965"/>
                  <a:ext cx="1476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220260E-1B8E-64C8-769F-1FDD038DE59C}"/>
                    </a:ext>
                  </a:extLst>
                </p14:cNvPr>
                <p14:cNvContentPartPr/>
                <p14:nvPr/>
              </p14:nvContentPartPr>
              <p14:xfrm>
                <a:off x="7767476" y="2308845"/>
                <a:ext cx="597600" cy="36036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220260E-1B8E-64C8-769F-1FDD038DE59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758836" y="2299845"/>
                  <a:ext cx="61524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8A9792F-0E0C-BFA2-3BF8-6C1B85E7D8C5}"/>
                    </a:ext>
                  </a:extLst>
                </p14:cNvPr>
                <p14:cNvContentPartPr/>
                <p14:nvPr/>
              </p14:nvContentPartPr>
              <p14:xfrm>
                <a:off x="8255996" y="2493165"/>
                <a:ext cx="171000" cy="22176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8A9792F-0E0C-BFA2-3BF8-6C1B85E7D8C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246996" y="2484525"/>
                  <a:ext cx="18864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A707C05B-72AD-DAD9-40DF-897EB3629570}"/>
                    </a:ext>
                  </a:extLst>
                </p14:cNvPr>
                <p14:cNvContentPartPr/>
                <p14:nvPr/>
              </p14:nvContentPartPr>
              <p14:xfrm>
                <a:off x="8426996" y="2487405"/>
                <a:ext cx="286560" cy="19404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A707C05B-72AD-DAD9-40DF-897EB362957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418356" y="2478405"/>
                  <a:ext cx="3042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63E906CE-BE90-5E65-B6C7-4C7C0E9D3E7B}"/>
                    </a:ext>
                  </a:extLst>
                </p14:cNvPr>
                <p14:cNvContentPartPr/>
                <p14:nvPr/>
              </p14:nvContentPartPr>
              <p14:xfrm>
                <a:off x="9004436" y="2268885"/>
                <a:ext cx="604800" cy="3297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63E906CE-BE90-5E65-B6C7-4C7C0E9D3E7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995796" y="2260245"/>
                  <a:ext cx="62244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3F4CFC3-4ACC-0CD5-4F69-9C76E593FC61}"/>
                    </a:ext>
                  </a:extLst>
                </p14:cNvPr>
                <p14:cNvContentPartPr/>
                <p14:nvPr/>
              </p14:nvContentPartPr>
              <p14:xfrm>
                <a:off x="9692396" y="2279325"/>
                <a:ext cx="35280" cy="6480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3F4CFC3-4ACC-0CD5-4F69-9C76E593FC6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683756" y="2270325"/>
                  <a:ext cx="529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FADF763E-55D6-8B53-F4D1-06B72534CF61}"/>
                    </a:ext>
                  </a:extLst>
                </p14:cNvPr>
                <p14:cNvContentPartPr/>
                <p14:nvPr/>
              </p14:nvContentPartPr>
              <p14:xfrm>
                <a:off x="9797516" y="2237205"/>
                <a:ext cx="71280" cy="30276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FADF763E-55D6-8B53-F4D1-06B72534CF6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788876" y="2228205"/>
                  <a:ext cx="8892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3E21919-25B9-36A5-0DA2-0651B6DFB079}"/>
                    </a:ext>
                  </a:extLst>
                </p14:cNvPr>
                <p14:cNvContentPartPr/>
                <p14:nvPr/>
              </p14:nvContentPartPr>
              <p14:xfrm>
                <a:off x="9733076" y="2368605"/>
                <a:ext cx="185040" cy="1836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3E21919-25B9-36A5-0DA2-0651B6DFB07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724076" y="2359605"/>
                  <a:ext cx="2026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81B1294E-9CC8-0187-E963-BA4730AA2CC4}"/>
                    </a:ext>
                  </a:extLst>
                </p14:cNvPr>
                <p14:cNvContentPartPr/>
                <p14:nvPr/>
              </p14:nvContentPartPr>
              <p14:xfrm>
                <a:off x="10089836" y="2228565"/>
                <a:ext cx="655920" cy="36000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81B1294E-9CC8-0187-E963-BA4730AA2CC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081196" y="2219565"/>
                  <a:ext cx="67356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B13455A-BD1E-1134-6EF6-B864E03E335E}"/>
                    </a:ext>
                  </a:extLst>
                </p14:cNvPr>
                <p14:cNvContentPartPr/>
                <p14:nvPr/>
              </p14:nvContentPartPr>
              <p14:xfrm>
                <a:off x="10900196" y="2285805"/>
                <a:ext cx="410040" cy="31140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B13455A-BD1E-1134-6EF6-B864E03E335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891556" y="2277165"/>
                  <a:ext cx="42768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757AFD4-4782-41F0-CF80-8B41356DC27F}"/>
                    </a:ext>
                  </a:extLst>
                </p14:cNvPr>
                <p14:cNvContentPartPr/>
                <p14:nvPr/>
              </p14:nvContentPartPr>
              <p14:xfrm>
                <a:off x="10912796" y="2375085"/>
                <a:ext cx="288360" cy="2520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757AFD4-4782-41F0-CF80-8B41356DC27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903796" y="2366085"/>
                  <a:ext cx="3060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E9E5F97-90C4-B9C2-C756-AD7D878E9E60}"/>
                    </a:ext>
                  </a:extLst>
                </p14:cNvPr>
                <p14:cNvContentPartPr/>
                <p14:nvPr/>
              </p14:nvContentPartPr>
              <p14:xfrm>
                <a:off x="7465076" y="2899965"/>
                <a:ext cx="465840" cy="35532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E9E5F97-90C4-B9C2-C756-AD7D878E9E6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456076" y="2890965"/>
                  <a:ext cx="48348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460C9CD4-9E02-27FC-804D-09F9C5EA28C3}"/>
                    </a:ext>
                  </a:extLst>
                </p14:cNvPr>
                <p14:cNvContentPartPr/>
                <p14:nvPr/>
              </p14:nvContentPartPr>
              <p14:xfrm>
                <a:off x="8156996" y="2867565"/>
                <a:ext cx="914400" cy="54576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460C9CD4-9E02-27FC-804D-09F9C5EA28C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148356" y="2858925"/>
                  <a:ext cx="932040" cy="56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903D2AC6-4E79-5BA3-7F18-1B3F1429B25E}"/>
                    </a:ext>
                  </a:extLst>
                </p14:cNvPr>
                <p14:cNvContentPartPr/>
                <p14:nvPr/>
              </p14:nvContentPartPr>
              <p14:xfrm>
                <a:off x="9413036" y="2891685"/>
                <a:ext cx="183240" cy="27252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903D2AC6-4E79-5BA3-7F18-1B3F1429B25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404036" y="2882685"/>
                  <a:ext cx="20088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2420BD87-06B9-2F64-B056-F1F5B21A641A}"/>
                    </a:ext>
                  </a:extLst>
                </p14:cNvPr>
                <p14:cNvContentPartPr/>
                <p14:nvPr/>
              </p14:nvContentPartPr>
              <p14:xfrm>
                <a:off x="9181556" y="3191205"/>
                <a:ext cx="98280" cy="14004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2420BD87-06B9-2F64-B056-F1F5B21A641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172556" y="3182205"/>
                  <a:ext cx="1159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508F30E-BB83-3A2D-C6CE-B58BF43EDD48}"/>
                    </a:ext>
                  </a:extLst>
                </p14:cNvPr>
                <p14:cNvContentPartPr/>
                <p14:nvPr/>
              </p14:nvContentPartPr>
              <p14:xfrm>
                <a:off x="9647396" y="2871525"/>
                <a:ext cx="343440" cy="29988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508F30E-BB83-3A2D-C6CE-B58BF43EDD4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638396" y="2862525"/>
                  <a:ext cx="36108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0420CD1A-4B5F-9E1D-D826-B8E937EB05BD}"/>
                    </a:ext>
                  </a:extLst>
                </p14:cNvPr>
                <p14:cNvContentPartPr/>
                <p14:nvPr/>
              </p14:nvContentPartPr>
              <p14:xfrm>
                <a:off x="9824516" y="2891685"/>
                <a:ext cx="291960" cy="8172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0420CD1A-4B5F-9E1D-D826-B8E937EB05B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815516" y="2882685"/>
                  <a:ext cx="3096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63A4F4C-8E6F-1F73-2B1B-2939BF33124B}"/>
                    </a:ext>
                  </a:extLst>
                </p14:cNvPr>
                <p14:cNvContentPartPr/>
                <p14:nvPr/>
              </p14:nvContentPartPr>
              <p14:xfrm>
                <a:off x="10201796" y="2745885"/>
                <a:ext cx="870120" cy="41796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63A4F4C-8E6F-1F73-2B1B-2939BF33124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192796" y="2737245"/>
                  <a:ext cx="887760" cy="4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806C506-1EAB-8682-AC5D-A4203F770CB2}"/>
                    </a:ext>
                  </a:extLst>
                </p14:cNvPr>
                <p14:cNvContentPartPr/>
                <p14:nvPr/>
              </p14:nvContentPartPr>
              <p14:xfrm>
                <a:off x="10937276" y="2840925"/>
                <a:ext cx="6120" cy="3816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806C506-1EAB-8682-AC5D-A4203F770CB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928636" y="2831925"/>
                  <a:ext cx="237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8520E41-5905-24F4-B86B-C871F664BCF3}"/>
                    </a:ext>
                  </a:extLst>
                </p14:cNvPr>
                <p14:cNvContentPartPr/>
                <p14:nvPr/>
              </p14:nvContentPartPr>
              <p14:xfrm>
                <a:off x="10338596" y="2858925"/>
                <a:ext cx="423360" cy="5976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8520E41-5905-24F4-B86B-C871F664BCF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329956" y="2849925"/>
                  <a:ext cx="4410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345B576D-285E-AB6C-4CA0-E55005DA8B97}"/>
                    </a:ext>
                  </a:extLst>
                </p14:cNvPr>
                <p14:cNvContentPartPr/>
                <p14:nvPr/>
              </p14:nvContentPartPr>
              <p14:xfrm>
                <a:off x="7505756" y="3431325"/>
                <a:ext cx="1905840" cy="57636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345B576D-285E-AB6C-4CA0-E55005DA8B9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497116" y="3422685"/>
                  <a:ext cx="1923480" cy="59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28BED1A1-1019-3138-58D9-70A16FD035D4}"/>
                    </a:ext>
                  </a:extLst>
                </p14:cNvPr>
                <p14:cNvContentPartPr/>
                <p14:nvPr/>
              </p14:nvContentPartPr>
              <p14:xfrm>
                <a:off x="7865396" y="3601245"/>
                <a:ext cx="59040" cy="3168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28BED1A1-1019-3138-58D9-70A16FD035D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856756" y="3592605"/>
                  <a:ext cx="76680" cy="4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C9822BE5-7B7B-02AF-635C-8C8FCB568180}"/>
              </a:ext>
            </a:extLst>
          </p:cNvPr>
          <p:cNvGrpSpPr/>
          <p:nvPr/>
        </p:nvGrpSpPr>
        <p:grpSpPr>
          <a:xfrm>
            <a:off x="9678356" y="3403245"/>
            <a:ext cx="679680" cy="395280"/>
            <a:chOff x="9678356" y="3403245"/>
            <a:chExt cx="679680" cy="39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FE414462-F185-D87C-EF4F-9D0E368E55A9}"/>
                    </a:ext>
                  </a:extLst>
                </p14:cNvPr>
                <p14:cNvContentPartPr/>
                <p14:nvPr/>
              </p14:nvContentPartPr>
              <p14:xfrm>
                <a:off x="9678356" y="3403245"/>
                <a:ext cx="545760" cy="33120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E414462-F185-D87C-EF4F-9D0E368E55A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669356" y="3394245"/>
                  <a:ext cx="56340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60025C3C-FFE2-4524-3999-8DC30BE492F0}"/>
                    </a:ext>
                  </a:extLst>
                </p14:cNvPr>
                <p14:cNvContentPartPr/>
                <p14:nvPr/>
              </p14:nvContentPartPr>
              <p14:xfrm>
                <a:off x="10302596" y="3776925"/>
                <a:ext cx="55440" cy="2160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60025C3C-FFE2-4524-3999-8DC30BE492F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293596" y="3767925"/>
                  <a:ext cx="73080" cy="3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308401E0-98E1-4B28-2EB9-7340D61E88F9}"/>
                  </a:ext>
                </a:extLst>
              </p14:cNvPr>
              <p14:cNvContentPartPr/>
              <p14:nvPr/>
            </p14:nvContentPartPr>
            <p14:xfrm>
              <a:off x="8269345" y="1636015"/>
              <a:ext cx="234360" cy="39780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308401E0-98E1-4B28-2EB9-7340D61E88F9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8260345" y="1627015"/>
                <a:ext cx="25200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1CC9BE31-0466-40B3-ED95-436B917E0A47}"/>
                  </a:ext>
                </a:extLst>
              </p14:cNvPr>
              <p14:cNvContentPartPr/>
              <p14:nvPr/>
            </p14:nvContentPartPr>
            <p14:xfrm>
              <a:off x="11383676" y="1624845"/>
              <a:ext cx="164520" cy="239400"/>
            </p14:xfrm>
          </p:contentPart>
        </mc:Choice>
        <mc:Fallback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1CC9BE31-0466-40B3-ED95-436B917E0A47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11375036" y="1616205"/>
                <a:ext cx="182160" cy="25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5" name="Group 184">
            <a:extLst>
              <a:ext uri="{FF2B5EF4-FFF2-40B4-BE49-F238E27FC236}">
                <a16:creationId xmlns:a16="http://schemas.microsoft.com/office/drawing/2014/main" id="{05F77F7F-DDD9-ACC7-4499-276A012DBFDA}"/>
              </a:ext>
            </a:extLst>
          </p:cNvPr>
          <p:cNvGrpSpPr/>
          <p:nvPr/>
        </p:nvGrpSpPr>
        <p:grpSpPr>
          <a:xfrm>
            <a:off x="11590316" y="1532325"/>
            <a:ext cx="439560" cy="358200"/>
            <a:chOff x="11590316" y="1532325"/>
            <a:chExt cx="439560" cy="35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1F31877C-9532-4F84-E98B-117805F339F6}"/>
                    </a:ext>
                  </a:extLst>
                </p14:cNvPr>
                <p14:cNvContentPartPr/>
                <p14:nvPr/>
              </p14:nvContentPartPr>
              <p14:xfrm>
                <a:off x="11590316" y="1656885"/>
                <a:ext cx="219240" cy="23364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1F31877C-9532-4F84-E98B-117805F339F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1581676" y="1648245"/>
                  <a:ext cx="23688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456719E4-6837-D38F-BC83-DAA18A2F6F20}"/>
                    </a:ext>
                  </a:extLst>
                </p14:cNvPr>
                <p14:cNvContentPartPr/>
                <p14:nvPr/>
              </p14:nvContentPartPr>
              <p14:xfrm>
                <a:off x="11601116" y="1532325"/>
                <a:ext cx="190080" cy="5508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456719E4-6837-D38F-BC83-DAA18A2F6F2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592476" y="1523685"/>
                  <a:ext cx="2077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8825C164-DC94-5762-C780-5571F2C9F3E4}"/>
                    </a:ext>
                  </a:extLst>
                </p14:cNvPr>
                <p14:cNvContentPartPr/>
                <p14:nvPr/>
              </p14:nvContentPartPr>
              <p14:xfrm>
                <a:off x="11881916" y="1719165"/>
                <a:ext cx="147960" cy="13680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8825C164-DC94-5762-C780-5571F2C9F3E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1872916" y="1710525"/>
                  <a:ext cx="165600" cy="15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47197D54-8A64-4521-B12D-283B6541091A}"/>
              </a:ext>
            </a:extLst>
          </p:cNvPr>
          <p:cNvGrpSpPr/>
          <p:nvPr/>
        </p:nvGrpSpPr>
        <p:grpSpPr>
          <a:xfrm>
            <a:off x="8750305" y="1514685"/>
            <a:ext cx="2521051" cy="474120"/>
            <a:chOff x="8750305" y="1514685"/>
            <a:chExt cx="2521051" cy="47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FA247E2-CEFA-6E38-E5C9-A53A8AFFC26F}"/>
                    </a:ext>
                  </a:extLst>
                </p14:cNvPr>
                <p14:cNvContentPartPr/>
                <p14:nvPr/>
              </p14:nvContentPartPr>
              <p14:xfrm>
                <a:off x="8767585" y="1793695"/>
                <a:ext cx="174240" cy="280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FA247E2-CEFA-6E38-E5C9-A53A8AFFC26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758945" y="1784695"/>
                  <a:ext cx="1918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1C00C6F-8CCA-E65E-6FF5-570AABC2E07F}"/>
                    </a:ext>
                  </a:extLst>
                </p14:cNvPr>
                <p14:cNvContentPartPr/>
                <p14:nvPr/>
              </p14:nvContentPartPr>
              <p14:xfrm>
                <a:off x="8750305" y="1880095"/>
                <a:ext cx="173880" cy="280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1C00C6F-8CCA-E65E-6FF5-570AABC2E07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741305" y="1871095"/>
                  <a:ext cx="1915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10F10B7-0338-0022-76A9-1192C511EC2A}"/>
                    </a:ext>
                  </a:extLst>
                </p14:cNvPr>
                <p14:cNvContentPartPr/>
                <p14:nvPr/>
              </p14:nvContentPartPr>
              <p14:xfrm>
                <a:off x="9172585" y="1691455"/>
                <a:ext cx="145080" cy="2775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10F10B7-0338-0022-76A9-1192C511EC2A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163585" y="1682455"/>
                  <a:ext cx="16272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CFE58A6-8CC6-A71A-DF22-60F9ABEA5112}"/>
                    </a:ext>
                  </a:extLst>
                </p14:cNvPr>
                <p14:cNvContentPartPr/>
                <p14:nvPr/>
              </p14:nvContentPartPr>
              <p14:xfrm>
                <a:off x="9474985" y="1721335"/>
                <a:ext cx="358560" cy="2422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CFE58A6-8CC6-A71A-DF22-60F9ABEA511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466345" y="1712335"/>
                  <a:ext cx="37620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E728A79-219C-3E85-7B4B-92CA1EE16029}"/>
                    </a:ext>
                  </a:extLst>
                </p14:cNvPr>
                <p14:cNvContentPartPr/>
                <p14:nvPr/>
              </p14:nvContentPartPr>
              <p14:xfrm>
                <a:off x="9584065" y="1564735"/>
                <a:ext cx="246600" cy="327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E728A79-219C-3E85-7B4B-92CA1EE1602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575065" y="1556095"/>
                  <a:ext cx="2642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CCB21773-F004-2FA9-5E98-9DD75F2C75C5}"/>
                    </a:ext>
                  </a:extLst>
                </p14:cNvPr>
                <p14:cNvContentPartPr/>
                <p14:nvPr/>
              </p14:nvContentPartPr>
              <p14:xfrm>
                <a:off x="9925316" y="1805565"/>
                <a:ext cx="142560" cy="3600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CCB21773-F004-2FA9-5E98-9DD75F2C75C5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916316" y="1796565"/>
                  <a:ext cx="1602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C069DD39-BA07-BE1A-2C09-5771357DC15B}"/>
                    </a:ext>
                  </a:extLst>
                </p14:cNvPr>
                <p14:cNvContentPartPr/>
                <p14:nvPr/>
              </p14:nvContentPartPr>
              <p14:xfrm>
                <a:off x="9951956" y="1896285"/>
                <a:ext cx="120240" cy="1116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C069DD39-BA07-BE1A-2C09-5771357DC15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943316" y="1887645"/>
                  <a:ext cx="1378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88667A98-FEB4-000F-BA6B-A560AC90AACC}"/>
                    </a:ext>
                  </a:extLst>
                </p14:cNvPr>
                <p14:cNvContentPartPr/>
                <p14:nvPr/>
              </p14:nvContentPartPr>
              <p14:xfrm>
                <a:off x="10277036" y="1652565"/>
                <a:ext cx="36720" cy="16056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88667A98-FEB4-000F-BA6B-A560AC90AAC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268396" y="1643565"/>
                  <a:ext cx="543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9CB544D8-B51C-C54B-A2A8-DC2C04626EFE}"/>
                    </a:ext>
                  </a:extLst>
                </p14:cNvPr>
                <p14:cNvContentPartPr/>
                <p14:nvPr/>
              </p14:nvContentPartPr>
              <p14:xfrm>
                <a:off x="10225556" y="1708365"/>
                <a:ext cx="151200" cy="2412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9CB544D8-B51C-C54B-A2A8-DC2C04626EFE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216916" y="1699725"/>
                  <a:ext cx="1688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0074F6C3-F38C-B375-F015-2D8B1AD3EC3A}"/>
                    </a:ext>
                  </a:extLst>
                </p14:cNvPr>
                <p14:cNvContentPartPr/>
                <p14:nvPr/>
              </p14:nvContentPartPr>
              <p14:xfrm>
                <a:off x="10231316" y="1866405"/>
                <a:ext cx="168840" cy="2160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0074F6C3-F38C-B375-F015-2D8B1AD3EC3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222676" y="1857405"/>
                  <a:ext cx="1864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2094264B-42EF-3841-AF8D-FE40B7FF9A1A}"/>
                    </a:ext>
                  </a:extLst>
                </p14:cNvPr>
                <p14:cNvContentPartPr/>
                <p14:nvPr/>
              </p14:nvContentPartPr>
              <p14:xfrm>
                <a:off x="10485116" y="1730685"/>
                <a:ext cx="82440" cy="12816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2094264B-42EF-3841-AF8D-FE40B7FF9A1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476116" y="1721685"/>
                  <a:ext cx="1000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9918472D-7BF0-23A9-56F1-A21040CF4AD8}"/>
                    </a:ext>
                  </a:extLst>
                </p14:cNvPr>
                <p14:cNvContentPartPr/>
                <p14:nvPr/>
              </p14:nvContentPartPr>
              <p14:xfrm>
                <a:off x="10540556" y="1736445"/>
                <a:ext cx="238320" cy="25236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9918472D-7BF0-23A9-56F1-A21040CF4AD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531556" y="1727805"/>
                  <a:ext cx="25596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BE3A7BD7-3019-8A4A-AAAD-74BCF49F08DD}"/>
                    </a:ext>
                  </a:extLst>
                </p14:cNvPr>
                <p14:cNvContentPartPr/>
                <p14:nvPr/>
              </p14:nvContentPartPr>
              <p14:xfrm>
                <a:off x="10834676" y="1607565"/>
                <a:ext cx="102600" cy="23832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BE3A7BD7-3019-8A4A-AAAD-74BCF49F08DD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826036" y="1598565"/>
                  <a:ext cx="1202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3AD68A66-16F2-F78E-8F7A-AD9B1FCF77A0}"/>
                    </a:ext>
                  </a:extLst>
                </p14:cNvPr>
                <p14:cNvContentPartPr/>
                <p14:nvPr/>
              </p14:nvContentPartPr>
              <p14:xfrm>
                <a:off x="10833596" y="1723845"/>
                <a:ext cx="129960" cy="2232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3AD68A66-16F2-F78E-8F7A-AD9B1FCF77A0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824596" y="1715205"/>
                  <a:ext cx="1476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8EDA5B8F-DFD0-BE99-EB58-E7487AFA6931}"/>
                    </a:ext>
                  </a:extLst>
                </p14:cNvPr>
                <p14:cNvContentPartPr/>
                <p14:nvPr/>
              </p14:nvContentPartPr>
              <p14:xfrm>
                <a:off x="10849436" y="1610085"/>
                <a:ext cx="127800" cy="2808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8EDA5B8F-DFD0-BE99-EB58-E7487AFA6931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840796" y="1601445"/>
                  <a:ext cx="1454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87AF4EE5-54F2-61E9-638C-6FC657C28B5E}"/>
                    </a:ext>
                  </a:extLst>
                </p14:cNvPr>
                <p14:cNvContentPartPr/>
                <p14:nvPr/>
              </p14:nvContentPartPr>
              <p14:xfrm>
                <a:off x="10853756" y="1514685"/>
                <a:ext cx="122040" cy="2628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87AF4EE5-54F2-61E9-638C-6FC657C28B5E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845116" y="1506045"/>
                  <a:ext cx="1396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696E4463-2499-B2AE-77C1-A114A286A4FB}"/>
                    </a:ext>
                  </a:extLst>
                </p14:cNvPr>
                <p14:cNvContentPartPr/>
                <p14:nvPr/>
              </p14:nvContentPartPr>
              <p14:xfrm>
                <a:off x="11077316" y="1762005"/>
                <a:ext cx="194040" cy="2808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696E4463-2499-B2AE-77C1-A114A286A4FB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1068676" y="1753005"/>
                  <a:ext cx="211680" cy="4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612FE9B0-7FD8-0EB3-9D49-E577ABC564F9}"/>
              </a:ext>
            </a:extLst>
          </p:cNvPr>
          <p:cNvGrpSpPr/>
          <p:nvPr/>
        </p:nvGrpSpPr>
        <p:grpSpPr>
          <a:xfrm>
            <a:off x="473400" y="4396818"/>
            <a:ext cx="5069818" cy="606987"/>
            <a:chOff x="473400" y="4396818"/>
            <a:chExt cx="5069818" cy="606987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714B81D3-CA6C-AE55-973A-8D4B4310FD51}"/>
                    </a:ext>
                  </a:extLst>
                </p14:cNvPr>
                <p14:cNvContentPartPr/>
                <p14:nvPr/>
              </p14:nvContentPartPr>
              <p14:xfrm>
                <a:off x="501840" y="4614258"/>
                <a:ext cx="345960" cy="30384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714B81D3-CA6C-AE55-973A-8D4B4310FD51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93200" y="4605618"/>
                  <a:ext cx="36360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851C1D74-8BED-10AC-9EFC-FBBE7699CB29}"/>
                    </a:ext>
                  </a:extLst>
                </p14:cNvPr>
                <p14:cNvContentPartPr/>
                <p14:nvPr/>
              </p14:nvContentPartPr>
              <p14:xfrm>
                <a:off x="473400" y="4489698"/>
                <a:ext cx="303480" cy="1476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51C1D74-8BED-10AC-9EFC-FBBE7699CB29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64760" y="4481058"/>
                  <a:ext cx="3211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EC420A62-976E-A00B-AD1E-9E64E8D20161}"/>
                    </a:ext>
                  </a:extLst>
                </p14:cNvPr>
                <p14:cNvContentPartPr/>
                <p14:nvPr/>
              </p14:nvContentPartPr>
              <p14:xfrm>
                <a:off x="963360" y="4746738"/>
                <a:ext cx="29880" cy="6084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EC420A62-976E-A00B-AD1E-9E64E8D2016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54360" y="4737738"/>
                  <a:ext cx="475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F20B7FE4-A809-35AC-0916-8A568BA08DBE}"/>
                    </a:ext>
                  </a:extLst>
                </p14:cNvPr>
                <p14:cNvContentPartPr/>
                <p14:nvPr/>
              </p14:nvContentPartPr>
              <p14:xfrm>
                <a:off x="1153080" y="4502658"/>
                <a:ext cx="212400" cy="35352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F20B7FE4-A809-35AC-0916-8A568BA08DBE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144080" y="4494018"/>
                  <a:ext cx="23004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69B60EF9-9509-2466-FD94-2EA0A13EA8CB}"/>
                    </a:ext>
                  </a:extLst>
                </p14:cNvPr>
                <p14:cNvContentPartPr/>
                <p14:nvPr/>
              </p14:nvContentPartPr>
              <p14:xfrm>
                <a:off x="1337760" y="4858698"/>
                <a:ext cx="177480" cy="9612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69B60EF9-9509-2466-FD94-2EA0A13EA8CB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328760" y="4850058"/>
                  <a:ext cx="1951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807D5472-EC6A-00EB-B847-93CE48B33AE3}"/>
                    </a:ext>
                  </a:extLst>
                </p14:cNvPr>
                <p14:cNvContentPartPr/>
                <p14:nvPr/>
              </p14:nvContentPartPr>
              <p14:xfrm>
                <a:off x="1067040" y="4396818"/>
                <a:ext cx="306000" cy="6984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807D5472-EC6A-00EB-B847-93CE48B33AE3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58040" y="4388178"/>
                  <a:ext cx="3236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30399CAD-72DB-F4FA-FAC4-5A4DA3FEB144}"/>
                    </a:ext>
                  </a:extLst>
                </p14:cNvPr>
                <p14:cNvContentPartPr/>
                <p14:nvPr/>
              </p14:nvContentPartPr>
              <p14:xfrm>
                <a:off x="1680120" y="4753578"/>
                <a:ext cx="240120" cy="2376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30399CAD-72DB-F4FA-FAC4-5A4DA3FEB144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671120" y="4744578"/>
                  <a:ext cx="2577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508F2C28-4D22-8356-7692-40C6CAD31D0F}"/>
                    </a:ext>
                  </a:extLst>
                </p14:cNvPr>
                <p14:cNvContentPartPr/>
                <p14:nvPr/>
              </p14:nvContentPartPr>
              <p14:xfrm>
                <a:off x="1700280" y="4858698"/>
                <a:ext cx="255600" cy="6084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508F2C28-4D22-8356-7692-40C6CAD31D0F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691640" y="4850058"/>
                  <a:ext cx="2732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6C21D104-33BB-1B2F-4230-FD349BFEA2A3}"/>
                    </a:ext>
                  </a:extLst>
                </p14:cNvPr>
                <p14:cNvContentPartPr/>
                <p14:nvPr/>
              </p14:nvContentPartPr>
              <p14:xfrm>
                <a:off x="2174516" y="4554525"/>
                <a:ext cx="223560" cy="28476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6C21D104-33BB-1B2F-4230-FD349BFEA2A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165876" y="4545525"/>
                  <a:ext cx="24120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04394346-D537-4466-26D2-D2F5D7861969}"/>
                    </a:ext>
                  </a:extLst>
                </p14:cNvPr>
                <p14:cNvContentPartPr/>
                <p14:nvPr/>
              </p14:nvContentPartPr>
              <p14:xfrm>
                <a:off x="2372876" y="4815525"/>
                <a:ext cx="118080" cy="13932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04394346-D537-4466-26D2-D2F5D7861969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364236" y="4806885"/>
                  <a:ext cx="1357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EB86526E-DFD4-8D89-924D-EBF27DC3CE9B}"/>
                    </a:ext>
                  </a:extLst>
                </p14:cNvPr>
                <p14:cNvContentPartPr/>
                <p14:nvPr/>
              </p14:nvContentPartPr>
              <p14:xfrm>
                <a:off x="2179196" y="4482165"/>
                <a:ext cx="194760" cy="3060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EB86526E-DFD4-8D89-924D-EBF27DC3CE9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170196" y="4473165"/>
                  <a:ext cx="2124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D3106AEA-7735-87E6-BD47-2E2989EF732A}"/>
                    </a:ext>
                  </a:extLst>
                </p14:cNvPr>
                <p14:cNvContentPartPr/>
                <p14:nvPr/>
              </p14:nvContentPartPr>
              <p14:xfrm>
                <a:off x="2526956" y="4687365"/>
                <a:ext cx="77400" cy="5976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D3106AEA-7735-87E6-BD47-2E2989EF732A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517956" y="4678365"/>
                  <a:ext cx="950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84B8FF89-7084-8FC5-7DDF-4056C3D2EFCB}"/>
                    </a:ext>
                  </a:extLst>
                </p14:cNvPr>
                <p14:cNvContentPartPr/>
                <p14:nvPr/>
              </p14:nvContentPartPr>
              <p14:xfrm>
                <a:off x="2751596" y="4450485"/>
                <a:ext cx="133200" cy="55332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84B8FF89-7084-8FC5-7DDF-4056C3D2EFCB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742596" y="4441845"/>
                  <a:ext cx="150840" cy="57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FBDA4CB8-5024-7F93-1FE1-29B354485309}"/>
                    </a:ext>
                  </a:extLst>
                </p14:cNvPr>
                <p14:cNvContentPartPr/>
                <p14:nvPr/>
              </p14:nvContentPartPr>
              <p14:xfrm>
                <a:off x="2912516" y="4689885"/>
                <a:ext cx="137160" cy="3204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FBDA4CB8-5024-7F93-1FE1-29B354485309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903876" y="4681245"/>
                  <a:ext cx="1548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04B45A58-519E-7FD4-C969-BADC81368A35}"/>
                    </a:ext>
                  </a:extLst>
                </p14:cNvPr>
                <p14:cNvContentPartPr/>
                <p14:nvPr/>
              </p14:nvContentPartPr>
              <p14:xfrm>
                <a:off x="3118436" y="4626885"/>
                <a:ext cx="128880" cy="19764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04B45A58-519E-7FD4-C969-BADC81368A35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109796" y="4618245"/>
                  <a:ext cx="1465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7475768E-EE07-3A48-25C8-37C7BAC7CB7B}"/>
                    </a:ext>
                  </a:extLst>
                </p14:cNvPr>
                <p14:cNvContentPartPr/>
                <p14:nvPr/>
              </p14:nvContentPartPr>
              <p14:xfrm>
                <a:off x="3287636" y="4623285"/>
                <a:ext cx="237960" cy="27972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7475768E-EE07-3A48-25C8-37C7BAC7CB7B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278636" y="4614285"/>
                  <a:ext cx="25560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9773508C-B9F3-B094-AB35-5549876ED85C}"/>
                    </a:ext>
                  </a:extLst>
                </p14:cNvPr>
                <p14:cNvContentPartPr/>
                <p14:nvPr/>
              </p14:nvContentPartPr>
              <p14:xfrm>
                <a:off x="4736818" y="4470242"/>
                <a:ext cx="191880" cy="26640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9773508C-B9F3-B094-AB35-5549876ED85C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727818" y="4461242"/>
                  <a:ext cx="20952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4761B2DB-FC13-74FB-3FAA-76EB57485837}"/>
                    </a:ext>
                  </a:extLst>
                </p14:cNvPr>
                <p14:cNvContentPartPr/>
                <p14:nvPr/>
              </p14:nvContentPartPr>
              <p14:xfrm>
                <a:off x="5136778" y="4485362"/>
                <a:ext cx="202320" cy="28044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4761B2DB-FC13-74FB-3FAA-76EB57485837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127778" y="4476722"/>
                  <a:ext cx="21996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D3EA3EE9-10C6-95AE-4804-794B94A4BEF6}"/>
                    </a:ext>
                  </a:extLst>
                </p14:cNvPr>
                <p14:cNvContentPartPr/>
                <p14:nvPr/>
              </p14:nvContentPartPr>
              <p14:xfrm>
                <a:off x="5155498" y="4404362"/>
                <a:ext cx="172440" cy="3708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D3EA3EE9-10C6-95AE-4804-794B94A4BEF6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146498" y="4395722"/>
                  <a:ext cx="1900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A68C524B-AA22-4243-709D-C610E415300C}"/>
                    </a:ext>
                  </a:extLst>
                </p14:cNvPr>
                <p14:cNvContentPartPr/>
                <p14:nvPr/>
              </p14:nvContentPartPr>
              <p14:xfrm>
                <a:off x="5420098" y="4608842"/>
                <a:ext cx="123120" cy="13140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A68C524B-AA22-4243-709D-C610E415300C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411458" y="4600202"/>
                  <a:ext cx="140760" cy="149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8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B7B2307B-C9E2-A036-D205-86A578B3956B}"/>
                  </a:ext>
                </a:extLst>
              </p14:cNvPr>
              <p14:cNvContentPartPr/>
              <p14:nvPr/>
            </p14:nvContentPartPr>
            <p14:xfrm>
              <a:off x="5615578" y="4295282"/>
              <a:ext cx="123120" cy="706320"/>
            </p14:xfrm>
          </p:contentPart>
        </mc:Choice>
        <mc:Fallback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B7B2307B-C9E2-A036-D205-86A578B3956B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5606578" y="4286642"/>
                <a:ext cx="140760" cy="72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1" name="Group 220">
            <a:extLst>
              <a:ext uri="{FF2B5EF4-FFF2-40B4-BE49-F238E27FC236}">
                <a16:creationId xmlns:a16="http://schemas.microsoft.com/office/drawing/2014/main" id="{7750A990-6B1A-0EEB-B9A6-2C6F6FFF5E89}"/>
              </a:ext>
            </a:extLst>
          </p:cNvPr>
          <p:cNvGrpSpPr/>
          <p:nvPr/>
        </p:nvGrpSpPr>
        <p:grpSpPr>
          <a:xfrm>
            <a:off x="3552236" y="4826685"/>
            <a:ext cx="315360" cy="150120"/>
            <a:chOff x="3552236" y="4826685"/>
            <a:chExt cx="315360" cy="15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6897D1AE-BC72-5A80-126A-E9B377F35C73}"/>
                    </a:ext>
                  </a:extLst>
                </p14:cNvPr>
                <p14:cNvContentPartPr/>
                <p14:nvPr/>
              </p14:nvContentPartPr>
              <p14:xfrm>
                <a:off x="3552236" y="4826685"/>
                <a:ext cx="97920" cy="14436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6897D1AE-BC72-5A80-126A-E9B377F35C73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543596" y="4818045"/>
                  <a:ext cx="1155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751D433F-8663-4C40-44CA-3F9663F08D37}"/>
                    </a:ext>
                  </a:extLst>
                </p14:cNvPr>
                <p14:cNvContentPartPr/>
                <p14:nvPr/>
              </p14:nvContentPartPr>
              <p14:xfrm>
                <a:off x="3716036" y="4846845"/>
                <a:ext cx="151560" cy="12996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751D433F-8663-4C40-44CA-3F9663F08D37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707396" y="4837845"/>
                  <a:ext cx="169200" cy="147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4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3F9FC2FC-6455-22DE-C457-334C3D665F20}"/>
                  </a:ext>
                </a:extLst>
              </p14:cNvPr>
              <p14:cNvContentPartPr/>
              <p14:nvPr/>
            </p14:nvContentPartPr>
            <p14:xfrm>
              <a:off x="5068018" y="4756802"/>
              <a:ext cx="123480" cy="145800"/>
            </p14:xfrm>
          </p:contentPart>
        </mc:Choice>
        <mc:Fallback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3F9FC2FC-6455-22DE-C457-334C3D665F20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5059378" y="4748162"/>
                <a:ext cx="141120" cy="16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2" name="Group 231">
            <a:extLst>
              <a:ext uri="{FF2B5EF4-FFF2-40B4-BE49-F238E27FC236}">
                <a16:creationId xmlns:a16="http://schemas.microsoft.com/office/drawing/2014/main" id="{CD14AFE1-B0A5-DBA9-2F6D-6768EA170A6C}"/>
              </a:ext>
            </a:extLst>
          </p:cNvPr>
          <p:cNvGrpSpPr/>
          <p:nvPr/>
        </p:nvGrpSpPr>
        <p:grpSpPr>
          <a:xfrm>
            <a:off x="3935636" y="4383885"/>
            <a:ext cx="695160" cy="558360"/>
            <a:chOff x="3935636" y="4383885"/>
            <a:chExt cx="695160" cy="55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AD34FD89-3827-9820-D6A6-7FCA70E5946E}"/>
                    </a:ext>
                  </a:extLst>
                </p14:cNvPr>
                <p14:cNvContentPartPr/>
                <p14:nvPr/>
              </p14:nvContentPartPr>
              <p14:xfrm>
                <a:off x="3960836" y="4526805"/>
                <a:ext cx="160560" cy="34560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AD34FD89-3827-9820-D6A6-7FCA70E5946E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3951836" y="4518165"/>
                  <a:ext cx="17820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B204D114-9D93-CD26-03DB-0EA5ABF13F55}"/>
                    </a:ext>
                  </a:extLst>
                </p14:cNvPr>
                <p14:cNvContentPartPr/>
                <p14:nvPr/>
              </p14:nvContentPartPr>
              <p14:xfrm>
                <a:off x="3963716" y="4651005"/>
                <a:ext cx="140760" cy="7632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B204D114-9D93-CD26-03DB-0EA5ABF13F55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3955076" y="4642365"/>
                  <a:ext cx="1584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9A3F69A4-CAFB-3E4F-A2D2-93C07EB80935}"/>
                    </a:ext>
                  </a:extLst>
                </p14:cNvPr>
                <p14:cNvContentPartPr/>
                <p14:nvPr/>
              </p14:nvContentPartPr>
              <p14:xfrm>
                <a:off x="3935636" y="4482525"/>
                <a:ext cx="223560" cy="7200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9A3F69A4-CAFB-3E4F-A2D2-93C07EB80935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926636" y="4473885"/>
                  <a:ext cx="2412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E6632532-FA0A-A21C-C99C-DDCA7F747A25}"/>
                    </a:ext>
                  </a:extLst>
                </p14:cNvPr>
                <p14:cNvContentPartPr/>
                <p14:nvPr/>
              </p14:nvContentPartPr>
              <p14:xfrm>
                <a:off x="4178636" y="4783845"/>
                <a:ext cx="128160" cy="15840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E6632532-FA0A-A21C-C99C-DDCA7F747A25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169636" y="4775205"/>
                  <a:ext cx="1458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E95E377E-BDC1-CA06-7B7C-4194B210DFE1}"/>
                    </a:ext>
                  </a:extLst>
                </p14:cNvPr>
                <p14:cNvContentPartPr/>
                <p14:nvPr/>
              </p14:nvContentPartPr>
              <p14:xfrm>
                <a:off x="3937796" y="4383885"/>
                <a:ext cx="209880" cy="2340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E95E377E-BDC1-CA06-7B7C-4194B210DFE1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928796" y="4375245"/>
                  <a:ext cx="2275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55E1D755-4F0B-8C1E-840B-1AF55C84F2E6}"/>
                    </a:ext>
                  </a:extLst>
                </p14:cNvPr>
                <p14:cNvContentPartPr/>
                <p14:nvPr/>
              </p14:nvContentPartPr>
              <p14:xfrm>
                <a:off x="4383836" y="4639125"/>
                <a:ext cx="246960" cy="2628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55E1D755-4F0B-8C1E-840B-1AF55C84F2E6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375196" y="4630485"/>
                  <a:ext cx="26460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D5BCFF2B-35DA-48A6-876D-D9DAE686762A}"/>
              </a:ext>
            </a:extLst>
          </p:cNvPr>
          <p:cNvGrpSpPr/>
          <p:nvPr/>
        </p:nvGrpSpPr>
        <p:grpSpPr>
          <a:xfrm>
            <a:off x="6040916" y="4294605"/>
            <a:ext cx="2239920" cy="723960"/>
            <a:chOff x="6040916" y="4294605"/>
            <a:chExt cx="2239920" cy="72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C8BE3175-A42C-FA2E-2035-881C5E964AC4}"/>
                    </a:ext>
                  </a:extLst>
                </p14:cNvPr>
                <p14:cNvContentPartPr/>
                <p14:nvPr/>
              </p14:nvContentPartPr>
              <p14:xfrm>
                <a:off x="6040916" y="4683765"/>
                <a:ext cx="276840" cy="3348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C8BE3175-A42C-FA2E-2035-881C5E964AC4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031916" y="4674765"/>
                  <a:ext cx="2944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64ED8004-2DD1-50AB-86B6-5A3FC868803C}"/>
                    </a:ext>
                  </a:extLst>
                </p14:cNvPr>
                <p14:cNvContentPartPr/>
                <p14:nvPr/>
              </p14:nvContentPartPr>
              <p14:xfrm>
                <a:off x="6177356" y="4589085"/>
                <a:ext cx="41040" cy="19512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64ED8004-2DD1-50AB-86B6-5A3FC868803C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168356" y="4580445"/>
                  <a:ext cx="586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64DB44DF-95AB-A771-EA50-5F491771D7AF}"/>
                    </a:ext>
                  </a:extLst>
                </p14:cNvPr>
                <p14:cNvContentPartPr/>
                <p14:nvPr/>
              </p14:nvContentPartPr>
              <p14:xfrm>
                <a:off x="6588836" y="4307925"/>
                <a:ext cx="173880" cy="32976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64DB44DF-95AB-A771-EA50-5F491771D7AF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579836" y="4298925"/>
                  <a:ext cx="19152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E9A7C638-C3AC-BEC5-64B7-FBAA9F3B8C80}"/>
                    </a:ext>
                  </a:extLst>
                </p14:cNvPr>
                <p14:cNvContentPartPr/>
                <p14:nvPr/>
              </p14:nvContentPartPr>
              <p14:xfrm>
                <a:off x="6553196" y="4700325"/>
                <a:ext cx="284760" cy="1332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E9A7C638-C3AC-BEC5-64B7-FBAA9F3B8C80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544196" y="4691325"/>
                  <a:ext cx="3024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9ECB8A9A-2D5B-E01A-A538-AED57C939950}"/>
                    </a:ext>
                  </a:extLst>
                </p14:cNvPr>
                <p14:cNvContentPartPr/>
                <p14:nvPr/>
              </p14:nvContentPartPr>
              <p14:xfrm>
                <a:off x="6537356" y="4805085"/>
                <a:ext cx="97560" cy="21348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9ECB8A9A-2D5B-E01A-A538-AED57C939950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528356" y="4796085"/>
                  <a:ext cx="1152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5E22AEB6-409A-25C2-4C33-08255C25F1CE}"/>
                    </a:ext>
                  </a:extLst>
                </p14:cNvPr>
                <p14:cNvContentPartPr/>
                <p14:nvPr/>
              </p14:nvContentPartPr>
              <p14:xfrm>
                <a:off x="6751556" y="4844325"/>
                <a:ext cx="188640" cy="15804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5E22AEB6-409A-25C2-4C33-08255C25F1CE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742556" y="4835325"/>
                  <a:ext cx="2062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B4360DA4-B8E2-690A-C54A-19ABDA0A2D12}"/>
                    </a:ext>
                  </a:extLst>
                </p14:cNvPr>
                <p14:cNvContentPartPr/>
                <p14:nvPr/>
              </p14:nvContentPartPr>
              <p14:xfrm>
                <a:off x="6769916" y="4939725"/>
                <a:ext cx="200880" cy="756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B4360DA4-B8E2-690A-C54A-19ABDA0A2D12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761276" y="4930725"/>
                  <a:ext cx="2185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AEEBCDE1-96F5-FC6B-F447-890E9FD98EA1}"/>
                    </a:ext>
                  </a:extLst>
                </p14:cNvPr>
                <p14:cNvContentPartPr/>
                <p14:nvPr/>
              </p14:nvContentPartPr>
              <p14:xfrm>
                <a:off x="7119116" y="4294605"/>
                <a:ext cx="136800" cy="65448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AEEBCDE1-96F5-FC6B-F447-890E9FD98EA1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110116" y="4285965"/>
                  <a:ext cx="154440" cy="67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4AD873C4-39BB-6B3C-F8B6-6292C4728CBE}"/>
                    </a:ext>
                  </a:extLst>
                </p14:cNvPr>
                <p14:cNvContentPartPr/>
                <p14:nvPr/>
              </p14:nvContentPartPr>
              <p14:xfrm>
                <a:off x="7256276" y="4645965"/>
                <a:ext cx="155520" cy="1548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4AD873C4-39BB-6B3C-F8B6-6292C4728CBE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247276" y="4636965"/>
                  <a:ext cx="1731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2E267FC1-962A-10AF-F205-7A8B785E218E}"/>
                    </a:ext>
                  </a:extLst>
                </p14:cNvPr>
                <p14:cNvContentPartPr/>
                <p14:nvPr/>
              </p14:nvContentPartPr>
              <p14:xfrm>
                <a:off x="7536716" y="4522125"/>
                <a:ext cx="208440" cy="17136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2E267FC1-962A-10AF-F205-7A8B785E218E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528076" y="4513125"/>
                  <a:ext cx="2260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E5477BB4-7F02-AE89-C9BC-9245834AD76E}"/>
                    </a:ext>
                  </a:extLst>
                </p14:cNvPr>
                <p14:cNvContentPartPr/>
                <p14:nvPr/>
              </p14:nvContentPartPr>
              <p14:xfrm>
                <a:off x="7865396" y="4474605"/>
                <a:ext cx="239760" cy="30708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E5477BB4-7F02-AE89-C9BC-9245834AD76E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856756" y="4465605"/>
                  <a:ext cx="25740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A9F4B18F-E7FA-7ADC-5111-397866F9B237}"/>
                    </a:ext>
                  </a:extLst>
                </p14:cNvPr>
                <p14:cNvContentPartPr/>
                <p14:nvPr/>
              </p14:nvContentPartPr>
              <p14:xfrm>
                <a:off x="8143316" y="4710045"/>
                <a:ext cx="137520" cy="13392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A9F4B18F-E7FA-7ADC-5111-397866F9B237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8134676" y="4701405"/>
                  <a:ext cx="155160" cy="15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4FE23232-8F2D-A43C-3098-6D8EF7FC9954}"/>
              </a:ext>
            </a:extLst>
          </p:cNvPr>
          <p:cNvGrpSpPr/>
          <p:nvPr/>
        </p:nvGrpSpPr>
        <p:grpSpPr>
          <a:xfrm>
            <a:off x="8423396" y="4407645"/>
            <a:ext cx="1202760" cy="481680"/>
            <a:chOff x="8423396" y="4407645"/>
            <a:chExt cx="1202760" cy="48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337EC790-3B2D-5038-F86C-0F50DE2A3E63}"/>
                    </a:ext>
                  </a:extLst>
                </p14:cNvPr>
                <p14:cNvContentPartPr/>
                <p14:nvPr/>
              </p14:nvContentPartPr>
              <p14:xfrm>
                <a:off x="8423396" y="4417725"/>
                <a:ext cx="141840" cy="38952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337EC790-3B2D-5038-F86C-0F50DE2A3E63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8414756" y="4408725"/>
                  <a:ext cx="15948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7421C123-FB9E-FC68-C039-C2C5C23A6D40}"/>
                    </a:ext>
                  </a:extLst>
                </p14:cNvPr>
                <p14:cNvContentPartPr/>
                <p14:nvPr/>
              </p14:nvContentPartPr>
              <p14:xfrm>
                <a:off x="8463356" y="4557045"/>
                <a:ext cx="150120" cy="5292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7421C123-FB9E-FC68-C039-C2C5C23A6D40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8454356" y="4548045"/>
                  <a:ext cx="1677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38FD8647-FEA2-A333-150A-F9E62C71350C}"/>
                    </a:ext>
                  </a:extLst>
                </p14:cNvPr>
                <p14:cNvContentPartPr/>
                <p14:nvPr/>
              </p14:nvContentPartPr>
              <p14:xfrm>
                <a:off x="8437796" y="4407645"/>
                <a:ext cx="201960" cy="5616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38FD8647-FEA2-A333-150A-F9E62C71350C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8429156" y="4399005"/>
                  <a:ext cx="2196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42930C4A-8E97-0C44-129E-9EE2A036620D}"/>
                    </a:ext>
                  </a:extLst>
                </p14:cNvPr>
                <p14:cNvContentPartPr/>
                <p14:nvPr/>
              </p14:nvContentPartPr>
              <p14:xfrm>
                <a:off x="8657756" y="4721565"/>
                <a:ext cx="145800" cy="16776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42930C4A-8E97-0C44-129E-9EE2A036620D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649116" y="4712565"/>
                  <a:ext cx="1634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ED2D5585-C087-D4B1-A560-4E6C70CEBCDC}"/>
                    </a:ext>
                  </a:extLst>
                </p14:cNvPr>
                <p14:cNvContentPartPr/>
                <p14:nvPr/>
              </p14:nvContentPartPr>
              <p14:xfrm>
                <a:off x="8613476" y="4809045"/>
                <a:ext cx="232200" cy="4248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ED2D5585-C087-D4B1-A560-4E6C70CEBCDC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604836" y="4800045"/>
                  <a:ext cx="2498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BFB94263-AAFE-DD7F-B7E7-1CB7284336CE}"/>
                    </a:ext>
                  </a:extLst>
                </p14:cNvPr>
                <p14:cNvContentPartPr/>
                <p14:nvPr/>
              </p14:nvContentPartPr>
              <p14:xfrm>
                <a:off x="9022796" y="4574325"/>
                <a:ext cx="183960" cy="1260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BFB94263-AAFE-DD7F-B7E7-1CB7284336CE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9013796" y="4565325"/>
                  <a:ext cx="2016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073AA444-2A42-9127-931E-21BCD41C2666}"/>
                    </a:ext>
                  </a:extLst>
                </p14:cNvPr>
                <p14:cNvContentPartPr/>
                <p14:nvPr/>
              </p14:nvContentPartPr>
              <p14:xfrm>
                <a:off x="9357956" y="4451925"/>
                <a:ext cx="268200" cy="35244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073AA444-2A42-9127-931E-21BCD41C2666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9348956" y="4442925"/>
                  <a:ext cx="285840" cy="370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6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6FA96CA8-01E5-762D-4B0E-B2E6E375F8C1}"/>
                  </a:ext>
                </a:extLst>
              </p14:cNvPr>
              <p14:cNvContentPartPr/>
              <p14:nvPr/>
            </p14:nvContentPartPr>
            <p14:xfrm>
              <a:off x="10315556" y="4211805"/>
              <a:ext cx="190800" cy="717120"/>
            </p14:xfrm>
          </p:contentPart>
        </mc:Choice>
        <mc:Fallback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6FA96CA8-01E5-762D-4B0E-B2E6E375F8C1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10306916" y="4203165"/>
                <a:ext cx="208440" cy="73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75" name="Group 274">
            <a:extLst>
              <a:ext uri="{FF2B5EF4-FFF2-40B4-BE49-F238E27FC236}">
                <a16:creationId xmlns:a16="http://schemas.microsoft.com/office/drawing/2014/main" id="{6DDD8635-8B59-C48B-4454-615F62244C2A}"/>
              </a:ext>
            </a:extLst>
          </p:cNvPr>
          <p:cNvGrpSpPr/>
          <p:nvPr/>
        </p:nvGrpSpPr>
        <p:grpSpPr>
          <a:xfrm>
            <a:off x="5279156" y="4719045"/>
            <a:ext cx="153360" cy="153000"/>
            <a:chOff x="5279156" y="4719045"/>
            <a:chExt cx="153360" cy="15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A33267E2-E6E3-A50E-35B2-336327735DB9}"/>
                    </a:ext>
                  </a:extLst>
                </p14:cNvPr>
                <p14:cNvContentPartPr/>
                <p14:nvPr/>
              </p14:nvContentPartPr>
              <p14:xfrm>
                <a:off x="5318396" y="4719045"/>
                <a:ext cx="24480" cy="12816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A33267E2-E6E3-A50E-35B2-336327735DB9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5309396" y="4710045"/>
                  <a:ext cx="421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DD6D6E4E-AFFB-9204-7EB1-9ACB4C04B517}"/>
                    </a:ext>
                  </a:extLst>
                </p14:cNvPr>
                <p14:cNvContentPartPr/>
                <p14:nvPr/>
              </p14:nvContentPartPr>
              <p14:xfrm>
                <a:off x="5279156" y="4844685"/>
                <a:ext cx="153360" cy="2736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DD6D6E4E-AFFB-9204-7EB1-9ACB4C04B517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5270156" y="4835685"/>
                  <a:ext cx="171000" cy="4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2">
            <p14:nvContentPartPr>
              <p14:cNvPr id="276" name="Ink 275">
                <a:extLst>
                  <a:ext uri="{FF2B5EF4-FFF2-40B4-BE49-F238E27FC236}">
                    <a16:creationId xmlns:a16="http://schemas.microsoft.com/office/drawing/2014/main" id="{9328F62A-590F-2612-5755-71172B6494D1}"/>
                  </a:ext>
                </a:extLst>
              </p14:cNvPr>
              <p14:cNvContentPartPr/>
              <p14:nvPr/>
            </p14:nvContentPartPr>
            <p14:xfrm>
              <a:off x="4884236" y="4825245"/>
              <a:ext cx="89280" cy="114480"/>
            </p14:xfrm>
          </p:contentPart>
        </mc:Choice>
        <mc:Fallback>
          <p:pic>
            <p:nvPicPr>
              <p:cNvPr id="276" name="Ink 275">
                <a:extLst>
                  <a:ext uri="{FF2B5EF4-FFF2-40B4-BE49-F238E27FC236}">
                    <a16:creationId xmlns:a16="http://schemas.microsoft.com/office/drawing/2014/main" id="{9328F62A-590F-2612-5755-71172B6494D1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4875236" y="4816605"/>
                <a:ext cx="106920" cy="13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83" name="Group 282">
            <a:extLst>
              <a:ext uri="{FF2B5EF4-FFF2-40B4-BE49-F238E27FC236}">
                <a16:creationId xmlns:a16="http://schemas.microsoft.com/office/drawing/2014/main" id="{9B5C311F-028C-9C2E-E2CC-6098F5784DDB}"/>
              </a:ext>
            </a:extLst>
          </p:cNvPr>
          <p:cNvGrpSpPr/>
          <p:nvPr/>
        </p:nvGrpSpPr>
        <p:grpSpPr>
          <a:xfrm>
            <a:off x="526796" y="5752605"/>
            <a:ext cx="756000" cy="482040"/>
            <a:chOff x="526796" y="5752605"/>
            <a:chExt cx="756000" cy="48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378F69DE-8034-CAAD-3FA8-D9443391ACE4}"/>
                    </a:ext>
                  </a:extLst>
                </p14:cNvPr>
                <p14:cNvContentPartPr/>
                <p14:nvPr/>
              </p14:nvContentPartPr>
              <p14:xfrm>
                <a:off x="526796" y="5787165"/>
                <a:ext cx="295200" cy="41436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378F69DE-8034-CAAD-3FA8-D9443391ACE4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17796" y="5778525"/>
                  <a:ext cx="31284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6BECB3AF-8974-0D78-105F-B1C2BA6D5753}"/>
                    </a:ext>
                  </a:extLst>
                </p14:cNvPr>
                <p14:cNvContentPartPr/>
                <p14:nvPr/>
              </p14:nvContentPartPr>
              <p14:xfrm>
                <a:off x="874916" y="5983365"/>
                <a:ext cx="33480" cy="3204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6BECB3AF-8974-0D78-105F-B1C2BA6D5753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865916" y="5974725"/>
                  <a:ext cx="511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57A9121C-3860-1D8F-BDB5-D92DB45B2B4B}"/>
                    </a:ext>
                  </a:extLst>
                </p14:cNvPr>
                <p14:cNvContentPartPr/>
                <p14:nvPr/>
              </p14:nvContentPartPr>
              <p14:xfrm>
                <a:off x="1008116" y="5752605"/>
                <a:ext cx="221400" cy="36792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57A9121C-3860-1D8F-BDB5-D92DB45B2B4B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999116" y="5743605"/>
                  <a:ext cx="23904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17444269-B81E-7F96-273D-8A15ADF3B7BE}"/>
                    </a:ext>
                  </a:extLst>
                </p14:cNvPr>
                <p14:cNvContentPartPr/>
                <p14:nvPr/>
              </p14:nvContentPartPr>
              <p14:xfrm>
                <a:off x="1178756" y="6131685"/>
                <a:ext cx="73080" cy="10296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17444269-B81E-7F96-273D-8A15ADF3B7BE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169756" y="6122685"/>
                  <a:ext cx="907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E2D158BF-82B4-AE2F-FA6D-C4BE2C2C311E}"/>
                    </a:ext>
                  </a:extLst>
                </p14:cNvPr>
                <p14:cNvContentPartPr/>
                <p14:nvPr/>
              </p14:nvContentPartPr>
              <p14:xfrm>
                <a:off x="1282436" y="6048165"/>
                <a:ext cx="360" cy="36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E2D158BF-82B4-AE2F-FA6D-C4BE2C2C311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73436" y="60391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545AFCCF-25D7-324F-F846-C3F4CA836DCD}"/>
              </a:ext>
            </a:extLst>
          </p:cNvPr>
          <p:cNvGrpSpPr/>
          <p:nvPr/>
        </p:nvGrpSpPr>
        <p:grpSpPr>
          <a:xfrm>
            <a:off x="541556" y="5657925"/>
            <a:ext cx="689400" cy="55080"/>
            <a:chOff x="541556" y="5657925"/>
            <a:chExt cx="689400" cy="5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304B9612-970E-D18D-6C24-9DF1587FEF25}"/>
                    </a:ext>
                  </a:extLst>
                </p14:cNvPr>
                <p14:cNvContentPartPr/>
                <p14:nvPr/>
              </p14:nvContentPartPr>
              <p14:xfrm>
                <a:off x="999476" y="5657925"/>
                <a:ext cx="231480" cy="5508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304B9612-970E-D18D-6C24-9DF1587FEF25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990836" y="5648925"/>
                  <a:ext cx="2491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FED88226-3E33-154D-6331-2ADCFD141741}"/>
                    </a:ext>
                  </a:extLst>
                </p14:cNvPr>
                <p14:cNvContentPartPr/>
                <p14:nvPr/>
              </p14:nvContentPartPr>
              <p14:xfrm>
                <a:off x="541556" y="5693565"/>
                <a:ext cx="280440" cy="1224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FED88226-3E33-154D-6331-2ADCFD141741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532916" y="5684565"/>
                  <a:ext cx="29808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5B4DEC16-9668-4983-D0BD-E797F365B0B3}"/>
              </a:ext>
            </a:extLst>
          </p:cNvPr>
          <p:cNvGrpSpPr/>
          <p:nvPr/>
        </p:nvGrpSpPr>
        <p:grpSpPr>
          <a:xfrm>
            <a:off x="1691396" y="5926845"/>
            <a:ext cx="174960" cy="127440"/>
            <a:chOff x="1691396" y="5926845"/>
            <a:chExt cx="174960" cy="12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B2400669-842B-5192-A8BF-6121BBDE8E76}"/>
                    </a:ext>
                  </a:extLst>
                </p14:cNvPr>
                <p14:cNvContentPartPr/>
                <p14:nvPr/>
              </p14:nvContentPartPr>
              <p14:xfrm>
                <a:off x="1691396" y="5926845"/>
                <a:ext cx="161640" cy="3024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B2400669-842B-5192-A8BF-6121BBDE8E76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682756" y="5917845"/>
                  <a:ext cx="1792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382792AB-5C44-D8BA-62F7-D4184D4F443D}"/>
                    </a:ext>
                  </a:extLst>
                </p14:cNvPr>
                <p14:cNvContentPartPr/>
                <p14:nvPr/>
              </p14:nvContentPartPr>
              <p14:xfrm>
                <a:off x="1705436" y="6003525"/>
                <a:ext cx="160920" cy="5076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382792AB-5C44-D8BA-62F7-D4184D4F443D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696436" y="5994885"/>
                  <a:ext cx="178560" cy="6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FE70F4BC-0D44-8400-09C3-4A17729FA2F8}"/>
              </a:ext>
            </a:extLst>
          </p:cNvPr>
          <p:cNvGrpSpPr/>
          <p:nvPr/>
        </p:nvGrpSpPr>
        <p:grpSpPr>
          <a:xfrm>
            <a:off x="2183516" y="5689605"/>
            <a:ext cx="1324080" cy="522360"/>
            <a:chOff x="2183516" y="5689605"/>
            <a:chExt cx="1324080" cy="52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572C6E20-5AE2-929E-FA45-8EAF497E1B1F}"/>
                    </a:ext>
                  </a:extLst>
                </p14:cNvPr>
                <p14:cNvContentPartPr/>
                <p14:nvPr/>
              </p14:nvContentPartPr>
              <p14:xfrm>
                <a:off x="2183516" y="5832885"/>
                <a:ext cx="277560" cy="30348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572C6E20-5AE2-929E-FA45-8EAF497E1B1F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2174516" y="5824245"/>
                  <a:ext cx="29520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82BD6DCC-9FB9-9B03-36F7-C96565AAE28D}"/>
                    </a:ext>
                  </a:extLst>
                </p14:cNvPr>
                <p14:cNvContentPartPr/>
                <p14:nvPr/>
              </p14:nvContentPartPr>
              <p14:xfrm>
                <a:off x="2476916" y="6072645"/>
                <a:ext cx="142200" cy="11628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82BD6DCC-9FB9-9B03-36F7-C96565AAE28D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2467916" y="6064005"/>
                  <a:ext cx="1598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8B7EE732-501E-BF57-3F1D-E67EFEC8B1DA}"/>
                    </a:ext>
                  </a:extLst>
                </p14:cNvPr>
                <p14:cNvContentPartPr/>
                <p14:nvPr/>
              </p14:nvContentPartPr>
              <p14:xfrm>
                <a:off x="2226356" y="5714805"/>
                <a:ext cx="217440" cy="3024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8B7EE732-501E-BF57-3F1D-E67EFEC8B1DA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2217356" y="5706165"/>
                  <a:ext cx="2350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FEDCB07F-3539-34A5-8E67-F544126AB197}"/>
                    </a:ext>
                  </a:extLst>
                </p14:cNvPr>
                <p14:cNvContentPartPr/>
                <p14:nvPr/>
              </p14:nvContentPartPr>
              <p14:xfrm>
                <a:off x="2720636" y="5966805"/>
                <a:ext cx="51480" cy="4932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FEDCB07F-3539-34A5-8E67-F544126AB197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2711636" y="5957805"/>
                  <a:ext cx="691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C5C2DF3B-B2A5-77C0-8949-AD7BA4A802E6}"/>
                    </a:ext>
                  </a:extLst>
                </p14:cNvPr>
                <p14:cNvContentPartPr/>
                <p14:nvPr/>
              </p14:nvContentPartPr>
              <p14:xfrm>
                <a:off x="2935916" y="5689605"/>
                <a:ext cx="93240" cy="52236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C5C2DF3B-B2A5-77C0-8949-AD7BA4A802E6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2926916" y="5680965"/>
                  <a:ext cx="110880" cy="54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6064711E-44BA-F031-08B0-FB705FDAC10C}"/>
                    </a:ext>
                  </a:extLst>
                </p14:cNvPr>
                <p14:cNvContentPartPr/>
                <p14:nvPr/>
              </p14:nvContentPartPr>
              <p14:xfrm>
                <a:off x="3111236" y="5973285"/>
                <a:ext cx="134280" cy="1332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6064711E-44BA-F031-08B0-FB705FDAC10C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3102596" y="5964645"/>
                  <a:ext cx="1519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38039A01-7416-5A1E-8734-866A9CB87E91}"/>
                    </a:ext>
                  </a:extLst>
                </p14:cNvPr>
                <p14:cNvContentPartPr/>
                <p14:nvPr/>
              </p14:nvContentPartPr>
              <p14:xfrm>
                <a:off x="3170996" y="5889405"/>
                <a:ext cx="30600" cy="15156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38039A01-7416-5A1E-8734-866A9CB87E91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3161996" y="5880405"/>
                  <a:ext cx="482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A76E104B-37F3-583A-56E3-2F47498EF088}"/>
                    </a:ext>
                  </a:extLst>
                </p14:cNvPr>
                <p14:cNvContentPartPr/>
                <p14:nvPr/>
              </p14:nvContentPartPr>
              <p14:xfrm>
                <a:off x="3364676" y="5889045"/>
                <a:ext cx="142920" cy="18036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A76E104B-37F3-583A-56E3-2F47498EF088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3356036" y="5880045"/>
                  <a:ext cx="160560" cy="19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97">
            <p14:nvContentPartPr>
              <p14:cNvPr id="303" name="Ink 302">
                <a:extLst>
                  <a:ext uri="{FF2B5EF4-FFF2-40B4-BE49-F238E27FC236}">
                    <a16:creationId xmlns:a16="http://schemas.microsoft.com/office/drawing/2014/main" id="{84139A82-9F8F-0834-ACC4-A07790F539C4}"/>
                  </a:ext>
                </a:extLst>
              </p14:cNvPr>
              <p14:cNvContentPartPr/>
              <p14:nvPr/>
            </p14:nvContentPartPr>
            <p14:xfrm>
              <a:off x="3532796" y="5836485"/>
              <a:ext cx="264600" cy="383040"/>
            </p14:xfrm>
          </p:contentPart>
        </mc:Choice>
        <mc:Fallback>
          <p:pic>
            <p:nvPicPr>
              <p:cNvPr id="303" name="Ink 302">
                <a:extLst>
                  <a:ext uri="{FF2B5EF4-FFF2-40B4-BE49-F238E27FC236}">
                    <a16:creationId xmlns:a16="http://schemas.microsoft.com/office/drawing/2014/main" id="{84139A82-9F8F-0834-ACC4-A07790F539C4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3524156" y="5827845"/>
                <a:ext cx="282240" cy="400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14" name="Group 313">
            <a:extLst>
              <a:ext uri="{FF2B5EF4-FFF2-40B4-BE49-F238E27FC236}">
                <a16:creationId xmlns:a16="http://schemas.microsoft.com/office/drawing/2014/main" id="{0086EE84-E7DC-D392-3D30-0E89D4A7FB7C}"/>
              </a:ext>
            </a:extLst>
          </p:cNvPr>
          <p:cNvGrpSpPr/>
          <p:nvPr/>
        </p:nvGrpSpPr>
        <p:grpSpPr>
          <a:xfrm>
            <a:off x="3870116" y="5689245"/>
            <a:ext cx="794880" cy="511560"/>
            <a:chOff x="3870116" y="5689245"/>
            <a:chExt cx="794880" cy="51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64AEB1E7-5646-C9BA-CC1B-79F58F81B080}"/>
                    </a:ext>
                  </a:extLst>
                </p14:cNvPr>
                <p14:cNvContentPartPr/>
                <p14:nvPr/>
              </p14:nvContentPartPr>
              <p14:xfrm>
                <a:off x="3870116" y="6079485"/>
                <a:ext cx="69120" cy="12132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64AEB1E7-5646-C9BA-CC1B-79F58F81B080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3861476" y="6070485"/>
                  <a:ext cx="867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FE16838B-3A37-1E2E-7226-700962C09420}"/>
                    </a:ext>
                  </a:extLst>
                </p14:cNvPr>
                <p14:cNvContentPartPr/>
                <p14:nvPr/>
              </p14:nvContentPartPr>
              <p14:xfrm>
                <a:off x="3902876" y="5957445"/>
                <a:ext cx="26640" cy="3636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FE16838B-3A37-1E2E-7226-700962C09420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3893876" y="5948805"/>
                  <a:ext cx="442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2B0D15D5-AFA8-55BE-6904-64958A480898}"/>
                    </a:ext>
                  </a:extLst>
                </p14:cNvPr>
                <p14:cNvContentPartPr/>
                <p14:nvPr/>
              </p14:nvContentPartPr>
              <p14:xfrm>
                <a:off x="4037876" y="6061845"/>
                <a:ext cx="136800" cy="13428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2B0D15D5-AFA8-55BE-6904-64958A480898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4028876" y="6053205"/>
                  <a:ext cx="1544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09E71EE2-6350-68C0-967F-7E56BA076471}"/>
                    </a:ext>
                  </a:extLst>
                </p14:cNvPr>
                <p14:cNvContentPartPr/>
                <p14:nvPr/>
              </p14:nvContentPartPr>
              <p14:xfrm>
                <a:off x="4309676" y="5763765"/>
                <a:ext cx="129600" cy="36216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09E71EE2-6350-68C0-967F-7E56BA076471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4300676" y="5754765"/>
                  <a:ext cx="14724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ED19FDC0-0470-06D4-B194-260210860782}"/>
                    </a:ext>
                  </a:extLst>
                </p14:cNvPr>
                <p14:cNvContentPartPr/>
                <p14:nvPr/>
              </p14:nvContentPartPr>
              <p14:xfrm>
                <a:off x="4347476" y="5915325"/>
                <a:ext cx="104040" cy="3204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ED19FDC0-0470-06D4-B194-260210860782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4338836" y="5906685"/>
                  <a:ext cx="1216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DB454029-B1E7-11DC-5CFE-934BB8FB9657}"/>
                    </a:ext>
                  </a:extLst>
                </p14:cNvPr>
                <p14:cNvContentPartPr/>
                <p14:nvPr/>
              </p14:nvContentPartPr>
              <p14:xfrm>
                <a:off x="4298876" y="5765205"/>
                <a:ext cx="203040" cy="4968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DB454029-B1E7-11DC-5CFE-934BB8FB9657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4290236" y="5756565"/>
                  <a:ext cx="2206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ED805427-0F69-1502-C597-B6B8D13A7C19}"/>
                    </a:ext>
                  </a:extLst>
                </p14:cNvPr>
                <p14:cNvContentPartPr/>
                <p14:nvPr/>
              </p14:nvContentPartPr>
              <p14:xfrm>
                <a:off x="4505156" y="6061845"/>
                <a:ext cx="159840" cy="12996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ED805427-0F69-1502-C597-B6B8D13A7C19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4496156" y="6053205"/>
                  <a:ext cx="1774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C025D4CA-8011-96A1-336D-0186BE595E27}"/>
                    </a:ext>
                  </a:extLst>
                </p14:cNvPr>
                <p14:cNvContentPartPr/>
                <p14:nvPr/>
              </p14:nvContentPartPr>
              <p14:xfrm>
                <a:off x="4270076" y="5689245"/>
                <a:ext cx="241560" cy="16200"/>
              </p14:xfrm>
            </p:contentPart>
          </mc:Choice>
          <mc:Fallback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C025D4CA-8011-96A1-336D-0186BE595E27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4261076" y="5680605"/>
                  <a:ext cx="259200" cy="3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0" name="Group 359">
            <a:extLst>
              <a:ext uri="{FF2B5EF4-FFF2-40B4-BE49-F238E27FC236}">
                <a16:creationId xmlns:a16="http://schemas.microsoft.com/office/drawing/2014/main" id="{EA202E41-EB5B-AB64-7D3D-3A646B22B33F}"/>
              </a:ext>
            </a:extLst>
          </p:cNvPr>
          <p:cNvGrpSpPr/>
          <p:nvPr/>
        </p:nvGrpSpPr>
        <p:grpSpPr>
          <a:xfrm>
            <a:off x="4781276" y="5520765"/>
            <a:ext cx="4642560" cy="734040"/>
            <a:chOff x="4781276" y="5520765"/>
            <a:chExt cx="4642560" cy="73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27809793-9F95-A78C-4C58-097FA2DCE140}"/>
                    </a:ext>
                  </a:extLst>
                </p14:cNvPr>
                <p14:cNvContentPartPr/>
                <p14:nvPr/>
              </p14:nvContentPartPr>
              <p14:xfrm>
                <a:off x="4781276" y="5932965"/>
                <a:ext cx="173160" cy="13320"/>
              </p14:xfrm>
            </p:contentPart>
          </mc:Choice>
          <mc:Fallback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27809793-9F95-A78C-4C58-097FA2DCE140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4772636" y="5923965"/>
                  <a:ext cx="1908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A06F3A69-5A42-C533-51E9-29E72055A8BB}"/>
                    </a:ext>
                  </a:extLst>
                </p14:cNvPr>
                <p14:cNvContentPartPr/>
                <p14:nvPr/>
              </p14:nvContentPartPr>
              <p14:xfrm>
                <a:off x="5088356" y="5763405"/>
                <a:ext cx="222840" cy="299880"/>
              </p14:xfrm>
            </p:contentPart>
          </mc:Choice>
          <mc:Fallback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A06F3A69-5A42-C533-51E9-29E72055A8BB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5079356" y="5754405"/>
                  <a:ext cx="24048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EEBD8F6F-FF98-562E-F2C0-4FD22526F6FF}"/>
                    </a:ext>
                  </a:extLst>
                </p14:cNvPr>
                <p14:cNvContentPartPr/>
                <p14:nvPr/>
              </p14:nvContentPartPr>
              <p14:xfrm>
                <a:off x="5266916" y="6066885"/>
                <a:ext cx="108360" cy="116280"/>
              </p14:xfrm>
            </p:contentPart>
          </mc:Choice>
          <mc:Fallback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EEBD8F6F-FF98-562E-F2C0-4FD22526F6FF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5257916" y="6058245"/>
                  <a:ext cx="1260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6B8F5E18-37A9-D6AD-0E0D-DD80ACFCA202}"/>
                    </a:ext>
                  </a:extLst>
                </p14:cNvPr>
                <p14:cNvContentPartPr/>
                <p14:nvPr/>
              </p14:nvContentPartPr>
              <p14:xfrm>
                <a:off x="5410556" y="5943765"/>
                <a:ext cx="27720" cy="15840"/>
              </p14:xfrm>
            </p:contentPart>
          </mc:Choice>
          <mc:Fallback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6B8F5E18-37A9-D6AD-0E0D-DD80ACFCA202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5401556" y="5935125"/>
                  <a:ext cx="453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0D6465A4-BE71-FD2A-730D-D2E0A278C769}"/>
                    </a:ext>
                  </a:extLst>
                </p14:cNvPr>
                <p14:cNvContentPartPr/>
                <p14:nvPr/>
              </p14:nvContentPartPr>
              <p14:xfrm>
                <a:off x="5536556" y="6034485"/>
                <a:ext cx="166680" cy="168480"/>
              </p14:xfrm>
            </p:contentPart>
          </mc:Choice>
          <mc:Fallback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0D6465A4-BE71-FD2A-730D-D2E0A278C769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5527556" y="6025845"/>
                  <a:ext cx="1843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47DF41B7-FD99-B3A0-E8F8-7AA310488C95}"/>
                    </a:ext>
                  </a:extLst>
                </p14:cNvPr>
                <p14:cNvContentPartPr/>
                <p14:nvPr/>
              </p14:nvContentPartPr>
              <p14:xfrm>
                <a:off x="5683796" y="5763045"/>
                <a:ext cx="235080" cy="287280"/>
              </p14:xfrm>
            </p:contentPart>
          </mc:Choice>
          <mc:Fallback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47DF41B7-FD99-B3A0-E8F8-7AA310488C95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5675156" y="5754405"/>
                  <a:ext cx="25272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F0819155-E555-05AB-5871-8C1CEFC48EE8}"/>
                    </a:ext>
                  </a:extLst>
                </p14:cNvPr>
                <p14:cNvContentPartPr/>
                <p14:nvPr/>
              </p14:nvContentPartPr>
              <p14:xfrm>
                <a:off x="5910956" y="6016485"/>
                <a:ext cx="142200" cy="130680"/>
              </p14:xfrm>
            </p:contentPart>
          </mc:Choice>
          <mc:Fallback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F0819155-E555-05AB-5871-8C1CEFC48EE8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5902316" y="6007845"/>
                  <a:ext cx="1598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AD4E5ED7-11D8-98B6-1DF5-47B0B1FF88C4}"/>
                    </a:ext>
                  </a:extLst>
                </p14:cNvPr>
                <p14:cNvContentPartPr/>
                <p14:nvPr/>
              </p14:nvContentPartPr>
              <p14:xfrm>
                <a:off x="6128756" y="5823525"/>
                <a:ext cx="162000" cy="165240"/>
              </p14:xfrm>
            </p:contentPart>
          </mc:Choice>
          <mc:Fallback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AD4E5ED7-11D8-98B6-1DF5-47B0B1FF88C4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6119756" y="5814525"/>
                  <a:ext cx="1796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31AD9164-39B3-4E06-FA41-556040EF0EF6}"/>
                    </a:ext>
                  </a:extLst>
                </p14:cNvPr>
                <p14:cNvContentPartPr/>
                <p14:nvPr/>
              </p14:nvContentPartPr>
              <p14:xfrm>
                <a:off x="6270956" y="5587365"/>
                <a:ext cx="189720" cy="643680"/>
              </p14:xfrm>
            </p:contentPart>
          </mc:Choice>
          <mc:Fallback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31AD9164-39B3-4E06-FA41-556040EF0EF6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6261956" y="5578725"/>
                  <a:ext cx="207360" cy="66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B5035F37-2B41-FE61-7A48-9BE48286746E}"/>
                    </a:ext>
                  </a:extLst>
                </p14:cNvPr>
                <p14:cNvContentPartPr/>
                <p14:nvPr/>
              </p14:nvContentPartPr>
              <p14:xfrm>
                <a:off x="6915356" y="5535525"/>
                <a:ext cx="185040" cy="293400"/>
              </p14:xfrm>
            </p:contentPart>
          </mc:Choice>
          <mc:Fallback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B5035F37-2B41-FE61-7A48-9BE48286746E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6906356" y="5526525"/>
                  <a:ext cx="20268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8C56E75C-3475-DC29-87ED-5803A0C33ADD}"/>
                    </a:ext>
                  </a:extLst>
                </p14:cNvPr>
                <p14:cNvContentPartPr/>
                <p14:nvPr/>
              </p14:nvContentPartPr>
              <p14:xfrm>
                <a:off x="6934436" y="5875005"/>
                <a:ext cx="326160" cy="39240"/>
              </p14:xfrm>
            </p:contentPart>
          </mc:Choice>
          <mc:Fallback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8C56E75C-3475-DC29-87ED-5803A0C33ADD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6925796" y="5866365"/>
                  <a:ext cx="3438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CC4EB2A3-FB0F-0682-D233-73520C786952}"/>
                    </a:ext>
                  </a:extLst>
                </p14:cNvPr>
                <p14:cNvContentPartPr/>
                <p14:nvPr/>
              </p14:nvContentPartPr>
              <p14:xfrm>
                <a:off x="6869276" y="5967525"/>
                <a:ext cx="168120" cy="287280"/>
              </p14:xfrm>
            </p:contentPart>
          </mc:Choice>
          <mc:Fallback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CC4EB2A3-FB0F-0682-D233-73520C786952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6860636" y="5958525"/>
                  <a:ext cx="18576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F4AB6954-8775-508F-A6C4-7B98E6A8FD57}"/>
                    </a:ext>
                  </a:extLst>
                </p14:cNvPr>
                <p14:cNvContentPartPr/>
                <p14:nvPr/>
              </p14:nvContentPartPr>
              <p14:xfrm>
                <a:off x="7115516" y="6034485"/>
                <a:ext cx="194760" cy="190080"/>
              </p14:xfrm>
            </p:contentPart>
          </mc:Choice>
          <mc:Fallback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F4AB6954-8775-508F-A6C4-7B98E6A8FD57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7106516" y="6025485"/>
                  <a:ext cx="2124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DB5D9D96-AE6B-62E5-151E-F3D71AAD769E}"/>
                    </a:ext>
                  </a:extLst>
                </p14:cNvPr>
                <p14:cNvContentPartPr/>
                <p14:nvPr/>
              </p14:nvContentPartPr>
              <p14:xfrm>
                <a:off x="7100756" y="6101805"/>
                <a:ext cx="192240" cy="55440"/>
              </p14:xfrm>
            </p:contentPart>
          </mc:Choice>
          <mc:Fallback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DB5D9D96-AE6B-62E5-151E-F3D71AAD769E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7092116" y="6093165"/>
                  <a:ext cx="2098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832A3B1C-04D6-7B7B-1BC0-1B9D786C7FAF}"/>
                    </a:ext>
                  </a:extLst>
                </p14:cNvPr>
                <p14:cNvContentPartPr/>
                <p14:nvPr/>
              </p14:nvContentPartPr>
              <p14:xfrm>
                <a:off x="6661196" y="5738565"/>
                <a:ext cx="27000" cy="260640"/>
              </p14:xfrm>
            </p:contentPart>
          </mc:Choice>
          <mc:Fallback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832A3B1C-04D6-7B7B-1BC0-1B9D786C7FAF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6652196" y="5729925"/>
                  <a:ext cx="4464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401F182A-8764-C3ED-5563-FF32EF9E0841}"/>
                    </a:ext>
                  </a:extLst>
                </p14:cNvPr>
                <p14:cNvContentPartPr/>
                <p14:nvPr/>
              </p14:nvContentPartPr>
              <p14:xfrm>
                <a:off x="6579116" y="5856645"/>
                <a:ext cx="241920" cy="49680"/>
              </p14:xfrm>
            </p:contentPart>
          </mc:Choice>
          <mc:Fallback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401F182A-8764-C3ED-5563-FF32EF9E0841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6570476" y="5847645"/>
                  <a:ext cx="2595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A1950DD1-2456-8DF8-2D46-5496479D5A12}"/>
                    </a:ext>
                  </a:extLst>
                </p14:cNvPr>
                <p14:cNvContentPartPr/>
                <p14:nvPr/>
              </p14:nvContentPartPr>
              <p14:xfrm>
                <a:off x="7376516" y="5520765"/>
                <a:ext cx="171720" cy="696600"/>
              </p14:xfrm>
            </p:contentPart>
          </mc:Choice>
          <mc:Fallback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A1950DD1-2456-8DF8-2D46-5496479D5A12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7367876" y="5511765"/>
                  <a:ext cx="189360" cy="71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41753152-EABD-B41E-CE50-49BD9E44D626}"/>
                    </a:ext>
                  </a:extLst>
                </p14:cNvPr>
                <p14:cNvContentPartPr/>
                <p14:nvPr/>
              </p14:nvContentPartPr>
              <p14:xfrm>
                <a:off x="7497836" y="5799765"/>
                <a:ext cx="222480" cy="38160"/>
              </p14:xfrm>
            </p:contentPart>
          </mc:Choice>
          <mc:Fallback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41753152-EABD-B41E-CE50-49BD9E44D626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7488836" y="5791125"/>
                  <a:ext cx="2401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CA04E7CC-F3CB-5DE8-57A6-FC30B5E1065E}"/>
                    </a:ext>
                  </a:extLst>
                </p14:cNvPr>
                <p14:cNvContentPartPr/>
                <p14:nvPr/>
              </p14:nvContentPartPr>
              <p14:xfrm>
                <a:off x="7823276" y="5689605"/>
                <a:ext cx="138600" cy="194760"/>
              </p14:xfrm>
            </p:contentPart>
          </mc:Choice>
          <mc:Fallback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CA04E7CC-F3CB-5DE8-57A6-FC30B5E1065E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7814636" y="5680965"/>
                  <a:ext cx="1562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A6AC7102-806F-F19B-5F19-47E883E72A9D}"/>
                    </a:ext>
                  </a:extLst>
                </p14:cNvPr>
                <p14:cNvContentPartPr/>
                <p14:nvPr/>
              </p14:nvContentPartPr>
              <p14:xfrm>
                <a:off x="7970876" y="5679885"/>
                <a:ext cx="302760" cy="367920"/>
              </p14:xfrm>
            </p:contentPart>
          </mc:Choice>
          <mc:Fallback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A6AC7102-806F-F19B-5F19-47E883E72A9D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7961876" y="5670885"/>
                  <a:ext cx="32040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5A7E7902-995F-4345-44F4-4CBEFD5C3828}"/>
                    </a:ext>
                  </a:extLst>
                </p14:cNvPr>
                <p14:cNvContentPartPr/>
                <p14:nvPr/>
              </p14:nvContentPartPr>
              <p14:xfrm>
                <a:off x="8375516" y="5930445"/>
                <a:ext cx="86400" cy="109080"/>
              </p14:xfrm>
            </p:contentPart>
          </mc:Choice>
          <mc:Fallback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5A7E7902-995F-4345-44F4-4CBEFD5C3828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8366516" y="5921805"/>
                  <a:ext cx="1040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826981F1-D4F5-E58C-A89F-D2467259D721}"/>
                    </a:ext>
                  </a:extLst>
                </p14:cNvPr>
                <p14:cNvContentPartPr/>
                <p14:nvPr/>
              </p14:nvContentPartPr>
              <p14:xfrm>
                <a:off x="8366876" y="5827485"/>
                <a:ext cx="27000" cy="24480"/>
              </p14:xfrm>
            </p:contentPart>
          </mc:Choice>
          <mc:Fallback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826981F1-D4F5-E58C-A89F-D2467259D721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8358236" y="5818845"/>
                  <a:ext cx="446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9FD7DEE9-B1BC-D914-10ED-ABCB2996C7B0}"/>
                    </a:ext>
                  </a:extLst>
                </p14:cNvPr>
                <p14:cNvContentPartPr/>
                <p14:nvPr/>
              </p14:nvContentPartPr>
              <p14:xfrm>
                <a:off x="8501876" y="5619045"/>
                <a:ext cx="177120" cy="354960"/>
              </p14:xfrm>
            </p:contentPart>
          </mc:Choice>
          <mc:Fallback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9FD7DEE9-B1BC-D914-10ED-ABCB2996C7B0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8493236" y="5610045"/>
                  <a:ext cx="19476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E9691779-3E62-FBB3-6BB3-9CCFFC53850A}"/>
                    </a:ext>
                  </a:extLst>
                </p14:cNvPr>
                <p14:cNvContentPartPr/>
                <p14:nvPr/>
              </p14:nvContentPartPr>
              <p14:xfrm>
                <a:off x="8555516" y="5769885"/>
                <a:ext cx="135720" cy="48600"/>
              </p14:xfrm>
            </p:contentPart>
          </mc:Choice>
          <mc:Fallback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E9691779-3E62-FBB3-6BB3-9CCFFC53850A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8546516" y="5761245"/>
                  <a:ext cx="1533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DA15214C-2EBE-CE60-5979-78F8A4C0C498}"/>
                    </a:ext>
                  </a:extLst>
                </p14:cNvPr>
                <p14:cNvContentPartPr/>
                <p14:nvPr/>
              </p14:nvContentPartPr>
              <p14:xfrm>
                <a:off x="8524916" y="5589525"/>
                <a:ext cx="217800" cy="66960"/>
              </p14:xfrm>
            </p:contentPart>
          </mc:Choice>
          <mc:Fallback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DA15214C-2EBE-CE60-5979-78F8A4C0C498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8516276" y="5580885"/>
                  <a:ext cx="2354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E196D601-4AE7-91F1-BC00-1AD660A476A1}"/>
                    </a:ext>
                  </a:extLst>
                </p14:cNvPr>
                <p14:cNvContentPartPr/>
                <p14:nvPr/>
              </p14:nvContentPartPr>
              <p14:xfrm>
                <a:off x="8794556" y="5930085"/>
                <a:ext cx="164520" cy="151560"/>
              </p14:xfrm>
            </p:contentPart>
          </mc:Choice>
          <mc:Fallback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E196D601-4AE7-91F1-BC00-1AD660A476A1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8785916" y="5921085"/>
                  <a:ext cx="1821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43BF30DA-8129-48DC-F363-99A769C6380C}"/>
                    </a:ext>
                  </a:extLst>
                </p14:cNvPr>
                <p14:cNvContentPartPr/>
                <p14:nvPr/>
              </p14:nvContentPartPr>
              <p14:xfrm>
                <a:off x="8770076" y="5975805"/>
                <a:ext cx="264600" cy="57600"/>
              </p14:xfrm>
            </p:contentPart>
          </mc:Choice>
          <mc:Fallback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43BF30DA-8129-48DC-F363-99A769C6380C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8761436" y="5967165"/>
                  <a:ext cx="2822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8644D867-4756-BE55-D779-A9C6F9FDBE9F}"/>
                    </a:ext>
                  </a:extLst>
                </p14:cNvPr>
                <p14:cNvContentPartPr/>
                <p14:nvPr/>
              </p14:nvContentPartPr>
              <p14:xfrm>
                <a:off x="9175796" y="5797965"/>
                <a:ext cx="46080" cy="9000"/>
              </p14:xfrm>
            </p:contentPart>
          </mc:Choice>
          <mc:Fallback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8644D867-4756-BE55-D779-A9C6F9FDBE9F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9166796" y="5788965"/>
                  <a:ext cx="637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D6CB22DB-192E-8B64-0EDB-BFF5905E6F99}"/>
                    </a:ext>
                  </a:extLst>
                </p14:cNvPr>
                <p14:cNvContentPartPr/>
                <p14:nvPr/>
              </p14:nvContentPartPr>
              <p14:xfrm>
                <a:off x="7579196" y="5675565"/>
                <a:ext cx="48600" cy="262800"/>
              </p14:xfrm>
            </p:contentPart>
          </mc:Choice>
          <mc:Fallback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D6CB22DB-192E-8B64-0EDB-BFF5905E6F99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7570196" y="5666565"/>
                  <a:ext cx="6624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E80FA703-1963-BBD7-22BC-13A0A36E3CCB}"/>
                    </a:ext>
                  </a:extLst>
                </p14:cNvPr>
                <p14:cNvContentPartPr/>
                <p14:nvPr/>
              </p14:nvContentPartPr>
              <p14:xfrm>
                <a:off x="9167876" y="5760165"/>
                <a:ext cx="255960" cy="57240"/>
              </p14:xfrm>
            </p:contentPart>
          </mc:Choice>
          <mc:Fallback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E80FA703-1963-BBD7-22BC-13A0A36E3CCB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9158876" y="5751165"/>
                  <a:ext cx="273600" cy="7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8" name="Group 367">
            <a:extLst>
              <a:ext uri="{FF2B5EF4-FFF2-40B4-BE49-F238E27FC236}">
                <a16:creationId xmlns:a16="http://schemas.microsoft.com/office/drawing/2014/main" id="{93C77C91-C979-F562-0ABD-2272B91541E3}"/>
              </a:ext>
            </a:extLst>
          </p:cNvPr>
          <p:cNvGrpSpPr/>
          <p:nvPr/>
        </p:nvGrpSpPr>
        <p:grpSpPr>
          <a:xfrm>
            <a:off x="9587996" y="4255725"/>
            <a:ext cx="822240" cy="694800"/>
            <a:chOff x="9587996" y="4255725"/>
            <a:chExt cx="822240" cy="69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BEF0A1C6-A047-3366-7CCC-D59F18657185}"/>
                    </a:ext>
                  </a:extLst>
                </p14:cNvPr>
                <p14:cNvContentPartPr/>
                <p14:nvPr/>
              </p14:nvContentPartPr>
              <p14:xfrm>
                <a:off x="9587996" y="4793925"/>
                <a:ext cx="147240" cy="117720"/>
              </p14:xfrm>
            </p:contentPart>
          </mc:Choice>
          <mc:Fallback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BEF0A1C6-A047-3366-7CCC-D59F18657185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9578996" y="4785285"/>
                  <a:ext cx="1648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22556B1C-537B-51E7-6138-2A075082A57E}"/>
                    </a:ext>
                  </a:extLst>
                </p14:cNvPr>
                <p14:cNvContentPartPr/>
                <p14:nvPr/>
              </p14:nvContentPartPr>
              <p14:xfrm>
                <a:off x="9855836" y="4255725"/>
                <a:ext cx="169200" cy="264240"/>
              </p14:xfrm>
            </p:contentPart>
          </mc:Choice>
          <mc:Fallback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22556B1C-537B-51E7-6138-2A075082A57E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9846836" y="4247085"/>
                  <a:ext cx="18684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5D40EA00-5DED-2602-A52C-7F3E942AD8CF}"/>
                    </a:ext>
                  </a:extLst>
                </p14:cNvPr>
                <p14:cNvContentPartPr/>
                <p14:nvPr/>
              </p14:nvContentPartPr>
              <p14:xfrm>
                <a:off x="10083716" y="4356885"/>
                <a:ext cx="137520" cy="145440"/>
              </p14:xfrm>
            </p:contentPart>
          </mc:Choice>
          <mc:Fallback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5D40EA00-5DED-2602-A52C-7F3E942AD8CF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0075076" y="4347885"/>
                  <a:ext cx="1551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FC1451A8-E17D-F42B-86A1-3248C1EEDDC2}"/>
                    </a:ext>
                  </a:extLst>
                </p14:cNvPr>
                <p14:cNvContentPartPr/>
                <p14:nvPr/>
              </p14:nvContentPartPr>
              <p14:xfrm>
                <a:off x="9819116" y="4580085"/>
                <a:ext cx="591120" cy="99360"/>
              </p14:xfrm>
            </p:contentPart>
          </mc:Choice>
          <mc:Fallback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FC1451A8-E17D-F42B-86A1-3248C1EEDDC2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9810116" y="4571445"/>
                  <a:ext cx="6087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66E27413-EA75-0C46-C23E-205253BD7540}"/>
                    </a:ext>
                  </a:extLst>
                </p14:cNvPr>
                <p14:cNvContentPartPr/>
                <p14:nvPr/>
              </p14:nvContentPartPr>
              <p14:xfrm>
                <a:off x="9920996" y="4671885"/>
                <a:ext cx="120240" cy="278640"/>
              </p14:xfrm>
            </p:contentPart>
          </mc:Choice>
          <mc:Fallback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66E27413-EA75-0C46-C23E-205253BD7540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9912356" y="4663245"/>
                  <a:ext cx="13788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0815324B-2B41-9C54-9D6E-CEDB3D0AA480}"/>
                    </a:ext>
                  </a:extLst>
                </p14:cNvPr>
                <p14:cNvContentPartPr/>
                <p14:nvPr/>
              </p14:nvContentPartPr>
              <p14:xfrm>
                <a:off x="10106036" y="4726965"/>
                <a:ext cx="196200" cy="220680"/>
              </p14:xfrm>
            </p:contentPart>
          </mc:Choice>
          <mc:Fallback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0815324B-2B41-9C54-9D6E-CEDB3D0AA480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0097036" y="4717965"/>
                  <a:ext cx="2138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9A25CF61-08E3-4DE6-ECD7-A9988CA543FC}"/>
                    </a:ext>
                  </a:extLst>
                </p14:cNvPr>
                <p14:cNvContentPartPr/>
                <p14:nvPr/>
              </p14:nvContentPartPr>
              <p14:xfrm>
                <a:off x="10093436" y="4819845"/>
                <a:ext cx="232200" cy="50400"/>
              </p14:xfrm>
            </p:contentPart>
          </mc:Choice>
          <mc:Fallback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9A25CF61-08E3-4DE6-ECD7-A9988CA543FC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0084796" y="4811205"/>
                  <a:ext cx="249840" cy="6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1" name="Group 370">
            <a:extLst>
              <a:ext uri="{FF2B5EF4-FFF2-40B4-BE49-F238E27FC236}">
                <a16:creationId xmlns:a16="http://schemas.microsoft.com/office/drawing/2014/main" id="{5AD03D07-5683-A51C-B779-F79347C3EB89}"/>
              </a:ext>
            </a:extLst>
          </p:cNvPr>
          <p:cNvGrpSpPr/>
          <p:nvPr/>
        </p:nvGrpSpPr>
        <p:grpSpPr>
          <a:xfrm>
            <a:off x="9303596" y="5575125"/>
            <a:ext cx="524880" cy="338040"/>
            <a:chOff x="9303596" y="5575125"/>
            <a:chExt cx="524880" cy="33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074F8B28-35D6-AE26-0D60-D88301D0F2F7}"/>
                    </a:ext>
                  </a:extLst>
                </p14:cNvPr>
                <p14:cNvContentPartPr/>
                <p14:nvPr/>
              </p14:nvContentPartPr>
              <p14:xfrm>
                <a:off x="9303596" y="5634525"/>
                <a:ext cx="56160" cy="274680"/>
              </p14:xfrm>
            </p:contentPart>
          </mc:Choice>
          <mc:Fallback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074F8B28-35D6-AE26-0D60-D88301D0F2F7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9294596" y="5625525"/>
                  <a:ext cx="7380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A2A69BCA-0D34-1342-49EE-8C2EC6949528}"/>
                    </a:ext>
                  </a:extLst>
                </p14:cNvPr>
                <p14:cNvContentPartPr/>
                <p14:nvPr/>
              </p14:nvContentPartPr>
              <p14:xfrm>
                <a:off x="9593036" y="5575125"/>
                <a:ext cx="235440" cy="338040"/>
              </p14:xfrm>
            </p:contentPart>
          </mc:Choice>
          <mc:Fallback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A2A69BCA-0D34-1342-49EE-8C2EC6949528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9584396" y="5566485"/>
                  <a:ext cx="253080" cy="35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4" name="Group 383">
            <a:extLst>
              <a:ext uri="{FF2B5EF4-FFF2-40B4-BE49-F238E27FC236}">
                <a16:creationId xmlns:a16="http://schemas.microsoft.com/office/drawing/2014/main" id="{4F19C803-939F-7173-3C79-099B3BCE8D35}"/>
              </a:ext>
            </a:extLst>
          </p:cNvPr>
          <p:cNvGrpSpPr/>
          <p:nvPr/>
        </p:nvGrpSpPr>
        <p:grpSpPr>
          <a:xfrm>
            <a:off x="9872396" y="5385045"/>
            <a:ext cx="1084320" cy="882360"/>
            <a:chOff x="9872396" y="5385045"/>
            <a:chExt cx="1084320" cy="88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3D09ADA0-18EA-9EC6-B8F8-0C474A7584C9}"/>
                    </a:ext>
                  </a:extLst>
                </p14:cNvPr>
                <p14:cNvContentPartPr/>
                <p14:nvPr/>
              </p14:nvContentPartPr>
              <p14:xfrm>
                <a:off x="9872396" y="5929005"/>
                <a:ext cx="82080" cy="103320"/>
              </p14:xfrm>
            </p:contentPart>
          </mc:Choice>
          <mc:Fallback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3D09ADA0-18EA-9EC6-B8F8-0C474A7584C9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9863396" y="5920365"/>
                  <a:ext cx="997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214A8BC8-AC5B-D11A-8EF7-541BFA850E8E}"/>
                    </a:ext>
                  </a:extLst>
                </p14:cNvPr>
                <p14:cNvContentPartPr/>
                <p14:nvPr/>
              </p14:nvContentPartPr>
              <p14:xfrm>
                <a:off x="9939716" y="5758365"/>
                <a:ext cx="16920" cy="69840"/>
              </p14:xfrm>
            </p:contentPart>
          </mc:Choice>
          <mc:Fallback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214A8BC8-AC5B-D11A-8EF7-541BFA850E8E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9931076" y="5749365"/>
                  <a:ext cx="345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0AA90248-1521-DC21-B7BC-4BAAB7FE88EA}"/>
                    </a:ext>
                  </a:extLst>
                </p14:cNvPr>
                <p14:cNvContentPartPr/>
                <p14:nvPr/>
              </p14:nvContentPartPr>
              <p14:xfrm>
                <a:off x="10153196" y="5407365"/>
                <a:ext cx="217080" cy="360000"/>
              </p14:xfrm>
            </p:contentPart>
          </mc:Choice>
          <mc:Fallback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0AA90248-1521-DC21-B7BC-4BAAB7FE88EA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10144196" y="5398725"/>
                  <a:ext cx="23472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6AE516AB-2B64-3986-F899-98CDA60E2F1F}"/>
                    </a:ext>
                  </a:extLst>
                </p14:cNvPr>
                <p14:cNvContentPartPr/>
                <p14:nvPr/>
              </p14:nvContentPartPr>
              <p14:xfrm>
                <a:off x="10446956" y="5524005"/>
                <a:ext cx="210960" cy="210240"/>
              </p14:xfrm>
            </p:contentPart>
          </mc:Choice>
          <mc:Fallback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6AE516AB-2B64-3986-F899-98CDA60E2F1F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10437956" y="5515365"/>
                  <a:ext cx="2286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DADC505B-ED1B-ACDB-9F82-9D87E7645EB5}"/>
                    </a:ext>
                  </a:extLst>
                </p14:cNvPr>
                <p14:cNvContentPartPr/>
                <p14:nvPr/>
              </p14:nvContentPartPr>
              <p14:xfrm>
                <a:off x="10106756" y="5795805"/>
                <a:ext cx="664920" cy="64080"/>
              </p14:xfrm>
            </p:contentPart>
          </mc:Choice>
          <mc:Fallback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DADC505B-ED1B-ACDB-9F82-9D87E7645EB5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10097756" y="5786805"/>
                  <a:ext cx="6825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605BB9EA-D8A3-0F74-3BA7-597208DF0730}"/>
                    </a:ext>
                  </a:extLst>
                </p14:cNvPr>
                <p14:cNvContentPartPr/>
                <p14:nvPr/>
              </p14:nvContentPartPr>
              <p14:xfrm>
                <a:off x="10179836" y="6164085"/>
                <a:ext cx="360" cy="360"/>
              </p14:xfrm>
            </p:contentPart>
          </mc:Choice>
          <mc:Fallback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605BB9EA-D8A3-0F74-3BA7-597208DF073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171196" y="61554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3ADE0A3B-9FB8-18ED-6E8B-F40A754714C8}"/>
                    </a:ext>
                  </a:extLst>
                </p14:cNvPr>
                <p14:cNvContentPartPr/>
                <p14:nvPr/>
              </p14:nvContentPartPr>
              <p14:xfrm>
                <a:off x="10137716" y="5895165"/>
                <a:ext cx="187200" cy="315000"/>
              </p14:xfrm>
            </p:contentPart>
          </mc:Choice>
          <mc:Fallback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3ADE0A3B-9FB8-18ED-6E8B-F40A754714C8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10129076" y="5886165"/>
                  <a:ext cx="20484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7F2783CA-CB60-CC5D-5BAA-83BE84649AC3}"/>
                    </a:ext>
                  </a:extLst>
                </p14:cNvPr>
                <p14:cNvContentPartPr/>
                <p14:nvPr/>
              </p14:nvContentPartPr>
              <p14:xfrm>
                <a:off x="10427156" y="5968965"/>
                <a:ext cx="229680" cy="208800"/>
              </p14:xfrm>
            </p:contentPart>
          </mc:Choice>
          <mc:Fallback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7F2783CA-CB60-CC5D-5BAA-83BE84649AC3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10418516" y="5959965"/>
                  <a:ext cx="2473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043A98AE-166C-3183-D529-70E153598AE8}"/>
                    </a:ext>
                  </a:extLst>
                </p14:cNvPr>
                <p14:cNvContentPartPr/>
                <p14:nvPr/>
              </p14:nvContentPartPr>
              <p14:xfrm>
                <a:off x="10424996" y="6044205"/>
                <a:ext cx="289080" cy="36720"/>
              </p14:xfrm>
            </p:contentPart>
          </mc:Choice>
          <mc:Fallback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043A98AE-166C-3183-D529-70E153598AE8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10416356" y="6035205"/>
                  <a:ext cx="3067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3A07AC16-DEF8-515D-7A6A-F178F560AFEC}"/>
                    </a:ext>
                  </a:extLst>
                </p14:cNvPr>
                <p14:cNvContentPartPr/>
                <p14:nvPr/>
              </p14:nvContentPartPr>
              <p14:xfrm>
                <a:off x="10753316" y="5385045"/>
                <a:ext cx="203400" cy="882360"/>
              </p14:xfrm>
            </p:contentPart>
          </mc:Choice>
          <mc:Fallback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3A07AC16-DEF8-515D-7A6A-F178F560AFEC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10744316" y="5376405"/>
                  <a:ext cx="221040" cy="900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12">
            <p14:nvContentPartPr>
              <p14:cNvPr id="388" name="Ink 387">
                <a:extLst>
                  <a:ext uri="{FF2B5EF4-FFF2-40B4-BE49-F238E27FC236}">
                    <a16:creationId xmlns:a16="http://schemas.microsoft.com/office/drawing/2014/main" id="{EF1CBE59-5E1D-1C79-5D90-F541EA4A1BE6}"/>
                  </a:ext>
                </a:extLst>
              </p14:cNvPr>
              <p14:cNvContentPartPr/>
              <p14:nvPr/>
            </p14:nvContentPartPr>
            <p14:xfrm>
              <a:off x="5760116" y="5256165"/>
              <a:ext cx="396360" cy="25560"/>
            </p14:xfrm>
          </p:contentPart>
        </mc:Choice>
        <mc:Fallback>
          <p:pic>
            <p:nvPicPr>
              <p:cNvPr id="388" name="Ink 387">
                <a:extLst>
                  <a:ext uri="{FF2B5EF4-FFF2-40B4-BE49-F238E27FC236}">
                    <a16:creationId xmlns:a16="http://schemas.microsoft.com/office/drawing/2014/main" id="{EF1CBE59-5E1D-1C79-5D90-F541EA4A1BE6}"/>
                  </a:ext>
                </a:extLst>
              </p:cNvPr>
              <p:cNvPicPr/>
              <p:nvPr/>
            </p:nvPicPr>
            <p:blipFill>
              <a:blip r:embed="rId513"/>
              <a:stretch>
                <a:fillRect/>
              </a:stretch>
            </p:blipFill>
            <p:spPr>
              <a:xfrm>
                <a:off x="5751476" y="5247165"/>
                <a:ext cx="41400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4">
            <p14:nvContentPartPr>
              <p14:cNvPr id="389" name="Ink 388">
                <a:extLst>
                  <a:ext uri="{FF2B5EF4-FFF2-40B4-BE49-F238E27FC236}">
                    <a16:creationId xmlns:a16="http://schemas.microsoft.com/office/drawing/2014/main" id="{1A1B2FC1-07CA-B8AB-4B98-D9D61DAEB6ED}"/>
                  </a:ext>
                </a:extLst>
              </p14:cNvPr>
              <p14:cNvContentPartPr/>
              <p14:nvPr/>
            </p14:nvContentPartPr>
            <p14:xfrm>
              <a:off x="5797196" y="5391885"/>
              <a:ext cx="425160" cy="18720"/>
            </p14:xfrm>
          </p:contentPart>
        </mc:Choice>
        <mc:Fallback>
          <p:pic>
            <p:nvPicPr>
              <p:cNvPr id="389" name="Ink 388">
                <a:extLst>
                  <a:ext uri="{FF2B5EF4-FFF2-40B4-BE49-F238E27FC236}">
                    <a16:creationId xmlns:a16="http://schemas.microsoft.com/office/drawing/2014/main" id="{1A1B2FC1-07CA-B8AB-4B98-D9D61DAEB6ED}"/>
                  </a:ext>
                </a:extLst>
              </p:cNvPr>
              <p:cNvPicPr/>
              <p:nvPr/>
            </p:nvPicPr>
            <p:blipFill>
              <a:blip r:embed="rId515"/>
              <a:stretch>
                <a:fillRect/>
              </a:stretch>
            </p:blipFill>
            <p:spPr>
              <a:xfrm>
                <a:off x="5788196" y="5382885"/>
                <a:ext cx="442800" cy="3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93" name="Group 392">
            <a:extLst>
              <a:ext uri="{FF2B5EF4-FFF2-40B4-BE49-F238E27FC236}">
                <a16:creationId xmlns:a16="http://schemas.microsoft.com/office/drawing/2014/main" id="{CA912319-56AE-8417-1AC6-F6E932B259A3}"/>
              </a:ext>
            </a:extLst>
          </p:cNvPr>
          <p:cNvGrpSpPr/>
          <p:nvPr/>
        </p:nvGrpSpPr>
        <p:grpSpPr>
          <a:xfrm>
            <a:off x="809396" y="6367125"/>
            <a:ext cx="688680" cy="389520"/>
            <a:chOff x="809396" y="6367125"/>
            <a:chExt cx="688680" cy="38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04778C2C-2AD8-FCC4-3437-468BCF2EA39E}"/>
                    </a:ext>
                  </a:extLst>
                </p14:cNvPr>
                <p14:cNvContentPartPr/>
                <p14:nvPr/>
              </p14:nvContentPartPr>
              <p14:xfrm>
                <a:off x="809396" y="6451725"/>
                <a:ext cx="218160" cy="304920"/>
              </p14:xfrm>
            </p:contentPart>
          </mc:Choice>
          <mc:Fallback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04778C2C-2AD8-FCC4-3437-468BCF2EA39E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800396" y="6442725"/>
                  <a:ext cx="23580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91CAD7DB-C90F-3478-D508-387F5058AE74}"/>
                    </a:ext>
                  </a:extLst>
                </p14:cNvPr>
                <p14:cNvContentPartPr/>
                <p14:nvPr/>
              </p14:nvContentPartPr>
              <p14:xfrm>
                <a:off x="1137356" y="6367125"/>
                <a:ext cx="272880" cy="335880"/>
              </p14:xfrm>
            </p:contentPart>
          </mc:Choice>
          <mc:Fallback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91CAD7DB-C90F-3478-D508-387F5058AE74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128356" y="6358125"/>
                  <a:ext cx="29052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55733EFF-3D64-E64A-0C22-44452A7C275D}"/>
                    </a:ext>
                  </a:extLst>
                </p14:cNvPr>
                <p14:cNvContentPartPr/>
                <p14:nvPr/>
              </p14:nvContentPartPr>
              <p14:xfrm>
                <a:off x="1258316" y="6403125"/>
                <a:ext cx="239760" cy="81360"/>
              </p14:xfrm>
            </p:contentPart>
          </mc:Choice>
          <mc:Fallback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55733EFF-3D64-E64A-0C22-44452A7C275D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249676" y="6394125"/>
                  <a:ext cx="257400" cy="9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9" name="Group 408">
            <a:extLst>
              <a:ext uri="{FF2B5EF4-FFF2-40B4-BE49-F238E27FC236}">
                <a16:creationId xmlns:a16="http://schemas.microsoft.com/office/drawing/2014/main" id="{27D6A041-25A4-3B3B-8553-BB3896D30BB0}"/>
              </a:ext>
            </a:extLst>
          </p:cNvPr>
          <p:cNvGrpSpPr/>
          <p:nvPr/>
        </p:nvGrpSpPr>
        <p:grpSpPr>
          <a:xfrm>
            <a:off x="1679156" y="6371445"/>
            <a:ext cx="1387440" cy="419040"/>
            <a:chOff x="1679156" y="6371445"/>
            <a:chExt cx="1387440" cy="41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04723C0E-61ED-2739-4C2D-E38FE469D82C}"/>
                    </a:ext>
                  </a:extLst>
                </p14:cNvPr>
                <p14:cNvContentPartPr/>
                <p14:nvPr/>
              </p14:nvContentPartPr>
              <p14:xfrm>
                <a:off x="1679156" y="6487725"/>
                <a:ext cx="810000" cy="302760"/>
              </p14:xfrm>
            </p:contentPart>
          </mc:Choice>
          <mc:Fallback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04723C0E-61ED-2739-4C2D-E38FE469D82C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670516" y="6479085"/>
                  <a:ext cx="82764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6A92731E-41B7-638A-A0B4-565A55E583B8}"/>
                    </a:ext>
                  </a:extLst>
                </p14:cNvPr>
                <p14:cNvContentPartPr/>
                <p14:nvPr/>
              </p14:nvContentPartPr>
              <p14:xfrm>
                <a:off x="2705876" y="6371445"/>
                <a:ext cx="360720" cy="335880"/>
              </p14:xfrm>
            </p:contentPart>
          </mc:Choice>
          <mc:Fallback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6A92731E-41B7-638A-A0B4-565A55E583B8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2696876" y="6362445"/>
                  <a:ext cx="37836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C271F3A6-CE4D-0FF7-199F-EF49C18D3FF6}"/>
                    </a:ext>
                  </a:extLst>
                </p14:cNvPr>
                <p14:cNvContentPartPr/>
                <p14:nvPr/>
              </p14:nvContentPartPr>
              <p14:xfrm>
                <a:off x="2683916" y="6524085"/>
                <a:ext cx="260640" cy="11160"/>
              </p14:xfrm>
            </p:contentPart>
          </mc:Choice>
          <mc:Fallback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C271F3A6-CE4D-0FF7-199F-EF49C18D3FF6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2675276" y="6515085"/>
                  <a:ext cx="27828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8" name="Group 407">
            <a:extLst>
              <a:ext uri="{FF2B5EF4-FFF2-40B4-BE49-F238E27FC236}">
                <a16:creationId xmlns:a16="http://schemas.microsoft.com/office/drawing/2014/main" id="{F9876B5A-BB02-D300-F234-365D06F20AEE}"/>
              </a:ext>
            </a:extLst>
          </p:cNvPr>
          <p:cNvGrpSpPr/>
          <p:nvPr/>
        </p:nvGrpSpPr>
        <p:grpSpPr>
          <a:xfrm>
            <a:off x="3324716" y="6365325"/>
            <a:ext cx="2383200" cy="423000"/>
            <a:chOff x="3324716" y="6365325"/>
            <a:chExt cx="2383200" cy="42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3C20C935-B2C8-1C94-6681-19284F2C6C43}"/>
                    </a:ext>
                  </a:extLst>
                </p14:cNvPr>
                <p14:cNvContentPartPr/>
                <p14:nvPr/>
              </p14:nvContentPartPr>
              <p14:xfrm>
                <a:off x="3324716" y="6396645"/>
                <a:ext cx="1447560" cy="391680"/>
              </p14:xfrm>
            </p:contentPart>
          </mc:Choice>
          <mc:Fallback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3C20C935-B2C8-1C94-6681-19284F2C6C43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3315716" y="6387645"/>
                  <a:ext cx="146520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E9EFC4B4-D672-E097-F7F9-B8946F74E7DE}"/>
                    </a:ext>
                  </a:extLst>
                </p14:cNvPr>
                <p14:cNvContentPartPr/>
                <p14:nvPr/>
              </p14:nvContentPartPr>
              <p14:xfrm>
                <a:off x="4406156" y="6412125"/>
                <a:ext cx="254520" cy="42120"/>
              </p14:xfrm>
            </p:contentPart>
          </mc:Choice>
          <mc:Fallback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E9EFC4B4-D672-E097-F7F9-B8946F74E7DE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4397516" y="6403125"/>
                  <a:ext cx="2721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46E40418-EE9A-F354-6A81-1730314927D1}"/>
                    </a:ext>
                  </a:extLst>
                </p14:cNvPr>
                <p14:cNvContentPartPr/>
                <p14:nvPr/>
              </p14:nvContentPartPr>
              <p14:xfrm>
                <a:off x="4936076" y="6365325"/>
                <a:ext cx="771840" cy="351360"/>
              </p14:xfrm>
            </p:contentPart>
          </mc:Choice>
          <mc:Fallback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46E40418-EE9A-F354-6A81-1730314927D1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4927076" y="6356325"/>
                  <a:ext cx="78948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67EF556B-1C06-029B-CE63-690E6A3E32B9}"/>
                    </a:ext>
                  </a:extLst>
                </p14:cNvPr>
                <p14:cNvContentPartPr/>
                <p14:nvPr/>
              </p14:nvContentPartPr>
              <p14:xfrm>
                <a:off x="5317676" y="6462525"/>
                <a:ext cx="349200" cy="74880"/>
              </p14:xfrm>
            </p:contentPart>
          </mc:Choice>
          <mc:Fallback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67EF556B-1C06-029B-CE63-690E6A3E32B9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5308676" y="6453885"/>
                  <a:ext cx="3668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C9534253-18B2-A34A-8296-C8274D974A2C}"/>
                    </a:ext>
                  </a:extLst>
                </p14:cNvPr>
                <p14:cNvContentPartPr/>
                <p14:nvPr/>
              </p14:nvContentPartPr>
              <p14:xfrm>
                <a:off x="4986836" y="6443445"/>
                <a:ext cx="36000" cy="36720"/>
              </p14:xfrm>
            </p:contentPart>
          </mc:Choice>
          <mc:Fallback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C9534253-18B2-A34A-8296-C8274D974A2C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4977836" y="6434805"/>
                  <a:ext cx="53640" cy="5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6" name="Group 405">
            <a:extLst>
              <a:ext uri="{FF2B5EF4-FFF2-40B4-BE49-F238E27FC236}">
                <a16:creationId xmlns:a16="http://schemas.microsoft.com/office/drawing/2014/main" id="{0CEEBCF3-A017-057C-502F-A0B1F950DFB8}"/>
              </a:ext>
            </a:extLst>
          </p:cNvPr>
          <p:cNvGrpSpPr/>
          <p:nvPr/>
        </p:nvGrpSpPr>
        <p:grpSpPr>
          <a:xfrm>
            <a:off x="6027236" y="6429045"/>
            <a:ext cx="1799640" cy="388800"/>
            <a:chOff x="6027236" y="6429045"/>
            <a:chExt cx="1799640" cy="38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54A29B76-2608-4284-A0C9-01ED7EBA7216}"/>
                    </a:ext>
                  </a:extLst>
                </p14:cNvPr>
                <p14:cNvContentPartPr/>
                <p14:nvPr/>
              </p14:nvContentPartPr>
              <p14:xfrm>
                <a:off x="6027236" y="6458565"/>
                <a:ext cx="145800" cy="245880"/>
              </p14:xfrm>
            </p:contentPart>
          </mc:Choice>
          <mc:Fallback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54A29B76-2608-4284-A0C9-01ED7EBA7216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6018236" y="6449565"/>
                  <a:ext cx="16344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C6D42233-DBE8-824E-1505-A099E3885D6A}"/>
                    </a:ext>
                  </a:extLst>
                </p14:cNvPr>
                <p14:cNvContentPartPr/>
                <p14:nvPr/>
              </p14:nvContentPartPr>
              <p14:xfrm>
                <a:off x="6299036" y="6429045"/>
                <a:ext cx="211320" cy="261000"/>
              </p14:xfrm>
            </p:contentPart>
          </mc:Choice>
          <mc:Fallback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C6D42233-DBE8-824E-1505-A099E3885D6A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6290396" y="6420045"/>
                  <a:ext cx="22896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EA2DCF63-0293-3F76-718E-DFDC3938F332}"/>
                    </a:ext>
                  </a:extLst>
                </p14:cNvPr>
                <p14:cNvContentPartPr/>
                <p14:nvPr/>
              </p14:nvContentPartPr>
              <p14:xfrm>
                <a:off x="6738236" y="6532005"/>
                <a:ext cx="851760" cy="285840"/>
              </p14:xfrm>
            </p:contentPart>
          </mc:Choice>
          <mc:Fallback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EA2DCF63-0293-3F76-718E-DFDC3938F332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6729236" y="6523365"/>
                  <a:ext cx="86940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DEB6D2A1-0AD8-8211-804B-CA5224EEAD7E}"/>
                    </a:ext>
                  </a:extLst>
                </p14:cNvPr>
                <p14:cNvContentPartPr/>
                <p14:nvPr/>
              </p14:nvContentPartPr>
              <p14:xfrm>
                <a:off x="7786916" y="6647205"/>
                <a:ext cx="39960" cy="51120"/>
              </p14:xfrm>
            </p:contentPart>
          </mc:Choice>
          <mc:Fallback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DEB6D2A1-0AD8-8211-804B-CA5224EEAD7E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7777916" y="6638205"/>
                  <a:ext cx="57600" cy="6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4" name="Group 423">
            <a:extLst>
              <a:ext uri="{FF2B5EF4-FFF2-40B4-BE49-F238E27FC236}">
                <a16:creationId xmlns:a16="http://schemas.microsoft.com/office/drawing/2014/main" id="{086E7712-800F-08BA-0FBB-33F228DCDF44}"/>
              </a:ext>
            </a:extLst>
          </p:cNvPr>
          <p:cNvGrpSpPr/>
          <p:nvPr/>
        </p:nvGrpSpPr>
        <p:grpSpPr>
          <a:xfrm>
            <a:off x="8063756" y="6388005"/>
            <a:ext cx="1141920" cy="324360"/>
            <a:chOff x="8063756" y="6388005"/>
            <a:chExt cx="1141920" cy="32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42E74EC0-63D9-92B3-8602-949E9DFD13CD}"/>
                    </a:ext>
                  </a:extLst>
                </p14:cNvPr>
                <p14:cNvContentPartPr/>
                <p14:nvPr/>
              </p14:nvContentPartPr>
              <p14:xfrm>
                <a:off x="8063756" y="6388005"/>
                <a:ext cx="173160" cy="273600"/>
              </p14:xfrm>
            </p:contentPart>
          </mc:Choice>
          <mc:Fallback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42E74EC0-63D9-92B3-8602-949E9DFD13CD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8054756" y="6379365"/>
                  <a:ext cx="19080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CE3E050E-BF39-D278-AB52-93B53DB399BD}"/>
                    </a:ext>
                  </a:extLst>
                </p14:cNvPr>
                <p14:cNvContentPartPr/>
                <p14:nvPr/>
              </p14:nvContentPartPr>
              <p14:xfrm>
                <a:off x="8093996" y="6569805"/>
                <a:ext cx="122400" cy="48240"/>
              </p14:xfrm>
            </p:contentPart>
          </mc:Choice>
          <mc:Fallback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CE3E050E-BF39-D278-AB52-93B53DB399BD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8085356" y="6560805"/>
                  <a:ext cx="1400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39CD9093-D4C6-01CD-851A-AB6D81A59DFB}"/>
                    </a:ext>
                  </a:extLst>
                </p14:cNvPr>
                <p14:cNvContentPartPr/>
                <p14:nvPr/>
              </p14:nvContentPartPr>
              <p14:xfrm>
                <a:off x="8266076" y="6519045"/>
                <a:ext cx="939600" cy="193320"/>
              </p14:xfrm>
            </p:contentPart>
          </mc:Choice>
          <mc:Fallback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39CD9093-D4C6-01CD-851A-AB6D81A59DFB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8257076" y="6510405"/>
                  <a:ext cx="957240" cy="21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3" name="Group 422">
            <a:extLst>
              <a:ext uri="{FF2B5EF4-FFF2-40B4-BE49-F238E27FC236}">
                <a16:creationId xmlns:a16="http://schemas.microsoft.com/office/drawing/2014/main" id="{96190435-22C6-E396-6B65-8F0EB54E2A9A}"/>
              </a:ext>
            </a:extLst>
          </p:cNvPr>
          <p:cNvGrpSpPr/>
          <p:nvPr/>
        </p:nvGrpSpPr>
        <p:grpSpPr>
          <a:xfrm>
            <a:off x="9428156" y="6299085"/>
            <a:ext cx="2623680" cy="511560"/>
            <a:chOff x="9428156" y="6299085"/>
            <a:chExt cx="2623680" cy="51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6B53D515-435E-36CA-E214-6D21E9D5C18B}"/>
                    </a:ext>
                  </a:extLst>
                </p14:cNvPr>
                <p14:cNvContentPartPr/>
                <p14:nvPr/>
              </p14:nvContentPartPr>
              <p14:xfrm>
                <a:off x="9428156" y="6299085"/>
                <a:ext cx="1049040" cy="511560"/>
              </p14:xfrm>
            </p:contentPart>
          </mc:Choice>
          <mc:Fallback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6B53D515-435E-36CA-E214-6D21E9D5C18B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9419516" y="6290445"/>
                  <a:ext cx="1066680" cy="52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34100A9B-3C1F-D889-66A2-FF753950844A}"/>
                    </a:ext>
                  </a:extLst>
                </p14:cNvPr>
                <p14:cNvContentPartPr/>
                <p14:nvPr/>
              </p14:nvContentPartPr>
              <p14:xfrm>
                <a:off x="10717676" y="6554325"/>
                <a:ext cx="324720" cy="121320"/>
              </p14:xfrm>
            </p:contentPart>
          </mc:Choice>
          <mc:Fallback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34100A9B-3C1F-D889-66A2-FF753950844A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10709036" y="6545685"/>
                  <a:ext cx="3423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E5DEB730-9AD0-1EC2-16B2-AC154F9760D5}"/>
                    </a:ext>
                  </a:extLst>
                </p14:cNvPr>
                <p14:cNvContentPartPr/>
                <p14:nvPr/>
              </p14:nvContentPartPr>
              <p14:xfrm>
                <a:off x="11280716" y="6339765"/>
                <a:ext cx="168840" cy="329400"/>
              </p14:xfrm>
            </p:contentPart>
          </mc:Choice>
          <mc:Fallback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E5DEB730-9AD0-1EC2-16B2-AC154F9760D5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11272076" y="6330765"/>
                  <a:ext cx="18648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369D4F83-ED3A-390B-7322-451E6D2B987D}"/>
                    </a:ext>
                  </a:extLst>
                </p14:cNvPr>
                <p14:cNvContentPartPr/>
                <p14:nvPr/>
              </p14:nvContentPartPr>
              <p14:xfrm>
                <a:off x="11519036" y="6368565"/>
                <a:ext cx="211320" cy="280080"/>
              </p14:xfrm>
            </p:contentPart>
          </mc:Choice>
          <mc:Fallback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369D4F83-ED3A-390B-7322-451E6D2B987D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11510396" y="6359565"/>
                  <a:ext cx="22896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AFEB6FE7-5228-C1C1-7C16-8A4D45D0310E}"/>
                    </a:ext>
                  </a:extLst>
                </p14:cNvPr>
                <p14:cNvContentPartPr/>
                <p14:nvPr/>
              </p14:nvContentPartPr>
              <p14:xfrm>
                <a:off x="11746196" y="6525165"/>
                <a:ext cx="133560" cy="178560"/>
              </p14:xfrm>
            </p:contentPart>
          </mc:Choice>
          <mc:Fallback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AFEB6FE7-5228-C1C1-7C16-8A4D45D0310E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11737556" y="6516165"/>
                  <a:ext cx="1512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EEA0C601-11CE-417B-4362-F7D71259EDE3}"/>
                    </a:ext>
                  </a:extLst>
                </p14:cNvPr>
                <p14:cNvContentPartPr/>
                <p14:nvPr/>
              </p14:nvContentPartPr>
              <p14:xfrm>
                <a:off x="12011156" y="6676725"/>
                <a:ext cx="40680" cy="25560"/>
              </p14:xfrm>
            </p:contentPart>
          </mc:Choice>
          <mc:Fallback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EEA0C601-11CE-417B-4362-F7D71259EDE3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12002156" y="6667725"/>
                  <a:ext cx="58320" cy="43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83416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DF1190D8-8FDD-1E1C-E456-2AF45078F1DB}"/>
              </a:ext>
            </a:extLst>
          </p:cNvPr>
          <p:cNvGrpSpPr/>
          <p:nvPr/>
        </p:nvGrpSpPr>
        <p:grpSpPr>
          <a:xfrm>
            <a:off x="331684" y="104565"/>
            <a:ext cx="5675108" cy="958310"/>
            <a:chOff x="331684" y="104565"/>
            <a:chExt cx="5675108" cy="95831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43C5717C-AF74-EEF3-4FFD-37BB3243D152}"/>
                    </a:ext>
                  </a:extLst>
                </p14:cNvPr>
                <p14:cNvContentPartPr/>
                <p14:nvPr/>
              </p14:nvContentPartPr>
              <p14:xfrm>
                <a:off x="545516" y="238125"/>
                <a:ext cx="142920" cy="24624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43C5717C-AF74-EEF3-4FFD-37BB3243D15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36876" y="229125"/>
                  <a:ext cx="16056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1FC19F7-4E5D-3773-E03A-5EF75F5BA286}"/>
                    </a:ext>
                  </a:extLst>
                </p14:cNvPr>
                <p14:cNvContentPartPr/>
                <p14:nvPr/>
              </p14:nvContentPartPr>
              <p14:xfrm>
                <a:off x="563516" y="254685"/>
                <a:ext cx="158760" cy="457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1FC19F7-4E5D-3773-E03A-5EF75F5BA28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54516" y="245685"/>
                  <a:ext cx="1764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33329DA-B7FF-4341-5CD1-67B3372F7227}"/>
                    </a:ext>
                  </a:extLst>
                </p14:cNvPr>
                <p14:cNvContentPartPr/>
                <p14:nvPr/>
              </p14:nvContentPartPr>
              <p14:xfrm>
                <a:off x="802196" y="397245"/>
                <a:ext cx="22680" cy="1062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33329DA-B7FF-4341-5CD1-67B3372F722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93556" y="388605"/>
                  <a:ext cx="403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3795323-05FD-D99A-4811-309C17B8B2AF}"/>
                    </a:ext>
                  </a:extLst>
                </p14:cNvPr>
                <p14:cNvContentPartPr/>
                <p14:nvPr/>
              </p14:nvContentPartPr>
              <p14:xfrm>
                <a:off x="895076" y="262965"/>
                <a:ext cx="184680" cy="2386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3795323-05FD-D99A-4811-309C17B8B2A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86076" y="254325"/>
                  <a:ext cx="20232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228BF0F-4877-F49B-E8C0-9563F27A6FCC}"/>
                    </a:ext>
                  </a:extLst>
                </p14:cNvPr>
                <p14:cNvContentPartPr/>
                <p14:nvPr/>
              </p14:nvContentPartPr>
              <p14:xfrm>
                <a:off x="915956" y="272685"/>
                <a:ext cx="158040" cy="399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228BF0F-4877-F49B-E8C0-9563F27A6FC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06956" y="264045"/>
                  <a:ext cx="1756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79A49AC-8835-3A93-9393-52D78E5BF19A}"/>
                    </a:ext>
                  </a:extLst>
                </p14:cNvPr>
                <p14:cNvContentPartPr/>
                <p14:nvPr/>
              </p14:nvContentPartPr>
              <p14:xfrm>
                <a:off x="1154276" y="407325"/>
                <a:ext cx="6840" cy="1044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79A49AC-8835-3A93-9393-52D78E5BF19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45276" y="398685"/>
                  <a:ext cx="244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71CB35F-EADD-10D6-FB1D-ED76AA2196DE}"/>
                    </a:ext>
                  </a:extLst>
                </p14:cNvPr>
                <p14:cNvContentPartPr/>
                <p14:nvPr/>
              </p14:nvContentPartPr>
              <p14:xfrm>
                <a:off x="1260836" y="258285"/>
                <a:ext cx="163800" cy="2790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71CB35F-EADD-10D6-FB1D-ED76AA2196D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252196" y="249645"/>
                  <a:ext cx="18144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DDF2942-B4AD-6BE3-4F0B-213F631808B2}"/>
                    </a:ext>
                  </a:extLst>
                </p14:cNvPr>
                <p14:cNvContentPartPr/>
                <p14:nvPr/>
              </p14:nvContentPartPr>
              <p14:xfrm>
                <a:off x="1772396" y="233805"/>
                <a:ext cx="438840" cy="2779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DDF2942-B4AD-6BE3-4F0B-213F631808B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763396" y="225165"/>
                  <a:ext cx="45648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47A546E-A8BC-62B0-F19A-4A74949E8907}"/>
                    </a:ext>
                  </a:extLst>
                </p14:cNvPr>
                <p14:cNvContentPartPr/>
                <p14:nvPr/>
              </p14:nvContentPartPr>
              <p14:xfrm>
                <a:off x="2015756" y="346485"/>
                <a:ext cx="220320" cy="2268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47A546E-A8BC-62B0-F19A-4A74949E890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006756" y="337845"/>
                  <a:ext cx="2379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6EE074D-01E0-FC3E-757C-50BCD2D34DBB}"/>
                    </a:ext>
                  </a:extLst>
                </p14:cNvPr>
                <p14:cNvContentPartPr/>
                <p14:nvPr/>
              </p14:nvContentPartPr>
              <p14:xfrm>
                <a:off x="2283956" y="104565"/>
                <a:ext cx="1990800" cy="6170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6EE074D-01E0-FC3E-757C-50BCD2D34DB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275316" y="95565"/>
                  <a:ext cx="2008440" cy="63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6BC793B-B5F0-7355-3290-7CB546B00ED5}"/>
                    </a:ext>
                  </a:extLst>
                </p14:cNvPr>
                <p14:cNvContentPartPr/>
                <p14:nvPr/>
              </p14:nvContentPartPr>
              <p14:xfrm>
                <a:off x="3814316" y="252525"/>
                <a:ext cx="235080" cy="349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6BC793B-B5F0-7355-3290-7CB546B00ED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805676" y="243885"/>
                  <a:ext cx="2527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0A77A13-8A5E-EBB5-BB9B-CFCFD5E7530D}"/>
                    </a:ext>
                  </a:extLst>
                </p14:cNvPr>
                <p14:cNvContentPartPr/>
                <p14:nvPr/>
              </p14:nvContentPartPr>
              <p14:xfrm>
                <a:off x="2939156" y="238485"/>
                <a:ext cx="52200" cy="493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0A77A13-8A5E-EBB5-BB9B-CFCFD5E7530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930156" y="229845"/>
                  <a:ext cx="698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C9B8D8D-19DE-0BC3-E0D4-CFAB3968573C}"/>
                    </a:ext>
                  </a:extLst>
                </p14:cNvPr>
                <p14:cNvContentPartPr/>
                <p14:nvPr/>
              </p14:nvContentPartPr>
              <p14:xfrm>
                <a:off x="331684" y="752295"/>
                <a:ext cx="492557" cy="246164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C9B8D8D-19DE-0BC3-E0D4-CFAB3968573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22683" y="743298"/>
                  <a:ext cx="510200" cy="2637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E439A08-0AEB-6D42-52D6-38CB1F5A9343}"/>
                    </a:ext>
                  </a:extLst>
                </p14:cNvPr>
                <p14:cNvContentPartPr/>
                <p14:nvPr/>
              </p14:nvContentPartPr>
              <p14:xfrm>
                <a:off x="1026004" y="859733"/>
                <a:ext cx="165873" cy="82361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E439A08-0AEB-6D42-52D6-38CB1F5A934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17009" y="850742"/>
                  <a:ext cx="183504" cy="999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130E7BA-FEE7-2922-40CD-EC7AC669AC90}"/>
                    </a:ext>
                  </a:extLst>
                </p14:cNvPr>
                <p14:cNvContentPartPr/>
                <p14:nvPr/>
              </p14:nvContentPartPr>
              <p14:xfrm>
                <a:off x="1394559" y="577220"/>
                <a:ext cx="1356891" cy="485655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130E7BA-FEE7-2922-40CD-EC7AC669AC9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385561" y="568220"/>
                  <a:ext cx="1374527" cy="5032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5D5A9A1-7EFC-807F-A172-CB0D0383E3F4}"/>
                    </a:ext>
                  </a:extLst>
                </p14:cNvPr>
                <p14:cNvContentPartPr/>
                <p14:nvPr/>
              </p14:nvContentPartPr>
              <p14:xfrm>
                <a:off x="2626528" y="726989"/>
                <a:ext cx="22086" cy="12653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5D5A9A1-7EFC-807F-A172-CB0D0383E3F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617622" y="718202"/>
                  <a:ext cx="39541" cy="298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42C6437-D8D5-9B73-3085-3E04E4597C4B}"/>
                    </a:ext>
                  </a:extLst>
                </p14:cNvPr>
                <p14:cNvContentPartPr/>
                <p14:nvPr/>
              </p14:nvContentPartPr>
              <p14:xfrm>
                <a:off x="2263954" y="631284"/>
                <a:ext cx="356822" cy="7569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42C6437-D8D5-9B73-3085-3E04E4597C4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254952" y="622675"/>
                  <a:ext cx="374465" cy="932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691D9BD-67D3-0F43-3D6D-E3DC99CAD519}"/>
                    </a:ext>
                  </a:extLst>
                </p14:cNvPr>
                <p14:cNvContentPartPr/>
                <p14:nvPr/>
              </p14:nvContentPartPr>
              <p14:xfrm>
                <a:off x="2858658" y="562036"/>
                <a:ext cx="584811" cy="380058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691D9BD-67D3-0F43-3D6D-E3DC99CAD51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849661" y="553398"/>
                  <a:ext cx="602445" cy="3976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32095D6-1873-E38C-CC7E-B4E00040A297}"/>
                    </a:ext>
                  </a:extLst>
                </p14:cNvPr>
                <p14:cNvContentPartPr/>
                <p14:nvPr/>
              </p14:nvContentPartPr>
              <p14:xfrm>
                <a:off x="3183272" y="613339"/>
                <a:ext cx="230" cy="23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32095D6-1873-E38C-CC7E-B4E00040A29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177752" y="607589"/>
                  <a:ext cx="11500" cy="115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F1C9196-ABD7-9764-A992-92E3830332BB}"/>
                    </a:ext>
                  </a:extLst>
                </p14:cNvPr>
                <p14:cNvContentPartPr/>
                <p14:nvPr/>
              </p14:nvContentPartPr>
              <p14:xfrm>
                <a:off x="3673528" y="525227"/>
                <a:ext cx="1193549" cy="38903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F1C9196-ABD7-9764-A992-92E3830332B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664890" y="516230"/>
                  <a:ext cx="1211186" cy="4066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663C5D4-D1B2-8744-4023-8A513D61DFB6}"/>
                    </a:ext>
                  </a:extLst>
                </p14:cNvPr>
                <p14:cNvContentPartPr/>
                <p14:nvPr/>
              </p14:nvContentPartPr>
              <p14:xfrm>
                <a:off x="3996992" y="605057"/>
                <a:ext cx="274691" cy="8972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663C5D4-D1B2-8744-4023-8A513D61DFB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987992" y="596085"/>
                  <a:ext cx="292332" cy="265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8D4DC14-DE5D-ED81-19A9-CAB42464685A}"/>
                    </a:ext>
                  </a:extLst>
                </p14:cNvPr>
                <p14:cNvContentPartPr/>
                <p14:nvPr/>
              </p14:nvContentPartPr>
              <p14:xfrm>
                <a:off x="5044683" y="510963"/>
                <a:ext cx="962109" cy="286194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8D4DC14-DE5D-ED81-19A9-CAB42464685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036045" y="502334"/>
                  <a:ext cx="979746" cy="30381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70726C0-04DA-9D78-26DB-6DA8910E96B0}"/>
              </a:ext>
            </a:extLst>
          </p:cNvPr>
          <p:cNvGrpSpPr/>
          <p:nvPr/>
        </p:nvGrpSpPr>
        <p:grpSpPr>
          <a:xfrm>
            <a:off x="246792" y="1140636"/>
            <a:ext cx="1428900" cy="314261"/>
            <a:chOff x="246792" y="1140636"/>
            <a:chExt cx="1428900" cy="314261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FDE965F-AA82-47A9-FA08-8ED46F8E0DAF}"/>
                    </a:ext>
                  </a:extLst>
                </p14:cNvPr>
                <p14:cNvContentPartPr/>
                <p14:nvPr/>
              </p14:nvContentPartPr>
              <p14:xfrm>
                <a:off x="246792" y="1140636"/>
                <a:ext cx="1428900" cy="314261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FDE965F-AA82-47A9-FA08-8ED46F8E0DA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37794" y="1131997"/>
                  <a:ext cx="1446536" cy="3319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26EED07-C0BE-67D5-B32A-BF285BD2B3BA}"/>
                    </a:ext>
                  </a:extLst>
                </p14:cNvPr>
                <p14:cNvContentPartPr/>
                <p14:nvPr/>
              </p14:nvContentPartPr>
              <p14:xfrm>
                <a:off x="262896" y="1204592"/>
                <a:ext cx="384199" cy="19325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26EED07-C0BE-67D5-B32A-BF285BD2B3B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53894" y="1195645"/>
                  <a:ext cx="401843" cy="3686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CDD563F-7A6A-E2DC-99BA-39F6A648FA52}"/>
              </a:ext>
            </a:extLst>
          </p:cNvPr>
          <p:cNvGrpSpPr/>
          <p:nvPr/>
        </p:nvGrpSpPr>
        <p:grpSpPr>
          <a:xfrm>
            <a:off x="1916794" y="1080130"/>
            <a:ext cx="1442013" cy="441484"/>
            <a:chOff x="1916794" y="1080130"/>
            <a:chExt cx="1442013" cy="441484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F515A26-326B-5F0D-8A58-EF4FA5F0F83E}"/>
                    </a:ext>
                  </a:extLst>
                </p14:cNvPr>
                <p14:cNvContentPartPr/>
                <p14:nvPr/>
              </p14:nvContentPartPr>
              <p14:xfrm>
                <a:off x="1916794" y="1089102"/>
                <a:ext cx="1154669" cy="432512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F515A26-326B-5F0D-8A58-EF4FA5F0F83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907796" y="1080106"/>
                  <a:ext cx="1172306" cy="4501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A5D2974-D45F-60C4-C60F-5E4C0E00FB1D}"/>
                    </a:ext>
                  </a:extLst>
                </p14:cNvPr>
                <p14:cNvContentPartPr/>
                <p14:nvPr/>
              </p14:nvContentPartPr>
              <p14:xfrm>
                <a:off x="2758122" y="1123841"/>
                <a:ext cx="230" cy="23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A5D2974-D45F-60C4-C60F-5E4C0E00FB1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752602" y="1118091"/>
                  <a:ext cx="11500" cy="115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880B4BA-1057-05C1-187F-629995F701D1}"/>
                    </a:ext>
                  </a:extLst>
                </p14:cNvPr>
                <p14:cNvContentPartPr/>
                <p14:nvPr/>
              </p14:nvContentPartPr>
              <p14:xfrm>
                <a:off x="2149844" y="1200681"/>
                <a:ext cx="12193" cy="17945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880B4BA-1057-05C1-187F-629995F701D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141237" y="1191708"/>
                  <a:ext cx="29765" cy="355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6321E31-DE79-80D1-7F1F-30FB1777C8F9}"/>
                    </a:ext>
                  </a:extLst>
                </p14:cNvPr>
                <p14:cNvContentPartPr/>
                <p14:nvPr/>
              </p14:nvContentPartPr>
              <p14:xfrm>
                <a:off x="3219851" y="1080130"/>
                <a:ext cx="135505" cy="227299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6321E31-DE79-80D1-7F1F-30FB1777C8F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210865" y="1071139"/>
                  <a:ext cx="153117" cy="2449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AF52F5E-F1CC-55BA-94FF-A1C47F87ACC0}"/>
                    </a:ext>
                  </a:extLst>
                </p14:cNvPr>
                <p14:cNvContentPartPr/>
                <p14:nvPr/>
              </p14:nvContentPartPr>
              <p14:xfrm>
                <a:off x="3320617" y="1424299"/>
                <a:ext cx="38190" cy="21626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AF52F5E-F1CC-55BA-94FF-A1C47F87ACC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311694" y="1415288"/>
                  <a:ext cx="55679" cy="39287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01F160C2-8357-967A-5B7F-F2D136487945}"/>
              </a:ext>
            </a:extLst>
      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987416" y="1620435"/>
            <a:ext cx="9737348" cy="2118189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B537FD27-117F-6D91-566A-DCCC09F7B0BA}"/>
              </a:ext>
            </a:extLst>
          </p:cNvPr>
          <p:cNvSpPr txBox="1"/>
          <p:nvPr/>
        </p:nvSpPr>
        <p:spPr>
          <a:xfrm>
            <a:off x="7867341" y="181230"/>
            <a:ext cx="41202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YxdcnjHlmbqwVycbfxAdvP6960"/>
              </a:rPr>
              <a:t>Fig. 5.14 </a:t>
            </a:r>
            <a:r>
              <a:rPr lang="en-US" sz="1800" b="0" i="0" u="none" strike="noStrike" baseline="0" dirty="0">
                <a:latin typeface="RfprpmPtybvqVhtppnAdvP6975"/>
              </a:rPr>
              <a:t>The Lehnert-Hoh experiment to check the effect of a magnetic field on diffusion in a</a:t>
            </a:r>
          </a:p>
          <a:p>
            <a:pPr algn="l"/>
            <a:r>
              <a:rPr lang="en-US" sz="1800" b="0" i="0" u="none" strike="noStrike" baseline="0" dirty="0">
                <a:latin typeface="RfprpmPtybvqVhtppnAdvP6975"/>
              </a:rPr>
              <a:t>weakly ionized gas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3979010-8B28-E3B0-07A9-C0C8AF8FBE3F}"/>
                  </a:ext>
                </a:extLst>
              </p14:cNvPr>
              <p14:cNvContentPartPr/>
              <p14:nvPr/>
            </p14:nvContentPartPr>
            <p14:xfrm>
              <a:off x="2718836" y="2399835"/>
              <a:ext cx="122040" cy="2847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3979010-8B28-E3B0-07A9-C0C8AF8FBE3F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710196" y="2391195"/>
                <a:ext cx="13968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5688BCE5-D763-EFEA-4260-69D2B6585CD1}"/>
                  </a:ext>
                </a:extLst>
              </p14:cNvPr>
              <p14:cNvContentPartPr/>
              <p14:nvPr/>
            </p14:nvContentPartPr>
            <p14:xfrm>
              <a:off x="2735756" y="3208395"/>
              <a:ext cx="149040" cy="2779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5688BCE5-D763-EFEA-4260-69D2B6585CD1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726756" y="3199755"/>
                <a:ext cx="166680" cy="29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283244A3-B0E3-1627-613B-55F482E9FCD8}"/>
              </a:ext>
            </a:extLst>
          </p:cNvPr>
          <p:cNvGrpSpPr/>
          <p:nvPr/>
        </p:nvGrpSpPr>
        <p:grpSpPr>
          <a:xfrm>
            <a:off x="2506796" y="2028315"/>
            <a:ext cx="678960" cy="280800"/>
            <a:chOff x="2506796" y="2783325"/>
            <a:chExt cx="678960" cy="28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3D1551C-2B51-6BE6-EAF5-242295E9B589}"/>
                    </a:ext>
                  </a:extLst>
                </p14:cNvPr>
                <p14:cNvContentPartPr/>
                <p14:nvPr/>
              </p14:nvContentPartPr>
              <p14:xfrm>
                <a:off x="2506796" y="2783325"/>
                <a:ext cx="177840" cy="2667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3D1551C-2B51-6BE6-EAF5-242295E9B58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498156" y="2774325"/>
                  <a:ext cx="19548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465EEE8-A5EE-1880-B5DF-375592F198B3}"/>
                    </a:ext>
                  </a:extLst>
                </p14:cNvPr>
                <p14:cNvContentPartPr/>
                <p14:nvPr/>
              </p14:nvContentPartPr>
              <p14:xfrm>
                <a:off x="2796236" y="2915805"/>
                <a:ext cx="389520" cy="1483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465EEE8-A5EE-1880-B5DF-375592F198B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787236" y="2906805"/>
                  <a:ext cx="407160" cy="16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31C3C53-3A2E-4F3C-763F-A4D4B12946E3}"/>
              </a:ext>
            </a:extLst>
          </p:cNvPr>
          <p:cNvGrpSpPr/>
          <p:nvPr/>
        </p:nvGrpSpPr>
        <p:grpSpPr>
          <a:xfrm>
            <a:off x="423836" y="3895224"/>
            <a:ext cx="1097280" cy="362880"/>
            <a:chOff x="423836" y="3895224"/>
            <a:chExt cx="1097280" cy="36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965A14D-EE7F-C237-35F2-579729AC64BC}"/>
                    </a:ext>
                  </a:extLst>
                </p14:cNvPr>
                <p14:cNvContentPartPr/>
                <p14:nvPr/>
              </p14:nvContentPartPr>
              <p14:xfrm>
                <a:off x="423836" y="4035984"/>
                <a:ext cx="378360" cy="1792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965A14D-EE7F-C237-35F2-579729AC64B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14836" y="4026984"/>
                  <a:ext cx="3960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D914C25-FC09-EAA1-9243-484201A1605C}"/>
                    </a:ext>
                  </a:extLst>
                </p14:cNvPr>
                <p14:cNvContentPartPr/>
                <p14:nvPr/>
              </p14:nvContentPartPr>
              <p14:xfrm>
                <a:off x="609596" y="4016904"/>
                <a:ext cx="252720" cy="2412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D914C25-FC09-EAA1-9243-484201A1605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00956" y="4008264"/>
                  <a:ext cx="2703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67C8838-E964-ACF3-98B5-DDD0CA39F81B}"/>
                    </a:ext>
                  </a:extLst>
                </p14:cNvPr>
                <p14:cNvContentPartPr/>
                <p14:nvPr/>
              </p14:nvContentPartPr>
              <p14:xfrm>
                <a:off x="1013516" y="3911784"/>
                <a:ext cx="29520" cy="147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67C8838-E964-ACF3-98B5-DDD0CA39F81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04516" y="3903144"/>
                  <a:ext cx="471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23BAFB0-ECB3-7615-39F6-DACD4C330EFE}"/>
                    </a:ext>
                  </a:extLst>
                </p14:cNvPr>
                <p14:cNvContentPartPr/>
                <p14:nvPr/>
              </p14:nvContentPartPr>
              <p14:xfrm>
                <a:off x="907676" y="3895224"/>
                <a:ext cx="613440" cy="3268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23BAFB0-ECB3-7615-39F6-DACD4C330EF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98676" y="3886584"/>
                  <a:ext cx="631080" cy="34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2EFAACB-4C4B-F0DE-4531-7718E20476D5}"/>
              </a:ext>
            </a:extLst>
          </p:cNvPr>
          <p:cNvGrpSpPr/>
          <p:nvPr/>
        </p:nvGrpSpPr>
        <p:grpSpPr>
          <a:xfrm>
            <a:off x="1788956" y="3787584"/>
            <a:ext cx="1329120" cy="405720"/>
            <a:chOff x="1788956" y="3787584"/>
            <a:chExt cx="1329120" cy="40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1DA1A71-FB02-1A60-C5D6-5B0C6CC0868F}"/>
                    </a:ext>
                  </a:extLst>
                </p14:cNvPr>
                <p14:cNvContentPartPr/>
                <p14:nvPr/>
              </p14:nvContentPartPr>
              <p14:xfrm>
                <a:off x="1788956" y="3787584"/>
                <a:ext cx="1329120" cy="4057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1DA1A71-FB02-1A60-C5D6-5B0C6CC0868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780316" y="3778584"/>
                  <a:ext cx="134676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3312A88-C536-2F3F-6530-B6E4C1074A45}"/>
                    </a:ext>
                  </a:extLst>
                </p14:cNvPr>
                <p14:cNvContentPartPr/>
                <p14:nvPr/>
              </p14:nvContentPartPr>
              <p14:xfrm>
                <a:off x="2439836" y="3882264"/>
                <a:ext cx="304920" cy="482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3312A88-C536-2F3F-6530-B6E4C1074A4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430836" y="3873264"/>
                  <a:ext cx="322560" cy="6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86680DA-3939-8CA8-2CB7-84B21F8AEEB7}"/>
              </a:ext>
            </a:extLst>
          </p:cNvPr>
          <p:cNvGrpSpPr/>
          <p:nvPr/>
        </p:nvGrpSpPr>
        <p:grpSpPr>
          <a:xfrm>
            <a:off x="3443156" y="3833664"/>
            <a:ext cx="1476000" cy="546120"/>
            <a:chOff x="3443156" y="3833664"/>
            <a:chExt cx="1476000" cy="54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2FF7F8C-8749-E49B-B6AE-A9710AF134E8}"/>
                    </a:ext>
                  </a:extLst>
                </p14:cNvPr>
                <p14:cNvContentPartPr/>
                <p14:nvPr/>
              </p14:nvContentPartPr>
              <p14:xfrm>
                <a:off x="3443156" y="3833664"/>
                <a:ext cx="1476000" cy="5461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2FF7F8C-8749-E49B-B6AE-A9710AF134E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434516" y="3825024"/>
                  <a:ext cx="1493640" cy="56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F4A1641-2663-F9CB-84E0-D2704DF37E09}"/>
                    </a:ext>
                  </a:extLst>
                </p14:cNvPr>
                <p14:cNvContentPartPr/>
                <p14:nvPr/>
              </p14:nvContentPartPr>
              <p14:xfrm>
                <a:off x="4433516" y="3875784"/>
                <a:ext cx="360" cy="3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F4A1641-2663-F9CB-84E0-D2704DF37E0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424516" y="386678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CCEF9F4-8711-AA71-611E-A625531720B3}"/>
                    </a:ext>
                  </a:extLst>
                </p14:cNvPr>
                <p14:cNvContentPartPr/>
                <p14:nvPr/>
              </p14:nvContentPartPr>
              <p14:xfrm>
                <a:off x="3723956" y="3930144"/>
                <a:ext cx="360" cy="3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CCEF9F4-8711-AA71-611E-A625531720B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714956" y="392114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251DE35-D4E0-6B5F-DE59-5BF83542EF44}"/>
              </a:ext>
            </a:extLst>
          </p:cNvPr>
          <p:cNvGrpSpPr/>
          <p:nvPr/>
        </p:nvGrpSpPr>
        <p:grpSpPr>
          <a:xfrm>
            <a:off x="5095916" y="3756984"/>
            <a:ext cx="4893840" cy="569160"/>
            <a:chOff x="5095916" y="3756984"/>
            <a:chExt cx="4893840" cy="56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38D4E4D-8C97-ABB5-72DC-05BD17EB50D7}"/>
                    </a:ext>
                  </a:extLst>
                </p14:cNvPr>
                <p14:cNvContentPartPr/>
                <p14:nvPr/>
              </p14:nvContentPartPr>
              <p14:xfrm>
                <a:off x="6904556" y="3877944"/>
                <a:ext cx="912600" cy="1875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38D4E4D-8C97-ABB5-72DC-05BD17EB50D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895916" y="3869304"/>
                  <a:ext cx="9302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44D438C-B750-1768-BC1A-7C159E22B68D}"/>
                    </a:ext>
                  </a:extLst>
                </p14:cNvPr>
                <p14:cNvContentPartPr/>
                <p14:nvPr/>
              </p14:nvContentPartPr>
              <p14:xfrm>
                <a:off x="7936316" y="3756984"/>
                <a:ext cx="199080" cy="3110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44D438C-B750-1768-BC1A-7C159E22B68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927316" y="3747984"/>
                  <a:ext cx="21672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F60E168-0665-5100-9218-78A2AD489DF6}"/>
                    </a:ext>
                  </a:extLst>
                </p14:cNvPr>
                <p14:cNvContentPartPr/>
                <p14:nvPr/>
              </p14:nvContentPartPr>
              <p14:xfrm>
                <a:off x="8199476" y="4047864"/>
                <a:ext cx="56880" cy="313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F60E168-0665-5100-9218-78A2AD489DF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190836" y="4039224"/>
                  <a:ext cx="745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9BF9013-AFCA-B669-702F-B9C25A62B66C}"/>
                    </a:ext>
                  </a:extLst>
                </p14:cNvPr>
                <p14:cNvContentPartPr/>
                <p14:nvPr/>
              </p14:nvContentPartPr>
              <p14:xfrm>
                <a:off x="8496836" y="3788304"/>
                <a:ext cx="9000" cy="2973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9BF9013-AFCA-B669-702F-B9C25A62B66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488196" y="3779664"/>
                  <a:ext cx="2664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2ADE237-1D96-8E81-840E-153A51DA582B}"/>
                    </a:ext>
                  </a:extLst>
                </p14:cNvPr>
                <p14:cNvContentPartPr/>
                <p14:nvPr/>
              </p14:nvContentPartPr>
              <p14:xfrm>
                <a:off x="8360756" y="3787944"/>
                <a:ext cx="242280" cy="1764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2ADE237-1D96-8E81-840E-153A51DA582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351756" y="3778944"/>
                  <a:ext cx="2599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0D047C0-5314-76F9-ADCC-01DBD31AB2B0}"/>
                    </a:ext>
                  </a:extLst>
                </p14:cNvPr>
                <p14:cNvContentPartPr/>
                <p14:nvPr/>
              </p14:nvContentPartPr>
              <p14:xfrm>
                <a:off x="8740196" y="3955344"/>
                <a:ext cx="267480" cy="1598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0D047C0-5314-76F9-ADCC-01DBD31AB2B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731196" y="3946704"/>
                  <a:ext cx="2851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2A2D709-9C47-C1AF-EF09-A201DEA941F3}"/>
                    </a:ext>
                  </a:extLst>
                </p14:cNvPr>
                <p14:cNvContentPartPr/>
                <p14:nvPr/>
              </p14:nvContentPartPr>
              <p14:xfrm>
                <a:off x="9174716" y="3862464"/>
                <a:ext cx="815040" cy="1929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2A2D709-9C47-C1AF-EF09-A201DEA941F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165716" y="3853464"/>
                  <a:ext cx="8326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3CB46AB-A1C7-2373-6882-178FAF926F0B}"/>
                    </a:ext>
                  </a:extLst>
                </p14:cNvPr>
                <p14:cNvContentPartPr/>
                <p14:nvPr/>
              </p14:nvContentPartPr>
              <p14:xfrm>
                <a:off x="5095916" y="3917544"/>
                <a:ext cx="544680" cy="2898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3CB46AB-A1C7-2373-6882-178FAF926F0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086916" y="3908544"/>
                  <a:ext cx="56232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E029D92-97F9-B64C-0D4E-2629E9783910}"/>
                    </a:ext>
                  </a:extLst>
                </p14:cNvPr>
                <p14:cNvContentPartPr/>
                <p14:nvPr/>
              </p14:nvContentPartPr>
              <p14:xfrm>
                <a:off x="5730596" y="3921144"/>
                <a:ext cx="16920" cy="849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E029D92-97F9-B64C-0D4E-2629E978391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721956" y="3912504"/>
                  <a:ext cx="345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ECFC55B-CB01-3195-1BCC-81B285EAF78B}"/>
                    </a:ext>
                  </a:extLst>
                </p14:cNvPr>
                <p14:cNvContentPartPr/>
                <p14:nvPr/>
              </p14:nvContentPartPr>
              <p14:xfrm>
                <a:off x="5822396" y="3925824"/>
                <a:ext cx="63000" cy="2638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ECFC55B-CB01-3195-1BCC-81B285EAF78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813756" y="3916824"/>
                  <a:ext cx="8064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71B39B2-8CE5-68E7-F5E5-BE45448D4AB3}"/>
                    </a:ext>
                  </a:extLst>
                </p14:cNvPr>
                <p14:cNvContentPartPr/>
                <p14:nvPr/>
              </p14:nvContentPartPr>
              <p14:xfrm>
                <a:off x="5774156" y="4068024"/>
                <a:ext cx="221040" cy="273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71B39B2-8CE5-68E7-F5E5-BE45448D4AB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765516" y="4059024"/>
                  <a:ext cx="2386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7CCB5D7-6623-E20A-17DA-C4563D1C7F95}"/>
                    </a:ext>
                  </a:extLst>
                </p14:cNvPr>
                <p14:cNvContentPartPr/>
                <p14:nvPr/>
              </p14:nvContentPartPr>
              <p14:xfrm>
                <a:off x="6108596" y="3945984"/>
                <a:ext cx="769680" cy="2844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7CCB5D7-6623-E20A-17DA-C4563D1C7F9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099956" y="3937344"/>
                  <a:ext cx="78732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F2E27FB8-7B6B-C1CB-B076-C0C4B7C226A7}"/>
                    </a:ext>
                  </a:extLst>
                </p14:cNvPr>
                <p14:cNvContentPartPr/>
                <p14:nvPr/>
              </p14:nvContentPartPr>
              <p14:xfrm>
                <a:off x="7073396" y="4033824"/>
                <a:ext cx="815760" cy="2923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F2E27FB8-7B6B-C1CB-B076-C0C4B7C226A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064756" y="4024824"/>
                  <a:ext cx="833400" cy="30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8A2D8387-FA79-7EBE-48FA-83E80C58E2CF}"/>
                  </a:ext>
                </a:extLst>
              </p14:cNvPr>
              <p14:cNvContentPartPr/>
              <p14:nvPr/>
            </p14:nvContentPartPr>
            <p14:xfrm>
              <a:off x="7672436" y="1583715"/>
              <a:ext cx="41760" cy="1836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8A2D8387-FA79-7EBE-48FA-83E80C58E2CF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7663796" y="1575075"/>
                <a:ext cx="594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1512F785-B4FF-D7D8-BAE4-D450CB06A4A4}"/>
              </a:ext>
            </a:extLst>
          </p:cNvPr>
          <p:cNvGrpSpPr/>
          <p:nvPr/>
        </p:nvGrpSpPr>
        <p:grpSpPr>
          <a:xfrm>
            <a:off x="7330436" y="2760555"/>
            <a:ext cx="447840" cy="273240"/>
            <a:chOff x="7330436" y="3515565"/>
            <a:chExt cx="447840" cy="27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C8204C7-2487-E79F-D438-4046C094C51B}"/>
                    </a:ext>
                  </a:extLst>
                </p14:cNvPr>
                <p14:cNvContentPartPr/>
                <p14:nvPr/>
              </p14:nvContentPartPr>
              <p14:xfrm>
                <a:off x="7330436" y="3515565"/>
                <a:ext cx="17280" cy="2494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C8204C7-2487-E79F-D438-4046C094C51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312436" y="3497565"/>
                  <a:ext cx="5292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CC98DC2-C9EB-FD5E-3549-C28585E78CF7}"/>
                    </a:ext>
                  </a:extLst>
                </p14:cNvPr>
                <p14:cNvContentPartPr/>
                <p14:nvPr/>
              </p14:nvContentPartPr>
              <p14:xfrm>
                <a:off x="7465076" y="3532125"/>
                <a:ext cx="19080" cy="2354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CC98DC2-C9EB-FD5E-3549-C28585E78CF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447076" y="3514485"/>
                  <a:ext cx="5472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64C8CA6-B1CC-2B50-3ED3-0D83898CE41E}"/>
                    </a:ext>
                  </a:extLst>
                </p14:cNvPr>
                <p14:cNvContentPartPr/>
                <p14:nvPr/>
              </p14:nvContentPartPr>
              <p14:xfrm>
                <a:off x="7350236" y="3628605"/>
                <a:ext cx="141480" cy="284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64C8CA6-B1CC-2B50-3ED3-0D83898CE41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332596" y="3610965"/>
                  <a:ext cx="1771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B05FC16-D27D-74A5-19A0-C2BB94542400}"/>
                    </a:ext>
                  </a:extLst>
                </p14:cNvPr>
                <p14:cNvContentPartPr/>
                <p14:nvPr/>
              </p14:nvContentPartPr>
              <p14:xfrm>
                <a:off x="7599356" y="3640125"/>
                <a:ext cx="178920" cy="1486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B05FC16-D27D-74A5-19A0-C2BB9454240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581716" y="3622485"/>
                  <a:ext cx="214560" cy="18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968D0B4B-F6E7-C2D3-5831-00CB0921D262}"/>
                  </a:ext>
                </a:extLst>
              </p14:cNvPr>
              <p14:cNvContentPartPr/>
              <p14:nvPr/>
            </p14:nvContentPartPr>
            <p14:xfrm>
              <a:off x="7526996" y="4740504"/>
              <a:ext cx="1132560" cy="304560"/>
            </p14:xfrm>
          </p:contentPart>
        </mc:Choice>
        <mc:Fallback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968D0B4B-F6E7-C2D3-5831-00CB0921D262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518356" y="4731864"/>
                <a:ext cx="115020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D617A7B1-9790-B94C-6EE8-FDF3290BB38C}"/>
                  </a:ext>
                </a:extLst>
              </p14:cNvPr>
              <p14:cNvContentPartPr/>
              <p14:nvPr/>
            </p14:nvContentPartPr>
            <p14:xfrm>
              <a:off x="7393796" y="4398864"/>
              <a:ext cx="1008360" cy="266760"/>
            </p14:xfrm>
          </p:contentPart>
        </mc:Choice>
        <mc:Fallback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D617A7B1-9790-B94C-6EE8-FDF3290BB38C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7384796" y="4389864"/>
                <a:ext cx="102600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03F3BFFE-011A-6E57-17B8-77ED5AFC8276}"/>
                  </a:ext>
                </a:extLst>
              </p14:cNvPr>
              <p14:cNvContentPartPr/>
              <p14:nvPr/>
            </p14:nvContentPartPr>
            <p14:xfrm>
              <a:off x="8634716" y="4328664"/>
              <a:ext cx="767880" cy="344160"/>
            </p14:xfrm>
          </p:contentPart>
        </mc:Choice>
        <mc:Fallback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03F3BFFE-011A-6E57-17B8-77ED5AFC8276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8626076" y="4319664"/>
                <a:ext cx="785520" cy="36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13B2BC5F-DFD8-4D7A-7E7A-C9F5A3A8037D}"/>
                  </a:ext>
                </a:extLst>
              </p14:cNvPr>
              <p14:cNvContentPartPr/>
              <p14:nvPr/>
            </p14:nvContentPartPr>
            <p14:xfrm>
              <a:off x="9599516" y="4523424"/>
              <a:ext cx="504720" cy="14148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13B2BC5F-DFD8-4D7A-7E7A-C9F5A3A8037D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9590516" y="4514784"/>
                <a:ext cx="52236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3FEDCBDB-BC73-A8F5-26BC-7BB1E45D037E}"/>
                  </a:ext>
                </a:extLst>
              </p14:cNvPr>
              <p14:cNvContentPartPr/>
              <p14:nvPr/>
            </p14:nvContentPartPr>
            <p14:xfrm>
              <a:off x="10280996" y="4395264"/>
              <a:ext cx="759240" cy="291600"/>
            </p14:xfrm>
          </p:contentPart>
        </mc:Choice>
        <mc:Fallback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3FEDCBDB-BC73-A8F5-26BC-7BB1E45D037E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10272356" y="4386624"/>
                <a:ext cx="77688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5EE4AE6B-8E3B-182B-93D9-8A49BB494209}"/>
                  </a:ext>
                </a:extLst>
              </p14:cNvPr>
              <p14:cNvContentPartPr/>
              <p14:nvPr/>
            </p14:nvContentPartPr>
            <p14:xfrm>
              <a:off x="10773476" y="4461864"/>
              <a:ext cx="327600" cy="48960"/>
            </p14:xfrm>
          </p:contentPart>
        </mc:Choice>
        <mc:Fallback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5EE4AE6B-8E3B-182B-93D9-8A49BB494209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0764836" y="4452864"/>
                <a:ext cx="34524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003C4DC1-EC42-B97A-93D2-4D464283B33B}"/>
                  </a:ext>
                </a:extLst>
              </p14:cNvPr>
              <p14:cNvContentPartPr/>
              <p14:nvPr/>
            </p14:nvContentPartPr>
            <p14:xfrm>
              <a:off x="11224196" y="4696224"/>
              <a:ext cx="16200" cy="21960"/>
            </p14:xfrm>
          </p:contentPart>
        </mc:Choice>
        <mc:Fallback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003C4DC1-EC42-B97A-93D2-4D464283B33B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11215556" y="4687224"/>
                <a:ext cx="3384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F4224D63-A083-D97D-08E8-42F92B216A33}"/>
                  </a:ext>
                </a:extLst>
              </p14:cNvPr>
              <p14:cNvContentPartPr/>
              <p14:nvPr/>
            </p14:nvContentPartPr>
            <p14:xfrm>
              <a:off x="8091476" y="4829784"/>
              <a:ext cx="274680" cy="17280"/>
            </p14:xfrm>
          </p:contentPart>
        </mc:Choice>
        <mc:Fallback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F4224D63-A083-D97D-08E8-42F92B216A33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8082476" y="4820784"/>
                <a:ext cx="29232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C04A265D-B67A-E0C6-26AB-5C56B7087226}"/>
                  </a:ext>
                </a:extLst>
              </p14:cNvPr>
              <p14:cNvContentPartPr/>
              <p14:nvPr/>
            </p14:nvContentPartPr>
            <p14:xfrm>
              <a:off x="8792396" y="4935624"/>
              <a:ext cx="290520" cy="124920"/>
            </p14:xfrm>
          </p:contentPart>
        </mc:Choice>
        <mc:Fallback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C04A265D-B67A-E0C6-26AB-5C56B7087226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8783396" y="4926984"/>
                <a:ext cx="30816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CAE3819E-FCB1-87F2-CA8D-3C3AF3BD5F96}"/>
                  </a:ext>
                </a:extLst>
              </p14:cNvPr>
              <p14:cNvContentPartPr/>
              <p14:nvPr/>
            </p14:nvContentPartPr>
            <p14:xfrm>
              <a:off x="8871236" y="4838424"/>
              <a:ext cx="22680" cy="9000"/>
            </p14:xfrm>
          </p:contentPart>
        </mc:Choice>
        <mc:Fallback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CAE3819E-FCB1-87F2-CA8D-3C3AF3BD5F96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8862596" y="4829424"/>
                <a:ext cx="4032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E58EC831-9970-9E88-5112-A94A9763C271}"/>
                  </a:ext>
                </a:extLst>
              </p14:cNvPr>
              <p14:cNvContentPartPr/>
              <p14:nvPr/>
            </p14:nvContentPartPr>
            <p14:xfrm>
              <a:off x="9262916" y="4791984"/>
              <a:ext cx="1513800" cy="295560"/>
            </p14:xfrm>
          </p:contentPart>
        </mc:Choice>
        <mc:Fallback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E58EC831-9970-9E88-5112-A94A9763C271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9253916" y="4782984"/>
                <a:ext cx="1531440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A98B12EB-2D2A-216E-FEC5-DB84B40CDABE}"/>
                  </a:ext>
                </a:extLst>
              </p14:cNvPr>
              <p14:cNvContentPartPr/>
              <p14:nvPr/>
            </p14:nvContentPartPr>
            <p14:xfrm>
              <a:off x="10297556" y="4880544"/>
              <a:ext cx="259200" cy="36720"/>
            </p14:xfrm>
          </p:contentPart>
        </mc:Choice>
        <mc:Fallback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A98B12EB-2D2A-216E-FEC5-DB84B40CDABE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10288916" y="4871544"/>
                <a:ext cx="27684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91985A39-1DFF-F65A-D21D-7BD5A138063E}"/>
                  </a:ext>
                </a:extLst>
              </p14:cNvPr>
              <p14:cNvContentPartPr/>
              <p14:nvPr/>
            </p14:nvContentPartPr>
            <p14:xfrm>
              <a:off x="10238156" y="4851384"/>
              <a:ext cx="360" cy="360"/>
            </p14:xfrm>
          </p:contentPart>
        </mc:Choice>
        <mc:Fallback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91985A39-1DFF-F65A-D21D-7BD5A138063E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10229516" y="484238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C3307532-01C1-DF26-8A1E-B338E083C4A0}"/>
                  </a:ext>
                </a:extLst>
              </p14:cNvPr>
              <p14:cNvContentPartPr/>
              <p14:nvPr/>
            </p14:nvContentPartPr>
            <p14:xfrm>
              <a:off x="9506996" y="4881264"/>
              <a:ext cx="39600" cy="3960"/>
            </p14:xfrm>
          </p:contentPart>
        </mc:Choice>
        <mc:Fallback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C3307532-01C1-DF26-8A1E-B338E083C4A0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9497996" y="4872264"/>
                <a:ext cx="5724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FEA9CC52-27B7-2C47-D52A-6BFC5C625824}"/>
                  </a:ext>
                </a:extLst>
              </p14:cNvPr>
              <p14:cNvContentPartPr/>
              <p14:nvPr/>
            </p14:nvContentPartPr>
            <p14:xfrm>
              <a:off x="10937636" y="4854984"/>
              <a:ext cx="631440" cy="252000"/>
            </p14:xfrm>
          </p:contentPart>
        </mc:Choice>
        <mc:Fallback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FEA9CC52-27B7-2C47-D52A-6BFC5C625824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10928636" y="4845984"/>
                <a:ext cx="64908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AB6A14AD-AF4C-E69A-0DCC-C95C68B03837}"/>
                  </a:ext>
                </a:extLst>
              </p14:cNvPr>
              <p14:cNvContentPartPr/>
              <p14:nvPr/>
            </p14:nvContentPartPr>
            <p14:xfrm>
              <a:off x="11345156" y="4946424"/>
              <a:ext cx="29520" cy="8280"/>
            </p14:xfrm>
          </p:contentPart>
        </mc:Choice>
        <mc:Fallback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AB6A14AD-AF4C-E69A-0DCC-C95C68B03837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11336516" y="4937424"/>
                <a:ext cx="4716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27F431A6-BB8F-1579-5D83-C129CF9986AC}"/>
                  </a:ext>
                </a:extLst>
              </p14:cNvPr>
              <p14:cNvContentPartPr/>
              <p14:nvPr/>
            </p14:nvContentPartPr>
            <p14:xfrm>
              <a:off x="10898396" y="4924824"/>
              <a:ext cx="334800" cy="15480"/>
            </p14:xfrm>
          </p:contentPart>
        </mc:Choice>
        <mc:Fallback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27F431A6-BB8F-1579-5D83-C129CF9986AC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10889756" y="4915824"/>
                <a:ext cx="35244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8199C8D8-2E95-4258-1474-28DD625DD153}"/>
                  </a:ext>
                </a:extLst>
              </p14:cNvPr>
              <p14:cNvContentPartPr/>
              <p14:nvPr/>
            </p14:nvContentPartPr>
            <p14:xfrm>
              <a:off x="9604196" y="4857864"/>
              <a:ext cx="297720" cy="42480"/>
            </p14:xfrm>
          </p:contentPart>
        </mc:Choice>
        <mc:Fallback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8199C8D8-2E95-4258-1474-28DD625DD153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9595196" y="4849224"/>
                <a:ext cx="31536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B9FBFCD0-1273-15EC-1DC5-9A06EAD92EC0}"/>
                  </a:ext>
                </a:extLst>
              </p14:cNvPr>
              <p14:cNvContentPartPr/>
              <p14:nvPr/>
            </p14:nvContentPartPr>
            <p14:xfrm>
              <a:off x="642716" y="4408944"/>
              <a:ext cx="12960" cy="17244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B9FBFCD0-1273-15EC-1DC5-9A06EAD92EC0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633716" y="4399944"/>
                <a:ext cx="3060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3709FE1C-1570-6E3F-84C0-8A82FCC2A54A}"/>
                  </a:ext>
                </a:extLst>
              </p14:cNvPr>
              <p14:cNvContentPartPr/>
              <p14:nvPr/>
            </p14:nvContentPartPr>
            <p14:xfrm>
              <a:off x="699236" y="4364304"/>
              <a:ext cx="59400" cy="30096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3709FE1C-1570-6E3F-84C0-8A82FCC2A54A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690596" y="4355664"/>
                <a:ext cx="77040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F1B1CC6F-060E-CF5A-AB46-2BA9C88CC807}"/>
                  </a:ext>
                </a:extLst>
              </p14:cNvPr>
              <p14:cNvContentPartPr/>
              <p14:nvPr/>
            </p14:nvContentPartPr>
            <p14:xfrm>
              <a:off x="818396" y="4298064"/>
              <a:ext cx="1199520" cy="45324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F1B1CC6F-060E-CF5A-AB46-2BA9C88CC807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809396" y="4289064"/>
                <a:ext cx="1217160" cy="47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9D2AFC6D-5009-E0C6-7D84-7EFDCBB6A0E6}"/>
                  </a:ext>
                </a:extLst>
              </p14:cNvPr>
              <p14:cNvContentPartPr/>
              <p14:nvPr/>
            </p14:nvContentPartPr>
            <p14:xfrm>
              <a:off x="1394396" y="4292664"/>
              <a:ext cx="25200" cy="612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9D2AFC6D-5009-E0C6-7D84-7EFDCBB6A0E6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1385396" y="4284024"/>
                <a:ext cx="4284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AF1B1A9A-095D-C211-40F4-ADFC65EBA3A7}"/>
                  </a:ext>
                </a:extLst>
              </p14:cNvPr>
              <p14:cNvContentPartPr/>
              <p14:nvPr/>
            </p14:nvContentPartPr>
            <p14:xfrm>
              <a:off x="2241476" y="4250184"/>
              <a:ext cx="1158480" cy="54972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AF1B1A9A-095D-C211-40F4-ADFC65EBA3A7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2232836" y="4241544"/>
                <a:ext cx="1176120" cy="56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D2E3AF98-5DA3-0237-A5EA-937F44B77574}"/>
                  </a:ext>
                </a:extLst>
              </p14:cNvPr>
              <p14:cNvContentPartPr/>
              <p14:nvPr/>
            </p14:nvContentPartPr>
            <p14:xfrm>
              <a:off x="3002876" y="4339104"/>
              <a:ext cx="360" cy="36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D2E3AF98-5DA3-0237-A5EA-937F44B77574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2993876" y="433046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FE0A5BDA-0DA4-50B0-4EB9-F98C98A7065A}"/>
                  </a:ext>
                </a:extLst>
              </p14:cNvPr>
              <p14:cNvContentPartPr/>
              <p14:nvPr/>
            </p14:nvContentPartPr>
            <p14:xfrm>
              <a:off x="2504996" y="4317504"/>
              <a:ext cx="360" cy="36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FE0A5BDA-0DA4-50B0-4EB9-F98C98A7065A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2496356" y="430850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BA1BA911-BAAF-A11A-77C7-C86CCFCF384B}"/>
                  </a:ext>
                </a:extLst>
              </p14:cNvPr>
              <p14:cNvContentPartPr/>
              <p14:nvPr/>
            </p14:nvContentPartPr>
            <p14:xfrm>
              <a:off x="3652676" y="4264224"/>
              <a:ext cx="1555920" cy="35244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BA1BA911-BAAF-A11A-77C7-C86CCFCF384B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3644036" y="4255584"/>
                <a:ext cx="157356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322CAAB6-8338-2AA6-E3AA-CECBBADB9565}"/>
                  </a:ext>
                </a:extLst>
              </p14:cNvPr>
              <p14:cNvContentPartPr/>
              <p14:nvPr/>
            </p14:nvContentPartPr>
            <p14:xfrm>
              <a:off x="4398596" y="4370424"/>
              <a:ext cx="346680" cy="3024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322CAAB6-8338-2AA6-E3AA-CECBBADB9565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4389956" y="4361424"/>
                <a:ext cx="3643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EEBDCE58-53D8-C868-46F3-D676E6356EC6}"/>
                  </a:ext>
                </a:extLst>
              </p14:cNvPr>
              <p14:cNvContentPartPr/>
              <p14:nvPr/>
            </p14:nvContentPartPr>
            <p14:xfrm>
              <a:off x="5388956" y="4373304"/>
              <a:ext cx="839520" cy="26856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EEBDCE58-53D8-C868-46F3-D676E6356EC6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5379956" y="4364664"/>
                <a:ext cx="85716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6A50A9D8-0F6F-998A-A1AC-BEB49D11AC03}"/>
                  </a:ext>
                </a:extLst>
              </p14:cNvPr>
              <p14:cNvContentPartPr/>
              <p14:nvPr/>
            </p14:nvContentPartPr>
            <p14:xfrm>
              <a:off x="6360236" y="4579944"/>
              <a:ext cx="452880" cy="8748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6A50A9D8-0F6F-998A-A1AC-BEB49D11AC03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6351596" y="4571304"/>
                <a:ext cx="47052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11C18A5E-7009-88C4-4BB6-B32E71DE7A1F}"/>
                  </a:ext>
                </a:extLst>
              </p14:cNvPr>
              <p14:cNvContentPartPr/>
              <p14:nvPr/>
            </p14:nvContentPartPr>
            <p14:xfrm>
              <a:off x="6530156" y="4431984"/>
              <a:ext cx="36720" cy="468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11C18A5E-7009-88C4-4BB6-B32E71DE7A1F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6521516" y="4423344"/>
                <a:ext cx="5436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59ADEE95-9C76-15A4-3AE4-6AE7833E5F13}"/>
                  </a:ext>
                </a:extLst>
              </p14:cNvPr>
              <p14:cNvContentPartPr/>
              <p14:nvPr/>
            </p14:nvContentPartPr>
            <p14:xfrm>
              <a:off x="6815276" y="4434144"/>
              <a:ext cx="331200" cy="24264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59ADEE95-9C76-15A4-3AE4-6AE7833E5F13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6806636" y="4425504"/>
                <a:ext cx="34884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F0D43D5D-8ED4-6CD2-3020-625C41B70325}"/>
                  </a:ext>
                </a:extLst>
              </p14:cNvPr>
              <p14:cNvContentPartPr/>
              <p14:nvPr/>
            </p14:nvContentPartPr>
            <p14:xfrm>
              <a:off x="6814556" y="4503984"/>
              <a:ext cx="281160" cy="1332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F0D43D5D-8ED4-6CD2-3020-625C41B70325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6805916" y="4494984"/>
                <a:ext cx="29880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0C2ED7C5-A16A-1611-6BFD-56BCB4EFA9EF}"/>
                  </a:ext>
                </a:extLst>
              </p14:cNvPr>
              <p14:cNvContentPartPr/>
              <p14:nvPr/>
            </p14:nvContentPartPr>
            <p14:xfrm>
              <a:off x="4993676" y="4746264"/>
              <a:ext cx="1171800" cy="322560"/>
            </p14:xfrm>
          </p:contentPart>
        </mc:Choice>
        <mc:Fallback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0C2ED7C5-A16A-1611-6BFD-56BCB4EFA9EF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4984676" y="4737264"/>
                <a:ext cx="118944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BC077015-CA2D-A8A6-98DD-5197BD8B4F35}"/>
                  </a:ext>
                </a:extLst>
              </p14:cNvPr>
              <p14:cNvContentPartPr/>
              <p14:nvPr/>
            </p14:nvContentPartPr>
            <p14:xfrm>
              <a:off x="5493356" y="4906464"/>
              <a:ext cx="331200" cy="6840"/>
            </p14:xfrm>
          </p:contentPart>
        </mc:Choice>
        <mc:Fallback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BC077015-CA2D-A8A6-98DD-5197BD8B4F35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5484716" y="4897824"/>
                <a:ext cx="34884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DCC40D54-FA5A-A319-E924-BF58CD658C8D}"/>
                  </a:ext>
                </a:extLst>
              </p14:cNvPr>
              <p14:cNvContentPartPr/>
              <p14:nvPr/>
            </p14:nvContentPartPr>
            <p14:xfrm>
              <a:off x="6416396" y="4782624"/>
              <a:ext cx="343440" cy="365760"/>
            </p14:xfrm>
          </p:contentPart>
        </mc:Choice>
        <mc:Fallback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DCC40D54-FA5A-A319-E924-BF58CD658C8D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6407396" y="4773984"/>
                <a:ext cx="361080" cy="38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04385A9F-2B0A-F531-22A1-BF1940DD1FDF}"/>
                  </a:ext>
                </a:extLst>
              </p14:cNvPr>
              <p14:cNvContentPartPr/>
              <p14:nvPr/>
            </p14:nvContentPartPr>
            <p14:xfrm>
              <a:off x="6928676" y="4772184"/>
              <a:ext cx="427320" cy="295920"/>
            </p14:xfrm>
          </p:contentPart>
        </mc:Choice>
        <mc:Fallback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04385A9F-2B0A-F531-22A1-BF1940DD1FDF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6920036" y="4763544"/>
                <a:ext cx="44496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A96A76CA-F712-0EEA-9272-67065FC90490}"/>
                  </a:ext>
                </a:extLst>
              </p14:cNvPr>
              <p14:cNvContentPartPr/>
              <p14:nvPr/>
            </p14:nvContentPartPr>
            <p14:xfrm>
              <a:off x="7213436" y="4852824"/>
              <a:ext cx="205560" cy="36720"/>
            </p14:xfrm>
          </p:contentPart>
        </mc:Choice>
        <mc:Fallback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A96A76CA-F712-0EEA-9272-67065FC90490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7204796" y="4844184"/>
                <a:ext cx="2232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B7C35D3F-B915-A6EC-7337-9BECDF57714D}"/>
                  </a:ext>
                </a:extLst>
              </p14:cNvPr>
              <p14:cNvContentPartPr/>
              <p14:nvPr/>
            </p14:nvContentPartPr>
            <p14:xfrm>
              <a:off x="4800716" y="5122464"/>
              <a:ext cx="1779840" cy="512280"/>
            </p14:xfrm>
          </p:contentPart>
        </mc:Choice>
        <mc:Fallback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B7C35D3F-B915-A6EC-7337-9BECDF57714D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4792076" y="5113824"/>
                <a:ext cx="1797480" cy="52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1CD88268-BD70-3B5C-2226-9336EE9FC568}"/>
                  </a:ext>
                </a:extLst>
              </p14:cNvPr>
              <p14:cNvContentPartPr/>
              <p14:nvPr/>
            </p14:nvContentPartPr>
            <p14:xfrm>
              <a:off x="6304436" y="5253144"/>
              <a:ext cx="360" cy="360"/>
            </p14:xfrm>
          </p:contentPart>
        </mc:Choice>
        <mc:Fallback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1CD88268-BD70-3B5C-2226-9336EE9FC568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6295796" y="524450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7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D2D75C0B-36A4-64C3-E426-A618F440D2DB}"/>
                  </a:ext>
                </a:extLst>
              </p14:cNvPr>
              <p14:cNvContentPartPr/>
              <p14:nvPr/>
            </p14:nvContentPartPr>
            <p14:xfrm>
              <a:off x="5999876" y="5226504"/>
              <a:ext cx="291240" cy="37440"/>
            </p14:xfrm>
          </p:contentPart>
        </mc:Choice>
        <mc:Fallback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D2D75C0B-36A4-64C3-E426-A618F440D2DB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5990876" y="5217504"/>
                <a:ext cx="30888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9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C8F00413-9AB7-A17D-DB4B-6D0A22593AC7}"/>
                  </a:ext>
                </a:extLst>
              </p14:cNvPr>
              <p14:cNvContentPartPr/>
              <p14:nvPr/>
            </p14:nvContentPartPr>
            <p14:xfrm>
              <a:off x="6810236" y="5105904"/>
              <a:ext cx="1312560" cy="347760"/>
            </p14:xfrm>
          </p:contentPart>
        </mc:Choice>
        <mc:Fallback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C8F00413-9AB7-A17D-DB4B-6D0A22593AC7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6801236" y="5096904"/>
                <a:ext cx="133020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1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10C115C9-FF6E-DF46-FD5A-C23C54B449BC}"/>
                  </a:ext>
                </a:extLst>
              </p14:cNvPr>
              <p14:cNvContentPartPr/>
              <p14:nvPr/>
            </p14:nvContentPartPr>
            <p14:xfrm>
              <a:off x="7327556" y="5179344"/>
              <a:ext cx="424800" cy="68400"/>
            </p14:xfrm>
          </p:contentPart>
        </mc:Choice>
        <mc:Fallback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10C115C9-FF6E-DF46-FD5A-C23C54B449BC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7318556" y="5170344"/>
                <a:ext cx="44244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3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DE799308-87DB-6D38-543A-D29E84396CFA}"/>
                  </a:ext>
                </a:extLst>
              </p14:cNvPr>
              <p14:cNvContentPartPr/>
              <p14:nvPr/>
            </p14:nvContentPartPr>
            <p14:xfrm>
              <a:off x="8272196" y="5359344"/>
              <a:ext cx="318960" cy="89280"/>
            </p14:xfrm>
          </p:contentPart>
        </mc:Choice>
        <mc:Fallback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DE799308-87DB-6D38-543A-D29E84396CFA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8263196" y="5350344"/>
                <a:ext cx="33660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5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9AC52268-ACB0-9B97-F0B5-98219AE6C144}"/>
                  </a:ext>
                </a:extLst>
              </p14:cNvPr>
              <p14:cNvContentPartPr/>
              <p14:nvPr/>
            </p14:nvContentPartPr>
            <p14:xfrm>
              <a:off x="8396036" y="5217144"/>
              <a:ext cx="76680" cy="2520"/>
            </p14:xfrm>
          </p:contentPart>
        </mc:Choice>
        <mc:Fallback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9AC52268-ACB0-9B97-F0B5-98219AE6C144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8387396" y="5208144"/>
                <a:ext cx="9432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7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0E02D490-BC9B-786C-4EAA-8641AD9547FA}"/>
                  </a:ext>
                </a:extLst>
              </p14:cNvPr>
              <p14:cNvContentPartPr/>
              <p14:nvPr/>
            </p14:nvContentPartPr>
            <p14:xfrm>
              <a:off x="8750636" y="5206344"/>
              <a:ext cx="1007280" cy="401400"/>
            </p14:xfrm>
          </p:contentPart>
        </mc:Choice>
        <mc:Fallback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0E02D490-BC9B-786C-4EAA-8641AD9547FA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8741636" y="5197344"/>
                <a:ext cx="1024920" cy="41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9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645C021E-7DDA-BF73-C6AE-EE938CE63152}"/>
                  </a:ext>
                </a:extLst>
              </p14:cNvPr>
              <p14:cNvContentPartPr/>
              <p14:nvPr/>
            </p14:nvContentPartPr>
            <p14:xfrm>
              <a:off x="9514196" y="5261424"/>
              <a:ext cx="17640" cy="24120"/>
            </p14:xfrm>
          </p:contentPart>
        </mc:Choice>
        <mc:Fallback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645C021E-7DDA-BF73-C6AE-EE938CE63152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9505196" y="5252424"/>
                <a:ext cx="3528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1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69F6E720-D512-EDD5-2CBE-33691C1B3DF2}"/>
                  </a:ext>
                </a:extLst>
              </p14:cNvPr>
              <p14:cNvContentPartPr/>
              <p14:nvPr/>
            </p14:nvContentPartPr>
            <p14:xfrm>
              <a:off x="10037636" y="5240184"/>
              <a:ext cx="179280" cy="229320"/>
            </p14:xfrm>
          </p:contentPart>
        </mc:Choice>
        <mc:Fallback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69F6E720-D512-EDD5-2CBE-33691C1B3DF2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10028996" y="5231544"/>
                <a:ext cx="19692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A854522E-90C7-19CD-1093-026B939612D6}"/>
                  </a:ext>
                </a:extLst>
              </p14:cNvPr>
              <p14:cNvContentPartPr/>
              <p14:nvPr/>
            </p14:nvContentPartPr>
            <p14:xfrm>
              <a:off x="10072196" y="5335584"/>
              <a:ext cx="137880" cy="16560"/>
            </p14:xfrm>
          </p:contentPart>
        </mc:Choice>
        <mc:Fallback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A854522E-90C7-19CD-1093-026B939612D6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10063196" y="5326584"/>
                <a:ext cx="15552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5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E22B4AB8-F89B-7AED-E3BD-54876CD0BFF9}"/>
                  </a:ext>
                </a:extLst>
              </p14:cNvPr>
              <p14:cNvContentPartPr/>
              <p14:nvPr/>
            </p14:nvContentPartPr>
            <p14:xfrm>
              <a:off x="10014596" y="5236224"/>
              <a:ext cx="212040" cy="23040"/>
            </p14:xfrm>
          </p:contentPart>
        </mc:Choice>
        <mc:Fallback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E22B4AB8-F89B-7AED-E3BD-54876CD0BFF9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10005956" y="5227584"/>
                <a:ext cx="22968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7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FD416DE9-90EF-18F0-E1DD-858F4D6840F5}"/>
                  </a:ext>
                </a:extLst>
              </p14:cNvPr>
              <p14:cNvContentPartPr/>
              <p14:nvPr/>
            </p14:nvContentPartPr>
            <p14:xfrm>
              <a:off x="10348316" y="5410104"/>
              <a:ext cx="227520" cy="177840"/>
            </p14:xfrm>
          </p:contentPart>
        </mc:Choice>
        <mc:Fallback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FD416DE9-90EF-18F0-E1DD-858F4D6840F5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10339676" y="5401104"/>
                <a:ext cx="24516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9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C2DD8316-CB9A-8EF5-E072-E63091E4ABE5}"/>
                  </a:ext>
                </a:extLst>
              </p14:cNvPr>
              <p14:cNvContentPartPr/>
              <p14:nvPr/>
            </p14:nvContentPartPr>
            <p14:xfrm>
              <a:off x="10363076" y="5450064"/>
              <a:ext cx="340920" cy="42120"/>
            </p14:xfrm>
          </p:contentPart>
        </mc:Choice>
        <mc:Fallback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C2DD8316-CB9A-8EF5-E072-E63091E4ABE5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10354076" y="5441064"/>
                <a:ext cx="358560" cy="59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9" name="Group 208">
            <a:extLst>
              <a:ext uri="{FF2B5EF4-FFF2-40B4-BE49-F238E27FC236}">
                <a16:creationId xmlns:a16="http://schemas.microsoft.com/office/drawing/2014/main" id="{E2633D9B-0853-39BD-DC2F-14B59C251F87}"/>
              </a:ext>
            </a:extLst>
          </p:cNvPr>
          <p:cNvGrpSpPr/>
          <p:nvPr/>
        </p:nvGrpSpPr>
        <p:grpSpPr>
          <a:xfrm>
            <a:off x="597716" y="4722144"/>
            <a:ext cx="4286880" cy="1278000"/>
            <a:chOff x="597716" y="4722144"/>
            <a:chExt cx="4286880" cy="127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657E0666-5A91-6AB8-A121-32F2358E3286}"/>
                    </a:ext>
                  </a:extLst>
                </p14:cNvPr>
                <p14:cNvContentPartPr/>
                <p14:nvPr/>
              </p14:nvContentPartPr>
              <p14:xfrm>
                <a:off x="599876" y="4864704"/>
                <a:ext cx="158400" cy="17280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657E0666-5A91-6AB8-A121-32F2358E3286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91236" y="4856064"/>
                  <a:ext cx="1760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FFB480B-AE40-42CB-77D5-85409D4169E1}"/>
                    </a:ext>
                  </a:extLst>
                </p14:cNvPr>
                <p14:cNvContentPartPr/>
                <p14:nvPr/>
              </p14:nvContentPartPr>
              <p14:xfrm>
                <a:off x="755036" y="4757784"/>
                <a:ext cx="145800" cy="42120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FFB480B-AE40-42CB-77D5-85409D4169E1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46396" y="4749144"/>
                  <a:ext cx="16344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1531DC7-D6F3-988A-574E-11C3F6AF1454}"/>
                    </a:ext>
                  </a:extLst>
                </p14:cNvPr>
                <p14:cNvContentPartPr/>
                <p14:nvPr/>
              </p14:nvContentPartPr>
              <p14:xfrm>
                <a:off x="967796" y="4722144"/>
                <a:ext cx="1438200" cy="40608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1531DC7-D6F3-988A-574E-11C3F6AF1454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58796" y="4713504"/>
                  <a:ext cx="145584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67191C2-B120-F056-D7C2-0EE2F7E27637}"/>
                    </a:ext>
                  </a:extLst>
                </p14:cNvPr>
                <p14:cNvContentPartPr/>
                <p14:nvPr/>
              </p14:nvContentPartPr>
              <p14:xfrm>
                <a:off x="1793276" y="4815024"/>
                <a:ext cx="20520" cy="2880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67191C2-B120-F056-D7C2-0EE2F7E27637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784636" y="4806384"/>
                  <a:ext cx="381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5057A24F-A448-5454-51DF-790534322E5E}"/>
                    </a:ext>
                  </a:extLst>
                </p14:cNvPr>
                <p14:cNvContentPartPr/>
                <p14:nvPr/>
              </p14:nvContentPartPr>
              <p14:xfrm>
                <a:off x="2608676" y="4769304"/>
                <a:ext cx="328320" cy="32040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5057A24F-A448-5454-51DF-790534322E5E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600036" y="4760304"/>
                  <a:ext cx="34596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4B5DB59-27CD-BE0B-79D0-DED7F0167CAA}"/>
                    </a:ext>
                  </a:extLst>
                </p14:cNvPr>
                <p14:cNvContentPartPr/>
                <p14:nvPr/>
              </p14:nvContentPartPr>
              <p14:xfrm>
                <a:off x="3092156" y="4722504"/>
                <a:ext cx="1353960" cy="35388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4B5DB59-27CD-BE0B-79D0-DED7F0167CAA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3083156" y="4713504"/>
                  <a:ext cx="137160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6B42358-99C1-FC03-AE3C-F87DCDA6C981}"/>
                    </a:ext>
                  </a:extLst>
                </p14:cNvPr>
                <p14:cNvContentPartPr/>
                <p14:nvPr/>
              </p14:nvContentPartPr>
              <p14:xfrm>
                <a:off x="4175036" y="4827264"/>
                <a:ext cx="49680" cy="972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6B42358-99C1-FC03-AE3C-F87DCDA6C981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166396" y="4818624"/>
                  <a:ext cx="673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36860699-F060-DD30-0509-7F97B73ED095}"/>
                    </a:ext>
                  </a:extLst>
                </p14:cNvPr>
                <p14:cNvContentPartPr/>
                <p14:nvPr/>
              </p14:nvContentPartPr>
              <p14:xfrm>
                <a:off x="4012676" y="4828344"/>
                <a:ext cx="128880" cy="111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36860699-F060-DD30-0509-7F97B73ED095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003676" y="4819344"/>
                  <a:ext cx="1465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DB42FF30-1A64-1DCE-3E2A-2647D3E800FE}"/>
                    </a:ext>
                  </a:extLst>
                </p14:cNvPr>
                <p14:cNvContentPartPr/>
                <p14:nvPr/>
              </p14:nvContentPartPr>
              <p14:xfrm>
                <a:off x="3607676" y="4779384"/>
                <a:ext cx="360" cy="3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DB42FF30-1A64-1DCE-3E2A-2647D3E800F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599036" y="477074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D15DFBF8-F930-C280-91A4-D5F9167028DD}"/>
                    </a:ext>
                  </a:extLst>
                </p14:cNvPr>
                <p14:cNvContentPartPr/>
                <p14:nvPr/>
              </p14:nvContentPartPr>
              <p14:xfrm>
                <a:off x="3075236" y="4785504"/>
                <a:ext cx="72360" cy="2592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D15DFBF8-F930-C280-91A4-D5F9167028D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066596" y="4776504"/>
                  <a:ext cx="900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0A8B680-9CED-251F-DE76-D211B82BC391}"/>
                    </a:ext>
                  </a:extLst>
                </p14:cNvPr>
                <p14:cNvContentPartPr/>
                <p14:nvPr/>
              </p14:nvContentPartPr>
              <p14:xfrm>
                <a:off x="4641236" y="4795944"/>
                <a:ext cx="243360" cy="35568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0A8B680-9CED-251F-DE76-D211B82BC39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632236" y="4786944"/>
                  <a:ext cx="26100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5191D14C-BF84-BDC4-C4B1-EC420EF56FA2}"/>
                    </a:ext>
                  </a:extLst>
                </p14:cNvPr>
                <p14:cNvContentPartPr/>
                <p14:nvPr/>
              </p14:nvContentPartPr>
              <p14:xfrm>
                <a:off x="2306276" y="5128584"/>
                <a:ext cx="1621440" cy="51300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5191D14C-BF84-BDC4-C4B1-EC420EF56FA2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297636" y="5119944"/>
                  <a:ext cx="1639080" cy="53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4C9F341A-61A9-23B2-F134-234CAB581E99}"/>
                    </a:ext>
                  </a:extLst>
                </p14:cNvPr>
                <p14:cNvContentPartPr/>
                <p14:nvPr/>
              </p14:nvContentPartPr>
              <p14:xfrm>
                <a:off x="3343796" y="5245224"/>
                <a:ext cx="360" cy="36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4C9F341A-61A9-23B2-F134-234CAB581E9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334796" y="523658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71BAEE89-CB5C-FF89-8ABF-9F808FFF8ADB}"/>
                    </a:ext>
                  </a:extLst>
                </p14:cNvPr>
                <p14:cNvContentPartPr/>
                <p14:nvPr/>
              </p14:nvContentPartPr>
              <p14:xfrm>
                <a:off x="4189796" y="5167104"/>
                <a:ext cx="359280" cy="40284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71BAEE89-CB5C-FF89-8ABF-9F808FFF8ADB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180796" y="5158104"/>
                  <a:ext cx="37692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A988CF84-912C-4CA7-680F-902EC757E3FD}"/>
                    </a:ext>
                  </a:extLst>
                </p14:cNvPr>
                <p14:cNvContentPartPr/>
                <p14:nvPr/>
              </p14:nvContentPartPr>
              <p14:xfrm>
                <a:off x="603476" y="5383464"/>
                <a:ext cx="129600" cy="20052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A988CF84-912C-4CA7-680F-902EC757E3FD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594836" y="5374464"/>
                  <a:ext cx="1472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B66DA3DF-AE02-E7B7-06A0-22ADA00DE33B}"/>
                    </a:ext>
                  </a:extLst>
                </p14:cNvPr>
                <p14:cNvContentPartPr/>
                <p14:nvPr/>
              </p14:nvContentPartPr>
              <p14:xfrm>
                <a:off x="720116" y="5270064"/>
                <a:ext cx="121320" cy="36972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B66DA3DF-AE02-E7B7-06A0-22ADA00DE33B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11116" y="5261064"/>
                  <a:ext cx="13896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3C4CC3BC-A57C-46ED-B447-C87FFC5C29EF}"/>
                    </a:ext>
                  </a:extLst>
                </p14:cNvPr>
                <p14:cNvContentPartPr/>
                <p14:nvPr/>
              </p14:nvContentPartPr>
              <p14:xfrm>
                <a:off x="937556" y="5230104"/>
                <a:ext cx="430200" cy="31680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3C4CC3BC-A57C-46ED-B447-C87FFC5C29EF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928556" y="5221104"/>
                  <a:ext cx="44784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5A4915F7-0201-9A3B-09B8-4469360865AB}"/>
                    </a:ext>
                  </a:extLst>
                </p14:cNvPr>
                <p14:cNvContentPartPr/>
                <p14:nvPr/>
              </p14:nvContentPartPr>
              <p14:xfrm>
                <a:off x="1195676" y="5329824"/>
                <a:ext cx="248400" cy="2520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5A4915F7-0201-9A3B-09B8-4469360865AB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186676" y="5321184"/>
                  <a:ext cx="2660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1BB08823-C26C-B0F3-C567-2D206BC447AF}"/>
                    </a:ext>
                  </a:extLst>
                </p14:cNvPr>
                <p14:cNvContentPartPr/>
                <p14:nvPr/>
              </p14:nvContentPartPr>
              <p14:xfrm>
                <a:off x="1578716" y="5216424"/>
                <a:ext cx="587520" cy="31284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1BB08823-C26C-B0F3-C567-2D206BC447AF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569716" y="5207424"/>
                  <a:ext cx="60516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C0C57B9A-21CB-C0FB-A4A2-06D873C9895A}"/>
                    </a:ext>
                  </a:extLst>
                </p14:cNvPr>
                <p14:cNvContentPartPr/>
                <p14:nvPr/>
              </p14:nvContentPartPr>
              <p14:xfrm>
                <a:off x="1961756" y="5272944"/>
                <a:ext cx="360" cy="36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C0C57B9A-21CB-C0FB-A4A2-06D873C9895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952756" y="526394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01428EE7-821C-9DD6-60F5-E4833CF61764}"/>
                    </a:ext>
                  </a:extLst>
                </p14:cNvPr>
                <p14:cNvContentPartPr/>
                <p14:nvPr/>
              </p14:nvContentPartPr>
              <p14:xfrm>
                <a:off x="1569356" y="5301024"/>
                <a:ext cx="258480" cy="2016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01428EE7-821C-9DD6-60F5-E4833CF6176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560356" y="5292024"/>
                  <a:ext cx="2761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E3CCA675-51A7-CF55-A19B-94EF5692BD05}"/>
                    </a:ext>
                  </a:extLst>
                </p14:cNvPr>
                <p14:cNvContentPartPr/>
                <p14:nvPr/>
              </p14:nvContentPartPr>
              <p14:xfrm>
                <a:off x="697076" y="5753184"/>
                <a:ext cx="15120" cy="17496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E3CCA675-51A7-CF55-A19B-94EF5692BD0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88076" y="5744184"/>
                  <a:ext cx="327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7E8CEFB8-9C8D-3763-4B73-E7894C631B23}"/>
                    </a:ext>
                  </a:extLst>
                </p14:cNvPr>
                <p14:cNvContentPartPr/>
                <p14:nvPr/>
              </p14:nvContentPartPr>
              <p14:xfrm>
                <a:off x="597716" y="5757504"/>
                <a:ext cx="182520" cy="10548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7E8CEFB8-9C8D-3763-4B73-E7894C631B23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89076" y="5748864"/>
                  <a:ext cx="2001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563E3240-C734-9AA4-905D-30924885A398}"/>
                    </a:ext>
                  </a:extLst>
                </p14:cNvPr>
                <p14:cNvContentPartPr/>
                <p14:nvPr/>
              </p14:nvContentPartPr>
              <p14:xfrm>
                <a:off x="756116" y="5682624"/>
                <a:ext cx="93960" cy="31752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563E3240-C734-9AA4-905D-30924885A398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47116" y="5673984"/>
                  <a:ext cx="11160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149D615D-AE2F-684D-D390-92BC23150719}"/>
                    </a:ext>
                  </a:extLst>
                </p14:cNvPr>
                <p14:cNvContentPartPr/>
                <p14:nvPr/>
              </p14:nvContentPartPr>
              <p14:xfrm>
                <a:off x="1079756" y="5717544"/>
                <a:ext cx="150840" cy="19656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149D615D-AE2F-684D-D390-92BC23150719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70756" y="5708904"/>
                  <a:ext cx="1684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5C6CAD83-8F52-3262-9174-7DD6A2E211F4}"/>
                    </a:ext>
                  </a:extLst>
                </p14:cNvPr>
                <p14:cNvContentPartPr/>
                <p14:nvPr/>
              </p14:nvContentPartPr>
              <p14:xfrm>
                <a:off x="1133036" y="5803224"/>
                <a:ext cx="79200" cy="684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5C6CAD83-8F52-3262-9174-7DD6A2E211F4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124396" y="5794224"/>
                  <a:ext cx="968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B47036B3-41D2-FB70-0D87-922FAD29BC19}"/>
                    </a:ext>
                  </a:extLst>
                </p14:cNvPr>
                <p14:cNvContentPartPr/>
                <p14:nvPr/>
              </p14:nvContentPartPr>
              <p14:xfrm>
                <a:off x="1090196" y="5683344"/>
                <a:ext cx="169920" cy="2088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B47036B3-41D2-FB70-0D87-922FAD29BC19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81556" y="5674344"/>
                  <a:ext cx="1875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74CF23C9-58C1-3A40-B778-F0914412C45D}"/>
                    </a:ext>
                  </a:extLst>
                </p14:cNvPr>
                <p14:cNvContentPartPr/>
                <p14:nvPr/>
              </p14:nvContentPartPr>
              <p14:xfrm>
                <a:off x="1300076" y="5848224"/>
                <a:ext cx="158400" cy="12780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74CF23C9-58C1-3A40-B778-F0914412C45D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291076" y="5839224"/>
                  <a:ext cx="1760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C9FB392E-3E0E-978F-BFFC-E387795EDB88}"/>
                    </a:ext>
                  </a:extLst>
                </p14:cNvPr>
                <p14:cNvContentPartPr/>
                <p14:nvPr/>
              </p14:nvContentPartPr>
              <p14:xfrm>
                <a:off x="1289996" y="5899344"/>
                <a:ext cx="164880" cy="1944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C9FB392E-3E0E-978F-BFFC-E387795EDB88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280996" y="5890704"/>
                  <a:ext cx="1825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3E6654E5-7A89-CDC1-0387-92173B3CC32C}"/>
                    </a:ext>
                  </a:extLst>
                </p14:cNvPr>
                <p14:cNvContentPartPr/>
                <p14:nvPr/>
              </p14:nvContentPartPr>
              <p14:xfrm>
                <a:off x="1640636" y="5699544"/>
                <a:ext cx="232200" cy="17028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3E6654E5-7A89-CDC1-0387-92173B3CC32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631996" y="5690904"/>
                  <a:ext cx="2498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33E7EFF3-2191-1ABF-A1D6-4E129284B6AE}"/>
                    </a:ext>
                  </a:extLst>
                </p14:cNvPr>
                <p14:cNvContentPartPr/>
                <p14:nvPr/>
              </p14:nvContentPartPr>
              <p14:xfrm>
                <a:off x="2008196" y="5652744"/>
                <a:ext cx="651960" cy="27252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33E7EFF3-2191-1ABF-A1D6-4E129284B6AE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999196" y="5644104"/>
                  <a:ext cx="66960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E58BB3F7-4E18-24CE-2E00-38F7970F1EBE}"/>
                    </a:ext>
                  </a:extLst>
                </p14:cNvPr>
                <p14:cNvContentPartPr/>
                <p14:nvPr/>
              </p14:nvContentPartPr>
              <p14:xfrm>
                <a:off x="2327876" y="5673984"/>
                <a:ext cx="263160" cy="3096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E58BB3F7-4E18-24CE-2E00-38F7970F1EBE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319236" y="5665344"/>
                  <a:ext cx="2808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FB4265F2-BC1C-A70A-8F99-C20C3A3386CA}"/>
                    </a:ext>
                  </a:extLst>
                </p14:cNvPr>
                <p14:cNvContentPartPr/>
                <p14:nvPr/>
              </p14:nvContentPartPr>
              <p14:xfrm>
                <a:off x="2858876" y="5591184"/>
                <a:ext cx="251280" cy="33912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FB4265F2-BC1C-A70A-8F99-C20C3A3386CA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849876" y="5582544"/>
                  <a:ext cx="26892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6CAF8488-2003-1F71-2062-FDA306BDBCE7}"/>
                    </a:ext>
                  </a:extLst>
                </p14:cNvPr>
                <p14:cNvContentPartPr/>
                <p14:nvPr/>
              </p14:nvContentPartPr>
              <p14:xfrm>
                <a:off x="3245876" y="5606664"/>
                <a:ext cx="756000" cy="29556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6CAF8488-2003-1F71-2062-FDA306BDBCE7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236876" y="5597664"/>
                  <a:ext cx="77364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50895999-4325-7D6C-71A4-9936CED587B7}"/>
                    </a:ext>
                  </a:extLst>
                </p14:cNvPr>
                <p14:cNvContentPartPr/>
                <p14:nvPr/>
              </p14:nvContentPartPr>
              <p14:xfrm>
                <a:off x="3271796" y="5732304"/>
                <a:ext cx="189720" cy="1980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50895999-4325-7D6C-71A4-9936CED587B7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263156" y="5723664"/>
                  <a:ext cx="207360" cy="3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8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EF4A22B6-1EDE-CFF4-2F7D-38D9F681CDE3}"/>
                  </a:ext>
                </a:extLst>
              </p14:cNvPr>
              <p14:cNvContentPartPr/>
              <p14:nvPr/>
            </p14:nvContentPartPr>
            <p14:xfrm>
              <a:off x="4036436" y="5749584"/>
              <a:ext cx="705240" cy="125640"/>
            </p14:xfrm>
          </p:contentPart>
        </mc:Choice>
        <mc:Fallback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EF4A22B6-1EDE-CFF4-2F7D-38D9F681CDE3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4027796" y="5740944"/>
                <a:ext cx="722880" cy="14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6" name="Group 215">
            <a:extLst>
              <a:ext uri="{FF2B5EF4-FFF2-40B4-BE49-F238E27FC236}">
                <a16:creationId xmlns:a16="http://schemas.microsoft.com/office/drawing/2014/main" id="{83816A7C-6CAD-7DD5-218C-41423ADF1366}"/>
              </a:ext>
            </a:extLst>
          </p:cNvPr>
          <p:cNvGrpSpPr/>
          <p:nvPr/>
        </p:nvGrpSpPr>
        <p:grpSpPr>
          <a:xfrm>
            <a:off x="4963436" y="5610984"/>
            <a:ext cx="1287720" cy="400680"/>
            <a:chOff x="4963436" y="5610984"/>
            <a:chExt cx="1287720" cy="40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E47FB6A9-2A73-1DEF-60CE-7F3E9C163B89}"/>
                    </a:ext>
                  </a:extLst>
                </p14:cNvPr>
                <p14:cNvContentPartPr/>
                <p14:nvPr/>
              </p14:nvContentPartPr>
              <p14:xfrm>
                <a:off x="4963436" y="5610984"/>
                <a:ext cx="1287720" cy="40068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E47FB6A9-2A73-1DEF-60CE-7F3E9C163B89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954436" y="5602344"/>
                  <a:ext cx="130536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38BAF48A-A09A-23CA-365B-B223BD68041E}"/>
                    </a:ext>
                  </a:extLst>
                </p14:cNvPr>
                <p14:cNvContentPartPr/>
                <p14:nvPr/>
              </p14:nvContentPartPr>
              <p14:xfrm>
                <a:off x="5841836" y="5653104"/>
                <a:ext cx="360" cy="36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38BAF48A-A09A-23CA-365B-B223BD68041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832836" y="564410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A7EC8294-DDB8-10AB-B162-6CE225536C6D}"/>
                    </a:ext>
                  </a:extLst>
                </p14:cNvPr>
                <p14:cNvContentPartPr/>
                <p14:nvPr/>
              </p14:nvContentPartPr>
              <p14:xfrm>
                <a:off x="5189516" y="5662464"/>
                <a:ext cx="46080" cy="252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A7EC8294-DDB8-10AB-B162-6CE225536C6D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5180516" y="5653824"/>
                  <a:ext cx="637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F186EEFA-81E1-D221-CC2A-560833416DD7}"/>
                    </a:ext>
                  </a:extLst>
                </p14:cNvPr>
                <p14:cNvContentPartPr/>
                <p14:nvPr/>
              </p14:nvContentPartPr>
              <p14:xfrm>
                <a:off x="6077276" y="5782344"/>
                <a:ext cx="65160" cy="11232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F186EEFA-81E1-D221-CC2A-560833416DD7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068636" y="5773344"/>
                  <a:ext cx="82800" cy="12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7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C639BD0A-B250-A7ED-60C1-423A6A2DE4F4}"/>
                  </a:ext>
                </a:extLst>
              </p14:cNvPr>
              <p14:cNvContentPartPr/>
              <p14:nvPr/>
            </p14:nvContentPartPr>
            <p14:xfrm>
              <a:off x="6752996" y="5592264"/>
              <a:ext cx="893160" cy="225360"/>
            </p14:xfrm>
          </p:contentPart>
        </mc:Choice>
        <mc:Fallback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C639BD0A-B250-A7ED-60C1-423A6A2DE4F4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6743996" y="5583624"/>
                <a:ext cx="91080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9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3F1BE054-BF43-8A9F-1990-BF97796C1FEE}"/>
                  </a:ext>
                </a:extLst>
              </p14:cNvPr>
              <p14:cNvContentPartPr/>
              <p14:nvPr/>
            </p14:nvContentPartPr>
            <p14:xfrm>
              <a:off x="6828236" y="5841744"/>
              <a:ext cx="870480" cy="134280"/>
            </p14:xfrm>
          </p:contentPart>
        </mc:Choice>
        <mc:Fallback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3F1BE054-BF43-8A9F-1990-BF97796C1FEE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6819596" y="5833104"/>
                <a:ext cx="88812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1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30F78D90-90ED-EF79-C25C-5B13F9B5732D}"/>
                  </a:ext>
                </a:extLst>
              </p14:cNvPr>
              <p14:cNvContentPartPr/>
              <p14:nvPr/>
            </p14:nvContentPartPr>
            <p14:xfrm>
              <a:off x="7866116" y="5699544"/>
              <a:ext cx="91080" cy="233280"/>
            </p14:xfrm>
          </p:contentPart>
        </mc:Choice>
        <mc:Fallback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30F78D90-90ED-EF79-C25C-5B13F9B5732D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7857116" y="5690544"/>
                <a:ext cx="10872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3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06D429C3-0D7F-225A-49BE-4A1F4DE1E7CC}"/>
                  </a:ext>
                </a:extLst>
              </p14:cNvPr>
              <p14:cNvContentPartPr/>
              <p14:nvPr/>
            </p14:nvContentPartPr>
            <p14:xfrm>
              <a:off x="9017756" y="5871984"/>
              <a:ext cx="156240" cy="101880"/>
            </p14:xfrm>
          </p:contentPart>
        </mc:Choice>
        <mc:Fallback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06D429C3-0D7F-225A-49BE-4A1F4DE1E7CC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9009116" y="5863344"/>
                <a:ext cx="17388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5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97F6BA38-9A03-84BC-84A2-A73303F6A781}"/>
                  </a:ext>
                </a:extLst>
              </p14:cNvPr>
              <p14:cNvContentPartPr/>
              <p14:nvPr/>
            </p14:nvContentPartPr>
            <p14:xfrm>
              <a:off x="8008676" y="5873424"/>
              <a:ext cx="167040" cy="103320"/>
            </p14:xfrm>
          </p:contentPart>
        </mc:Choice>
        <mc:Fallback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97F6BA38-9A03-84BC-84A2-A73303F6A781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8000036" y="5864784"/>
                <a:ext cx="184680" cy="12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9" name="Group 238">
            <a:extLst>
              <a:ext uri="{FF2B5EF4-FFF2-40B4-BE49-F238E27FC236}">
                <a16:creationId xmlns:a16="http://schemas.microsoft.com/office/drawing/2014/main" id="{CB2DE3B3-DA25-C2E1-16FD-B36CB26E994A}"/>
              </a:ext>
            </a:extLst>
          </p:cNvPr>
          <p:cNvGrpSpPr/>
          <p:nvPr/>
        </p:nvGrpSpPr>
        <p:grpSpPr>
          <a:xfrm>
            <a:off x="8221436" y="5715384"/>
            <a:ext cx="696600" cy="175320"/>
            <a:chOff x="8221436" y="5715384"/>
            <a:chExt cx="696600" cy="17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403E712E-6DE9-3E12-97CB-C3640E1A8394}"/>
                    </a:ext>
                  </a:extLst>
                </p14:cNvPr>
                <p14:cNvContentPartPr/>
                <p14:nvPr/>
              </p14:nvContentPartPr>
              <p14:xfrm>
                <a:off x="8501516" y="5761824"/>
                <a:ext cx="155160" cy="12888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403E712E-6DE9-3E12-97CB-C3640E1A8394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8492876" y="5753184"/>
                  <a:ext cx="1728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1F65FD82-2422-9AE8-F6E3-5A58300A031A}"/>
                    </a:ext>
                  </a:extLst>
                </p14:cNvPr>
                <p14:cNvContentPartPr/>
                <p14:nvPr/>
              </p14:nvContentPartPr>
              <p14:xfrm>
                <a:off x="8785916" y="5715384"/>
                <a:ext cx="126720" cy="17424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1F65FD82-2422-9AE8-F6E3-5A58300A031A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8776916" y="5706744"/>
                  <a:ext cx="1443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20805DD0-DD91-3F21-0806-5DA4A255994B}"/>
                    </a:ext>
                  </a:extLst>
                </p14:cNvPr>
                <p14:cNvContentPartPr/>
                <p14:nvPr/>
              </p14:nvContentPartPr>
              <p14:xfrm>
                <a:off x="8796716" y="5808264"/>
                <a:ext cx="111600" cy="576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20805DD0-DD91-3F21-0806-5DA4A255994B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8787716" y="5799624"/>
                  <a:ext cx="1292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EF1CAA1A-94A3-7195-B7A8-D24D98E3BFBE}"/>
                    </a:ext>
                  </a:extLst>
                </p14:cNvPr>
                <p14:cNvContentPartPr/>
                <p14:nvPr/>
              </p14:nvContentPartPr>
              <p14:xfrm>
                <a:off x="8781236" y="5718624"/>
                <a:ext cx="136800" cy="936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EF1CAA1A-94A3-7195-B7A8-D24D98E3BFBE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8772596" y="5709984"/>
                  <a:ext cx="1544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A9393F96-635A-A55E-21C9-A0442BF66DFF}"/>
                    </a:ext>
                  </a:extLst>
                </p14:cNvPr>
                <p14:cNvContentPartPr/>
                <p14:nvPr/>
              </p14:nvContentPartPr>
              <p14:xfrm>
                <a:off x="8244476" y="5757504"/>
                <a:ext cx="168120" cy="1116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A9393F96-635A-A55E-21C9-A0442BF66DFF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235836" y="5748504"/>
                  <a:ext cx="1857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E760833F-1977-1315-9DDD-47E805228B8C}"/>
                    </a:ext>
                  </a:extLst>
                </p14:cNvPr>
                <p14:cNvContentPartPr/>
                <p14:nvPr/>
              </p14:nvContentPartPr>
              <p14:xfrm>
                <a:off x="8221436" y="5822664"/>
                <a:ext cx="183960" cy="1908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E760833F-1977-1315-9DDD-47E805228B8C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212436" y="5814024"/>
                  <a:ext cx="20160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BDF86EED-9B0F-047B-5F85-00FAD52FBF79}"/>
              </a:ext>
            </a:extLst>
          </p:cNvPr>
          <p:cNvGrpSpPr/>
          <p:nvPr/>
        </p:nvGrpSpPr>
        <p:grpSpPr>
          <a:xfrm>
            <a:off x="4589756" y="3234045"/>
            <a:ext cx="1014840" cy="264600"/>
            <a:chOff x="4589756" y="3234045"/>
            <a:chExt cx="1014840" cy="26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71C3E908-B761-568A-C836-A9910EDFA23D}"/>
                    </a:ext>
                  </a:extLst>
                </p14:cNvPr>
                <p14:cNvContentPartPr/>
                <p14:nvPr/>
              </p14:nvContentPartPr>
              <p14:xfrm>
                <a:off x="4628276" y="3237645"/>
                <a:ext cx="976320" cy="7596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71C3E908-B761-568A-C836-A9910EDFA23D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4619636" y="3228645"/>
                  <a:ext cx="9939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5E187C99-AF2E-F07B-0D13-9D5F796666D0}"/>
                    </a:ext>
                  </a:extLst>
                </p14:cNvPr>
                <p14:cNvContentPartPr/>
                <p14:nvPr/>
              </p14:nvContentPartPr>
              <p14:xfrm>
                <a:off x="4589756" y="3234045"/>
                <a:ext cx="185040" cy="14292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5E187C99-AF2E-F07B-0D13-9D5F796666D0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4581116" y="3225045"/>
                  <a:ext cx="2026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F35420FF-D3C5-AE9C-3F89-1F9918FB8916}"/>
                    </a:ext>
                  </a:extLst>
                </p14:cNvPr>
                <p14:cNvContentPartPr/>
                <p14:nvPr/>
              </p14:nvContentPartPr>
              <p14:xfrm>
                <a:off x="4898276" y="3337725"/>
                <a:ext cx="144720" cy="16092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F35420FF-D3C5-AE9C-3F89-1F9918FB8916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4889636" y="3328725"/>
                  <a:ext cx="1623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F78BDE49-4720-BF44-6DC6-E64E7AC7F0C2}"/>
                    </a:ext>
                  </a:extLst>
                </p14:cNvPr>
                <p14:cNvContentPartPr/>
                <p14:nvPr/>
              </p14:nvContentPartPr>
              <p14:xfrm>
                <a:off x="5107796" y="3367965"/>
                <a:ext cx="208440" cy="11664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F78BDE49-4720-BF44-6DC6-E64E7AC7F0C2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5099156" y="3359325"/>
                  <a:ext cx="2260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8BDDC82D-86A3-64EE-80E7-4203FB850505}"/>
                    </a:ext>
                  </a:extLst>
                </p14:cNvPr>
                <p14:cNvContentPartPr/>
                <p14:nvPr/>
              </p14:nvContentPartPr>
              <p14:xfrm>
                <a:off x="5152796" y="3405405"/>
                <a:ext cx="205920" cy="1908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8BDDC82D-86A3-64EE-80E7-4203FB850505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5144156" y="3396405"/>
                  <a:ext cx="223560" cy="3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9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4CF24CD3-94BE-2CB6-1B1E-503120BF5243}"/>
                  </a:ext>
                </a:extLst>
              </p14:cNvPr>
              <p14:cNvContentPartPr/>
              <p14:nvPr/>
            </p14:nvContentPartPr>
            <p14:xfrm>
              <a:off x="4544036" y="2190405"/>
              <a:ext cx="1238400" cy="438840"/>
            </p14:xfrm>
          </p:contentPart>
        </mc:Choice>
        <mc:Fallback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4CF24CD3-94BE-2CB6-1B1E-503120BF5243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4535396" y="2181405"/>
                <a:ext cx="1256040" cy="456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70" name="Group 269">
            <a:extLst>
              <a:ext uri="{FF2B5EF4-FFF2-40B4-BE49-F238E27FC236}">
                <a16:creationId xmlns:a16="http://schemas.microsoft.com/office/drawing/2014/main" id="{32B844EB-21D8-C09A-7093-0B0BD9219065}"/>
              </a:ext>
            </a:extLst>
          </p:cNvPr>
          <p:cNvGrpSpPr/>
          <p:nvPr/>
        </p:nvGrpSpPr>
        <p:grpSpPr>
          <a:xfrm>
            <a:off x="6527276" y="1827885"/>
            <a:ext cx="1831680" cy="730080"/>
            <a:chOff x="6527276" y="1827885"/>
            <a:chExt cx="1831680" cy="73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F61923D9-1A86-5F24-5C3A-348857F847EC}"/>
                    </a:ext>
                  </a:extLst>
                </p14:cNvPr>
                <p14:cNvContentPartPr/>
                <p14:nvPr/>
              </p14:nvContentPartPr>
              <p14:xfrm>
                <a:off x="7729676" y="2452485"/>
                <a:ext cx="360" cy="36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F61923D9-1A86-5F24-5C3A-348857F847EC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721036" y="24438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155E8567-8EAF-6D09-957E-A291EF27F40C}"/>
                    </a:ext>
                  </a:extLst>
                </p14:cNvPr>
                <p14:cNvContentPartPr/>
                <p14:nvPr/>
              </p14:nvContentPartPr>
              <p14:xfrm>
                <a:off x="6527276" y="2020125"/>
                <a:ext cx="159480" cy="24336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155E8567-8EAF-6D09-957E-A291EF27F40C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6518636" y="2011485"/>
                  <a:ext cx="17712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31F26477-BA96-66DB-FF1C-63D503E62339}"/>
                    </a:ext>
                  </a:extLst>
                </p14:cNvPr>
                <p14:cNvContentPartPr/>
                <p14:nvPr/>
              </p14:nvContentPartPr>
              <p14:xfrm>
                <a:off x="6558236" y="2129205"/>
                <a:ext cx="123120" cy="2268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31F26477-BA96-66DB-FF1C-63D503E62339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6549236" y="2120205"/>
                  <a:ext cx="1407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3F23DF37-F598-E39C-6F21-75703354A7DB}"/>
                    </a:ext>
                  </a:extLst>
                </p14:cNvPr>
                <p14:cNvContentPartPr/>
                <p14:nvPr/>
              </p14:nvContentPartPr>
              <p14:xfrm>
                <a:off x="6570476" y="1999965"/>
                <a:ext cx="175320" cy="2736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3F23DF37-F598-E39C-6F21-75703354A7DB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6561836" y="1990965"/>
                  <a:ext cx="1929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7274E5B7-142C-B639-2C98-165CD01F70C6}"/>
                    </a:ext>
                  </a:extLst>
                </p14:cNvPr>
                <p14:cNvContentPartPr/>
                <p14:nvPr/>
              </p14:nvContentPartPr>
              <p14:xfrm>
                <a:off x="6751556" y="2199405"/>
                <a:ext cx="200880" cy="14760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7274E5B7-142C-B639-2C98-165CD01F70C6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6742916" y="2190765"/>
                  <a:ext cx="2185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A417613A-2DDB-CA48-CD10-16BE4CF3FFFF}"/>
                    </a:ext>
                  </a:extLst>
                </p14:cNvPr>
                <p14:cNvContentPartPr/>
                <p14:nvPr/>
              </p14:nvContentPartPr>
              <p14:xfrm>
                <a:off x="6737516" y="2251605"/>
                <a:ext cx="198720" cy="2016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A417613A-2DDB-CA48-CD10-16BE4CF3FFFF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6728516" y="2242965"/>
                  <a:ext cx="2163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B1CFD6B3-7EA3-368B-DA4E-EF931CF4474A}"/>
                    </a:ext>
                  </a:extLst>
                </p14:cNvPr>
                <p14:cNvContentPartPr/>
                <p14:nvPr/>
              </p14:nvContentPartPr>
              <p14:xfrm>
                <a:off x="7064396" y="2037405"/>
                <a:ext cx="178200" cy="1944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B1CFD6B3-7EA3-368B-DA4E-EF931CF4474A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7055756" y="2028765"/>
                  <a:ext cx="1958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5B19BBD9-E397-950D-CDA3-28F916BDF6FC}"/>
                    </a:ext>
                  </a:extLst>
                </p14:cNvPr>
                <p14:cNvContentPartPr/>
                <p14:nvPr/>
              </p14:nvContentPartPr>
              <p14:xfrm>
                <a:off x="7083476" y="2107245"/>
                <a:ext cx="168120" cy="3672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5B19BBD9-E397-950D-CDA3-28F916BDF6FC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074476" y="2098245"/>
                  <a:ext cx="1857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D57A10B3-EE3C-C520-C11D-0574DEAA6EBC}"/>
                    </a:ext>
                  </a:extLst>
                </p14:cNvPr>
                <p14:cNvContentPartPr/>
                <p14:nvPr/>
              </p14:nvContentPartPr>
              <p14:xfrm>
                <a:off x="7382996" y="2109405"/>
                <a:ext cx="114840" cy="4104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D57A10B3-EE3C-C520-C11D-0574DEAA6EBC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7374356" y="2100765"/>
                  <a:ext cx="1324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238C15AC-F10C-F048-7D90-E732BB8D6111}"/>
                    </a:ext>
                  </a:extLst>
                </p14:cNvPr>
                <p14:cNvContentPartPr/>
                <p14:nvPr/>
              </p14:nvContentPartPr>
              <p14:xfrm>
                <a:off x="7650836" y="1835445"/>
                <a:ext cx="290880" cy="28404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238C15AC-F10C-F048-7D90-E732BB8D6111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7642196" y="1826805"/>
                  <a:ext cx="30852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DD964D10-9B5F-A8FB-D82C-1B3372431AAE}"/>
                    </a:ext>
                  </a:extLst>
                </p14:cNvPr>
                <p14:cNvContentPartPr/>
                <p14:nvPr/>
              </p14:nvContentPartPr>
              <p14:xfrm>
                <a:off x="8065556" y="1896285"/>
                <a:ext cx="212400" cy="16524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DD964D10-9B5F-A8FB-D82C-1B3372431AAE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8056916" y="1887285"/>
                  <a:ext cx="2300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8FFB096C-036B-8513-97C7-79EF3CFCC929}"/>
                    </a:ext>
                  </a:extLst>
                </p14:cNvPr>
                <p14:cNvContentPartPr/>
                <p14:nvPr/>
              </p14:nvContentPartPr>
              <p14:xfrm>
                <a:off x="8149436" y="1827885"/>
                <a:ext cx="28800" cy="29664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8FFB096C-036B-8513-97C7-79EF3CFCC929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8140796" y="1819245"/>
                  <a:ext cx="4644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A753860F-E0C0-721E-1329-B4DBC0EF87A3}"/>
                    </a:ext>
                  </a:extLst>
                </p14:cNvPr>
                <p14:cNvContentPartPr/>
                <p14:nvPr/>
              </p14:nvContentPartPr>
              <p14:xfrm>
                <a:off x="7573796" y="2173485"/>
                <a:ext cx="785160" cy="6768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A753860F-E0C0-721E-1329-B4DBC0EF87A3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7565156" y="2164845"/>
                  <a:ext cx="8028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66B6A0FA-9625-C639-38BB-1948723EFB3E}"/>
                    </a:ext>
                  </a:extLst>
                </p14:cNvPr>
                <p14:cNvContentPartPr/>
                <p14:nvPr/>
              </p14:nvContentPartPr>
              <p14:xfrm>
                <a:off x="7742276" y="2317125"/>
                <a:ext cx="205560" cy="24084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66B6A0FA-9625-C639-38BB-1948723EFB3E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7733636" y="2308125"/>
                  <a:ext cx="22320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5D8E925B-D4EC-E46A-068F-01523381E375}"/>
                    </a:ext>
                  </a:extLst>
                </p14:cNvPr>
                <p14:cNvContentPartPr/>
                <p14:nvPr/>
              </p14:nvContentPartPr>
              <p14:xfrm>
                <a:off x="8049716" y="2328285"/>
                <a:ext cx="252720" cy="20088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5D8E925B-D4EC-E46A-068F-01523381E375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8041076" y="2319645"/>
                  <a:ext cx="2703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6CC306D7-6DA7-E954-999C-6B185B84064F}"/>
                    </a:ext>
                  </a:extLst>
                </p14:cNvPr>
                <p14:cNvContentPartPr/>
                <p14:nvPr/>
              </p14:nvContentPartPr>
              <p14:xfrm>
                <a:off x="8091116" y="2445285"/>
                <a:ext cx="264240" cy="2736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6CC306D7-6DA7-E954-999C-6B185B84064F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8082476" y="2436285"/>
                  <a:ext cx="281880" cy="4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E9ACCE68-538D-4F75-31CB-CDB8159AF408}"/>
              </a:ext>
            </a:extLst>
          </p:cNvPr>
          <p:cNvGrpSpPr/>
          <p:nvPr/>
        </p:nvGrpSpPr>
        <p:grpSpPr>
          <a:xfrm>
            <a:off x="4631876" y="1409565"/>
            <a:ext cx="1032480" cy="659520"/>
            <a:chOff x="4631876" y="1409565"/>
            <a:chExt cx="1032480" cy="65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86979108-6FF1-8B95-6148-4FFE8F776E0A}"/>
                    </a:ext>
                  </a:extLst>
                </p14:cNvPr>
                <p14:cNvContentPartPr/>
                <p14:nvPr/>
              </p14:nvContentPartPr>
              <p14:xfrm>
                <a:off x="4726196" y="1480485"/>
                <a:ext cx="862200" cy="53316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86979108-6FF1-8B95-6148-4FFE8F776E0A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4717556" y="1471845"/>
                  <a:ext cx="879840" cy="55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2FDBA6A9-E9B6-E757-86A0-37A08441F90B}"/>
                    </a:ext>
                  </a:extLst>
                </p14:cNvPr>
                <p14:cNvContentPartPr/>
                <p14:nvPr/>
              </p14:nvContentPartPr>
              <p14:xfrm>
                <a:off x="5099156" y="1616925"/>
                <a:ext cx="239040" cy="27252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2FDBA6A9-E9B6-E757-86A0-37A08441F90B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5090516" y="1608285"/>
                  <a:ext cx="25668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C0DA4713-5BF1-020E-F405-B45C3C27F286}"/>
                    </a:ext>
                  </a:extLst>
                </p14:cNvPr>
                <p14:cNvContentPartPr/>
                <p14:nvPr/>
              </p14:nvContentPartPr>
              <p14:xfrm>
                <a:off x="5114276" y="1544925"/>
                <a:ext cx="50400" cy="12600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C0DA4713-5BF1-020E-F405-B45C3C27F286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5105636" y="1536285"/>
                  <a:ext cx="680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5C7BBC56-7DC0-42DF-33B9-DFE369DD894D}"/>
                    </a:ext>
                  </a:extLst>
                </p14:cNvPr>
                <p14:cNvContentPartPr/>
                <p14:nvPr/>
              </p14:nvContentPartPr>
              <p14:xfrm>
                <a:off x="4631876" y="1409565"/>
                <a:ext cx="1032480" cy="65952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5C7BBC56-7DC0-42DF-33B9-DFE369DD894D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4622876" y="1400565"/>
                  <a:ext cx="1050120" cy="67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34E0554F-8682-B9DA-1A79-EC26A6837923}"/>
                    </a:ext>
                  </a:extLst>
                </p14:cNvPr>
                <p14:cNvContentPartPr/>
                <p14:nvPr/>
              </p14:nvContentPartPr>
              <p14:xfrm>
                <a:off x="5031116" y="1561845"/>
                <a:ext cx="360" cy="36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34E0554F-8682-B9DA-1A79-EC26A6837923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5022116" y="15528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5261EEC6-1D77-FE1C-D457-81BA7BDA91C7}"/>
                    </a:ext>
                  </a:extLst>
                </p14:cNvPr>
                <p14:cNvContentPartPr/>
                <p14:nvPr/>
              </p14:nvContentPartPr>
              <p14:xfrm>
                <a:off x="5013476" y="1587045"/>
                <a:ext cx="60120" cy="7956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5261EEC6-1D77-FE1C-D457-81BA7BDA91C7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5004836" y="1578405"/>
                  <a:ext cx="777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0132F33D-FCD7-E9EF-1A53-D5055AF46DD4}"/>
                    </a:ext>
                  </a:extLst>
                </p14:cNvPr>
                <p14:cNvContentPartPr/>
                <p14:nvPr/>
              </p14:nvContentPartPr>
              <p14:xfrm>
                <a:off x="4886036" y="1630605"/>
                <a:ext cx="65520" cy="6228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0132F33D-FCD7-E9EF-1A53-D5055AF46DD4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4877036" y="1621965"/>
                  <a:ext cx="831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8D810187-3189-C633-95DD-B23BD6A2D2EB}"/>
                    </a:ext>
                  </a:extLst>
                </p14:cNvPr>
                <p14:cNvContentPartPr/>
                <p14:nvPr/>
              </p14:nvContentPartPr>
              <p14:xfrm>
                <a:off x="5264756" y="1576245"/>
                <a:ext cx="56160" cy="7668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8D810187-3189-C633-95DD-B23BD6A2D2EB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5255756" y="1567605"/>
                  <a:ext cx="738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B3D41E34-41E1-82CE-7762-A93741FE3513}"/>
                    </a:ext>
                  </a:extLst>
                </p14:cNvPr>
                <p14:cNvContentPartPr/>
                <p14:nvPr/>
              </p14:nvContentPartPr>
              <p14:xfrm>
                <a:off x="5383556" y="1627005"/>
                <a:ext cx="69840" cy="3816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B3D41E34-41E1-82CE-7762-A93741FE3513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5374916" y="1618365"/>
                  <a:ext cx="8748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A7551692-0840-F178-7BB0-88EB4DFD6767}"/>
              </a:ext>
            </a:extLst>
          </p:cNvPr>
          <p:cNvGrpSpPr/>
          <p:nvPr/>
        </p:nvGrpSpPr>
        <p:grpSpPr>
          <a:xfrm>
            <a:off x="4925996" y="1153605"/>
            <a:ext cx="529200" cy="276480"/>
            <a:chOff x="4925996" y="1153605"/>
            <a:chExt cx="529200" cy="27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C3ED93D4-B0F2-0EF9-4912-4EF5A23D3423}"/>
                    </a:ext>
                  </a:extLst>
                </p14:cNvPr>
                <p14:cNvContentPartPr/>
                <p14:nvPr/>
              </p14:nvContentPartPr>
              <p14:xfrm>
                <a:off x="4925996" y="1153605"/>
                <a:ext cx="232200" cy="22788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C3ED93D4-B0F2-0EF9-4912-4EF5A23D3423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4916996" y="1144605"/>
                  <a:ext cx="24984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8C71B4F9-974B-43E9-9B9B-3CECC6D46101}"/>
                    </a:ext>
                  </a:extLst>
                </p14:cNvPr>
                <p14:cNvContentPartPr/>
                <p14:nvPr/>
              </p14:nvContentPartPr>
              <p14:xfrm>
                <a:off x="5203916" y="1227405"/>
                <a:ext cx="251280" cy="17208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8C71B4F9-974B-43E9-9B9B-3CECC6D46101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5194916" y="1218405"/>
                  <a:ext cx="2689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C37A35C8-0E8D-EC14-A75F-250F17ABB020}"/>
                    </a:ext>
                  </a:extLst>
                </p14:cNvPr>
                <p14:cNvContentPartPr/>
                <p14:nvPr/>
              </p14:nvContentPartPr>
              <p14:xfrm>
                <a:off x="5332436" y="1172325"/>
                <a:ext cx="9000" cy="25776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C37A35C8-0E8D-EC14-A75F-250F17ABB020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5323796" y="1163325"/>
                  <a:ext cx="26640" cy="275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6">
            <p14:nvContentPartPr>
              <p14:cNvPr id="288" name="Ink 287">
                <a:extLst>
                  <a:ext uri="{FF2B5EF4-FFF2-40B4-BE49-F238E27FC236}">
                    <a16:creationId xmlns:a16="http://schemas.microsoft.com/office/drawing/2014/main" id="{78B68592-FF54-EF0B-EEC3-34F3EB4471FA}"/>
                  </a:ext>
                </a:extLst>
              </p14:cNvPr>
              <p14:cNvContentPartPr/>
              <p14:nvPr/>
            </p14:nvContentPartPr>
            <p14:xfrm>
              <a:off x="1721636" y="6261645"/>
              <a:ext cx="1540440" cy="332280"/>
            </p14:xfrm>
          </p:contentPart>
        </mc:Choice>
        <mc:Fallback>
          <p:pic>
            <p:nvPicPr>
              <p:cNvPr id="288" name="Ink 287">
                <a:extLst>
                  <a:ext uri="{FF2B5EF4-FFF2-40B4-BE49-F238E27FC236}">
                    <a16:creationId xmlns:a16="http://schemas.microsoft.com/office/drawing/2014/main" id="{78B68592-FF54-EF0B-EEC3-34F3EB4471FA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1712996" y="6252645"/>
                <a:ext cx="1558080" cy="34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05" name="Group 304">
            <a:extLst>
              <a:ext uri="{FF2B5EF4-FFF2-40B4-BE49-F238E27FC236}">
                <a16:creationId xmlns:a16="http://schemas.microsoft.com/office/drawing/2014/main" id="{42C9BAF2-DA15-B2A5-C1F2-A0E1FD2335B6}"/>
              </a:ext>
            </a:extLst>
          </p:cNvPr>
          <p:cNvGrpSpPr/>
          <p:nvPr/>
        </p:nvGrpSpPr>
        <p:grpSpPr>
          <a:xfrm>
            <a:off x="3589316" y="6136725"/>
            <a:ext cx="2608920" cy="562320"/>
            <a:chOff x="3589316" y="6136725"/>
            <a:chExt cx="2608920" cy="56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F4D72047-6AA9-8E2B-981B-B98AE9676341}"/>
                    </a:ext>
                  </a:extLst>
                </p14:cNvPr>
                <p14:cNvContentPartPr/>
                <p14:nvPr/>
              </p14:nvContentPartPr>
              <p14:xfrm>
                <a:off x="3589316" y="6228165"/>
                <a:ext cx="205200" cy="37692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F4D72047-6AA9-8E2B-981B-B98AE9676341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3580676" y="6219165"/>
                  <a:ext cx="22284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63608BE6-1C6F-6569-E239-FC08879A0546}"/>
                    </a:ext>
                  </a:extLst>
                </p14:cNvPr>
                <p14:cNvContentPartPr/>
                <p14:nvPr/>
              </p14:nvContentPartPr>
              <p14:xfrm>
                <a:off x="3631436" y="6393045"/>
                <a:ext cx="152640" cy="2124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63608BE6-1C6F-6569-E239-FC08879A0546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3622796" y="6384405"/>
                  <a:ext cx="1702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0A54ED1E-3283-CC5D-1D89-1610F97D1126}"/>
                    </a:ext>
                  </a:extLst>
                </p14:cNvPr>
                <p14:cNvContentPartPr/>
                <p14:nvPr/>
              </p14:nvContentPartPr>
              <p14:xfrm>
                <a:off x="3604076" y="6200085"/>
                <a:ext cx="207000" cy="3240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0A54ED1E-3283-CC5D-1D89-1610F97D1126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3595076" y="6191085"/>
                  <a:ext cx="2246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D1DCF469-ED66-5414-427C-65AAFCE95ED6}"/>
                    </a:ext>
                  </a:extLst>
                </p14:cNvPr>
                <p14:cNvContentPartPr/>
                <p14:nvPr/>
              </p14:nvContentPartPr>
              <p14:xfrm>
                <a:off x="3906476" y="6518685"/>
                <a:ext cx="203040" cy="16164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D1DCF469-ED66-5414-427C-65AAFCE95ED6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3897476" y="6510045"/>
                  <a:ext cx="2206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5EDA061A-8919-04E1-9325-8823ACC66891}"/>
                    </a:ext>
                  </a:extLst>
                </p14:cNvPr>
                <p14:cNvContentPartPr/>
                <p14:nvPr/>
              </p14:nvContentPartPr>
              <p14:xfrm>
                <a:off x="4212476" y="6136725"/>
                <a:ext cx="134280" cy="55764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5EDA061A-8919-04E1-9325-8823ACC66891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4203836" y="6127725"/>
                  <a:ext cx="151920" cy="57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F812A09A-AA2B-AE61-5501-E9EB23628170}"/>
                    </a:ext>
                  </a:extLst>
                </p14:cNvPr>
                <p14:cNvContentPartPr/>
                <p14:nvPr/>
              </p14:nvContentPartPr>
              <p14:xfrm>
                <a:off x="4396436" y="6280365"/>
                <a:ext cx="221760" cy="31644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F812A09A-AA2B-AE61-5501-E9EB23628170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4387796" y="6271365"/>
                  <a:ext cx="23940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9BB12735-ECAA-A643-A4CF-11F772CA1ECA}"/>
                    </a:ext>
                  </a:extLst>
                </p14:cNvPr>
                <p14:cNvContentPartPr/>
                <p14:nvPr/>
              </p14:nvContentPartPr>
              <p14:xfrm>
                <a:off x="4579676" y="6161205"/>
                <a:ext cx="223560" cy="53784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9BB12735-ECAA-A643-A4CF-11F772CA1ECA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4571036" y="6152565"/>
                  <a:ext cx="241200" cy="55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516E6BC0-547E-746A-8535-BF3D76034028}"/>
                    </a:ext>
                  </a:extLst>
                </p14:cNvPr>
                <p14:cNvContentPartPr/>
                <p14:nvPr/>
              </p14:nvContentPartPr>
              <p14:xfrm>
                <a:off x="5062076" y="6454965"/>
                <a:ext cx="300960" cy="18936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516E6BC0-547E-746A-8535-BF3D76034028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5053436" y="6445965"/>
                  <a:ext cx="3186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B219B7E0-24A4-6EBA-A330-2578C78F9C42}"/>
                    </a:ext>
                  </a:extLst>
                </p14:cNvPr>
                <p14:cNvContentPartPr/>
                <p14:nvPr/>
              </p14:nvContentPartPr>
              <p14:xfrm>
                <a:off x="5335676" y="6442725"/>
                <a:ext cx="304920" cy="23184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B219B7E0-24A4-6EBA-A330-2578C78F9C42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5327036" y="6434085"/>
                  <a:ext cx="3225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061472CE-2D7F-C474-B0D3-8343B539FC02}"/>
                    </a:ext>
                  </a:extLst>
                </p14:cNvPr>
                <p14:cNvContentPartPr/>
                <p14:nvPr/>
              </p14:nvContentPartPr>
              <p14:xfrm>
                <a:off x="5910596" y="6231405"/>
                <a:ext cx="287640" cy="41508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061472CE-2D7F-C474-B0D3-8343B539FC02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5901596" y="6222405"/>
                  <a:ext cx="305280" cy="432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63128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C39991-0E5C-4D45-B80E-09CFCB163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0962" y="939637"/>
            <a:ext cx="4431956" cy="569682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B40A2EC-7DB3-1BAA-F533-2EFE59CF4B6A}"/>
                  </a:ext>
                </a:extLst>
              </p14:cNvPr>
              <p14:cNvContentPartPr/>
              <p14:nvPr/>
            </p14:nvContentPartPr>
            <p14:xfrm>
              <a:off x="8336276" y="3675765"/>
              <a:ext cx="36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B40A2EC-7DB3-1BAA-F533-2EFE59CF4B6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27636" y="366712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A797D662-1F64-5331-3B01-E56BFE1F0ED6}"/>
              </a:ext>
            </a:extLst>
          </p:cNvPr>
          <p:cNvSpPr txBox="1"/>
          <p:nvPr/>
        </p:nvSpPr>
        <p:spPr>
          <a:xfrm>
            <a:off x="4639110" y="99911"/>
            <a:ext cx="378972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YxdcnjHlmbqwVycbfxAdvP6960"/>
              </a:rPr>
              <a:t>Fig. 5.15 </a:t>
            </a:r>
            <a:r>
              <a:rPr lang="en-US" sz="1800" b="0" i="0" u="none" strike="noStrike" baseline="0" dirty="0">
                <a:latin typeface="RfprpmPtybvqVhtppnAdvP6975"/>
              </a:rPr>
              <a:t>The normalized</a:t>
            </a:r>
          </a:p>
          <a:p>
            <a:pPr algn="l"/>
            <a:r>
              <a:rPr lang="en-US" sz="1800" b="0" i="0" u="none" strike="noStrike" baseline="0" dirty="0">
                <a:latin typeface="RfprpmPtybvqVhtppnAdvP6975"/>
              </a:rPr>
              <a:t>longitudinal electric field</a:t>
            </a:r>
          </a:p>
          <a:p>
            <a:pPr algn="l"/>
            <a:r>
              <a:rPr lang="en-US" sz="1800" b="0" i="0" u="none" strike="noStrike" baseline="0" dirty="0">
                <a:latin typeface="RfprpmPtybvqVhtppnAdvP6975"/>
              </a:rPr>
              <a:t>measured as a function of</a:t>
            </a:r>
          </a:p>
          <a:p>
            <a:pPr algn="l"/>
            <a:r>
              <a:rPr lang="en-US" sz="1800" b="0" i="0" u="none" strike="noStrike" baseline="0" dirty="0">
                <a:latin typeface="MyyftvBjtwhkJdcsthAdvP696A"/>
              </a:rPr>
              <a:t>B </a:t>
            </a:r>
            <a:r>
              <a:rPr lang="en-US" sz="1800" b="0" i="0" u="none" strike="noStrike" baseline="0" dirty="0">
                <a:latin typeface="RfprpmPtybvqVhtppnAdvP6975"/>
              </a:rPr>
              <a:t>at two different pressures.</a:t>
            </a:r>
          </a:p>
          <a:p>
            <a:pPr algn="l"/>
            <a:r>
              <a:rPr lang="en-US" sz="1800" b="0" i="0" u="none" strike="noStrike" baseline="0" dirty="0">
                <a:latin typeface="RfprpmPtybvqVhtppnAdvP6975"/>
              </a:rPr>
              <a:t>Theoretical curves are</a:t>
            </a:r>
          </a:p>
          <a:p>
            <a:pPr algn="l"/>
            <a:r>
              <a:rPr lang="en-US" sz="1800" b="0" i="0" u="none" strike="noStrike" baseline="0" dirty="0">
                <a:latin typeface="RfprpmPtybvqVhtppnAdvP6975"/>
              </a:rPr>
              <a:t>shown for comparison</a:t>
            </a:r>
          </a:p>
          <a:p>
            <a:pPr algn="l"/>
            <a:r>
              <a:rPr lang="en-US" sz="1800" b="0" i="0" u="none" strike="noStrike" baseline="0" dirty="0">
                <a:latin typeface="RfprpmPtybvqVhtppnAdvP6975"/>
              </a:rPr>
              <a:t>(From F. C. Hoh and</a:t>
            </a:r>
          </a:p>
          <a:p>
            <a:pPr algn="l"/>
            <a:r>
              <a:rPr lang="de-DE" sz="1800" b="0" i="0" u="none" strike="noStrike" baseline="0" dirty="0">
                <a:latin typeface="RfprpmPtybvqVhtppnAdvP6975"/>
              </a:rPr>
              <a:t>B. Lehnert, </a:t>
            </a:r>
            <a:r>
              <a:rPr lang="de-DE" sz="1800" b="0" i="0" u="none" strike="noStrike" baseline="0" dirty="0">
                <a:latin typeface="MyyftvBjtwhkJdcsthAdvP696A"/>
              </a:rPr>
              <a:t>Phys. Fluids </a:t>
            </a:r>
            <a:r>
              <a:rPr lang="de-DE" sz="1800" b="0" i="0" u="none" strike="noStrike" baseline="0" dirty="0">
                <a:latin typeface="YxdcnjHlmbqwVycbfxAdvP6960"/>
              </a:rPr>
              <a:t>3</a:t>
            </a:r>
            <a:r>
              <a:rPr lang="de-DE" sz="1800" b="0" i="0" u="none" strike="noStrike" baseline="0" dirty="0">
                <a:latin typeface="RfprpmPtybvqVhtppnAdvP6975"/>
              </a:rPr>
              <a:t>,</a:t>
            </a:r>
          </a:p>
          <a:p>
            <a:pPr algn="l"/>
            <a:r>
              <a:rPr lang="en-US" sz="1800" b="0" i="0" u="none" strike="noStrike" baseline="0" dirty="0">
                <a:latin typeface="RfprpmPtybvqVhtppnAdvP6975"/>
              </a:rPr>
              <a:t>600 (1960))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81B689-9490-F592-216D-29B52083BC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3105" y="4997042"/>
            <a:ext cx="3296924" cy="82423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609CB5E-CA8B-4786-CBFA-3472A073BB87}"/>
                  </a:ext>
                </a:extLst>
              </p14:cNvPr>
              <p14:cNvContentPartPr/>
              <p14:nvPr/>
            </p14:nvContentPartPr>
            <p14:xfrm>
              <a:off x="10157156" y="3130365"/>
              <a:ext cx="693360" cy="3715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609CB5E-CA8B-4786-CBFA-3472A073BB8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148156" y="3121365"/>
                <a:ext cx="711000" cy="38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529FB14D-B777-F82D-4DB1-59DB19A0749B}"/>
              </a:ext>
            </a:extLst>
          </p:cNvPr>
          <p:cNvGrpSpPr/>
          <p:nvPr/>
        </p:nvGrpSpPr>
        <p:grpSpPr>
          <a:xfrm>
            <a:off x="11017556" y="3165645"/>
            <a:ext cx="859320" cy="326520"/>
            <a:chOff x="11017556" y="3165645"/>
            <a:chExt cx="859320" cy="32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EE10841-0238-6F26-A54C-0D56E871884E}"/>
                    </a:ext>
                  </a:extLst>
                </p14:cNvPr>
                <p14:cNvContentPartPr/>
                <p14:nvPr/>
              </p14:nvContentPartPr>
              <p14:xfrm>
                <a:off x="11017556" y="3165645"/>
                <a:ext cx="602280" cy="3265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EE10841-0238-6F26-A54C-0D56E871884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008556" y="3157005"/>
                  <a:ext cx="61992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EF9CE61-FE9D-8344-7014-8C3710F56073}"/>
                    </a:ext>
                  </a:extLst>
                </p14:cNvPr>
                <p14:cNvContentPartPr/>
                <p14:nvPr/>
              </p14:nvContentPartPr>
              <p14:xfrm>
                <a:off x="11688236" y="3363645"/>
                <a:ext cx="188640" cy="1188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EF9CE61-FE9D-8344-7014-8C3710F5607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679236" y="3354645"/>
                  <a:ext cx="206280" cy="13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950BD51-0A03-4424-902C-F95A675268B8}"/>
                  </a:ext>
                </a:extLst>
              </p14:cNvPr>
              <p14:cNvContentPartPr/>
              <p14:nvPr/>
            </p14:nvContentPartPr>
            <p14:xfrm>
              <a:off x="11524436" y="3701325"/>
              <a:ext cx="316080" cy="15631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950BD51-0A03-4424-902C-F95A675268B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515796" y="3692325"/>
                <a:ext cx="333720" cy="1580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906BFA06-7FDB-166B-9F93-E21B81056530}"/>
              </a:ext>
            </a:extLst>
          </p:cNvPr>
          <p:cNvGrpSpPr/>
          <p:nvPr/>
        </p:nvGrpSpPr>
        <p:grpSpPr>
          <a:xfrm>
            <a:off x="9630116" y="2846325"/>
            <a:ext cx="553320" cy="1666440"/>
            <a:chOff x="9630116" y="2846325"/>
            <a:chExt cx="553320" cy="166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9C7423C-AAF5-1FE0-E63B-738AE131DA7D}"/>
                    </a:ext>
                  </a:extLst>
                </p14:cNvPr>
                <p14:cNvContentPartPr/>
                <p14:nvPr/>
              </p14:nvContentPartPr>
              <p14:xfrm>
                <a:off x="10028636" y="3191205"/>
                <a:ext cx="50040" cy="1656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9C7423C-AAF5-1FE0-E63B-738AE131DA7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019636" y="3182205"/>
                  <a:ext cx="676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AB94EDE-B37B-E8CC-200C-E98B1A502A9F}"/>
                    </a:ext>
                  </a:extLst>
                </p14:cNvPr>
                <p14:cNvContentPartPr/>
                <p14:nvPr/>
              </p14:nvContentPartPr>
              <p14:xfrm>
                <a:off x="10001276" y="3177525"/>
                <a:ext cx="182160" cy="169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AB94EDE-B37B-E8CC-200C-E98B1A502A9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992636" y="3168525"/>
                  <a:ext cx="1998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F639767-DF3F-5E72-9698-0D211528F605}"/>
                    </a:ext>
                  </a:extLst>
                </p14:cNvPr>
                <p14:cNvContentPartPr/>
                <p14:nvPr/>
              </p14:nvContentPartPr>
              <p14:xfrm>
                <a:off x="9695996" y="2846325"/>
                <a:ext cx="190440" cy="4298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F639767-DF3F-5E72-9698-0D211528F60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686996" y="2837685"/>
                  <a:ext cx="208080" cy="4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66C657C-F38B-A8F2-CCCF-B3295F1FFE47}"/>
                    </a:ext>
                  </a:extLst>
                </p14:cNvPr>
                <p14:cNvContentPartPr/>
                <p14:nvPr/>
              </p14:nvContentPartPr>
              <p14:xfrm>
                <a:off x="9630116" y="3482085"/>
                <a:ext cx="270720" cy="10306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66C657C-F38B-A8F2-CCCF-B3295F1FFE4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621116" y="3473445"/>
                  <a:ext cx="288360" cy="104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FC01F86-CF4F-09EE-6CBD-22CC0CB7F436}"/>
              </a:ext>
            </a:extLst>
          </p:cNvPr>
          <p:cNvGrpSpPr/>
          <p:nvPr/>
        </p:nvGrpSpPr>
        <p:grpSpPr>
          <a:xfrm>
            <a:off x="192356" y="284925"/>
            <a:ext cx="1787040" cy="480240"/>
            <a:chOff x="192356" y="284925"/>
            <a:chExt cx="1787040" cy="48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B3FE77B-335E-5242-55F9-530EC967DD90}"/>
                    </a:ext>
                  </a:extLst>
                </p14:cNvPr>
                <p14:cNvContentPartPr/>
                <p14:nvPr/>
              </p14:nvContentPartPr>
              <p14:xfrm>
                <a:off x="1450556" y="330285"/>
                <a:ext cx="528840" cy="3121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B3FE77B-335E-5242-55F9-530EC967DD9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441916" y="321645"/>
                  <a:ext cx="54648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8C65264-C045-5E0C-0547-DF1DC5DEF120}"/>
                    </a:ext>
                  </a:extLst>
                </p14:cNvPr>
                <p14:cNvContentPartPr/>
                <p14:nvPr/>
              </p14:nvContentPartPr>
              <p14:xfrm>
                <a:off x="192356" y="303645"/>
                <a:ext cx="218160" cy="525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8C65264-C045-5E0C-0547-DF1DC5DEF12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83716" y="295005"/>
                  <a:ext cx="2358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F0009D5-4E3D-BA90-F0C3-D799F349516D}"/>
                    </a:ext>
                  </a:extLst>
                </p14:cNvPr>
                <p14:cNvContentPartPr/>
                <p14:nvPr/>
              </p14:nvContentPartPr>
              <p14:xfrm>
                <a:off x="252116" y="371325"/>
                <a:ext cx="73800" cy="2012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F0009D5-4E3D-BA90-F0C3-D799F349516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43116" y="362325"/>
                  <a:ext cx="914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3651E59-0405-D250-3643-E701D40BDD13}"/>
                    </a:ext>
                  </a:extLst>
                </p14:cNvPr>
                <p14:cNvContentPartPr/>
                <p14:nvPr/>
              </p14:nvContentPartPr>
              <p14:xfrm>
                <a:off x="430316" y="284925"/>
                <a:ext cx="755280" cy="4802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3651E59-0405-D250-3643-E701D40BDD1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21676" y="275925"/>
                  <a:ext cx="772920" cy="49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4A5B242-5DD2-67ED-0918-C05DA847295B}"/>
              </a:ext>
            </a:extLst>
          </p:cNvPr>
          <p:cNvGrpSpPr/>
          <p:nvPr/>
        </p:nvGrpSpPr>
        <p:grpSpPr>
          <a:xfrm>
            <a:off x="2212316" y="242805"/>
            <a:ext cx="1571400" cy="459000"/>
            <a:chOff x="2212316" y="242805"/>
            <a:chExt cx="1571400" cy="45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5CB2F84-6BEF-2261-2C42-CAE30A7457F5}"/>
                    </a:ext>
                  </a:extLst>
                </p14:cNvPr>
                <p14:cNvContentPartPr/>
                <p14:nvPr/>
              </p14:nvContentPartPr>
              <p14:xfrm>
                <a:off x="2212316" y="426765"/>
                <a:ext cx="349560" cy="1850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5CB2F84-6BEF-2261-2C42-CAE30A7457F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203316" y="418125"/>
                  <a:ext cx="3672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86FD651-BE2D-4A7F-D368-E06C33AEF18F}"/>
                    </a:ext>
                  </a:extLst>
                </p14:cNvPr>
                <p14:cNvContentPartPr/>
                <p14:nvPr/>
              </p14:nvContentPartPr>
              <p14:xfrm>
                <a:off x="2436236" y="498405"/>
                <a:ext cx="118800" cy="1519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86FD651-BE2D-4A7F-D368-E06C33AEF18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427596" y="489405"/>
                  <a:ext cx="1364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8A8B30C-CB7C-4D21-C746-85FB129145E2}"/>
                    </a:ext>
                  </a:extLst>
                </p14:cNvPr>
                <p14:cNvContentPartPr/>
                <p14:nvPr/>
              </p14:nvContentPartPr>
              <p14:xfrm>
                <a:off x="2557916" y="242805"/>
                <a:ext cx="1225800" cy="4590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8A8B30C-CB7C-4D21-C746-85FB129145E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548916" y="234165"/>
                  <a:ext cx="1243440" cy="47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40B7D77-9AB6-B19B-47BE-04B348B59399}"/>
                    </a:ext>
                  </a:extLst>
                </p14:cNvPr>
                <p14:cNvContentPartPr/>
                <p14:nvPr/>
              </p14:nvContentPartPr>
              <p14:xfrm>
                <a:off x="3584996" y="375645"/>
                <a:ext cx="141120" cy="633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40B7D77-9AB6-B19B-47BE-04B348B5939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576356" y="366645"/>
                  <a:ext cx="1587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C75442E-DDA6-00EB-DF9C-7FC3C24E2798}"/>
                    </a:ext>
                  </a:extLst>
                </p14:cNvPr>
                <p14:cNvContentPartPr/>
                <p14:nvPr/>
              </p14:nvContentPartPr>
              <p14:xfrm>
                <a:off x="3195476" y="352965"/>
                <a:ext cx="360" cy="3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C75442E-DDA6-00EB-DF9C-7FC3C24E279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186476" y="3443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F6EE9AE8-7CCC-D8F1-C87F-4413FAADE45D}"/>
                  </a:ext>
                </a:extLst>
              </p14:cNvPr>
              <p14:cNvContentPartPr/>
              <p14:nvPr/>
            </p14:nvContentPartPr>
            <p14:xfrm>
              <a:off x="194876" y="1007085"/>
              <a:ext cx="973080" cy="34668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F6EE9AE8-7CCC-D8F1-C87F-4413FAADE45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85876" y="998445"/>
                <a:ext cx="990720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3C2F1E5F-7C6E-98E8-3689-5921A04EAE0A}"/>
                  </a:ext>
                </a:extLst>
              </p14:cNvPr>
              <p14:cNvContentPartPr/>
              <p14:nvPr/>
            </p14:nvContentPartPr>
            <p14:xfrm>
              <a:off x="1434356" y="989085"/>
              <a:ext cx="342000" cy="4107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3C2F1E5F-7C6E-98E8-3689-5921A04EAE0A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425716" y="980085"/>
                <a:ext cx="359640" cy="42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2AF0A4AB-6C20-543C-D5DF-F7E2663C44EE}"/>
                  </a:ext>
                </a:extLst>
              </p14:cNvPr>
              <p14:cNvContentPartPr/>
              <p14:nvPr/>
            </p14:nvContentPartPr>
            <p14:xfrm>
              <a:off x="1959236" y="824565"/>
              <a:ext cx="377280" cy="37692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2AF0A4AB-6C20-543C-D5DF-F7E2663C44EE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950236" y="815925"/>
                <a:ext cx="39492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E03FE7B-3025-4356-3422-77D6CEFDE9C4}"/>
                  </a:ext>
                </a:extLst>
              </p14:cNvPr>
              <p14:cNvContentPartPr/>
              <p14:nvPr/>
            </p14:nvContentPartPr>
            <p14:xfrm>
              <a:off x="2014676" y="920685"/>
              <a:ext cx="312840" cy="7344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E03FE7B-3025-4356-3422-77D6CEFDE9C4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005676" y="912045"/>
                <a:ext cx="330480" cy="9108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2CC187A2-D036-F2AA-6CE2-2CFCB66ED14F}"/>
              </a:ext>
            </a:extLst>
          </p:cNvPr>
          <p:cNvGrpSpPr/>
          <p:nvPr/>
        </p:nvGrpSpPr>
        <p:grpSpPr>
          <a:xfrm>
            <a:off x="2692556" y="811605"/>
            <a:ext cx="1198440" cy="388800"/>
            <a:chOff x="2692556" y="811605"/>
            <a:chExt cx="1198440" cy="38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CF11F5E-99F4-A89D-E3AF-838460E19013}"/>
                    </a:ext>
                  </a:extLst>
                </p14:cNvPr>
                <p14:cNvContentPartPr/>
                <p14:nvPr/>
              </p14:nvContentPartPr>
              <p14:xfrm>
                <a:off x="2692556" y="897645"/>
                <a:ext cx="178200" cy="2167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CF11F5E-99F4-A89D-E3AF-838460E1901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683556" y="889005"/>
                  <a:ext cx="19584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CF6002D-905A-4E84-10F3-26C1BFD471B2}"/>
                    </a:ext>
                  </a:extLst>
                </p14:cNvPr>
                <p14:cNvContentPartPr/>
                <p14:nvPr/>
              </p14:nvContentPartPr>
              <p14:xfrm>
                <a:off x="2929076" y="1103925"/>
                <a:ext cx="34920" cy="604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CF6002D-905A-4E84-10F3-26C1BFD471B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920436" y="1095285"/>
                  <a:ext cx="525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5D11C68-AE6A-C331-C440-E838841E8E6D}"/>
                    </a:ext>
                  </a:extLst>
                </p14:cNvPr>
                <p14:cNvContentPartPr/>
                <p14:nvPr/>
              </p14:nvContentPartPr>
              <p14:xfrm>
                <a:off x="3049676" y="894405"/>
                <a:ext cx="210960" cy="3060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5D11C68-AE6A-C331-C440-E838841E8E6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040676" y="885765"/>
                  <a:ext cx="22860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2C2CE8E-957C-BD02-A681-DEC981AFB73F}"/>
                    </a:ext>
                  </a:extLst>
                </p14:cNvPr>
                <p14:cNvContentPartPr/>
                <p14:nvPr/>
              </p14:nvContentPartPr>
              <p14:xfrm>
                <a:off x="3477716" y="861645"/>
                <a:ext cx="62640" cy="2919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2C2CE8E-957C-BD02-A681-DEC981AFB73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468716" y="853005"/>
                  <a:ext cx="8028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93CF44B-4F74-5CF6-B56F-49CB5B1058A5}"/>
                    </a:ext>
                  </a:extLst>
                </p14:cNvPr>
                <p14:cNvContentPartPr/>
                <p14:nvPr/>
              </p14:nvContentPartPr>
              <p14:xfrm>
                <a:off x="3349916" y="811605"/>
                <a:ext cx="401400" cy="961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93CF44B-4F74-5CF6-B56F-49CB5B1058A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341276" y="802965"/>
                  <a:ext cx="4190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6B086BA-1B26-F83C-3815-F41A188CF7CD}"/>
                    </a:ext>
                  </a:extLst>
                </p14:cNvPr>
                <p14:cNvContentPartPr/>
                <p14:nvPr/>
              </p14:nvContentPartPr>
              <p14:xfrm>
                <a:off x="3863636" y="1135605"/>
                <a:ext cx="27360" cy="259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6B086BA-1B26-F83C-3815-F41A188CF7C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854996" y="1126965"/>
                  <a:ext cx="4500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8309B63-5274-13B2-5706-ECCE6FBF0A26}"/>
              </a:ext>
            </a:extLst>
          </p:cNvPr>
          <p:cNvGrpSpPr/>
          <p:nvPr/>
        </p:nvGrpSpPr>
        <p:grpSpPr>
          <a:xfrm>
            <a:off x="273716" y="1612965"/>
            <a:ext cx="3324600" cy="504720"/>
            <a:chOff x="273716" y="1612965"/>
            <a:chExt cx="3324600" cy="50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AB5128D-83CA-10EB-24C9-7F9EBD22B8C5}"/>
                    </a:ext>
                  </a:extLst>
                </p14:cNvPr>
                <p14:cNvContentPartPr/>
                <p14:nvPr/>
              </p14:nvContentPartPr>
              <p14:xfrm>
                <a:off x="338876" y="1746525"/>
                <a:ext cx="75960" cy="2509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AB5128D-83CA-10EB-24C9-7F9EBD22B8C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29876" y="1737885"/>
                  <a:ext cx="9360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B760CF1-77AD-DCD3-B413-1115403817B5}"/>
                    </a:ext>
                  </a:extLst>
                </p14:cNvPr>
                <p14:cNvContentPartPr/>
                <p14:nvPr/>
              </p14:nvContentPartPr>
              <p14:xfrm>
                <a:off x="273716" y="1709445"/>
                <a:ext cx="278640" cy="784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B760CF1-77AD-DCD3-B413-1115403817B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65076" y="1700445"/>
                  <a:ext cx="2962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BC38B20-F7FA-6475-4E7C-146D1BE0D96D}"/>
                    </a:ext>
                  </a:extLst>
                </p14:cNvPr>
                <p14:cNvContentPartPr/>
                <p14:nvPr/>
              </p14:nvContentPartPr>
              <p14:xfrm>
                <a:off x="539396" y="1690005"/>
                <a:ext cx="475200" cy="3754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BC38B20-F7FA-6475-4E7C-146D1BE0D96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30756" y="1681365"/>
                  <a:ext cx="49284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86788BB-123F-7C4D-4DAA-D3BB76D2B4F6}"/>
                    </a:ext>
                  </a:extLst>
                </p14:cNvPr>
                <p14:cNvContentPartPr/>
                <p14:nvPr/>
              </p14:nvContentPartPr>
              <p14:xfrm>
                <a:off x="1290716" y="1917525"/>
                <a:ext cx="448560" cy="1461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86788BB-123F-7C4D-4DAA-D3BB76D2B4F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281716" y="1908525"/>
                  <a:ext cx="4662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A0B7015-169A-C97E-8441-88D2EB3E4CC5}"/>
                    </a:ext>
                  </a:extLst>
                </p14:cNvPr>
                <p14:cNvContentPartPr/>
                <p14:nvPr/>
              </p14:nvContentPartPr>
              <p14:xfrm>
                <a:off x="1901996" y="1612965"/>
                <a:ext cx="1696320" cy="5047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A0B7015-169A-C97E-8441-88D2EB3E4CC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892996" y="1604325"/>
                  <a:ext cx="1713960" cy="52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176752F-540E-BC1F-1715-0F9F4150CC6D}"/>
                    </a:ext>
                  </a:extLst>
                </p14:cNvPr>
                <p14:cNvContentPartPr/>
                <p14:nvPr/>
              </p14:nvContentPartPr>
              <p14:xfrm>
                <a:off x="3339836" y="1771365"/>
                <a:ext cx="184680" cy="316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176752F-540E-BC1F-1715-0F9F4150CC6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331196" y="1762725"/>
                  <a:ext cx="2023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91B2AF5-EDF9-260C-673A-EB8C10FC5B7F}"/>
                    </a:ext>
                  </a:extLst>
                </p14:cNvPr>
                <p14:cNvContentPartPr/>
                <p14:nvPr/>
              </p14:nvContentPartPr>
              <p14:xfrm>
                <a:off x="3283316" y="1798365"/>
                <a:ext cx="23400" cy="104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91B2AF5-EDF9-260C-673A-EB8C10FC5B7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274316" y="1789365"/>
                  <a:ext cx="410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7B5DE45-BE68-6DF8-7A3C-381FB37BEF8D}"/>
                    </a:ext>
                  </a:extLst>
                </p14:cNvPr>
                <p14:cNvContentPartPr/>
                <p14:nvPr/>
              </p14:nvContentPartPr>
              <p14:xfrm>
                <a:off x="3093956" y="1792605"/>
                <a:ext cx="360" cy="3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7B5DE45-BE68-6DF8-7A3C-381FB37BEF8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084956" y="17836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345BBEA-2F33-C25C-495E-3DC151FE493E}"/>
                    </a:ext>
                  </a:extLst>
                </p14:cNvPr>
                <p14:cNvContentPartPr/>
                <p14:nvPr/>
              </p14:nvContentPartPr>
              <p14:xfrm>
                <a:off x="1979396" y="1748325"/>
                <a:ext cx="75960" cy="126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345BBEA-2F33-C25C-495E-3DC151FE493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970756" y="1739325"/>
                  <a:ext cx="93600" cy="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46CC8AD5-29B2-3664-6402-6048A6C65020}"/>
              </a:ext>
            </a:extLst>
          </p:cNvPr>
          <p:cNvGrpSpPr/>
          <p:nvPr/>
        </p:nvGrpSpPr>
        <p:grpSpPr>
          <a:xfrm>
            <a:off x="296396" y="2267805"/>
            <a:ext cx="2522880" cy="334080"/>
            <a:chOff x="296396" y="2267805"/>
            <a:chExt cx="2522880" cy="33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978A6AC-6E20-3E74-4844-7107D684F18F}"/>
                    </a:ext>
                  </a:extLst>
                </p14:cNvPr>
                <p14:cNvContentPartPr/>
                <p14:nvPr/>
              </p14:nvContentPartPr>
              <p14:xfrm>
                <a:off x="296396" y="2427285"/>
                <a:ext cx="1057680" cy="1659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978A6AC-6E20-3E74-4844-7107D684F18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87756" y="2418645"/>
                  <a:ext cx="10753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C027E59-6742-A8EA-7CDF-1D10030009DD}"/>
                    </a:ext>
                  </a:extLst>
                </p14:cNvPr>
                <p14:cNvContentPartPr/>
                <p14:nvPr/>
              </p14:nvContentPartPr>
              <p14:xfrm>
                <a:off x="1643876" y="2312805"/>
                <a:ext cx="537120" cy="2890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C027E59-6742-A8EA-7CDF-1D10030009D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634876" y="2303805"/>
                  <a:ext cx="55476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1F6E3EB-76F6-DFF4-B156-107A2FA4DA26}"/>
                    </a:ext>
                  </a:extLst>
                </p14:cNvPr>
                <p14:cNvContentPartPr/>
                <p14:nvPr/>
              </p14:nvContentPartPr>
              <p14:xfrm>
                <a:off x="2408156" y="2267805"/>
                <a:ext cx="411120" cy="3121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1F6E3EB-76F6-DFF4-B156-107A2FA4DA2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399516" y="2259165"/>
                  <a:ext cx="42876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DE33745-6D16-FF6F-EF8B-43536FE7030E}"/>
                    </a:ext>
                  </a:extLst>
                </p14:cNvPr>
                <p14:cNvContentPartPr/>
                <p14:nvPr/>
              </p14:nvContentPartPr>
              <p14:xfrm>
                <a:off x="2432996" y="2293725"/>
                <a:ext cx="365400" cy="453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DE33745-6D16-FF6F-EF8B-43536FE7030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423996" y="2285085"/>
                  <a:ext cx="383040" cy="6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8D245883-146C-FEB2-0565-269DCA40D9DF}"/>
              </a:ext>
            </a:extLst>
          </p:cNvPr>
          <p:cNvGrpSpPr/>
          <p:nvPr/>
        </p:nvGrpSpPr>
        <p:grpSpPr>
          <a:xfrm>
            <a:off x="204956" y="2785485"/>
            <a:ext cx="2951640" cy="546480"/>
            <a:chOff x="204956" y="2785485"/>
            <a:chExt cx="2951640" cy="54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EE8D4CE-9D1A-70F6-064E-3E48A3CC6361}"/>
                    </a:ext>
                  </a:extLst>
                </p14:cNvPr>
                <p14:cNvContentPartPr/>
                <p14:nvPr/>
              </p14:nvContentPartPr>
              <p14:xfrm>
                <a:off x="204956" y="2962965"/>
                <a:ext cx="502200" cy="1479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EE8D4CE-9D1A-70F6-064E-3E48A3CC636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95956" y="2953965"/>
                  <a:ext cx="5198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80490AD-3C97-DAE4-77F4-7F344F80B308}"/>
                    </a:ext>
                  </a:extLst>
                </p14:cNvPr>
                <p14:cNvContentPartPr/>
                <p14:nvPr/>
              </p14:nvContentPartPr>
              <p14:xfrm>
                <a:off x="599156" y="2953965"/>
                <a:ext cx="145080" cy="1807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80490AD-3C97-DAE4-77F4-7F344F80B30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90156" y="2944965"/>
                  <a:ext cx="1627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DB87535-510B-112C-E5A2-89A288E6465B}"/>
                    </a:ext>
                  </a:extLst>
                </p14:cNvPr>
                <p14:cNvContentPartPr/>
                <p14:nvPr/>
              </p14:nvContentPartPr>
              <p14:xfrm>
                <a:off x="832796" y="2785485"/>
                <a:ext cx="1143000" cy="3524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DB87535-510B-112C-E5A2-89A288E6465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24156" y="2776485"/>
                  <a:ext cx="116064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43F6AEF-F396-5266-A2EF-73DB3D2F369C}"/>
                    </a:ext>
                  </a:extLst>
                </p14:cNvPr>
                <p14:cNvContentPartPr/>
                <p14:nvPr/>
              </p14:nvContentPartPr>
              <p14:xfrm>
                <a:off x="1771316" y="2878365"/>
                <a:ext cx="15480" cy="259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43F6AEF-F396-5266-A2EF-73DB3D2F369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762316" y="2869725"/>
                  <a:ext cx="331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588C5DC-5F34-142E-CA53-566558ABF218}"/>
                    </a:ext>
                  </a:extLst>
                </p14:cNvPr>
                <p14:cNvContentPartPr/>
                <p14:nvPr/>
              </p14:nvContentPartPr>
              <p14:xfrm>
                <a:off x="1438316" y="2888805"/>
                <a:ext cx="344520" cy="424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588C5DC-5F34-142E-CA53-566558ABF21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429316" y="2879805"/>
                  <a:ext cx="3621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C5F2758-234E-CEFC-5964-AE7D7AB82422}"/>
                    </a:ext>
                  </a:extLst>
                </p14:cNvPr>
                <p14:cNvContentPartPr/>
                <p14:nvPr/>
              </p14:nvContentPartPr>
              <p14:xfrm>
                <a:off x="1146716" y="2899605"/>
                <a:ext cx="278280" cy="547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C5F2758-234E-CEFC-5964-AE7D7AB8242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37716" y="2890605"/>
                  <a:ext cx="2959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9985DFF-B230-FEA0-B571-DAAC94106E29}"/>
                    </a:ext>
                  </a:extLst>
                </p14:cNvPr>
                <p14:cNvContentPartPr/>
                <p14:nvPr/>
              </p14:nvContentPartPr>
              <p14:xfrm>
                <a:off x="986876" y="2806725"/>
                <a:ext cx="62640" cy="162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9985DFF-B230-FEA0-B571-DAAC94106E2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78236" y="2797725"/>
                  <a:ext cx="802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3C11968-0BF0-4957-DACF-48A873D11B44}"/>
                    </a:ext>
                  </a:extLst>
                </p14:cNvPr>
                <p14:cNvContentPartPr/>
                <p14:nvPr/>
              </p14:nvContentPartPr>
              <p14:xfrm>
                <a:off x="2246156" y="2840205"/>
                <a:ext cx="323640" cy="4917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3C11968-0BF0-4957-DACF-48A873D11B4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237516" y="2831565"/>
                  <a:ext cx="341280" cy="50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B705591-5B58-0426-834C-10A7368B2A09}"/>
                    </a:ext>
                  </a:extLst>
                </p14:cNvPr>
                <p14:cNvContentPartPr/>
                <p14:nvPr/>
              </p14:nvContentPartPr>
              <p14:xfrm>
                <a:off x="2919356" y="2992485"/>
                <a:ext cx="237240" cy="1267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B705591-5B58-0426-834C-10A7368B2A0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910716" y="2983485"/>
                  <a:ext cx="254880" cy="14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0AF0336-6BB0-3C72-BE84-DED3FD071DB0}"/>
              </a:ext>
            </a:extLst>
          </p:cNvPr>
          <p:cNvGrpSpPr/>
          <p:nvPr/>
        </p:nvGrpSpPr>
        <p:grpSpPr>
          <a:xfrm>
            <a:off x="199916" y="3274725"/>
            <a:ext cx="2960280" cy="523440"/>
            <a:chOff x="199916" y="3274725"/>
            <a:chExt cx="2960280" cy="52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88895B0-7B0E-0F73-2EF5-D909ADCC525A}"/>
                    </a:ext>
                  </a:extLst>
                </p14:cNvPr>
                <p14:cNvContentPartPr/>
                <p14:nvPr/>
              </p14:nvContentPartPr>
              <p14:xfrm>
                <a:off x="199916" y="3274725"/>
                <a:ext cx="1536480" cy="5234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88895B0-7B0E-0F73-2EF5-D909ADCC525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90916" y="3265725"/>
                  <a:ext cx="1554120" cy="54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F1DBA27F-63CE-042D-E118-168AC5450980}"/>
                    </a:ext>
                  </a:extLst>
                </p14:cNvPr>
                <p14:cNvContentPartPr/>
                <p14:nvPr/>
              </p14:nvContentPartPr>
              <p14:xfrm>
                <a:off x="1992356" y="3473445"/>
                <a:ext cx="984240" cy="1807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F1DBA27F-63CE-042D-E118-168AC5450980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983716" y="3464445"/>
                  <a:ext cx="10018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D5653BE-DF9D-3083-B79D-EA18A405F5F9}"/>
                    </a:ext>
                  </a:extLst>
                </p14:cNvPr>
                <p14:cNvContentPartPr/>
                <p14:nvPr/>
              </p14:nvContentPartPr>
              <p14:xfrm>
                <a:off x="3159836" y="3701325"/>
                <a:ext cx="360" cy="3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D5653BE-DF9D-3083-B79D-EA18A405F5F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151196" y="36923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32362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89</Words>
  <Application>Microsoft Office PowerPoint</Application>
  <PresentationFormat>Widescreen</PresentationFormat>
  <Paragraphs>16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Aptos</vt:lpstr>
      <vt:lpstr>Aptos Display</vt:lpstr>
      <vt:lpstr>Arial</vt:lpstr>
      <vt:lpstr>MyyftvBjtwhkJdcsthAdvP696A</vt:lpstr>
      <vt:lpstr>RfprpmPtybvqVhtppnAdvP6975</vt:lpstr>
      <vt:lpstr>YxdcnjHlmbqwVycbfxAdvP6960</vt:lpstr>
      <vt:lpstr>Office Theme</vt:lpstr>
      <vt:lpstr>Plasma 30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 Peale</dc:creator>
  <cp:lastModifiedBy>Robert Peale</cp:lastModifiedBy>
  <cp:revision>4</cp:revision>
  <dcterms:created xsi:type="dcterms:W3CDTF">2026-03-20T18:58:44Z</dcterms:created>
  <dcterms:modified xsi:type="dcterms:W3CDTF">2026-03-20T20:21:40Z</dcterms:modified>
</cp:coreProperties>
</file>